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5" r:id="rId2"/>
    <p:sldMasterId id="2147483687" r:id="rId3"/>
    <p:sldMasterId id="2147483699" r:id="rId4"/>
    <p:sldMasterId id="2147483712" r:id="rId5"/>
    <p:sldMasterId id="2147483718" r:id="rId6"/>
    <p:sldMasterId id="2147483735" r:id="rId7"/>
    <p:sldMasterId id="2147483772" r:id="rId8"/>
    <p:sldMasterId id="2147483797" r:id="rId9"/>
    <p:sldMasterId id="2147483826" r:id="rId10"/>
  </p:sldMasterIdLst>
  <p:notesMasterIdLst>
    <p:notesMasterId r:id="rId97"/>
  </p:notesMasterIdLst>
  <p:sldIdLst>
    <p:sldId id="256" r:id="rId11"/>
    <p:sldId id="895" r:id="rId12"/>
    <p:sldId id="268" r:id="rId13"/>
    <p:sldId id="263" r:id="rId14"/>
    <p:sldId id="7787" r:id="rId15"/>
    <p:sldId id="324" r:id="rId16"/>
    <p:sldId id="326" r:id="rId17"/>
    <p:sldId id="325" r:id="rId18"/>
    <p:sldId id="7691" r:id="rId19"/>
    <p:sldId id="692" r:id="rId20"/>
    <p:sldId id="898" r:id="rId21"/>
    <p:sldId id="445" r:id="rId22"/>
    <p:sldId id="778" r:id="rId23"/>
    <p:sldId id="269" r:id="rId24"/>
    <p:sldId id="270" r:id="rId25"/>
    <p:sldId id="271" r:id="rId26"/>
    <p:sldId id="7800" r:id="rId27"/>
    <p:sldId id="687" r:id="rId28"/>
    <p:sldId id="896" r:id="rId29"/>
    <p:sldId id="7788" r:id="rId30"/>
    <p:sldId id="7790" r:id="rId31"/>
    <p:sldId id="402" r:id="rId32"/>
    <p:sldId id="399" r:id="rId33"/>
    <p:sldId id="400" r:id="rId34"/>
    <p:sldId id="398" r:id="rId35"/>
    <p:sldId id="7780" r:id="rId36"/>
    <p:sldId id="7698" r:id="rId37"/>
    <p:sldId id="7791" r:id="rId38"/>
    <p:sldId id="7690" r:id="rId39"/>
    <p:sldId id="291" r:id="rId40"/>
    <p:sldId id="335" r:id="rId41"/>
    <p:sldId id="396" r:id="rId42"/>
    <p:sldId id="397" r:id="rId43"/>
    <p:sldId id="7801" r:id="rId44"/>
    <p:sldId id="793" r:id="rId45"/>
    <p:sldId id="799" r:id="rId46"/>
    <p:sldId id="800" r:id="rId47"/>
    <p:sldId id="7802" r:id="rId48"/>
    <p:sldId id="7794" r:id="rId49"/>
    <p:sldId id="7797" r:id="rId50"/>
    <p:sldId id="7798" r:id="rId51"/>
    <p:sldId id="7796" r:id="rId52"/>
    <p:sldId id="7795" r:id="rId53"/>
    <p:sldId id="7793" r:id="rId54"/>
    <p:sldId id="338" r:id="rId55"/>
    <p:sldId id="341" r:id="rId56"/>
    <p:sldId id="344" r:id="rId57"/>
    <p:sldId id="7693" r:id="rId58"/>
    <p:sldId id="339" r:id="rId59"/>
    <p:sldId id="7799" r:id="rId60"/>
    <p:sldId id="827" r:id="rId61"/>
    <p:sldId id="909" r:id="rId62"/>
    <p:sldId id="910" r:id="rId63"/>
    <p:sldId id="772" r:id="rId64"/>
    <p:sldId id="410" r:id="rId65"/>
    <p:sldId id="266" r:id="rId66"/>
    <p:sldId id="804" r:id="rId67"/>
    <p:sldId id="7692" r:id="rId68"/>
    <p:sldId id="411" r:id="rId69"/>
    <p:sldId id="7694" r:id="rId70"/>
    <p:sldId id="7803" r:id="rId71"/>
    <p:sldId id="313" r:id="rId72"/>
    <p:sldId id="7717" r:id="rId73"/>
    <p:sldId id="314" r:id="rId74"/>
    <p:sldId id="387" r:id="rId75"/>
    <p:sldId id="7719" r:id="rId76"/>
    <p:sldId id="701" r:id="rId77"/>
    <p:sldId id="7737" r:id="rId78"/>
    <p:sldId id="257" r:id="rId79"/>
    <p:sldId id="259" r:id="rId80"/>
    <p:sldId id="260" r:id="rId81"/>
    <p:sldId id="7738" r:id="rId82"/>
    <p:sldId id="262" r:id="rId83"/>
    <p:sldId id="7739" r:id="rId84"/>
    <p:sldId id="7740" r:id="rId85"/>
    <p:sldId id="7741" r:id="rId86"/>
    <p:sldId id="7742" r:id="rId87"/>
    <p:sldId id="267" r:id="rId88"/>
    <p:sldId id="7743" r:id="rId89"/>
    <p:sldId id="7764" r:id="rId90"/>
    <p:sldId id="7765" r:id="rId91"/>
    <p:sldId id="7766" r:id="rId92"/>
    <p:sldId id="7767" r:id="rId93"/>
    <p:sldId id="7768" r:id="rId94"/>
    <p:sldId id="7806" r:id="rId95"/>
    <p:sldId id="7805" r:id="rId9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65" d="100"/>
          <a:sy n="165" d="100"/>
        </p:scale>
        <p:origin x="1650" y="144"/>
      </p:cViewPr>
      <p:guideLst/>
    </p:cSldViewPr>
  </p:slideViewPr>
  <p:notesTextViewPr>
    <p:cViewPr>
      <p:scale>
        <a:sx n="3" d="2"/>
        <a:sy n="3" d="2"/>
      </p:scale>
      <p:origin x="0" y="0"/>
    </p:cViewPr>
  </p:notesTextViewPr>
  <p:sorterViewPr>
    <p:cViewPr varScale="1">
      <p:scale>
        <a:sx n="100" d="100"/>
        <a:sy n="100" d="100"/>
      </p:scale>
      <p:origin x="0" y="-811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presProps" Target="presProps.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B043A9-4AC3-4423-920D-F778B1BFCD32}" type="doc">
      <dgm:prSet loTypeId="urn:microsoft.com/office/officeart/2005/8/layout/cycle1" loCatId="cycle" qsTypeId="urn:microsoft.com/office/officeart/2005/8/quickstyle/3d3" qsCatId="3D" csTypeId="urn:microsoft.com/office/officeart/2005/8/colors/accent1_2" csCatId="accent1" phldr="1"/>
      <dgm:spPr/>
      <dgm:t>
        <a:bodyPr/>
        <a:lstStyle/>
        <a:p>
          <a:endParaRPr kumimoji="1" lang="ja-JP" altLang="en-US"/>
        </a:p>
      </dgm:t>
    </dgm:pt>
    <dgm:pt modelId="{494DA650-6CA9-426F-8782-D4D009F9DFC4}">
      <dgm:prSet phldrT="[テキスト]"/>
      <dgm:spPr/>
      <dgm:t>
        <a:bodyPr/>
        <a:lstStyle/>
        <a:p>
          <a:r>
            <a:rPr kumimoji="1" lang="ja-JP" altLang="en-US" dirty="0"/>
            <a:t>行動</a:t>
          </a:r>
        </a:p>
      </dgm:t>
    </dgm:pt>
    <dgm:pt modelId="{6D1B06EB-220E-44B6-95BE-CD1B0C1D9659}" type="parTrans" cxnId="{6290A228-6CD7-4C0C-A578-20BB25F7AF0F}">
      <dgm:prSet/>
      <dgm:spPr/>
      <dgm:t>
        <a:bodyPr/>
        <a:lstStyle/>
        <a:p>
          <a:endParaRPr kumimoji="1" lang="ja-JP" altLang="en-US"/>
        </a:p>
      </dgm:t>
    </dgm:pt>
    <dgm:pt modelId="{0A32BF76-0D46-48B3-A220-AC769F4CA079}" type="sibTrans" cxnId="{6290A228-6CD7-4C0C-A578-20BB25F7AF0F}">
      <dgm:prSet/>
      <dgm:spPr/>
      <dgm:t>
        <a:bodyPr/>
        <a:lstStyle/>
        <a:p>
          <a:endParaRPr kumimoji="1" lang="ja-JP" altLang="en-US"/>
        </a:p>
      </dgm:t>
    </dgm:pt>
    <dgm:pt modelId="{DDFE7199-DA81-4217-A9DD-4C7EDE4B5495}">
      <dgm:prSet phldrT="[テキスト]" custT="1"/>
      <dgm:spPr/>
      <dgm:t>
        <a:bodyPr/>
        <a:lstStyle/>
        <a:p>
          <a:r>
            <a:rPr kumimoji="1" lang="ja-JP" altLang="en-US" sz="3800" dirty="0"/>
            <a:t>報酬</a:t>
          </a:r>
          <a:endParaRPr kumimoji="1" lang="en-US" altLang="ja-JP" sz="3800" dirty="0"/>
        </a:p>
        <a:p>
          <a:r>
            <a:rPr kumimoji="1" lang="ja-JP" altLang="en-US" sz="1600" dirty="0"/>
            <a:t>正</a:t>
          </a:r>
          <a:r>
            <a:rPr kumimoji="1" lang="en-US" altLang="ja-JP" sz="1600" dirty="0"/>
            <a:t>or</a:t>
          </a:r>
          <a:r>
            <a:rPr kumimoji="1" lang="ja-JP" altLang="en-US" sz="1600" dirty="0"/>
            <a:t>負</a:t>
          </a:r>
          <a:endParaRPr kumimoji="1" lang="ja-JP" altLang="en-US" sz="3800" dirty="0"/>
        </a:p>
      </dgm:t>
    </dgm:pt>
    <dgm:pt modelId="{9FE9649E-9D7A-4271-9D16-55E6B7F2F339}" type="parTrans" cxnId="{1229A128-CB76-4B16-9377-2C7AB6896FF9}">
      <dgm:prSet/>
      <dgm:spPr/>
      <dgm:t>
        <a:bodyPr/>
        <a:lstStyle/>
        <a:p>
          <a:endParaRPr kumimoji="1" lang="ja-JP" altLang="en-US"/>
        </a:p>
      </dgm:t>
    </dgm:pt>
    <dgm:pt modelId="{075027A3-F23B-47B0-95D3-D5B5F64066D6}" type="sibTrans" cxnId="{1229A128-CB76-4B16-9377-2C7AB6896FF9}">
      <dgm:prSet/>
      <dgm:spPr/>
      <dgm:t>
        <a:bodyPr/>
        <a:lstStyle/>
        <a:p>
          <a:endParaRPr kumimoji="1" lang="ja-JP" altLang="en-US"/>
        </a:p>
      </dgm:t>
    </dgm:pt>
    <dgm:pt modelId="{5DF97FA0-7A96-49E1-B5FE-2B86EF40134C}">
      <dgm:prSet phldrT="[テキスト]"/>
      <dgm:spPr/>
      <dgm:t>
        <a:bodyPr/>
        <a:lstStyle/>
        <a:p>
          <a:r>
            <a:rPr kumimoji="1" lang="ja-JP" altLang="en-US" dirty="0"/>
            <a:t>動機付け</a:t>
          </a:r>
        </a:p>
      </dgm:t>
    </dgm:pt>
    <dgm:pt modelId="{9457A703-5D39-4C58-82F8-C56F757DA414}" type="parTrans" cxnId="{A4DED34E-DC53-41E4-AF84-19D5F81F39EE}">
      <dgm:prSet/>
      <dgm:spPr/>
      <dgm:t>
        <a:bodyPr/>
        <a:lstStyle/>
        <a:p>
          <a:endParaRPr kumimoji="1" lang="ja-JP" altLang="en-US"/>
        </a:p>
      </dgm:t>
    </dgm:pt>
    <dgm:pt modelId="{3DE950EE-DBE7-40D6-9AD1-C7F2B096B6D7}" type="sibTrans" cxnId="{A4DED34E-DC53-41E4-AF84-19D5F81F39EE}">
      <dgm:prSet/>
      <dgm:spPr/>
      <dgm:t>
        <a:bodyPr/>
        <a:lstStyle/>
        <a:p>
          <a:endParaRPr kumimoji="1" lang="ja-JP" altLang="en-US"/>
        </a:p>
      </dgm:t>
    </dgm:pt>
    <dgm:pt modelId="{B5DF421D-FC1D-4F18-B64E-CACB45B6DEB5}" type="pres">
      <dgm:prSet presAssocID="{48B043A9-4AC3-4423-920D-F778B1BFCD32}" presName="cycle" presStyleCnt="0">
        <dgm:presLayoutVars>
          <dgm:dir/>
          <dgm:resizeHandles val="exact"/>
        </dgm:presLayoutVars>
      </dgm:prSet>
      <dgm:spPr/>
    </dgm:pt>
    <dgm:pt modelId="{7E38825F-7B67-44AB-A1F8-C75913093B6D}" type="pres">
      <dgm:prSet presAssocID="{494DA650-6CA9-426F-8782-D4D009F9DFC4}" presName="dummy" presStyleCnt="0"/>
      <dgm:spPr/>
    </dgm:pt>
    <dgm:pt modelId="{B225C239-CEF5-442D-BDEF-0E01AE6079EB}" type="pres">
      <dgm:prSet presAssocID="{494DA650-6CA9-426F-8782-D4D009F9DFC4}" presName="node" presStyleLbl="revTx" presStyleIdx="0" presStyleCnt="3">
        <dgm:presLayoutVars>
          <dgm:bulletEnabled val="1"/>
        </dgm:presLayoutVars>
      </dgm:prSet>
      <dgm:spPr/>
    </dgm:pt>
    <dgm:pt modelId="{FC116908-C4C3-4D70-83F0-0413B92C2106}" type="pres">
      <dgm:prSet presAssocID="{0A32BF76-0D46-48B3-A220-AC769F4CA079}" presName="sibTrans" presStyleLbl="node1" presStyleIdx="0" presStyleCnt="3"/>
      <dgm:spPr/>
    </dgm:pt>
    <dgm:pt modelId="{D4568241-31BC-46DE-80DB-22DAB923C1C1}" type="pres">
      <dgm:prSet presAssocID="{DDFE7199-DA81-4217-A9DD-4C7EDE4B5495}" presName="dummy" presStyleCnt="0"/>
      <dgm:spPr/>
    </dgm:pt>
    <dgm:pt modelId="{EB741AA0-98EE-4201-9B6E-64135174BC03}" type="pres">
      <dgm:prSet presAssocID="{DDFE7199-DA81-4217-A9DD-4C7EDE4B5495}" presName="node" presStyleLbl="revTx" presStyleIdx="1" presStyleCnt="3" custRadScaleRad="108998" custRadScaleInc="-2008">
        <dgm:presLayoutVars>
          <dgm:bulletEnabled val="1"/>
        </dgm:presLayoutVars>
      </dgm:prSet>
      <dgm:spPr/>
    </dgm:pt>
    <dgm:pt modelId="{2E5462B5-B194-47EF-A2EA-26D02A3A540D}" type="pres">
      <dgm:prSet presAssocID="{075027A3-F23B-47B0-95D3-D5B5F64066D6}" presName="sibTrans" presStyleLbl="node1" presStyleIdx="1" presStyleCnt="3" custLinFactNeighborX="-350" custLinFactNeighborY="40"/>
      <dgm:spPr/>
    </dgm:pt>
    <dgm:pt modelId="{37CA5C1B-000D-44F0-BE3E-53A1339E29CE}" type="pres">
      <dgm:prSet presAssocID="{5DF97FA0-7A96-49E1-B5FE-2B86EF40134C}" presName="dummy" presStyleCnt="0"/>
      <dgm:spPr/>
    </dgm:pt>
    <dgm:pt modelId="{A26D11ED-F158-451D-8291-4DF447B99A0C}" type="pres">
      <dgm:prSet presAssocID="{5DF97FA0-7A96-49E1-B5FE-2B86EF40134C}" presName="node" presStyleLbl="revTx" presStyleIdx="2" presStyleCnt="3">
        <dgm:presLayoutVars>
          <dgm:bulletEnabled val="1"/>
        </dgm:presLayoutVars>
      </dgm:prSet>
      <dgm:spPr/>
    </dgm:pt>
    <dgm:pt modelId="{970314BE-E7AA-4D9A-B209-8B75191634B1}" type="pres">
      <dgm:prSet presAssocID="{3DE950EE-DBE7-40D6-9AD1-C7F2B096B6D7}" presName="sibTrans" presStyleLbl="node1" presStyleIdx="2" presStyleCnt="3"/>
      <dgm:spPr/>
    </dgm:pt>
  </dgm:ptLst>
  <dgm:cxnLst>
    <dgm:cxn modelId="{42DF9D0B-0CED-410E-9287-299DEB24FEF4}" type="presOf" srcId="{48B043A9-4AC3-4423-920D-F778B1BFCD32}" destId="{B5DF421D-FC1D-4F18-B64E-CACB45B6DEB5}" srcOrd="0" destOrd="0" presId="urn:microsoft.com/office/officeart/2005/8/layout/cycle1"/>
    <dgm:cxn modelId="{1229A128-CB76-4B16-9377-2C7AB6896FF9}" srcId="{48B043A9-4AC3-4423-920D-F778B1BFCD32}" destId="{DDFE7199-DA81-4217-A9DD-4C7EDE4B5495}" srcOrd="1" destOrd="0" parTransId="{9FE9649E-9D7A-4271-9D16-55E6B7F2F339}" sibTransId="{075027A3-F23B-47B0-95D3-D5B5F64066D6}"/>
    <dgm:cxn modelId="{6290A228-6CD7-4C0C-A578-20BB25F7AF0F}" srcId="{48B043A9-4AC3-4423-920D-F778B1BFCD32}" destId="{494DA650-6CA9-426F-8782-D4D009F9DFC4}" srcOrd="0" destOrd="0" parTransId="{6D1B06EB-220E-44B6-95BE-CD1B0C1D9659}" sibTransId="{0A32BF76-0D46-48B3-A220-AC769F4CA079}"/>
    <dgm:cxn modelId="{E1E65E2F-8EBE-4A7A-963B-249C7C9AE93D}" type="presOf" srcId="{494DA650-6CA9-426F-8782-D4D009F9DFC4}" destId="{B225C239-CEF5-442D-BDEF-0E01AE6079EB}" srcOrd="0" destOrd="0" presId="urn:microsoft.com/office/officeart/2005/8/layout/cycle1"/>
    <dgm:cxn modelId="{0DDA0636-1162-4E1B-8E9F-F06E94883C6C}" type="presOf" srcId="{3DE950EE-DBE7-40D6-9AD1-C7F2B096B6D7}" destId="{970314BE-E7AA-4D9A-B209-8B75191634B1}" srcOrd="0" destOrd="0" presId="urn:microsoft.com/office/officeart/2005/8/layout/cycle1"/>
    <dgm:cxn modelId="{0C3B133A-372E-4D86-9DA3-D98143D78763}" type="presOf" srcId="{5DF97FA0-7A96-49E1-B5FE-2B86EF40134C}" destId="{A26D11ED-F158-451D-8291-4DF447B99A0C}" srcOrd="0" destOrd="0" presId="urn:microsoft.com/office/officeart/2005/8/layout/cycle1"/>
    <dgm:cxn modelId="{71F5D368-B505-4738-A846-35C632815B4F}" type="presOf" srcId="{0A32BF76-0D46-48B3-A220-AC769F4CA079}" destId="{FC116908-C4C3-4D70-83F0-0413B92C2106}" srcOrd="0" destOrd="0" presId="urn:microsoft.com/office/officeart/2005/8/layout/cycle1"/>
    <dgm:cxn modelId="{A4DED34E-DC53-41E4-AF84-19D5F81F39EE}" srcId="{48B043A9-4AC3-4423-920D-F778B1BFCD32}" destId="{5DF97FA0-7A96-49E1-B5FE-2B86EF40134C}" srcOrd="2" destOrd="0" parTransId="{9457A703-5D39-4C58-82F8-C56F757DA414}" sibTransId="{3DE950EE-DBE7-40D6-9AD1-C7F2B096B6D7}"/>
    <dgm:cxn modelId="{F610D2C3-09A0-4117-B903-1E5D410D7066}" type="presOf" srcId="{DDFE7199-DA81-4217-A9DD-4C7EDE4B5495}" destId="{EB741AA0-98EE-4201-9B6E-64135174BC03}" srcOrd="0" destOrd="0" presId="urn:microsoft.com/office/officeart/2005/8/layout/cycle1"/>
    <dgm:cxn modelId="{65667AF1-9C50-46F2-B4EA-47AA6F2485C7}" type="presOf" srcId="{075027A3-F23B-47B0-95D3-D5B5F64066D6}" destId="{2E5462B5-B194-47EF-A2EA-26D02A3A540D}" srcOrd="0" destOrd="0" presId="urn:microsoft.com/office/officeart/2005/8/layout/cycle1"/>
    <dgm:cxn modelId="{3394FE18-3949-4A94-B2D3-7430A73996E9}" type="presParOf" srcId="{B5DF421D-FC1D-4F18-B64E-CACB45B6DEB5}" destId="{7E38825F-7B67-44AB-A1F8-C75913093B6D}" srcOrd="0" destOrd="0" presId="urn:microsoft.com/office/officeart/2005/8/layout/cycle1"/>
    <dgm:cxn modelId="{B5A9B830-6F78-4C7A-8FD0-0B7DAF2A561B}" type="presParOf" srcId="{B5DF421D-FC1D-4F18-B64E-CACB45B6DEB5}" destId="{B225C239-CEF5-442D-BDEF-0E01AE6079EB}" srcOrd="1" destOrd="0" presId="urn:microsoft.com/office/officeart/2005/8/layout/cycle1"/>
    <dgm:cxn modelId="{7FEBF3F4-924A-4819-91CB-827614C290D6}" type="presParOf" srcId="{B5DF421D-FC1D-4F18-B64E-CACB45B6DEB5}" destId="{FC116908-C4C3-4D70-83F0-0413B92C2106}" srcOrd="2" destOrd="0" presId="urn:microsoft.com/office/officeart/2005/8/layout/cycle1"/>
    <dgm:cxn modelId="{32C21F77-FB1B-4CBD-9BC2-E747C668DE74}" type="presParOf" srcId="{B5DF421D-FC1D-4F18-B64E-CACB45B6DEB5}" destId="{D4568241-31BC-46DE-80DB-22DAB923C1C1}" srcOrd="3" destOrd="0" presId="urn:microsoft.com/office/officeart/2005/8/layout/cycle1"/>
    <dgm:cxn modelId="{4AF42DCA-1CC0-4762-813D-E6BE5A69A1D2}" type="presParOf" srcId="{B5DF421D-FC1D-4F18-B64E-CACB45B6DEB5}" destId="{EB741AA0-98EE-4201-9B6E-64135174BC03}" srcOrd="4" destOrd="0" presId="urn:microsoft.com/office/officeart/2005/8/layout/cycle1"/>
    <dgm:cxn modelId="{0D7F89A6-2F07-48A1-A173-EB9FDDD977E1}" type="presParOf" srcId="{B5DF421D-FC1D-4F18-B64E-CACB45B6DEB5}" destId="{2E5462B5-B194-47EF-A2EA-26D02A3A540D}" srcOrd="5" destOrd="0" presId="urn:microsoft.com/office/officeart/2005/8/layout/cycle1"/>
    <dgm:cxn modelId="{76F8D65A-6033-4F3B-AC46-DC08FF897379}" type="presParOf" srcId="{B5DF421D-FC1D-4F18-B64E-CACB45B6DEB5}" destId="{37CA5C1B-000D-44F0-BE3E-53A1339E29CE}" srcOrd="6" destOrd="0" presId="urn:microsoft.com/office/officeart/2005/8/layout/cycle1"/>
    <dgm:cxn modelId="{7973A775-B6E0-4601-A9DF-80DEAB923481}" type="presParOf" srcId="{B5DF421D-FC1D-4F18-B64E-CACB45B6DEB5}" destId="{A26D11ED-F158-451D-8291-4DF447B99A0C}" srcOrd="7" destOrd="0" presId="urn:microsoft.com/office/officeart/2005/8/layout/cycle1"/>
    <dgm:cxn modelId="{566A1C66-4B5E-4658-9D3F-47E8779F0807}" type="presParOf" srcId="{B5DF421D-FC1D-4F18-B64E-CACB45B6DEB5}" destId="{970314BE-E7AA-4D9A-B209-8B75191634B1}"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4A6109-4A69-4F7B-B0AD-0BBCA1D5EE6D}" type="doc">
      <dgm:prSet loTypeId="urn:microsoft.com/office/officeart/2005/8/layout/venn1" loCatId="relationship" qsTypeId="urn:microsoft.com/office/officeart/2005/8/quickstyle/simple5" qsCatId="simple" csTypeId="urn:microsoft.com/office/officeart/2005/8/colors/colorful1#3" csCatId="colorful" phldr="1"/>
      <dgm:spPr/>
    </dgm:pt>
    <dgm:pt modelId="{663B1025-69BE-46B5-85CA-2B540C752D35}">
      <dgm:prSet phldrT="[テキスト]" custT="1"/>
      <dgm:spPr/>
      <dgm:t>
        <a:bodyPr/>
        <a:lstStyle/>
        <a:p>
          <a:r>
            <a:rPr kumimoji="1" lang="ja-JP" altLang="en-US" sz="3200" dirty="0"/>
            <a:t>妄想</a:t>
          </a:r>
        </a:p>
      </dgm:t>
    </dgm:pt>
    <dgm:pt modelId="{AB79E907-B582-4712-A939-B2112474C6B3}" type="parTrans" cxnId="{B3F49C23-FDE5-429A-BC31-47989FF36C58}">
      <dgm:prSet/>
      <dgm:spPr/>
      <dgm:t>
        <a:bodyPr/>
        <a:lstStyle/>
        <a:p>
          <a:endParaRPr kumimoji="1" lang="ja-JP" altLang="en-US"/>
        </a:p>
      </dgm:t>
    </dgm:pt>
    <dgm:pt modelId="{612FEEE6-283D-4EE6-8DBD-D0E91952734E}" type="sibTrans" cxnId="{B3F49C23-FDE5-429A-BC31-47989FF36C58}">
      <dgm:prSet/>
      <dgm:spPr/>
      <dgm:t>
        <a:bodyPr/>
        <a:lstStyle/>
        <a:p>
          <a:endParaRPr kumimoji="1" lang="ja-JP" altLang="en-US"/>
        </a:p>
      </dgm:t>
    </dgm:pt>
    <dgm:pt modelId="{A50A18D9-A42B-47D7-A28B-3D8CAC8EA406}">
      <dgm:prSet phldrT="[テキスト]" custT="1"/>
      <dgm:spPr/>
      <dgm:t>
        <a:bodyPr/>
        <a:lstStyle/>
        <a:p>
          <a:r>
            <a:rPr kumimoji="1" lang="ja-JP" altLang="en-US" sz="2800" dirty="0"/>
            <a:t>不安</a:t>
          </a:r>
        </a:p>
      </dgm:t>
    </dgm:pt>
    <dgm:pt modelId="{E2AEF5F3-CABA-4D14-9578-ED93B7099A9E}" type="parTrans" cxnId="{14A7E8A4-3FAE-4E42-B99B-CD31D95CD286}">
      <dgm:prSet/>
      <dgm:spPr/>
      <dgm:t>
        <a:bodyPr/>
        <a:lstStyle/>
        <a:p>
          <a:endParaRPr kumimoji="1" lang="ja-JP" altLang="en-US"/>
        </a:p>
      </dgm:t>
    </dgm:pt>
    <dgm:pt modelId="{22A4D0CD-7D30-4B57-8D19-4962FA6FB9DB}" type="sibTrans" cxnId="{14A7E8A4-3FAE-4E42-B99B-CD31D95CD286}">
      <dgm:prSet/>
      <dgm:spPr/>
      <dgm:t>
        <a:bodyPr/>
        <a:lstStyle/>
        <a:p>
          <a:endParaRPr kumimoji="1" lang="ja-JP" altLang="en-US"/>
        </a:p>
      </dgm:t>
    </dgm:pt>
    <dgm:pt modelId="{DAD84A5F-519D-4B87-90B8-A55C47205161}">
      <dgm:prSet phldrT="[テキスト]" custT="1"/>
      <dgm:spPr/>
      <dgm:t>
        <a:bodyPr/>
        <a:lstStyle/>
        <a:p>
          <a:r>
            <a:rPr kumimoji="1" lang="ja-JP" altLang="en-US" sz="2800" dirty="0"/>
            <a:t>強迫</a:t>
          </a:r>
        </a:p>
      </dgm:t>
    </dgm:pt>
    <dgm:pt modelId="{2047BB3D-F852-4087-ADB6-AA25A101294D}" type="parTrans" cxnId="{C53CDEAB-2563-401C-91B7-4E3F63522F96}">
      <dgm:prSet/>
      <dgm:spPr/>
      <dgm:t>
        <a:bodyPr/>
        <a:lstStyle/>
        <a:p>
          <a:endParaRPr kumimoji="1" lang="ja-JP" altLang="en-US"/>
        </a:p>
      </dgm:t>
    </dgm:pt>
    <dgm:pt modelId="{B0E86575-2451-4010-8449-EF072CBDA56B}" type="sibTrans" cxnId="{C53CDEAB-2563-401C-91B7-4E3F63522F96}">
      <dgm:prSet/>
      <dgm:spPr/>
      <dgm:t>
        <a:bodyPr/>
        <a:lstStyle/>
        <a:p>
          <a:endParaRPr kumimoji="1" lang="ja-JP" altLang="en-US"/>
        </a:p>
      </dgm:t>
    </dgm:pt>
    <dgm:pt modelId="{C8CD6B7B-2B1D-459A-A095-3B253CB29D2A}" type="pres">
      <dgm:prSet presAssocID="{EB4A6109-4A69-4F7B-B0AD-0BBCA1D5EE6D}" presName="compositeShape" presStyleCnt="0">
        <dgm:presLayoutVars>
          <dgm:chMax val="7"/>
          <dgm:dir/>
          <dgm:resizeHandles val="exact"/>
        </dgm:presLayoutVars>
      </dgm:prSet>
      <dgm:spPr/>
    </dgm:pt>
    <dgm:pt modelId="{2113117A-1136-4725-AB65-1A6CFD2696C9}" type="pres">
      <dgm:prSet presAssocID="{663B1025-69BE-46B5-85CA-2B540C752D35}" presName="circ1" presStyleLbl="vennNode1" presStyleIdx="0" presStyleCnt="3"/>
      <dgm:spPr/>
    </dgm:pt>
    <dgm:pt modelId="{EF80ECDB-E876-4EAF-B862-E8DD34003B01}" type="pres">
      <dgm:prSet presAssocID="{663B1025-69BE-46B5-85CA-2B540C752D35}" presName="circ1Tx" presStyleLbl="revTx" presStyleIdx="0" presStyleCnt="0">
        <dgm:presLayoutVars>
          <dgm:chMax val="0"/>
          <dgm:chPref val="0"/>
          <dgm:bulletEnabled val="1"/>
        </dgm:presLayoutVars>
      </dgm:prSet>
      <dgm:spPr/>
    </dgm:pt>
    <dgm:pt modelId="{271F8D47-B429-44A9-9072-DC4E48F33EB9}" type="pres">
      <dgm:prSet presAssocID="{A50A18D9-A42B-47D7-A28B-3D8CAC8EA406}" presName="circ2" presStyleLbl="vennNode1" presStyleIdx="1" presStyleCnt="3"/>
      <dgm:spPr/>
    </dgm:pt>
    <dgm:pt modelId="{DECDF29B-F3CF-4F62-B1AE-DD7A7B1E4612}" type="pres">
      <dgm:prSet presAssocID="{A50A18D9-A42B-47D7-A28B-3D8CAC8EA406}" presName="circ2Tx" presStyleLbl="revTx" presStyleIdx="0" presStyleCnt="0">
        <dgm:presLayoutVars>
          <dgm:chMax val="0"/>
          <dgm:chPref val="0"/>
          <dgm:bulletEnabled val="1"/>
        </dgm:presLayoutVars>
      </dgm:prSet>
      <dgm:spPr/>
    </dgm:pt>
    <dgm:pt modelId="{30A8AE80-1E15-4009-AE76-4BF703B6F584}" type="pres">
      <dgm:prSet presAssocID="{DAD84A5F-519D-4B87-90B8-A55C47205161}" presName="circ3" presStyleLbl="vennNode1" presStyleIdx="2" presStyleCnt="3"/>
      <dgm:spPr/>
    </dgm:pt>
    <dgm:pt modelId="{4C59BA6B-9009-4F7D-A405-CF320F6A3CAD}" type="pres">
      <dgm:prSet presAssocID="{DAD84A5F-519D-4B87-90B8-A55C47205161}" presName="circ3Tx" presStyleLbl="revTx" presStyleIdx="0" presStyleCnt="0">
        <dgm:presLayoutVars>
          <dgm:chMax val="0"/>
          <dgm:chPref val="0"/>
          <dgm:bulletEnabled val="1"/>
        </dgm:presLayoutVars>
      </dgm:prSet>
      <dgm:spPr/>
    </dgm:pt>
  </dgm:ptLst>
  <dgm:cxnLst>
    <dgm:cxn modelId="{6145D71D-0082-4480-AB93-7474DF342C7E}" type="presOf" srcId="{A50A18D9-A42B-47D7-A28B-3D8CAC8EA406}" destId="{271F8D47-B429-44A9-9072-DC4E48F33EB9}" srcOrd="0" destOrd="0" presId="urn:microsoft.com/office/officeart/2005/8/layout/venn1"/>
    <dgm:cxn modelId="{CC86A321-D351-490B-ADDE-D64ABA6FA386}" type="presOf" srcId="{A50A18D9-A42B-47D7-A28B-3D8CAC8EA406}" destId="{DECDF29B-F3CF-4F62-B1AE-DD7A7B1E4612}" srcOrd="1" destOrd="0" presId="urn:microsoft.com/office/officeart/2005/8/layout/venn1"/>
    <dgm:cxn modelId="{B3F49C23-FDE5-429A-BC31-47989FF36C58}" srcId="{EB4A6109-4A69-4F7B-B0AD-0BBCA1D5EE6D}" destId="{663B1025-69BE-46B5-85CA-2B540C752D35}" srcOrd="0" destOrd="0" parTransId="{AB79E907-B582-4712-A939-B2112474C6B3}" sibTransId="{612FEEE6-283D-4EE6-8DBD-D0E91952734E}"/>
    <dgm:cxn modelId="{D8407026-AC44-4A02-AC6D-83C934D4CE8A}" type="presOf" srcId="{DAD84A5F-519D-4B87-90B8-A55C47205161}" destId="{30A8AE80-1E15-4009-AE76-4BF703B6F584}" srcOrd="0" destOrd="0" presId="urn:microsoft.com/office/officeart/2005/8/layout/venn1"/>
    <dgm:cxn modelId="{F9B40230-0944-47FD-B0CF-5AACFD3D6461}" type="presOf" srcId="{DAD84A5F-519D-4B87-90B8-A55C47205161}" destId="{4C59BA6B-9009-4F7D-A405-CF320F6A3CAD}" srcOrd="1" destOrd="0" presId="urn:microsoft.com/office/officeart/2005/8/layout/venn1"/>
    <dgm:cxn modelId="{8E8DFE34-4AF9-4693-BD46-231A3FF87757}" type="presOf" srcId="{EB4A6109-4A69-4F7B-B0AD-0BBCA1D5EE6D}" destId="{C8CD6B7B-2B1D-459A-A095-3B253CB29D2A}" srcOrd="0" destOrd="0" presId="urn:microsoft.com/office/officeart/2005/8/layout/venn1"/>
    <dgm:cxn modelId="{1381DE86-E7B3-4BEA-B42D-799BC5E4B680}" type="presOf" srcId="{663B1025-69BE-46B5-85CA-2B540C752D35}" destId="{2113117A-1136-4725-AB65-1A6CFD2696C9}" srcOrd="0" destOrd="0" presId="urn:microsoft.com/office/officeart/2005/8/layout/venn1"/>
    <dgm:cxn modelId="{14A7E8A4-3FAE-4E42-B99B-CD31D95CD286}" srcId="{EB4A6109-4A69-4F7B-B0AD-0BBCA1D5EE6D}" destId="{A50A18D9-A42B-47D7-A28B-3D8CAC8EA406}" srcOrd="1" destOrd="0" parTransId="{E2AEF5F3-CABA-4D14-9578-ED93B7099A9E}" sibTransId="{22A4D0CD-7D30-4B57-8D19-4962FA6FB9DB}"/>
    <dgm:cxn modelId="{C53CDEAB-2563-401C-91B7-4E3F63522F96}" srcId="{EB4A6109-4A69-4F7B-B0AD-0BBCA1D5EE6D}" destId="{DAD84A5F-519D-4B87-90B8-A55C47205161}" srcOrd="2" destOrd="0" parTransId="{2047BB3D-F852-4087-ADB6-AA25A101294D}" sibTransId="{B0E86575-2451-4010-8449-EF072CBDA56B}"/>
    <dgm:cxn modelId="{2BC68EFC-179A-4A2E-90F1-05EABF1D7E3A}" type="presOf" srcId="{663B1025-69BE-46B5-85CA-2B540C752D35}" destId="{EF80ECDB-E876-4EAF-B862-E8DD34003B01}" srcOrd="1" destOrd="0" presId="urn:microsoft.com/office/officeart/2005/8/layout/venn1"/>
    <dgm:cxn modelId="{27FD4288-CD68-455A-971E-DC219F858BC2}" type="presParOf" srcId="{C8CD6B7B-2B1D-459A-A095-3B253CB29D2A}" destId="{2113117A-1136-4725-AB65-1A6CFD2696C9}" srcOrd="0" destOrd="0" presId="urn:microsoft.com/office/officeart/2005/8/layout/venn1"/>
    <dgm:cxn modelId="{313B0ED8-CFE7-4693-AE5F-97F84D05FD25}" type="presParOf" srcId="{C8CD6B7B-2B1D-459A-A095-3B253CB29D2A}" destId="{EF80ECDB-E876-4EAF-B862-E8DD34003B01}" srcOrd="1" destOrd="0" presId="urn:microsoft.com/office/officeart/2005/8/layout/venn1"/>
    <dgm:cxn modelId="{56A34078-0500-422C-8A54-0F345CD1CE1A}" type="presParOf" srcId="{C8CD6B7B-2B1D-459A-A095-3B253CB29D2A}" destId="{271F8D47-B429-44A9-9072-DC4E48F33EB9}" srcOrd="2" destOrd="0" presId="urn:microsoft.com/office/officeart/2005/8/layout/venn1"/>
    <dgm:cxn modelId="{861E45A7-8C9C-45C6-B832-AF44920480CC}" type="presParOf" srcId="{C8CD6B7B-2B1D-459A-A095-3B253CB29D2A}" destId="{DECDF29B-F3CF-4F62-B1AE-DD7A7B1E4612}" srcOrd="3" destOrd="0" presId="urn:microsoft.com/office/officeart/2005/8/layout/venn1"/>
    <dgm:cxn modelId="{D0ECB26F-32DF-4885-A990-DB0739A35597}" type="presParOf" srcId="{C8CD6B7B-2B1D-459A-A095-3B253CB29D2A}" destId="{30A8AE80-1E15-4009-AE76-4BF703B6F584}" srcOrd="4" destOrd="0" presId="urn:microsoft.com/office/officeart/2005/8/layout/venn1"/>
    <dgm:cxn modelId="{E75460F9-D299-4B7E-A6A0-B0DD182563D1}" type="presParOf" srcId="{C8CD6B7B-2B1D-459A-A095-3B253CB29D2A}" destId="{4C59BA6B-9009-4F7D-A405-CF320F6A3CA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5C239-CEF5-442D-BDEF-0E01AE6079EB}">
      <dsp:nvSpPr>
        <dsp:cNvPr id="0" name=""/>
        <dsp:cNvSpPr/>
      </dsp:nvSpPr>
      <dsp:spPr>
        <a:xfrm>
          <a:off x="3357451" y="281775"/>
          <a:ext cx="1441814" cy="144181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kumimoji="1" lang="ja-JP" altLang="en-US" sz="4400" kern="1200" dirty="0"/>
            <a:t>行動</a:t>
          </a:r>
        </a:p>
      </dsp:txBody>
      <dsp:txXfrm>
        <a:off x="3357451" y="281775"/>
        <a:ext cx="1441814" cy="1441814"/>
      </dsp:txXfrm>
    </dsp:sp>
    <dsp:sp modelId="{FC116908-C4C3-4D70-83F0-0413B92C2106}">
      <dsp:nvSpPr>
        <dsp:cNvPr id="0" name=""/>
        <dsp:cNvSpPr/>
      </dsp:nvSpPr>
      <dsp:spPr>
        <a:xfrm>
          <a:off x="1163287" y="-673"/>
          <a:ext cx="3407067" cy="3407067"/>
        </a:xfrm>
        <a:prstGeom prst="circularArrow">
          <a:avLst>
            <a:gd name="adj1" fmla="val 8252"/>
            <a:gd name="adj2" fmla="val 576426"/>
            <a:gd name="adj3" fmla="val 2900785"/>
            <a:gd name="adj4" fmla="val 50942"/>
            <a:gd name="adj5" fmla="val 9627"/>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B741AA0-98EE-4201-9B6E-64135174BC03}">
      <dsp:nvSpPr>
        <dsp:cNvPr id="0" name=""/>
        <dsp:cNvSpPr/>
      </dsp:nvSpPr>
      <dsp:spPr>
        <a:xfrm>
          <a:off x="2167299" y="2380628"/>
          <a:ext cx="1441814" cy="144181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kumimoji="1" lang="ja-JP" altLang="en-US" sz="3800" kern="1200" dirty="0"/>
            <a:t>報酬</a:t>
          </a:r>
          <a:endParaRPr kumimoji="1" lang="en-US" altLang="ja-JP" sz="3800" kern="1200" dirty="0"/>
        </a:p>
        <a:p>
          <a:pPr marL="0" lvl="0" indent="0" algn="ctr" defTabSz="1689100">
            <a:lnSpc>
              <a:spcPct val="90000"/>
            </a:lnSpc>
            <a:spcBef>
              <a:spcPct val="0"/>
            </a:spcBef>
            <a:spcAft>
              <a:spcPct val="35000"/>
            </a:spcAft>
            <a:buNone/>
          </a:pPr>
          <a:r>
            <a:rPr kumimoji="1" lang="ja-JP" altLang="en-US" sz="1600" kern="1200" dirty="0"/>
            <a:t>正</a:t>
          </a:r>
          <a:r>
            <a:rPr kumimoji="1" lang="en-US" altLang="ja-JP" sz="1600" kern="1200" dirty="0"/>
            <a:t>or</a:t>
          </a:r>
          <a:r>
            <a:rPr kumimoji="1" lang="ja-JP" altLang="en-US" sz="1600" kern="1200" dirty="0"/>
            <a:t>負</a:t>
          </a:r>
          <a:endParaRPr kumimoji="1" lang="ja-JP" altLang="en-US" sz="3800" kern="1200" dirty="0"/>
        </a:p>
      </dsp:txBody>
      <dsp:txXfrm>
        <a:off x="2167299" y="2380628"/>
        <a:ext cx="1441814" cy="1441814"/>
      </dsp:txXfrm>
    </dsp:sp>
    <dsp:sp modelId="{2E5462B5-B194-47EF-A2EA-26D02A3A540D}">
      <dsp:nvSpPr>
        <dsp:cNvPr id="0" name=""/>
        <dsp:cNvSpPr/>
      </dsp:nvSpPr>
      <dsp:spPr>
        <a:xfrm>
          <a:off x="1151383" y="674"/>
          <a:ext cx="3407067" cy="3407067"/>
        </a:xfrm>
        <a:prstGeom prst="circularArrow">
          <a:avLst>
            <a:gd name="adj1" fmla="val 8252"/>
            <a:gd name="adj2" fmla="val 576426"/>
            <a:gd name="adj3" fmla="val 10172594"/>
            <a:gd name="adj4" fmla="val 7200191"/>
            <a:gd name="adj5" fmla="val 9627"/>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26D11ED-F158-451D-8291-4DF447B99A0C}">
      <dsp:nvSpPr>
        <dsp:cNvPr id="0" name=""/>
        <dsp:cNvSpPr/>
      </dsp:nvSpPr>
      <dsp:spPr>
        <a:xfrm>
          <a:off x="934397" y="281775"/>
          <a:ext cx="1441814" cy="144181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kumimoji="1" lang="ja-JP" altLang="en-US" sz="4400" kern="1200" dirty="0"/>
            <a:t>動機付け</a:t>
          </a:r>
        </a:p>
      </dsp:txBody>
      <dsp:txXfrm>
        <a:off x="934397" y="281775"/>
        <a:ext cx="1441814" cy="1441814"/>
      </dsp:txXfrm>
    </dsp:sp>
    <dsp:sp modelId="{970314BE-E7AA-4D9A-B209-8B75191634B1}">
      <dsp:nvSpPr>
        <dsp:cNvPr id="0" name=""/>
        <dsp:cNvSpPr/>
      </dsp:nvSpPr>
      <dsp:spPr>
        <a:xfrm>
          <a:off x="1163298" y="-1375"/>
          <a:ext cx="3407067" cy="3407067"/>
        </a:xfrm>
        <a:prstGeom prst="circularArrow">
          <a:avLst>
            <a:gd name="adj1" fmla="val 8252"/>
            <a:gd name="adj2" fmla="val 576426"/>
            <a:gd name="adj3" fmla="val 16855402"/>
            <a:gd name="adj4" fmla="val 14968173"/>
            <a:gd name="adj5" fmla="val 9627"/>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3117A-1136-4725-AB65-1A6CFD2696C9}">
      <dsp:nvSpPr>
        <dsp:cNvPr id="0" name=""/>
        <dsp:cNvSpPr/>
      </dsp:nvSpPr>
      <dsp:spPr>
        <a:xfrm>
          <a:off x="1796490" y="62650"/>
          <a:ext cx="3007244" cy="3007244"/>
        </a:xfrm>
        <a:prstGeom prst="ellipse">
          <a:avLst/>
        </a:prstGeom>
        <a:gradFill rotWithShape="0">
          <a:gsLst>
            <a:gs pos="0">
              <a:schemeClr val="accent2">
                <a:alpha val="50000"/>
                <a:hueOff val="0"/>
                <a:satOff val="0"/>
                <a:lumOff val="0"/>
                <a:alphaOff val="0"/>
                <a:tint val="43000"/>
                <a:satMod val="165000"/>
              </a:schemeClr>
            </a:gs>
            <a:gs pos="55000">
              <a:schemeClr val="accent2">
                <a:alpha val="50000"/>
                <a:hueOff val="0"/>
                <a:satOff val="0"/>
                <a:lumOff val="0"/>
                <a:alphaOff val="0"/>
                <a:tint val="83000"/>
                <a:satMod val="155000"/>
              </a:schemeClr>
            </a:gs>
            <a:gs pos="100000">
              <a:schemeClr val="accent2">
                <a:alpha val="5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2">
              <a:alpha val="50000"/>
              <a:hueOff val="0"/>
              <a:satOff val="0"/>
              <a:lumOff val="0"/>
              <a:alphaOff val="0"/>
              <a:satMod val="115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t>妄想</a:t>
          </a:r>
        </a:p>
      </dsp:txBody>
      <dsp:txXfrm>
        <a:off x="2197456" y="588918"/>
        <a:ext cx="2205312" cy="1353259"/>
      </dsp:txXfrm>
    </dsp:sp>
    <dsp:sp modelId="{271F8D47-B429-44A9-9072-DC4E48F33EB9}">
      <dsp:nvSpPr>
        <dsp:cNvPr id="0" name=""/>
        <dsp:cNvSpPr/>
      </dsp:nvSpPr>
      <dsp:spPr>
        <a:xfrm>
          <a:off x="2881604" y="1942178"/>
          <a:ext cx="3007244" cy="3007244"/>
        </a:xfrm>
        <a:prstGeom prst="ellipse">
          <a:avLst/>
        </a:prstGeom>
        <a:gradFill rotWithShape="0">
          <a:gsLst>
            <a:gs pos="0">
              <a:schemeClr val="accent3">
                <a:alpha val="50000"/>
                <a:hueOff val="0"/>
                <a:satOff val="0"/>
                <a:lumOff val="0"/>
                <a:alphaOff val="0"/>
                <a:tint val="43000"/>
                <a:satMod val="165000"/>
              </a:schemeClr>
            </a:gs>
            <a:gs pos="55000">
              <a:schemeClr val="accent3">
                <a:alpha val="50000"/>
                <a:hueOff val="0"/>
                <a:satOff val="0"/>
                <a:lumOff val="0"/>
                <a:alphaOff val="0"/>
                <a:tint val="83000"/>
                <a:satMod val="155000"/>
              </a:schemeClr>
            </a:gs>
            <a:gs pos="100000">
              <a:schemeClr val="accent3">
                <a:alpha val="5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3">
              <a:alpha val="50000"/>
              <a:hueOff val="0"/>
              <a:satOff val="0"/>
              <a:lumOff val="0"/>
              <a:alphaOff val="0"/>
              <a:satMod val="115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不安</a:t>
          </a:r>
        </a:p>
      </dsp:txBody>
      <dsp:txXfrm>
        <a:off x="3801320" y="2719050"/>
        <a:ext cx="1804346" cy="1653984"/>
      </dsp:txXfrm>
    </dsp:sp>
    <dsp:sp modelId="{30A8AE80-1E15-4009-AE76-4BF703B6F584}">
      <dsp:nvSpPr>
        <dsp:cNvPr id="0" name=""/>
        <dsp:cNvSpPr/>
      </dsp:nvSpPr>
      <dsp:spPr>
        <a:xfrm>
          <a:off x="711376" y="1942178"/>
          <a:ext cx="3007244" cy="3007244"/>
        </a:xfrm>
        <a:prstGeom prst="ellipse">
          <a:avLst/>
        </a:prstGeom>
        <a:gradFill rotWithShape="0">
          <a:gsLst>
            <a:gs pos="0">
              <a:schemeClr val="accent4">
                <a:alpha val="50000"/>
                <a:hueOff val="0"/>
                <a:satOff val="0"/>
                <a:lumOff val="0"/>
                <a:alphaOff val="0"/>
                <a:tint val="43000"/>
                <a:satMod val="165000"/>
              </a:schemeClr>
            </a:gs>
            <a:gs pos="55000">
              <a:schemeClr val="accent4">
                <a:alpha val="50000"/>
                <a:hueOff val="0"/>
                <a:satOff val="0"/>
                <a:lumOff val="0"/>
                <a:alphaOff val="0"/>
                <a:tint val="83000"/>
                <a:satMod val="155000"/>
              </a:schemeClr>
            </a:gs>
            <a:gs pos="100000">
              <a:schemeClr val="accent4">
                <a:alpha val="5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4">
              <a:alpha val="50000"/>
              <a:hueOff val="0"/>
              <a:satOff val="0"/>
              <a:lumOff val="0"/>
              <a:alphaOff val="0"/>
              <a:satMod val="115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強迫</a:t>
          </a:r>
        </a:p>
      </dsp:txBody>
      <dsp:txXfrm>
        <a:off x="994558" y="2719050"/>
        <a:ext cx="1804346" cy="1653984"/>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C502A8-41A4-47C5-A64B-137635718151}" type="datetimeFigureOut">
              <a:rPr kumimoji="1" lang="ja-JP" altLang="en-US" smtClean="0"/>
              <a:t>2024/10/4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25F16C-8CDF-4CB5-8B75-9A37529C3E5D}" type="slidenum">
              <a:rPr kumimoji="1" lang="ja-JP" altLang="en-US" smtClean="0"/>
              <a:t>‹#›</a:t>
            </a:fld>
            <a:endParaRPr kumimoji="1" lang="ja-JP" altLang="en-US"/>
          </a:p>
        </p:txBody>
      </p:sp>
    </p:spTree>
    <p:extLst>
      <p:ext uri="{BB962C8B-B14F-4D97-AF65-F5344CB8AC3E}">
        <p14:creationId xmlns:p14="http://schemas.microsoft.com/office/powerpoint/2010/main" val="5819491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3747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回復まで至らなくとも、修学や就労をはじめとする何らかの社会との関わりを持ちたいと患者は臨んでおり、患者さんの予後の向上を考慮した治療をおこなうことにより、実現の可能性が高くなる。</a:t>
            </a:r>
          </a:p>
        </p:txBody>
      </p:sp>
      <p:sp>
        <p:nvSpPr>
          <p:cNvPr id="4" name="スライド番号プレースホルダ 3"/>
          <p:cNvSpPr>
            <a:spLocks noGrp="1"/>
          </p:cNvSpPr>
          <p:nvPr>
            <p:ph type="sldNum" sz="quarter" idx="10"/>
          </p:nvPr>
        </p:nvSpPr>
        <p:spPr/>
        <p:txBody>
          <a:bodyPr/>
          <a:lstStyle/>
          <a:p>
            <a:fld id="{592FEB18-9911-476D-9905-C5373C52C077}" type="slidenum">
              <a:rPr kumimoji="1" lang="ja-JP" altLang="en-US" smtClean="0"/>
              <a:pPr/>
              <a:t>6</a:t>
            </a:fld>
            <a:endParaRPr kumimoji="1" lang="ja-JP" altLang="en-US"/>
          </a:p>
        </p:txBody>
      </p:sp>
    </p:spTree>
    <p:extLst>
      <p:ext uri="{BB962C8B-B14F-4D97-AF65-F5344CB8AC3E}">
        <p14:creationId xmlns:p14="http://schemas.microsoft.com/office/powerpoint/2010/main" val="2522794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b="0" i="0" u="none" strike="noStrike" kern="1200" cap="none" spc="0" normalizeH="0" baseline="0" noProof="0" dirty="0">
                <a:ln>
                  <a:noFill/>
                </a:ln>
                <a:solidFill>
                  <a:prstClr val="black"/>
                </a:solidFill>
                <a:effectLst/>
                <a:uLnTx/>
                <a:uFillTx/>
              </a:rPr>
              <a:t>統合失調症治療の目標であるリカバリーは、近年、“臨床的リカバリー”と“パーソナルリカバリー“に分けるという考え方に変わりつつあります。</a:t>
            </a:r>
            <a:endParaRPr kumimoji="1" lang="en-US" altLang="ja-JP" b="0" i="0" u="none" strike="noStrike" kern="1200" cap="none" spc="0" normalizeH="0" baseline="0" noProof="0" dirty="0">
              <a:ln>
                <a:noFill/>
              </a:ln>
              <a:solidFill>
                <a:prstClr val="black"/>
              </a:solidFill>
              <a:effectLst/>
              <a:uLnTx/>
              <a:uFillTx/>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b="1" i="0" u="none" strike="noStrike" kern="1200" cap="none" spc="0" normalizeH="0" baseline="0" noProof="0" dirty="0">
              <a:ln>
                <a:noFill/>
              </a:ln>
              <a:solidFill>
                <a:prstClr val="black"/>
              </a:solidFill>
              <a:effectLst/>
              <a:uLnTx/>
              <a:uFillTx/>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b="0" i="0" u="none" strike="noStrike" kern="1200" cap="none" spc="0" normalizeH="0" baseline="0" noProof="0" dirty="0">
                <a:ln>
                  <a:noFill/>
                </a:ln>
                <a:solidFill>
                  <a:prstClr val="black"/>
                </a:solidFill>
                <a:effectLst/>
                <a:uLnTx/>
                <a:uFillTx/>
              </a:rPr>
              <a:t>臨床的リカバリーは、専門家主導で病気の寛解を目指すことで、症状の改善や機能の回復が治療ゴールとなります。</a:t>
            </a:r>
            <a:endParaRPr kumimoji="1" lang="en-US" altLang="ja-JP" b="0" i="0" u="none" strike="noStrike" kern="1200" cap="none" spc="0" normalizeH="0" baseline="0" noProof="0" dirty="0">
              <a:ln>
                <a:noFill/>
              </a:ln>
              <a:solidFill>
                <a:prstClr val="black"/>
              </a:solidFill>
              <a:effectLst/>
              <a:uLnTx/>
              <a:uFillTx/>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b="0" i="0" u="none" strike="noStrike" kern="1200" cap="none" spc="0" normalizeH="0" baseline="0" noProof="0" dirty="0">
              <a:ln>
                <a:noFill/>
              </a:ln>
              <a:solidFill>
                <a:prstClr val="black"/>
              </a:solidFill>
              <a:effectLst/>
              <a:uLnTx/>
              <a:uFillTx/>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b="0" i="0" u="none" strike="noStrike" kern="1200" cap="none" spc="0" normalizeH="0" baseline="0" noProof="0" dirty="0">
                <a:ln>
                  <a:noFill/>
                </a:ln>
                <a:solidFill>
                  <a:prstClr val="black"/>
                </a:solidFill>
                <a:effectLst/>
                <a:uLnTx/>
                <a:uFillTx/>
              </a:rPr>
              <a:t>パーソナルリカバリーは、患者さん中心で希望する人生の到達を目指すことで、患者さんが症状を抱えながらも、就労や交友関係など社会における役割を取得することが治療ゴールとなります。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rPr>
              <a:t>≪参考≫</a:t>
            </a:r>
            <a:endParaRPr kumimoji="1" lang="en-US" altLang="ja-JP" b="1"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rPr>
              <a:t>国立研究開発法人 国立精神・神経医療研究センター 精神保健研究所 社会復帰研究部ホームページ</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i="0" u="none" strike="noStrike" kern="1200" cap="none" spc="0" normalizeH="0" baseline="0" noProof="0" dirty="0">
                <a:ln>
                  <a:noFill/>
                </a:ln>
                <a:solidFill>
                  <a:prstClr val="black"/>
                </a:solidFill>
                <a:effectLst/>
                <a:uLnTx/>
                <a:uFillTx/>
              </a:rPr>
              <a:t>https://www.ncnp.go.jp/nimh/chiiki/about/recovery.html</a:t>
            </a:r>
            <a:r>
              <a:rPr kumimoji="1" lang="ja-JP" altLang="en-US" b="0" i="0" u="none" strike="noStrike" kern="1200" cap="none" spc="0" normalizeH="0" baseline="0" noProof="0" dirty="0">
                <a:ln>
                  <a:noFill/>
                </a:ln>
                <a:solidFill>
                  <a:prstClr val="black"/>
                </a:solidFill>
                <a:effectLst/>
                <a:uLnTx/>
                <a:uFillTx/>
              </a:rPr>
              <a:t>より（</a:t>
            </a:r>
            <a:r>
              <a:rPr kumimoji="1" lang="en-US" altLang="ja-JP" b="0" i="0" u="none" strike="noStrike" kern="1200" cap="none" spc="0" normalizeH="0" baseline="0" noProof="0" dirty="0">
                <a:ln>
                  <a:noFill/>
                </a:ln>
                <a:solidFill>
                  <a:prstClr val="black"/>
                </a:solidFill>
                <a:effectLst/>
                <a:uLnTx/>
                <a:uFillTx/>
              </a:rPr>
              <a:t>2019</a:t>
            </a:r>
            <a:r>
              <a:rPr kumimoji="1" lang="ja-JP" altLang="en-US" b="0" i="0" u="none" strike="noStrike" kern="1200" cap="none" spc="0" normalizeH="0" baseline="0" noProof="0" dirty="0">
                <a:ln>
                  <a:noFill/>
                </a:ln>
                <a:solidFill>
                  <a:prstClr val="black"/>
                </a:solidFill>
                <a:effectLst/>
                <a:uLnTx/>
                <a:uFillTx/>
              </a:rPr>
              <a:t>年</a:t>
            </a:r>
            <a:r>
              <a:rPr kumimoji="1" lang="en-US" altLang="ja-JP" b="0" i="0" u="none" strike="noStrike" kern="1200" cap="none" spc="0" normalizeH="0" baseline="0" noProof="0" dirty="0">
                <a:ln>
                  <a:noFill/>
                </a:ln>
                <a:solidFill>
                  <a:prstClr val="black"/>
                </a:solidFill>
                <a:effectLst/>
                <a:uLnTx/>
                <a:uFillTx/>
              </a:rPr>
              <a:t>4</a:t>
            </a:r>
            <a:r>
              <a:rPr kumimoji="1" lang="ja-JP" altLang="en-US" b="0" i="0" u="none" strike="noStrike" kern="1200" cap="none" spc="0" normalizeH="0" baseline="0" noProof="0" dirty="0">
                <a:ln>
                  <a:noFill/>
                </a:ln>
                <a:solidFill>
                  <a:prstClr val="black"/>
                </a:solidFill>
                <a:effectLst/>
                <a:uLnTx/>
                <a:uFillTx/>
              </a:rPr>
              <a:t>月閲覧）</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548869" rtl="0" eaLnBrk="1" fontAlgn="auto" latinLnBrk="0" hangingPunct="1">
              <a:lnSpc>
                <a:spcPct val="100000"/>
              </a:lnSpc>
              <a:spcBef>
                <a:spcPts val="0"/>
              </a:spcBef>
              <a:spcAft>
                <a:spcPts val="0"/>
              </a:spcAft>
              <a:buClrTx/>
              <a:buSzTx/>
              <a:buFontTx/>
              <a:buNone/>
              <a:tabLst/>
              <a:defRPr/>
            </a:pPr>
            <a:fld id="{8F3EEFB6-B883-4613-9127-E2FF2B9E79A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548869"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70770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チーム医療カンファにおいて，</a:t>
            </a:r>
            <a:r>
              <a:rPr kumimoji="1" lang="en-US" altLang="ja-JP" dirty="0"/>
              <a:t>OT</a:t>
            </a:r>
            <a:r>
              <a:rPr kumimoji="1" lang="ja-JP" altLang="en-US" dirty="0"/>
              <a:t>場面でのアセスメントを共有するだけでなく，日常生活，精神症状，力動的な心理側面に対して，総合的な話しが行われる．</a:t>
            </a:r>
          </a:p>
        </p:txBody>
      </p:sp>
      <p:sp>
        <p:nvSpPr>
          <p:cNvPr id="4" name="スライド番号プレースホルダ 3"/>
          <p:cNvSpPr>
            <a:spLocks noGrp="1"/>
          </p:cNvSpPr>
          <p:nvPr>
            <p:ph type="sldNum" sz="quarter" idx="10"/>
          </p:nvPr>
        </p:nvSpPr>
        <p:spPr/>
        <p:txBody>
          <a:bodyPr/>
          <a:lstStyle/>
          <a:p>
            <a:fld id="{958324F9-9E65-455D-AF90-E5BB329D7780}" type="slidenum">
              <a:rPr kumimoji="1" lang="ja-JP" altLang="en-US" smtClean="0"/>
              <a:pPr/>
              <a:t>46</a:t>
            </a:fld>
            <a:endParaRPr kumimoji="1" lang="ja-JP" altLang="en-US"/>
          </a:p>
        </p:txBody>
      </p:sp>
    </p:spTree>
    <p:extLst>
      <p:ext uri="{BB962C8B-B14F-4D97-AF65-F5344CB8AC3E}">
        <p14:creationId xmlns:p14="http://schemas.microsoft.com/office/powerpoint/2010/main" val="1111569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チームで診察を行い，どのようなことを目指していくのかを共有．その際に，</a:t>
            </a:r>
            <a:r>
              <a:rPr kumimoji="1" lang="en-US" altLang="ja-JP" dirty="0"/>
              <a:t>OT</a:t>
            </a:r>
            <a:r>
              <a:rPr kumimoji="1" lang="ja-JP" altLang="en-US" dirty="0"/>
              <a:t>場面での目標も明確にする．</a:t>
            </a:r>
          </a:p>
        </p:txBody>
      </p:sp>
      <p:sp>
        <p:nvSpPr>
          <p:cNvPr id="4" name="スライド番号プレースホルダ 3"/>
          <p:cNvSpPr>
            <a:spLocks noGrp="1"/>
          </p:cNvSpPr>
          <p:nvPr>
            <p:ph type="sldNum" sz="quarter" idx="10"/>
          </p:nvPr>
        </p:nvSpPr>
        <p:spPr/>
        <p:txBody>
          <a:bodyPr/>
          <a:lstStyle/>
          <a:p>
            <a:fld id="{958324F9-9E65-455D-AF90-E5BB329D7780}" type="slidenum">
              <a:rPr kumimoji="1" lang="ja-JP" altLang="en-US" smtClean="0"/>
              <a:pPr/>
              <a:t>47</a:t>
            </a:fld>
            <a:endParaRPr kumimoji="1" lang="ja-JP" altLang="en-US"/>
          </a:p>
        </p:txBody>
      </p:sp>
    </p:spTree>
    <p:extLst>
      <p:ext uri="{BB962C8B-B14F-4D97-AF65-F5344CB8AC3E}">
        <p14:creationId xmlns:p14="http://schemas.microsoft.com/office/powerpoint/2010/main" val="553921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02DC0A-32EC-4CF5-BA50-B66130A50BE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3" name="正方形/長方形 22"/>
          <p:cNvSpPr/>
          <p:nvPr/>
        </p:nvSpPr>
        <p:spPr>
          <a:xfrm flipV="1">
            <a:off x="5410183" y="3810002"/>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24" name="正方形/長方形 23"/>
          <p:cNvSpPr/>
          <p:nvPr/>
        </p:nvSpPr>
        <p:spPr>
          <a:xfrm flipV="1">
            <a:off x="5410201"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25" name="正方形/長方形 24"/>
          <p:cNvSpPr/>
          <p:nvPr/>
        </p:nvSpPr>
        <p:spPr>
          <a:xfrm flipV="1">
            <a:off x="5410201"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26" name="正方形/長方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27" name="正方形/長方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useBgFill="1">
        <p:nvSpPr>
          <p:cNvPr id="30" name="角丸四角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useBgFill="1">
        <p:nvSpPr>
          <p:cNvPr id="31" name="角丸四角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7" name="正方形/長方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0" name="正方形/長方形 9"/>
          <p:cNvSpPr/>
          <p:nvPr/>
        </p:nvSpPr>
        <p:spPr>
          <a:xfrm>
            <a:off x="1" y="3675529"/>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1" name="正方形/長方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9" name="正方形/長方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タイトル 7"/>
          <p:cNvSpPr>
            <a:spLocks noGrp="1"/>
          </p:cNvSpPr>
          <p:nvPr>
            <p:ph type="ctrTitle"/>
          </p:nvPr>
        </p:nvSpPr>
        <p:spPr>
          <a:xfrm>
            <a:off x="457200" y="2401889"/>
            <a:ext cx="8458200" cy="1470025"/>
          </a:xfrm>
        </p:spPr>
        <p:txBody>
          <a:bodyPr anchor="b"/>
          <a:lstStyle>
            <a:lvl1pPr>
              <a:defRPr sz="3300">
                <a:solidFill>
                  <a:schemeClr val="bg1"/>
                </a:solidFill>
              </a:defRPr>
            </a:lvl1pPr>
          </a:lstStyle>
          <a:p>
            <a:r>
              <a:rPr kumimoji="0" lang="ja-JP" altLang="en-US"/>
              <a:t>マスタ タイトルの書式設定</a:t>
            </a:r>
            <a:endParaRPr kumimoji="0" lang="en-US"/>
          </a:p>
        </p:txBody>
      </p:sp>
      <p:sp>
        <p:nvSpPr>
          <p:cNvPr id="9" name="サブタイトル 8"/>
          <p:cNvSpPr>
            <a:spLocks noGrp="1"/>
          </p:cNvSpPr>
          <p:nvPr>
            <p:ph type="subTitle" idx="1"/>
          </p:nvPr>
        </p:nvSpPr>
        <p:spPr>
          <a:xfrm>
            <a:off x="457200" y="3899938"/>
            <a:ext cx="4953000" cy="1752600"/>
          </a:xfrm>
        </p:spPr>
        <p:txBody>
          <a:bodyPr/>
          <a:lstStyle>
            <a:lvl1pPr marL="48006" indent="0" algn="l">
              <a:buNone/>
              <a:defRPr sz="180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ja-JP" altLang="en-US"/>
              <a:t>マスタ サブタイトルの書式設定</a:t>
            </a:r>
            <a:endParaRPr kumimoji="0" lang="en-US"/>
          </a:p>
        </p:txBody>
      </p:sp>
      <p:sp>
        <p:nvSpPr>
          <p:cNvPr id="28" name="日付プレースホルダ 27"/>
          <p:cNvSpPr>
            <a:spLocks noGrp="1"/>
          </p:cNvSpPr>
          <p:nvPr>
            <p:ph type="dt" sz="half" idx="10"/>
          </p:nvPr>
        </p:nvSpPr>
        <p:spPr>
          <a:xfrm>
            <a:off x="6705600" y="4206240"/>
            <a:ext cx="960120" cy="457200"/>
          </a:xfrm>
        </p:spPr>
        <p:txBody>
          <a:bodyPr/>
          <a:lstStyle/>
          <a:p>
            <a:fld id="{07A75FEE-A331-4890-B378-DD2CE4BF714C}" type="datetimeFigureOut">
              <a:rPr kumimoji="1" lang="ja-JP" altLang="en-US" smtClean="0"/>
              <a:pPr/>
              <a:t>2024/10/4</a:t>
            </a:fld>
            <a:endParaRPr kumimoji="1" lang="ja-JP" altLang="en-US"/>
          </a:p>
        </p:txBody>
      </p:sp>
      <p:sp>
        <p:nvSpPr>
          <p:cNvPr id="17" name="フッター プレースホルダ 16"/>
          <p:cNvSpPr>
            <a:spLocks noGrp="1"/>
          </p:cNvSpPr>
          <p:nvPr>
            <p:ph type="ftr" sz="quarter" idx="11"/>
          </p:nvPr>
        </p:nvSpPr>
        <p:spPr>
          <a:xfrm>
            <a:off x="5410200" y="4205288"/>
            <a:ext cx="1295400" cy="457200"/>
          </a:xfrm>
        </p:spPr>
        <p:txBody>
          <a:bodyPr/>
          <a:lstStyle/>
          <a:p>
            <a:endParaRPr kumimoji="1" lang="ja-JP" altLang="en-US"/>
          </a:p>
        </p:txBody>
      </p:sp>
      <p:sp>
        <p:nvSpPr>
          <p:cNvPr id="29" name="スライド番号プレースホルダ 28"/>
          <p:cNvSpPr>
            <a:spLocks noGrp="1"/>
          </p:cNvSpPr>
          <p:nvPr>
            <p:ph type="sldNum" sz="quarter" idx="12"/>
          </p:nvPr>
        </p:nvSpPr>
        <p:spPr>
          <a:xfrm>
            <a:off x="8320089" y="1136"/>
            <a:ext cx="747712" cy="365760"/>
          </a:xfrm>
        </p:spPr>
        <p:txBody>
          <a:bodyPr/>
          <a:lstStyle>
            <a:lvl1pPr algn="r">
              <a:defRPr sz="1350">
                <a:solidFill>
                  <a:schemeClr val="bg1"/>
                </a:solidFill>
              </a:defRPr>
            </a:lvl1p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2171802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07A75FEE-A331-4890-B378-DD2CE4BF714C}" type="datetimeFigureOut">
              <a:rPr kumimoji="1" lang="ja-JP" altLang="en-US" smtClean="0"/>
              <a:pPr/>
              <a:t>2024/10/4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34602274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143000"/>
            <a:ext cx="1905000" cy="5486400"/>
          </a:xfrm>
        </p:spPr>
        <p:txBody>
          <a:bodyPr vert="eaVert"/>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a:xfrm>
            <a:off x="457200" y="1143000"/>
            <a:ext cx="6248400" cy="5486400"/>
          </a:xfrm>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07A75FEE-A331-4890-B378-DD2CE4BF714C}" type="datetimeFigureOut">
              <a:rPr kumimoji="1" lang="ja-JP" altLang="en-US" smtClean="0"/>
              <a:pPr/>
              <a:t>2024/10/4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2937888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3_トップメッセージ、他フリー">
    <p:spTree>
      <p:nvGrpSpPr>
        <p:cNvPr id="1" name=""/>
        <p:cNvGrpSpPr/>
        <p:nvPr/>
      </p:nvGrpSpPr>
      <p:grpSpPr>
        <a:xfrm>
          <a:off x="0" y="0"/>
          <a:ext cx="0" cy="0"/>
          <a:chOff x="0" y="0"/>
          <a:chExt cx="0" cy="0"/>
        </a:xfrm>
      </p:grpSpPr>
      <p:sp>
        <p:nvSpPr>
          <p:cNvPr id="7" name="Rectangle 9"/>
          <p:cNvSpPr>
            <a:spLocks noGrp="1" noChangeArrowheads="1"/>
          </p:cNvSpPr>
          <p:nvPr>
            <p:ph type="sldNum" sz="quarter" idx="10"/>
          </p:nvPr>
        </p:nvSpPr>
        <p:spPr>
          <a:xfrm>
            <a:off x="8462963" y="6578644"/>
            <a:ext cx="609600" cy="225425"/>
          </a:xfrm>
          <a:ln/>
        </p:spPr>
        <p:txBody>
          <a:bodyPr/>
          <a:lstStyle>
            <a:lvl1pPr>
              <a:defRPr>
                <a:latin typeface="Meiryo UI" panose="020B0604030504040204" pitchFamily="50" charset="-128"/>
                <a:cs typeface="Arial" panose="020B0604020202020204" pitchFamily="34" charset="0"/>
              </a:defRPr>
            </a:lvl1pPr>
          </a:lstStyle>
          <a:p>
            <a:pPr>
              <a:defRPr/>
            </a:pPr>
            <a:fld id="{0FB83D74-0E13-4266-8D6F-DFFB4B18C7AA}" type="slidenum">
              <a:rPr lang="en-US" altLang="ja-JP" smtClean="0"/>
              <a:pPr>
                <a:defRPr/>
              </a:pPr>
              <a:t>‹#›</a:t>
            </a:fld>
            <a:endParaRPr lang="en-US" altLang="ja-JP" dirty="0"/>
          </a:p>
        </p:txBody>
      </p:sp>
      <p:sp>
        <p:nvSpPr>
          <p:cNvPr id="8" name="タイトル 1"/>
          <p:cNvSpPr>
            <a:spLocks noGrp="1"/>
          </p:cNvSpPr>
          <p:nvPr>
            <p:ph type="title" hasCustomPrompt="1"/>
          </p:nvPr>
        </p:nvSpPr>
        <p:spPr>
          <a:xfrm>
            <a:off x="71521" y="4814"/>
            <a:ext cx="9033908" cy="301723"/>
          </a:xfrm>
          <a:prstGeom prst="rect">
            <a:avLst/>
          </a:prstGeom>
        </p:spPr>
        <p:txBody>
          <a:bodyPr lIns="99569" tIns="49785" rIns="99569" bIns="49785"/>
          <a:lstStyle>
            <a:lvl1pPr algn="l">
              <a:defRPr sz="1454">
                <a:solidFill>
                  <a:srgbClr val="5F5F5F"/>
                </a:solidFill>
                <a:latin typeface="Meiryo UI" panose="020B0604030504040204" pitchFamily="50" charset="-128"/>
                <a:cs typeface="Arial" panose="020B0604020202020204" pitchFamily="34" charset="0"/>
              </a:defRPr>
            </a:lvl1pPr>
          </a:lstStyle>
          <a:p>
            <a:r>
              <a:rPr lang="ja-JP" altLang="en-US" dirty="0"/>
              <a:t>共通タイトル </a:t>
            </a:r>
            <a:r>
              <a:rPr lang="en-US" altLang="ja-JP" dirty="0"/>
              <a:t>/ 16pt</a:t>
            </a:r>
            <a:endParaRPr lang="ja-JP" altLang="en-US" dirty="0"/>
          </a:p>
        </p:txBody>
      </p:sp>
      <p:sp>
        <p:nvSpPr>
          <p:cNvPr id="9" name="テキスト プレースホルダー 6"/>
          <p:cNvSpPr>
            <a:spLocks noGrp="1"/>
          </p:cNvSpPr>
          <p:nvPr>
            <p:ph type="body" sz="quarter" idx="11" hasCustomPrompt="1"/>
          </p:nvPr>
        </p:nvSpPr>
        <p:spPr>
          <a:xfrm>
            <a:off x="71648" y="307252"/>
            <a:ext cx="9036069" cy="359321"/>
          </a:xfrm>
          <a:prstGeom prst="rect">
            <a:avLst/>
          </a:prstGeom>
        </p:spPr>
        <p:txBody>
          <a:bodyPr lIns="99569" tIns="49785" rIns="99569" bIns="49785"/>
          <a:lstStyle>
            <a:lvl1pPr marL="0" indent="0">
              <a:buNone/>
              <a:defRPr sz="1881">
                <a:latin typeface="Meiryo UI" panose="020B0604030504040204" pitchFamily="50" charset="-128"/>
                <a:cs typeface="Arial" panose="020B0604020202020204" pitchFamily="34" charset="0"/>
              </a:defRPr>
            </a:lvl1pPr>
          </a:lstStyle>
          <a:p>
            <a:pPr lvl="0"/>
            <a:r>
              <a:rPr kumimoji="1" lang="ja-JP" altLang="en-US" dirty="0"/>
              <a:t>タイトル </a:t>
            </a:r>
            <a:r>
              <a:rPr kumimoji="1" lang="en-US" altLang="ja-JP" dirty="0"/>
              <a:t>/ 20pt</a:t>
            </a:r>
            <a:endParaRPr kumimoji="1" lang="ja-JP" altLang="en-US" dirty="0"/>
          </a:p>
        </p:txBody>
      </p:sp>
      <p:sp>
        <p:nvSpPr>
          <p:cNvPr id="10" name="テキスト プレースホルダー 8"/>
          <p:cNvSpPr>
            <a:spLocks noGrp="1"/>
          </p:cNvSpPr>
          <p:nvPr>
            <p:ph type="body" sz="quarter" idx="12" hasCustomPrompt="1"/>
          </p:nvPr>
        </p:nvSpPr>
        <p:spPr>
          <a:xfrm>
            <a:off x="468233" y="837189"/>
            <a:ext cx="8136112" cy="647601"/>
          </a:xfrm>
          <a:prstGeom prst="rect">
            <a:avLst/>
          </a:prstGeom>
        </p:spPr>
        <p:txBody>
          <a:bodyPr lIns="99569" tIns="49785" rIns="99569" bIns="49785"/>
          <a:lstStyle>
            <a:lvl1pPr marL="319281" indent="-319281">
              <a:buFont typeface="Wingdings" panose="05000000000000000000" pitchFamily="2" charset="2"/>
              <a:buChar char="l"/>
              <a:defRPr sz="1454" baseline="0">
                <a:latin typeface="Meiryo UI" panose="020B0604030504040204" pitchFamily="50" charset="-128"/>
                <a:cs typeface="Arial" panose="020B0604020202020204" pitchFamily="34" charset="0"/>
              </a:defRPr>
            </a:lvl1pPr>
          </a:lstStyle>
          <a:p>
            <a:pPr lvl="0"/>
            <a:r>
              <a:rPr kumimoji="1" lang="ja-JP" altLang="en-US" dirty="0"/>
              <a:t>トップメッセージ（</a:t>
            </a:r>
            <a:r>
              <a:rPr kumimoji="1" lang="en-US" altLang="ja-JP" dirty="0"/>
              <a:t>2</a:t>
            </a:r>
            <a:r>
              <a:rPr kumimoji="1" lang="ja-JP" altLang="en-US" dirty="0"/>
              <a:t>文以内） </a:t>
            </a:r>
            <a:r>
              <a:rPr kumimoji="1" lang="en-US" altLang="ja-JP" dirty="0"/>
              <a:t>/ 16pt (or 14pt)</a:t>
            </a:r>
            <a:endParaRPr kumimoji="1" lang="ja-JP" altLang="en-US" dirty="0"/>
          </a:p>
        </p:txBody>
      </p:sp>
    </p:spTree>
    <p:extLst>
      <p:ext uri="{BB962C8B-B14F-4D97-AF65-F5344CB8AC3E}">
        <p14:creationId xmlns:p14="http://schemas.microsoft.com/office/powerpoint/2010/main" val="24339092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トップメッセージ、1チャート">
    <p:spTree>
      <p:nvGrpSpPr>
        <p:cNvPr id="1" name=""/>
        <p:cNvGrpSpPr/>
        <p:nvPr/>
      </p:nvGrpSpPr>
      <p:grpSpPr>
        <a:xfrm>
          <a:off x="0" y="0"/>
          <a:ext cx="0" cy="0"/>
          <a:chOff x="0" y="0"/>
          <a:chExt cx="0" cy="0"/>
        </a:xfrm>
      </p:grpSpPr>
      <p:sp>
        <p:nvSpPr>
          <p:cNvPr id="7" name="タイトル 1"/>
          <p:cNvSpPr>
            <a:spLocks noGrp="1"/>
          </p:cNvSpPr>
          <p:nvPr>
            <p:ph type="title" hasCustomPrompt="1"/>
          </p:nvPr>
        </p:nvSpPr>
        <p:spPr>
          <a:xfrm>
            <a:off x="71521" y="4814"/>
            <a:ext cx="9033908" cy="301723"/>
          </a:xfrm>
          <a:prstGeom prst="rect">
            <a:avLst/>
          </a:prstGeom>
        </p:spPr>
        <p:txBody>
          <a:bodyPr lIns="99569" tIns="49785" rIns="99569" bIns="49785"/>
          <a:lstStyle>
            <a:lvl1pPr algn="l">
              <a:defRPr sz="1454">
                <a:solidFill>
                  <a:srgbClr val="5F5F5F"/>
                </a:solidFill>
                <a:latin typeface="Meiryo UI" panose="020B0604030504040204" pitchFamily="50" charset="-128"/>
                <a:cs typeface="Arial" panose="020B0604020202020204" pitchFamily="34" charset="0"/>
              </a:defRPr>
            </a:lvl1pPr>
          </a:lstStyle>
          <a:p>
            <a:r>
              <a:rPr lang="ja-JP" altLang="en-US" dirty="0"/>
              <a:t>共通タイトル </a:t>
            </a:r>
            <a:r>
              <a:rPr lang="en-US" altLang="ja-JP" dirty="0"/>
              <a:t>/ 16pt</a:t>
            </a:r>
            <a:endParaRPr lang="ja-JP" altLang="en-US" dirty="0"/>
          </a:p>
        </p:txBody>
      </p:sp>
      <p:sp>
        <p:nvSpPr>
          <p:cNvPr id="8" name="コンテンツ プレースホルダー 2"/>
          <p:cNvSpPr>
            <a:spLocks noGrp="1"/>
          </p:cNvSpPr>
          <p:nvPr>
            <p:ph idx="1"/>
          </p:nvPr>
        </p:nvSpPr>
        <p:spPr>
          <a:xfrm>
            <a:off x="476254" y="1628800"/>
            <a:ext cx="8145463" cy="4680521"/>
          </a:xfrm>
          <a:prstGeom prst="rect">
            <a:avLst/>
          </a:prstGeom>
        </p:spPr>
        <p:txBody>
          <a:bodyPr lIns="99569" tIns="49785" rIns="99569" bIns="49785"/>
          <a:lstStyle>
            <a:lvl1pPr>
              <a:defRPr sz="1710">
                <a:latin typeface="Meiryo UI" panose="020B0604030504040204" pitchFamily="50" charset="-128"/>
                <a:cs typeface="Arial" panose="020B0604020202020204" pitchFamily="34" charset="0"/>
              </a:defRPr>
            </a:lvl1pPr>
            <a:lvl2pPr>
              <a:defRPr sz="1710">
                <a:latin typeface="Meiryo UI" panose="020B0604030504040204" pitchFamily="50" charset="-128"/>
                <a:cs typeface="Arial" panose="020B0604020202020204" pitchFamily="34" charset="0"/>
              </a:defRPr>
            </a:lvl2pPr>
            <a:lvl3pPr>
              <a:defRPr sz="1710">
                <a:latin typeface="Meiryo UI" panose="020B0604030504040204" pitchFamily="50" charset="-128"/>
                <a:cs typeface="Arial" panose="020B0604020202020204" pitchFamily="34" charset="0"/>
              </a:defRPr>
            </a:lvl3pPr>
            <a:lvl4pPr>
              <a:defRPr sz="1710">
                <a:latin typeface="Meiryo UI" panose="020B0604030504040204" pitchFamily="50" charset="-128"/>
                <a:cs typeface="Arial" panose="020B0604020202020204" pitchFamily="34" charset="0"/>
              </a:defRPr>
            </a:lvl4pPr>
            <a:lvl5pPr marL="1915683" indent="-212854">
              <a:buFont typeface="ＭＳ Ｐゴシック" panose="020B0600070205080204" pitchFamily="50" charset="-128"/>
              <a:buChar char="»"/>
              <a:defRPr sz="1710">
                <a:latin typeface="Meiryo UI" panose="020B0604030504040204" pitchFamily="50" charset="-128"/>
                <a:cs typeface="Arial" panose="020B0604020202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 name="テキスト プレースホルダー 6"/>
          <p:cNvSpPr>
            <a:spLocks noGrp="1"/>
          </p:cNvSpPr>
          <p:nvPr>
            <p:ph type="body" sz="quarter" idx="11" hasCustomPrompt="1"/>
          </p:nvPr>
        </p:nvSpPr>
        <p:spPr>
          <a:xfrm>
            <a:off x="71648" y="307252"/>
            <a:ext cx="9036069" cy="359321"/>
          </a:xfrm>
          <a:prstGeom prst="rect">
            <a:avLst/>
          </a:prstGeom>
        </p:spPr>
        <p:txBody>
          <a:bodyPr lIns="99569" tIns="49785" rIns="99569" bIns="49785"/>
          <a:lstStyle>
            <a:lvl1pPr marL="0" indent="0">
              <a:buNone/>
              <a:defRPr sz="1881">
                <a:latin typeface="Meiryo UI" panose="020B0604030504040204" pitchFamily="50" charset="-128"/>
                <a:cs typeface="Arial" panose="020B0604020202020204" pitchFamily="34" charset="0"/>
              </a:defRPr>
            </a:lvl1pPr>
          </a:lstStyle>
          <a:p>
            <a:pPr lvl="0"/>
            <a:r>
              <a:rPr kumimoji="1" lang="ja-JP" altLang="en-US" dirty="0"/>
              <a:t>タイトル </a:t>
            </a:r>
            <a:r>
              <a:rPr kumimoji="1" lang="en-US" altLang="ja-JP" dirty="0"/>
              <a:t>/ 20pt</a:t>
            </a:r>
            <a:endParaRPr kumimoji="1" lang="ja-JP" altLang="en-US" dirty="0"/>
          </a:p>
        </p:txBody>
      </p:sp>
      <p:sp>
        <p:nvSpPr>
          <p:cNvPr id="11" name="テキスト プレースホルダー 8"/>
          <p:cNvSpPr>
            <a:spLocks noGrp="1"/>
          </p:cNvSpPr>
          <p:nvPr>
            <p:ph type="body" sz="quarter" idx="12" hasCustomPrompt="1"/>
          </p:nvPr>
        </p:nvSpPr>
        <p:spPr>
          <a:xfrm>
            <a:off x="468233" y="837189"/>
            <a:ext cx="8136112" cy="647601"/>
          </a:xfrm>
          <a:prstGeom prst="rect">
            <a:avLst/>
          </a:prstGeom>
        </p:spPr>
        <p:txBody>
          <a:bodyPr lIns="99569" tIns="49785" rIns="99569" bIns="49785"/>
          <a:lstStyle>
            <a:lvl1pPr>
              <a:defRPr sz="1454" baseline="0">
                <a:latin typeface="Meiryo UI" panose="020B0604030504040204" pitchFamily="50" charset="-128"/>
                <a:cs typeface="Arial" panose="020B0604020202020204" pitchFamily="34" charset="0"/>
              </a:defRPr>
            </a:lvl1pPr>
          </a:lstStyle>
          <a:p>
            <a:pPr lvl="0"/>
            <a:r>
              <a:rPr kumimoji="1" lang="ja-JP" altLang="en-US" dirty="0"/>
              <a:t>トップメッセージ（</a:t>
            </a:r>
            <a:r>
              <a:rPr kumimoji="1" lang="en-US" altLang="ja-JP" dirty="0"/>
              <a:t>2</a:t>
            </a:r>
            <a:r>
              <a:rPr kumimoji="1" lang="ja-JP" altLang="en-US" dirty="0"/>
              <a:t>文以内） </a:t>
            </a:r>
            <a:r>
              <a:rPr kumimoji="1" lang="en-US" altLang="ja-JP" dirty="0"/>
              <a:t>/ 16pt (or 14pt)</a:t>
            </a:r>
            <a:endParaRPr kumimoji="1" lang="ja-JP" altLang="en-US" dirty="0"/>
          </a:p>
        </p:txBody>
      </p:sp>
      <p:sp>
        <p:nvSpPr>
          <p:cNvPr id="12" name="スライド番号プレースホルダー 2"/>
          <p:cNvSpPr>
            <a:spLocks noGrp="1"/>
          </p:cNvSpPr>
          <p:nvPr>
            <p:ph type="sldNum" sz="quarter" idx="10"/>
          </p:nvPr>
        </p:nvSpPr>
        <p:spPr>
          <a:xfrm>
            <a:off x="8462963" y="6578644"/>
            <a:ext cx="609600" cy="225425"/>
          </a:xfrm>
        </p:spPr>
        <p:txBody>
          <a:bodyPr/>
          <a:lstStyle>
            <a:lvl1pPr>
              <a:defRPr>
                <a:latin typeface="Meiryo UI" panose="020B0604030504040204" pitchFamily="50" charset="-128"/>
                <a:cs typeface="Arial" panose="020B0604020202020204" pitchFamily="34" charset="0"/>
              </a:defRPr>
            </a:lvl1pPr>
          </a:lstStyle>
          <a:p>
            <a:pPr fontAlgn="base">
              <a:spcBef>
                <a:spcPct val="0"/>
              </a:spcBef>
              <a:spcAft>
                <a:spcPct val="0"/>
              </a:spcAft>
              <a:defRPr/>
            </a:pPr>
            <a:fld id="{B030373C-1F6D-4195-81EC-CE42AF9B0E14}" type="slidenum">
              <a:rPr lang="en-US" altLang="ja-JP" smtClean="0"/>
              <a:pPr fontAlgn="base">
                <a:spcBef>
                  <a:spcPct val="0"/>
                </a:spcBef>
                <a:spcAft>
                  <a:spcPct val="0"/>
                </a:spcAft>
                <a:defRPr/>
              </a:pPr>
              <a:t>‹#›</a:t>
            </a:fld>
            <a:endParaRPr lang="en-US" altLang="ja-JP" dirty="0"/>
          </a:p>
        </p:txBody>
      </p:sp>
    </p:spTree>
    <p:extLst>
      <p:ext uri="{BB962C8B-B14F-4D97-AF65-F5344CB8AC3E}">
        <p14:creationId xmlns:p14="http://schemas.microsoft.com/office/powerpoint/2010/main" val="9063060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8_トップメッセージ、他フリー">
    <p:spTree>
      <p:nvGrpSpPr>
        <p:cNvPr id="1" name=""/>
        <p:cNvGrpSpPr/>
        <p:nvPr/>
      </p:nvGrpSpPr>
      <p:grpSpPr>
        <a:xfrm>
          <a:off x="0" y="0"/>
          <a:ext cx="0" cy="0"/>
          <a:chOff x="0" y="0"/>
          <a:chExt cx="0" cy="0"/>
        </a:xfrm>
      </p:grpSpPr>
      <p:sp>
        <p:nvSpPr>
          <p:cNvPr id="11" name="テキスト プレースホルダー 6"/>
          <p:cNvSpPr>
            <a:spLocks noGrp="1"/>
          </p:cNvSpPr>
          <p:nvPr>
            <p:ph type="body" sz="quarter" idx="11" hasCustomPrompt="1"/>
          </p:nvPr>
        </p:nvSpPr>
        <p:spPr>
          <a:xfrm>
            <a:off x="179514" y="333376"/>
            <a:ext cx="8928204" cy="359321"/>
          </a:xfrm>
          <a:prstGeom prst="rect">
            <a:avLst/>
          </a:prstGeom>
        </p:spPr>
        <p:txBody>
          <a:bodyPr lIns="91434" tIns="45717" rIns="91434" bIns="45717"/>
          <a:lstStyle>
            <a:lvl1pPr marL="0" indent="0">
              <a:buNone/>
              <a:defRPr sz="1710">
                <a:latin typeface="Meiryo UI" panose="020B0604030504040204" pitchFamily="50" charset="-128"/>
                <a:cs typeface="Arial" panose="020B0604020202020204" pitchFamily="34" charset="0"/>
              </a:defRPr>
            </a:lvl1pPr>
          </a:lstStyle>
          <a:p>
            <a:pPr lvl="0"/>
            <a:r>
              <a:rPr kumimoji="1" lang="en-US" altLang="ja-JP" dirty="0"/>
              <a:t>TITLE</a:t>
            </a:r>
            <a:r>
              <a:rPr kumimoji="1" lang="ja-JP" altLang="en-US" dirty="0"/>
              <a:t> </a:t>
            </a:r>
            <a:r>
              <a:rPr kumimoji="1" lang="en-US" altLang="ja-JP" dirty="0"/>
              <a:t>(20pt)</a:t>
            </a:r>
            <a:endParaRPr kumimoji="1" lang="ja-JP" altLang="en-US" dirty="0"/>
          </a:p>
        </p:txBody>
      </p:sp>
      <p:sp>
        <p:nvSpPr>
          <p:cNvPr id="12" name="タイトル 1"/>
          <p:cNvSpPr>
            <a:spLocks noGrp="1"/>
          </p:cNvSpPr>
          <p:nvPr>
            <p:ph type="title" hasCustomPrompt="1"/>
          </p:nvPr>
        </p:nvSpPr>
        <p:spPr>
          <a:xfrm>
            <a:off x="179515" y="4814"/>
            <a:ext cx="8925916" cy="301723"/>
          </a:xfrm>
          <a:prstGeom prst="rect">
            <a:avLst/>
          </a:prstGeom>
        </p:spPr>
        <p:txBody>
          <a:bodyPr lIns="91434" tIns="45717" rIns="91434" bIns="45717"/>
          <a:lstStyle>
            <a:lvl1pPr algn="l">
              <a:defRPr sz="1368">
                <a:solidFill>
                  <a:srgbClr val="5F5F5F"/>
                </a:solidFill>
                <a:latin typeface="Meiryo UI" panose="020B0604030504040204" pitchFamily="50" charset="-128"/>
                <a:cs typeface="Arial" panose="020B0604020202020204" pitchFamily="34" charset="0"/>
              </a:defRPr>
            </a:lvl1pPr>
          </a:lstStyle>
          <a:p>
            <a:r>
              <a:rPr lang="en-US" altLang="ja-JP" dirty="0"/>
              <a:t>CHAPTER TITLE</a:t>
            </a:r>
            <a:r>
              <a:rPr lang="ja-JP" altLang="en-US" dirty="0"/>
              <a:t> </a:t>
            </a:r>
            <a:r>
              <a:rPr lang="en-US" altLang="ja-JP" dirty="0"/>
              <a:t>(16pt)</a:t>
            </a:r>
            <a:endParaRPr lang="ja-JP" altLang="en-US" dirty="0"/>
          </a:p>
        </p:txBody>
      </p:sp>
      <p:sp>
        <p:nvSpPr>
          <p:cNvPr id="13" name="テキスト プレースホルダー 8"/>
          <p:cNvSpPr>
            <a:spLocks noGrp="1"/>
          </p:cNvSpPr>
          <p:nvPr>
            <p:ph type="body" sz="quarter" idx="12" hasCustomPrompt="1"/>
          </p:nvPr>
        </p:nvSpPr>
        <p:spPr>
          <a:xfrm>
            <a:off x="468236" y="837189"/>
            <a:ext cx="8136112" cy="647601"/>
          </a:xfrm>
          <a:prstGeom prst="rect">
            <a:avLst/>
          </a:prstGeom>
        </p:spPr>
        <p:txBody>
          <a:bodyPr lIns="91434" tIns="45717" rIns="91434" bIns="45717"/>
          <a:lstStyle>
            <a:lvl1pPr marL="293195" indent="-293195">
              <a:buFont typeface="Wingdings" panose="05000000000000000000" pitchFamily="2" charset="2"/>
              <a:buChar char="l"/>
              <a:defRPr sz="1368" baseline="0">
                <a:latin typeface="Meiryo UI" panose="020B0604030504040204" pitchFamily="50" charset="-128"/>
                <a:cs typeface="Arial" panose="020B0604020202020204" pitchFamily="34" charset="0"/>
              </a:defRPr>
            </a:lvl1pPr>
          </a:lstStyle>
          <a:p>
            <a:pPr lvl="0"/>
            <a:r>
              <a:rPr kumimoji="1" lang="en-US" altLang="ja-JP" dirty="0"/>
              <a:t>TOP MESSAGE</a:t>
            </a:r>
            <a:r>
              <a:rPr kumimoji="1" lang="ja-JP" altLang="en-US" dirty="0"/>
              <a:t> </a:t>
            </a:r>
            <a:r>
              <a:rPr kumimoji="1" lang="en-US" altLang="ja-JP" dirty="0"/>
              <a:t>(16 or 14pt)</a:t>
            </a:r>
            <a:endParaRPr kumimoji="1" lang="ja-JP" altLang="en-US" dirty="0"/>
          </a:p>
        </p:txBody>
      </p:sp>
      <p:sp>
        <p:nvSpPr>
          <p:cNvPr id="14" name="Rectangle 9"/>
          <p:cNvSpPr>
            <a:spLocks noGrp="1" noChangeArrowheads="1"/>
          </p:cNvSpPr>
          <p:nvPr>
            <p:ph type="sldNum" sz="quarter" idx="4"/>
          </p:nvPr>
        </p:nvSpPr>
        <p:spPr bwMode="auto">
          <a:xfrm>
            <a:off x="8604447" y="6578643"/>
            <a:ext cx="468115" cy="264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1" compatLnSpc="1">
            <a:prstTxWarp prst="textNoShape">
              <a:avLst/>
            </a:prstTxWarp>
          </a:bodyPr>
          <a:lstStyle>
            <a:lvl1pPr algn="r">
              <a:defRPr sz="855">
                <a:solidFill>
                  <a:schemeClr val="bg1"/>
                </a:solidFill>
                <a:latin typeface="Meiryo UI" panose="020B0604030504040204" pitchFamily="50" charset="-128"/>
                <a:ea typeface="Meiryo UI" panose="020B0604030504040204" pitchFamily="50" charset="-128"/>
                <a:cs typeface="Arial" pitchFamily="34" charset="0"/>
              </a:defRPr>
            </a:lvl1pPr>
          </a:lstStyle>
          <a:p>
            <a:pPr fontAlgn="base">
              <a:spcBef>
                <a:spcPct val="0"/>
              </a:spcBef>
              <a:spcAft>
                <a:spcPct val="0"/>
              </a:spcAft>
              <a:defRPr/>
            </a:pPr>
            <a:fld id="{B030373C-1F6D-4195-81EC-CE42AF9B0E14}" type="slidenum">
              <a:rPr lang="en-US" altLang="ja-JP" smtClean="0"/>
              <a:pPr fontAlgn="base">
                <a:spcBef>
                  <a:spcPct val="0"/>
                </a:spcBef>
                <a:spcAft>
                  <a:spcPct val="0"/>
                </a:spcAft>
                <a:defRPr/>
              </a:pPr>
              <a:t>‹#›</a:t>
            </a:fld>
            <a:endParaRPr lang="en-US" altLang="ja-JP" dirty="0"/>
          </a:p>
        </p:txBody>
      </p:sp>
    </p:spTree>
    <p:extLst>
      <p:ext uri="{BB962C8B-B14F-4D97-AF65-F5344CB8AC3E}">
        <p14:creationId xmlns:p14="http://schemas.microsoft.com/office/powerpoint/2010/main" val="12238906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標準中表紙">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0" hasCustomPrompt="1"/>
          </p:nvPr>
        </p:nvSpPr>
        <p:spPr>
          <a:xfrm>
            <a:off x="612003" y="2780928"/>
            <a:ext cx="7848431" cy="432172"/>
          </a:xfrm>
          <a:prstGeom prst="rect">
            <a:avLst/>
          </a:prstGeom>
        </p:spPr>
        <p:txBody>
          <a:bodyPr lIns="91434" tIns="45717" rIns="91434" bIns="45717"/>
          <a:lstStyle>
            <a:lvl1pPr marL="0" indent="0">
              <a:buNone/>
              <a:defRPr sz="2052">
                <a:latin typeface="Meiryo UI" panose="020B0604030504040204" pitchFamily="50" charset="-128"/>
                <a:ea typeface="Meiryo UI" panose="020B0604030504040204" pitchFamily="50" charset="-128"/>
                <a:cs typeface="Arial" panose="020B0604020202020204" pitchFamily="34" charset="0"/>
              </a:defRPr>
            </a:lvl1pPr>
            <a:lvl2pPr>
              <a:defRPr sz="2052">
                <a:latin typeface="Arial" panose="020B0604020202020204" pitchFamily="34" charset="0"/>
                <a:ea typeface="ＭＳ Ｐゴシック" panose="020B0600070205080204" pitchFamily="50" charset="-128"/>
                <a:cs typeface="Arial" panose="020B0604020202020204" pitchFamily="34" charset="0"/>
              </a:defRPr>
            </a:lvl2pPr>
            <a:lvl3pPr>
              <a:defRPr sz="2052">
                <a:latin typeface="Arial" panose="020B0604020202020204" pitchFamily="34" charset="0"/>
                <a:ea typeface="ＭＳ Ｐゴシック" panose="020B0600070205080204" pitchFamily="50" charset="-128"/>
                <a:cs typeface="Arial" panose="020B0604020202020204" pitchFamily="34" charset="0"/>
              </a:defRPr>
            </a:lvl3pPr>
            <a:lvl4pPr>
              <a:defRPr sz="2052">
                <a:latin typeface="Arial" panose="020B0604020202020204" pitchFamily="34" charset="0"/>
                <a:ea typeface="ＭＳ Ｐゴシック" panose="020B0600070205080204" pitchFamily="50" charset="-128"/>
                <a:cs typeface="Arial" panose="020B0604020202020204" pitchFamily="34" charset="0"/>
              </a:defRPr>
            </a:lvl4pPr>
            <a:lvl5pPr>
              <a:defRPr sz="2052">
                <a:latin typeface="Arial" panose="020B0604020202020204" pitchFamily="34" charset="0"/>
                <a:ea typeface="ＭＳ Ｐゴシック" panose="020B0600070205080204" pitchFamily="50" charset="-128"/>
                <a:cs typeface="Arial" panose="020B0604020202020204" pitchFamily="34" charset="0"/>
              </a:defRPr>
            </a:lvl5pPr>
          </a:lstStyle>
          <a:p>
            <a:pPr lvl="0"/>
            <a:r>
              <a:rPr kumimoji="1" lang="en-US" altLang="ja-JP" dirty="0"/>
              <a:t>CHAPTER TITLE</a:t>
            </a:r>
            <a:r>
              <a:rPr kumimoji="1" lang="ja-JP" altLang="en-US" dirty="0"/>
              <a:t> </a:t>
            </a:r>
            <a:r>
              <a:rPr kumimoji="1" lang="en-US" altLang="ja-JP" dirty="0"/>
              <a:t>(24pt)</a:t>
            </a:r>
            <a:endParaRPr kumimoji="1" lang="ja-JP" altLang="en-US" dirty="0"/>
          </a:p>
        </p:txBody>
      </p:sp>
      <p:sp>
        <p:nvSpPr>
          <p:cNvPr id="13" name="テキスト プレースホルダー 12"/>
          <p:cNvSpPr>
            <a:spLocks noGrp="1"/>
          </p:cNvSpPr>
          <p:nvPr>
            <p:ph type="body" sz="quarter" idx="11" hasCustomPrompt="1"/>
          </p:nvPr>
        </p:nvSpPr>
        <p:spPr>
          <a:xfrm>
            <a:off x="612003" y="3356225"/>
            <a:ext cx="7848431" cy="360809"/>
          </a:xfrm>
          <a:prstGeom prst="rect">
            <a:avLst/>
          </a:prstGeom>
        </p:spPr>
        <p:txBody>
          <a:bodyPr lIns="91434" tIns="45717" rIns="91434" bIns="45717"/>
          <a:lstStyle>
            <a:lvl1pPr marL="0" indent="0">
              <a:buNone/>
              <a:defRPr sz="1368" baseline="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defRPr>
            </a:lvl1pPr>
            <a:lvl2pPr>
              <a:defRPr sz="1368">
                <a:latin typeface="Arial" panose="020B0604020202020204" pitchFamily="34" charset="0"/>
                <a:ea typeface="ＭＳ Ｐゴシック" panose="020B0600070205080204" pitchFamily="50" charset="-128"/>
                <a:cs typeface="Arial" panose="020B0604020202020204" pitchFamily="34" charset="0"/>
              </a:defRPr>
            </a:lvl2pPr>
            <a:lvl3pPr>
              <a:defRPr sz="1368">
                <a:latin typeface="Arial" panose="020B0604020202020204" pitchFamily="34" charset="0"/>
                <a:ea typeface="ＭＳ Ｐゴシック" panose="020B0600070205080204" pitchFamily="50" charset="-128"/>
                <a:cs typeface="Arial" panose="020B0604020202020204" pitchFamily="34" charset="0"/>
              </a:defRPr>
            </a:lvl3pPr>
            <a:lvl4pPr>
              <a:defRPr sz="1368">
                <a:latin typeface="Arial" panose="020B0604020202020204" pitchFamily="34" charset="0"/>
                <a:ea typeface="ＭＳ Ｐゴシック" panose="020B0600070205080204" pitchFamily="50" charset="-128"/>
                <a:cs typeface="Arial" panose="020B0604020202020204" pitchFamily="34" charset="0"/>
              </a:defRPr>
            </a:lvl4pPr>
            <a:lvl5pPr>
              <a:defRPr sz="1368">
                <a:latin typeface="Arial" panose="020B0604020202020204" pitchFamily="34" charset="0"/>
                <a:ea typeface="ＭＳ Ｐゴシック" panose="020B0600070205080204" pitchFamily="50" charset="-128"/>
                <a:cs typeface="Arial" panose="020B0604020202020204" pitchFamily="34" charset="0"/>
              </a:defRPr>
            </a:lvl5pPr>
          </a:lstStyle>
          <a:p>
            <a:pPr lvl="0"/>
            <a:r>
              <a:rPr kumimoji="1" lang="en-US" altLang="ja-JP" dirty="0"/>
              <a:t>SUBTITLE (16pt)</a:t>
            </a:r>
            <a:endParaRPr kumimoji="1" lang="ja-JP" altLang="en-US" dirty="0"/>
          </a:p>
        </p:txBody>
      </p:sp>
      <p:sp>
        <p:nvSpPr>
          <p:cNvPr id="5" name="Rectangle 9"/>
          <p:cNvSpPr>
            <a:spLocks noGrp="1" noChangeArrowheads="1"/>
          </p:cNvSpPr>
          <p:nvPr>
            <p:ph type="sldNum" sz="quarter" idx="4"/>
          </p:nvPr>
        </p:nvSpPr>
        <p:spPr bwMode="auto">
          <a:xfrm>
            <a:off x="8604450" y="6578646"/>
            <a:ext cx="468115" cy="234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1" compatLnSpc="1">
            <a:prstTxWarp prst="textNoShape">
              <a:avLst/>
            </a:prstTxWarp>
          </a:bodyPr>
          <a:lstStyle>
            <a:lvl1pPr algn="r">
              <a:defRPr sz="855">
                <a:solidFill>
                  <a:schemeClr val="bg1"/>
                </a:solidFill>
                <a:latin typeface="Meiryo UI" panose="020B0604030504040204" pitchFamily="50" charset="-128"/>
                <a:ea typeface="Meiryo UI" panose="020B0604030504040204" pitchFamily="50" charset="-128"/>
                <a:cs typeface="Arial" pitchFamily="34" charset="0"/>
              </a:defRPr>
            </a:lvl1pPr>
          </a:lstStyle>
          <a:p>
            <a:pPr fontAlgn="base">
              <a:spcBef>
                <a:spcPct val="0"/>
              </a:spcBef>
              <a:spcAft>
                <a:spcPct val="0"/>
              </a:spcAft>
              <a:defRPr/>
            </a:pPr>
            <a:fld id="{B030373C-1F6D-4195-81EC-CE42AF9B0E14}" type="slidenum">
              <a:rPr lang="en-US" altLang="ja-JP" smtClean="0"/>
              <a:pPr fontAlgn="base">
                <a:spcBef>
                  <a:spcPct val="0"/>
                </a:spcBef>
                <a:spcAft>
                  <a:spcPct val="0"/>
                </a:spcAft>
                <a:defRPr/>
              </a:pPr>
              <a:t>‹#›</a:t>
            </a:fld>
            <a:endParaRPr lang="en-US" altLang="ja-JP" dirty="0"/>
          </a:p>
        </p:txBody>
      </p:sp>
    </p:spTree>
    <p:extLst>
      <p:ext uri="{BB962C8B-B14F-4D97-AF65-F5344CB8AC3E}">
        <p14:creationId xmlns:p14="http://schemas.microsoft.com/office/powerpoint/2010/main" val="14996052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3_トップメッセージ、2チャート（左右）">
    <p:spTree>
      <p:nvGrpSpPr>
        <p:cNvPr id="1" name=""/>
        <p:cNvGrpSpPr/>
        <p:nvPr/>
      </p:nvGrpSpPr>
      <p:grpSpPr>
        <a:xfrm>
          <a:off x="0" y="0"/>
          <a:ext cx="0" cy="0"/>
          <a:chOff x="0" y="0"/>
          <a:chExt cx="0" cy="0"/>
        </a:xfrm>
      </p:grpSpPr>
      <p:sp>
        <p:nvSpPr>
          <p:cNvPr id="17" name="テキスト プレースホルダー 2"/>
          <p:cNvSpPr>
            <a:spLocks noGrp="1"/>
          </p:cNvSpPr>
          <p:nvPr>
            <p:ph type="body" sz="half" idx="1"/>
          </p:nvPr>
        </p:nvSpPr>
        <p:spPr>
          <a:xfrm>
            <a:off x="476251" y="1844824"/>
            <a:ext cx="3995739" cy="4464496"/>
          </a:xfrm>
          <a:prstGeom prst="rect">
            <a:avLst/>
          </a:prstGeom>
        </p:spPr>
        <p:txBody>
          <a:bodyPr lIns="91434" tIns="45717" rIns="91434" bIns="45717"/>
          <a:lstStyle>
            <a:lvl1pPr marL="293195" indent="-293195">
              <a:buFont typeface="Wingdings" panose="05000000000000000000" pitchFamily="2" charset="2"/>
              <a:buChar char="l"/>
              <a:defRPr sz="1368">
                <a:latin typeface="Meiryo UI" panose="020B0604030504040204" pitchFamily="50" charset="-128"/>
                <a:cs typeface="Arial" panose="020B0604020202020204" pitchFamily="34" charset="0"/>
              </a:defRPr>
            </a:lvl1pPr>
            <a:lvl2pPr marL="635256" indent="-244329">
              <a:buFont typeface="Arial" panose="020B0604020202020204" pitchFamily="34" charset="0"/>
              <a:buChar char="-"/>
              <a:defRPr sz="1368">
                <a:latin typeface="Meiryo UI" panose="020B0604030504040204" pitchFamily="50" charset="-128"/>
                <a:cs typeface="Arial" panose="020B0604020202020204" pitchFamily="34" charset="0"/>
              </a:defRPr>
            </a:lvl2pPr>
            <a:lvl3pPr marL="977318" indent="-195463">
              <a:buFont typeface="Arial" panose="020B0604020202020204" pitchFamily="34" charset="0"/>
              <a:buChar char="•"/>
              <a:defRPr sz="1368">
                <a:latin typeface="Meiryo UI" panose="020B0604030504040204" pitchFamily="50" charset="-128"/>
                <a:cs typeface="Arial" panose="020B0604020202020204" pitchFamily="34" charset="0"/>
              </a:defRPr>
            </a:lvl3pPr>
            <a:lvl4pPr marL="1368245" indent="-195463">
              <a:buFont typeface="Wingdings" panose="05000000000000000000" pitchFamily="2" charset="2"/>
              <a:buChar char="Ø"/>
              <a:defRPr sz="1368">
                <a:latin typeface="Meiryo UI" panose="020B0604030504040204" pitchFamily="50" charset="-128"/>
                <a:cs typeface="Arial" panose="020B0604020202020204" pitchFamily="34" charset="0"/>
              </a:defRPr>
            </a:lvl4pPr>
            <a:lvl5pPr marL="1759172" indent="-195463">
              <a:buFont typeface="ＭＳ Ｐゴシック" panose="020B0600070205080204" pitchFamily="50" charset="-128"/>
              <a:buChar char="»"/>
              <a:defRPr sz="1368">
                <a:latin typeface="Meiryo UI" panose="020B0604030504040204" pitchFamily="50" charset="-128"/>
                <a:cs typeface="Arial" panose="020B0604020202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8" name="コンテンツ プレースホルダー 3"/>
          <p:cNvSpPr>
            <a:spLocks noGrp="1"/>
          </p:cNvSpPr>
          <p:nvPr>
            <p:ph sz="half" idx="2"/>
          </p:nvPr>
        </p:nvSpPr>
        <p:spPr>
          <a:xfrm>
            <a:off x="4624413" y="1844824"/>
            <a:ext cx="3997325" cy="4464496"/>
          </a:xfrm>
          <a:prstGeom prst="rect">
            <a:avLst/>
          </a:prstGeom>
        </p:spPr>
        <p:txBody>
          <a:bodyPr lIns="91434" tIns="45717" rIns="91434" bIns="45717"/>
          <a:lstStyle>
            <a:lvl1pPr marL="293195" indent="-293195">
              <a:buFont typeface="Wingdings" panose="05000000000000000000" pitchFamily="2" charset="2"/>
              <a:buChar char="l"/>
              <a:defRPr sz="1368">
                <a:latin typeface="Meiryo UI" panose="020B0604030504040204" pitchFamily="50" charset="-128"/>
                <a:cs typeface="Arial" panose="020B0604020202020204" pitchFamily="34" charset="0"/>
              </a:defRPr>
            </a:lvl1pPr>
            <a:lvl2pPr marL="635256" indent="-244329">
              <a:buFont typeface="Arial" panose="020B0604020202020204" pitchFamily="34" charset="0"/>
              <a:buChar char="-"/>
              <a:defRPr sz="1368">
                <a:latin typeface="Meiryo UI" panose="020B0604030504040204" pitchFamily="50" charset="-128"/>
                <a:cs typeface="Arial" panose="020B0604020202020204" pitchFamily="34" charset="0"/>
              </a:defRPr>
            </a:lvl2pPr>
            <a:lvl3pPr marL="977318" indent="-195463">
              <a:buFont typeface="Arial" panose="020B0604020202020204" pitchFamily="34" charset="0"/>
              <a:buChar char="•"/>
              <a:defRPr sz="1368">
                <a:latin typeface="Meiryo UI" panose="020B0604030504040204" pitchFamily="50" charset="-128"/>
                <a:cs typeface="Arial" panose="020B0604020202020204" pitchFamily="34" charset="0"/>
              </a:defRPr>
            </a:lvl3pPr>
            <a:lvl4pPr marL="1368245" indent="-195463">
              <a:buFont typeface="Wingdings" panose="05000000000000000000" pitchFamily="2" charset="2"/>
              <a:buChar char="Ø"/>
              <a:defRPr sz="1368">
                <a:latin typeface="Meiryo UI" panose="020B0604030504040204" pitchFamily="50" charset="-128"/>
                <a:cs typeface="Arial" panose="020B0604020202020204" pitchFamily="34" charset="0"/>
              </a:defRPr>
            </a:lvl4pPr>
            <a:lvl5pPr marL="1759172" indent="-195463">
              <a:buFont typeface="ＭＳ Ｐゴシック" panose="020B0600070205080204" pitchFamily="50" charset="-128"/>
              <a:buChar char="»"/>
              <a:defRPr sz="1368">
                <a:latin typeface="Meiryo UI" panose="020B0604030504040204" pitchFamily="50" charset="-128"/>
                <a:cs typeface="Arial" panose="020B0604020202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9" name="テキスト プレースホルダー 6"/>
          <p:cNvSpPr>
            <a:spLocks noGrp="1"/>
          </p:cNvSpPr>
          <p:nvPr>
            <p:ph type="body" sz="quarter" idx="11" hasCustomPrompt="1"/>
          </p:nvPr>
        </p:nvSpPr>
        <p:spPr>
          <a:xfrm>
            <a:off x="179514" y="333376"/>
            <a:ext cx="8928204" cy="359321"/>
          </a:xfrm>
          <a:prstGeom prst="rect">
            <a:avLst/>
          </a:prstGeom>
        </p:spPr>
        <p:txBody>
          <a:bodyPr lIns="91434" tIns="45717" rIns="91434" bIns="45717"/>
          <a:lstStyle>
            <a:lvl1pPr marL="0" indent="0">
              <a:buNone/>
              <a:defRPr sz="1710">
                <a:latin typeface="Meiryo UI" panose="020B0604030504040204" pitchFamily="50" charset="-128"/>
                <a:cs typeface="Arial" panose="020B0604020202020204" pitchFamily="34" charset="0"/>
              </a:defRPr>
            </a:lvl1pPr>
          </a:lstStyle>
          <a:p>
            <a:pPr lvl="0"/>
            <a:r>
              <a:rPr kumimoji="1" lang="en-US" altLang="ja-JP" dirty="0"/>
              <a:t>TITLE</a:t>
            </a:r>
            <a:r>
              <a:rPr kumimoji="1" lang="ja-JP" altLang="en-US" dirty="0"/>
              <a:t> </a:t>
            </a:r>
            <a:r>
              <a:rPr kumimoji="1" lang="en-US" altLang="ja-JP" dirty="0"/>
              <a:t>(20pt)</a:t>
            </a:r>
            <a:endParaRPr kumimoji="1" lang="ja-JP" altLang="en-US" dirty="0"/>
          </a:p>
        </p:txBody>
      </p:sp>
      <p:sp>
        <p:nvSpPr>
          <p:cNvPr id="10" name="タイトル 1"/>
          <p:cNvSpPr>
            <a:spLocks noGrp="1"/>
          </p:cNvSpPr>
          <p:nvPr>
            <p:ph type="title" hasCustomPrompt="1"/>
          </p:nvPr>
        </p:nvSpPr>
        <p:spPr>
          <a:xfrm>
            <a:off x="179515" y="4814"/>
            <a:ext cx="8925916" cy="301723"/>
          </a:xfrm>
          <a:prstGeom prst="rect">
            <a:avLst/>
          </a:prstGeom>
        </p:spPr>
        <p:txBody>
          <a:bodyPr lIns="91434" tIns="45717" rIns="91434" bIns="45717"/>
          <a:lstStyle>
            <a:lvl1pPr algn="l">
              <a:defRPr sz="1368">
                <a:solidFill>
                  <a:srgbClr val="5F5F5F"/>
                </a:solidFill>
                <a:latin typeface="Meiryo UI" panose="020B0604030504040204" pitchFamily="50" charset="-128"/>
                <a:cs typeface="Arial" panose="020B0604020202020204" pitchFamily="34" charset="0"/>
              </a:defRPr>
            </a:lvl1pPr>
          </a:lstStyle>
          <a:p>
            <a:r>
              <a:rPr lang="en-US" altLang="ja-JP" dirty="0"/>
              <a:t>CHAPTER TITLE</a:t>
            </a:r>
            <a:r>
              <a:rPr lang="ja-JP" altLang="en-US" dirty="0"/>
              <a:t> </a:t>
            </a:r>
            <a:r>
              <a:rPr lang="en-US" altLang="ja-JP" dirty="0"/>
              <a:t>(16pt)</a:t>
            </a:r>
            <a:endParaRPr lang="ja-JP" altLang="en-US" dirty="0"/>
          </a:p>
        </p:txBody>
      </p:sp>
      <p:sp>
        <p:nvSpPr>
          <p:cNvPr id="11" name="テキスト プレースホルダー 8"/>
          <p:cNvSpPr>
            <a:spLocks noGrp="1"/>
          </p:cNvSpPr>
          <p:nvPr>
            <p:ph type="body" sz="quarter" idx="12" hasCustomPrompt="1"/>
          </p:nvPr>
        </p:nvSpPr>
        <p:spPr>
          <a:xfrm>
            <a:off x="468236" y="837189"/>
            <a:ext cx="8136112" cy="647601"/>
          </a:xfrm>
          <a:prstGeom prst="rect">
            <a:avLst/>
          </a:prstGeom>
        </p:spPr>
        <p:txBody>
          <a:bodyPr lIns="91434" tIns="45717" rIns="91434" bIns="45717"/>
          <a:lstStyle>
            <a:lvl1pPr marL="293195" indent="-293195">
              <a:buFont typeface="Wingdings" panose="05000000000000000000" pitchFamily="2" charset="2"/>
              <a:buChar char="l"/>
              <a:defRPr sz="1368" baseline="0">
                <a:latin typeface="Meiryo UI" panose="020B0604030504040204" pitchFamily="50" charset="-128"/>
                <a:cs typeface="Arial" panose="020B0604020202020204" pitchFamily="34" charset="0"/>
              </a:defRPr>
            </a:lvl1pPr>
          </a:lstStyle>
          <a:p>
            <a:pPr lvl="0"/>
            <a:r>
              <a:rPr kumimoji="1" lang="en-US" altLang="ja-JP" dirty="0"/>
              <a:t>TOP MESSAGE</a:t>
            </a:r>
            <a:r>
              <a:rPr kumimoji="1" lang="ja-JP" altLang="en-US" dirty="0"/>
              <a:t> </a:t>
            </a:r>
            <a:r>
              <a:rPr kumimoji="1" lang="en-US" altLang="ja-JP" dirty="0"/>
              <a:t>(16 or 14pt)</a:t>
            </a:r>
            <a:endParaRPr kumimoji="1" lang="ja-JP" altLang="en-US" dirty="0"/>
          </a:p>
        </p:txBody>
      </p:sp>
      <p:sp>
        <p:nvSpPr>
          <p:cNvPr id="12" name="Rectangle 9"/>
          <p:cNvSpPr>
            <a:spLocks noGrp="1" noChangeArrowheads="1"/>
          </p:cNvSpPr>
          <p:nvPr>
            <p:ph type="sldNum" sz="quarter" idx="4"/>
          </p:nvPr>
        </p:nvSpPr>
        <p:spPr bwMode="auto">
          <a:xfrm>
            <a:off x="8604447" y="6578643"/>
            <a:ext cx="468115" cy="264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1" compatLnSpc="1">
            <a:prstTxWarp prst="textNoShape">
              <a:avLst/>
            </a:prstTxWarp>
          </a:bodyPr>
          <a:lstStyle>
            <a:lvl1pPr algn="r">
              <a:defRPr sz="855">
                <a:solidFill>
                  <a:schemeClr val="bg1"/>
                </a:solidFill>
                <a:latin typeface="Meiryo UI" panose="020B0604030504040204" pitchFamily="50" charset="-128"/>
                <a:ea typeface="Meiryo UI" panose="020B0604030504040204" pitchFamily="50" charset="-128"/>
                <a:cs typeface="Arial" pitchFamily="34" charset="0"/>
              </a:defRPr>
            </a:lvl1pPr>
          </a:lstStyle>
          <a:p>
            <a:pPr fontAlgn="base">
              <a:spcBef>
                <a:spcPct val="0"/>
              </a:spcBef>
              <a:spcAft>
                <a:spcPct val="0"/>
              </a:spcAft>
              <a:defRPr/>
            </a:pPr>
            <a:fld id="{B030373C-1F6D-4195-81EC-CE42AF9B0E14}" type="slidenum">
              <a:rPr lang="en-US" altLang="ja-JP" smtClean="0"/>
              <a:pPr fontAlgn="base">
                <a:spcBef>
                  <a:spcPct val="0"/>
                </a:spcBef>
                <a:spcAft>
                  <a:spcPct val="0"/>
                </a:spcAft>
                <a:defRPr/>
              </a:pPr>
              <a:t>‹#›</a:t>
            </a:fld>
            <a:endParaRPr lang="en-US" altLang="ja-JP" dirty="0"/>
          </a:p>
        </p:txBody>
      </p:sp>
    </p:spTree>
    <p:extLst>
      <p:ext uri="{BB962C8B-B14F-4D97-AF65-F5344CB8AC3E}">
        <p14:creationId xmlns:p14="http://schemas.microsoft.com/office/powerpoint/2010/main" val="33142251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_表紙">
    <p:spTree>
      <p:nvGrpSpPr>
        <p:cNvPr id="1" name=""/>
        <p:cNvGrpSpPr/>
        <p:nvPr/>
      </p:nvGrpSpPr>
      <p:grpSpPr>
        <a:xfrm>
          <a:off x="0" y="0"/>
          <a:ext cx="0" cy="0"/>
          <a:chOff x="0" y="0"/>
          <a:chExt cx="0" cy="0"/>
        </a:xfrm>
      </p:grpSpPr>
      <p:sp>
        <p:nvSpPr>
          <p:cNvPr id="8" name="タイトル 1"/>
          <p:cNvSpPr>
            <a:spLocks noGrp="1"/>
          </p:cNvSpPr>
          <p:nvPr>
            <p:ph type="ctrTitle"/>
          </p:nvPr>
        </p:nvSpPr>
        <p:spPr>
          <a:xfrm>
            <a:off x="1066798" y="2660401"/>
            <a:ext cx="7010405" cy="846667"/>
          </a:xfrm>
          <a:prstGeom prst="rect">
            <a:avLst/>
          </a:prstGeom>
        </p:spPr>
        <p:txBody>
          <a:bodyPr anchor="ctr">
            <a:normAutofit/>
          </a:bodyPr>
          <a:lstStyle>
            <a:lvl1pPr algn="ctr">
              <a:defRPr sz="2700">
                <a:solidFill>
                  <a:srgbClr val="9B195A"/>
                </a:solidFill>
                <a:latin typeface="+mn-lt"/>
              </a:defRPr>
            </a:lvl1pPr>
          </a:lstStyle>
          <a:p>
            <a:r>
              <a:rPr lang="ja-JP" altLang="en-US" dirty="0"/>
              <a:t>マスタ タイトルの書式設定</a:t>
            </a:r>
          </a:p>
        </p:txBody>
      </p:sp>
      <p:sp>
        <p:nvSpPr>
          <p:cNvPr id="9" name="サブタイトル 2"/>
          <p:cNvSpPr>
            <a:spLocks noGrp="1"/>
          </p:cNvSpPr>
          <p:nvPr>
            <p:ph type="subTitle" idx="1"/>
          </p:nvPr>
        </p:nvSpPr>
        <p:spPr>
          <a:xfrm>
            <a:off x="1371600" y="3933057"/>
            <a:ext cx="6400800" cy="702733"/>
          </a:xfrm>
          <a:prstGeom prst="rect">
            <a:avLst/>
          </a:prstGeom>
        </p:spPr>
        <p:txBody>
          <a:bodyPr>
            <a:normAutofit/>
          </a:bodyPr>
          <a:lstStyle>
            <a:lvl1pPr marL="0" indent="0" algn="ctr">
              <a:buNone/>
              <a:defRPr sz="1500" b="0">
                <a:solidFill>
                  <a:schemeClr val="tx1"/>
                </a:solidFill>
                <a:latin typeface="+mn-lt"/>
                <a:ea typeface="+mn-ea"/>
              </a:defRPr>
            </a:lvl1pPr>
            <a:lvl2pPr marL="334979" indent="0" algn="ctr">
              <a:buNone/>
              <a:defRPr>
                <a:solidFill>
                  <a:schemeClr val="tx1">
                    <a:tint val="75000"/>
                  </a:schemeClr>
                </a:solidFill>
              </a:defRPr>
            </a:lvl2pPr>
            <a:lvl3pPr marL="669958" indent="0" algn="ctr">
              <a:buNone/>
              <a:defRPr>
                <a:solidFill>
                  <a:schemeClr val="tx1">
                    <a:tint val="75000"/>
                  </a:schemeClr>
                </a:solidFill>
              </a:defRPr>
            </a:lvl3pPr>
            <a:lvl4pPr marL="1004937" indent="0" algn="ctr">
              <a:buNone/>
              <a:defRPr>
                <a:solidFill>
                  <a:schemeClr val="tx1">
                    <a:tint val="75000"/>
                  </a:schemeClr>
                </a:solidFill>
              </a:defRPr>
            </a:lvl4pPr>
            <a:lvl5pPr marL="1339916" indent="0" algn="ctr">
              <a:buNone/>
              <a:defRPr>
                <a:solidFill>
                  <a:schemeClr val="tx1">
                    <a:tint val="75000"/>
                  </a:schemeClr>
                </a:solidFill>
              </a:defRPr>
            </a:lvl5pPr>
            <a:lvl6pPr marL="1674895" indent="0" algn="ctr">
              <a:buNone/>
              <a:defRPr>
                <a:solidFill>
                  <a:schemeClr val="tx1">
                    <a:tint val="75000"/>
                  </a:schemeClr>
                </a:solidFill>
              </a:defRPr>
            </a:lvl6pPr>
            <a:lvl7pPr marL="2009874" indent="0" algn="ctr">
              <a:buNone/>
              <a:defRPr>
                <a:solidFill>
                  <a:schemeClr val="tx1">
                    <a:tint val="75000"/>
                  </a:schemeClr>
                </a:solidFill>
              </a:defRPr>
            </a:lvl7pPr>
            <a:lvl8pPr marL="2344853" indent="0" algn="ctr">
              <a:buNone/>
              <a:defRPr>
                <a:solidFill>
                  <a:schemeClr val="tx1">
                    <a:tint val="75000"/>
                  </a:schemeClr>
                </a:solidFill>
              </a:defRPr>
            </a:lvl8pPr>
            <a:lvl9pPr marL="2679832" indent="0" algn="ctr">
              <a:buNone/>
              <a:defRPr>
                <a:solidFill>
                  <a:schemeClr val="tx1">
                    <a:tint val="75000"/>
                  </a:schemeClr>
                </a:solidFill>
              </a:defRPr>
            </a:lvl9pPr>
          </a:lstStyle>
          <a:p>
            <a:r>
              <a:rPr lang="ja-JP" altLang="en-US" dirty="0"/>
              <a:t>マスタ サブタイトルの書式設定</a:t>
            </a:r>
          </a:p>
        </p:txBody>
      </p:sp>
    </p:spTree>
    <p:extLst>
      <p:ext uri="{BB962C8B-B14F-4D97-AF65-F5344CB8AC3E}">
        <p14:creationId xmlns:p14="http://schemas.microsoft.com/office/powerpoint/2010/main" val="676932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2_扉ページ">
    <p:spTree>
      <p:nvGrpSpPr>
        <p:cNvPr id="1" name=""/>
        <p:cNvGrpSpPr/>
        <p:nvPr/>
      </p:nvGrpSpPr>
      <p:grpSpPr>
        <a:xfrm>
          <a:off x="0" y="0"/>
          <a:ext cx="0" cy="0"/>
          <a:chOff x="0" y="0"/>
          <a:chExt cx="0" cy="0"/>
        </a:xfrm>
      </p:grpSpPr>
      <p:sp>
        <p:nvSpPr>
          <p:cNvPr id="8" name="タイトル 1"/>
          <p:cNvSpPr>
            <a:spLocks noGrp="1"/>
          </p:cNvSpPr>
          <p:nvPr>
            <p:ph type="title"/>
          </p:nvPr>
        </p:nvSpPr>
        <p:spPr>
          <a:xfrm>
            <a:off x="2804530" y="2730116"/>
            <a:ext cx="3534942" cy="461665"/>
          </a:xfrm>
        </p:spPr>
        <p:txBody>
          <a:bodyPr wrap="none">
            <a:spAutoFit/>
          </a:bodyPr>
          <a:lstStyle>
            <a:lvl1pPr algn="ctr">
              <a:defRPr sz="2400"/>
            </a:lvl1pPr>
          </a:lstStyle>
          <a:p>
            <a:r>
              <a:rPr lang="ja-JP" altLang="en-US" dirty="0"/>
              <a:t>マスタ タイトルの書式設定</a:t>
            </a:r>
          </a:p>
        </p:txBody>
      </p:sp>
      <p:sp>
        <p:nvSpPr>
          <p:cNvPr id="2" name="正方形/長方形 1"/>
          <p:cNvSpPr/>
          <p:nvPr userDrawn="1"/>
        </p:nvSpPr>
        <p:spPr>
          <a:xfrm>
            <a:off x="0" y="6488668"/>
            <a:ext cx="357790" cy="300082"/>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0" lang="ja-JP" altLang="en-US" sz="135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8883557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3_中面">
    <p:spTree>
      <p:nvGrpSpPr>
        <p:cNvPr id="1" name=""/>
        <p:cNvGrpSpPr/>
        <p:nvPr/>
      </p:nvGrpSpPr>
      <p:grpSpPr>
        <a:xfrm>
          <a:off x="0" y="0"/>
          <a:ext cx="0" cy="0"/>
          <a:chOff x="0" y="0"/>
          <a:chExt cx="0" cy="0"/>
        </a:xfrm>
      </p:grpSpPr>
      <p:sp>
        <p:nvSpPr>
          <p:cNvPr id="8" name="タイトル 1"/>
          <p:cNvSpPr>
            <a:spLocks noGrp="1"/>
          </p:cNvSpPr>
          <p:nvPr>
            <p:ph type="title"/>
          </p:nvPr>
        </p:nvSpPr>
        <p:spPr>
          <a:xfrm>
            <a:off x="121180" y="358013"/>
            <a:ext cx="7321021" cy="419540"/>
          </a:xfrm>
        </p:spPr>
        <p:txBody>
          <a:bodyPr anchor="t">
            <a:noAutofit/>
          </a:bodyPr>
          <a:lstStyle>
            <a:lvl1pPr algn="l">
              <a:defRPr sz="1950" b="1" cap="none" baseline="0">
                <a:latin typeface="Arial" pitchFamily="34" charset="0"/>
              </a:defRPr>
            </a:lvl1pPr>
          </a:lstStyle>
          <a:p>
            <a:r>
              <a:rPr lang="ja-JP" altLang="en-US" dirty="0"/>
              <a:t>マスタ タイトルの書式設定</a:t>
            </a:r>
          </a:p>
        </p:txBody>
      </p:sp>
      <p:sp>
        <p:nvSpPr>
          <p:cNvPr id="9" name="テキスト プレースホルダー 2"/>
          <p:cNvSpPr>
            <a:spLocks noGrp="1"/>
          </p:cNvSpPr>
          <p:nvPr>
            <p:ph type="body" idx="1"/>
          </p:nvPr>
        </p:nvSpPr>
        <p:spPr>
          <a:xfrm>
            <a:off x="121180" y="41204"/>
            <a:ext cx="7321021" cy="283632"/>
          </a:xfrm>
        </p:spPr>
        <p:txBody>
          <a:bodyPr anchor="b">
            <a:noAutofit/>
          </a:bodyPr>
          <a:lstStyle>
            <a:lvl1pPr marL="0" indent="0">
              <a:buNone/>
              <a:defRPr sz="1200" b="1" baseline="0">
                <a:solidFill>
                  <a:srgbClr val="9B195A"/>
                </a:solidFill>
                <a:latin typeface="+mn-lt"/>
                <a:ea typeface="+mn-ea"/>
              </a:defRPr>
            </a:lvl1pPr>
            <a:lvl2pPr marL="334979" indent="0">
              <a:buNone/>
              <a:defRPr sz="1319">
                <a:solidFill>
                  <a:schemeClr val="tx1">
                    <a:tint val="75000"/>
                  </a:schemeClr>
                </a:solidFill>
              </a:defRPr>
            </a:lvl2pPr>
            <a:lvl3pPr marL="669958" indent="0">
              <a:buNone/>
              <a:defRPr sz="1172">
                <a:solidFill>
                  <a:schemeClr val="tx1">
                    <a:tint val="75000"/>
                  </a:schemeClr>
                </a:solidFill>
              </a:defRPr>
            </a:lvl3pPr>
            <a:lvl4pPr marL="1004937" indent="0">
              <a:buNone/>
              <a:defRPr sz="1026">
                <a:solidFill>
                  <a:schemeClr val="tx1">
                    <a:tint val="75000"/>
                  </a:schemeClr>
                </a:solidFill>
              </a:defRPr>
            </a:lvl4pPr>
            <a:lvl5pPr marL="1339916" indent="0">
              <a:buNone/>
              <a:defRPr sz="1026">
                <a:solidFill>
                  <a:schemeClr val="tx1">
                    <a:tint val="75000"/>
                  </a:schemeClr>
                </a:solidFill>
              </a:defRPr>
            </a:lvl5pPr>
            <a:lvl6pPr marL="1674895" indent="0">
              <a:buNone/>
              <a:defRPr sz="1026">
                <a:solidFill>
                  <a:schemeClr val="tx1">
                    <a:tint val="75000"/>
                  </a:schemeClr>
                </a:solidFill>
              </a:defRPr>
            </a:lvl6pPr>
            <a:lvl7pPr marL="2009874" indent="0">
              <a:buNone/>
              <a:defRPr sz="1026">
                <a:solidFill>
                  <a:schemeClr val="tx1">
                    <a:tint val="75000"/>
                  </a:schemeClr>
                </a:solidFill>
              </a:defRPr>
            </a:lvl7pPr>
            <a:lvl8pPr marL="2344853" indent="0">
              <a:buNone/>
              <a:defRPr sz="1026">
                <a:solidFill>
                  <a:schemeClr val="tx1">
                    <a:tint val="75000"/>
                  </a:schemeClr>
                </a:solidFill>
              </a:defRPr>
            </a:lvl8pPr>
            <a:lvl9pPr marL="2679832" indent="0">
              <a:buNone/>
              <a:defRPr sz="1026">
                <a:solidFill>
                  <a:schemeClr val="tx1">
                    <a:tint val="75000"/>
                  </a:schemeClr>
                </a:solidFill>
              </a:defRPr>
            </a:lvl9pPr>
          </a:lstStyle>
          <a:p>
            <a:pPr lvl="0"/>
            <a:endParaRPr lang="ja-JP" altLang="en-US" dirty="0"/>
          </a:p>
        </p:txBody>
      </p:sp>
      <p:sp>
        <p:nvSpPr>
          <p:cNvPr id="10" name="テキスト プレースホルダ 30"/>
          <p:cNvSpPr>
            <a:spLocks noGrp="1"/>
          </p:cNvSpPr>
          <p:nvPr>
            <p:ph type="body" sz="quarter" idx="13"/>
          </p:nvPr>
        </p:nvSpPr>
        <p:spPr>
          <a:xfrm>
            <a:off x="252000" y="980729"/>
            <a:ext cx="8640000" cy="4994031"/>
          </a:xfrm>
        </p:spPr>
        <p:txBody>
          <a:bodyPr/>
          <a:lstStyle>
            <a:lvl1pPr>
              <a:buNone/>
              <a:defRPr sz="1500" b="1">
                <a:latin typeface="+mn-lt"/>
                <a:ea typeface="+mn-ea"/>
              </a:defRPr>
            </a:lvl1pPr>
          </a:lstStyle>
          <a:p>
            <a:pPr lvl="0"/>
            <a:r>
              <a:rPr lang="ja-JP" altLang="en-US" dirty="0"/>
              <a:t>マスタ テキストの書式設定</a:t>
            </a:r>
          </a:p>
        </p:txBody>
      </p:sp>
      <p:sp>
        <p:nvSpPr>
          <p:cNvPr id="6" name="正方形/長方形 5"/>
          <p:cNvSpPr/>
          <p:nvPr userDrawn="1"/>
        </p:nvSpPr>
        <p:spPr>
          <a:xfrm>
            <a:off x="0" y="6488668"/>
            <a:ext cx="357790" cy="300082"/>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0" lang="ja-JP" altLang="en-US" sz="135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68455925"/>
      </p:ext>
    </p:extLst>
  </p:cSld>
  <p:clrMapOvr>
    <a:masterClrMapping/>
  </p:clrMapOvr>
  <p:extLst>
    <p:ext uri="{DCECCB84-F9BA-43D5-87BE-67443E8EF086}">
      <p15:sldGuideLst xmlns:p15="http://schemas.microsoft.com/office/powerpoint/2012/main">
        <p15:guide id="1" pos="3840">
          <p15:clr>
            <a:srgbClr val="FBAE40"/>
          </p15:clr>
        </p15:guide>
        <p15:guide id="2" pos="211">
          <p15:clr>
            <a:srgbClr val="FBAE40"/>
          </p15:clr>
        </p15:guide>
        <p15:guide id="3" pos="7469">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4_裏表紙">
    <p:spTree>
      <p:nvGrpSpPr>
        <p:cNvPr id="1" name=""/>
        <p:cNvGrpSpPr/>
        <p:nvPr/>
      </p:nvGrpSpPr>
      <p:grpSpPr>
        <a:xfrm>
          <a:off x="0" y="0"/>
          <a:ext cx="0" cy="0"/>
          <a:chOff x="0" y="0"/>
          <a:chExt cx="0" cy="0"/>
        </a:xfrm>
      </p:grpSpPr>
      <p:sp>
        <p:nvSpPr>
          <p:cNvPr id="2" name="正方形/長方形 1"/>
          <p:cNvSpPr/>
          <p:nvPr userDrawn="1"/>
        </p:nvSpPr>
        <p:spPr>
          <a:xfrm>
            <a:off x="0" y="6488668"/>
            <a:ext cx="357790" cy="300082"/>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0" lang="ja-JP" altLang="en-US" sz="135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0288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143000"/>
            <a:ext cx="1905000" cy="5486400"/>
          </a:xfrm>
        </p:spPr>
        <p:txBody>
          <a:bodyPr vert="eaVert"/>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a:xfrm>
            <a:off x="457200" y="1143000"/>
            <a:ext cx="6248400" cy="5486400"/>
          </a:xfrm>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07A75FEE-A331-4890-B378-DD2CE4BF714C}" type="datetimeFigureOut">
              <a:rPr kumimoji="1" lang="ja-JP" altLang="en-US" smtClean="0"/>
              <a:pPr/>
              <a:t>2024/10/4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155114239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B195A"/>
                </a:solidFill>
              </a:defRPr>
            </a:lvl1pPr>
          </a:lstStyle>
          <a:p>
            <a:r>
              <a:rPr lang="en-US" dirty="0"/>
              <a:t>Click to edit Master title style</a:t>
            </a:r>
            <a:endParaRPr lang="en-GB" dirty="0"/>
          </a:p>
        </p:txBody>
      </p:sp>
      <p:sp>
        <p:nvSpPr>
          <p:cNvPr id="5" name="Text Placeholder 6"/>
          <p:cNvSpPr>
            <a:spLocks noGrp="1"/>
          </p:cNvSpPr>
          <p:nvPr>
            <p:ph type="body" sz="quarter" idx="11"/>
          </p:nvPr>
        </p:nvSpPr>
        <p:spPr>
          <a:xfrm>
            <a:off x="457200" y="6453340"/>
            <a:ext cx="8229600" cy="280379"/>
          </a:xfrm>
        </p:spPr>
        <p:txBody>
          <a:bodyPr anchor="b" anchorCtr="0">
            <a:noAutofit/>
          </a:bodyPr>
          <a:lstStyle>
            <a:lvl1pPr marL="0" indent="0">
              <a:spcBef>
                <a:spcPts val="0"/>
              </a:spcBef>
              <a:spcAft>
                <a:spcPts val="0"/>
              </a:spcAft>
              <a:buClrTx/>
              <a:buFont typeface="+mj-lt"/>
              <a:buNone/>
              <a:tabLst>
                <a:tab pos="99120" algn="l"/>
              </a:tabLst>
              <a:defRPr sz="675">
                <a:latin typeface="Arial" pitchFamily="34" charset="0"/>
                <a:cs typeface="Arial" pitchFamily="34" charset="0"/>
              </a:defRPr>
            </a:lvl1pPr>
          </a:lstStyle>
          <a:p>
            <a:pPr lvl="0"/>
            <a:endParaRPr lang="en-GB" dirty="0"/>
          </a:p>
        </p:txBody>
      </p:sp>
      <p:sp>
        <p:nvSpPr>
          <p:cNvPr id="6" name="Text Placeholder 4"/>
          <p:cNvSpPr>
            <a:spLocks noGrp="1"/>
          </p:cNvSpPr>
          <p:nvPr>
            <p:ph type="body" sz="quarter" idx="12"/>
          </p:nvPr>
        </p:nvSpPr>
        <p:spPr>
          <a:xfrm>
            <a:off x="457200" y="6165850"/>
            <a:ext cx="8229600" cy="287486"/>
          </a:xfrm>
        </p:spPr>
        <p:txBody>
          <a:bodyPr anchor="b" anchorCtr="0">
            <a:noAutofit/>
          </a:bodyPr>
          <a:lstStyle>
            <a:lvl1pPr marL="0" indent="0" algn="l">
              <a:spcAft>
                <a:spcPts val="0"/>
              </a:spcAft>
              <a:buNone/>
              <a:defRPr sz="675">
                <a:solidFill>
                  <a:schemeClr val="tx1"/>
                </a:solidFill>
                <a:latin typeface="Arial" pitchFamily="34" charset="0"/>
                <a:cs typeface="Arial" pitchFamily="34" charset="0"/>
              </a:defRPr>
            </a:lvl1pPr>
          </a:lstStyle>
          <a:p>
            <a:pPr lvl="0"/>
            <a:r>
              <a:rPr lang="en-US" dirty="0"/>
              <a:t>Click to edit Master text</a:t>
            </a:r>
            <a:endParaRPr lang="en-GB" dirty="0"/>
          </a:p>
        </p:txBody>
      </p:sp>
      <p:sp>
        <p:nvSpPr>
          <p:cNvPr id="7" name="正方形/長方形 6"/>
          <p:cNvSpPr/>
          <p:nvPr userDrawn="1"/>
        </p:nvSpPr>
        <p:spPr>
          <a:xfrm>
            <a:off x="0" y="6488668"/>
            <a:ext cx="357790" cy="300082"/>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0" lang="ja-JP" altLang="en-US" sz="135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0266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593367"/>
            <a:ext cx="8520600" cy="94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688233"/>
            <a:ext cx="3999900" cy="4403600"/>
          </a:xfrm>
          <a:prstGeom prst="rect">
            <a:avLst/>
          </a:prstGeom>
        </p:spPr>
        <p:txBody>
          <a:bodyPr lIns="91425" tIns="91425" rIns="91425" bIns="91425" anchor="t" anchorCtr="0"/>
          <a:lstStyle>
            <a:lvl1pPr lvl="0">
              <a:spcBef>
                <a:spcPts val="0"/>
              </a:spcBef>
              <a:buSzPct val="100000"/>
              <a:defRPr sz="1050"/>
            </a:lvl1pPr>
            <a:lvl2pPr lvl="1">
              <a:spcBef>
                <a:spcPts val="0"/>
              </a:spcBef>
              <a:buSzPct val="100000"/>
              <a:defRPr sz="900"/>
            </a:lvl2pPr>
            <a:lvl3pPr lvl="2">
              <a:spcBef>
                <a:spcPts val="0"/>
              </a:spcBef>
              <a:buSzPct val="100000"/>
              <a:defRPr sz="900"/>
            </a:lvl3pPr>
            <a:lvl4pPr lvl="3">
              <a:spcBef>
                <a:spcPts val="0"/>
              </a:spcBef>
              <a:buSzPct val="100000"/>
              <a:defRPr sz="900"/>
            </a:lvl4pPr>
            <a:lvl5pPr lvl="4">
              <a:spcBef>
                <a:spcPts val="0"/>
              </a:spcBef>
              <a:buSzPct val="100000"/>
              <a:defRPr sz="900"/>
            </a:lvl5pPr>
            <a:lvl6pPr lvl="5">
              <a:spcBef>
                <a:spcPts val="0"/>
              </a:spcBef>
              <a:buSzPct val="100000"/>
              <a:defRPr sz="900"/>
            </a:lvl6pPr>
            <a:lvl7pPr lvl="6">
              <a:spcBef>
                <a:spcPts val="0"/>
              </a:spcBef>
              <a:buSzPct val="100000"/>
              <a:defRPr sz="900"/>
            </a:lvl7pPr>
            <a:lvl8pPr lvl="7">
              <a:spcBef>
                <a:spcPts val="0"/>
              </a:spcBef>
              <a:buSzPct val="100000"/>
              <a:defRPr sz="900"/>
            </a:lvl8pPr>
            <a:lvl9pPr lvl="8">
              <a:spcBef>
                <a:spcPts val="0"/>
              </a:spcBef>
              <a:buSzPct val="100000"/>
              <a:defRPr sz="900"/>
            </a:lvl9pPr>
          </a:lstStyle>
          <a:p>
            <a:endParaRPr/>
          </a:p>
        </p:txBody>
      </p:sp>
      <p:sp>
        <p:nvSpPr>
          <p:cNvPr id="33" name="Shape 33"/>
          <p:cNvSpPr txBox="1">
            <a:spLocks noGrp="1"/>
          </p:cNvSpPr>
          <p:nvPr>
            <p:ph type="body" idx="2"/>
          </p:nvPr>
        </p:nvSpPr>
        <p:spPr>
          <a:xfrm>
            <a:off x="4832400" y="1688233"/>
            <a:ext cx="3999900" cy="4403600"/>
          </a:xfrm>
          <a:prstGeom prst="rect">
            <a:avLst/>
          </a:prstGeom>
        </p:spPr>
        <p:txBody>
          <a:bodyPr lIns="91425" tIns="91425" rIns="91425" bIns="91425" anchor="t" anchorCtr="0"/>
          <a:lstStyle>
            <a:lvl1pPr lvl="0">
              <a:spcBef>
                <a:spcPts val="0"/>
              </a:spcBef>
              <a:buSzPct val="100000"/>
              <a:defRPr sz="1050"/>
            </a:lvl1pPr>
            <a:lvl2pPr lvl="1">
              <a:spcBef>
                <a:spcPts val="0"/>
              </a:spcBef>
              <a:buSzPct val="100000"/>
              <a:defRPr sz="900"/>
            </a:lvl2pPr>
            <a:lvl3pPr lvl="2">
              <a:spcBef>
                <a:spcPts val="0"/>
              </a:spcBef>
              <a:buSzPct val="100000"/>
              <a:defRPr sz="900"/>
            </a:lvl3pPr>
            <a:lvl4pPr lvl="3">
              <a:spcBef>
                <a:spcPts val="0"/>
              </a:spcBef>
              <a:buSzPct val="100000"/>
              <a:defRPr sz="900"/>
            </a:lvl4pPr>
            <a:lvl5pPr lvl="4">
              <a:spcBef>
                <a:spcPts val="0"/>
              </a:spcBef>
              <a:buSzPct val="100000"/>
              <a:defRPr sz="900"/>
            </a:lvl5pPr>
            <a:lvl6pPr lvl="5">
              <a:spcBef>
                <a:spcPts val="0"/>
              </a:spcBef>
              <a:buSzPct val="100000"/>
              <a:defRPr sz="900"/>
            </a:lvl6pPr>
            <a:lvl7pPr lvl="6">
              <a:spcBef>
                <a:spcPts val="0"/>
              </a:spcBef>
              <a:buSzPct val="100000"/>
              <a:defRPr sz="900"/>
            </a:lvl7pPr>
            <a:lvl8pPr lvl="7">
              <a:spcBef>
                <a:spcPts val="0"/>
              </a:spcBef>
              <a:buSzPct val="100000"/>
              <a:defRPr sz="900"/>
            </a:lvl8pPr>
            <a:lvl9pPr lvl="8">
              <a:spcBef>
                <a:spcPts val="0"/>
              </a:spcBef>
              <a:buSzPct val="100000"/>
              <a:defRPr sz="900"/>
            </a:lvl9pPr>
          </a:lstStyle>
          <a:p>
            <a:endParaRPr/>
          </a:p>
        </p:txBody>
      </p:sp>
      <p:sp>
        <p:nvSpPr>
          <p:cNvPr id="34" name="Shape 34"/>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ja" smtClean="0"/>
              <a:pPr/>
              <a:t>‹#›</a:t>
            </a:fld>
            <a:endParaRPr lang="ja"/>
          </a:p>
        </p:txBody>
      </p:sp>
    </p:spTree>
    <p:extLst>
      <p:ext uri="{BB962C8B-B14F-4D97-AF65-F5344CB8AC3E}">
        <p14:creationId xmlns:p14="http://schemas.microsoft.com/office/powerpoint/2010/main" val="1682729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46B6DB0-4AE6-44F7-B2F2-984B4720558B}" type="datetimeFigureOut">
              <a:rPr kumimoji="1" lang="ja-JP" altLang="en-US" smtClean="0"/>
              <a:t>2024/10/4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5FC3A4-D707-4169-B4D0-C77D840E3EE4}" type="slidenum">
              <a:rPr kumimoji="1" lang="ja-JP" altLang="en-US" smtClean="0"/>
              <a:t>‹#›</a:t>
            </a:fld>
            <a:endParaRPr kumimoji="1" lang="ja-JP" altLang="en-US"/>
          </a:p>
        </p:txBody>
      </p:sp>
    </p:spTree>
    <p:extLst>
      <p:ext uri="{BB962C8B-B14F-4D97-AF65-F5344CB8AC3E}">
        <p14:creationId xmlns:p14="http://schemas.microsoft.com/office/powerpoint/2010/main" val="1136628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6B6DB0-4AE6-44F7-B2F2-984B4720558B}" type="datetimeFigureOut">
              <a:rPr kumimoji="1" lang="ja-JP" altLang="en-US" smtClean="0"/>
              <a:t>2024/10/4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5FC3A4-D707-4169-B4D0-C77D840E3EE4}" type="slidenum">
              <a:rPr kumimoji="1" lang="ja-JP" altLang="en-US" smtClean="0"/>
              <a:t>‹#›</a:t>
            </a:fld>
            <a:endParaRPr kumimoji="1" lang="ja-JP" altLang="en-US"/>
          </a:p>
        </p:txBody>
      </p:sp>
    </p:spTree>
    <p:extLst>
      <p:ext uri="{BB962C8B-B14F-4D97-AF65-F5344CB8AC3E}">
        <p14:creationId xmlns:p14="http://schemas.microsoft.com/office/powerpoint/2010/main" val="3603117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46B6DB0-4AE6-44F7-B2F2-984B4720558B}" type="datetimeFigureOut">
              <a:rPr kumimoji="1" lang="ja-JP" altLang="en-US" smtClean="0"/>
              <a:t>2024/10/4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5FC3A4-D707-4169-B4D0-C77D840E3EE4}" type="slidenum">
              <a:rPr kumimoji="1" lang="ja-JP" altLang="en-US" smtClean="0"/>
              <a:t>‹#›</a:t>
            </a:fld>
            <a:endParaRPr kumimoji="1" lang="ja-JP" altLang="en-US"/>
          </a:p>
        </p:txBody>
      </p:sp>
    </p:spTree>
    <p:extLst>
      <p:ext uri="{BB962C8B-B14F-4D97-AF65-F5344CB8AC3E}">
        <p14:creationId xmlns:p14="http://schemas.microsoft.com/office/powerpoint/2010/main" val="686867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46B6DB0-4AE6-44F7-B2F2-984B4720558B}" type="datetimeFigureOut">
              <a:rPr kumimoji="1" lang="ja-JP" altLang="en-US" smtClean="0"/>
              <a:t>2024/10/4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5FC3A4-D707-4169-B4D0-C77D840E3EE4}" type="slidenum">
              <a:rPr kumimoji="1" lang="ja-JP" altLang="en-US" smtClean="0"/>
              <a:t>‹#›</a:t>
            </a:fld>
            <a:endParaRPr kumimoji="1" lang="ja-JP" altLang="en-US"/>
          </a:p>
        </p:txBody>
      </p:sp>
    </p:spTree>
    <p:extLst>
      <p:ext uri="{BB962C8B-B14F-4D97-AF65-F5344CB8AC3E}">
        <p14:creationId xmlns:p14="http://schemas.microsoft.com/office/powerpoint/2010/main" val="39442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46B6DB0-4AE6-44F7-B2F2-984B4720558B}" type="datetimeFigureOut">
              <a:rPr kumimoji="1" lang="ja-JP" altLang="en-US" smtClean="0"/>
              <a:t>2024/10/4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65FC3A4-D707-4169-B4D0-C77D840E3EE4}" type="slidenum">
              <a:rPr kumimoji="1" lang="ja-JP" altLang="en-US" smtClean="0"/>
              <a:t>‹#›</a:t>
            </a:fld>
            <a:endParaRPr kumimoji="1" lang="ja-JP" altLang="en-US"/>
          </a:p>
        </p:txBody>
      </p:sp>
    </p:spTree>
    <p:extLst>
      <p:ext uri="{BB962C8B-B14F-4D97-AF65-F5344CB8AC3E}">
        <p14:creationId xmlns:p14="http://schemas.microsoft.com/office/powerpoint/2010/main" val="4099437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6B6DB0-4AE6-44F7-B2F2-984B4720558B}" type="datetimeFigureOut">
              <a:rPr kumimoji="1" lang="ja-JP" altLang="en-US" smtClean="0"/>
              <a:t>2024/10/4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65FC3A4-D707-4169-B4D0-C77D840E3EE4}" type="slidenum">
              <a:rPr kumimoji="1" lang="ja-JP" altLang="en-US" smtClean="0"/>
              <a:t>‹#›</a:t>
            </a:fld>
            <a:endParaRPr kumimoji="1" lang="ja-JP" altLang="en-US"/>
          </a:p>
        </p:txBody>
      </p:sp>
    </p:spTree>
    <p:extLst>
      <p:ext uri="{BB962C8B-B14F-4D97-AF65-F5344CB8AC3E}">
        <p14:creationId xmlns:p14="http://schemas.microsoft.com/office/powerpoint/2010/main" val="3592970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6B6DB0-4AE6-44F7-B2F2-984B4720558B}" type="datetimeFigureOut">
              <a:rPr kumimoji="1" lang="ja-JP" altLang="en-US" smtClean="0"/>
              <a:t>2024/10/4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65FC3A4-D707-4169-B4D0-C77D840E3EE4}" type="slidenum">
              <a:rPr kumimoji="1" lang="ja-JP" altLang="en-US" smtClean="0"/>
              <a:t>‹#›</a:t>
            </a:fld>
            <a:endParaRPr kumimoji="1" lang="ja-JP" altLang="en-US"/>
          </a:p>
        </p:txBody>
      </p:sp>
    </p:spTree>
    <p:extLst>
      <p:ext uri="{BB962C8B-B14F-4D97-AF65-F5344CB8AC3E}">
        <p14:creationId xmlns:p14="http://schemas.microsoft.com/office/powerpoint/2010/main" val="40202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07A75FEE-A331-4890-B378-DD2CE4BF714C}" type="datetimeFigureOut">
              <a:rPr kumimoji="1" lang="ja-JP" altLang="en-US" smtClean="0"/>
              <a:pPr/>
              <a:t>2024/10/4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886409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6B6DB0-4AE6-44F7-B2F2-984B4720558B}" type="datetimeFigureOut">
              <a:rPr kumimoji="1" lang="ja-JP" altLang="en-US" smtClean="0"/>
              <a:t>2024/10/4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5FC3A4-D707-4169-B4D0-C77D840E3EE4}" type="slidenum">
              <a:rPr kumimoji="1" lang="ja-JP" altLang="en-US" smtClean="0"/>
              <a:t>‹#›</a:t>
            </a:fld>
            <a:endParaRPr kumimoji="1" lang="ja-JP" altLang="en-US"/>
          </a:p>
        </p:txBody>
      </p:sp>
    </p:spTree>
    <p:extLst>
      <p:ext uri="{BB962C8B-B14F-4D97-AF65-F5344CB8AC3E}">
        <p14:creationId xmlns:p14="http://schemas.microsoft.com/office/powerpoint/2010/main" val="2162193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6B6DB0-4AE6-44F7-B2F2-984B4720558B}" type="datetimeFigureOut">
              <a:rPr kumimoji="1" lang="ja-JP" altLang="en-US" smtClean="0"/>
              <a:t>2024/10/4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5FC3A4-D707-4169-B4D0-C77D840E3EE4}" type="slidenum">
              <a:rPr kumimoji="1" lang="ja-JP" altLang="en-US" smtClean="0"/>
              <a:t>‹#›</a:t>
            </a:fld>
            <a:endParaRPr kumimoji="1" lang="ja-JP" altLang="en-US"/>
          </a:p>
        </p:txBody>
      </p:sp>
    </p:spTree>
    <p:extLst>
      <p:ext uri="{BB962C8B-B14F-4D97-AF65-F5344CB8AC3E}">
        <p14:creationId xmlns:p14="http://schemas.microsoft.com/office/powerpoint/2010/main" val="2235690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6B6DB0-4AE6-44F7-B2F2-984B4720558B}" type="datetimeFigureOut">
              <a:rPr kumimoji="1" lang="ja-JP" altLang="en-US" smtClean="0"/>
              <a:t>2024/10/4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5FC3A4-D707-4169-B4D0-C77D840E3EE4}" type="slidenum">
              <a:rPr kumimoji="1" lang="ja-JP" altLang="en-US" smtClean="0"/>
              <a:t>‹#›</a:t>
            </a:fld>
            <a:endParaRPr kumimoji="1" lang="ja-JP" altLang="en-US"/>
          </a:p>
        </p:txBody>
      </p:sp>
    </p:spTree>
    <p:extLst>
      <p:ext uri="{BB962C8B-B14F-4D97-AF65-F5344CB8AC3E}">
        <p14:creationId xmlns:p14="http://schemas.microsoft.com/office/powerpoint/2010/main" val="2268196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6B6DB0-4AE6-44F7-B2F2-984B4720558B}" type="datetimeFigureOut">
              <a:rPr kumimoji="1" lang="ja-JP" altLang="en-US" smtClean="0"/>
              <a:t>2024/10/4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5FC3A4-D707-4169-B4D0-C77D840E3EE4}" type="slidenum">
              <a:rPr kumimoji="1" lang="ja-JP" altLang="en-US" smtClean="0"/>
              <a:t>‹#›</a:t>
            </a:fld>
            <a:endParaRPr kumimoji="1" lang="ja-JP" altLang="en-US"/>
          </a:p>
        </p:txBody>
      </p:sp>
    </p:spTree>
    <p:extLst>
      <p:ext uri="{BB962C8B-B14F-4D97-AF65-F5344CB8AC3E}">
        <p14:creationId xmlns:p14="http://schemas.microsoft.com/office/powerpoint/2010/main" val="1734183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3" name="正方形/長方形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正方形/長方形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正方形/長方形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正方形/長方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正方形/長方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角丸四角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角丸四角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正方形/長方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ja-JP" altLang="en-US"/>
              <a:t>マスタ タイトルの書式設定</a:t>
            </a:r>
            <a:endParaRPr kumimoji="0" lang="en-US"/>
          </a:p>
        </p:txBody>
      </p:sp>
      <p:sp>
        <p:nvSpPr>
          <p:cNvPr id="9" name="サブタイトル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 サブタイトルの書式設定</a:t>
            </a:r>
            <a:endParaRPr kumimoji="0" lang="en-US"/>
          </a:p>
        </p:txBody>
      </p:sp>
      <p:sp>
        <p:nvSpPr>
          <p:cNvPr id="28" name="日付プレースホルダ 27"/>
          <p:cNvSpPr>
            <a:spLocks noGrp="1"/>
          </p:cNvSpPr>
          <p:nvPr>
            <p:ph type="dt" sz="half" idx="10"/>
          </p:nvPr>
        </p:nvSpPr>
        <p:spPr>
          <a:xfrm>
            <a:off x="6705600" y="4206240"/>
            <a:ext cx="960120" cy="457200"/>
          </a:xfrm>
        </p:spPr>
        <p:txBody>
          <a:bodyPr/>
          <a:lstStyle/>
          <a:p>
            <a:fld id="{07A75FEE-A331-4890-B378-DD2CE4BF714C}" type="datetimeFigureOut">
              <a:rPr kumimoji="1" lang="ja-JP" altLang="en-US" smtClean="0"/>
              <a:pPr/>
              <a:t>2024/10/4</a:t>
            </a:fld>
            <a:endParaRPr kumimoji="1" lang="ja-JP" altLang="en-US"/>
          </a:p>
        </p:txBody>
      </p:sp>
      <p:sp>
        <p:nvSpPr>
          <p:cNvPr id="17" name="フッター プレースホルダ 16"/>
          <p:cNvSpPr>
            <a:spLocks noGrp="1"/>
          </p:cNvSpPr>
          <p:nvPr>
            <p:ph type="ftr" sz="quarter" idx="11"/>
          </p:nvPr>
        </p:nvSpPr>
        <p:spPr>
          <a:xfrm>
            <a:off x="5410200" y="4205288"/>
            <a:ext cx="1295400" cy="457200"/>
          </a:xfrm>
        </p:spPr>
        <p:txBody>
          <a:bodyPr/>
          <a:lstStyle/>
          <a:p>
            <a:endParaRPr kumimoji="1" lang="ja-JP" altLang="en-US"/>
          </a:p>
        </p:txBody>
      </p:sp>
      <p:sp>
        <p:nvSpPr>
          <p:cNvPr id="29" name="スライド番号プレースホルダ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3369768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07A75FEE-A331-4890-B378-DD2CE4BF714C}" type="datetimeFigureOut">
              <a:rPr kumimoji="1" lang="ja-JP" altLang="en-US" smtClean="0"/>
              <a:pPr/>
              <a:t>2024/10/4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3403493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ja-JP" altLang="en-US"/>
              <a:t>マスタ タイトルの書式設定</a:t>
            </a:r>
            <a:endParaRPr kumimoji="0" lang="en-US"/>
          </a:p>
        </p:txBody>
      </p:sp>
      <p:sp>
        <p:nvSpPr>
          <p:cNvPr id="3" name="テキスト プレースホルダ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 テキストの書式設定</a:t>
            </a:r>
          </a:p>
        </p:txBody>
      </p:sp>
      <p:sp>
        <p:nvSpPr>
          <p:cNvPr id="4" name="日付プレースホルダ 3"/>
          <p:cNvSpPr>
            <a:spLocks noGrp="1"/>
          </p:cNvSpPr>
          <p:nvPr>
            <p:ph type="dt" sz="half" idx="10"/>
          </p:nvPr>
        </p:nvSpPr>
        <p:spPr/>
        <p:txBody>
          <a:bodyPr/>
          <a:lstStyle/>
          <a:p>
            <a:fld id="{07A75FEE-A331-4890-B378-DD2CE4BF714C}" type="datetimeFigureOut">
              <a:rPr kumimoji="1" lang="ja-JP" altLang="en-US" smtClean="0"/>
              <a:pPr/>
              <a:t>2024/10/4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3828394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コンテンツ プレースホルダ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 4"/>
          <p:cNvSpPr>
            <a:spLocks noGrp="1"/>
          </p:cNvSpPr>
          <p:nvPr>
            <p:ph type="dt" sz="half" idx="10"/>
          </p:nvPr>
        </p:nvSpPr>
        <p:spPr/>
        <p:txBody>
          <a:bodyPr/>
          <a:lstStyle/>
          <a:p>
            <a:fld id="{07A75FEE-A331-4890-B378-DD2CE4BF714C}" type="datetimeFigureOut">
              <a:rPr kumimoji="1" lang="ja-JP" altLang="en-US" smtClean="0"/>
              <a:pPr/>
              <a:t>2024/10/4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1104542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143000"/>
            <a:ext cx="8382000" cy="1069848"/>
          </a:xfrm>
        </p:spPr>
        <p:txBody>
          <a:bodyPr anchor="ctr"/>
          <a:lstStyle>
            <a:lvl1pPr>
              <a:defRPr sz="4000" b="0" i="0" cap="none" baseline="0"/>
            </a:lvl1pPr>
          </a:lstStyle>
          <a:p>
            <a:r>
              <a:rPr kumimoji="0" lang="ja-JP" altLang="en-US"/>
              <a:t>マスタ タイトルの書式設定</a:t>
            </a:r>
            <a:endParaRPr kumimoji="0" lang="en-US"/>
          </a:p>
        </p:txBody>
      </p:sp>
      <p:sp>
        <p:nvSpPr>
          <p:cNvPr id="3" name="テキスト プレースホルダ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 テキストの書式設定</a:t>
            </a:r>
          </a:p>
        </p:txBody>
      </p:sp>
      <p:sp>
        <p:nvSpPr>
          <p:cNvPr id="4" name="テキスト プレースホルダ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 テキストの書式設定</a:t>
            </a:r>
          </a:p>
        </p:txBody>
      </p:sp>
      <p:sp>
        <p:nvSpPr>
          <p:cNvPr id="5" name="コンテンツ プレースホルダ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コンテンツ プレースホルダ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6" name="日付プレースホルダ 25"/>
          <p:cNvSpPr>
            <a:spLocks noGrp="1"/>
          </p:cNvSpPr>
          <p:nvPr>
            <p:ph type="dt" sz="half" idx="10"/>
          </p:nvPr>
        </p:nvSpPr>
        <p:spPr/>
        <p:txBody>
          <a:bodyPr rtlCol="0"/>
          <a:lstStyle/>
          <a:p>
            <a:fld id="{07A75FEE-A331-4890-B378-DD2CE4BF714C}" type="datetimeFigureOut">
              <a:rPr kumimoji="1" lang="ja-JP" altLang="en-US" smtClean="0"/>
              <a:pPr/>
              <a:t>2024/10/4</a:t>
            </a:fld>
            <a:endParaRPr kumimoji="1" lang="ja-JP" altLang="en-US"/>
          </a:p>
        </p:txBody>
      </p:sp>
      <p:sp>
        <p:nvSpPr>
          <p:cNvPr id="27" name="スライド番号プレースホルダ 26"/>
          <p:cNvSpPr>
            <a:spLocks noGrp="1"/>
          </p:cNvSpPr>
          <p:nvPr>
            <p:ph type="sldNum" sz="quarter" idx="11"/>
          </p:nvPr>
        </p:nvSpPr>
        <p:spPr/>
        <p:txBody>
          <a:bodyPr rtlCol="0"/>
          <a:lstStyle/>
          <a:p>
            <a:fld id="{1EFCB890-F077-4D00-B92C-09460353CB7A}" type="slidenum">
              <a:rPr kumimoji="1" lang="ja-JP" altLang="en-US" smtClean="0"/>
              <a:pPr/>
              <a:t>‹#›</a:t>
            </a:fld>
            <a:endParaRPr kumimoji="1" lang="ja-JP" altLang="en-US"/>
          </a:p>
        </p:txBody>
      </p:sp>
      <p:sp>
        <p:nvSpPr>
          <p:cNvPr id="28" name="フッター プレースホルダ 27"/>
          <p:cNvSpPr>
            <a:spLocks noGrp="1"/>
          </p:cNvSpPr>
          <p:nvPr>
            <p:ph type="ftr" sz="quarter" idx="12"/>
          </p:nvPr>
        </p:nvSpPr>
        <p:spPr/>
        <p:txBody>
          <a:bodyPr rtlCol="0"/>
          <a:lstStyle/>
          <a:p>
            <a:endParaRPr kumimoji="1" lang="ja-JP" altLang="en-US"/>
          </a:p>
        </p:txBody>
      </p:sp>
    </p:spTree>
    <p:extLst>
      <p:ext uri="{BB962C8B-B14F-4D97-AF65-F5344CB8AC3E}">
        <p14:creationId xmlns:p14="http://schemas.microsoft.com/office/powerpoint/2010/main" val="3620406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ja-JP" altLang="en-US"/>
              <a:t>マスタ タイトルの書式設定</a:t>
            </a:r>
            <a:endParaRPr kumimoji="0" lang="en-US"/>
          </a:p>
        </p:txBody>
      </p:sp>
      <p:sp>
        <p:nvSpPr>
          <p:cNvPr id="3" name="日付プレースホルダ 2"/>
          <p:cNvSpPr>
            <a:spLocks noGrp="1"/>
          </p:cNvSpPr>
          <p:nvPr>
            <p:ph type="dt" sz="half" idx="10"/>
          </p:nvPr>
        </p:nvSpPr>
        <p:spPr>
          <a:xfrm>
            <a:off x="6583680" y="612648"/>
            <a:ext cx="957264" cy="457200"/>
          </a:xfrm>
        </p:spPr>
        <p:txBody>
          <a:bodyPr/>
          <a:lstStyle/>
          <a:p>
            <a:fld id="{07A75FEE-A331-4890-B378-DD2CE4BF714C}" type="datetimeFigureOut">
              <a:rPr kumimoji="1" lang="ja-JP" altLang="en-US" smtClean="0"/>
              <a:pPr/>
              <a:t>2024/10/4</a:t>
            </a:fld>
            <a:endParaRPr kumimoji="1" lang="ja-JP" altLang="en-US"/>
          </a:p>
        </p:txBody>
      </p:sp>
      <p:sp>
        <p:nvSpPr>
          <p:cNvPr id="4" name="フッター プレースホルダ 3"/>
          <p:cNvSpPr>
            <a:spLocks noGrp="1"/>
          </p:cNvSpPr>
          <p:nvPr>
            <p:ph type="ftr" sz="quarter" idx="11"/>
          </p:nvPr>
        </p:nvSpPr>
        <p:spPr>
          <a:xfrm>
            <a:off x="5257800" y="612648"/>
            <a:ext cx="1325880" cy="457200"/>
          </a:xfrm>
        </p:spPr>
        <p:txBody>
          <a:bodyPr/>
          <a:lstStyle/>
          <a:p>
            <a:endParaRPr kumimoji="1" lang="ja-JP" altLang="en-US"/>
          </a:p>
        </p:txBody>
      </p:sp>
      <p:sp>
        <p:nvSpPr>
          <p:cNvPr id="5" name="スライド番号プレースホルダ 4"/>
          <p:cNvSpPr>
            <a:spLocks noGrp="1"/>
          </p:cNvSpPr>
          <p:nvPr>
            <p:ph type="sldNum" sz="quarter" idx="12"/>
          </p:nvPr>
        </p:nvSpPr>
        <p:spPr>
          <a:xfrm>
            <a:off x="8174736" y="2272"/>
            <a:ext cx="762000" cy="365760"/>
          </a:xfrm>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2456502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1202"/>
            <a:ext cx="7772400" cy="1362075"/>
          </a:xfrm>
        </p:spPr>
        <p:txBody>
          <a:bodyPr anchor="b">
            <a:noAutofit/>
          </a:bodyPr>
          <a:lstStyle>
            <a:lvl1pPr algn="l">
              <a:buNone/>
              <a:defRPr sz="3225"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ja-JP" altLang="en-US"/>
              <a:t>マスタ タイトルの書式設定</a:t>
            </a:r>
            <a:endParaRPr kumimoji="0" lang="en-US"/>
          </a:p>
        </p:txBody>
      </p:sp>
      <p:sp>
        <p:nvSpPr>
          <p:cNvPr id="3" name="テキスト プレースホルダ 2"/>
          <p:cNvSpPr>
            <a:spLocks noGrp="1"/>
          </p:cNvSpPr>
          <p:nvPr>
            <p:ph type="body" idx="1"/>
          </p:nvPr>
        </p:nvSpPr>
        <p:spPr>
          <a:xfrm>
            <a:off x="722313" y="3367088"/>
            <a:ext cx="7772400" cy="1509712"/>
          </a:xfrm>
        </p:spPr>
        <p:txBody>
          <a:bodyPr anchor="t"/>
          <a:lstStyle>
            <a:lvl1pPr marL="34290" indent="0">
              <a:buNone/>
              <a:defRPr sz="1575" b="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ja-JP" altLang="en-US"/>
              <a:t>マスタ テキストの書式設定</a:t>
            </a:r>
          </a:p>
        </p:txBody>
      </p:sp>
      <p:sp>
        <p:nvSpPr>
          <p:cNvPr id="4" name="日付プレースホルダ 3"/>
          <p:cNvSpPr>
            <a:spLocks noGrp="1"/>
          </p:cNvSpPr>
          <p:nvPr>
            <p:ph type="dt" sz="half" idx="10"/>
          </p:nvPr>
        </p:nvSpPr>
        <p:spPr/>
        <p:txBody>
          <a:bodyPr/>
          <a:lstStyle/>
          <a:p>
            <a:fld id="{07A75FEE-A331-4890-B378-DD2CE4BF714C}" type="datetimeFigureOut">
              <a:rPr kumimoji="1" lang="ja-JP" altLang="en-US" smtClean="0"/>
              <a:pPr/>
              <a:t>2024/10/4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28747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7A75FEE-A331-4890-B378-DD2CE4BF714C}" type="datetimeFigureOut">
              <a:rPr kumimoji="1" lang="ja-JP" altLang="en-US" smtClean="0"/>
              <a:pPr/>
              <a:t>2024/10/4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4043674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53496" y="1101970"/>
            <a:ext cx="3383280" cy="877824"/>
          </a:xfrm>
        </p:spPr>
        <p:txBody>
          <a:bodyPr anchor="b"/>
          <a:lstStyle>
            <a:lvl1pPr algn="l">
              <a:buNone/>
              <a:defRPr sz="1800" b="1"/>
            </a:lvl1pPr>
          </a:lstStyle>
          <a:p>
            <a:r>
              <a:rPr kumimoji="0" lang="ja-JP" altLang="en-US"/>
              <a:t>マスタ タイトルの書式設定</a:t>
            </a:r>
            <a:endParaRPr kumimoji="0" lang="en-US"/>
          </a:p>
        </p:txBody>
      </p:sp>
      <p:sp>
        <p:nvSpPr>
          <p:cNvPr id="3" name="テキスト プレースホルダ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 テキストの書式設定</a:t>
            </a:r>
          </a:p>
        </p:txBody>
      </p:sp>
      <p:sp>
        <p:nvSpPr>
          <p:cNvPr id="4" name="コンテンツ プレースホルダ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 4"/>
          <p:cNvSpPr>
            <a:spLocks noGrp="1"/>
          </p:cNvSpPr>
          <p:nvPr>
            <p:ph type="dt" sz="half" idx="10"/>
          </p:nvPr>
        </p:nvSpPr>
        <p:spPr/>
        <p:txBody>
          <a:bodyPr/>
          <a:lstStyle/>
          <a:p>
            <a:fld id="{07A75FEE-A331-4890-B378-DD2CE4BF714C}" type="datetimeFigureOut">
              <a:rPr kumimoji="1" lang="ja-JP" altLang="en-US" smtClean="0"/>
              <a:pPr/>
              <a:t>2024/10/4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3778255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ja-JP" altLang="en-US"/>
              <a:t>マスタ タイトルの書式設定</a:t>
            </a:r>
            <a:endParaRPr kumimoji="0" lang="en-US"/>
          </a:p>
        </p:txBody>
      </p:sp>
      <p:sp>
        <p:nvSpPr>
          <p:cNvPr id="3" name="図プレースホルダ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ja-JP" altLang="en-US"/>
              <a:t>アイコンをクリックして図を追加</a:t>
            </a:r>
            <a:endParaRPr kumimoji="0" lang="en-US" dirty="0"/>
          </a:p>
        </p:txBody>
      </p:sp>
      <p:sp>
        <p:nvSpPr>
          <p:cNvPr id="4" name="テキスト プレースホルダ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a:t>マスタ テキストの書式設定</a:t>
            </a:r>
          </a:p>
        </p:txBody>
      </p:sp>
      <p:sp>
        <p:nvSpPr>
          <p:cNvPr id="5" name="日付プレースホルダ 4"/>
          <p:cNvSpPr>
            <a:spLocks noGrp="1"/>
          </p:cNvSpPr>
          <p:nvPr>
            <p:ph type="dt" sz="half" idx="10"/>
          </p:nvPr>
        </p:nvSpPr>
        <p:spPr/>
        <p:txBody>
          <a:bodyPr/>
          <a:lstStyle/>
          <a:p>
            <a:fld id="{07A75FEE-A331-4890-B378-DD2CE4BF714C}" type="datetimeFigureOut">
              <a:rPr kumimoji="1" lang="ja-JP" altLang="en-US" smtClean="0"/>
              <a:pPr/>
              <a:t>2024/10/4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1592164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07A75FEE-A331-4890-B378-DD2CE4BF714C}" type="datetimeFigureOut">
              <a:rPr kumimoji="1" lang="ja-JP" altLang="en-US" smtClean="0"/>
              <a:pPr/>
              <a:t>2024/10/4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23589413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143000"/>
            <a:ext cx="1905000" cy="5486400"/>
          </a:xfrm>
        </p:spPr>
        <p:txBody>
          <a:bodyPr vert="eaVert"/>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a:xfrm>
            <a:off x="457200" y="1143000"/>
            <a:ext cx="6248400" cy="5486400"/>
          </a:xfrm>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07A75FEE-A331-4890-B378-DD2CE4BF714C}" type="datetimeFigureOut">
              <a:rPr kumimoji="1" lang="ja-JP" altLang="en-US" smtClean="0"/>
              <a:pPr/>
              <a:t>2024/10/4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706196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3" name="正方形/長方形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正方形/長方形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正方形/長方形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正方形/長方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正方形/長方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角丸四角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角丸四角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正方形/長方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ja-JP" altLang="en-US"/>
              <a:t>マスタ タイトルの書式設定</a:t>
            </a:r>
            <a:endParaRPr kumimoji="0" lang="en-US"/>
          </a:p>
        </p:txBody>
      </p:sp>
      <p:sp>
        <p:nvSpPr>
          <p:cNvPr id="9" name="サブタイトル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 サブタイトルの書式設定</a:t>
            </a:r>
            <a:endParaRPr kumimoji="0" lang="en-US"/>
          </a:p>
        </p:txBody>
      </p:sp>
      <p:sp>
        <p:nvSpPr>
          <p:cNvPr id="28" name="日付プレースホルダ 27"/>
          <p:cNvSpPr>
            <a:spLocks noGrp="1"/>
          </p:cNvSpPr>
          <p:nvPr>
            <p:ph type="dt" sz="half" idx="10"/>
          </p:nvPr>
        </p:nvSpPr>
        <p:spPr>
          <a:xfrm>
            <a:off x="6705600" y="4206240"/>
            <a:ext cx="960120" cy="457200"/>
          </a:xfrm>
        </p:spPr>
        <p:txBody>
          <a:bodyPr/>
          <a:lstStyle/>
          <a:p>
            <a:fld id="{29BE03FE-9436-429C-A83C-459E7A5FED60}" type="datetimeFigureOut">
              <a:rPr kumimoji="1" lang="ja-JP" altLang="en-US" smtClean="0"/>
              <a:pPr/>
              <a:t>2024/10/4</a:t>
            </a:fld>
            <a:endParaRPr kumimoji="1" lang="ja-JP" altLang="en-US"/>
          </a:p>
        </p:txBody>
      </p:sp>
      <p:sp>
        <p:nvSpPr>
          <p:cNvPr id="17" name="フッター プレースホルダ 16"/>
          <p:cNvSpPr>
            <a:spLocks noGrp="1"/>
          </p:cNvSpPr>
          <p:nvPr>
            <p:ph type="ftr" sz="quarter" idx="11"/>
          </p:nvPr>
        </p:nvSpPr>
        <p:spPr>
          <a:xfrm>
            <a:off x="5410200" y="4205288"/>
            <a:ext cx="1295400" cy="457200"/>
          </a:xfrm>
        </p:spPr>
        <p:txBody>
          <a:bodyPr/>
          <a:lstStyle/>
          <a:p>
            <a:endParaRPr kumimoji="1" lang="ja-JP" altLang="en-US"/>
          </a:p>
        </p:txBody>
      </p:sp>
      <p:sp>
        <p:nvSpPr>
          <p:cNvPr id="29" name="スライド番号プレースホルダ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E74DA03-BD9D-4E7E-9F49-A352031DC63A}" type="slidenum">
              <a:rPr kumimoji="1" lang="ja-JP" altLang="en-US" smtClean="0"/>
              <a:pPr/>
              <a:t>‹#›</a:t>
            </a:fld>
            <a:endParaRPr kumimoji="1" lang="ja-JP" altLang="en-US"/>
          </a:p>
        </p:txBody>
      </p:sp>
    </p:spTree>
    <p:extLst>
      <p:ext uri="{BB962C8B-B14F-4D97-AF65-F5344CB8AC3E}">
        <p14:creationId xmlns:p14="http://schemas.microsoft.com/office/powerpoint/2010/main" val="3888632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29BE03FE-9436-429C-A83C-459E7A5FED60}" type="datetimeFigureOut">
              <a:rPr kumimoji="1" lang="ja-JP" altLang="en-US" smtClean="0"/>
              <a:pPr/>
              <a:t>2024/10/4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E74DA03-BD9D-4E7E-9F49-A352031DC63A}" type="slidenum">
              <a:rPr kumimoji="1" lang="ja-JP" altLang="en-US" smtClean="0"/>
              <a:pPr/>
              <a:t>‹#›</a:t>
            </a:fld>
            <a:endParaRPr kumimoji="1" lang="ja-JP" altLang="en-US"/>
          </a:p>
        </p:txBody>
      </p:sp>
    </p:spTree>
    <p:extLst>
      <p:ext uri="{BB962C8B-B14F-4D97-AF65-F5344CB8AC3E}">
        <p14:creationId xmlns:p14="http://schemas.microsoft.com/office/powerpoint/2010/main" val="35275645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ja-JP" altLang="en-US"/>
              <a:t>マスタ タイトルの書式設定</a:t>
            </a:r>
            <a:endParaRPr kumimoji="0" lang="en-US"/>
          </a:p>
        </p:txBody>
      </p:sp>
      <p:sp>
        <p:nvSpPr>
          <p:cNvPr id="3" name="テキスト プレースホルダ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 テキストの書式設定</a:t>
            </a:r>
          </a:p>
        </p:txBody>
      </p:sp>
      <p:sp>
        <p:nvSpPr>
          <p:cNvPr id="4" name="日付プレースホルダ 3"/>
          <p:cNvSpPr>
            <a:spLocks noGrp="1"/>
          </p:cNvSpPr>
          <p:nvPr>
            <p:ph type="dt" sz="half" idx="10"/>
          </p:nvPr>
        </p:nvSpPr>
        <p:spPr/>
        <p:txBody>
          <a:bodyPr/>
          <a:lstStyle/>
          <a:p>
            <a:fld id="{29BE03FE-9436-429C-A83C-459E7A5FED60}" type="datetimeFigureOut">
              <a:rPr kumimoji="1" lang="ja-JP" altLang="en-US" smtClean="0"/>
              <a:pPr/>
              <a:t>2024/10/4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E74DA03-BD9D-4E7E-9F49-A352031DC63A}" type="slidenum">
              <a:rPr kumimoji="1" lang="ja-JP" altLang="en-US" smtClean="0"/>
              <a:pPr/>
              <a:t>‹#›</a:t>
            </a:fld>
            <a:endParaRPr kumimoji="1" lang="ja-JP" altLang="en-US"/>
          </a:p>
        </p:txBody>
      </p:sp>
    </p:spTree>
    <p:extLst>
      <p:ext uri="{BB962C8B-B14F-4D97-AF65-F5344CB8AC3E}">
        <p14:creationId xmlns:p14="http://schemas.microsoft.com/office/powerpoint/2010/main" val="27680673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コンテンツ プレースホルダ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 4"/>
          <p:cNvSpPr>
            <a:spLocks noGrp="1"/>
          </p:cNvSpPr>
          <p:nvPr>
            <p:ph type="dt" sz="half" idx="10"/>
          </p:nvPr>
        </p:nvSpPr>
        <p:spPr/>
        <p:txBody>
          <a:bodyPr/>
          <a:lstStyle/>
          <a:p>
            <a:fld id="{29BE03FE-9436-429C-A83C-459E7A5FED60}" type="datetimeFigureOut">
              <a:rPr kumimoji="1" lang="ja-JP" altLang="en-US" smtClean="0"/>
              <a:pPr/>
              <a:t>2024/10/4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E74DA03-BD9D-4E7E-9F49-A352031DC63A}" type="slidenum">
              <a:rPr kumimoji="1" lang="ja-JP" altLang="en-US" smtClean="0"/>
              <a:pPr/>
              <a:t>‹#›</a:t>
            </a:fld>
            <a:endParaRPr kumimoji="1" lang="ja-JP" altLang="en-US"/>
          </a:p>
        </p:txBody>
      </p:sp>
    </p:spTree>
    <p:extLst>
      <p:ext uri="{BB962C8B-B14F-4D97-AF65-F5344CB8AC3E}">
        <p14:creationId xmlns:p14="http://schemas.microsoft.com/office/powerpoint/2010/main" val="9142609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143000"/>
            <a:ext cx="8382000" cy="1069848"/>
          </a:xfrm>
        </p:spPr>
        <p:txBody>
          <a:bodyPr anchor="ctr"/>
          <a:lstStyle>
            <a:lvl1pPr>
              <a:defRPr sz="4000" b="0" i="0" cap="none" baseline="0"/>
            </a:lvl1pPr>
          </a:lstStyle>
          <a:p>
            <a:r>
              <a:rPr kumimoji="0" lang="ja-JP" altLang="en-US"/>
              <a:t>マスタ タイトルの書式設定</a:t>
            </a:r>
            <a:endParaRPr kumimoji="0" lang="en-US"/>
          </a:p>
        </p:txBody>
      </p:sp>
      <p:sp>
        <p:nvSpPr>
          <p:cNvPr id="3" name="テキスト プレースホルダ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 テキストの書式設定</a:t>
            </a:r>
          </a:p>
        </p:txBody>
      </p:sp>
      <p:sp>
        <p:nvSpPr>
          <p:cNvPr id="4" name="テキスト プレースホルダ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 テキストの書式設定</a:t>
            </a:r>
          </a:p>
        </p:txBody>
      </p:sp>
      <p:sp>
        <p:nvSpPr>
          <p:cNvPr id="5" name="コンテンツ プレースホルダ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コンテンツ プレースホルダ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6" name="日付プレースホルダ 25"/>
          <p:cNvSpPr>
            <a:spLocks noGrp="1"/>
          </p:cNvSpPr>
          <p:nvPr>
            <p:ph type="dt" sz="half" idx="10"/>
          </p:nvPr>
        </p:nvSpPr>
        <p:spPr/>
        <p:txBody>
          <a:bodyPr rtlCol="0"/>
          <a:lstStyle/>
          <a:p>
            <a:fld id="{29BE03FE-9436-429C-A83C-459E7A5FED60}" type="datetimeFigureOut">
              <a:rPr kumimoji="1" lang="ja-JP" altLang="en-US" smtClean="0"/>
              <a:pPr/>
              <a:t>2024/10/4</a:t>
            </a:fld>
            <a:endParaRPr kumimoji="1" lang="ja-JP" altLang="en-US"/>
          </a:p>
        </p:txBody>
      </p:sp>
      <p:sp>
        <p:nvSpPr>
          <p:cNvPr id="27" name="スライド番号プレースホルダ 26"/>
          <p:cNvSpPr>
            <a:spLocks noGrp="1"/>
          </p:cNvSpPr>
          <p:nvPr>
            <p:ph type="sldNum" sz="quarter" idx="11"/>
          </p:nvPr>
        </p:nvSpPr>
        <p:spPr/>
        <p:txBody>
          <a:bodyPr rtlCol="0"/>
          <a:lstStyle/>
          <a:p>
            <a:fld id="{AE74DA03-BD9D-4E7E-9F49-A352031DC63A}" type="slidenum">
              <a:rPr kumimoji="1" lang="ja-JP" altLang="en-US" smtClean="0"/>
              <a:pPr/>
              <a:t>‹#›</a:t>
            </a:fld>
            <a:endParaRPr kumimoji="1" lang="ja-JP" altLang="en-US"/>
          </a:p>
        </p:txBody>
      </p:sp>
      <p:sp>
        <p:nvSpPr>
          <p:cNvPr id="28" name="フッター プレースホルダ 27"/>
          <p:cNvSpPr>
            <a:spLocks noGrp="1"/>
          </p:cNvSpPr>
          <p:nvPr>
            <p:ph type="ftr" sz="quarter" idx="12"/>
          </p:nvPr>
        </p:nvSpPr>
        <p:spPr/>
        <p:txBody>
          <a:bodyPr rtlCol="0"/>
          <a:lstStyle/>
          <a:p>
            <a:endParaRPr kumimoji="1" lang="ja-JP" altLang="en-US"/>
          </a:p>
        </p:txBody>
      </p:sp>
    </p:spTree>
    <p:extLst>
      <p:ext uri="{BB962C8B-B14F-4D97-AF65-F5344CB8AC3E}">
        <p14:creationId xmlns:p14="http://schemas.microsoft.com/office/powerpoint/2010/main" val="4041705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コンテンツ プレースホルダ 2"/>
          <p:cNvSpPr>
            <a:spLocks noGrp="1"/>
          </p:cNvSpPr>
          <p:nvPr>
            <p:ph sz="half" idx="1"/>
          </p:nvPr>
        </p:nvSpPr>
        <p:spPr>
          <a:xfrm>
            <a:off x="457200" y="2249426"/>
            <a:ext cx="4038600" cy="4525963"/>
          </a:xfrm>
        </p:spPr>
        <p:txBody>
          <a:bodyPr/>
          <a:lstStyle>
            <a:lvl1pPr>
              <a:defRPr sz="1500"/>
            </a:lvl1pPr>
            <a:lvl2pPr>
              <a:defRPr sz="1425"/>
            </a:lvl2pPr>
            <a:lvl3pPr>
              <a:defRPr sz="1350"/>
            </a:lvl3pPr>
            <a:lvl4pPr>
              <a:defRPr sz="1350"/>
            </a:lvl4pPr>
            <a:lvl5pPr>
              <a:defRPr sz="135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 3"/>
          <p:cNvSpPr>
            <a:spLocks noGrp="1"/>
          </p:cNvSpPr>
          <p:nvPr>
            <p:ph sz="half" idx="2"/>
          </p:nvPr>
        </p:nvSpPr>
        <p:spPr>
          <a:xfrm>
            <a:off x="4648200" y="2249426"/>
            <a:ext cx="4038600" cy="4525963"/>
          </a:xfrm>
        </p:spPr>
        <p:txBody>
          <a:bodyPr/>
          <a:lstStyle>
            <a:lvl1pPr>
              <a:defRPr sz="1500"/>
            </a:lvl1pPr>
            <a:lvl2pPr>
              <a:defRPr sz="1425"/>
            </a:lvl2pPr>
            <a:lvl3pPr>
              <a:defRPr sz="1350"/>
            </a:lvl3pPr>
            <a:lvl4pPr>
              <a:defRPr sz="1350"/>
            </a:lvl4pPr>
            <a:lvl5pPr>
              <a:defRPr sz="135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 4"/>
          <p:cNvSpPr>
            <a:spLocks noGrp="1"/>
          </p:cNvSpPr>
          <p:nvPr>
            <p:ph type="dt" sz="half" idx="10"/>
          </p:nvPr>
        </p:nvSpPr>
        <p:spPr/>
        <p:txBody>
          <a:bodyPr/>
          <a:lstStyle/>
          <a:p>
            <a:fld id="{07A75FEE-A331-4890-B378-DD2CE4BF714C}" type="datetimeFigureOut">
              <a:rPr kumimoji="1" lang="ja-JP" altLang="en-US" smtClean="0"/>
              <a:pPr/>
              <a:t>2024/10/4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27634795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ja-JP" altLang="en-US"/>
              <a:t>マスタ タイトルの書式設定</a:t>
            </a:r>
            <a:endParaRPr kumimoji="0" lang="en-US"/>
          </a:p>
        </p:txBody>
      </p:sp>
      <p:sp>
        <p:nvSpPr>
          <p:cNvPr id="3" name="日付プレースホルダ 2"/>
          <p:cNvSpPr>
            <a:spLocks noGrp="1"/>
          </p:cNvSpPr>
          <p:nvPr>
            <p:ph type="dt" sz="half" idx="10"/>
          </p:nvPr>
        </p:nvSpPr>
        <p:spPr>
          <a:xfrm>
            <a:off x="6583680" y="612648"/>
            <a:ext cx="957264" cy="457200"/>
          </a:xfrm>
        </p:spPr>
        <p:txBody>
          <a:bodyPr/>
          <a:lstStyle/>
          <a:p>
            <a:fld id="{29BE03FE-9436-429C-A83C-459E7A5FED60}" type="datetimeFigureOut">
              <a:rPr kumimoji="1" lang="ja-JP" altLang="en-US" smtClean="0"/>
              <a:pPr/>
              <a:t>2024/10/4</a:t>
            </a:fld>
            <a:endParaRPr kumimoji="1" lang="ja-JP" altLang="en-US"/>
          </a:p>
        </p:txBody>
      </p:sp>
      <p:sp>
        <p:nvSpPr>
          <p:cNvPr id="4" name="フッター プレースホルダ 3"/>
          <p:cNvSpPr>
            <a:spLocks noGrp="1"/>
          </p:cNvSpPr>
          <p:nvPr>
            <p:ph type="ftr" sz="quarter" idx="11"/>
          </p:nvPr>
        </p:nvSpPr>
        <p:spPr>
          <a:xfrm>
            <a:off x="5257800" y="612648"/>
            <a:ext cx="1325880" cy="457200"/>
          </a:xfrm>
        </p:spPr>
        <p:txBody>
          <a:bodyPr/>
          <a:lstStyle/>
          <a:p>
            <a:endParaRPr kumimoji="1" lang="ja-JP" altLang="en-US"/>
          </a:p>
        </p:txBody>
      </p:sp>
      <p:sp>
        <p:nvSpPr>
          <p:cNvPr id="5" name="スライド番号プレースホルダ 4"/>
          <p:cNvSpPr>
            <a:spLocks noGrp="1"/>
          </p:cNvSpPr>
          <p:nvPr>
            <p:ph type="sldNum" sz="quarter" idx="12"/>
          </p:nvPr>
        </p:nvSpPr>
        <p:spPr>
          <a:xfrm>
            <a:off x="8174736" y="2272"/>
            <a:ext cx="762000" cy="365760"/>
          </a:xfrm>
        </p:spPr>
        <p:txBody>
          <a:bodyPr/>
          <a:lstStyle/>
          <a:p>
            <a:fld id="{AE74DA03-BD9D-4E7E-9F49-A352031DC63A}" type="slidenum">
              <a:rPr kumimoji="1" lang="ja-JP" altLang="en-US" smtClean="0"/>
              <a:pPr/>
              <a:t>‹#›</a:t>
            </a:fld>
            <a:endParaRPr kumimoji="1" lang="ja-JP" altLang="en-US"/>
          </a:p>
        </p:txBody>
      </p:sp>
    </p:spTree>
    <p:extLst>
      <p:ext uri="{BB962C8B-B14F-4D97-AF65-F5344CB8AC3E}">
        <p14:creationId xmlns:p14="http://schemas.microsoft.com/office/powerpoint/2010/main" val="25425292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9BE03FE-9436-429C-A83C-459E7A5FED60}" type="datetimeFigureOut">
              <a:rPr kumimoji="1" lang="ja-JP" altLang="en-US" smtClean="0"/>
              <a:pPr/>
              <a:t>2024/10/4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AE74DA03-BD9D-4E7E-9F49-A352031DC63A}" type="slidenum">
              <a:rPr kumimoji="1" lang="ja-JP" altLang="en-US" smtClean="0"/>
              <a:pPr/>
              <a:t>‹#›</a:t>
            </a:fld>
            <a:endParaRPr kumimoji="1" lang="ja-JP" altLang="en-US"/>
          </a:p>
        </p:txBody>
      </p:sp>
    </p:spTree>
    <p:extLst>
      <p:ext uri="{BB962C8B-B14F-4D97-AF65-F5344CB8AC3E}">
        <p14:creationId xmlns:p14="http://schemas.microsoft.com/office/powerpoint/2010/main" val="10302754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53496" y="1101970"/>
            <a:ext cx="3383280" cy="877824"/>
          </a:xfrm>
        </p:spPr>
        <p:txBody>
          <a:bodyPr anchor="b"/>
          <a:lstStyle>
            <a:lvl1pPr algn="l">
              <a:buNone/>
              <a:defRPr sz="1800" b="1"/>
            </a:lvl1pPr>
          </a:lstStyle>
          <a:p>
            <a:r>
              <a:rPr kumimoji="0" lang="ja-JP" altLang="en-US"/>
              <a:t>マスタ タイトルの書式設定</a:t>
            </a:r>
            <a:endParaRPr kumimoji="0" lang="en-US"/>
          </a:p>
        </p:txBody>
      </p:sp>
      <p:sp>
        <p:nvSpPr>
          <p:cNvPr id="3" name="テキスト プレースホルダ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 テキストの書式設定</a:t>
            </a:r>
          </a:p>
        </p:txBody>
      </p:sp>
      <p:sp>
        <p:nvSpPr>
          <p:cNvPr id="4" name="コンテンツ プレースホルダ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 4"/>
          <p:cNvSpPr>
            <a:spLocks noGrp="1"/>
          </p:cNvSpPr>
          <p:nvPr>
            <p:ph type="dt" sz="half" idx="10"/>
          </p:nvPr>
        </p:nvSpPr>
        <p:spPr/>
        <p:txBody>
          <a:bodyPr/>
          <a:lstStyle/>
          <a:p>
            <a:fld id="{29BE03FE-9436-429C-A83C-459E7A5FED60}" type="datetimeFigureOut">
              <a:rPr kumimoji="1" lang="ja-JP" altLang="en-US" smtClean="0"/>
              <a:pPr/>
              <a:t>2024/10/4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E74DA03-BD9D-4E7E-9F49-A352031DC63A}" type="slidenum">
              <a:rPr kumimoji="1" lang="ja-JP" altLang="en-US" smtClean="0"/>
              <a:pPr/>
              <a:t>‹#›</a:t>
            </a:fld>
            <a:endParaRPr kumimoji="1" lang="ja-JP" altLang="en-US"/>
          </a:p>
        </p:txBody>
      </p:sp>
    </p:spTree>
    <p:extLst>
      <p:ext uri="{BB962C8B-B14F-4D97-AF65-F5344CB8AC3E}">
        <p14:creationId xmlns:p14="http://schemas.microsoft.com/office/powerpoint/2010/main" val="41858318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ja-JP" altLang="en-US"/>
              <a:t>マスタ タイトルの書式設定</a:t>
            </a:r>
            <a:endParaRPr kumimoji="0" lang="en-US"/>
          </a:p>
        </p:txBody>
      </p:sp>
      <p:sp>
        <p:nvSpPr>
          <p:cNvPr id="3" name="図プレースホルダ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ja-JP" altLang="en-US"/>
              <a:t>アイコンをクリックして図を追加</a:t>
            </a:r>
            <a:endParaRPr kumimoji="0" lang="en-US" dirty="0"/>
          </a:p>
        </p:txBody>
      </p:sp>
      <p:sp>
        <p:nvSpPr>
          <p:cNvPr id="4" name="テキスト プレースホルダ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a:t>マスタ テキストの書式設定</a:t>
            </a:r>
          </a:p>
        </p:txBody>
      </p:sp>
      <p:sp>
        <p:nvSpPr>
          <p:cNvPr id="5" name="日付プレースホルダ 4"/>
          <p:cNvSpPr>
            <a:spLocks noGrp="1"/>
          </p:cNvSpPr>
          <p:nvPr>
            <p:ph type="dt" sz="half" idx="10"/>
          </p:nvPr>
        </p:nvSpPr>
        <p:spPr/>
        <p:txBody>
          <a:bodyPr/>
          <a:lstStyle/>
          <a:p>
            <a:fld id="{29BE03FE-9436-429C-A83C-459E7A5FED60}" type="datetimeFigureOut">
              <a:rPr kumimoji="1" lang="ja-JP" altLang="en-US" smtClean="0"/>
              <a:pPr/>
              <a:t>2024/10/4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E74DA03-BD9D-4E7E-9F49-A352031DC63A}" type="slidenum">
              <a:rPr kumimoji="1" lang="ja-JP" altLang="en-US" smtClean="0"/>
              <a:pPr/>
              <a:t>‹#›</a:t>
            </a:fld>
            <a:endParaRPr kumimoji="1" lang="ja-JP" altLang="en-US"/>
          </a:p>
        </p:txBody>
      </p:sp>
    </p:spTree>
    <p:extLst>
      <p:ext uri="{BB962C8B-B14F-4D97-AF65-F5344CB8AC3E}">
        <p14:creationId xmlns:p14="http://schemas.microsoft.com/office/powerpoint/2010/main" val="32777508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29BE03FE-9436-429C-A83C-459E7A5FED60}" type="datetimeFigureOut">
              <a:rPr kumimoji="1" lang="ja-JP" altLang="en-US" smtClean="0"/>
              <a:pPr/>
              <a:t>2024/10/4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E74DA03-BD9D-4E7E-9F49-A352031DC63A}" type="slidenum">
              <a:rPr kumimoji="1" lang="ja-JP" altLang="en-US" smtClean="0"/>
              <a:pPr/>
              <a:t>‹#›</a:t>
            </a:fld>
            <a:endParaRPr kumimoji="1" lang="ja-JP" altLang="en-US"/>
          </a:p>
        </p:txBody>
      </p:sp>
    </p:spTree>
    <p:extLst>
      <p:ext uri="{BB962C8B-B14F-4D97-AF65-F5344CB8AC3E}">
        <p14:creationId xmlns:p14="http://schemas.microsoft.com/office/powerpoint/2010/main" val="21481609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143000"/>
            <a:ext cx="1905000" cy="5486400"/>
          </a:xfrm>
        </p:spPr>
        <p:txBody>
          <a:bodyPr vert="eaVert"/>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a:xfrm>
            <a:off x="457200" y="1143000"/>
            <a:ext cx="6248400" cy="5486400"/>
          </a:xfrm>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29BE03FE-9436-429C-A83C-459E7A5FED60}" type="datetimeFigureOut">
              <a:rPr kumimoji="1" lang="ja-JP" altLang="en-US" smtClean="0"/>
              <a:pPr/>
              <a:t>2024/10/4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E74DA03-BD9D-4E7E-9F49-A352031DC63A}" type="slidenum">
              <a:rPr kumimoji="1" lang="ja-JP" altLang="en-US" smtClean="0"/>
              <a:pPr/>
              <a:t>‹#›</a:t>
            </a:fld>
            <a:endParaRPr kumimoji="1" lang="ja-JP" altLang="en-US"/>
          </a:p>
        </p:txBody>
      </p:sp>
    </p:spTree>
    <p:extLst>
      <p:ext uri="{BB962C8B-B14F-4D97-AF65-F5344CB8AC3E}">
        <p14:creationId xmlns:p14="http://schemas.microsoft.com/office/powerpoint/2010/main" val="26082737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593367"/>
            <a:ext cx="8520600" cy="94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688233"/>
            <a:ext cx="3999900" cy="44036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688233"/>
            <a:ext cx="3999900" cy="44036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ja" smtClean="0"/>
              <a:pPr/>
              <a:t>‹#›</a:t>
            </a:fld>
            <a:endParaRPr lang="ja"/>
          </a:p>
        </p:txBody>
      </p:sp>
    </p:spTree>
    <p:extLst>
      <p:ext uri="{BB962C8B-B14F-4D97-AF65-F5344CB8AC3E}">
        <p14:creationId xmlns:p14="http://schemas.microsoft.com/office/powerpoint/2010/main" val="17939392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表紙">
    <p:spTree>
      <p:nvGrpSpPr>
        <p:cNvPr id="1" name=""/>
        <p:cNvGrpSpPr/>
        <p:nvPr/>
      </p:nvGrpSpPr>
      <p:grpSpPr>
        <a:xfrm>
          <a:off x="0" y="0"/>
          <a:ext cx="0" cy="0"/>
          <a:chOff x="0" y="0"/>
          <a:chExt cx="0" cy="0"/>
        </a:xfrm>
      </p:grpSpPr>
      <p:sp>
        <p:nvSpPr>
          <p:cNvPr id="8" name="タイトル 1"/>
          <p:cNvSpPr>
            <a:spLocks noGrp="1"/>
          </p:cNvSpPr>
          <p:nvPr>
            <p:ph type="ctrTitle"/>
          </p:nvPr>
        </p:nvSpPr>
        <p:spPr>
          <a:xfrm>
            <a:off x="1066798" y="2660401"/>
            <a:ext cx="7010405" cy="846667"/>
          </a:xfrm>
          <a:prstGeom prst="rect">
            <a:avLst/>
          </a:prstGeom>
        </p:spPr>
        <p:txBody>
          <a:bodyPr anchor="ctr">
            <a:normAutofit/>
          </a:bodyPr>
          <a:lstStyle>
            <a:lvl1pPr algn="ctr">
              <a:defRPr sz="2700">
                <a:solidFill>
                  <a:srgbClr val="9B195A"/>
                </a:solidFill>
                <a:latin typeface="+mn-lt"/>
              </a:defRPr>
            </a:lvl1pPr>
          </a:lstStyle>
          <a:p>
            <a:r>
              <a:rPr lang="ja-JP" altLang="en-US" dirty="0"/>
              <a:t>マスタ タイトルの書式設定</a:t>
            </a:r>
          </a:p>
        </p:txBody>
      </p:sp>
      <p:sp>
        <p:nvSpPr>
          <p:cNvPr id="9" name="サブタイトル 2"/>
          <p:cNvSpPr>
            <a:spLocks noGrp="1"/>
          </p:cNvSpPr>
          <p:nvPr>
            <p:ph type="subTitle" idx="1"/>
          </p:nvPr>
        </p:nvSpPr>
        <p:spPr>
          <a:xfrm>
            <a:off x="1371600" y="3933057"/>
            <a:ext cx="6400800" cy="702733"/>
          </a:xfrm>
          <a:prstGeom prst="rect">
            <a:avLst/>
          </a:prstGeom>
        </p:spPr>
        <p:txBody>
          <a:bodyPr>
            <a:normAutofit/>
          </a:bodyPr>
          <a:lstStyle>
            <a:lvl1pPr marL="0" indent="0" algn="ctr">
              <a:buNone/>
              <a:defRPr sz="1500" b="0">
                <a:solidFill>
                  <a:schemeClr val="tx1"/>
                </a:solidFill>
                <a:latin typeface="+mn-lt"/>
                <a:ea typeface="+mn-ea"/>
              </a:defRPr>
            </a:lvl1pPr>
            <a:lvl2pPr marL="334979" indent="0" algn="ctr">
              <a:buNone/>
              <a:defRPr>
                <a:solidFill>
                  <a:schemeClr val="tx1">
                    <a:tint val="75000"/>
                  </a:schemeClr>
                </a:solidFill>
              </a:defRPr>
            </a:lvl2pPr>
            <a:lvl3pPr marL="669958" indent="0" algn="ctr">
              <a:buNone/>
              <a:defRPr>
                <a:solidFill>
                  <a:schemeClr val="tx1">
                    <a:tint val="75000"/>
                  </a:schemeClr>
                </a:solidFill>
              </a:defRPr>
            </a:lvl3pPr>
            <a:lvl4pPr marL="1004937" indent="0" algn="ctr">
              <a:buNone/>
              <a:defRPr>
                <a:solidFill>
                  <a:schemeClr val="tx1">
                    <a:tint val="75000"/>
                  </a:schemeClr>
                </a:solidFill>
              </a:defRPr>
            </a:lvl4pPr>
            <a:lvl5pPr marL="1339916" indent="0" algn="ctr">
              <a:buNone/>
              <a:defRPr>
                <a:solidFill>
                  <a:schemeClr val="tx1">
                    <a:tint val="75000"/>
                  </a:schemeClr>
                </a:solidFill>
              </a:defRPr>
            </a:lvl5pPr>
            <a:lvl6pPr marL="1674895" indent="0" algn="ctr">
              <a:buNone/>
              <a:defRPr>
                <a:solidFill>
                  <a:schemeClr val="tx1">
                    <a:tint val="75000"/>
                  </a:schemeClr>
                </a:solidFill>
              </a:defRPr>
            </a:lvl6pPr>
            <a:lvl7pPr marL="2009874" indent="0" algn="ctr">
              <a:buNone/>
              <a:defRPr>
                <a:solidFill>
                  <a:schemeClr val="tx1">
                    <a:tint val="75000"/>
                  </a:schemeClr>
                </a:solidFill>
              </a:defRPr>
            </a:lvl7pPr>
            <a:lvl8pPr marL="2344853" indent="0" algn="ctr">
              <a:buNone/>
              <a:defRPr>
                <a:solidFill>
                  <a:schemeClr val="tx1">
                    <a:tint val="75000"/>
                  </a:schemeClr>
                </a:solidFill>
              </a:defRPr>
            </a:lvl8pPr>
            <a:lvl9pPr marL="2679832" indent="0" algn="ctr">
              <a:buNone/>
              <a:defRPr>
                <a:solidFill>
                  <a:schemeClr val="tx1">
                    <a:tint val="75000"/>
                  </a:schemeClr>
                </a:solidFill>
              </a:defRPr>
            </a:lvl9pPr>
          </a:lstStyle>
          <a:p>
            <a:r>
              <a:rPr lang="ja-JP" altLang="en-US" dirty="0"/>
              <a:t>マスタ サブタイトルの書式設定</a:t>
            </a:r>
          </a:p>
        </p:txBody>
      </p:sp>
    </p:spTree>
    <p:extLst>
      <p:ext uri="{BB962C8B-B14F-4D97-AF65-F5344CB8AC3E}">
        <p14:creationId xmlns:p14="http://schemas.microsoft.com/office/powerpoint/2010/main" val="22653456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扉ページ">
    <p:spTree>
      <p:nvGrpSpPr>
        <p:cNvPr id="1" name=""/>
        <p:cNvGrpSpPr/>
        <p:nvPr/>
      </p:nvGrpSpPr>
      <p:grpSpPr>
        <a:xfrm>
          <a:off x="0" y="0"/>
          <a:ext cx="0" cy="0"/>
          <a:chOff x="0" y="0"/>
          <a:chExt cx="0" cy="0"/>
        </a:xfrm>
      </p:grpSpPr>
      <p:sp>
        <p:nvSpPr>
          <p:cNvPr id="8" name="タイトル 1"/>
          <p:cNvSpPr>
            <a:spLocks noGrp="1"/>
          </p:cNvSpPr>
          <p:nvPr>
            <p:ph type="title"/>
          </p:nvPr>
        </p:nvSpPr>
        <p:spPr>
          <a:xfrm>
            <a:off x="2804530" y="2730116"/>
            <a:ext cx="3534942" cy="461665"/>
          </a:xfrm>
        </p:spPr>
        <p:txBody>
          <a:bodyPr wrap="none">
            <a:spAutoFit/>
          </a:bodyPr>
          <a:lstStyle>
            <a:lvl1pPr algn="ctr">
              <a:defRPr sz="2400"/>
            </a:lvl1pPr>
          </a:lstStyle>
          <a:p>
            <a:r>
              <a:rPr lang="ja-JP" altLang="en-US" dirty="0"/>
              <a:t>マスタ タイトルの書式設定</a:t>
            </a:r>
          </a:p>
        </p:txBody>
      </p:sp>
      <p:sp>
        <p:nvSpPr>
          <p:cNvPr id="2" name="正方形/長方形 1"/>
          <p:cNvSpPr/>
          <p:nvPr userDrawn="1"/>
        </p:nvSpPr>
        <p:spPr>
          <a:xfrm>
            <a:off x="0" y="6488668"/>
            <a:ext cx="357790" cy="300082"/>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0" lang="ja-JP" altLang="en-US" sz="135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082519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中面">
    <p:spTree>
      <p:nvGrpSpPr>
        <p:cNvPr id="1" name=""/>
        <p:cNvGrpSpPr/>
        <p:nvPr/>
      </p:nvGrpSpPr>
      <p:grpSpPr>
        <a:xfrm>
          <a:off x="0" y="0"/>
          <a:ext cx="0" cy="0"/>
          <a:chOff x="0" y="0"/>
          <a:chExt cx="0" cy="0"/>
        </a:xfrm>
      </p:grpSpPr>
      <p:sp>
        <p:nvSpPr>
          <p:cNvPr id="8" name="タイトル 1"/>
          <p:cNvSpPr>
            <a:spLocks noGrp="1"/>
          </p:cNvSpPr>
          <p:nvPr>
            <p:ph type="title"/>
          </p:nvPr>
        </p:nvSpPr>
        <p:spPr>
          <a:xfrm>
            <a:off x="121180" y="358013"/>
            <a:ext cx="7321021" cy="419540"/>
          </a:xfrm>
        </p:spPr>
        <p:txBody>
          <a:bodyPr anchor="t">
            <a:noAutofit/>
          </a:bodyPr>
          <a:lstStyle>
            <a:lvl1pPr algn="l">
              <a:defRPr sz="1950" b="1" cap="none" baseline="0">
                <a:latin typeface="Arial" pitchFamily="34" charset="0"/>
              </a:defRPr>
            </a:lvl1pPr>
          </a:lstStyle>
          <a:p>
            <a:r>
              <a:rPr lang="ja-JP" altLang="en-US" dirty="0"/>
              <a:t>マスタ タイトルの書式設定</a:t>
            </a:r>
          </a:p>
        </p:txBody>
      </p:sp>
      <p:sp>
        <p:nvSpPr>
          <p:cNvPr id="9" name="テキスト プレースホルダー 2"/>
          <p:cNvSpPr>
            <a:spLocks noGrp="1"/>
          </p:cNvSpPr>
          <p:nvPr>
            <p:ph type="body" idx="1"/>
          </p:nvPr>
        </p:nvSpPr>
        <p:spPr>
          <a:xfrm>
            <a:off x="121180" y="41204"/>
            <a:ext cx="7321021" cy="283632"/>
          </a:xfrm>
        </p:spPr>
        <p:txBody>
          <a:bodyPr anchor="b">
            <a:noAutofit/>
          </a:bodyPr>
          <a:lstStyle>
            <a:lvl1pPr marL="0" indent="0">
              <a:buNone/>
              <a:defRPr sz="1200" b="1" baseline="0">
                <a:solidFill>
                  <a:srgbClr val="9B195A"/>
                </a:solidFill>
                <a:latin typeface="+mn-lt"/>
                <a:ea typeface="+mn-ea"/>
              </a:defRPr>
            </a:lvl1pPr>
            <a:lvl2pPr marL="334979" indent="0">
              <a:buNone/>
              <a:defRPr sz="1319">
                <a:solidFill>
                  <a:schemeClr val="tx1">
                    <a:tint val="75000"/>
                  </a:schemeClr>
                </a:solidFill>
              </a:defRPr>
            </a:lvl2pPr>
            <a:lvl3pPr marL="669958" indent="0">
              <a:buNone/>
              <a:defRPr sz="1172">
                <a:solidFill>
                  <a:schemeClr val="tx1">
                    <a:tint val="75000"/>
                  </a:schemeClr>
                </a:solidFill>
              </a:defRPr>
            </a:lvl3pPr>
            <a:lvl4pPr marL="1004937" indent="0">
              <a:buNone/>
              <a:defRPr sz="1026">
                <a:solidFill>
                  <a:schemeClr val="tx1">
                    <a:tint val="75000"/>
                  </a:schemeClr>
                </a:solidFill>
              </a:defRPr>
            </a:lvl4pPr>
            <a:lvl5pPr marL="1339916" indent="0">
              <a:buNone/>
              <a:defRPr sz="1026">
                <a:solidFill>
                  <a:schemeClr val="tx1">
                    <a:tint val="75000"/>
                  </a:schemeClr>
                </a:solidFill>
              </a:defRPr>
            </a:lvl5pPr>
            <a:lvl6pPr marL="1674895" indent="0">
              <a:buNone/>
              <a:defRPr sz="1026">
                <a:solidFill>
                  <a:schemeClr val="tx1">
                    <a:tint val="75000"/>
                  </a:schemeClr>
                </a:solidFill>
              </a:defRPr>
            </a:lvl6pPr>
            <a:lvl7pPr marL="2009874" indent="0">
              <a:buNone/>
              <a:defRPr sz="1026">
                <a:solidFill>
                  <a:schemeClr val="tx1">
                    <a:tint val="75000"/>
                  </a:schemeClr>
                </a:solidFill>
              </a:defRPr>
            </a:lvl7pPr>
            <a:lvl8pPr marL="2344853" indent="0">
              <a:buNone/>
              <a:defRPr sz="1026">
                <a:solidFill>
                  <a:schemeClr val="tx1">
                    <a:tint val="75000"/>
                  </a:schemeClr>
                </a:solidFill>
              </a:defRPr>
            </a:lvl8pPr>
            <a:lvl9pPr marL="2679832" indent="0">
              <a:buNone/>
              <a:defRPr sz="1026">
                <a:solidFill>
                  <a:schemeClr val="tx1">
                    <a:tint val="75000"/>
                  </a:schemeClr>
                </a:solidFill>
              </a:defRPr>
            </a:lvl9pPr>
          </a:lstStyle>
          <a:p>
            <a:pPr lvl="0"/>
            <a:endParaRPr lang="ja-JP" altLang="en-US" dirty="0"/>
          </a:p>
        </p:txBody>
      </p:sp>
      <p:sp>
        <p:nvSpPr>
          <p:cNvPr id="10" name="テキスト プレースホルダ 30"/>
          <p:cNvSpPr>
            <a:spLocks noGrp="1"/>
          </p:cNvSpPr>
          <p:nvPr>
            <p:ph type="body" sz="quarter" idx="13"/>
          </p:nvPr>
        </p:nvSpPr>
        <p:spPr>
          <a:xfrm>
            <a:off x="252000" y="980729"/>
            <a:ext cx="8640000" cy="4994031"/>
          </a:xfrm>
        </p:spPr>
        <p:txBody>
          <a:bodyPr/>
          <a:lstStyle>
            <a:lvl1pPr>
              <a:buNone/>
              <a:defRPr sz="1500" b="1">
                <a:latin typeface="+mn-lt"/>
                <a:ea typeface="+mn-ea"/>
              </a:defRPr>
            </a:lvl1pPr>
          </a:lstStyle>
          <a:p>
            <a:pPr lvl="0"/>
            <a:r>
              <a:rPr lang="ja-JP" altLang="en-US" dirty="0"/>
              <a:t>マスタ テキストの書式設定</a:t>
            </a:r>
          </a:p>
        </p:txBody>
      </p:sp>
      <p:sp>
        <p:nvSpPr>
          <p:cNvPr id="6" name="正方形/長方形 5"/>
          <p:cNvSpPr/>
          <p:nvPr userDrawn="1"/>
        </p:nvSpPr>
        <p:spPr>
          <a:xfrm>
            <a:off x="0" y="6488668"/>
            <a:ext cx="357790" cy="300082"/>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0" lang="ja-JP" altLang="en-US" sz="135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13738821"/>
      </p:ext>
    </p:extLst>
  </p:cSld>
  <p:clrMapOvr>
    <a:masterClrMapping/>
  </p:clrMapOvr>
  <p:extLst>
    <p:ext uri="{DCECCB84-F9BA-43D5-87BE-67443E8EF086}">
      <p15:sldGuideLst xmlns:p15="http://schemas.microsoft.com/office/powerpoint/2012/main">
        <p15:guide id="1" pos="3840">
          <p15:clr>
            <a:srgbClr val="FBAE40"/>
          </p15:clr>
        </p15:guide>
        <p15:guide id="2" pos="211">
          <p15:clr>
            <a:srgbClr val="FBAE40"/>
          </p15:clr>
        </p15:guide>
        <p15:guide id="3" pos="746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143000"/>
            <a:ext cx="8382000" cy="1069848"/>
          </a:xfrm>
        </p:spPr>
        <p:txBody>
          <a:bodyPr anchor="ctr"/>
          <a:lstStyle>
            <a:lvl1pPr>
              <a:defRPr sz="3000" b="0" i="0" cap="none" baseline="0"/>
            </a:lvl1pPr>
          </a:lstStyle>
          <a:p>
            <a:r>
              <a:rPr kumimoji="0" lang="ja-JP" altLang="en-US"/>
              <a:t>マスタ タイトルの書式設定</a:t>
            </a:r>
            <a:endParaRPr kumimoji="0" lang="en-US"/>
          </a:p>
        </p:txBody>
      </p:sp>
      <p:sp>
        <p:nvSpPr>
          <p:cNvPr id="3" name="テキスト プレースホルダ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ja-JP" altLang="en-US"/>
              <a:t>マスタ テキストの書式設定</a:t>
            </a:r>
          </a:p>
        </p:txBody>
      </p:sp>
      <p:sp>
        <p:nvSpPr>
          <p:cNvPr id="4" name="テキスト プレースホルダ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ja-JP" altLang="en-US"/>
              <a:t>マスタ テキストの書式設定</a:t>
            </a:r>
          </a:p>
        </p:txBody>
      </p:sp>
      <p:sp>
        <p:nvSpPr>
          <p:cNvPr id="5" name="コンテンツ プレースホルダ 4"/>
          <p:cNvSpPr>
            <a:spLocks noGrp="1"/>
          </p:cNvSpPr>
          <p:nvPr>
            <p:ph sz="quarter" idx="2"/>
          </p:nvPr>
        </p:nvSpPr>
        <p:spPr>
          <a:xfrm>
            <a:off x="381000" y="2708519"/>
            <a:ext cx="4041648" cy="3886200"/>
          </a:xfrm>
        </p:spPr>
        <p:txBody>
          <a:bodyPr/>
          <a:lstStyle>
            <a:lvl1pPr>
              <a:defRPr sz="1500"/>
            </a:lvl1pPr>
            <a:lvl2pPr>
              <a:defRPr sz="1500"/>
            </a:lvl2pPr>
            <a:lvl3pPr>
              <a:defRPr sz="1350"/>
            </a:lvl3pPr>
            <a:lvl4pPr>
              <a:defRPr sz="1200"/>
            </a:lvl4pPr>
            <a:lvl5pPr>
              <a:defRPr sz="12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コンテンツ プレースホルダ 5"/>
          <p:cNvSpPr>
            <a:spLocks noGrp="1"/>
          </p:cNvSpPr>
          <p:nvPr>
            <p:ph sz="quarter" idx="4"/>
          </p:nvPr>
        </p:nvSpPr>
        <p:spPr>
          <a:xfrm>
            <a:off x="4718305" y="2708519"/>
            <a:ext cx="4041775" cy="3886200"/>
          </a:xfrm>
        </p:spPr>
        <p:txBody>
          <a:bodyPr/>
          <a:lstStyle>
            <a:lvl1pPr>
              <a:defRPr sz="1500"/>
            </a:lvl1pPr>
            <a:lvl2pPr>
              <a:defRPr sz="1500"/>
            </a:lvl2pPr>
            <a:lvl3pPr>
              <a:defRPr sz="1350"/>
            </a:lvl3pPr>
            <a:lvl4pPr>
              <a:defRPr sz="1200"/>
            </a:lvl4pPr>
            <a:lvl5pPr>
              <a:defRPr sz="12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6" name="日付プレースホルダ 25"/>
          <p:cNvSpPr>
            <a:spLocks noGrp="1"/>
          </p:cNvSpPr>
          <p:nvPr>
            <p:ph type="dt" sz="half" idx="10"/>
          </p:nvPr>
        </p:nvSpPr>
        <p:spPr/>
        <p:txBody>
          <a:bodyPr rtlCol="0"/>
          <a:lstStyle/>
          <a:p>
            <a:fld id="{07A75FEE-A331-4890-B378-DD2CE4BF714C}" type="datetimeFigureOut">
              <a:rPr kumimoji="1" lang="ja-JP" altLang="en-US" smtClean="0"/>
              <a:pPr/>
              <a:t>2024/10/4</a:t>
            </a:fld>
            <a:endParaRPr kumimoji="1" lang="ja-JP" altLang="en-US"/>
          </a:p>
        </p:txBody>
      </p:sp>
      <p:sp>
        <p:nvSpPr>
          <p:cNvPr id="27" name="スライド番号プレースホルダ 26"/>
          <p:cNvSpPr>
            <a:spLocks noGrp="1"/>
          </p:cNvSpPr>
          <p:nvPr>
            <p:ph type="sldNum" sz="quarter" idx="11"/>
          </p:nvPr>
        </p:nvSpPr>
        <p:spPr/>
        <p:txBody>
          <a:bodyPr rtlCol="0"/>
          <a:lstStyle/>
          <a:p>
            <a:fld id="{1EFCB890-F077-4D00-B92C-09460353CB7A}" type="slidenum">
              <a:rPr kumimoji="1" lang="ja-JP" altLang="en-US" smtClean="0"/>
              <a:pPr/>
              <a:t>‹#›</a:t>
            </a:fld>
            <a:endParaRPr kumimoji="1" lang="ja-JP" altLang="en-US"/>
          </a:p>
        </p:txBody>
      </p:sp>
      <p:sp>
        <p:nvSpPr>
          <p:cNvPr id="28" name="フッター プレースホルダ 27"/>
          <p:cNvSpPr>
            <a:spLocks noGrp="1"/>
          </p:cNvSpPr>
          <p:nvPr>
            <p:ph type="ftr" sz="quarter" idx="12"/>
          </p:nvPr>
        </p:nvSpPr>
        <p:spPr/>
        <p:txBody>
          <a:bodyPr rtlCol="0"/>
          <a:lstStyle/>
          <a:p>
            <a:endParaRPr kumimoji="1" lang="ja-JP" altLang="en-US"/>
          </a:p>
        </p:txBody>
      </p:sp>
    </p:spTree>
    <p:extLst>
      <p:ext uri="{BB962C8B-B14F-4D97-AF65-F5344CB8AC3E}">
        <p14:creationId xmlns:p14="http://schemas.microsoft.com/office/powerpoint/2010/main" val="31642368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裏表紙">
    <p:spTree>
      <p:nvGrpSpPr>
        <p:cNvPr id="1" name=""/>
        <p:cNvGrpSpPr/>
        <p:nvPr/>
      </p:nvGrpSpPr>
      <p:grpSpPr>
        <a:xfrm>
          <a:off x="0" y="0"/>
          <a:ext cx="0" cy="0"/>
          <a:chOff x="0" y="0"/>
          <a:chExt cx="0" cy="0"/>
        </a:xfrm>
      </p:grpSpPr>
      <p:sp>
        <p:nvSpPr>
          <p:cNvPr id="2" name="正方形/長方形 1"/>
          <p:cNvSpPr/>
          <p:nvPr userDrawn="1"/>
        </p:nvSpPr>
        <p:spPr>
          <a:xfrm>
            <a:off x="0" y="6488668"/>
            <a:ext cx="357790" cy="300082"/>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0" lang="ja-JP" altLang="en-US" sz="135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321364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B195A"/>
                </a:solidFill>
              </a:defRPr>
            </a:lvl1pPr>
          </a:lstStyle>
          <a:p>
            <a:r>
              <a:rPr lang="en-US" dirty="0"/>
              <a:t>Click to edit Master title style</a:t>
            </a:r>
            <a:endParaRPr lang="en-GB" dirty="0"/>
          </a:p>
        </p:txBody>
      </p:sp>
      <p:sp>
        <p:nvSpPr>
          <p:cNvPr id="5" name="Text Placeholder 6"/>
          <p:cNvSpPr>
            <a:spLocks noGrp="1"/>
          </p:cNvSpPr>
          <p:nvPr>
            <p:ph type="body" sz="quarter" idx="11"/>
          </p:nvPr>
        </p:nvSpPr>
        <p:spPr>
          <a:xfrm>
            <a:off x="457200" y="6453340"/>
            <a:ext cx="8229600" cy="280379"/>
          </a:xfrm>
        </p:spPr>
        <p:txBody>
          <a:bodyPr anchor="b" anchorCtr="0">
            <a:noAutofit/>
          </a:bodyPr>
          <a:lstStyle>
            <a:lvl1pPr marL="0" indent="0">
              <a:spcBef>
                <a:spcPts val="0"/>
              </a:spcBef>
              <a:spcAft>
                <a:spcPts val="0"/>
              </a:spcAft>
              <a:buClrTx/>
              <a:buFont typeface="+mj-lt"/>
              <a:buNone/>
              <a:tabLst>
                <a:tab pos="99120" algn="l"/>
              </a:tabLst>
              <a:defRPr sz="675">
                <a:latin typeface="Arial" pitchFamily="34" charset="0"/>
                <a:cs typeface="Arial" pitchFamily="34" charset="0"/>
              </a:defRPr>
            </a:lvl1pPr>
          </a:lstStyle>
          <a:p>
            <a:pPr lvl="0"/>
            <a:endParaRPr lang="en-GB" dirty="0"/>
          </a:p>
        </p:txBody>
      </p:sp>
      <p:sp>
        <p:nvSpPr>
          <p:cNvPr id="6" name="Text Placeholder 4"/>
          <p:cNvSpPr>
            <a:spLocks noGrp="1"/>
          </p:cNvSpPr>
          <p:nvPr>
            <p:ph type="body" sz="quarter" idx="12"/>
          </p:nvPr>
        </p:nvSpPr>
        <p:spPr>
          <a:xfrm>
            <a:off x="457200" y="6165850"/>
            <a:ext cx="8229600" cy="287486"/>
          </a:xfrm>
        </p:spPr>
        <p:txBody>
          <a:bodyPr anchor="b" anchorCtr="0">
            <a:noAutofit/>
          </a:bodyPr>
          <a:lstStyle>
            <a:lvl1pPr marL="0" indent="0" algn="l">
              <a:spcAft>
                <a:spcPts val="0"/>
              </a:spcAft>
              <a:buNone/>
              <a:defRPr sz="675">
                <a:solidFill>
                  <a:schemeClr val="tx1"/>
                </a:solidFill>
                <a:latin typeface="Arial" pitchFamily="34" charset="0"/>
                <a:cs typeface="Arial" pitchFamily="34" charset="0"/>
              </a:defRPr>
            </a:lvl1pPr>
          </a:lstStyle>
          <a:p>
            <a:pPr lvl="0"/>
            <a:r>
              <a:rPr lang="en-US" dirty="0"/>
              <a:t>Click to edit Master text</a:t>
            </a:r>
            <a:endParaRPr lang="en-GB" dirty="0"/>
          </a:p>
        </p:txBody>
      </p:sp>
      <p:sp>
        <p:nvSpPr>
          <p:cNvPr id="7" name="正方形/長方形 6"/>
          <p:cNvSpPr/>
          <p:nvPr userDrawn="1"/>
        </p:nvSpPr>
        <p:spPr>
          <a:xfrm>
            <a:off x="0" y="6488668"/>
            <a:ext cx="357790" cy="300082"/>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0" lang="ja-JP" altLang="en-US" sz="135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391349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3" name="正方形/長方形 22"/>
          <p:cNvSpPr/>
          <p:nvPr/>
        </p:nvSpPr>
        <p:spPr>
          <a:xfrm flipV="1">
            <a:off x="5410183" y="3810002"/>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292" dirty="0">
              <a:latin typeface="Meiryo UI" panose="020B0604030504040204" pitchFamily="50" charset="-128"/>
            </a:endParaRPr>
          </a:p>
        </p:txBody>
      </p:sp>
      <p:sp>
        <p:nvSpPr>
          <p:cNvPr id="24" name="正方形/長方形 23"/>
          <p:cNvSpPr/>
          <p:nvPr/>
        </p:nvSpPr>
        <p:spPr>
          <a:xfrm flipV="1">
            <a:off x="5410201"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292" dirty="0">
              <a:latin typeface="Meiryo UI" panose="020B0604030504040204" pitchFamily="50" charset="-128"/>
            </a:endParaRPr>
          </a:p>
        </p:txBody>
      </p:sp>
      <p:sp>
        <p:nvSpPr>
          <p:cNvPr id="25" name="正方形/長方形 24"/>
          <p:cNvSpPr/>
          <p:nvPr/>
        </p:nvSpPr>
        <p:spPr>
          <a:xfrm flipV="1">
            <a:off x="5410201"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292" dirty="0">
              <a:latin typeface="Meiryo UI" panose="020B0604030504040204" pitchFamily="50" charset="-128"/>
            </a:endParaRPr>
          </a:p>
        </p:txBody>
      </p:sp>
      <p:sp>
        <p:nvSpPr>
          <p:cNvPr id="26" name="正方形/長方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292" dirty="0">
              <a:latin typeface="Meiryo UI" panose="020B0604030504040204" pitchFamily="50" charset="-128"/>
            </a:endParaRPr>
          </a:p>
        </p:txBody>
      </p:sp>
      <p:sp>
        <p:nvSpPr>
          <p:cNvPr id="27" name="正方形/長方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292" dirty="0">
              <a:latin typeface="Meiryo UI" panose="020B0604030504040204" pitchFamily="50" charset="-128"/>
            </a:endParaRPr>
          </a:p>
        </p:txBody>
      </p:sp>
      <p:sp useBgFill="1">
        <p:nvSpPr>
          <p:cNvPr id="30" name="角丸四角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292" dirty="0">
              <a:latin typeface="Meiryo UI" panose="020B0604030504040204" pitchFamily="50" charset="-128"/>
            </a:endParaRPr>
          </a:p>
        </p:txBody>
      </p:sp>
      <p:sp useBgFill="1">
        <p:nvSpPr>
          <p:cNvPr id="31" name="角丸四角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292" dirty="0">
              <a:latin typeface="Meiryo UI" panose="020B0604030504040204" pitchFamily="50" charset="-128"/>
            </a:endParaRPr>
          </a:p>
        </p:txBody>
      </p:sp>
      <p:sp>
        <p:nvSpPr>
          <p:cNvPr id="7" name="正方形/長方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292" dirty="0">
              <a:latin typeface="Meiryo UI" panose="020B0604030504040204" pitchFamily="50" charset="-128"/>
            </a:endParaRPr>
          </a:p>
        </p:txBody>
      </p:sp>
      <p:sp>
        <p:nvSpPr>
          <p:cNvPr id="10" name="正方形/長方形 9"/>
          <p:cNvSpPr/>
          <p:nvPr/>
        </p:nvSpPr>
        <p:spPr>
          <a:xfrm>
            <a:off x="1" y="3675529"/>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292" dirty="0">
              <a:latin typeface="Meiryo UI" panose="020B0604030504040204" pitchFamily="50" charset="-128"/>
            </a:endParaRPr>
          </a:p>
        </p:txBody>
      </p:sp>
      <p:sp>
        <p:nvSpPr>
          <p:cNvPr id="11" name="正方形/長方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292" dirty="0">
              <a:latin typeface="Meiryo UI" panose="020B0604030504040204" pitchFamily="50" charset="-128"/>
            </a:endParaRPr>
          </a:p>
        </p:txBody>
      </p:sp>
      <p:sp>
        <p:nvSpPr>
          <p:cNvPr id="19" name="正方形/長方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292" dirty="0">
              <a:latin typeface="Meiryo UI" panose="020B0604030504040204" pitchFamily="50" charset="-128"/>
            </a:endParaRPr>
          </a:p>
        </p:txBody>
      </p:sp>
      <p:sp>
        <p:nvSpPr>
          <p:cNvPr id="8" name="タイトル 7"/>
          <p:cNvSpPr>
            <a:spLocks noGrp="1"/>
          </p:cNvSpPr>
          <p:nvPr>
            <p:ph type="ctrTitle"/>
          </p:nvPr>
        </p:nvSpPr>
        <p:spPr>
          <a:xfrm>
            <a:off x="457200" y="2401889"/>
            <a:ext cx="8458200" cy="1470025"/>
          </a:xfrm>
        </p:spPr>
        <p:txBody>
          <a:bodyPr anchor="b"/>
          <a:lstStyle>
            <a:lvl1pPr>
              <a:defRPr sz="4062">
                <a:solidFill>
                  <a:schemeClr val="bg1"/>
                </a:solidFill>
              </a:defRPr>
            </a:lvl1pPr>
          </a:lstStyle>
          <a:p>
            <a:r>
              <a:rPr kumimoji="0" lang="ja-JP" altLang="en-US"/>
              <a:t>マスタ タイトルの書式設定</a:t>
            </a:r>
            <a:endParaRPr kumimoji="0" lang="en-US"/>
          </a:p>
        </p:txBody>
      </p:sp>
      <p:sp>
        <p:nvSpPr>
          <p:cNvPr id="9" name="サブタイトル 8"/>
          <p:cNvSpPr>
            <a:spLocks noGrp="1"/>
          </p:cNvSpPr>
          <p:nvPr>
            <p:ph type="subTitle" idx="1"/>
          </p:nvPr>
        </p:nvSpPr>
        <p:spPr>
          <a:xfrm>
            <a:off x="457200" y="3899938"/>
            <a:ext cx="4953000" cy="1752600"/>
          </a:xfrm>
        </p:spPr>
        <p:txBody>
          <a:bodyPr/>
          <a:lstStyle>
            <a:lvl1pPr marL="59086" indent="0" algn="l">
              <a:buNone/>
              <a:defRPr sz="2215">
                <a:solidFill>
                  <a:schemeClr val="tx2"/>
                </a:solidFill>
              </a:defRPr>
            </a:lvl1pPr>
            <a:lvl2pPr marL="422041" indent="0" algn="ctr">
              <a:buNone/>
            </a:lvl2pPr>
            <a:lvl3pPr marL="844083" indent="0" algn="ctr">
              <a:buNone/>
            </a:lvl3pPr>
            <a:lvl4pPr marL="1266124" indent="0" algn="ctr">
              <a:buNone/>
            </a:lvl4pPr>
            <a:lvl5pPr marL="1688165" indent="0" algn="ctr">
              <a:buNone/>
            </a:lvl5pPr>
            <a:lvl6pPr marL="2110207" indent="0" algn="ctr">
              <a:buNone/>
            </a:lvl6pPr>
            <a:lvl7pPr marL="2532248" indent="0" algn="ctr">
              <a:buNone/>
            </a:lvl7pPr>
            <a:lvl8pPr marL="2954289" indent="0" algn="ctr">
              <a:buNone/>
            </a:lvl8pPr>
            <a:lvl9pPr marL="3376331" indent="0" algn="ctr">
              <a:buNone/>
            </a:lvl9pPr>
          </a:lstStyle>
          <a:p>
            <a:r>
              <a:rPr kumimoji="0" lang="ja-JP" altLang="en-US"/>
              <a:t>マスタ サブタイトルの書式設定</a:t>
            </a:r>
            <a:endParaRPr kumimoji="0" lang="en-US"/>
          </a:p>
        </p:txBody>
      </p:sp>
      <p:sp>
        <p:nvSpPr>
          <p:cNvPr id="28" name="日付プレースホルダ 27"/>
          <p:cNvSpPr>
            <a:spLocks noGrp="1"/>
          </p:cNvSpPr>
          <p:nvPr>
            <p:ph type="dt" sz="half" idx="10"/>
          </p:nvPr>
        </p:nvSpPr>
        <p:spPr>
          <a:xfrm>
            <a:off x="6705600" y="4206240"/>
            <a:ext cx="960120" cy="457200"/>
          </a:xfrm>
        </p:spPr>
        <p:txBody>
          <a:bodyPr/>
          <a:lstStyle/>
          <a:p>
            <a:fld id="{07A75FEE-A331-4890-B378-DD2CE4BF714C}" type="datetimeFigureOut">
              <a:rPr kumimoji="1" lang="ja-JP" altLang="en-US" smtClean="0"/>
              <a:pPr/>
              <a:t>2024/10/4</a:t>
            </a:fld>
            <a:endParaRPr kumimoji="1" lang="ja-JP" altLang="en-US"/>
          </a:p>
        </p:txBody>
      </p:sp>
      <p:sp>
        <p:nvSpPr>
          <p:cNvPr id="17" name="フッター プレースホルダ 16"/>
          <p:cNvSpPr>
            <a:spLocks noGrp="1"/>
          </p:cNvSpPr>
          <p:nvPr>
            <p:ph type="ftr" sz="quarter" idx="11"/>
          </p:nvPr>
        </p:nvSpPr>
        <p:spPr>
          <a:xfrm>
            <a:off x="5410200" y="4205288"/>
            <a:ext cx="1295400" cy="457200"/>
          </a:xfrm>
        </p:spPr>
        <p:txBody>
          <a:bodyPr/>
          <a:lstStyle/>
          <a:p>
            <a:endParaRPr kumimoji="1" lang="ja-JP" altLang="en-US"/>
          </a:p>
        </p:txBody>
      </p:sp>
      <p:sp>
        <p:nvSpPr>
          <p:cNvPr id="29" name="スライド番号プレースホルダ 28"/>
          <p:cNvSpPr>
            <a:spLocks noGrp="1"/>
          </p:cNvSpPr>
          <p:nvPr>
            <p:ph type="sldNum" sz="quarter" idx="12"/>
          </p:nvPr>
        </p:nvSpPr>
        <p:spPr>
          <a:xfrm>
            <a:off x="8320089" y="1136"/>
            <a:ext cx="747712" cy="365760"/>
          </a:xfrm>
        </p:spPr>
        <p:txBody>
          <a:bodyPr/>
          <a:lstStyle>
            <a:lvl1pPr algn="r">
              <a:defRPr sz="1662">
                <a:solidFill>
                  <a:schemeClr val="bg1"/>
                </a:solidFill>
              </a:defRPr>
            </a:lvl1p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39964087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07A75FEE-A331-4890-B378-DD2CE4BF714C}" type="datetimeFigureOut">
              <a:rPr kumimoji="1" lang="ja-JP" altLang="en-US" smtClean="0"/>
              <a:pPr/>
              <a:t>2024/10/4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8718467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1202"/>
            <a:ext cx="7772400" cy="1362075"/>
          </a:xfrm>
        </p:spPr>
        <p:txBody>
          <a:bodyPr anchor="b">
            <a:noAutofit/>
          </a:bodyPr>
          <a:lstStyle>
            <a:lvl1pPr algn="l">
              <a:buNone/>
              <a:defRPr sz="3969"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ja-JP" altLang="en-US"/>
              <a:t>マスタ タイトルの書式設定</a:t>
            </a:r>
            <a:endParaRPr kumimoji="0" lang="en-US"/>
          </a:p>
        </p:txBody>
      </p:sp>
      <p:sp>
        <p:nvSpPr>
          <p:cNvPr id="3" name="テキスト プレースホルダ 2"/>
          <p:cNvSpPr>
            <a:spLocks noGrp="1"/>
          </p:cNvSpPr>
          <p:nvPr>
            <p:ph type="body" idx="1"/>
          </p:nvPr>
        </p:nvSpPr>
        <p:spPr>
          <a:xfrm>
            <a:off x="722313" y="3367088"/>
            <a:ext cx="7772400" cy="1509712"/>
          </a:xfrm>
        </p:spPr>
        <p:txBody>
          <a:bodyPr anchor="t"/>
          <a:lstStyle>
            <a:lvl1pPr marL="42204" indent="0">
              <a:buNone/>
              <a:defRPr sz="1939" b="0">
                <a:solidFill>
                  <a:schemeClr val="tx2"/>
                </a:solidFill>
              </a:defRPr>
            </a:lvl1pPr>
            <a:lvl2pPr>
              <a:buNone/>
              <a:defRPr sz="1662">
                <a:solidFill>
                  <a:schemeClr val="tx1">
                    <a:tint val="75000"/>
                  </a:schemeClr>
                </a:solidFill>
              </a:defRPr>
            </a:lvl2pPr>
            <a:lvl3pPr>
              <a:buNone/>
              <a:defRPr sz="1477">
                <a:solidFill>
                  <a:schemeClr val="tx1">
                    <a:tint val="75000"/>
                  </a:schemeClr>
                </a:solidFill>
              </a:defRPr>
            </a:lvl3pPr>
            <a:lvl4pPr>
              <a:buNone/>
              <a:defRPr sz="1292">
                <a:solidFill>
                  <a:schemeClr val="tx1">
                    <a:tint val="75000"/>
                  </a:schemeClr>
                </a:solidFill>
              </a:defRPr>
            </a:lvl4pPr>
            <a:lvl5pPr>
              <a:buNone/>
              <a:defRPr sz="1292">
                <a:solidFill>
                  <a:schemeClr val="tx1">
                    <a:tint val="75000"/>
                  </a:schemeClr>
                </a:solidFill>
              </a:defRPr>
            </a:lvl5pPr>
          </a:lstStyle>
          <a:p>
            <a:pPr lvl="0" eaLnBrk="1" latinLnBrk="0" hangingPunct="1"/>
            <a:r>
              <a:rPr kumimoji="0" lang="ja-JP" altLang="en-US"/>
              <a:t>マスタ テキストの書式設定</a:t>
            </a:r>
          </a:p>
        </p:txBody>
      </p:sp>
      <p:sp>
        <p:nvSpPr>
          <p:cNvPr id="4" name="日付プレースホルダ 3"/>
          <p:cNvSpPr>
            <a:spLocks noGrp="1"/>
          </p:cNvSpPr>
          <p:nvPr>
            <p:ph type="dt" sz="half" idx="10"/>
          </p:nvPr>
        </p:nvSpPr>
        <p:spPr/>
        <p:txBody>
          <a:bodyPr/>
          <a:lstStyle/>
          <a:p>
            <a:fld id="{07A75FEE-A331-4890-B378-DD2CE4BF714C}" type="datetimeFigureOut">
              <a:rPr kumimoji="1" lang="ja-JP" altLang="en-US" smtClean="0"/>
              <a:pPr/>
              <a:t>2024/10/4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4608242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コンテンツ プレースホルダ 2"/>
          <p:cNvSpPr>
            <a:spLocks noGrp="1"/>
          </p:cNvSpPr>
          <p:nvPr>
            <p:ph sz="half" idx="1"/>
          </p:nvPr>
        </p:nvSpPr>
        <p:spPr>
          <a:xfrm>
            <a:off x="457200" y="2249426"/>
            <a:ext cx="4038600" cy="4525963"/>
          </a:xfrm>
        </p:spPr>
        <p:txBody>
          <a:bodyPr/>
          <a:lstStyle>
            <a:lvl1pPr>
              <a:defRPr sz="1846"/>
            </a:lvl1pPr>
            <a:lvl2pPr>
              <a:defRPr sz="1754"/>
            </a:lvl2pPr>
            <a:lvl3pPr>
              <a:defRPr sz="1662"/>
            </a:lvl3pPr>
            <a:lvl4pPr>
              <a:defRPr sz="1662"/>
            </a:lvl4pPr>
            <a:lvl5pPr>
              <a:defRPr sz="1662"/>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 3"/>
          <p:cNvSpPr>
            <a:spLocks noGrp="1"/>
          </p:cNvSpPr>
          <p:nvPr>
            <p:ph sz="half" idx="2"/>
          </p:nvPr>
        </p:nvSpPr>
        <p:spPr>
          <a:xfrm>
            <a:off x="4648200" y="2249426"/>
            <a:ext cx="4038600" cy="4525963"/>
          </a:xfrm>
        </p:spPr>
        <p:txBody>
          <a:bodyPr/>
          <a:lstStyle>
            <a:lvl1pPr>
              <a:defRPr sz="1846"/>
            </a:lvl1pPr>
            <a:lvl2pPr>
              <a:defRPr sz="1754"/>
            </a:lvl2pPr>
            <a:lvl3pPr>
              <a:defRPr sz="1662"/>
            </a:lvl3pPr>
            <a:lvl4pPr>
              <a:defRPr sz="1662"/>
            </a:lvl4pPr>
            <a:lvl5pPr>
              <a:defRPr sz="1662"/>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 4"/>
          <p:cNvSpPr>
            <a:spLocks noGrp="1"/>
          </p:cNvSpPr>
          <p:nvPr>
            <p:ph type="dt" sz="half" idx="10"/>
          </p:nvPr>
        </p:nvSpPr>
        <p:spPr/>
        <p:txBody>
          <a:bodyPr/>
          <a:lstStyle/>
          <a:p>
            <a:fld id="{07A75FEE-A331-4890-B378-DD2CE4BF714C}" type="datetimeFigureOut">
              <a:rPr kumimoji="1" lang="ja-JP" altLang="en-US" smtClean="0"/>
              <a:pPr/>
              <a:t>2024/10/4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23455568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143000"/>
            <a:ext cx="8382000" cy="1069848"/>
          </a:xfrm>
        </p:spPr>
        <p:txBody>
          <a:bodyPr anchor="ctr"/>
          <a:lstStyle>
            <a:lvl1pPr>
              <a:defRPr sz="3692" b="0" i="0" cap="none" baseline="0"/>
            </a:lvl1pPr>
          </a:lstStyle>
          <a:p>
            <a:r>
              <a:rPr kumimoji="0" lang="ja-JP" altLang="en-US"/>
              <a:t>マスタ タイトルの書式設定</a:t>
            </a:r>
            <a:endParaRPr kumimoji="0" lang="en-US"/>
          </a:p>
        </p:txBody>
      </p:sp>
      <p:sp>
        <p:nvSpPr>
          <p:cNvPr id="3" name="テキスト プレースホルダ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2204" indent="0">
              <a:buNone/>
              <a:defRPr sz="1754" b="1">
                <a:solidFill>
                  <a:schemeClr val="tx1">
                    <a:tint val="95000"/>
                  </a:schemeClr>
                </a:solidFill>
              </a:defRPr>
            </a:lvl1pPr>
            <a:lvl2pPr>
              <a:buNone/>
              <a:defRPr sz="1846" b="1"/>
            </a:lvl2pPr>
            <a:lvl3pPr>
              <a:buNone/>
              <a:defRPr sz="1662" b="1"/>
            </a:lvl3pPr>
            <a:lvl4pPr>
              <a:buNone/>
              <a:defRPr sz="1477" b="1"/>
            </a:lvl4pPr>
            <a:lvl5pPr>
              <a:buNone/>
              <a:defRPr sz="1477" b="1"/>
            </a:lvl5pPr>
          </a:lstStyle>
          <a:p>
            <a:pPr lvl="0" eaLnBrk="1" latinLnBrk="0" hangingPunct="1"/>
            <a:r>
              <a:rPr kumimoji="0" lang="ja-JP" altLang="en-US"/>
              <a:t>マスタ テキストの書式設定</a:t>
            </a:r>
          </a:p>
        </p:txBody>
      </p:sp>
      <p:sp>
        <p:nvSpPr>
          <p:cNvPr id="4" name="テキスト プレースホルダ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42204" indent="0">
              <a:buNone/>
              <a:defRPr sz="1754" b="1">
                <a:solidFill>
                  <a:schemeClr val="tx1">
                    <a:tint val="95000"/>
                  </a:schemeClr>
                </a:solidFill>
              </a:defRPr>
            </a:lvl1pPr>
            <a:lvl2pPr>
              <a:buNone/>
              <a:defRPr sz="1846" b="1"/>
            </a:lvl2pPr>
            <a:lvl3pPr>
              <a:buNone/>
              <a:defRPr sz="1662" b="1"/>
            </a:lvl3pPr>
            <a:lvl4pPr>
              <a:buNone/>
              <a:defRPr sz="1477" b="1"/>
            </a:lvl4pPr>
            <a:lvl5pPr>
              <a:buNone/>
              <a:defRPr sz="1477" b="1"/>
            </a:lvl5pPr>
          </a:lstStyle>
          <a:p>
            <a:pPr lvl="0" eaLnBrk="1" latinLnBrk="0" hangingPunct="1"/>
            <a:r>
              <a:rPr kumimoji="0" lang="ja-JP" altLang="en-US"/>
              <a:t>マスタ テキストの書式設定</a:t>
            </a:r>
          </a:p>
        </p:txBody>
      </p:sp>
      <p:sp>
        <p:nvSpPr>
          <p:cNvPr id="5" name="コンテンツ プレースホルダ 4"/>
          <p:cNvSpPr>
            <a:spLocks noGrp="1"/>
          </p:cNvSpPr>
          <p:nvPr>
            <p:ph sz="quarter" idx="2"/>
          </p:nvPr>
        </p:nvSpPr>
        <p:spPr>
          <a:xfrm>
            <a:off x="381000" y="2708519"/>
            <a:ext cx="4041648" cy="3886200"/>
          </a:xfrm>
        </p:spPr>
        <p:txBody>
          <a:bodyPr/>
          <a:lstStyle>
            <a:lvl1pPr>
              <a:defRPr sz="1846"/>
            </a:lvl1pPr>
            <a:lvl2pPr>
              <a:defRPr sz="1846"/>
            </a:lvl2pPr>
            <a:lvl3pPr>
              <a:defRPr sz="1662"/>
            </a:lvl3pPr>
            <a:lvl4pPr>
              <a:defRPr sz="1477"/>
            </a:lvl4pPr>
            <a:lvl5pPr>
              <a:defRPr sz="1477"/>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コンテンツ プレースホルダ 5"/>
          <p:cNvSpPr>
            <a:spLocks noGrp="1"/>
          </p:cNvSpPr>
          <p:nvPr>
            <p:ph sz="quarter" idx="4"/>
          </p:nvPr>
        </p:nvSpPr>
        <p:spPr>
          <a:xfrm>
            <a:off x="4718304" y="2708519"/>
            <a:ext cx="4041775" cy="3886200"/>
          </a:xfrm>
        </p:spPr>
        <p:txBody>
          <a:bodyPr/>
          <a:lstStyle>
            <a:lvl1pPr>
              <a:defRPr sz="1846"/>
            </a:lvl1pPr>
            <a:lvl2pPr>
              <a:defRPr sz="1846"/>
            </a:lvl2pPr>
            <a:lvl3pPr>
              <a:defRPr sz="1662"/>
            </a:lvl3pPr>
            <a:lvl4pPr>
              <a:defRPr sz="1477"/>
            </a:lvl4pPr>
            <a:lvl5pPr>
              <a:defRPr sz="1477"/>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6" name="日付プレースホルダ 25"/>
          <p:cNvSpPr>
            <a:spLocks noGrp="1"/>
          </p:cNvSpPr>
          <p:nvPr>
            <p:ph type="dt" sz="half" idx="10"/>
          </p:nvPr>
        </p:nvSpPr>
        <p:spPr/>
        <p:txBody>
          <a:bodyPr rtlCol="0"/>
          <a:lstStyle/>
          <a:p>
            <a:fld id="{07A75FEE-A331-4890-B378-DD2CE4BF714C}" type="datetimeFigureOut">
              <a:rPr kumimoji="1" lang="ja-JP" altLang="en-US" smtClean="0"/>
              <a:pPr/>
              <a:t>2024/10/4</a:t>
            </a:fld>
            <a:endParaRPr kumimoji="1" lang="ja-JP" altLang="en-US"/>
          </a:p>
        </p:txBody>
      </p:sp>
      <p:sp>
        <p:nvSpPr>
          <p:cNvPr id="27" name="スライド番号プレースホルダ 26"/>
          <p:cNvSpPr>
            <a:spLocks noGrp="1"/>
          </p:cNvSpPr>
          <p:nvPr>
            <p:ph type="sldNum" sz="quarter" idx="11"/>
          </p:nvPr>
        </p:nvSpPr>
        <p:spPr/>
        <p:txBody>
          <a:bodyPr rtlCol="0"/>
          <a:lstStyle/>
          <a:p>
            <a:fld id="{1EFCB890-F077-4D00-B92C-09460353CB7A}" type="slidenum">
              <a:rPr kumimoji="1" lang="ja-JP" altLang="en-US" smtClean="0"/>
              <a:pPr/>
              <a:t>‹#›</a:t>
            </a:fld>
            <a:endParaRPr kumimoji="1" lang="ja-JP" altLang="en-US"/>
          </a:p>
        </p:txBody>
      </p:sp>
      <p:sp>
        <p:nvSpPr>
          <p:cNvPr id="28" name="フッター プレースホルダ 27"/>
          <p:cNvSpPr>
            <a:spLocks noGrp="1"/>
          </p:cNvSpPr>
          <p:nvPr>
            <p:ph type="ftr" sz="quarter" idx="12"/>
          </p:nvPr>
        </p:nvSpPr>
        <p:spPr/>
        <p:txBody>
          <a:bodyPr rtlCol="0"/>
          <a:lstStyle/>
          <a:p>
            <a:endParaRPr kumimoji="1" lang="ja-JP" altLang="en-US"/>
          </a:p>
        </p:txBody>
      </p:sp>
    </p:spTree>
    <p:extLst>
      <p:ext uri="{BB962C8B-B14F-4D97-AF65-F5344CB8AC3E}">
        <p14:creationId xmlns:p14="http://schemas.microsoft.com/office/powerpoint/2010/main" val="18821943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069848"/>
          </a:xfrm>
        </p:spPr>
        <p:txBody>
          <a:bodyPr anchor="ctr"/>
          <a:lstStyle>
            <a:lvl1pPr>
              <a:defRPr sz="3692">
                <a:solidFill>
                  <a:schemeClr val="tx2"/>
                </a:solidFill>
              </a:defRPr>
            </a:lvl1pPr>
          </a:lstStyle>
          <a:p>
            <a:r>
              <a:rPr kumimoji="0" lang="ja-JP" altLang="en-US"/>
              <a:t>マスタ タイトルの書式設定</a:t>
            </a:r>
            <a:endParaRPr kumimoji="0" lang="en-US"/>
          </a:p>
        </p:txBody>
      </p:sp>
      <p:sp>
        <p:nvSpPr>
          <p:cNvPr id="3" name="日付プレースホルダ 2"/>
          <p:cNvSpPr>
            <a:spLocks noGrp="1"/>
          </p:cNvSpPr>
          <p:nvPr>
            <p:ph type="dt" sz="half" idx="10"/>
          </p:nvPr>
        </p:nvSpPr>
        <p:spPr>
          <a:xfrm>
            <a:off x="6583680" y="612648"/>
            <a:ext cx="957264" cy="457200"/>
          </a:xfrm>
        </p:spPr>
        <p:txBody>
          <a:bodyPr/>
          <a:lstStyle/>
          <a:p>
            <a:fld id="{07A75FEE-A331-4890-B378-DD2CE4BF714C}" type="datetimeFigureOut">
              <a:rPr kumimoji="1" lang="ja-JP" altLang="en-US" smtClean="0"/>
              <a:pPr/>
              <a:t>2024/10/4</a:t>
            </a:fld>
            <a:endParaRPr kumimoji="1" lang="ja-JP" altLang="en-US"/>
          </a:p>
        </p:txBody>
      </p:sp>
      <p:sp>
        <p:nvSpPr>
          <p:cNvPr id="4" name="フッター プレースホルダ 3"/>
          <p:cNvSpPr>
            <a:spLocks noGrp="1"/>
          </p:cNvSpPr>
          <p:nvPr>
            <p:ph type="ftr" sz="quarter" idx="11"/>
          </p:nvPr>
        </p:nvSpPr>
        <p:spPr>
          <a:xfrm>
            <a:off x="5257800" y="612648"/>
            <a:ext cx="1325880" cy="457200"/>
          </a:xfrm>
        </p:spPr>
        <p:txBody>
          <a:bodyPr/>
          <a:lstStyle/>
          <a:p>
            <a:endParaRPr kumimoji="1" lang="ja-JP" altLang="en-US"/>
          </a:p>
        </p:txBody>
      </p:sp>
      <p:sp>
        <p:nvSpPr>
          <p:cNvPr id="5" name="スライド番号プレースホルダ 4"/>
          <p:cNvSpPr>
            <a:spLocks noGrp="1"/>
          </p:cNvSpPr>
          <p:nvPr>
            <p:ph type="sldNum" sz="quarter" idx="12"/>
          </p:nvPr>
        </p:nvSpPr>
        <p:spPr>
          <a:xfrm>
            <a:off x="8174736" y="2272"/>
            <a:ext cx="762000" cy="365760"/>
          </a:xfrm>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5078495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7A75FEE-A331-4890-B378-DD2CE4BF714C}" type="datetimeFigureOut">
              <a:rPr kumimoji="1" lang="ja-JP" altLang="en-US" smtClean="0"/>
              <a:pPr/>
              <a:t>2024/10/4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3735633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53496" y="1101970"/>
            <a:ext cx="3383280" cy="877824"/>
          </a:xfrm>
        </p:spPr>
        <p:txBody>
          <a:bodyPr anchor="b"/>
          <a:lstStyle>
            <a:lvl1pPr algn="l">
              <a:buNone/>
              <a:defRPr sz="1662" b="1"/>
            </a:lvl1pPr>
          </a:lstStyle>
          <a:p>
            <a:r>
              <a:rPr kumimoji="0" lang="ja-JP" altLang="en-US"/>
              <a:t>マスタ タイトルの書式設定</a:t>
            </a:r>
            <a:endParaRPr kumimoji="0" lang="en-US"/>
          </a:p>
        </p:txBody>
      </p:sp>
      <p:sp>
        <p:nvSpPr>
          <p:cNvPr id="3" name="テキスト プレースホルダ 2"/>
          <p:cNvSpPr>
            <a:spLocks noGrp="1"/>
          </p:cNvSpPr>
          <p:nvPr>
            <p:ph type="body" idx="2"/>
          </p:nvPr>
        </p:nvSpPr>
        <p:spPr>
          <a:xfrm>
            <a:off x="5353496" y="2010727"/>
            <a:ext cx="3383280" cy="4617720"/>
          </a:xfrm>
        </p:spPr>
        <p:txBody>
          <a:bodyPr/>
          <a:lstStyle>
            <a:lvl1pPr marL="8441" indent="0">
              <a:buNone/>
              <a:defRPr sz="1292"/>
            </a:lvl1pPr>
            <a:lvl2pPr>
              <a:buNone/>
              <a:defRPr sz="1108"/>
            </a:lvl2pPr>
            <a:lvl3pPr>
              <a:buNone/>
              <a:defRPr sz="923"/>
            </a:lvl3pPr>
            <a:lvl4pPr>
              <a:buNone/>
              <a:defRPr sz="831"/>
            </a:lvl4pPr>
            <a:lvl5pPr>
              <a:buNone/>
              <a:defRPr sz="831"/>
            </a:lvl5pPr>
          </a:lstStyle>
          <a:p>
            <a:pPr lvl="0" eaLnBrk="1" latinLnBrk="0" hangingPunct="1"/>
            <a:r>
              <a:rPr kumimoji="0" lang="ja-JP" altLang="en-US"/>
              <a:t>マスタ テキストの書式設定</a:t>
            </a:r>
          </a:p>
        </p:txBody>
      </p:sp>
      <p:sp>
        <p:nvSpPr>
          <p:cNvPr id="4" name="コンテンツ プレースホルダ 3"/>
          <p:cNvSpPr>
            <a:spLocks noGrp="1"/>
          </p:cNvSpPr>
          <p:nvPr>
            <p:ph sz="half" idx="1"/>
          </p:nvPr>
        </p:nvSpPr>
        <p:spPr>
          <a:xfrm>
            <a:off x="152400" y="776287"/>
            <a:ext cx="5102352" cy="5852160"/>
          </a:xfrm>
        </p:spPr>
        <p:txBody>
          <a:bodyPr/>
          <a:lstStyle>
            <a:lvl1pPr>
              <a:defRPr sz="2954"/>
            </a:lvl1pPr>
            <a:lvl2pPr>
              <a:defRPr sz="2585"/>
            </a:lvl2pPr>
            <a:lvl3pPr>
              <a:defRPr sz="2215"/>
            </a:lvl3pPr>
            <a:lvl4pPr>
              <a:defRPr sz="1846"/>
            </a:lvl4pPr>
            <a:lvl5pPr>
              <a:defRPr sz="1846"/>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 4"/>
          <p:cNvSpPr>
            <a:spLocks noGrp="1"/>
          </p:cNvSpPr>
          <p:nvPr>
            <p:ph type="dt" sz="half" idx="10"/>
          </p:nvPr>
        </p:nvSpPr>
        <p:spPr/>
        <p:txBody>
          <a:bodyPr/>
          <a:lstStyle/>
          <a:p>
            <a:fld id="{07A75FEE-A331-4890-B378-DD2CE4BF714C}" type="datetimeFigureOut">
              <a:rPr kumimoji="1" lang="ja-JP" altLang="en-US" smtClean="0"/>
              <a:pPr/>
              <a:t>2024/10/4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1181595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069848"/>
          </a:xfrm>
        </p:spPr>
        <p:txBody>
          <a:bodyPr anchor="ctr"/>
          <a:lstStyle>
            <a:lvl1pPr>
              <a:defRPr sz="3000">
                <a:solidFill>
                  <a:schemeClr val="tx2"/>
                </a:solidFill>
              </a:defRPr>
            </a:lvl1pPr>
          </a:lstStyle>
          <a:p>
            <a:r>
              <a:rPr kumimoji="0" lang="ja-JP" altLang="en-US"/>
              <a:t>マスタ タイトルの書式設定</a:t>
            </a:r>
            <a:endParaRPr kumimoji="0" lang="en-US"/>
          </a:p>
        </p:txBody>
      </p:sp>
      <p:sp>
        <p:nvSpPr>
          <p:cNvPr id="3" name="日付プレースホルダ 2"/>
          <p:cNvSpPr>
            <a:spLocks noGrp="1"/>
          </p:cNvSpPr>
          <p:nvPr>
            <p:ph type="dt" sz="half" idx="10"/>
          </p:nvPr>
        </p:nvSpPr>
        <p:spPr>
          <a:xfrm>
            <a:off x="6583680" y="612648"/>
            <a:ext cx="957264" cy="457200"/>
          </a:xfrm>
        </p:spPr>
        <p:txBody>
          <a:bodyPr/>
          <a:lstStyle/>
          <a:p>
            <a:fld id="{07A75FEE-A331-4890-B378-DD2CE4BF714C}" type="datetimeFigureOut">
              <a:rPr kumimoji="1" lang="ja-JP" altLang="en-US" smtClean="0"/>
              <a:pPr/>
              <a:t>2024/10/4</a:t>
            </a:fld>
            <a:endParaRPr kumimoji="1" lang="ja-JP" altLang="en-US"/>
          </a:p>
        </p:txBody>
      </p:sp>
      <p:sp>
        <p:nvSpPr>
          <p:cNvPr id="4" name="フッター プレースホルダ 3"/>
          <p:cNvSpPr>
            <a:spLocks noGrp="1"/>
          </p:cNvSpPr>
          <p:nvPr>
            <p:ph type="ftr" sz="quarter" idx="11"/>
          </p:nvPr>
        </p:nvSpPr>
        <p:spPr>
          <a:xfrm>
            <a:off x="5257800" y="612648"/>
            <a:ext cx="1325880" cy="457200"/>
          </a:xfrm>
        </p:spPr>
        <p:txBody>
          <a:bodyPr/>
          <a:lstStyle/>
          <a:p>
            <a:endParaRPr kumimoji="1" lang="ja-JP" altLang="en-US"/>
          </a:p>
        </p:txBody>
      </p:sp>
      <p:sp>
        <p:nvSpPr>
          <p:cNvPr id="5" name="スライド番号プレースホルダ 4"/>
          <p:cNvSpPr>
            <a:spLocks noGrp="1"/>
          </p:cNvSpPr>
          <p:nvPr>
            <p:ph type="sldNum" sz="quarter" idx="12"/>
          </p:nvPr>
        </p:nvSpPr>
        <p:spPr>
          <a:xfrm>
            <a:off x="8174736" y="2272"/>
            <a:ext cx="762000" cy="365760"/>
          </a:xfrm>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28393930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440435" y="1109162"/>
            <a:ext cx="586803" cy="4681637"/>
          </a:xfrm>
        </p:spPr>
        <p:txBody>
          <a:bodyPr vert="vert270" lIns="45720" tIns="0" rIns="45720" anchor="t"/>
          <a:lstStyle>
            <a:lvl1pPr algn="ctr">
              <a:buNone/>
              <a:defRPr sz="1846" b="1"/>
            </a:lvl1pPr>
          </a:lstStyle>
          <a:p>
            <a:r>
              <a:rPr kumimoji="0" lang="ja-JP" altLang="en-US"/>
              <a:t>マスタ タイトルの書式設定</a:t>
            </a:r>
            <a:endParaRPr kumimoji="0" lang="en-US"/>
          </a:p>
        </p:txBody>
      </p:sp>
      <p:sp>
        <p:nvSpPr>
          <p:cNvPr id="3" name="図プレースホルダ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2954"/>
            </a:lvl1pPr>
          </a:lstStyle>
          <a:p>
            <a:r>
              <a:rPr kumimoji="0" lang="ja-JP" altLang="en-US"/>
              <a:t>アイコンをクリックして図を追加</a:t>
            </a:r>
            <a:endParaRPr kumimoji="0" lang="en-US" dirty="0"/>
          </a:p>
        </p:txBody>
      </p:sp>
      <p:sp>
        <p:nvSpPr>
          <p:cNvPr id="4" name="テキスト プレースホルダ 3"/>
          <p:cNvSpPr>
            <a:spLocks noGrp="1"/>
          </p:cNvSpPr>
          <p:nvPr>
            <p:ph type="body" sz="half" idx="2"/>
          </p:nvPr>
        </p:nvSpPr>
        <p:spPr>
          <a:xfrm>
            <a:off x="6088443" y="3274310"/>
            <a:ext cx="2590800" cy="2516489"/>
          </a:xfrm>
        </p:spPr>
        <p:txBody>
          <a:bodyPr lIns="0" tIns="0" rIns="45720" anchor="t"/>
          <a:lstStyle>
            <a:lvl1pPr marL="0" indent="0">
              <a:lnSpc>
                <a:spcPct val="100000"/>
              </a:lnSpc>
              <a:spcBef>
                <a:spcPts val="0"/>
              </a:spcBef>
              <a:buFontTx/>
              <a:buNone/>
              <a:defRPr sz="1200"/>
            </a:lvl1pPr>
            <a:lvl2pPr>
              <a:buFontTx/>
              <a:buNone/>
              <a:defRPr sz="1108"/>
            </a:lvl2pPr>
            <a:lvl3pPr>
              <a:buFontTx/>
              <a:buNone/>
              <a:defRPr sz="923"/>
            </a:lvl3pPr>
            <a:lvl4pPr>
              <a:buFontTx/>
              <a:buNone/>
              <a:defRPr sz="831"/>
            </a:lvl4pPr>
            <a:lvl5pPr>
              <a:buFontTx/>
              <a:buNone/>
              <a:defRPr sz="831"/>
            </a:lvl5pPr>
          </a:lstStyle>
          <a:p>
            <a:pPr lvl="0" eaLnBrk="1" latinLnBrk="0" hangingPunct="1"/>
            <a:r>
              <a:rPr kumimoji="0" lang="ja-JP" altLang="en-US"/>
              <a:t>マスタ テキストの書式設定</a:t>
            </a:r>
          </a:p>
        </p:txBody>
      </p:sp>
      <p:sp>
        <p:nvSpPr>
          <p:cNvPr id="5" name="日付プレースホルダ 4"/>
          <p:cNvSpPr>
            <a:spLocks noGrp="1"/>
          </p:cNvSpPr>
          <p:nvPr>
            <p:ph type="dt" sz="half" idx="10"/>
          </p:nvPr>
        </p:nvSpPr>
        <p:spPr/>
        <p:txBody>
          <a:bodyPr/>
          <a:lstStyle/>
          <a:p>
            <a:fld id="{07A75FEE-A331-4890-B378-DD2CE4BF714C}" type="datetimeFigureOut">
              <a:rPr kumimoji="1" lang="ja-JP" altLang="en-US" smtClean="0"/>
              <a:pPr/>
              <a:t>2024/10/4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17968786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07A75FEE-A331-4890-B378-DD2CE4BF714C}" type="datetimeFigureOut">
              <a:rPr kumimoji="1" lang="ja-JP" altLang="en-US" smtClean="0"/>
              <a:pPr/>
              <a:t>2024/10/4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22431734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143000"/>
            <a:ext cx="1905000" cy="5486400"/>
          </a:xfrm>
        </p:spPr>
        <p:txBody>
          <a:bodyPr vert="eaVert"/>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a:xfrm>
            <a:off x="457200" y="1143000"/>
            <a:ext cx="6248400" cy="5486400"/>
          </a:xfrm>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07A75FEE-A331-4890-B378-DD2CE4BF714C}" type="datetimeFigureOut">
              <a:rPr kumimoji="1" lang="ja-JP" altLang="en-US" smtClean="0"/>
              <a:pPr/>
              <a:t>2024/10/4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14406724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_トップメッセージ、他フリー">
    <p:spTree>
      <p:nvGrpSpPr>
        <p:cNvPr id="1" name=""/>
        <p:cNvGrpSpPr/>
        <p:nvPr/>
      </p:nvGrpSpPr>
      <p:grpSpPr>
        <a:xfrm>
          <a:off x="0" y="0"/>
          <a:ext cx="0" cy="0"/>
          <a:chOff x="0" y="0"/>
          <a:chExt cx="0" cy="0"/>
        </a:xfrm>
      </p:grpSpPr>
      <p:sp>
        <p:nvSpPr>
          <p:cNvPr id="7" name="Rectangle 9"/>
          <p:cNvSpPr>
            <a:spLocks noGrp="1" noChangeArrowheads="1"/>
          </p:cNvSpPr>
          <p:nvPr>
            <p:ph type="sldNum" sz="quarter" idx="10"/>
          </p:nvPr>
        </p:nvSpPr>
        <p:spPr>
          <a:xfrm>
            <a:off x="8462963" y="6578646"/>
            <a:ext cx="609600" cy="225425"/>
          </a:xfrm>
          <a:ln/>
        </p:spPr>
        <p:txBody>
          <a:bodyPr/>
          <a:lstStyle>
            <a:lvl1pPr>
              <a:defRPr>
                <a:latin typeface="Meiryo UI" panose="020B0604030504040204" pitchFamily="50" charset="-128"/>
                <a:cs typeface="Arial" panose="020B0604020202020204" pitchFamily="34" charset="0"/>
              </a:defRPr>
            </a:lvl1pPr>
          </a:lstStyle>
          <a:p>
            <a:pPr>
              <a:defRPr/>
            </a:pPr>
            <a:fld id="{0FB83D74-0E13-4266-8D6F-DFFB4B18C7AA}" type="slidenum">
              <a:rPr lang="en-US" altLang="ja-JP" smtClean="0"/>
              <a:pPr>
                <a:defRPr/>
              </a:pPr>
              <a:t>‹#›</a:t>
            </a:fld>
            <a:endParaRPr lang="en-US" altLang="ja-JP" dirty="0"/>
          </a:p>
        </p:txBody>
      </p:sp>
      <p:sp>
        <p:nvSpPr>
          <p:cNvPr id="8" name="タイトル 1"/>
          <p:cNvSpPr>
            <a:spLocks noGrp="1"/>
          </p:cNvSpPr>
          <p:nvPr>
            <p:ph type="title" hasCustomPrompt="1"/>
          </p:nvPr>
        </p:nvSpPr>
        <p:spPr>
          <a:xfrm>
            <a:off x="71521" y="4816"/>
            <a:ext cx="9033908" cy="301723"/>
          </a:xfrm>
          <a:prstGeom prst="rect">
            <a:avLst/>
          </a:prstGeom>
        </p:spPr>
        <p:txBody>
          <a:bodyPr lIns="99569" tIns="49785" rIns="99569" bIns="49785"/>
          <a:lstStyle>
            <a:lvl1pPr algn="l">
              <a:defRPr sz="1342">
                <a:solidFill>
                  <a:srgbClr val="5F5F5F"/>
                </a:solidFill>
                <a:latin typeface="Meiryo UI" panose="020B0604030504040204" pitchFamily="50" charset="-128"/>
                <a:cs typeface="Arial" panose="020B0604020202020204" pitchFamily="34" charset="0"/>
              </a:defRPr>
            </a:lvl1pPr>
          </a:lstStyle>
          <a:p>
            <a:r>
              <a:rPr lang="ja-JP" altLang="en-US" dirty="0"/>
              <a:t>共通タイトル </a:t>
            </a:r>
            <a:r>
              <a:rPr lang="en-US" altLang="ja-JP" dirty="0"/>
              <a:t>/ 16pt</a:t>
            </a:r>
            <a:endParaRPr lang="ja-JP" altLang="en-US" dirty="0"/>
          </a:p>
        </p:txBody>
      </p:sp>
      <p:sp>
        <p:nvSpPr>
          <p:cNvPr id="9" name="テキスト プレースホルダー 6"/>
          <p:cNvSpPr>
            <a:spLocks noGrp="1"/>
          </p:cNvSpPr>
          <p:nvPr>
            <p:ph type="body" sz="quarter" idx="11" hasCustomPrompt="1"/>
          </p:nvPr>
        </p:nvSpPr>
        <p:spPr>
          <a:xfrm>
            <a:off x="71649" y="307252"/>
            <a:ext cx="9036069" cy="359321"/>
          </a:xfrm>
          <a:prstGeom prst="rect">
            <a:avLst/>
          </a:prstGeom>
        </p:spPr>
        <p:txBody>
          <a:bodyPr lIns="99569" tIns="49785" rIns="99569" bIns="49785"/>
          <a:lstStyle>
            <a:lvl1pPr marL="0" indent="0">
              <a:buNone/>
              <a:defRPr sz="1736">
                <a:latin typeface="Meiryo UI" panose="020B0604030504040204" pitchFamily="50" charset="-128"/>
                <a:cs typeface="Arial" panose="020B0604020202020204" pitchFamily="34" charset="0"/>
              </a:defRPr>
            </a:lvl1pPr>
          </a:lstStyle>
          <a:p>
            <a:pPr lvl="0"/>
            <a:r>
              <a:rPr kumimoji="1" lang="ja-JP" altLang="en-US" dirty="0"/>
              <a:t>タイトル </a:t>
            </a:r>
            <a:r>
              <a:rPr kumimoji="1" lang="en-US" altLang="ja-JP" dirty="0"/>
              <a:t>/ 20pt</a:t>
            </a:r>
            <a:endParaRPr kumimoji="1" lang="ja-JP" altLang="en-US" dirty="0"/>
          </a:p>
        </p:txBody>
      </p:sp>
      <p:sp>
        <p:nvSpPr>
          <p:cNvPr id="10" name="テキスト プレースホルダー 8"/>
          <p:cNvSpPr>
            <a:spLocks noGrp="1"/>
          </p:cNvSpPr>
          <p:nvPr>
            <p:ph type="body" sz="quarter" idx="12" hasCustomPrompt="1"/>
          </p:nvPr>
        </p:nvSpPr>
        <p:spPr>
          <a:xfrm>
            <a:off x="468234" y="837191"/>
            <a:ext cx="8136112" cy="647601"/>
          </a:xfrm>
          <a:prstGeom prst="rect">
            <a:avLst/>
          </a:prstGeom>
        </p:spPr>
        <p:txBody>
          <a:bodyPr lIns="99569" tIns="49785" rIns="99569" bIns="49785"/>
          <a:lstStyle>
            <a:lvl1pPr marL="294728" indent="-294728">
              <a:buFont typeface="Wingdings" panose="05000000000000000000" pitchFamily="2" charset="2"/>
              <a:buChar char="l"/>
              <a:defRPr sz="1342" baseline="0">
                <a:latin typeface="Meiryo UI" panose="020B0604030504040204" pitchFamily="50" charset="-128"/>
                <a:cs typeface="Arial" panose="020B0604020202020204" pitchFamily="34" charset="0"/>
              </a:defRPr>
            </a:lvl1pPr>
          </a:lstStyle>
          <a:p>
            <a:pPr lvl="0"/>
            <a:r>
              <a:rPr kumimoji="1" lang="ja-JP" altLang="en-US" dirty="0"/>
              <a:t>トップメッセージ（</a:t>
            </a:r>
            <a:r>
              <a:rPr kumimoji="1" lang="en-US" altLang="ja-JP" dirty="0"/>
              <a:t>2</a:t>
            </a:r>
            <a:r>
              <a:rPr kumimoji="1" lang="ja-JP" altLang="en-US" dirty="0"/>
              <a:t>文以内） </a:t>
            </a:r>
            <a:r>
              <a:rPr kumimoji="1" lang="en-US" altLang="ja-JP" dirty="0"/>
              <a:t>/ 16pt (or 14pt)</a:t>
            </a:r>
            <a:endParaRPr kumimoji="1" lang="ja-JP" altLang="en-US" dirty="0"/>
          </a:p>
        </p:txBody>
      </p:sp>
    </p:spTree>
    <p:extLst>
      <p:ext uri="{BB962C8B-B14F-4D97-AF65-F5344CB8AC3E}">
        <p14:creationId xmlns:p14="http://schemas.microsoft.com/office/powerpoint/2010/main" val="17740250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トップメッセージ、1チャート">
    <p:spTree>
      <p:nvGrpSpPr>
        <p:cNvPr id="1" name=""/>
        <p:cNvGrpSpPr/>
        <p:nvPr/>
      </p:nvGrpSpPr>
      <p:grpSpPr>
        <a:xfrm>
          <a:off x="0" y="0"/>
          <a:ext cx="0" cy="0"/>
          <a:chOff x="0" y="0"/>
          <a:chExt cx="0" cy="0"/>
        </a:xfrm>
      </p:grpSpPr>
      <p:sp>
        <p:nvSpPr>
          <p:cNvPr id="7" name="タイトル 1"/>
          <p:cNvSpPr>
            <a:spLocks noGrp="1"/>
          </p:cNvSpPr>
          <p:nvPr>
            <p:ph type="title" hasCustomPrompt="1"/>
          </p:nvPr>
        </p:nvSpPr>
        <p:spPr>
          <a:xfrm>
            <a:off x="71521" y="4816"/>
            <a:ext cx="9033908" cy="301723"/>
          </a:xfrm>
          <a:prstGeom prst="rect">
            <a:avLst/>
          </a:prstGeom>
        </p:spPr>
        <p:txBody>
          <a:bodyPr lIns="99569" tIns="49785" rIns="99569" bIns="49785"/>
          <a:lstStyle>
            <a:lvl1pPr algn="l">
              <a:defRPr sz="1342">
                <a:solidFill>
                  <a:srgbClr val="5F5F5F"/>
                </a:solidFill>
                <a:latin typeface="Meiryo UI" panose="020B0604030504040204" pitchFamily="50" charset="-128"/>
                <a:cs typeface="Arial" panose="020B0604020202020204" pitchFamily="34" charset="0"/>
              </a:defRPr>
            </a:lvl1pPr>
          </a:lstStyle>
          <a:p>
            <a:r>
              <a:rPr lang="ja-JP" altLang="en-US" dirty="0"/>
              <a:t>共通タイトル </a:t>
            </a:r>
            <a:r>
              <a:rPr lang="en-US" altLang="ja-JP" dirty="0"/>
              <a:t>/ 16pt</a:t>
            </a:r>
            <a:endParaRPr lang="ja-JP" altLang="en-US" dirty="0"/>
          </a:p>
        </p:txBody>
      </p:sp>
      <p:sp>
        <p:nvSpPr>
          <p:cNvPr id="8" name="コンテンツ プレースホルダー 2"/>
          <p:cNvSpPr>
            <a:spLocks noGrp="1"/>
          </p:cNvSpPr>
          <p:nvPr>
            <p:ph idx="1"/>
          </p:nvPr>
        </p:nvSpPr>
        <p:spPr>
          <a:xfrm>
            <a:off x="476254" y="1628800"/>
            <a:ext cx="8145463" cy="4680521"/>
          </a:xfrm>
          <a:prstGeom prst="rect">
            <a:avLst/>
          </a:prstGeom>
        </p:spPr>
        <p:txBody>
          <a:bodyPr lIns="99569" tIns="49785" rIns="99569" bIns="49785"/>
          <a:lstStyle>
            <a:lvl1pPr>
              <a:defRPr sz="1579">
                <a:latin typeface="Meiryo UI" panose="020B0604030504040204" pitchFamily="50" charset="-128"/>
                <a:cs typeface="Arial" panose="020B0604020202020204" pitchFamily="34" charset="0"/>
              </a:defRPr>
            </a:lvl1pPr>
            <a:lvl2pPr>
              <a:defRPr sz="1579">
                <a:latin typeface="Meiryo UI" panose="020B0604030504040204" pitchFamily="50" charset="-128"/>
                <a:cs typeface="Arial" panose="020B0604020202020204" pitchFamily="34" charset="0"/>
              </a:defRPr>
            </a:lvl2pPr>
            <a:lvl3pPr>
              <a:defRPr sz="1579">
                <a:latin typeface="Meiryo UI" panose="020B0604030504040204" pitchFamily="50" charset="-128"/>
                <a:cs typeface="Arial" panose="020B0604020202020204" pitchFamily="34" charset="0"/>
              </a:defRPr>
            </a:lvl3pPr>
            <a:lvl4pPr>
              <a:defRPr sz="1579">
                <a:latin typeface="Meiryo UI" panose="020B0604030504040204" pitchFamily="50" charset="-128"/>
                <a:cs typeface="Arial" panose="020B0604020202020204" pitchFamily="34" charset="0"/>
              </a:defRPr>
            </a:lvl4pPr>
            <a:lvl5pPr marL="1768367" indent="-196486">
              <a:buFont typeface="ＭＳ Ｐゴシック" panose="020B0600070205080204" pitchFamily="50" charset="-128"/>
              <a:buChar char="»"/>
              <a:defRPr sz="1579">
                <a:latin typeface="Meiryo UI" panose="020B0604030504040204" pitchFamily="50" charset="-128"/>
                <a:cs typeface="Arial" panose="020B0604020202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 name="テキスト プレースホルダー 6"/>
          <p:cNvSpPr>
            <a:spLocks noGrp="1"/>
          </p:cNvSpPr>
          <p:nvPr>
            <p:ph type="body" sz="quarter" idx="11" hasCustomPrompt="1"/>
          </p:nvPr>
        </p:nvSpPr>
        <p:spPr>
          <a:xfrm>
            <a:off x="71649" y="307252"/>
            <a:ext cx="9036069" cy="359321"/>
          </a:xfrm>
          <a:prstGeom prst="rect">
            <a:avLst/>
          </a:prstGeom>
        </p:spPr>
        <p:txBody>
          <a:bodyPr lIns="99569" tIns="49785" rIns="99569" bIns="49785"/>
          <a:lstStyle>
            <a:lvl1pPr marL="0" indent="0">
              <a:buNone/>
              <a:defRPr sz="1736">
                <a:latin typeface="Meiryo UI" panose="020B0604030504040204" pitchFamily="50" charset="-128"/>
                <a:cs typeface="Arial" panose="020B0604020202020204" pitchFamily="34" charset="0"/>
              </a:defRPr>
            </a:lvl1pPr>
          </a:lstStyle>
          <a:p>
            <a:pPr lvl="0"/>
            <a:r>
              <a:rPr kumimoji="1" lang="ja-JP" altLang="en-US" dirty="0"/>
              <a:t>タイトル </a:t>
            </a:r>
            <a:r>
              <a:rPr kumimoji="1" lang="en-US" altLang="ja-JP" dirty="0"/>
              <a:t>/ 20pt</a:t>
            </a:r>
            <a:endParaRPr kumimoji="1" lang="ja-JP" altLang="en-US" dirty="0"/>
          </a:p>
        </p:txBody>
      </p:sp>
      <p:sp>
        <p:nvSpPr>
          <p:cNvPr id="11" name="テキスト プレースホルダー 8"/>
          <p:cNvSpPr>
            <a:spLocks noGrp="1"/>
          </p:cNvSpPr>
          <p:nvPr>
            <p:ph type="body" sz="quarter" idx="12" hasCustomPrompt="1"/>
          </p:nvPr>
        </p:nvSpPr>
        <p:spPr>
          <a:xfrm>
            <a:off x="468234" y="837191"/>
            <a:ext cx="8136112" cy="647601"/>
          </a:xfrm>
          <a:prstGeom prst="rect">
            <a:avLst/>
          </a:prstGeom>
        </p:spPr>
        <p:txBody>
          <a:bodyPr lIns="99569" tIns="49785" rIns="99569" bIns="49785"/>
          <a:lstStyle>
            <a:lvl1pPr>
              <a:defRPr sz="1342" baseline="0">
                <a:latin typeface="Meiryo UI" panose="020B0604030504040204" pitchFamily="50" charset="-128"/>
                <a:cs typeface="Arial" panose="020B0604020202020204" pitchFamily="34" charset="0"/>
              </a:defRPr>
            </a:lvl1pPr>
          </a:lstStyle>
          <a:p>
            <a:pPr lvl="0"/>
            <a:r>
              <a:rPr kumimoji="1" lang="ja-JP" altLang="en-US" dirty="0"/>
              <a:t>トップメッセージ（</a:t>
            </a:r>
            <a:r>
              <a:rPr kumimoji="1" lang="en-US" altLang="ja-JP" dirty="0"/>
              <a:t>2</a:t>
            </a:r>
            <a:r>
              <a:rPr kumimoji="1" lang="ja-JP" altLang="en-US" dirty="0"/>
              <a:t>文以内） </a:t>
            </a:r>
            <a:r>
              <a:rPr kumimoji="1" lang="en-US" altLang="ja-JP" dirty="0"/>
              <a:t>/ 16pt (or 14pt)</a:t>
            </a:r>
            <a:endParaRPr kumimoji="1" lang="ja-JP" altLang="en-US" dirty="0"/>
          </a:p>
        </p:txBody>
      </p:sp>
      <p:sp>
        <p:nvSpPr>
          <p:cNvPr id="12" name="スライド番号プレースホルダー 2"/>
          <p:cNvSpPr>
            <a:spLocks noGrp="1"/>
          </p:cNvSpPr>
          <p:nvPr>
            <p:ph type="sldNum" sz="quarter" idx="10"/>
          </p:nvPr>
        </p:nvSpPr>
        <p:spPr>
          <a:xfrm>
            <a:off x="8462963" y="6578646"/>
            <a:ext cx="609600" cy="225425"/>
          </a:xfrm>
        </p:spPr>
        <p:txBody>
          <a:bodyPr/>
          <a:lstStyle>
            <a:lvl1pPr>
              <a:defRPr>
                <a:latin typeface="Meiryo UI" panose="020B0604030504040204" pitchFamily="50" charset="-128"/>
                <a:cs typeface="Arial" panose="020B0604020202020204" pitchFamily="34" charset="0"/>
              </a:defRPr>
            </a:lvl1pPr>
          </a:lstStyle>
          <a:p>
            <a:pPr fontAlgn="base">
              <a:spcBef>
                <a:spcPct val="0"/>
              </a:spcBef>
              <a:spcAft>
                <a:spcPct val="0"/>
              </a:spcAft>
              <a:defRPr/>
            </a:pPr>
            <a:fld id="{B030373C-1F6D-4195-81EC-CE42AF9B0E14}" type="slidenum">
              <a:rPr lang="en-US" altLang="ja-JP" smtClean="0"/>
              <a:pPr fontAlgn="base">
                <a:spcBef>
                  <a:spcPct val="0"/>
                </a:spcBef>
                <a:spcAft>
                  <a:spcPct val="0"/>
                </a:spcAft>
                <a:defRPr/>
              </a:pPr>
              <a:t>‹#›</a:t>
            </a:fld>
            <a:endParaRPr lang="en-US" altLang="ja-JP" dirty="0"/>
          </a:p>
        </p:txBody>
      </p:sp>
    </p:spTree>
    <p:extLst>
      <p:ext uri="{BB962C8B-B14F-4D97-AF65-F5344CB8AC3E}">
        <p14:creationId xmlns:p14="http://schemas.microsoft.com/office/powerpoint/2010/main" val="33065176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8_トップメッセージ、他フリー">
    <p:spTree>
      <p:nvGrpSpPr>
        <p:cNvPr id="1" name=""/>
        <p:cNvGrpSpPr/>
        <p:nvPr/>
      </p:nvGrpSpPr>
      <p:grpSpPr>
        <a:xfrm>
          <a:off x="0" y="0"/>
          <a:ext cx="0" cy="0"/>
          <a:chOff x="0" y="0"/>
          <a:chExt cx="0" cy="0"/>
        </a:xfrm>
      </p:grpSpPr>
      <p:sp>
        <p:nvSpPr>
          <p:cNvPr id="11" name="テキスト プレースホルダー 6"/>
          <p:cNvSpPr>
            <a:spLocks noGrp="1"/>
          </p:cNvSpPr>
          <p:nvPr>
            <p:ph type="body" sz="quarter" idx="11" hasCustomPrompt="1"/>
          </p:nvPr>
        </p:nvSpPr>
        <p:spPr>
          <a:xfrm>
            <a:off x="179515" y="333377"/>
            <a:ext cx="8928204" cy="359321"/>
          </a:xfrm>
          <a:prstGeom prst="rect">
            <a:avLst/>
          </a:prstGeom>
        </p:spPr>
        <p:txBody>
          <a:bodyPr lIns="91434" tIns="45717" rIns="91434" bIns="45717"/>
          <a:lstStyle>
            <a:lvl1pPr marL="0" indent="0">
              <a:buNone/>
              <a:defRPr sz="1579">
                <a:latin typeface="Meiryo UI" panose="020B0604030504040204" pitchFamily="50" charset="-128"/>
                <a:cs typeface="Arial" panose="020B0604020202020204" pitchFamily="34" charset="0"/>
              </a:defRPr>
            </a:lvl1pPr>
          </a:lstStyle>
          <a:p>
            <a:pPr lvl="0"/>
            <a:r>
              <a:rPr kumimoji="1" lang="en-US" altLang="ja-JP" dirty="0"/>
              <a:t>TITLE</a:t>
            </a:r>
            <a:r>
              <a:rPr kumimoji="1" lang="ja-JP" altLang="en-US" dirty="0"/>
              <a:t> </a:t>
            </a:r>
            <a:r>
              <a:rPr kumimoji="1" lang="en-US" altLang="ja-JP" dirty="0"/>
              <a:t>(20pt)</a:t>
            </a:r>
            <a:endParaRPr kumimoji="1" lang="ja-JP" altLang="en-US" dirty="0"/>
          </a:p>
        </p:txBody>
      </p:sp>
      <p:sp>
        <p:nvSpPr>
          <p:cNvPr id="12" name="タイトル 1"/>
          <p:cNvSpPr>
            <a:spLocks noGrp="1"/>
          </p:cNvSpPr>
          <p:nvPr>
            <p:ph type="title" hasCustomPrompt="1"/>
          </p:nvPr>
        </p:nvSpPr>
        <p:spPr>
          <a:xfrm>
            <a:off x="179515" y="4816"/>
            <a:ext cx="8925916" cy="301723"/>
          </a:xfrm>
          <a:prstGeom prst="rect">
            <a:avLst/>
          </a:prstGeom>
        </p:spPr>
        <p:txBody>
          <a:bodyPr lIns="91434" tIns="45717" rIns="91434" bIns="45717"/>
          <a:lstStyle>
            <a:lvl1pPr algn="l">
              <a:defRPr sz="1263">
                <a:solidFill>
                  <a:srgbClr val="5F5F5F"/>
                </a:solidFill>
                <a:latin typeface="Meiryo UI" panose="020B0604030504040204" pitchFamily="50" charset="-128"/>
                <a:cs typeface="Arial" panose="020B0604020202020204" pitchFamily="34" charset="0"/>
              </a:defRPr>
            </a:lvl1pPr>
          </a:lstStyle>
          <a:p>
            <a:r>
              <a:rPr lang="en-US" altLang="ja-JP" dirty="0"/>
              <a:t>CHAPTER TITLE</a:t>
            </a:r>
            <a:r>
              <a:rPr lang="ja-JP" altLang="en-US" dirty="0"/>
              <a:t> </a:t>
            </a:r>
            <a:r>
              <a:rPr lang="en-US" altLang="ja-JP" dirty="0"/>
              <a:t>(16pt)</a:t>
            </a:r>
            <a:endParaRPr lang="ja-JP" altLang="en-US" dirty="0"/>
          </a:p>
        </p:txBody>
      </p:sp>
      <p:sp>
        <p:nvSpPr>
          <p:cNvPr id="13" name="テキスト プレースホルダー 8"/>
          <p:cNvSpPr>
            <a:spLocks noGrp="1"/>
          </p:cNvSpPr>
          <p:nvPr>
            <p:ph type="body" sz="quarter" idx="12" hasCustomPrompt="1"/>
          </p:nvPr>
        </p:nvSpPr>
        <p:spPr>
          <a:xfrm>
            <a:off x="468237" y="837191"/>
            <a:ext cx="8136112" cy="647601"/>
          </a:xfrm>
          <a:prstGeom prst="rect">
            <a:avLst/>
          </a:prstGeom>
        </p:spPr>
        <p:txBody>
          <a:bodyPr lIns="91434" tIns="45717" rIns="91434" bIns="45717"/>
          <a:lstStyle>
            <a:lvl1pPr marL="270648" indent="-270648">
              <a:buFont typeface="Wingdings" panose="05000000000000000000" pitchFamily="2" charset="2"/>
              <a:buChar char="l"/>
              <a:defRPr sz="1263" baseline="0">
                <a:latin typeface="Meiryo UI" panose="020B0604030504040204" pitchFamily="50" charset="-128"/>
                <a:cs typeface="Arial" panose="020B0604020202020204" pitchFamily="34" charset="0"/>
              </a:defRPr>
            </a:lvl1pPr>
          </a:lstStyle>
          <a:p>
            <a:pPr lvl="0"/>
            <a:r>
              <a:rPr kumimoji="1" lang="en-US" altLang="ja-JP" dirty="0"/>
              <a:t>TOP MESSAGE</a:t>
            </a:r>
            <a:r>
              <a:rPr kumimoji="1" lang="ja-JP" altLang="en-US" dirty="0"/>
              <a:t> </a:t>
            </a:r>
            <a:r>
              <a:rPr kumimoji="1" lang="en-US" altLang="ja-JP" dirty="0"/>
              <a:t>(16 or 14pt)</a:t>
            </a:r>
            <a:endParaRPr kumimoji="1" lang="ja-JP" altLang="en-US" dirty="0"/>
          </a:p>
        </p:txBody>
      </p:sp>
      <p:sp>
        <p:nvSpPr>
          <p:cNvPr id="14" name="Rectangle 9"/>
          <p:cNvSpPr>
            <a:spLocks noGrp="1" noChangeArrowheads="1"/>
          </p:cNvSpPr>
          <p:nvPr>
            <p:ph type="sldNum" sz="quarter" idx="4"/>
          </p:nvPr>
        </p:nvSpPr>
        <p:spPr bwMode="auto">
          <a:xfrm>
            <a:off x="8604448" y="6578643"/>
            <a:ext cx="468115" cy="264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1" compatLnSpc="1">
            <a:prstTxWarp prst="textNoShape">
              <a:avLst/>
            </a:prstTxWarp>
          </a:bodyPr>
          <a:lstStyle>
            <a:lvl1pPr algn="r">
              <a:defRPr sz="789">
                <a:solidFill>
                  <a:schemeClr val="bg1"/>
                </a:solidFill>
                <a:latin typeface="Meiryo UI" panose="020B0604030504040204" pitchFamily="50" charset="-128"/>
                <a:ea typeface="Meiryo UI" panose="020B0604030504040204" pitchFamily="50" charset="-128"/>
                <a:cs typeface="Arial" pitchFamily="34" charset="0"/>
              </a:defRPr>
            </a:lvl1pPr>
          </a:lstStyle>
          <a:p>
            <a:pPr fontAlgn="base">
              <a:spcBef>
                <a:spcPct val="0"/>
              </a:spcBef>
              <a:spcAft>
                <a:spcPct val="0"/>
              </a:spcAft>
              <a:defRPr/>
            </a:pPr>
            <a:fld id="{B030373C-1F6D-4195-81EC-CE42AF9B0E14}" type="slidenum">
              <a:rPr lang="en-US" altLang="ja-JP" smtClean="0"/>
              <a:pPr fontAlgn="base">
                <a:spcBef>
                  <a:spcPct val="0"/>
                </a:spcBef>
                <a:spcAft>
                  <a:spcPct val="0"/>
                </a:spcAft>
                <a:defRPr/>
              </a:pPr>
              <a:t>‹#›</a:t>
            </a:fld>
            <a:endParaRPr lang="en-US" altLang="ja-JP" dirty="0"/>
          </a:p>
        </p:txBody>
      </p:sp>
    </p:spTree>
    <p:extLst>
      <p:ext uri="{BB962C8B-B14F-4D97-AF65-F5344CB8AC3E}">
        <p14:creationId xmlns:p14="http://schemas.microsoft.com/office/powerpoint/2010/main" val="6954174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標準中表紙">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0" hasCustomPrompt="1"/>
          </p:nvPr>
        </p:nvSpPr>
        <p:spPr>
          <a:xfrm>
            <a:off x="612004" y="2780928"/>
            <a:ext cx="7848431" cy="432172"/>
          </a:xfrm>
          <a:prstGeom prst="rect">
            <a:avLst/>
          </a:prstGeom>
        </p:spPr>
        <p:txBody>
          <a:bodyPr lIns="91434" tIns="45717" rIns="91434" bIns="45717"/>
          <a:lstStyle>
            <a:lvl1pPr marL="0" indent="0">
              <a:buNone/>
              <a:defRPr sz="1894">
                <a:latin typeface="Meiryo UI" panose="020B0604030504040204" pitchFamily="50" charset="-128"/>
                <a:ea typeface="Meiryo UI" panose="020B0604030504040204" pitchFamily="50" charset="-128"/>
                <a:cs typeface="Arial" panose="020B0604020202020204" pitchFamily="34" charset="0"/>
              </a:defRPr>
            </a:lvl1pPr>
            <a:lvl2pPr>
              <a:defRPr sz="1894">
                <a:latin typeface="Arial" panose="020B0604020202020204" pitchFamily="34" charset="0"/>
                <a:ea typeface="ＭＳ Ｐゴシック" panose="020B0600070205080204" pitchFamily="50" charset="-128"/>
                <a:cs typeface="Arial" panose="020B0604020202020204" pitchFamily="34" charset="0"/>
              </a:defRPr>
            </a:lvl2pPr>
            <a:lvl3pPr>
              <a:defRPr sz="1894">
                <a:latin typeface="Arial" panose="020B0604020202020204" pitchFamily="34" charset="0"/>
                <a:ea typeface="ＭＳ Ｐゴシック" panose="020B0600070205080204" pitchFamily="50" charset="-128"/>
                <a:cs typeface="Arial" panose="020B0604020202020204" pitchFamily="34" charset="0"/>
              </a:defRPr>
            </a:lvl3pPr>
            <a:lvl4pPr>
              <a:defRPr sz="1894">
                <a:latin typeface="Arial" panose="020B0604020202020204" pitchFamily="34" charset="0"/>
                <a:ea typeface="ＭＳ Ｐゴシック" panose="020B0600070205080204" pitchFamily="50" charset="-128"/>
                <a:cs typeface="Arial" panose="020B0604020202020204" pitchFamily="34" charset="0"/>
              </a:defRPr>
            </a:lvl4pPr>
            <a:lvl5pPr>
              <a:defRPr sz="1894">
                <a:latin typeface="Arial" panose="020B0604020202020204" pitchFamily="34" charset="0"/>
                <a:ea typeface="ＭＳ Ｐゴシック" panose="020B0600070205080204" pitchFamily="50" charset="-128"/>
                <a:cs typeface="Arial" panose="020B0604020202020204" pitchFamily="34" charset="0"/>
              </a:defRPr>
            </a:lvl5pPr>
          </a:lstStyle>
          <a:p>
            <a:pPr lvl="0"/>
            <a:r>
              <a:rPr kumimoji="1" lang="en-US" altLang="ja-JP" dirty="0"/>
              <a:t>CHAPTER TITLE</a:t>
            </a:r>
            <a:r>
              <a:rPr kumimoji="1" lang="ja-JP" altLang="en-US" dirty="0"/>
              <a:t> </a:t>
            </a:r>
            <a:r>
              <a:rPr kumimoji="1" lang="en-US" altLang="ja-JP" dirty="0"/>
              <a:t>(24pt)</a:t>
            </a:r>
            <a:endParaRPr kumimoji="1" lang="ja-JP" altLang="en-US" dirty="0"/>
          </a:p>
        </p:txBody>
      </p:sp>
      <p:sp>
        <p:nvSpPr>
          <p:cNvPr id="13" name="テキスト プレースホルダー 12"/>
          <p:cNvSpPr>
            <a:spLocks noGrp="1"/>
          </p:cNvSpPr>
          <p:nvPr>
            <p:ph type="body" sz="quarter" idx="11" hasCustomPrompt="1"/>
          </p:nvPr>
        </p:nvSpPr>
        <p:spPr>
          <a:xfrm>
            <a:off x="612004" y="3356227"/>
            <a:ext cx="7848431" cy="360809"/>
          </a:xfrm>
          <a:prstGeom prst="rect">
            <a:avLst/>
          </a:prstGeom>
        </p:spPr>
        <p:txBody>
          <a:bodyPr lIns="91434" tIns="45717" rIns="91434" bIns="45717"/>
          <a:lstStyle>
            <a:lvl1pPr marL="0" indent="0">
              <a:buNone/>
              <a:defRPr sz="1263" baseline="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defRPr>
            </a:lvl1pPr>
            <a:lvl2pPr>
              <a:defRPr sz="1263">
                <a:latin typeface="Arial" panose="020B0604020202020204" pitchFamily="34" charset="0"/>
                <a:ea typeface="ＭＳ Ｐゴシック" panose="020B0600070205080204" pitchFamily="50" charset="-128"/>
                <a:cs typeface="Arial" panose="020B0604020202020204" pitchFamily="34" charset="0"/>
              </a:defRPr>
            </a:lvl2pPr>
            <a:lvl3pPr>
              <a:defRPr sz="1263">
                <a:latin typeface="Arial" panose="020B0604020202020204" pitchFamily="34" charset="0"/>
                <a:ea typeface="ＭＳ Ｐゴシック" panose="020B0600070205080204" pitchFamily="50" charset="-128"/>
                <a:cs typeface="Arial" panose="020B0604020202020204" pitchFamily="34" charset="0"/>
              </a:defRPr>
            </a:lvl3pPr>
            <a:lvl4pPr>
              <a:defRPr sz="1263">
                <a:latin typeface="Arial" panose="020B0604020202020204" pitchFamily="34" charset="0"/>
                <a:ea typeface="ＭＳ Ｐゴシック" panose="020B0600070205080204" pitchFamily="50" charset="-128"/>
                <a:cs typeface="Arial" panose="020B0604020202020204" pitchFamily="34" charset="0"/>
              </a:defRPr>
            </a:lvl4pPr>
            <a:lvl5pPr>
              <a:defRPr sz="1263">
                <a:latin typeface="Arial" panose="020B0604020202020204" pitchFamily="34" charset="0"/>
                <a:ea typeface="ＭＳ Ｐゴシック" panose="020B0600070205080204" pitchFamily="50" charset="-128"/>
                <a:cs typeface="Arial" panose="020B0604020202020204" pitchFamily="34" charset="0"/>
              </a:defRPr>
            </a:lvl5pPr>
          </a:lstStyle>
          <a:p>
            <a:pPr lvl="0"/>
            <a:r>
              <a:rPr kumimoji="1" lang="en-US" altLang="ja-JP" dirty="0"/>
              <a:t>SUBTITLE (16pt)</a:t>
            </a:r>
            <a:endParaRPr kumimoji="1" lang="ja-JP" altLang="en-US" dirty="0"/>
          </a:p>
        </p:txBody>
      </p:sp>
      <p:sp>
        <p:nvSpPr>
          <p:cNvPr id="5" name="Rectangle 9"/>
          <p:cNvSpPr>
            <a:spLocks noGrp="1" noChangeArrowheads="1"/>
          </p:cNvSpPr>
          <p:nvPr>
            <p:ph type="sldNum" sz="quarter" idx="4"/>
          </p:nvPr>
        </p:nvSpPr>
        <p:spPr bwMode="auto">
          <a:xfrm>
            <a:off x="8604451" y="6578648"/>
            <a:ext cx="468115" cy="234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1" compatLnSpc="1">
            <a:prstTxWarp prst="textNoShape">
              <a:avLst/>
            </a:prstTxWarp>
          </a:bodyPr>
          <a:lstStyle>
            <a:lvl1pPr algn="r">
              <a:defRPr sz="789">
                <a:solidFill>
                  <a:schemeClr val="bg1"/>
                </a:solidFill>
                <a:latin typeface="Meiryo UI" panose="020B0604030504040204" pitchFamily="50" charset="-128"/>
                <a:ea typeface="Meiryo UI" panose="020B0604030504040204" pitchFamily="50" charset="-128"/>
                <a:cs typeface="Arial" pitchFamily="34" charset="0"/>
              </a:defRPr>
            </a:lvl1pPr>
          </a:lstStyle>
          <a:p>
            <a:pPr fontAlgn="base">
              <a:spcBef>
                <a:spcPct val="0"/>
              </a:spcBef>
              <a:spcAft>
                <a:spcPct val="0"/>
              </a:spcAft>
              <a:defRPr/>
            </a:pPr>
            <a:fld id="{B030373C-1F6D-4195-81EC-CE42AF9B0E14}" type="slidenum">
              <a:rPr lang="en-US" altLang="ja-JP" smtClean="0"/>
              <a:pPr fontAlgn="base">
                <a:spcBef>
                  <a:spcPct val="0"/>
                </a:spcBef>
                <a:spcAft>
                  <a:spcPct val="0"/>
                </a:spcAft>
                <a:defRPr/>
              </a:pPr>
              <a:t>‹#›</a:t>
            </a:fld>
            <a:endParaRPr lang="en-US" altLang="ja-JP" dirty="0"/>
          </a:p>
        </p:txBody>
      </p:sp>
    </p:spTree>
    <p:extLst>
      <p:ext uri="{BB962C8B-B14F-4D97-AF65-F5344CB8AC3E}">
        <p14:creationId xmlns:p14="http://schemas.microsoft.com/office/powerpoint/2010/main" val="26758058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_トップメッセージ、2チャート（左右）">
    <p:spTree>
      <p:nvGrpSpPr>
        <p:cNvPr id="1" name=""/>
        <p:cNvGrpSpPr/>
        <p:nvPr/>
      </p:nvGrpSpPr>
      <p:grpSpPr>
        <a:xfrm>
          <a:off x="0" y="0"/>
          <a:ext cx="0" cy="0"/>
          <a:chOff x="0" y="0"/>
          <a:chExt cx="0" cy="0"/>
        </a:xfrm>
      </p:grpSpPr>
      <p:sp>
        <p:nvSpPr>
          <p:cNvPr id="17" name="テキスト プレースホルダー 2"/>
          <p:cNvSpPr>
            <a:spLocks noGrp="1"/>
          </p:cNvSpPr>
          <p:nvPr>
            <p:ph type="body" sz="half" idx="1"/>
          </p:nvPr>
        </p:nvSpPr>
        <p:spPr>
          <a:xfrm>
            <a:off x="476252" y="1844824"/>
            <a:ext cx="3995739" cy="4464496"/>
          </a:xfrm>
          <a:prstGeom prst="rect">
            <a:avLst/>
          </a:prstGeom>
        </p:spPr>
        <p:txBody>
          <a:bodyPr lIns="91434" tIns="45717" rIns="91434" bIns="45717"/>
          <a:lstStyle>
            <a:lvl1pPr marL="270648" indent="-270648">
              <a:buFont typeface="Wingdings" panose="05000000000000000000" pitchFamily="2" charset="2"/>
              <a:buChar char="l"/>
              <a:defRPr sz="1263">
                <a:latin typeface="Meiryo UI" panose="020B0604030504040204" pitchFamily="50" charset="-128"/>
                <a:cs typeface="Arial" panose="020B0604020202020204" pitchFamily="34" charset="0"/>
              </a:defRPr>
            </a:lvl1pPr>
            <a:lvl2pPr marL="586405" indent="-225540">
              <a:buFont typeface="Arial" panose="020B0604020202020204" pitchFamily="34" charset="0"/>
              <a:buChar char="-"/>
              <a:defRPr sz="1263">
                <a:latin typeface="Meiryo UI" panose="020B0604030504040204" pitchFamily="50" charset="-128"/>
                <a:cs typeface="Arial" panose="020B0604020202020204" pitchFamily="34" charset="0"/>
              </a:defRPr>
            </a:lvl2pPr>
            <a:lvl3pPr marL="902162" indent="-180432">
              <a:buFont typeface="Arial" panose="020B0604020202020204" pitchFamily="34" charset="0"/>
              <a:buChar char="•"/>
              <a:defRPr sz="1263">
                <a:latin typeface="Meiryo UI" panose="020B0604030504040204" pitchFamily="50" charset="-128"/>
                <a:cs typeface="Arial" panose="020B0604020202020204" pitchFamily="34" charset="0"/>
              </a:defRPr>
            </a:lvl3pPr>
            <a:lvl4pPr marL="1263027" indent="-180432">
              <a:buFont typeface="Wingdings" panose="05000000000000000000" pitchFamily="2" charset="2"/>
              <a:buChar char="Ø"/>
              <a:defRPr sz="1263">
                <a:latin typeface="Meiryo UI" panose="020B0604030504040204" pitchFamily="50" charset="-128"/>
                <a:cs typeface="Arial" panose="020B0604020202020204" pitchFamily="34" charset="0"/>
              </a:defRPr>
            </a:lvl4pPr>
            <a:lvl5pPr marL="1623892" indent="-180432">
              <a:buFont typeface="ＭＳ Ｐゴシック" panose="020B0600070205080204" pitchFamily="50" charset="-128"/>
              <a:buChar char="»"/>
              <a:defRPr sz="1263">
                <a:latin typeface="Meiryo UI" panose="020B0604030504040204" pitchFamily="50" charset="-128"/>
                <a:cs typeface="Arial" panose="020B0604020202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8" name="コンテンツ プレースホルダー 3"/>
          <p:cNvSpPr>
            <a:spLocks noGrp="1"/>
          </p:cNvSpPr>
          <p:nvPr>
            <p:ph sz="half" idx="2"/>
          </p:nvPr>
        </p:nvSpPr>
        <p:spPr>
          <a:xfrm>
            <a:off x="4624414" y="1844824"/>
            <a:ext cx="3997325" cy="4464496"/>
          </a:xfrm>
          <a:prstGeom prst="rect">
            <a:avLst/>
          </a:prstGeom>
        </p:spPr>
        <p:txBody>
          <a:bodyPr lIns="91434" tIns="45717" rIns="91434" bIns="45717"/>
          <a:lstStyle>
            <a:lvl1pPr marL="270648" indent="-270648">
              <a:buFont typeface="Wingdings" panose="05000000000000000000" pitchFamily="2" charset="2"/>
              <a:buChar char="l"/>
              <a:defRPr sz="1263">
                <a:latin typeface="Meiryo UI" panose="020B0604030504040204" pitchFamily="50" charset="-128"/>
                <a:cs typeface="Arial" panose="020B0604020202020204" pitchFamily="34" charset="0"/>
              </a:defRPr>
            </a:lvl1pPr>
            <a:lvl2pPr marL="586405" indent="-225540">
              <a:buFont typeface="Arial" panose="020B0604020202020204" pitchFamily="34" charset="0"/>
              <a:buChar char="-"/>
              <a:defRPr sz="1263">
                <a:latin typeface="Meiryo UI" panose="020B0604030504040204" pitchFamily="50" charset="-128"/>
                <a:cs typeface="Arial" panose="020B0604020202020204" pitchFamily="34" charset="0"/>
              </a:defRPr>
            </a:lvl2pPr>
            <a:lvl3pPr marL="902162" indent="-180432">
              <a:buFont typeface="Arial" panose="020B0604020202020204" pitchFamily="34" charset="0"/>
              <a:buChar char="•"/>
              <a:defRPr sz="1263">
                <a:latin typeface="Meiryo UI" panose="020B0604030504040204" pitchFamily="50" charset="-128"/>
                <a:cs typeface="Arial" panose="020B0604020202020204" pitchFamily="34" charset="0"/>
              </a:defRPr>
            </a:lvl3pPr>
            <a:lvl4pPr marL="1263027" indent="-180432">
              <a:buFont typeface="Wingdings" panose="05000000000000000000" pitchFamily="2" charset="2"/>
              <a:buChar char="Ø"/>
              <a:defRPr sz="1263">
                <a:latin typeface="Meiryo UI" panose="020B0604030504040204" pitchFamily="50" charset="-128"/>
                <a:cs typeface="Arial" panose="020B0604020202020204" pitchFamily="34" charset="0"/>
              </a:defRPr>
            </a:lvl4pPr>
            <a:lvl5pPr marL="1623892" indent="-180432">
              <a:buFont typeface="ＭＳ Ｐゴシック" panose="020B0600070205080204" pitchFamily="50" charset="-128"/>
              <a:buChar char="»"/>
              <a:defRPr sz="1263">
                <a:latin typeface="Meiryo UI" panose="020B0604030504040204" pitchFamily="50" charset="-128"/>
                <a:cs typeface="Arial" panose="020B0604020202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9" name="テキスト プレースホルダー 6"/>
          <p:cNvSpPr>
            <a:spLocks noGrp="1"/>
          </p:cNvSpPr>
          <p:nvPr>
            <p:ph type="body" sz="quarter" idx="11" hasCustomPrompt="1"/>
          </p:nvPr>
        </p:nvSpPr>
        <p:spPr>
          <a:xfrm>
            <a:off x="179515" y="333377"/>
            <a:ext cx="8928204" cy="359321"/>
          </a:xfrm>
          <a:prstGeom prst="rect">
            <a:avLst/>
          </a:prstGeom>
        </p:spPr>
        <p:txBody>
          <a:bodyPr lIns="91434" tIns="45717" rIns="91434" bIns="45717"/>
          <a:lstStyle>
            <a:lvl1pPr marL="0" indent="0">
              <a:buNone/>
              <a:defRPr sz="1579">
                <a:latin typeface="Meiryo UI" panose="020B0604030504040204" pitchFamily="50" charset="-128"/>
                <a:cs typeface="Arial" panose="020B0604020202020204" pitchFamily="34" charset="0"/>
              </a:defRPr>
            </a:lvl1pPr>
          </a:lstStyle>
          <a:p>
            <a:pPr lvl="0"/>
            <a:r>
              <a:rPr kumimoji="1" lang="en-US" altLang="ja-JP" dirty="0"/>
              <a:t>TITLE</a:t>
            </a:r>
            <a:r>
              <a:rPr kumimoji="1" lang="ja-JP" altLang="en-US" dirty="0"/>
              <a:t> </a:t>
            </a:r>
            <a:r>
              <a:rPr kumimoji="1" lang="en-US" altLang="ja-JP" dirty="0"/>
              <a:t>(20pt)</a:t>
            </a:r>
            <a:endParaRPr kumimoji="1" lang="ja-JP" altLang="en-US" dirty="0"/>
          </a:p>
        </p:txBody>
      </p:sp>
      <p:sp>
        <p:nvSpPr>
          <p:cNvPr id="10" name="タイトル 1"/>
          <p:cNvSpPr>
            <a:spLocks noGrp="1"/>
          </p:cNvSpPr>
          <p:nvPr>
            <p:ph type="title" hasCustomPrompt="1"/>
          </p:nvPr>
        </p:nvSpPr>
        <p:spPr>
          <a:xfrm>
            <a:off x="179515" y="4816"/>
            <a:ext cx="8925916" cy="301723"/>
          </a:xfrm>
          <a:prstGeom prst="rect">
            <a:avLst/>
          </a:prstGeom>
        </p:spPr>
        <p:txBody>
          <a:bodyPr lIns="91434" tIns="45717" rIns="91434" bIns="45717"/>
          <a:lstStyle>
            <a:lvl1pPr algn="l">
              <a:defRPr sz="1263">
                <a:solidFill>
                  <a:srgbClr val="5F5F5F"/>
                </a:solidFill>
                <a:latin typeface="Meiryo UI" panose="020B0604030504040204" pitchFamily="50" charset="-128"/>
                <a:cs typeface="Arial" panose="020B0604020202020204" pitchFamily="34" charset="0"/>
              </a:defRPr>
            </a:lvl1pPr>
          </a:lstStyle>
          <a:p>
            <a:r>
              <a:rPr lang="en-US" altLang="ja-JP" dirty="0"/>
              <a:t>CHAPTER TITLE</a:t>
            </a:r>
            <a:r>
              <a:rPr lang="ja-JP" altLang="en-US" dirty="0"/>
              <a:t> </a:t>
            </a:r>
            <a:r>
              <a:rPr lang="en-US" altLang="ja-JP" dirty="0"/>
              <a:t>(16pt)</a:t>
            </a:r>
            <a:endParaRPr lang="ja-JP" altLang="en-US" dirty="0"/>
          </a:p>
        </p:txBody>
      </p:sp>
      <p:sp>
        <p:nvSpPr>
          <p:cNvPr id="11" name="テキスト プレースホルダー 8"/>
          <p:cNvSpPr>
            <a:spLocks noGrp="1"/>
          </p:cNvSpPr>
          <p:nvPr>
            <p:ph type="body" sz="quarter" idx="12" hasCustomPrompt="1"/>
          </p:nvPr>
        </p:nvSpPr>
        <p:spPr>
          <a:xfrm>
            <a:off x="468237" y="837191"/>
            <a:ext cx="8136112" cy="647601"/>
          </a:xfrm>
          <a:prstGeom prst="rect">
            <a:avLst/>
          </a:prstGeom>
        </p:spPr>
        <p:txBody>
          <a:bodyPr lIns="91434" tIns="45717" rIns="91434" bIns="45717"/>
          <a:lstStyle>
            <a:lvl1pPr marL="270648" indent="-270648">
              <a:buFont typeface="Wingdings" panose="05000000000000000000" pitchFamily="2" charset="2"/>
              <a:buChar char="l"/>
              <a:defRPr sz="1263" baseline="0">
                <a:latin typeface="Meiryo UI" panose="020B0604030504040204" pitchFamily="50" charset="-128"/>
                <a:cs typeface="Arial" panose="020B0604020202020204" pitchFamily="34" charset="0"/>
              </a:defRPr>
            </a:lvl1pPr>
          </a:lstStyle>
          <a:p>
            <a:pPr lvl="0"/>
            <a:r>
              <a:rPr kumimoji="1" lang="en-US" altLang="ja-JP" dirty="0"/>
              <a:t>TOP MESSAGE</a:t>
            </a:r>
            <a:r>
              <a:rPr kumimoji="1" lang="ja-JP" altLang="en-US" dirty="0"/>
              <a:t> </a:t>
            </a:r>
            <a:r>
              <a:rPr kumimoji="1" lang="en-US" altLang="ja-JP" dirty="0"/>
              <a:t>(16 or 14pt)</a:t>
            </a:r>
            <a:endParaRPr kumimoji="1" lang="ja-JP" altLang="en-US" dirty="0"/>
          </a:p>
        </p:txBody>
      </p:sp>
      <p:sp>
        <p:nvSpPr>
          <p:cNvPr id="12" name="Rectangle 9"/>
          <p:cNvSpPr>
            <a:spLocks noGrp="1" noChangeArrowheads="1"/>
          </p:cNvSpPr>
          <p:nvPr>
            <p:ph type="sldNum" sz="quarter" idx="4"/>
          </p:nvPr>
        </p:nvSpPr>
        <p:spPr bwMode="auto">
          <a:xfrm>
            <a:off x="8604448" y="6578643"/>
            <a:ext cx="468115" cy="264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1" compatLnSpc="1">
            <a:prstTxWarp prst="textNoShape">
              <a:avLst/>
            </a:prstTxWarp>
          </a:bodyPr>
          <a:lstStyle>
            <a:lvl1pPr algn="r">
              <a:defRPr sz="789">
                <a:solidFill>
                  <a:schemeClr val="bg1"/>
                </a:solidFill>
                <a:latin typeface="Meiryo UI" panose="020B0604030504040204" pitchFamily="50" charset="-128"/>
                <a:ea typeface="Meiryo UI" panose="020B0604030504040204" pitchFamily="50" charset="-128"/>
                <a:cs typeface="Arial" pitchFamily="34" charset="0"/>
              </a:defRPr>
            </a:lvl1pPr>
          </a:lstStyle>
          <a:p>
            <a:pPr fontAlgn="base">
              <a:spcBef>
                <a:spcPct val="0"/>
              </a:spcBef>
              <a:spcAft>
                <a:spcPct val="0"/>
              </a:spcAft>
              <a:defRPr/>
            </a:pPr>
            <a:fld id="{B030373C-1F6D-4195-81EC-CE42AF9B0E14}" type="slidenum">
              <a:rPr lang="en-US" altLang="ja-JP" smtClean="0"/>
              <a:pPr fontAlgn="base">
                <a:spcBef>
                  <a:spcPct val="0"/>
                </a:spcBef>
                <a:spcAft>
                  <a:spcPct val="0"/>
                </a:spcAft>
                <a:defRPr/>
              </a:pPr>
              <a:t>‹#›</a:t>
            </a:fld>
            <a:endParaRPr lang="en-US" altLang="ja-JP" dirty="0"/>
          </a:p>
        </p:txBody>
      </p:sp>
    </p:spTree>
    <p:extLst>
      <p:ext uri="{BB962C8B-B14F-4D97-AF65-F5344CB8AC3E}">
        <p14:creationId xmlns:p14="http://schemas.microsoft.com/office/powerpoint/2010/main" val="37312902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8F79EC0-F6FB-49BE-8D7E-8C1339E52A3D}" type="datetimeFigureOut">
              <a:rPr kumimoji="1" lang="ja-JP" altLang="en-US" smtClean="0"/>
              <a:t>2024/10/4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29FC26-48BA-40F8-9234-70B5B35E2D34}" type="slidenum">
              <a:rPr kumimoji="1" lang="ja-JP" altLang="en-US" smtClean="0"/>
              <a:t>‹#›</a:t>
            </a:fld>
            <a:endParaRPr kumimoji="1" lang="ja-JP" altLang="en-US"/>
          </a:p>
        </p:txBody>
      </p:sp>
    </p:spTree>
    <p:extLst>
      <p:ext uri="{BB962C8B-B14F-4D97-AF65-F5344CB8AC3E}">
        <p14:creationId xmlns:p14="http://schemas.microsoft.com/office/powerpoint/2010/main" val="38635233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8F79EC0-F6FB-49BE-8D7E-8C1339E52A3D}" type="datetimeFigureOut">
              <a:rPr kumimoji="1" lang="ja-JP" altLang="en-US" smtClean="0"/>
              <a:t>2024/10/4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29FC26-48BA-40F8-9234-70B5B35E2D34}" type="slidenum">
              <a:rPr kumimoji="1" lang="ja-JP" altLang="en-US" smtClean="0"/>
              <a:t>‹#›</a:t>
            </a:fld>
            <a:endParaRPr kumimoji="1" lang="ja-JP" altLang="en-US"/>
          </a:p>
        </p:txBody>
      </p:sp>
    </p:spTree>
    <p:extLst>
      <p:ext uri="{BB962C8B-B14F-4D97-AF65-F5344CB8AC3E}">
        <p14:creationId xmlns:p14="http://schemas.microsoft.com/office/powerpoint/2010/main" val="1675153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7A75FEE-A331-4890-B378-DD2CE4BF714C}" type="datetimeFigureOut">
              <a:rPr kumimoji="1" lang="ja-JP" altLang="en-US" smtClean="0"/>
              <a:pPr/>
              <a:t>2024/10/4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35186775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8F79EC0-F6FB-49BE-8D7E-8C1339E52A3D}" type="datetimeFigureOut">
              <a:rPr kumimoji="1" lang="ja-JP" altLang="en-US" smtClean="0"/>
              <a:t>2024/10/4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29FC26-48BA-40F8-9234-70B5B35E2D34}" type="slidenum">
              <a:rPr kumimoji="1" lang="ja-JP" altLang="en-US" smtClean="0"/>
              <a:t>‹#›</a:t>
            </a:fld>
            <a:endParaRPr kumimoji="1" lang="ja-JP" altLang="en-US"/>
          </a:p>
        </p:txBody>
      </p:sp>
    </p:spTree>
    <p:extLst>
      <p:ext uri="{BB962C8B-B14F-4D97-AF65-F5344CB8AC3E}">
        <p14:creationId xmlns:p14="http://schemas.microsoft.com/office/powerpoint/2010/main" val="10016214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8F79EC0-F6FB-49BE-8D7E-8C1339E52A3D}" type="datetimeFigureOut">
              <a:rPr kumimoji="1" lang="ja-JP" altLang="en-US" smtClean="0"/>
              <a:t>2024/10/4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E29FC26-48BA-40F8-9234-70B5B35E2D34}" type="slidenum">
              <a:rPr kumimoji="1" lang="ja-JP" altLang="en-US" smtClean="0"/>
              <a:t>‹#›</a:t>
            </a:fld>
            <a:endParaRPr kumimoji="1" lang="ja-JP" altLang="en-US"/>
          </a:p>
        </p:txBody>
      </p:sp>
    </p:spTree>
    <p:extLst>
      <p:ext uri="{BB962C8B-B14F-4D97-AF65-F5344CB8AC3E}">
        <p14:creationId xmlns:p14="http://schemas.microsoft.com/office/powerpoint/2010/main" val="28401778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8F79EC0-F6FB-49BE-8D7E-8C1339E52A3D}" type="datetimeFigureOut">
              <a:rPr kumimoji="1" lang="ja-JP" altLang="en-US" smtClean="0"/>
              <a:t>2024/10/4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E29FC26-48BA-40F8-9234-70B5B35E2D34}" type="slidenum">
              <a:rPr kumimoji="1" lang="ja-JP" altLang="en-US" smtClean="0"/>
              <a:t>‹#›</a:t>
            </a:fld>
            <a:endParaRPr kumimoji="1" lang="ja-JP" altLang="en-US"/>
          </a:p>
        </p:txBody>
      </p:sp>
    </p:spTree>
    <p:extLst>
      <p:ext uri="{BB962C8B-B14F-4D97-AF65-F5344CB8AC3E}">
        <p14:creationId xmlns:p14="http://schemas.microsoft.com/office/powerpoint/2010/main" val="3904189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8F79EC0-F6FB-49BE-8D7E-8C1339E52A3D}" type="datetimeFigureOut">
              <a:rPr kumimoji="1" lang="ja-JP" altLang="en-US" smtClean="0"/>
              <a:t>2024/10/4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E29FC26-48BA-40F8-9234-70B5B35E2D34}" type="slidenum">
              <a:rPr kumimoji="1" lang="ja-JP" altLang="en-US" smtClean="0"/>
              <a:t>‹#›</a:t>
            </a:fld>
            <a:endParaRPr kumimoji="1" lang="ja-JP" altLang="en-US"/>
          </a:p>
        </p:txBody>
      </p:sp>
    </p:spTree>
    <p:extLst>
      <p:ext uri="{BB962C8B-B14F-4D97-AF65-F5344CB8AC3E}">
        <p14:creationId xmlns:p14="http://schemas.microsoft.com/office/powerpoint/2010/main" val="25746335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8F79EC0-F6FB-49BE-8D7E-8C1339E52A3D}" type="datetimeFigureOut">
              <a:rPr kumimoji="1" lang="ja-JP" altLang="en-US" smtClean="0"/>
              <a:t>2024/10/4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E29FC26-48BA-40F8-9234-70B5B35E2D34}" type="slidenum">
              <a:rPr kumimoji="1" lang="ja-JP" altLang="en-US" smtClean="0"/>
              <a:t>‹#›</a:t>
            </a:fld>
            <a:endParaRPr kumimoji="1" lang="ja-JP" altLang="en-US"/>
          </a:p>
        </p:txBody>
      </p:sp>
    </p:spTree>
    <p:extLst>
      <p:ext uri="{BB962C8B-B14F-4D97-AF65-F5344CB8AC3E}">
        <p14:creationId xmlns:p14="http://schemas.microsoft.com/office/powerpoint/2010/main" val="16232925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8F79EC0-F6FB-49BE-8D7E-8C1339E52A3D}" type="datetimeFigureOut">
              <a:rPr kumimoji="1" lang="ja-JP" altLang="en-US" smtClean="0"/>
              <a:t>2024/10/4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E29FC26-48BA-40F8-9234-70B5B35E2D34}" type="slidenum">
              <a:rPr kumimoji="1" lang="ja-JP" altLang="en-US" smtClean="0"/>
              <a:t>‹#›</a:t>
            </a:fld>
            <a:endParaRPr kumimoji="1" lang="ja-JP" altLang="en-US"/>
          </a:p>
        </p:txBody>
      </p:sp>
    </p:spTree>
    <p:extLst>
      <p:ext uri="{BB962C8B-B14F-4D97-AF65-F5344CB8AC3E}">
        <p14:creationId xmlns:p14="http://schemas.microsoft.com/office/powerpoint/2010/main" val="30508899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8F79EC0-F6FB-49BE-8D7E-8C1339E52A3D}" type="datetimeFigureOut">
              <a:rPr kumimoji="1" lang="ja-JP" altLang="en-US" smtClean="0"/>
              <a:t>2024/10/4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E29FC26-48BA-40F8-9234-70B5B35E2D34}" type="slidenum">
              <a:rPr kumimoji="1" lang="ja-JP" altLang="en-US" smtClean="0"/>
              <a:t>‹#›</a:t>
            </a:fld>
            <a:endParaRPr kumimoji="1" lang="ja-JP" altLang="en-US"/>
          </a:p>
        </p:txBody>
      </p:sp>
    </p:spTree>
    <p:extLst>
      <p:ext uri="{BB962C8B-B14F-4D97-AF65-F5344CB8AC3E}">
        <p14:creationId xmlns:p14="http://schemas.microsoft.com/office/powerpoint/2010/main" val="41702321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8F79EC0-F6FB-49BE-8D7E-8C1339E52A3D}" type="datetimeFigureOut">
              <a:rPr kumimoji="1" lang="ja-JP" altLang="en-US" smtClean="0"/>
              <a:t>2024/10/4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29FC26-48BA-40F8-9234-70B5B35E2D34}" type="slidenum">
              <a:rPr kumimoji="1" lang="ja-JP" altLang="en-US" smtClean="0"/>
              <a:t>‹#›</a:t>
            </a:fld>
            <a:endParaRPr kumimoji="1" lang="ja-JP" altLang="en-US"/>
          </a:p>
        </p:txBody>
      </p:sp>
    </p:spTree>
    <p:extLst>
      <p:ext uri="{BB962C8B-B14F-4D97-AF65-F5344CB8AC3E}">
        <p14:creationId xmlns:p14="http://schemas.microsoft.com/office/powerpoint/2010/main" val="23377891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8F79EC0-F6FB-49BE-8D7E-8C1339E52A3D}" type="datetimeFigureOut">
              <a:rPr kumimoji="1" lang="ja-JP" altLang="en-US" smtClean="0"/>
              <a:t>2024/10/4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29FC26-48BA-40F8-9234-70B5B35E2D34}" type="slidenum">
              <a:rPr kumimoji="1" lang="ja-JP" altLang="en-US" smtClean="0"/>
              <a:t>‹#›</a:t>
            </a:fld>
            <a:endParaRPr kumimoji="1" lang="ja-JP" altLang="en-US"/>
          </a:p>
        </p:txBody>
      </p:sp>
    </p:spTree>
    <p:extLst>
      <p:ext uri="{BB962C8B-B14F-4D97-AF65-F5344CB8AC3E}">
        <p14:creationId xmlns:p14="http://schemas.microsoft.com/office/powerpoint/2010/main" val="14538996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46B6DB0-4AE6-44F7-B2F2-984B4720558B}" type="datetimeFigureOut">
              <a:rPr kumimoji="1" lang="ja-JP" altLang="en-US" smtClean="0"/>
              <a:t>2024/10/4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5FC3A4-D707-4169-B4D0-C77D840E3EE4}" type="slidenum">
              <a:rPr kumimoji="1" lang="ja-JP" altLang="en-US" smtClean="0"/>
              <a:t>‹#›</a:t>
            </a:fld>
            <a:endParaRPr kumimoji="1" lang="ja-JP" altLang="en-US"/>
          </a:p>
        </p:txBody>
      </p:sp>
    </p:spTree>
    <p:extLst>
      <p:ext uri="{BB962C8B-B14F-4D97-AF65-F5344CB8AC3E}">
        <p14:creationId xmlns:p14="http://schemas.microsoft.com/office/powerpoint/2010/main" val="173657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53496" y="1101970"/>
            <a:ext cx="3383280" cy="877824"/>
          </a:xfrm>
        </p:spPr>
        <p:txBody>
          <a:bodyPr anchor="b"/>
          <a:lstStyle>
            <a:lvl1pPr algn="l">
              <a:buNone/>
              <a:defRPr sz="1350" b="1"/>
            </a:lvl1pPr>
          </a:lstStyle>
          <a:p>
            <a:r>
              <a:rPr kumimoji="0" lang="ja-JP" altLang="en-US"/>
              <a:t>マスタ タイトルの書式設定</a:t>
            </a:r>
            <a:endParaRPr kumimoji="0" lang="en-US"/>
          </a:p>
        </p:txBody>
      </p:sp>
      <p:sp>
        <p:nvSpPr>
          <p:cNvPr id="3" name="テキスト プレースホルダ 2"/>
          <p:cNvSpPr>
            <a:spLocks noGrp="1"/>
          </p:cNvSpPr>
          <p:nvPr>
            <p:ph type="body" idx="2"/>
          </p:nvPr>
        </p:nvSpPr>
        <p:spPr>
          <a:xfrm>
            <a:off x="5353496" y="2010727"/>
            <a:ext cx="3383280" cy="4617720"/>
          </a:xfrm>
        </p:spPr>
        <p:txBody>
          <a:bodyPr/>
          <a:lstStyle>
            <a:lvl1pPr marL="6858" indent="0">
              <a:buNone/>
              <a:defRPr sz="1050"/>
            </a:lvl1pPr>
            <a:lvl2pPr>
              <a:buNone/>
              <a:defRPr sz="900"/>
            </a:lvl2pPr>
            <a:lvl3pPr>
              <a:buNone/>
              <a:defRPr sz="750"/>
            </a:lvl3pPr>
            <a:lvl4pPr>
              <a:buNone/>
              <a:defRPr sz="675"/>
            </a:lvl4pPr>
            <a:lvl5pPr>
              <a:buNone/>
              <a:defRPr sz="675"/>
            </a:lvl5pPr>
          </a:lstStyle>
          <a:p>
            <a:pPr lvl="0" eaLnBrk="1" latinLnBrk="0" hangingPunct="1"/>
            <a:r>
              <a:rPr kumimoji="0" lang="ja-JP" altLang="en-US"/>
              <a:t>マスタ テキストの書式設定</a:t>
            </a:r>
          </a:p>
        </p:txBody>
      </p:sp>
      <p:sp>
        <p:nvSpPr>
          <p:cNvPr id="4" name="コンテンツ プレースホルダ 3"/>
          <p:cNvSpPr>
            <a:spLocks noGrp="1"/>
          </p:cNvSpPr>
          <p:nvPr>
            <p:ph sz="half" idx="1"/>
          </p:nvPr>
        </p:nvSpPr>
        <p:spPr>
          <a:xfrm>
            <a:off x="152400" y="776287"/>
            <a:ext cx="5102352" cy="5852160"/>
          </a:xfrm>
        </p:spPr>
        <p:txBody>
          <a:bodyPr/>
          <a:lstStyle>
            <a:lvl1pPr>
              <a:defRPr sz="2400"/>
            </a:lvl1pPr>
            <a:lvl2pPr>
              <a:defRPr sz="2100"/>
            </a:lvl2pPr>
            <a:lvl3pPr>
              <a:defRPr sz="1800"/>
            </a:lvl3pPr>
            <a:lvl4pPr>
              <a:defRPr sz="1500"/>
            </a:lvl4pPr>
            <a:lvl5pPr>
              <a:defRPr sz="15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 4"/>
          <p:cNvSpPr>
            <a:spLocks noGrp="1"/>
          </p:cNvSpPr>
          <p:nvPr>
            <p:ph type="dt" sz="half" idx="10"/>
          </p:nvPr>
        </p:nvSpPr>
        <p:spPr/>
        <p:txBody>
          <a:bodyPr/>
          <a:lstStyle/>
          <a:p>
            <a:fld id="{07A75FEE-A331-4890-B378-DD2CE4BF714C}" type="datetimeFigureOut">
              <a:rPr kumimoji="1" lang="ja-JP" altLang="en-US" smtClean="0"/>
              <a:pPr/>
              <a:t>2024/10/4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6543830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6B6DB0-4AE6-44F7-B2F2-984B4720558B}" type="datetimeFigureOut">
              <a:rPr kumimoji="1" lang="ja-JP" altLang="en-US" smtClean="0"/>
              <a:t>2024/10/4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5FC3A4-D707-4169-B4D0-C77D840E3EE4}" type="slidenum">
              <a:rPr kumimoji="1" lang="ja-JP" altLang="en-US" smtClean="0"/>
              <a:t>‹#›</a:t>
            </a:fld>
            <a:endParaRPr kumimoji="1" lang="ja-JP" altLang="en-US"/>
          </a:p>
        </p:txBody>
      </p:sp>
    </p:spTree>
    <p:extLst>
      <p:ext uri="{BB962C8B-B14F-4D97-AF65-F5344CB8AC3E}">
        <p14:creationId xmlns:p14="http://schemas.microsoft.com/office/powerpoint/2010/main" val="32234387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46B6DB0-4AE6-44F7-B2F2-984B4720558B}" type="datetimeFigureOut">
              <a:rPr kumimoji="1" lang="ja-JP" altLang="en-US" smtClean="0"/>
              <a:t>2024/10/4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5FC3A4-D707-4169-B4D0-C77D840E3EE4}" type="slidenum">
              <a:rPr kumimoji="1" lang="ja-JP" altLang="en-US" smtClean="0"/>
              <a:t>‹#›</a:t>
            </a:fld>
            <a:endParaRPr kumimoji="1" lang="ja-JP" altLang="en-US"/>
          </a:p>
        </p:txBody>
      </p:sp>
    </p:spTree>
    <p:extLst>
      <p:ext uri="{BB962C8B-B14F-4D97-AF65-F5344CB8AC3E}">
        <p14:creationId xmlns:p14="http://schemas.microsoft.com/office/powerpoint/2010/main" val="526708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46B6DB0-4AE6-44F7-B2F2-984B4720558B}" type="datetimeFigureOut">
              <a:rPr kumimoji="1" lang="ja-JP" altLang="en-US" smtClean="0"/>
              <a:t>2024/10/4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5FC3A4-D707-4169-B4D0-C77D840E3EE4}" type="slidenum">
              <a:rPr kumimoji="1" lang="ja-JP" altLang="en-US" smtClean="0"/>
              <a:t>‹#›</a:t>
            </a:fld>
            <a:endParaRPr kumimoji="1" lang="ja-JP" altLang="en-US"/>
          </a:p>
        </p:txBody>
      </p:sp>
    </p:spTree>
    <p:extLst>
      <p:ext uri="{BB962C8B-B14F-4D97-AF65-F5344CB8AC3E}">
        <p14:creationId xmlns:p14="http://schemas.microsoft.com/office/powerpoint/2010/main" val="39606932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46B6DB0-4AE6-44F7-B2F2-984B4720558B}" type="datetimeFigureOut">
              <a:rPr kumimoji="1" lang="ja-JP" altLang="en-US" smtClean="0"/>
              <a:t>2024/10/4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65FC3A4-D707-4169-B4D0-C77D840E3EE4}" type="slidenum">
              <a:rPr kumimoji="1" lang="ja-JP" altLang="en-US" smtClean="0"/>
              <a:t>‹#›</a:t>
            </a:fld>
            <a:endParaRPr kumimoji="1" lang="ja-JP" altLang="en-US"/>
          </a:p>
        </p:txBody>
      </p:sp>
    </p:spTree>
    <p:extLst>
      <p:ext uri="{BB962C8B-B14F-4D97-AF65-F5344CB8AC3E}">
        <p14:creationId xmlns:p14="http://schemas.microsoft.com/office/powerpoint/2010/main" val="22477572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6B6DB0-4AE6-44F7-B2F2-984B4720558B}" type="datetimeFigureOut">
              <a:rPr kumimoji="1" lang="ja-JP" altLang="en-US" smtClean="0"/>
              <a:t>2024/10/4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65FC3A4-D707-4169-B4D0-C77D840E3EE4}" type="slidenum">
              <a:rPr kumimoji="1" lang="ja-JP" altLang="en-US" smtClean="0"/>
              <a:t>‹#›</a:t>
            </a:fld>
            <a:endParaRPr kumimoji="1" lang="ja-JP" altLang="en-US"/>
          </a:p>
        </p:txBody>
      </p:sp>
    </p:spTree>
    <p:extLst>
      <p:ext uri="{BB962C8B-B14F-4D97-AF65-F5344CB8AC3E}">
        <p14:creationId xmlns:p14="http://schemas.microsoft.com/office/powerpoint/2010/main" val="29518762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6B6DB0-4AE6-44F7-B2F2-984B4720558B}" type="datetimeFigureOut">
              <a:rPr kumimoji="1" lang="ja-JP" altLang="en-US" smtClean="0"/>
              <a:t>2024/10/4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65FC3A4-D707-4169-B4D0-C77D840E3EE4}" type="slidenum">
              <a:rPr kumimoji="1" lang="ja-JP" altLang="en-US" smtClean="0"/>
              <a:t>‹#›</a:t>
            </a:fld>
            <a:endParaRPr kumimoji="1" lang="ja-JP" altLang="en-US"/>
          </a:p>
        </p:txBody>
      </p:sp>
    </p:spTree>
    <p:extLst>
      <p:ext uri="{BB962C8B-B14F-4D97-AF65-F5344CB8AC3E}">
        <p14:creationId xmlns:p14="http://schemas.microsoft.com/office/powerpoint/2010/main" val="28212373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6B6DB0-4AE6-44F7-B2F2-984B4720558B}" type="datetimeFigureOut">
              <a:rPr kumimoji="1" lang="ja-JP" altLang="en-US" smtClean="0"/>
              <a:t>2024/10/4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5FC3A4-D707-4169-B4D0-C77D840E3EE4}" type="slidenum">
              <a:rPr kumimoji="1" lang="ja-JP" altLang="en-US" smtClean="0"/>
              <a:t>‹#›</a:t>
            </a:fld>
            <a:endParaRPr kumimoji="1" lang="ja-JP" altLang="en-US"/>
          </a:p>
        </p:txBody>
      </p:sp>
    </p:spTree>
    <p:extLst>
      <p:ext uri="{BB962C8B-B14F-4D97-AF65-F5344CB8AC3E}">
        <p14:creationId xmlns:p14="http://schemas.microsoft.com/office/powerpoint/2010/main" val="11840118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6B6DB0-4AE6-44F7-B2F2-984B4720558B}" type="datetimeFigureOut">
              <a:rPr kumimoji="1" lang="ja-JP" altLang="en-US" smtClean="0"/>
              <a:t>2024/10/4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5FC3A4-D707-4169-B4D0-C77D840E3EE4}" type="slidenum">
              <a:rPr kumimoji="1" lang="ja-JP" altLang="en-US" smtClean="0"/>
              <a:t>‹#›</a:t>
            </a:fld>
            <a:endParaRPr kumimoji="1" lang="ja-JP" altLang="en-US"/>
          </a:p>
        </p:txBody>
      </p:sp>
    </p:spTree>
    <p:extLst>
      <p:ext uri="{BB962C8B-B14F-4D97-AF65-F5344CB8AC3E}">
        <p14:creationId xmlns:p14="http://schemas.microsoft.com/office/powerpoint/2010/main" val="9110249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6B6DB0-4AE6-44F7-B2F2-984B4720558B}" type="datetimeFigureOut">
              <a:rPr kumimoji="1" lang="ja-JP" altLang="en-US" smtClean="0"/>
              <a:t>2024/10/4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5FC3A4-D707-4169-B4D0-C77D840E3EE4}" type="slidenum">
              <a:rPr kumimoji="1" lang="ja-JP" altLang="en-US" smtClean="0"/>
              <a:t>‹#›</a:t>
            </a:fld>
            <a:endParaRPr kumimoji="1" lang="ja-JP" altLang="en-US"/>
          </a:p>
        </p:txBody>
      </p:sp>
    </p:spTree>
    <p:extLst>
      <p:ext uri="{BB962C8B-B14F-4D97-AF65-F5344CB8AC3E}">
        <p14:creationId xmlns:p14="http://schemas.microsoft.com/office/powerpoint/2010/main" val="33265023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6B6DB0-4AE6-44F7-B2F2-984B4720558B}" type="datetimeFigureOut">
              <a:rPr kumimoji="1" lang="ja-JP" altLang="en-US" smtClean="0"/>
              <a:t>2024/10/4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5FC3A4-D707-4169-B4D0-C77D840E3EE4}" type="slidenum">
              <a:rPr kumimoji="1" lang="ja-JP" altLang="en-US" smtClean="0"/>
              <a:t>‹#›</a:t>
            </a:fld>
            <a:endParaRPr kumimoji="1" lang="ja-JP" altLang="en-US"/>
          </a:p>
        </p:txBody>
      </p:sp>
    </p:spTree>
    <p:extLst>
      <p:ext uri="{BB962C8B-B14F-4D97-AF65-F5344CB8AC3E}">
        <p14:creationId xmlns:p14="http://schemas.microsoft.com/office/powerpoint/2010/main" val="2720999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440435" y="1109162"/>
            <a:ext cx="586803" cy="4681637"/>
          </a:xfrm>
        </p:spPr>
        <p:txBody>
          <a:bodyPr vert="vert270" lIns="45720" tIns="0" rIns="45720" anchor="t"/>
          <a:lstStyle>
            <a:lvl1pPr algn="ctr">
              <a:buNone/>
              <a:defRPr sz="1500" b="1"/>
            </a:lvl1pPr>
          </a:lstStyle>
          <a:p>
            <a:r>
              <a:rPr kumimoji="0" lang="ja-JP" altLang="en-US"/>
              <a:t>マスタ タイトルの書式設定</a:t>
            </a:r>
            <a:endParaRPr kumimoji="0" lang="en-US"/>
          </a:p>
        </p:txBody>
      </p:sp>
      <p:sp>
        <p:nvSpPr>
          <p:cNvPr id="3" name="図プレースホルダ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2400"/>
            </a:lvl1pPr>
          </a:lstStyle>
          <a:p>
            <a:r>
              <a:rPr kumimoji="0" lang="ja-JP" altLang="en-US"/>
              <a:t>アイコンをクリックして図を追加</a:t>
            </a:r>
            <a:endParaRPr kumimoji="0" lang="en-US" dirty="0"/>
          </a:p>
        </p:txBody>
      </p:sp>
      <p:sp>
        <p:nvSpPr>
          <p:cNvPr id="4" name="テキスト プレースホルダ 3"/>
          <p:cNvSpPr>
            <a:spLocks noGrp="1"/>
          </p:cNvSpPr>
          <p:nvPr>
            <p:ph type="body" sz="half" idx="2"/>
          </p:nvPr>
        </p:nvSpPr>
        <p:spPr>
          <a:xfrm>
            <a:off x="6088443" y="3274310"/>
            <a:ext cx="2590800" cy="2516489"/>
          </a:xfrm>
        </p:spPr>
        <p:txBody>
          <a:bodyPr lIns="0" tIns="0" rIns="45720" anchor="t"/>
          <a:lstStyle>
            <a:lvl1pPr marL="0" indent="0">
              <a:lnSpc>
                <a:spcPct val="100000"/>
              </a:lnSpc>
              <a:spcBef>
                <a:spcPts val="0"/>
              </a:spcBef>
              <a:buFontTx/>
              <a:buNone/>
              <a:defRPr sz="9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ja-JP" altLang="en-US"/>
              <a:t>マスタ テキストの書式設定</a:t>
            </a:r>
          </a:p>
        </p:txBody>
      </p:sp>
      <p:sp>
        <p:nvSpPr>
          <p:cNvPr id="5" name="日付プレースホルダ 4"/>
          <p:cNvSpPr>
            <a:spLocks noGrp="1"/>
          </p:cNvSpPr>
          <p:nvPr>
            <p:ph type="dt" sz="half" idx="10"/>
          </p:nvPr>
        </p:nvSpPr>
        <p:spPr/>
        <p:txBody>
          <a:bodyPr/>
          <a:lstStyle/>
          <a:p>
            <a:fld id="{07A75FEE-A331-4890-B378-DD2CE4BF714C}" type="datetimeFigureOut">
              <a:rPr kumimoji="1" lang="ja-JP" altLang="en-US" smtClean="0"/>
              <a:pPr/>
              <a:t>2024/10/4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31025966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3" name="正方形/長方形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Meiryo UI" panose="020B0604030504040204" pitchFamily="50" charset="-128"/>
            </a:endParaRPr>
          </a:p>
        </p:txBody>
      </p:sp>
      <p:sp>
        <p:nvSpPr>
          <p:cNvPr id="24" name="正方形/長方形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Meiryo UI" panose="020B0604030504040204" pitchFamily="50" charset="-128"/>
            </a:endParaRPr>
          </a:p>
        </p:txBody>
      </p:sp>
      <p:sp>
        <p:nvSpPr>
          <p:cNvPr id="25" name="正方形/長方形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Meiryo UI" panose="020B0604030504040204" pitchFamily="50" charset="-128"/>
            </a:endParaRPr>
          </a:p>
        </p:txBody>
      </p:sp>
      <p:sp>
        <p:nvSpPr>
          <p:cNvPr id="26" name="正方形/長方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Meiryo UI" panose="020B0604030504040204" pitchFamily="50" charset="-128"/>
            </a:endParaRPr>
          </a:p>
        </p:txBody>
      </p:sp>
      <p:sp>
        <p:nvSpPr>
          <p:cNvPr id="27" name="正方形/長方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Meiryo UI" panose="020B0604030504040204" pitchFamily="50" charset="-128"/>
            </a:endParaRPr>
          </a:p>
        </p:txBody>
      </p:sp>
      <p:sp useBgFill="1">
        <p:nvSpPr>
          <p:cNvPr id="30" name="角丸四角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Meiryo UI" panose="020B0604030504040204" pitchFamily="50" charset="-128"/>
            </a:endParaRPr>
          </a:p>
        </p:txBody>
      </p:sp>
      <p:sp useBgFill="1">
        <p:nvSpPr>
          <p:cNvPr id="31" name="角丸四角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Meiryo UI" panose="020B0604030504040204" pitchFamily="50" charset="-128"/>
            </a:endParaRPr>
          </a:p>
        </p:txBody>
      </p:sp>
      <p:sp>
        <p:nvSpPr>
          <p:cNvPr id="7" name="正方形/長方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Meiryo UI" panose="020B0604030504040204" pitchFamily="50" charset="-128"/>
            </a:endParaRPr>
          </a:p>
        </p:txBody>
      </p:sp>
      <p:sp>
        <p:nvSpPr>
          <p:cNvPr id="10" name="正方形/長方形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Meiryo UI" panose="020B0604030504040204" pitchFamily="50" charset="-128"/>
            </a:endParaRPr>
          </a:p>
        </p:txBody>
      </p:sp>
      <p:sp>
        <p:nvSpPr>
          <p:cNvPr id="11" name="正方形/長方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Meiryo UI" panose="020B0604030504040204" pitchFamily="50" charset="-128"/>
            </a:endParaRPr>
          </a:p>
        </p:txBody>
      </p:sp>
      <p:sp>
        <p:nvSpPr>
          <p:cNvPr id="19" name="正方形/長方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Meiryo UI" panose="020B0604030504040204" pitchFamily="50" charset="-128"/>
            </a:endParaRPr>
          </a:p>
        </p:txBody>
      </p:sp>
      <p:sp>
        <p:nvSpPr>
          <p:cNvPr id="8" name="タイトル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ja-JP" altLang="en-US"/>
              <a:t>マスタ タイトルの書式設定</a:t>
            </a:r>
            <a:endParaRPr kumimoji="0" lang="en-US"/>
          </a:p>
        </p:txBody>
      </p:sp>
      <p:sp>
        <p:nvSpPr>
          <p:cNvPr id="9" name="サブタイトル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 サブタイトルの書式設定</a:t>
            </a:r>
            <a:endParaRPr kumimoji="0" lang="en-US"/>
          </a:p>
        </p:txBody>
      </p:sp>
      <p:sp>
        <p:nvSpPr>
          <p:cNvPr id="28" name="日付プレースホルダ 27"/>
          <p:cNvSpPr>
            <a:spLocks noGrp="1"/>
          </p:cNvSpPr>
          <p:nvPr>
            <p:ph type="dt" sz="half" idx="10"/>
          </p:nvPr>
        </p:nvSpPr>
        <p:spPr>
          <a:xfrm>
            <a:off x="6705600" y="4206240"/>
            <a:ext cx="960120" cy="457200"/>
          </a:xfrm>
        </p:spPr>
        <p:txBody>
          <a:bodyPr/>
          <a:lstStyle/>
          <a:p>
            <a:fld id="{07A75FEE-A331-4890-B378-DD2CE4BF714C}" type="datetimeFigureOut">
              <a:rPr kumimoji="1" lang="ja-JP" altLang="en-US" smtClean="0"/>
              <a:pPr/>
              <a:t>2024/10/4</a:t>
            </a:fld>
            <a:endParaRPr kumimoji="1" lang="ja-JP" altLang="en-US"/>
          </a:p>
        </p:txBody>
      </p:sp>
      <p:sp>
        <p:nvSpPr>
          <p:cNvPr id="17" name="フッター プレースホルダ 16"/>
          <p:cNvSpPr>
            <a:spLocks noGrp="1"/>
          </p:cNvSpPr>
          <p:nvPr>
            <p:ph type="ftr" sz="quarter" idx="11"/>
          </p:nvPr>
        </p:nvSpPr>
        <p:spPr>
          <a:xfrm>
            <a:off x="5410200" y="4205288"/>
            <a:ext cx="1295400" cy="457200"/>
          </a:xfrm>
        </p:spPr>
        <p:txBody>
          <a:bodyPr/>
          <a:lstStyle/>
          <a:p>
            <a:endParaRPr kumimoji="1" lang="ja-JP" altLang="en-US"/>
          </a:p>
        </p:txBody>
      </p:sp>
      <p:sp>
        <p:nvSpPr>
          <p:cNvPr id="29" name="スライド番号プレースホルダ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4067455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07A75FEE-A331-4890-B378-DD2CE4BF714C}" type="datetimeFigureOut">
              <a:rPr kumimoji="1" lang="ja-JP" altLang="en-US" smtClean="0"/>
              <a:pPr/>
              <a:t>2024/10/4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20255026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ja-JP" altLang="en-US"/>
              <a:t>マスタ タイトルの書式設定</a:t>
            </a:r>
            <a:endParaRPr kumimoji="0" lang="en-US"/>
          </a:p>
        </p:txBody>
      </p:sp>
      <p:sp>
        <p:nvSpPr>
          <p:cNvPr id="3" name="テキスト プレースホルダ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 テキストの書式設定</a:t>
            </a:r>
          </a:p>
        </p:txBody>
      </p:sp>
      <p:sp>
        <p:nvSpPr>
          <p:cNvPr id="4" name="日付プレースホルダ 3"/>
          <p:cNvSpPr>
            <a:spLocks noGrp="1"/>
          </p:cNvSpPr>
          <p:nvPr>
            <p:ph type="dt" sz="half" idx="10"/>
          </p:nvPr>
        </p:nvSpPr>
        <p:spPr/>
        <p:txBody>
          <a:bodyPr/>
          <a:lstStyle/>
          <a:p>
            <a:fld id="{07A75FEE-A331-4890-B378-DD2CE4BF714C}" type="datetimeFigureOut">
              <a:rPr kumimoji="1" lang="ja-JP" altLang="en-US" smtClean="0"/>
              <a:pPr/>
              <a:t>2024/10/4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552362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コンテンツ プレースホルダ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 4"/>
          <p:cNvSpPr>
            <a:spLocks noGrp="1"/>
          </p:cNvSpPr>
          <p:nvPr>
            <p:ph type="dt" sz="half" idx="10"/>
          </p:nvPr>
        </p:nvSpPr>
        <p:spPr/>
        <p:txBody>
          <a:bodyPr/>
          <a:lstStyle/>
          <a:p>
            <a:fld id="{07A75FEE-A331-4890-B378-DD2CE4BF714C}" type="datetimeFigureOut">
              <a:rPr kumimoji="1" lang="ja-JP" altLang="en-US" smtClean="0"/>
              <a:pPr/>
              <a:t>2024/10/4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7482702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143000"/>
            <a:ext cx="8382000" cy="1069848"/>
          </a:xfrm>
        </p:spPr>
        <p:txBody>
          <a:bodyPr anchor="ctr"/>
          <a:lstStyle>
            <a:lvl1pPr>
              <a:defRPr sz="4000" b="0" i="0" cap="none" baseline="0"/>
            </a:lvl1pPr>
          </a:lstStyle>
          <a:p>
            <a:r>
              <a:rPr kumimoji="0" lang="ja-JP" altLang="en-US"/>
              <a:t>マスタ タイトルの書式設定</a:t>
            </a:r>
            <a:endParaRPr kumimoji="0" lang="en-US"/>
          </a:p>
        </p:txBody>
      </p:sp>
      <p:sp>
        <p:nvSpPr>
          <p:cNvPr id="3" name="テキスト プレースホルダ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 テキストの書式設定</a:t>
            </a:r>
          </a:p>
        </p:txBody>
      </p:sp>
      <p:sp>
        <p:nvSpPr>
          <p:cNvPr id="4" name="テキスト プレースホルダ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 テキストの書式設定</a:t>
            </a:r>
          </a:p>
        </p:txBody>
      </p:sp>
      <p:sp>
        <p:nvSpPr>
          <p:cNvPr id="5" name="コンテンツ プレースホルダ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コンテンツ プレースホルダ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6" name="日付プレースホルダ 25"/>
          <p:cNvSpPr>
            <a:spLocks noGrp="1"/>
          </p:cNvSpPr>
          <p:nvPr>
            <p:ph type="dt" sz="half" idx="10"/>
          </p:nvPr>
        </p:nvSpPr>
        <p:spPr/>
        <p:txBody>
          <a:bodyPr rtlCol="0"/>
          <a:lstStyle/>
          <a:p>
            <a:fld id="{07A75FEE-A331-4890-B378-DD2CE4BF714C}" type="datetimeFigureOut">
              <a:rPr kumimoji="1" lang="ja-JP" altLang="en-US" smtClean="0"/>
              <a:pPr/>
              <a:t>2024/10/4</a:t>
            </a:fld>
            <a:endParaRPr kumimoji="1" lang="ja-JP" altLang="en-US"/>
          </a:p>
        </p:txBody>
      </p:sp>
      <p:sp>
        <p:nvSpPr>
          <p:cNvPr id="27" name="スライド番号プレースホルダ 26"/>
          <p:cNvSpPr>
            <a:spLocks noGrp="1"/>
          </p:cNvSpPr>
          <p:nvPr>
            <p:ph type="sldNum" sz="quarter" idx="11"/>
          </p:nvPr>
        </p:nvSpPr>
        <p:spPr/>
        <p:txBody>
          <a:bodyPr rtlCol="0"/>
          <a:lstStyle/>
          <a:p>
            <a:fld id="{1EFCB890-F077-4D00-B92C-09460353CB7A}" type="slidenum">
              <a:rPr kumimoji="1" lang="ja-JP" altLang="en-US" smtClean="0"/>
              <a:pPr/>
              <a:t>‹#›</a:t>
            </a:fld>
            <a:endParaRPr kumimoji="1" lang="ja-JP" altLang="en-US"/>
          </a:p>
        </p:txBody>
      </p:sp>
      <p:sp>
        <p:nvSpPr>
          <p:cNvPr id="28" name="フッター プレースホルダ 27"/>
          <p:cNvSpPr>
            <a:spLocks noGrp="1"/>
          </p:cNvSpPr>
          <p:nvPr>
            <p:ph type="ftr" sz="quarter" idx="12"/>
          </p:nvPr>
        </p:nvSpPr>
        <p:spPr/>
        <p:txBody>
          <a:bodyPr rtlCol="0"/>
          <a:lstStyle/>
          <a:p>
            <a:endParaRPr kumimoji="1" lang="ja-JP" altLang="en-US"/>
          </a:p>
        </p:txBody>
      </p:sp>
    </p:spTree>
    <p:extLst>
      <p:ext uri="{BB962C8B-B14F-4D97-AF65-F5344CB8AC3E}">
        <p14:creationId xmlns:p14="http://schemas.microsoft.com/office/powerpoint/2010/main" val="3218640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ja-JP" altLang="en-US"/>
              <a:t>マスタ タイトルの書式設定</a:t>
            </a:r>
            <a:endParaRPr kumimoji="0" lang="en-US"/>
          </a:p>
        </p:txBody>
      </p:sp>
      <p:sp>
        <p:nvSpPr>
          <p:cNvPr id="3" name="日付プレースホルダ 2"/>
          <p:cNvSpPr>
            <a:spLocks noGrp="1"/>
          </p:cNvSpPr>
          <p:nvPr>
            <p:ph type="dt" sz="half" idx="10"/>
          </p:nvPr>
        </p:nvSpPr>
        <p:spPr>
          <a:xfrm>
            <a:off x="6583680" y="612648"/>
            <a:ext cx="957264" cy="457200"/>
          </a:xfrm>
        </p:spPr>
        <p:txBody>
          <a:bodyPr/>
          <a:lstStyle/>
          <a:p>
            <a:fld id="{07A75FEE-A331-4890-B378-DD2CE4BF714C}" type="datetimeFigureOut">
              <a:rPr kumimoji="1" lang="ja-JP" altLang="en-US" smtClean="0"/>
              <a:pPr/>
              <a:t>2024/10/4</a:t>
            </a:fld>
            <a:endParaRPr kumimoji="1" lang="ja-JP" altLang="en-US"/>
          </a:p>
        </p:txBody>
      </p:sp>
      <p:sp>
        <p:nvSpPr>
          <p:cNvPr id="4" name="フッター プレースホルダ 3"/>
          <p:cNvSpPr>
            <a:spLocks noGrp="1"/>
          </p:cNvSpPr>
          <p:nvPr>
            <p:ph type="ftr" sz="quarter" idx="11"/>
          </p:nvPr>
        </p:nvSpPr>
        <p:spPr>
          <a:xfrm>
            <a:off x="5257800" y="612648"/>
            <a:ext cx="1325880" cy="457200"/>
          </a:xfrm>
        </p:spPr>
        <p:txBody>
          <a:bodyPr/>
          <a:lstStyle/>
          <a:p>
            <a:endParaRPr kumimoji="1" lang="ja-JP" altLang="en-US"/>
          </a:p>
        </p:txBody>
      </p:sp>
      <p:sp>
        <p:nvSpPr>
          <p:cNvPr id="5" name="スライド番号プレースホルダ 4"/>
          <p:cNvSpPr>
            <a:spLocks noGrp="1"/>
          </p:cNvSpPr>
          <p:nvPr>
            <p:ph type="sldNum" sz="quarter" idx="12"/>
          </p:nvPr>
        </p:nvSpPr>
        <p:spPr>
          <a:xfrm>
            <a:off x="8174736" y="2272"/>
            <a:ext cx="762000" cy="365760"/>
          </a:xfrm>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19286229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7A75FEE-A331-4890-B378-DD2CE4BF714C}" type="datetimeFigureOut">
              <a:rPr kumimoji="1" lang="ja-JP" altLang="en-US" smtClean="0"/>
              <a:pPr/>
              <a:t>2024/10/4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16771182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53496" y="1101970"/>
            <a:ext cx="3383280" cy="877824"/>
          </a:xfrm>
        </p:spPr>
        <p:txBody>
          <a:bodyPr anchor="b"/>
          <a:lstStyle>
            <a:lvl1pPr algn="l">
              <a:buNone/>
              <a:defRPr sz="1800" b="1"/>
            </a:lvl1pPr>
          </a:lstStyle>
          <a:p>
            <a:r>
              <a:rPr kumimoji="0" lang="ja-JP" altLang="en-US"/>
              <a:t>マスタ タイトルの書式設定</a:t>
            </a:r>
            <a:endParaRPr kumimoji="0" lang="en-US"/>
          </a:p>
        </p:txBody>
      </p:sp>
      <p:sp>
        <p:nvSpPr>
          <p:cNvPr id="3" name="テキスト プレースホルダ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 テキストの書式設定</a:t>
            </a:r>
          </a:p>
        </p:txBody>
      </p:sp>
      <p:sp>
        <p:nvSpPr>
          <p:cNvPr id="4" name="コンテンツ プレースホルダ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 4"/>
          <p:cNvSpPr>
            <a:spLocks noGrp="1"/>
          </p:cNvSpPr>
          <p:nvPr>
            <p:ph type="dt" sz="half" idx="10"/>
          </p:nvPr>
        </p:nvSpPr>
        <p:spPr/>
        <p:txBody>
          <a:bodyPr/>
          <a:lstStyle/>
          <a:p>
            <a:fld id="{07A75FEE-A331-4890-B378-DD2CE4BF714C}" type="datetimeFigureOut">
              <a:rPr kumimoji="1" lang="ja-JP" altLang="en-US" smtClean="0"/>
              <a:pPr/>
              <a:t>2024/10/4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5916889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ja-JP" altLang="en-US"/>
              <a:t>マスタ タイトルの書式設定</a:t>
            </a:r>
            <a:endParaRPr kumimoji="0" lang="en-US"/>
          </a:p>
        </p:txBody>
      </p:sp>
      <p:sp>
        <p:nvSpPr>
          <p:cNvPr id="3" name="図プレースホルダ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ja-JP" altLang="en-US"/>
              <a:t>アイコンをクリックして図を追加</a:t>
            </a:r>
            <a:endParaRPr kumimoji="0" lang="en-US" dirty="0"/>
          </a:p>
        </p:txBody>
      </p:sp>
      <p:sp>
        <p:nvSpPr>
          <p:cNvPr id="4" name="テキスト プレースホルダ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a:t>マスタ テキストの書式設定</a:t>
            </a:r>
          </a:p>
        </p:txBody>
      </p:sp>
      <p:sp>
        <p:nvSpPr>
          <p:cNvPr id="5" name="日付プレースホルダ 4"/>
          <p:cNvSpPr>
            <a:spLocks noGrp="1"/>
          </p:cNvSpPr>
          <p:nvPr>
            <p:ph type="dt" sz="half" idx="10"/>
          </p:nvPr>
        </p:nvSpPr>
        <p:spPr/>
        <p:txBody>
          <a:bodyPr/>
          <a:lstStyle/>
          <a:p>
            <a:fld id="{07A75FEE-A331-4890-B378-DD2CE4BF714C}" type="datetimeFigureOut">
              <a:rPr kumimoji="1" lang="ja-JP" altLang="en-US" smtClean="0"/>
              <a:pPr/>
              <a:t>2024/10/4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32453265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07A75FEE-A331-4890-B378-DD2CE4BF714C}" type="datetimeFigureOut">
              <a:rPr kumimoji="1" lang="ja-JP" altLang="en-US" smtClean="0"/>
              <a:pPr/>
              <a:t>2024/10/4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3742302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8.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theme" Target="../theme/theme10.xml"/><Relationship Id="rId5" Type="http://schemas.openxmlformats.org/officeDocument/2006/relationships/slideLayout" Target="../slideLayouts/slideLayout110.xml"/><Relationship Id="rId4"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5.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theme" Target="../theme/theme9.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正方形/長方形 27"/>
          <p:cNvSpPr/>
          <p:nvPr/>
        </p:nvSpPr>
        <p:spPr>
          <a:xfrm>
            <a:off x="1" y="366820"/>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29" name="正方形/長方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30" name="正方形/長方形 29"/>
          <p:cNvSpPr/>
          <p:nvPr/>
        </p:nvSpPr>
        <p:spPr>
          <a:xfrm>
            <a:off x="1" y="308278"/>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31" name="正方形/長方形 30"/>
          <p:cNvSpPr/>
          <p:nvPr/>
        </p:nvSpPr>
        <p:spPr>
          <a:xfrm flipV="1">
            <a:off x="5410183" y="360248"/>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32" name="正方形/長方形 31"/>
          <p:cNvSpPr/>
          <p:nvPr/>
        </p:nvSpPr>
        <p:spPr>
          <a:xfrm flipV="1">
            <a:off x="5410201" y="440114"/>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useBgFill="1">
        <p:nvSpPr>
          <p:cNvPr id="33" name="角丸四角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useBgFill="1">
        <p:nvSpPr>
          <p:cNvPr id="34" name="角丸四角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35" name="正方形/長方形 34"/>
          <p:cNvSpPr/>
          <p:nvPr/>
        </p:nvSpPr>
        <p:spPr bwMode="invGray">
          <a:xfrm>
            <a:off x="9084967"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6" name="正方形/長方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7" name="正方形/長方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38" name="正方形/長方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39" name="正方形/長方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40" name="正方形/長方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2" name="タイトル プレースホルダ 21"/>
          <p:cNvSpPr>
            <a:spLocks noGrp="1"/>
          </p:cNvSpPr>
          <p:nvPr>
            <p:ph type="title"/>
          </p:nvPr>
        </p:nvSpPr>
        <p:spPr>
          <a:xfrm>
            <a:off x="457200" y="1143000"/>
            <a:ext cx="8229600" cy="1066800"/>
          </a:xfrm>
          <a:prstGeom prst="rect">
            <a:avLst/>
          </a:prstGeom>
        </p:spPr>
        <p:txBody>
          <a:bodyPr vert="horz" anchor="ctr">
            <a:normAutofit/>
          </a:bodyPr>
          <a:lstStyle/>
          <a:p>
            <a:r>
              <a:rPr kumimoji="0" lang="ja-JP" altLang="en-US"/>
              <a:t>マスタ タイトルの書式設定</a:t>
            </a:r>
            <a:endParaRPr kumimoji="0" lang="en-US"/>
          </a:p>
        </p:txBody>
      </p:sp>
      <p:sp>
        <p:nvSpPr>
          <p:cNvPr id="13" name="テキスト プレースホルダ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ja-JP" altLang="en-US"/>
              <a:t>マスタ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4" name="日付プレースホルダ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600">
                <a:solidFill>
                  <a:schemeClr val="accent2"/>
                </a:solidFill>
              </a:defRPr>
            </a:lvl1pPr>
          </a:lstStyle>
          <a:p>
            <a:fld id="{07A75FEE-A331-4890-B378-DD2CE4BF714C}" type="datetimeFigureOut">
              <a:rPr kumimoji="1" lang="ja-JP" altLang="en-US" smtClean="0"/>
              <a:pPr/>
              <a:t>2024/10/4</a:t>
            </a:fld>
            <a:endParaRPr kumimoji="1" lang="ja-JP" altLang="en-US"/>
          </a:p>
        </p:txBody>
      </p:sp>
      <p:sp>
        <p:nvSpPr>
          <p:cNvPr id="3" name="フッター プレースホルダ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600">
                <a:solidFill>
                  <a:schemeClr val="accent2"/>
                </a:solidFill>
              </a:defRPr>
            </a:lvl1pPr>
          </a:lstStyle>
          <a:p>
            <a:endParaRPr kumimoji="1" lang="ja-JP" altLang="en-US"/>
          </a:p>
        </p:txBody>
      </p:sp>
      <p:sp>
        <p:nvSpPr>
          <p:cNvPr id="23" name="スライド番号プレースホルダ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350">
                <a:solidFill>
                  <a:srgbClr val="FFFFFF"/>
                </a:solidFill>
              </a:defRPr>
            </a:lvl1p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162224796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Lst>
  <p:txStyles>
    <p:titleStyle>
      <a:lvl1pPr algn="l" rtl="0" eaLnBrk="1" latinLnBrk="0" hangingPunct="1">
        <a:spcBef>
          <a:spcPct val="0"/>
        </a:spcBef>
        <a:buNone/>
        <a:defRPr kumimoji="1" sz="3000" kern="1200">
          <a:solidFill>
            <a:schemeClr val="tx2"/>
          </a:solidFill>
          <a:latin typeface="+mj-lt"/>
          <a:ea typeface="+mj-ea"/>
          <a:cs typeface="+mj-cs"/>
        </a:defRPr>
      </a:lvl1pPr>
    </p:titleStyle>
    <p:bodyStyle>
      <a:lvl1pPr marL="274320" indent="-192024" algn="l" rtl="0" eaLnBrk="1" latinLnBrk="0" hangingPunct="1">
        <a:spcBef>
          <a:spcPts val="225"/>
        </a:spcBef>
        <a:buClr>
          <a:schemeClr val="accent3"/>
        </a:buClr>
        <a:buFont typeface="Georgia"/>
        <a:buChar char="•"/>
        <a:defRPr kumimoji="1" sz="2100" kern="1200">
          <a:solidFill>
            <a:schemeClr val="tx1"/>
          </a:solidFill>
          <a:latin typeface="+mn-lt"/>
          <a:ea typeface="+mn-ea"/>
          <a:cs typeface="+mn-cs"/>
        </a:defRPr>
      </a:lvl1pPr>
      <a:lvl2pPr marL="493776" indent="-185166" algn="l" rtl="0" eaLnBrk="1" latinLnBrk="0" hangingPunct="1">
        <a:spcBef>
          <a:spcPts val="225"/>
        </a:spcBef>
        <a:buClr>
          <a:schemeClr val="accent2"/>
        </a:buClr>
        <a:buFont typeface="Georgia"/>
        <a:buChar char="▫"/>
        <a:defRPr kumimoji="1" sz="1950" kern="1200">
          <a:solidFill>
            <a:schemeClr val="accent2"/>
          </a:solidFill>
          <a:latin typeface="+mn-lt"/>
          <a:ea typeface="+mn-ea"/>
          <a:cs typeface="+mn-cs"/>
        </a:defRPr>
      </a:lvl2pPr>
      <a:lvl3pPr marL="692658" indent="-164592" algn="l" rtl="0" eaLnBrk="1" latinLnBrk="0" hangingPunct="1">
        <a:spcBef>
          <a:spcPts val="225"/>
        </a:spcBef>
        <a:buClr>
          <a:schemeClr val="accent1"/>
        </a:buClr>
        <a:buFont typeface="Wingdings 2"/>
        <a:buChar char=""/>
        <a:defRPr kumimoji="1" sz="1800" kern="1200">
          <a:solidFill>
            <a:schemeClr val="accent1"/>
          </a:solidFill>
          <a:latin typeface="+mn-lt"/>
          <a:ea typeface="+mn-ea"/>
          <a:cs typeface="+mn-cs"/>
        </a:defRPr>
      </a:lvl3pPr>
      <a:lvl4pPr marL="884682" indent="-150876" algn="l" rtl="0" eaLnBrk="1" latinLnBrk="0" hangingPunct="1">
        <a:spcBef>
          <a:spcPts val="225"/>
        </a:spcBef>
        <a:buClr>
          <a:schemeClr val="accent1"/>
        </a:buClr>
        <a:buFont typeface="Wingdings 2"/>
        <a:buChar char=""/>
        <a:defRPr kumimoji="1" sz="1650" kern="1200">
          <a:solidFill>
            <a:schemeClr val="accent1"/>
          </a:solidFill>
          <a:latin typeface="+mn-lt"/>
          <a:ea typeface="+mn-ea"/>
          <a:cs typeface="+mn-cs"/>
        </a:defRPr>
      </a:lvl4pPr>
      <a:lvl5pPr marL="1042416" indent="-137160" algn="l" rtl="0" eaLnBrk="1" latinLnBrk="0" hangingPunct="1">
        <a:spcBef>
          <a:spcPts val="225"/>
        </a:spcBef>
        <a:buClr>
          <a:schemeClr val="accent3"/>
        </a:buClr>
        <a:buFont typeface="Georgia"/>
        <a:buChar char="▫"/>
        <a:defRPr kumimoji="1" sz="1500" kern="1200">
          <a:solidFill>
            <a:schemeClr val="accent3"/>
          </a:solidFill>
          <a:latin typeface="+mn-lt"/>
          <a:ea typeface="+mn-ea"/>
          <a:cs typeface="+mn-cs"/>
        </a:defRPr>
      </a:lvl5pPr>
      <a:lvl6pPr marL="1207008" indent="-137160" algn="l" rtl="0" eaLnBrk="1" latinLnBrk="0" hangingPunct="1">
        <a:spcBef>
          <a:spcPts val="225"/>
        </a:spcBef>
        <a:buClr>
          <a:schemeClr val="accent3"/>
        </a:buClr>
        <a:buFont typeface="Georgia"/>
        <a:buChar char="▫"/>
        <a:defRPr kumimoji="1" sz="1350" kern="1200">
          <a:solidFill>
            <a:schemeClr val="accent3"/>
          </a:solidFill>
          <a:latin typeface="+mn-lt"/>
          <a:ea typeface="+mn-ea"/>
          <a:cs typeface="+mn-cs"/>
        </a:defRPr>
      </a:lvl6pPr>
      <a:lvl7pPr marL="1371600" indent="-137160" algn="l" rtl="0" eaLnBrk="1" latinLnBrk="0" hangingPunct="1">
        <a:spcBef>
          <a:spcPts val="225"/>
        </a:spcBef>
        <a:buClr>
          <a:schemeClr val="accent3"/>
        </a:buClr>
        <a:buFont typeface="Georgia"/>
        <a:buChar char="▫"/>
        <a:defRPr kumimoji="1" sz="1200" kern="1200">
          <a:solidFill>
            <a:schemeClr val="accent3"/>
          </a:solidFill>
          <a:latin typeface="+mn-lt"/>
          <a:ea typeface="+mn-ea"/>
          <a:cs typeface="+mn-cs"/>
        </a:defRPr>
      </a:lvl7pPr>
      <a:lvl8pPr marL="1522476" indent="-137160" algn="l" rtl="0" eaLnBrk="1" latinLnBrk="0" hangingPunct="1">
        <a:spcBef>
          <a:spcPts val="225"/>
        </a:spcBef>
        <a:buClr>
          <a:schemeClr val="accent3"/>
        </a:buClr>
        <a:buFont typeface="Georgia"/>
        <a:buChar char="◦"/>
        <a:defRPr kumimoji="1" sz="1125" kern="1200">
          <a:solidFill>
            <a:schemeClr val="accent3"/>
          </a:solidFill>
          <a:latin typeface="+mn-lt"/>
          <a:ea typeface="+mn-ea"/>
          <a:cs typeface="+mn-cs"/>
        </a:defRPr>
      </a:lvl8pPr>
      <a:lvl9pPr marL="1680210" indent="-137160" algn="l" rtl="0" eaLnBrk="1" latinLnBrk="0" hangingPunct="1">
        <a:spcBef>
          <a:spcPts val="225"/>
        </a:spcBef>
        <a:buClr>
          <a:schemeClr val="accent3"/>
        </a:buClr>
        <a:buFont typeface="Georgia"/>
        <a:buChar char="◦"/>
        <a:defRPr kumimoji="1" sz="1050" kern="1200" baseline="0">
          <a:solidFill>
            <a:schemeClr val="accent3"/>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342900" algn="l" rtl="0" eaLnBrk="1" latinLnBrk="0" hangingPunct="1">
        <a:defRPr kumimoji="1" kern="1200">
          <a:solidFill>
            <a:schemeClr val="tx1"/>
          </a:solidFill>
          <a:latin typeface="+mn-lt"/>
          <a:ea typeface="+mn-ea"/>
          <a:cs typeface="+mn-cs"/>
        </a:defRPr>
      </a:lvl2pPr>
      <a:lvl3pPr marL="685800" algn="l" rtl="0" eaLnBrk="1" latinLnBrk="0" hangingPunct="1">
        <a:defRPr kumimoji="1" kern="1200">
          <a:solidFill>
            <a:schemeClr val="tx1"/>
          </a:solidFill>
          <a:latin typeface="+mn-lt"/>
          <a:ea typeface="+mn-ea"/>
          <a:cs typeface="+mn-cs"/>
        </a:defRPr>
      </a:lvl3pPr>
      <a:lvl4pPr marL="1028700" algn="l" rtl="0" eaLnBrk="1" latinLnBrk="0" hangingPunct="1">
        <a:defRPr kumimoji="1" kern="1200">
          <a:solidFill>
            <a:schemeClr val="tx1"/>
          </a:solidFill>
          <a:latin typeface="+mn-lt"/>
          <a:ea typeface="+mn-ea"/>
          <a:cs typeface="+mn-cs"/>
        </a:defRPr>
      </a:lvl4pPr>
      <a:lvl5pPr marL="1371600" algn="l" rtl="0" eaLnBrk="1" latinLnBrk="0" hangingPunct="1">
        <a:defRPr kumimoji="1" kern="1200">
          <a:solidFill>
            <a:schemeClr val="tx1"/>
          </a:solidFill>
          <a:latin typeface="+mn-lt"/>
          <a:ea typeface="+mn-ea"/>
          <a:cs typeface="+mn-cs"/>
        </a:defRPr>
      </a:lvl5pPr>
      <a:lvl6pPr marL="1714500" algn="l" rtl="0" eaLnBrk="1" latinLnBrk="0" hangingPunct="1">
        <a:defRPr kumimoji="1" kern="1200">
          <a:solidFill>
            <a:schemeClr val="tx1"/>
          </a:solidFill>
          <a:latin typeface="+mn-lt"/>
          <a:ea typeface="+mn-ea"/>
          <a:cs typeface="+mn-cs"/>
        </a:defRPr>
      </a:lvl6pPr>
      <a:lvl7pPr marL="2057400" algn="l" rtl="0" eaLnBrk="1" latinLnBrk="0" hangingPunct="1">
        <a:defRPr kumimoji="1" kern="1200">
          <a:solidFill>
            <a:schemeClr val="tx1"/>
          </a:solidFill>
          <a:latin typeface="+mn-lt"/>
          <a:ea typeface="+mn-ea"/>
          <a:cs typeface="+mn-cs"/>
        </a:defRPr>
      </a:lvl7pPr>
      <a:lvl8pPr marL="2400300" algn="l" rtl="0" eaLnBrk="1" latinLnBrk="0" hangingPunct="1">
        <a:defRPr kumimoji="1" kern="1200">
          <a:solidFill>
            <a:schemeClr val="tx1"/>
          </a:solidFill>
          <a:latin typeface="+mn-lt"/>
          <a:ea typeface="+mn-ea"/>
          <a:cs typeface="+mn-cs"/>
        </a:defRPr>
      </a:lvl8pPr>
      <a:lvl9pPr marL="2743200" algn="l" rtl="0" eaLnBrk="1" latinLnBrk="0" hangingPunct="1">
        <a:defRPr kumimoji="1"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664163847"/>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Lst>
  <p:hf hdr="0" ftr="0" dt="0"/>
  <p:txStyles>
    <p:titleStyle>
      <a:lvl1pPr algn="ctr" defTabSz="334979" rtl="0" eaLnBrk="0" fontAlgn="base" hangingPunct="0">
        <a:spcBef>
          <a:spcPct val="0"/>
        </a:spcBef>
        <a:spcAft>
          <a:spcPct val="0"/>
        </a:spcAft>
        <a:defRPr kumimoji="1" sz="3224" b="1" kern="1200">
          <a:solidFill>
            <a:schemeClr val="tx1"/>
          </a:solidFill>
          <a:latin typeface="+mn-ea"/>
          <a:ea typeface="+mn-ea"/>
          <a:cs typeface="メイリオ"/>
        </a:defRPr>
      </a:lvl1pPr>
      <a:lvl2pPr algn="ctr" defTabSz="334979" rtl="0" eaLnBrk="0" fontAlgn="base" hangingPunct="0">
        <a:spcBef>
          <a:spcPct val="0"/>
        </a:spcBef>
        <a:spcAft>
          <a:spcPct val="0"/>
        </a:spcAft>
        <a:defRPr kumimoji="1" sz="3224" b="1">
          <a:solidFill>
            <a:schemeClr val="tx1"/>
          </a:solidFill>
          <a:latin typeface="メイリオ" pitchFamily="50" charset="-128"/>
          <a:ea typeface="メイリオ" pitchFamily="50" charset="-128"/>
          <a:cs typeface="メイリオ" pitchFamily="50" charset="-128"/>
        </a:defRPr>
      </a:lvl2pPr>
      <a:lvl3pPr algn="ctr" defTabSz="334979" rtl="0" eaLnBrk="0" fontAlgn="base" hangingPunct="0">
        <a:spcBef>
          <a:spcPct val="0"/>
        </a:spcBef>
        <a:spcAft>
          <a:spcPct val="0"/>
        </a:spcAft>
        <a:defRPr kumimoji="1" sz="3224" b="1">
          <a:solidFill>
            <a:schemeClr val="tx1"/>
          </a:solidFill>
          <a:latin typeface="メイリオ" pitchFamily="50" charset="-128"/>
          <a:ea typeface="メイリオ" pitchFamily="50" charset="-128"/>
          <a:cs typeface="メイリオ" pitchFamily="50" charset="-128"/>
        </a:defRPr>
      </a:lvl3pPr>
      <a:lvl4pPr algn="ctr" defTabSz="334979" rtl="0" eaLnBrk="0" fontAlgn="base" hangingPunct="0">
        <a:spcBef>
          <a:spcPct val="0"/>
        </a:spcBef>
        <a:spcAft>
          <a:spcPct val="0"/>
        </a:spcAft>
        <a:defRPr kumimoji="1" sz="3224" b="1">
          <a:solidFill>
            <a:schemeClr val="tx1"/>
          </a:solidFill>
          <a:latin typeface="メイリオ" pitchFamily="50" charset="-128"/>
          <a:ea typeface="メイリオ" pitchFamily="50" charset="-128"/>
          <a:cs typeface="メイリオ" pitchFamily="50" charset="-128"/>
        </a:defRPr>
      </a:lvl4pPr>
      <a:lvl5pPr algn="ctr" defTabSz="334979" rtl="0" eaLnBrk="0" fontAlgn="base" hangingPunct="0">
        <a:spcBef>
          <a:spcPct val="0"/>
        </a:spcBef>
        <a:spcAft>
          <a:spcPct val="0"/>
        </a:spcAft>
        <a:defRPr kumimoji="1" sz="3224" b="1">
          <a:solidFill>
            <a:schemeClr val="tx1"/>
          </a:solidFill>
          <a:latin typeface="メイリオ" pitchFamily="50" charset="-128"/>
          <a:ea typeface="メイリオ" pitchFamily="50" charset="-128"/>
          <a:cs typeface="メイリオ" pitchFamily="50" charset="-128"/>
        </a:defRPr>
      </a:lvl5pPr>
      <a:lvl6pPr marL="334979" algn="ctr" defTabSz="334979" rtl="0" fontAlgn="base">
        <a:spcBef>
          <a:spcPct val="0"/>
        </a:spcBef>
        <a:spcAft>
          <a:spcPct val="0"/>
        </a:spcAft>
        <a:defRPr kumimoji="1" sz="3224" b="1">
          <a:solidFill>
            <a:schemeClr val="tx1"/>
          </a:solidFill>
          <a:latin typeface="メイリオ" pitchFamily="50" charset="-128"/>
          <a:ea typeface="メイリオ" pitchFamily="50" charset="-128"/>
          <a:cs typeface="メイリオ" pitchFamily="50" charset="-128"/>
        </a:defRPr>
      </a:lvl6pPr>
      <a:lvl7pPr marL="669958" algn="ctr" defTabSz="334979" rtl="0" fontAlgn="base">
        <a:spcBef>
          <a:spcPct val="0"/>
        </a:spcBef>
        <a:spcAft>
          <a:spcPct val="0"/>
        </a:spcAft>
        <a:defRPr kumimoji="1" sz="3224" b="1">
          <a:solidFill>
            <a:schemeClr val="tx1"/>
          </a:solidFill>
          <a:latin typeface="メイリオ" pitchFamily="50" charset="-128"/>
          <a:ea typeface="メイリオ" pitchFamily="50" charset="-128"/>
          <a:cs typeface="メイリオ" pitchFamily="50" charset="-128"/>
        </a:defRPr>
      </a:lvl7pPr>
      <a:lvl8pPr marL="1004937" algn="ctr" defTabSz="334979" rtl="0" fontAlgn="base">
        <a:spcBef>
          <a:spcPct val="0"/>
        </a:spcBef>
        <a:spcAft>
          <a:spcPct val="0"/>
        </a:spcAft>
        <a:defRPr kumimoji="1" sz="3224" b="1">
          <a:solidFill>
            <a:schemeClr val="tx1"/>
          </a:solidFill>
          <a:latin typeface="メイリオ" pitchFamily="50" charset="-128"/>
          <a:ea typeface="メイリオ" pitchFamily="50" charset="-128"/>
          <a:cs typeface="メイリオ" pitchFamily="50" charset="-128"/>
        </a:defRPr>
      </a:lvl8pPr>
      <a:lvl9pPr marL="1339916" algn="ctr" defTabSz="334979" rtl="0" fontAlgn="base">
        <a:spcBef>
          <a:spcPct val="0"/>
        </a:spcBef>
        <a:spcAft>
          <a:spcPct val="0"/>
        </a:spcAft>
        <a:defRPr kumimoji="1" sz="3224" b="1">
          <a:solidFill>
            <a:schemeClr val="tx1"/>
          </a:solidFill>
          <a:latin typeface="メイリオ" pitchFamily="50" charset="-128"/>
          <a:ea typeface="メイリオ" pitchFamily="50" charset="-128"/>
          <a:cs typeface="メイリオ" pitchFamily="50" charset="-128"/>
        </a:defRPr>
      </a:lvl9pPr>
    </p:titleStyle>
    <p:bodyStyle>
      <a:lvl1pPr marL="251234" indent="-251234" algn="l" defTabSz="334979" rtl="0" eaLnBrk="0" fontAlgn="base" hangingPunct="0">
        <a:spcBef>
          <a:spcPct val="20000"/>
        </a:spcBef>
        <a:spcAft>
          <a:spcPct val="0"/>
        </a:spcAft>
        <a:buFont typeface="Arial" charset="0"/>
        <a:buChar char="•"/>
        <a:defRPr kumimoji="1" sz="2345" b="1" kern="1200">
          <a:solidFill>
            <a:schemeClr val="tx1"/>
          </a:solidFill>
          <a:latin typeface="メイリオ"/>
          <a:ea typeface="メイリオ"/>
          <a:cs typeface="メイリオ"/>
        </a:defRPr>
      </a:lvl1pPr>
      <a:lvl2pPr marL="544341" indent="-209362" algn="l" defTabSz="334979" rtl="0" eaLnBrk="0" fontAlgn="base" hangingPunct="0">
        <a:spcBef>
          <a:spcPct val="20000"/>
        </a:spcBef>
        <a:spcAft>
          <a:spcPct val="0"/>
        </a:spcAft>
        <a:buFont typeface="Arial" charset="0"/>
        <a:buChar char="–"/>
        <a:defRPr kumimoji="1" sz="2051" b="1" kern="1200">
          <a:solidFill>
            <a:schemeClr val="tx1"/>
          </a:solidFill>
          <a:latin typeface="メイリオ"/>
          <a:ea typeface="メイリオ"/>
          <a:cs typeface="メイリオ"/>
        </a:defRPr>
      </a:lvl2pPr>
      <a:lvl3pPr marL="837448" indent="-167489" algn="l" defTabSz="334979" rtl="0" eaLnBrk="0" fontAlgn="base" hangingPunct="0">
        <a:spcBef>
          <a:spcPct val="20000"/>
        </a:spcBef>
        <a:spcAft>
          <a:spcPct val="0"/>
        </a:spcAft>
        <a:buFont typeface="Arial" charset="0"/>
        <a:buChar char="•"/>
        <a:defRPr kumimoji="1" sz="1759" kern="1200">
          <a:solidFill>
            <a:schemeClr val="tx1"/>
          </a:solidFill>
          <a:latin typeface="メイリオ"/>
          <a:ea typeface="メイリオ"/>
          <a:cs typeface="メイリオ"/>
        </a:defRPr>
      </a:lvl3pPr>
      <a:lvl4pPr marL="1172426" indent="-167489" algn="l" defTabSz="334979" rtl="0" eaLnBrk="0" fontAlgn="base" hangingPunct="0">
        <a:spcBef>
          <a:spcPct val="20000"/>
        </a:spcBef>
        <a:spcAft>
          <a:spcPct val="0"/>
        </a:spcAft>
        <a:buFont typeface="Arial" charset="0"/>
        <a:buChar char="–"/>
        <a:defRPr kumimoji="1" sz="1466" kern="1200">
          <a:solidFill>
            <a:schemeClr val="tx1"/>
          </a:solidFill>
          <a:latin typeface="メイリオ"/>
          <a:ea typeface="メイリオ"/>
          <a:cs typeface="メイリオ"/>
        </a:defRPr>
      </a:lvl4pPr>
      <a:lvl5pPr marL="1507406" indent="-167489" algn="l" defTabSz="334979" rtl="0" eaLnBrk="0" fontAlgn="base" hangingPunct="0">
        <a:spcBef>
          <a:spcPct val="20000"/>
        </a:spcBef>
        <a:spcAft>
          <a:spcPct val="0"/>
        </a:spcAft>
        <a:buFont typeface="Arial" charset="0"/>
        <a:buChar char="»"/>
        <a:defRPr kumimoji="1" sz="1466" kern="1200">
          <a:solidFill>
            <a:schemeClr val="tx1"/>
          </a:solidFill>
          <a:latin typeface="メイリオ"/>
          <a:ea typeface="メイリオ"/>
          <a:cs typeface="メイリオ"/>
        </a:defRPr>
      </a:lvl5pPr>
      <a:lvl6pPr marL="1842385" indent="-167489" algn="l" defTabSz="334979" rtl="0" eaLnBrk="1" latinLnBrk="0" hangingPunct="1">
        <a:spcBef>
          <a:spcPct val="20000"/>
        </a:spcBef>
        <a:buFont typeface="Arial"/>
        <a:buChar char="•"/>
        <a:defRPr kumimoji="1" sz="1466" kern="1200">
          <a:solidFill>
            <a:schemeClr val="tx1"/>
          </a:solidFill>
          <a:latin typeface="+mn-lt"/>
          <a:ea typeface="+mn-ea"/>
          <a:cs typeface="+mn-cs"/>
        </a:defRPr>
      </a:lvl6pPr>
      <a:lvl7pPr marL="2177363" indent="-167489" algn="l" defTabSz="334979" rtl="0" eaLnBrk="1" latinLnBrk="0" hangingPunct="1">
        <a:spcBef>
          <a:spcPct val="20000"/>
        </a:spcBef>
        <a:buFont typeface="Arial"/>
        <a:buChar char="•"/>
        <a:defRPr kumimoji="1" sz="1466" kern="1200">
          <a:solidFill>
            <a:schemeClr val="tx1"/>
          </a:solidFill>
          <a:latin typeface="+mn-lt"/>
          <a:ea typeface="+mn-ea"/>
          <a:cs typeface="+mn-cs"/>
        </a:defRPr>
      </a:lvl7pPr>
      <a:lvl8pPr marL="2512343" indent="-167489" algn="l" defTabSz="334979" rtl="0" eaLnBrk="1" latinLnBrk="0" hangingPunct="1">
        <a:spcBef>
          <a:spcPct val="20000"/>
        </a:spcBef>
        <a:buFont typeface="Arial"/>
        <a:buChar char="•"/>
        <a:defRPr kumimoji="1" sz="1466" kern="1200">
          <a:solidFill>
            <a:schemeClr val="tx1"/>
          </a:solidFill>
          <a:latin typeface="+mn-lt"/>
          <a:ea typeface="+mn-ea"/>
          <a:cs typeface="+mn-cs"/>
        </a:defRPr>
      </a:lvl8pPr>
      <a:lvl9pPr marL="2847322" indent="-167489" algn="l" defTabSz="334979" rtl="0" eaLnBrk="1" latinLnBrk="0" hangingPunct="1">
        <a:spcBef>
          <a:spcPct val="20000"/>
        </a:spcBef>
        <a:buFont typeface="Arial"/>
        <a:buChar char="•"/>
        <a:defRPr kumimoji="1" sz="1466" kern="1200">
          <a:solidFill>
            <a:schemeClr val="tx1"/>
          </a:solidFill>
          <a:latin typeface="+mn-lt"/>
          <a:ea typeface="+mn-ea"/>
          <a:cs typeface="+mn-cs"/>
        </a:defRPr>
      </a:lvl9pPr>
    </p:bodyStyle>
    <p:otherStyle>
      <a:defPPr>
        <a:defRPr lang="ja-JP"/>
      </a:defPPr>
      <a:lvl1pPr marL="0" algn="l" defTabSz="334979" rtl="0" eaLnBrk="1" latinLnBrk="0" hangingPunct="1">
        <a:defRPr kumimoji="1" sz="1319" kern="1200">
          <a:solidFill>
            <a:schemeClr val="tx1"/>
          </a:solidFill>
          <a:latin typeface="+mn-lt"/>
          <a:ea typeface="+mn-ea"/>
          <a:cs typeface="+mn-cs"/>
        </a:defRPr>
      </a:lvl1pPr>
      <a:lvl2pPr marL="334979" algn="l" defTabSz="334979" rtl="0" eaLnBrk="1" latinLnBrk="0" hangingPunct="1">
        <a:defRPr kumimoji="1" sz="1319" kern="1200">
          <a:solidFill>
            <a:schemeClr val="tx1"/>
          </a:solidFill>
          <a:latin typeface="+mn-lt"/>
          <a:ea typeface="+mn-ea"/>
          <a:cs typeface="+mn-cs"/>
        </a:defRPr>
      </a:lvl2pPr>
      <a:lvl3pPr marL="669958" algn="l" defTabSz="334979" rtl="0" eaLnBrk="1" latinLnBrk="0" hangingPunct="1">
        <a:defRPr kumimoji="1" sz="1319" kern="1200">
          <a:solidFill>
            <a:schemeClr val="tx1"/>
          </a:solidFill>
          <a:latin typeface="+mn-lt"/>
          <a:ea typeface="+mn-ea"/>
          <a:cs typeface="+mn-cs"/>
        </a:defRPr>
      </a:lvl3pPr>
      <a:lvl4pPr marL="1004937" algn="l" defTabSz="334979" rtl="0" eaLnBrk="1" latinLnBrk="0" hangingPunct="1">
        <a:defRPr kumimoji="1" sz="1319" kern="1200">
          <a:solidFill>
            <a:schemeClr val="tx1"/>
          </a:solidFill>
          <a:latin typeface="+mn-lt"/>
          <a:ea typeface="+mn-ea"/>
          <a:cs typeface="+mn-cs"/>
        </a:defRPr>
      </a:lvl4pPr>
      <a:lvl5pPr marL="1339916" algn="l" defTabSz="334979" rtl="0" eaLnBrk="1" latinLnBrk="0" hangingPunct="1">
        <a:defRPr kumimoji="1" sz="1319" kern="1200">
          <a:solidFill>
            <a:schemeClr val="tx1"/>
          </a:solidFill>
          <a:latin typeface="+mn-lt"/>
          <a:ea typeface="+mn-ea"/>
          <a:cs typeface="+mn-cs"/>
        </a:defRPr>
      </a:lvl5pPr>
      <a:lvl6pPr marL="1674895" algn="l" defTabSz="334979" rtl="0" eaLnBrk="1" latinLnBrk="0" hangingPunct="1">
        <a:defRPr kumimoji="1" sz="1319" kern="1200">
          <a:solidFill>
            <a:schemeClr val="tx1"/>
          </a:solidFill>
          <a:latin typeface="+mn-lt"/>
          <a:ea typeface="+mn-ea"/>
          <a:cs typeface="+mn-cs"/>
        </a:defRPr>
      </a:lvl6pPr>
      <a:lvl7pPr marL="2009874" algn="l" defTabSz="334979" rtl="0" eaLnBrk="1" latinLnBrk="0" hangingPunct="1">
        <a:defRPr kumimoji="1" sz="1319" kern="1200">
          <a:solidFill>
            <a:schemeClr val="tx1"/>
          </a:solidFill>
          <a:latin typeface="+mn-lt"/>
          <a:ea typeface="+mn-ea"/>
          <a:cs typeface="+mn-cs"/>
        </a:defRPr>
      </a:lvl7pPr>
      <a:lvl8pPr marL="2344853" algn="l" defTabSz="334979" rtl="0" eaLnBrk="1" latinLnBrk="0" hangingPunct="1">
        <a:defRPr kumimoji="1" sz="1319" kern="1200">
          <a:solidFill>
            <a:schemeClr val="tx1"/>
          </a:solidFill>
          <a:latin typeface="+mn-lt"/>
          <a:ea typeface="+mn-ea"/>
          <a:cs typeface="+mn-cs"/>
        </a:defRPr>
      </a:lvl8pPr>
      <a:lvl9pPr marL="2679832" algn="l" defTabSz="334979" rtl="0" eaLnBrk="1" latinLnBrk="0" hangingPunct="1">
        <a:defRPr kumimoji="1" sz="131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6B6DB0-4AE6-44F7-B2F2-984B4720558B}" type="datetimeFigureOut">
              <a:rPr kumimoji="1" lang="ja-JP" altLang="en-US" smtClean="0"/>
              <a:t>2024/10/4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FC3A4-D707-4169-B4D0-C77D840E3EE4}" type="slidenum">
              <a:rPr kumimoji="1" lang="ja-JP" altLang="en-US" smtClean="0"/>
              <a:t>‹#›</a:t>
            </a:fld>
            <a:endParaRPr kumimoji="1" lang="ja-JP" altLang="en-US"/>
          </a:p>
        </p:txBody>
      </p:sp>
    </p:spTree>
    <p:extLst>
      <p:ext uri="{BB962C8B-B14F-4D97-AF65-F5344CB8AC3E}">
        <p14:creationId xmlns:p14="http://schemas.microsoft.com/office/powerpoint/2010/main" val="63193139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正方形/長方形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正方形/長方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正方形/長方形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正方形/長方形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角丸四角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角丸四角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正方形/長方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正方形/長方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正方形/長方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正方形/長方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正方形/長方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正方形/長方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タイトル プレースホルダ 21"/>
          <p:cNvSpPr>
            <a:spLocks noGrp="1"/>
          </p:cNvSpPr>
          <p:nvPr>
            <p:ph type="title"/>
          </p:nvPr>
        </p:nvSpPr>
        <p:spPr>
          <a:xfrm>
            <a:off x="457200" y="1143000"/>
            <a:ext cx="8229600" cy="1066800"/>
          </a:xfrm>
          <a:prstGeom prst="rect">
            <a:avLst/>
          </a:prstGeom>
        </p:spPr>
        <p:txBody>
          <a:bodyPr vert="horz" anchor="ctr">
            <a:normAutofit/>
          </a:bodyPr>
          <a:lstStyle/>
          <a:p>
            <a:r>
              <a:rPr kumimoji="0" lang="ja-JP" altLang="en-US"/>
              <a:t>マスタ タイトルの書式設定</a:t>
            </a:r>
            <a:endParaRPr kumimoji="0" lang="en-US"/>
          </a:p>
        </p:txBody>
      </p:sp>
      <p:sp>
        <p:nvSpPr>
          <p:cNvPr id="13" name="テキスト プレースホルダ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ja-JP" altLang="en-US"/>
              <a:t>マスタ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4" name="日付プレースホルダ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7A75FEE-A331-4890-B378-DD2CE4BF714C}" type="datetimeFigureOut">
              <a:rPr kumimoji="1" lang="ja-JP" altLang="en-US" smtClean="0"/>
              <a:pPr/>
              <a:t>2024/10/4</a:t>
            </a:fld>
            <a:endParaRPr kumimoji="1" lang="ja-JP" altLang="en-US"/>
          </a:p>
        </p:txBody>
      </p:sp>
      <p:sp>
        <p:nvSpPr>
          <p:cNvPr id="3" name="フッター プレースホルダ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kumimoji="1" lang="ja-JP" altLang="en-US"/>
          </a:p>
        </p:txBody>
      </p:sp>
      <p:sp>
        <p:nvSpPr>
          <p:cNvPr id="23" name="スライド番号プレースホルダ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EFCB890-F077-4D00-B92C-09460353CB7A}" type="slidenum">
              <a:rPr kumimoji="1" lang="ja-JP" altLang="en-US" smtClean="0"/>
              <a:pPr/>
              <a:t>‹#›</a:t>
            </a:fld>
            <a:endParaRPr kumimoji="1" lang="ja-JP" altLang="en-US"/>
          </a:p>
        </p:txBody>
      </p:sp>
    </p:spTree>
    <p:extLst>
      <p:ext uri="{BB962C8B-B14F-4D97-AF65-F5344CB8AC3E}">
        <p14:creationId xmlns:p14="http://schemas.microsoft.com/office/powerpoint/2010/main" val="184604314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正方形/長方形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正方形/長方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正方形/長方形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正方形/長方形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角丸四角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角丸四角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正方形/長方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正方形/長方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正方形/長方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正方形/長方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正方形/長方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正方形/長方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タイトル プレースホルダ 21"/>
          <p:cNvSpPr>
            <a:spLocks noGrp="1"/>
          </p:cNvSpPr>
          <p:nvPr>
            <p:ph type="title"/>
          </p:nvPr>
        </p:nvSpPr>
        <p:spPr>
          <a:xfrm>
            <a:off x="457200" y="1143000"/>
            <a:ext cx="8229600" cy="1066800"/>
          </a:xfrm>
          <a:prstGeom prst="rect">
            <a:avLst/>
          </a:prstGeom>
        </p:spPr>
        <p:txBody>
          <a:bodyPr vert="horz" anchor="ctr">
            <a:normAutofit/>
          </a:bodyPr>
          <a:lstStyle/>
          <a:p>
            <a:r>
              <a:rPr kumimoji="0" lang="ja-JP" altLang="en-US"/>
              <a:t>マスタ タイトルの書式設定</a:t>
            </a:r>
            <a:endParaRPr kumimoji="0" lang="en-US"/>
          </a:p>
        </p:txBody>
      </p:sp>
      <p:sp>
        <p:nvSpPr>
          <p:cNvPr id="13" name="テキスト プレースホルダ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ja-JP" altLang="en-US"/>
              <a:t>マスタ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4" name="日付プレースホルダ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9BE03FE-9436-429C-A83C-459E7A5FED60}" type="datetimeFigureOut">
              <a:rPr kumimoji="1" lang="ja-JP" altLang="en-US" smtClean="0"/>
              <a:pPr/>
              <a:t>2024/10/4</a:t>
            </a:fld>
            <a:endParaRPr kumimoji="1" lang="ja-JP" altLang="en-US"/>
          </a:p>
        </p:txBody>
      </p:sp>
      <p:sp>
        <p:nvSpPr>
          <p:cNvPr id="3" name="フッター プレースホルダ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kumimoji="1" lang="ja-JP" altLang="en-US"/>
          </a:p>
        </p:txBody>
      </p:sp>
      <p:sp>
        <p:nvSpPr>
          <p:cNvPr id="23" name="スライド番号プレースホルダ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E74DA03-BD9D-4E7E-9F49-A352031DC63A}" type="slidenum">
              <a:rPr kumimoji="1" lang="ja-JP" altLang="en-US" smtClean="0"/>
              <a:pPr/>
              <a:t>‹#›</a:t>
            </a:fld>
            <a:endParaRPr kumimoji="1" lang="ja-JP" altLang="en-US"/>
          </a:p>
        </p:txBody>
      </p:sp>
    </p:spTree>
    <p:extLst>
      <p:ext uri="{BB962C8B-B14F-4D97-AF65-F5344CB8AC3E}">
        <p14:creationId xmlns:p14="http://schemas.microsoft.com/office/powerpoint/2010/main" val="27835534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20864379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Lst>
  <p:hf hdr="0" ftr="0" dt="0"/>
  <p:txStyles>
    <p:titleStyle>
      <a:lvl1pPr algn="ctr" defTabSz="334979" rtl="0" eaLnBrk="0" fontAlgn="base" hangingPunct="0">
        <a:spcBef>
          <a:spcPct val="0"/>
        </a:spcBef>
        <a:spcAft>
          <a:spcPct val="0"/>
        </a:spcAft>
        <a:defRPr kumimoji="1" sz="3224" b="1" kern="1200">
          <a:solidFill>
            <a:schemeClr val="tx1"/>
          </a:solidFill>
          <a:latin typeface="+mn-ea"/>
          <a:ea typeface="+mn-ea"/>
          <a:cs typeface="メイリオ"/>
        </a:defRPr>
      </a:lvl1pPr>
      <a:lvl2pPr algn="ctr" defTabSz="334979" rtl="0" eaLnBrk="0" fontAlgn="base" hangingPunct="0">
        <a:spcBef>
          <a:spcPct val="0"/>
        </a:spcBef>
        <a:spcAft>
          <a:spcPct val="0"/>
        </a:spcAft>
        <a:defRPr kumimoji="1" sz="3224" b="1">
          <a:solidFill>
            <a:schemeClr val="tx1"/>
          </a:solidFill>
          <a:latin typeface="メイリオ" pitchFamily="50" charset="-128"/>
          <a:ea typeface="メイリオ" pitchFamily="50" charset="-128"/>
          <a:cs typeface="メイリオ" pitchFamily="50" charset="-128"/>
        </a:defRPr>
      </a:lvl2pPr>
      <a:lvl3pPr algn="ctr" defTabSz="334979" rtl="0" eaLnBrk="0" fontAlgn="base" hangingPunct="0">
        <a:spcBef>
          <a:spcPct val="0"/>
        </a:spcBef>
        <a:spcAft>
          <a:spcPct val="0"/>
        </a:spcAft>
        <a:defRPr kumimoji="1" sz="3224" b="1">
          <a:solidFill>
            <a:schemeClr val="tx1"/>
          </a:solidFill>
          <a:latin typeface="メイリオ" pitchFamily="50" charset="-128"/>
          <a:ea typeface="メイリオ" pitchFamily="50" charset="-128"/>
          <a:cs typeface="メイリオ" pitchFamily="50" charset="-128"/>
        </a:defRPr>
      </a:lvl3pPr>
      <a:lvl4pPr algn="ctr" defTabSz="334979" rtl="0" eaLnBrk="0" fontAlgn="base" hangingPunct="0">
        <a:spcBef>
          <a:spcPct val="0"/>
        </a:spcBef>
        <a:spcAft>
          <a:spcPct val="0"/>
        </a:spcAft>
        <a:defRPr kumimoji="1" sz="3224" b="1">
          <a:solidFill>
            <a:schemeClr val="tx1"/>
          </a:solidFill>
          <a:latin typeface="メイリオ" pitchFamily="50" charset="-128"/>
          <a:ea typeface="メイリオ" pitchFamily="50" charset="-128"/>
          <a:cs typeface="メイリオ" pitchFamily="50" charset="-128"/>
        </a:defRPr>
      </a:lvl4pPr>
      <a:lvl5pPr algn="ctr" defTabSz="334979" rtl="0" eaLnBrk="0" fontAlgn="base" hangingPunct="0">
        <a:spcBef>
          <a:spcPct val="0"/>
        </a:spcBef>
        <a:spcAft>
          <a:spcPct val="0"/>
        </a:spcAft>
        <a:defRPr kumimoji="1" sz="3224" b="1">
          <a:solidFill>
            <a:schemeClr val="tx1"/>
          </a:solidFill>
          <a:latin typeface="メイリオ" pitchFamily="50" charset="-128"/>
          <a:ea typeface="メイリオ" pitchFamily="50" charset="-128"/>
          <a:cs typeface="メイリオ" pitchFamily="50" charset="-128"/>
        </a:defRPr>
      </a:lvl5pPr>
      <a:lvl6pPr marL="334979" algn="ctr" defTabSz="334979" rtl="0" fontAlgn="base">
        <a:spcBef>
          <a:spcPct val="0"/>
        </a:spcBef>
        <a:spcAft>
          <a:spcPct val="0"/>
        </a:spcAft>
        <a:defRPr kumimoji="1" sz="3224" b="1">
          <a:solidFill>
            <a:schemeClr val="tx1"/>
          </a:solidFill>
          <a:latin typeface="メイリオ" pitchFamily="50" charset="-128"/>
          <a:ea typeface="メイリオ" pitchFamily="50" charset="-128"/>
          <a:cs typeface="メイリオ" pitchFamily="50" charset="-128"/>
        </a:defRPr>
      </a:lvl6pPr>
      <a:lvl7pPr marL="669958" algn="ctr" defTabSz="334979" rtl="0" fontAlgn="base">
        <a:spcBef>
          <a:spcPct val="0"/>
        </a:spcBef>
        <a:spcAft>
          <a:spcPct val="0"/>
        </a:spcAft>
        <a:defRPr kumimoji="1" sz="3224" b="1">
          <a:solidFill>
            <a:schemeClr val="tx1"/>
          </a:solidFill>
          <a:latin typeface="メイリオ" pitchFamily="50" charset="-128"/>
          <a:ea typeface="メイリオ" pitchFamily="50" charset="-128"/>
          <a:cs typeface="メイリオ" pitchFamily="50" charset="-128"/>
        </a:defRPr>
      </a:lvl7pPr>
      <a:lvl8pPr marL="1004937" algn="ctr" defTabSz="334979" rtl="0" fontAlgn="base">
        <a:spcBef>
          <a:spcPct val="0"/>
        </a:spcBef>
        <a:spcAft>
          <a:spcPct val="0"/>
        </a:spcAft>
        <a:defRPr kumimoji="1" sz="3224" b="1">
          <a:solidFill>
            <a:schemeClr val="tx1"/>
          </a:solidFill>
          <a:latin typeface="メイリオ" pitchFamily="50" charset="-128"/>
          <a:ea typeface="メイリオ" pitchFamily="50" charset="-128"/>
          <a:cs typeface="メイリオ" pitchFamily="50" charset="-128"/>
        </a:defRPr>
      </a:lvl8pPr>
      <a:lvl9pPr marL="1339916" algn="ctr" defTabSz="334979" rtl="0" fontAlgn="base">
        <a:spcBef>
          <a:spcPct val="0"/>
        </a:spcBef>
        <a:spcAft>
          <a:spcPct val="0"/>
        </a:spcAft>
        <a:defRPr kumimoji="1" sz="3224" b="1">
          <a:solidFill>
            <a:schemeClr val="tx1"/>
          </a:solidFill>
          <a:latin typeface="メイリオ" pitchFamily="50" charset="-128"/>
          <a:ea typeface="メイリオ" pitchFamily="50" charset="-128"/>
          <a:cs typeface="メイリオ" pitchFamily="50" charset="-128"/>
        </a:defRPr>
      </a:lvl9pPr>
    </p:titleStyle>
    <p:bodyStyle>
      <a:lvl1pPr marL="251234" indent="-251234" algn="l" defTabSz="334979" rtl="0" eaLnBrk="0" fontAlgn="base" hangingPunct="0">
        <a:spcBef>
          <a:spcPct val="20000"/>
        </a:spcBef>
        <a:spcAft>
          <a:spcPct val="0"/>
        </a:spcAft>
        <a:buFont typeface="Arial" charset="0"/>
        <a:buChar char="•"/>
        <a:defRPr kumimoji="1" sz="2345" b="1" kern="1200">
          <a:solidFill>
            <a:schemeClr val="tx1"/>
          </a:solidFill>
          <a:latin typeface="メイリオ"/>
          <a:ea typeface="メイリオ"/>
          <a:cs typeface="メイリオ"/>
        </a:defRPr>
      </a:lvl1pPr>
      <a:lvl2pPr marL="544341" indent="-209362" algn="l" defTabSz="334979" rtl="0" eaLnBrk="0" fontAlgn="base" hangingPunct="0">
        <a:spcBef>
          <a:spcPct val="20000"/>
        </a:spcBef>
        <a:spcAft>
          <a:spcPct val="0"/>
        </a:spcAft>
        <a:buFont typeface="Arial" charset="0"/>
        <a:buChar char="–"/>
        <a:defRPr kumimoji="1" sz="2051" b="1" kern="1200">
          <a:solidFill>
            <a:schemeClr val="tx1"/>
          </a:solidFill>
          <a:latin typeface="メイリオ"/>
          <a:ea typeface="メイリオ"/>
          <a:cs typeface="メイリオ"/>
        </a:defRPr>
      </a:lvl2pPr>
      <a:lvl3pPr marL="837448" indent="-167489" algn="l" defTabSz="334979" rtl="0" eaLnBrk="0" fontAlgn="base" hangingPunct="0">
        <a:spcBef>
          <a:spcPct val="20000"/>
        </a:spcBef>
        <a:spcAft>
          <a:spcPct val="0"/>
        </a:spcAft>
        <a:buFont typeface="Arial" charset="0"/>
        <a:buChar char="•"/>
        <a:defRPr kumimoji="1" sz="1759" kern="1200">
          <a:solidFill>
            <a:schemeClr val="tx1"/>
          </a:solidFill>
          <a:latin typeface="メイリオ"/>
          <a:ea typeface="メイリオ"/>
          <a:cs typeface="メイリオ"/>
        </a:defRPr>
      </a:lvl3pPr>
      <a:lvl4pPr marL="1172426" indent="-167489" algn="l" defTabSz="334979" rtl="0" eaLnBrk="0" fontAlgn="base" hangingPunct="0">
        <a:spcBef>
          <a:spcPct val="20000"/>
        </a:spcBef>
        <a:spcAft>
          <a:spcPct val="0"/>
        </a:spcAft>
        <a:buFont typeface="Arial" charset="0"/>
        <a:buChar char="–"/>
        <a:defRPr kumimoji="1" sz="1466" kern="1200">
          <a:solidFill>
            <a:schemeClr val="tx1"/>
          </a:solidFill>
          <a:latin typeface="メイリオ"/>
          <a:ea typeface="メイリオ"/>
          <a:cs typeface="メイリオ"/>
        </a:defRPr>
      </a:lvl4pPr>
      <a:lvl5pPr marL="1507406" indent="-167489" algn="l" defTabSz="334979" rtl="0" eaLnBrk="0" fontAlgn="base" hangingPunct="0">
        <a:spcBef>
          <a:spcPct val="20000"/>
        </a:spcBef>
        <a:spcAft>
          <a:spcPct val="0"/>
        </a:spcAft>
        <a:buFont typeface="Arial" charset="0"/>
        <a:buChar char="»"/>
        <a:defRPr kumimoji="1" sz="1466" kern="1200">
          <a:solidFill>
            <a:schemeClr val="tx1"/>
          </a:solidFill>
          <a:latin typeface="メイリオ"/>
          <a:ea typeface="メイリオ"/>
          <a:cs typeface="メイリオ"/>
        </a:defRPr>
      </a:lvl5pPr>
      <a:lvl6pPr marL="1842385" indent="-167489" algn="l" defTabSz="334979" rtl="0" eaLnBrk="1" latinLnBrk="0" hangingPunct="1">
        <a:spcBef>
          <a:spcPct val="20000"/>
        </a:spcBef>
        <a:buFont typeface="Arial"/>
        <a:buChar char="•"/>
        <a:defRPr kumimoji="1" sz="1466" kern="1200">
          <a:solidFill>
            <a:schemeClr val="tx1"/>
          </a:solidFill>
          <a:latin typeface="+mn-lt"/>
          <a:ea typeface="+mn-ea"/>
          <a:cs typeface="+mn-cs"/>
        </a:defRPr>
      </a:lvl6pPr>
      <a:lvl7pPr marL="2177363" indent="-167489" algn="l" defTabSz="334979" rtl="0" eaLnBrk="1" latinLnBrk="0" hangingPunct="1">
        <a:spcBef>
          <a:spcPct val="20000"/>
        </a:spcBef>
        <a:buFont typeface="Arial"/>
        <a:buChar char="•"/>
        <a:defRPr kumimoji="1" sz="1466" kern="1200">
          <a:solidFill>
            <a:schemeClr val="tx1"/>
          </a:solidFill>
          <a:latin typeface="+mn-lt"/>
          <a:ea typeface="+mn-ea"/>
          <a:cs typeface="+mn-cs"/>
        </a:defRPr>
      </a:lvl7pPr>
      <a:lvl8pPr marL="2512343" indent="-167489" algn="l" defTabSz="334979" rtl="0" eaLnBrk="1" latinLnBrk="0" hangingPunct="1">
        <a:spcBef>
          <a:spcPct val="20000"/>
        </a:spcBef>
        <a:buFont typeface="Arial"/>
        <a:buChar char="•"/>
        <a:defRPr kumimoji="1" sz="1466" kern="1200">
          <a:solidFill>
            <a:schemeClr val="tx1"/>
          </a:solidFill>
          <a:latin typeface="+mn-lt"/>
          <a:ea typeface="+mn-ea"/>
          <a:cs typeface="+mn-cs"/>
        </a:defRPr>
      </a:lvl8pPr>
      <a:lvl9pPr marL="2847322" indent="-167489" algn="l" defTabSz="334979" rtl="0" eaLnBrk="1" latinLnBrk="0" hangingPunct="1">
        <a:spcBef>
          <a:spcPct val="20000"/>
        </a:spcBef>
        <a:buFont typeface="Arial"/>
        <a:buChar char="•"/>
        <a:defRPr kumimoji="1" sz="1466" kern="1200">
          <a:solidFill>
            <a:schemeClr val="tx1"/>
          </a:solidFill>
          <a:latin typeface="+mn-lt"/>
          <a:ea typeface="+mn-ea"/>
          <a:cs typeface="+mn-cs"/>
        </a:defRPr>
      </a:lvl9pPr>
    </p:bodyStyle>
    <p:otherStyle>
      <a:defPPr>
        <a:defRPr lang="ja-JP"/>
      </a:defPPr>
      <a:lvl1pPr marL="0" algn="l" defTabSz="334979" rtl="0" eaLnBrk="1" latinLnBrk="0" hangingPunct="1">
        <a:defRPr kumimoji="1" sz="1319" kern="1200">
          <a:solidFill>
            <a:schemeClr val="tx1"/>
          </a:solidFill>
          <a:latin typeface="+mn-lt"/>
          <a:ea typeface="+mn-ea"/>
          <a:cs typeface="+mn-cs"/>
        </a:defRPr>
      </a:lvl1pPr>
      <a:lvl2pPr marL="334979" algn="l" defTabSz="334979" rtl="0" eaLnBrk="1" latinLnBrk="0" hangingPunct="1">
        <a:defRPr kumimoji="1" sz="1319" kern="1200">
          <a:solidFill>
            <a:schemeClr val="tx1"/>
          </a:solidFill>
          <a:latin typeface="+mn-lt"/>
          <a:ea typeface="+mn-ea"/>
          <a:cs typeface="+mn-cs"/>
        </a:defRPr>
      </a:lvl2pPr>
      <a:lvl3pPr marL="669958" algn="l" defTabSz="334979" rtl="0" eaLnBrk="1" latinLnBrk="0" hangingPunct="1">
        <a:defRPr kumimoji="1" sz="1319" kern="1200">
          <a:solidFill>
            <a:schemeClr val="tx1"/>
          </a:solidFill>
          <a:latin typeface="+mn-lt"/>
          <a:ea typeface="+mn-ea"/>
          <a:cs typeface="+mn-cs"/>
        </a:defRPr>
      </a:lvl3pPr>
      <a:lvl4pPr marL="1004937" algn="l" defTabSz="334979" rtl="0" eaLnBrk="1" latinLnBrk="0" hangingPunct="1">
        <a:defRPr kumimoji="1" sz="1319" kern="1200">
          <a:solidFill>
            <a:schemeClr val="tx1"/>
          </a:solidFill>
          <a:latin typeface="+mn-lt"/>
          <a:ea typeface="+mn-ea"/>
          <a:cs typeface="+mn-cs"/>
        </a:defRPr>
      </a:lvl4pPr>
      <a:lvl5pPr marL="1339916" algn="l" defTabSz="334979" rtl="0" eaLnBrk="1" latinLnBrk="0" hangingPunct="1">
        <a:defRPr kumimoji="1" sz="1319" kern="1200">
          <a:solidFill>
            <a:schemeClr val="tx1"/>
          </a:solidFill>
          <a:latin typeface="+mn-lt"/>
          <a:ea typeface="+mn-ea"/>
          <a:cs typeface="+mn-cs"/>
        </a:defRPr>
      </a:lvl5pPr>
      <a:lvl6pPr marL="1674895" algn="l" defTabSz="334979" rtl="0" eaLnBrk="1" latinLnBrk="0" hangingPunct="1">
        <a:defRPr kumimoji="1" sz="1319" kern="1200">
          <a:solidFill>
            <a:schemeClr val="tx1"/>
          </a:solidFill>
          <a:latin typeface="+mn-lt"/>
          <a:ea typeface="+mn-ea"/>
          <a:cs typeface="+mn-cs"/>
        </a:defRPr>
      </a:lvl6pPr>
      <a:lvl7pPr marL="2009874" algn="l" defTabSz="334979" rtl="0" eaLnBrk="1" latinLnBrk="0" hangingPunct="1">
        <a:defRPr kumimoji="1" sz="1319" kern="1200">
          <a:solidFill>
            <a:schemeClr val="tx1"/>
          </a:solidFill>
          <a:latin typeface="+mn-lt"/>
          <a:ea typeface="+mn-ea"/>
          <a:cs typeface="+mn-cs"/>
        </a:defRPr>
      </a:lvl7pPr>
      <a:lvl8pPr marL="2344853" algn="l" defTabSz="334979" rtl="0" eaLnBrk="1" latinLnBrk="0" hangingPunct="1">
        <a:defRPr kumimoji="1" sz="1319" kern="1200">
          <a:solidFill>
            <a:schemeClr val="tx1"/>
          </a:solidFill>
          <a:latin typeface="+mn-lt"/>
          <a:ea typeface="+mn-ea"/>
          <a:cs typeface="+mn-cs"/>
        </a:defRPr>
      </a:lvl8pPr>
      <a:lvl9pPr marL="2679832" algn="l" defTabSz="334979" rtl="0" eaLnBrk="1" latinLnBrk="0" hangingPunct="1">
        <a:defRPr kumimoji="1" sz="131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正方形/長方形 27"/>
          <p:cNvSpPr/>
          <p:nvPr/>
        </p:nvSpPr>
        <p:spPr>
          <a:xfrm>
            <a:off x="1" y="366820"/>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292" dirty="0">
              <a:latin typeface="Meiryo UI" panose="020B0604030504040204" pitchFamily="50" charset="-128"/>
            </a:endParaRPr>
          </a:p>
        </p:txBody>
      </p:sp>
      <p:sp>
        <p:nvSpPr>
          <p:cNvPr id="29" name="正方形/長方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292" dirty="0">
              <a:latin typeface="Meiryo UI" panose="020B0604030504040204" pitchFamily="50" charset="-128"/>
            </a:endParaRPr>
          </a:p>
        </p:txBody>
      </p:sp>
      <p:sp>
        <p:nvSpPr>
          <p:cNvPr id="30" name="正方形/長方形 29"/>
          <p:cNvSpPr/>
          <p:nvPr/>
        </p:nvSpPr>
        <p:spPr>
          <a:xfrm>
            <a:off x="1" y="308278"/>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292" dirty="0">
              <a:latin typeface="Meiryo UI" panose="020B0604030504040204" pitchFamily="50" charset="-128"/>
            </a:endParaRPr>
          </a:p>
        </p:txBody>
      </p:sp>
      <p:sp>
        <p:nvSpPr>
          <p:cNvPr id="31" name="正方形/長方形 30"/>
          <p:cNvSpPr/>
          <p:nvPr/>
        </p:nvSpPr>
        <p:spPr>
          <a:xfrm flipV="1">
            <a:off x="5410183" y="360248"/>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292" dirty="0">
              <a:latin typeface="Meiryo UI" panose="020B0604030504040204" pitchFamily="50" charset="-128"/>
            </a:endParaRPr>
          </a:p>
        </p:txBody>
      </p:sp>
      <p:sp>
        <p:nvSpPr>
          <p:cNvPr id="32" name="正方形/長方形 31"/>
          <p:cNvSpPr/>
          <p:nvPr/>
        </p:nvSpPr>
        <p:spPr>
          <a:xfrm flipV="1">
            <a:off x="5410201" y="440114"/>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292" dirty="0">
              <a:latin typeface="Meiryo UI" panose="020B0604030504040204" pitchFamily="50" charset="-128"/>
            </a:endParaRPr>
          </a:p>
        </p:txBody>
      </p:sp>
      <p:sp useBgFill="1">
        <p:nvSpPr>
          <p:cNvPr id="33" name="角丸四角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292" dirty="0">
              <a:latin typeface="Meiryo UI" panose="020B0604030504040204" pitchFamily="50" charset="-128"/>
            </a:endParaRPr>
          </a:p>
        </p:txBody>
      </p:sp>
      <p:sp useBgFill="1">
        <p:nvSpPr>
          <p:cNvPr id="34" name="角丸四角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292" dirty="0">
              <a:latin typeface="Meiryo UI" panose="020B0604030504040204" pitchFamily="50" charset="-128"/>
            </a:endParaRPr>
          </a:p>
        </p:txBody>
      </p:sp>
      <p:sp>
        <p:nvSpPr>
          <p:cNvPr id="35" name="正方形/長方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292" dirty="0">
              <a:latin typeface="Meiryo UI" panose="020B0604030504040204" pitchFamily="50" charset="-128"/>
            </a:endParaRPr>
          </a:p>
        </p:txBody>
      </p:sp>
      <p:sp>
        <p:nvSpPr>
          <p:cNvPr id="36" name="正方形/長方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292" dirty="0">
              <a:latin typeface="Meiryo UI" panose="020B0604030504040204" pitchFamily="50" charset="-128"/>
            </a:endParaRPr>
          </a:p>
        </p:txBody>
      </p:sp>
      <p:sp>
        <p:nvSpPr>
          <p:cNvPr id="37" name="正方形/長方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292" dirty="0">
              <a:latin typeface="Meiryo UI" panose="020B0604030504040204" pitchFamily="50" charset="-128"/>
            </a:endParaRPr>
          </a:p>
        </p:txBody>
      </p:sp>
      <p:sp>
        <p:nvSpPr>
          <p:cNvPr id="38" name="正方形/長方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292" dirty="0">
              <a:latin typeface="Meiryo UI" panose="020B0604030504040204" pitchFamily="50" charset="-128"/>
            </a:endParaRPr>
          </a:p>
        </p:txBody>
      </p:sp>
      <p:sp>
        <p:nvSpPr>
          <p:cNvPr id="39" name="正方形/長方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292" dirty="0">
              <a:latin typeface="Meiryo UI" panose="020B0604030504040204" pitchFamily="50" charset="-128"/>
            </a:endParaRPr>
          </a:p>
        </p:txBody>
      </p:sp>
      <p:sp>
        <p:nvSpPr>
          <p:cNvPr id="40" name="正方形/長方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292" dirty="0">
              <a:latin typeface="Meiryo UI" panose="020B0604030504040204" pitchFamily="50" charset="-128"/>
            </a:endParaRPr>
          </a:p>
        </p:txBody>
      </p:sp>
      <p:sp>
        <p:nvSpPr>
          <p:cNvPr id="22" name="タイトル プレースホルダ 21"/>
          <p:cNvSpPr>
            <a:spLocks noGrp="1"/>
          </p:cNvSpPr>
          <p:nvPr>
            <p:ph type="title"/>
          </p:nvPr>
        </p:nvSpPr>
        <p:spPr>
          <a:xfrm>
            <a:off x="457200" y="1143000"/>
            <a:ext cx="8229600" cy="1066800"/>
          </a:xfrm>
          <a:prstGeom prst="rect">
            <a:avLst/>
          </a:prstGeom>
        </p:spPr>
        <p:txBody>
          <a:bodyPr vert="horz" anchor="ctr">
            <a:normAutofit/>
          </a:bodyPr>
          <a:lstStyle/>
          <a:p>
            <a:r>
              <a:rPr kumimoji="0" lang="ja-JP" altLang="en-US" dirty="0"/>
              <a:t>マスタ タイトルの書式設定</a:t>
            </a:r>
            <a:endParaRPr kumimoji="0" lang="en-US" dirty="0"/>
          </a:p>
        </p:txBody>
      </p:sp>
      <p:sp>
        <p:nvSpPr>
          <p:cNvPr id="13" name="テキスト プレースホルダ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ja-JP" altLang="en-US" dirty="0"/>
              <a:t>マスタ テキストの書式設定</a:t>
            </a:r>
          </a:p>
          <a:p>
            <a:pPr lvl="1" eaLnBrk="1" latinLnBrk="0" hangingPunct="1"/>
            <a:r>
              <a:rPr kumimoji="0" lang="ja-JP" altLang="en-US" dirty="0"/>
              <a:t>第 </a:t>
            </a:r>
            <a:r>
              <a:rPr kumimoji="0" lang="en-US" altLang="ja-JP" dirty="0"/>
              <a:t>2 </a:t>
            </a:r>
            <a:r>
              <a:rPr kumimoji="0" lang="ja-JP" altLang="en-US" dirty="0"/>
              <a:t>レベル</a:t>
            </a:r>
          </a:p>
          <a:p>
            <a:pPr lvl="2" eaLnBrk="1" latinLnBrk="0" hangingPunct="1"/>
            <a:r>
              <a:rPr kumimoji="0" lang="ja-JP" altLang="en-US" dirty="0"/>
              <a:t>第 </a:t>
            </a:r>
            <a:r>
              <a:rPr kumimoji="0" lang="en-US" altLang="ja-JP" dirty="0"/>
              <a:t>3 </a:t>
            </a:r>
            <a:r>
              <a:rPr kumimoji="0" lang="ja-JP" altLang="en-US" dirty="0"/>
              <a:t>レベル</a:t>
            </a:r>
          </a:p>
          <a:p>
            <a:pPr lvl="3" eaLnBrk="1" latinLnBrk="0" hangingPunct="1"/>
            <a:r>
              <a:rPr kumimoji="0" lang="ja-JP" altLang="en-US" dirty="0"/>
              <a:t>第 </a:t>
            </a:r>
            <a:r>
              <a:rPr kumimoji="0" lang="en-US" altLang="ja-JP" dirty="0"/>
              <a:t>4 </a:t>
            </a:r>
            <a:r>
              <a:rPr kumimoji="0" lang="ja-JP" altLang="en-US" dirty="0"/>
              <a:t>レベル</a:t>
            </a:r>
          </a:p>
          <a:p>
            <a:pPr lvl="4" eaLnBrk="1" latinLnBrk="0" hangingPunct="1"/>
            <a:r>
              <a:rPr kumimoji="0" lang="ja-JP" altLang="en-US" dirty="0"/>
              <a:t>第 </a:t>
            </a:r>
            <a:r>
              <a:rPr kumimoji="0" lang="en-US" altLang="ja-JP" dirty="0"/>
              <a:t>5 </a:t>
            </a:r>
            <a:r>
              <a:rPr kumimoji="0" lang="ja-JP" altLang="en-US" dirty="0"/>
              <a:t>レベル</a:t>
            </a:r>
            <a:endParaRPr kumimoji="0" lang="en-US" dirty="0"/>
          </a:p>
        </p:txBody>
      </p:sp>
      <p:sp>
        <p:nvSpPr>
          <p:cNvPr id="14" name="日付プレースホルダ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738">
                <a:solidFill>
                  <a:schemeClr val="accent2"/>
                </a:solidFill>
                <a:latin typeface="Meiryo UI" panose="020B0604030504040204" pitchFamily="50" charset="-128"/>
                <a:ea typeface="Meiryo UI" panose="020B0604030504040204" pitchFamily="50" charset="-128"/>
              </a:defRPr>
            </a:lvl1pPr>
          </a:lstStyle>
          <a:p>
            <a:fld id="{07A75FEE-A331-4890-B378-DD2CE4BF714C}" type="datetimeFigureOut">
              <a:rPr kumimoji="1" lang="ja-JP" altLang="en-US" smtClean="0"/>
              <a:pPr/>
              <a:t>2024/10/4</a:t>
            </a:fld>
            <a:endParaRPr kumimoji="1" lang="ja-JP" altLang="en-US" dirty="0"/>
          </a:p>
        </p:txBody>
      </p:sp>
      <p:sp>
        <p:nvSpPr>
          <p:cNvPr id="3" name="フッター プレースホルダ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738">
                <a:solidFill>
                  <a:schemeClr val="accent2"/>
                </a:solidFill>
                <a:latin typeface="Meiryo UI" panose="020B0604030504040204" pitchFamily="50" charset="-128"/>
                <a:ea typeface="Meiryo UI" panose="020B0604030504040204" pitchFamily="50" charset="-128"/>
              </a:defRPr>
            </a:lvl1pPr>
          </a:lstStyle>
          <a:p>
            <a:endParaRPr kumimoji="1" lang="ja-JP" altLang="en-US" dirty="0"/>
          </a:p>
        </p:txBody>
      </p:sp>
      <p:sp>
        <p:nvSpPr>
          <p:cNvPr id="23" name="スライド番号プレースホルダ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662">
                <a:solidFill>
                  <a:srgbClr val="FFFFFF"/>
                </a:solidFill>
                <a:latin typeface="Meiryo UI" panose="020B0604030504040204" pitchFamily="50" charset="-128"/>
                <a:ea typeface="Meiryo UI" panose="020B0604030504040204" pitchFamily="50" charset="-128"/>
              </a:defRPr>
            </a:lvl1pPr>
          </a:lstStyle>
          <a:p>
            <a:fld id="{1EFCB890-F077-4D00-B92C-09460353CB7A}" type="slidenum">
              <a:rPr kumimoji="1" lang="ja-JP" altLang="en-US" smtClean="0"/>
              <a:pPr/>
              <a:t>‹#›</a:t>
            </a:fld>
            <a:endParaRPr kumimoji="1" lang="ja-JP" altLang="en-US" dirty="0"/>
          </a:p>
        </p:txBody>
      </p:sp>
    </p:spTree>
    <p:extLst>
      <p:ext uri="{BB962C8B-B14F-4D97-AF65-F5344CB8AC3E}">
        <p14:creationId xmlns:p14="http://schemas.microsoft.com/office/powerpoint/2010/main" val="406904681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rtl="0" eaLnBrk="1" latinLnBrk="0" hangingPunct="1">
        <a:spcBef>
          <a:spcPct val="0"/>
        </a:spcBef>
        <a:buNone/>
        <a:defRPr kumimoji="1" sz="3692" kern="1200">
          <a:solidFill>
            <a:schemeClr val="tx2"/>
          </a:solidFill>
          <a:latin typeface="Meiryo UI" panose="020B0604030504040204" pitchFamily="50" charset="-128"/>
          <a:ea typeface="Meiryo UI" panose="020B0604030504040204" pitchFamily="50" charset="-128"/>
          <a:cs typeface="+mj-cs"/>
        </a:defRPr>
      </a:lvl1pPr>
    </p:titleStyle>
    <p:bodyStyle>
      <a:lvl1pPr marL="337633" indent="-236343" algn="l" rtl="0" eaLnBrk="1" latinLnBrk="0" hangingPunct="1">
        <a:spcBef>
          <a:spcPts val="277"/>
        </a:spcBef>
        <a:buClr>
          <a:schemeClr val="accent3"/>
        </a:buClr>
        <a:buFont typeface="Georgia"/>
        <a:buChar char="•"/>
        <a:defRPr kumimoji="1" sz="2585" kern="1200">
          <a:solidFill>
            <a:schemeClr val="tx1"/>
          </a:solidFill>
          <a:latin typeface="Meiryo UI" panose="020B0604030504040204" pitchFamily="50" charset="-128"/>
          <a:ea typeface="Meiryo UI" panose="020B0604030504040204" pitchFamily="50" charset="-128"/>
          <a:cs typeface="+mn-cs"/>
        </a:defRPr>
      </a:lvl1pPr>
      <a:lvl2pPr marL="607740" indent="-227902" algn="l" rtl="0" eaLnBrk="1" latinLnBrk="0" hangingPunct="1">
        <a:spcBef>
          <a:spcPts val="277"/>
        </a:spcBef>
        <a:buClr>
          <a:schemeClr val="accent2"/>
        </a:buClr>
        <a:buFont typeface="Georgia"/>
        <a:buChar char="▫"/>
        <a:defRPr kumimoji="1" sz="2400" kern="1200">
          <a:solidFill>
            <a:schemeClr val="accent2"/>
          </a:solidFill>
          <a:latin typeface="Meiryo UI" panose="020B0604030504040204" pitchFamily="50" charset="-128"/>
          <a:ea typeface="Meiryo UI" panose="020B0604030504040204" pitchFamily="50" charset="-128"/>
          <a:cs typeface="+mn-cs"/>
        </a:defRPr>
      </a:lvl2pPr>
      <a:lvl3pPr marL="852523" indent="-202580" algn="l" rtl="0" eaLnBrk="1" latinLnBrk="0" hangingPunct="1">
        <a:spcBef>
          <a:spcPts val="277"/>
        </a:spcBef>
        <a:buClr>
          <a:schemeClr val="accent1"/>
        </a:buClr>
        <a:buFont typeface="Wingdings 2"/>
        <a:buChar char=""/>
        <a:defRPr kumimoji="1" sz="2215" kern="1200">
          <a:solidFill>
            <a:schemeClr val="accent1"/>
          </a:solidFill>
          <a:latin typeface="Meiryo UI" panose="020B0604030504040204" pitchFamily="50" charset="-128"/>
          <a:ea typeface="Meiryo UI" panose="020B0604030504040204" pitchFamily="50" charset="-128"/>
          <a:cs typeface="+mn-cs"/>
        </a:defRPr>
      </a:lvl3pPr>
      <a:lvl4pPr marL="1088867" indent="-185698" algn="l" rtl="0" eaLnBrk="1" latinLnBrk="0" hangingPunct="1">
        <a:spcBef>
          <a:spcPts val="277"/>
        </a:spcBef>
        <a:buClr>
          <a:schemeClr val="accent1"/>
        </a:buClr>
        <a:buFont typeface="Wingdings 2"/>
        <a:buChar char=""/>
        <a:defRPr kumimoji="1" sz="2031" kern="1200">
          <a:solidFill>
            <a:schemeClr val="accent1"/>
          </a:solidFill>
          <a:latin typeface="Meiryo UI" panose="020B0604030504040204" pitchFamily="50" charset="-128"/>
          <a:ea typeface="Meiryo UI" panose="020B0604030504040204" pitchFamily="50" charset="-128"/>
          <a:cs typeface="+mn-cs"/>
        </a:defRPr>
      </a:lvl4pPr>
      <a:lvl5pPr marL="1283006" indent="-168817" algn="l" rtl="0" eaLnBrk="1" latinLnBrk="0" hangingPunct="1">
        <a:spcBef>
          <a:spcPts val="277"/>
        </a:spcBef>
        <a:buClr>
          <a:schemeClr val="accent3"/>
        </a:buClr>
        <a:buFont typeface="Georgia"/>
        <a:buChar char="▫"/>
        <a:defRPr kumimoji="1" sz="1846" kern="1200">
          <a:solidFill>
            <a:schemeClr val="accent3"/>
          </a:solidFill>
          <a:latin typeface="Meiryo UI" panose="020B0604030504040204" pitchFamily="50" charset="-128"/>
          <a:ea typeface="Meiryo UI" panose="020B0604030504040204" pitchFamily="50" charset="-128"/>
          <a:cs typeface="+mn-cs"/>
        </a:defRPr>
      </a:lvl5pPr>
      <a:lvl6pPr marL="1485585" indent="-168817" algn="l" rtl="0" eaLnBrk="1" latinLnBrk="0" hangingPunct="1">
        <a:spcBef>
          <a:spcPts val="277"/>
        </a:spcBef>
        <a:buClr>
          <a:schemeClr val="accent3"/>
        </a:buClr>
        <a:buFont typeface="Georgia"/>
        <a:buChar char="▫"/>
        <a:defRPr kumimoji="1" sz="1662" kern="1200">
          <a:solidFill>
            <a:schemeClr val="accent3"/>
          </a:solidFill>
          <a:latin typeface="+mn-lt"/>
          <a:ea typeface="+mn-ea"/>
          <a:cs typeface="+mn-cs"/>
        </a:defRPr>
      </a:lvl6pPr>
      <a:lvl7pPr marL="1688165" indent="-168817" algn="l" rtl="0" eaLnBrk="1" latinLnBrk="0" hangingPunct="1">
        <a:spcBef>
          <a:spcPts val="277"/>
        </a:spcBef>
        <a:buClr>
          <a:schemeClr val="accent3"/>
        </a:buClr>
        <a:buFont typeface="Georgia"/>
        <a:buChar char="▫"/>
        <a:defRPr kumimoji="1" sz="1477" kern="1200">
          <a:solidFill>
            <a:schemeClr val="accent3"/>
          </a:solidFill>
          <a:latin typeface="+mn-lt"/>
          <a:ea typeface="+mn-ea"/>
          <a:cs typeface="+mn-cs"/>
        </a:defRPr>
      </a:lvl7pPr>
      <a:lvl8pPr marL="1873863" indent="-168817" algn="l" rtl="0" eaLnBrk="1" latinLnBrk="0" hangingPunct="1">
        <a:spcBef>
          <a:spcPts val="277"/>
        </a:spcBef>
        <a:buClr>
          <a:schemeClr val="accent3"/>
        </a:buClr>
        <a:buFont typeface="Georgia"/>
        <a:buChar char="◦"/>
        <a:defRPr kumimoji="1" sz="1385" kern="1200">
          <a:solidFill>
            <a:schemeClr val="accent3"/>
          </a:solidFill>
          <a:latin typeface="+mn-lt"/>
          <a:ea typeface="+mn-ea"/>
          <a:cs typeface="+mn-cs"/>
        </a:defRPr>
      </a:lvl8pPr>
      <a:lvl9pPr marL="2068002" indent="-168817" algn="l" rtl="0" eaLnBrk="1" latinLnBrk="0" hangingPunct="1">
        <a:spcBef>
          <a:spcPts val="277"/>
        </a:spcBef>
        <a:buClr>
          <a:schemeClr val="accent3"/>
        </a:buClr>
        <a:buFont typeface="Georgia"/>
        <a:buChar char="◦"/>
        <a:defRPr kumimoji="1" sz="1292" kern="1200" baseline="0">
          <a:solidFill>
            <a:schemeClr val="accent3"/>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22041" algn="l" rtl="0" eaLnBrk="1" latinLnBrk="0" hangingPunct="1">
        <a:defRPr kumimoji="1" kern="1200">
          <a:solidFill>
            <a:schemeClr val="tx1"/>
          </a:solidFill>
          <a:latin typeface="+mn-lt"/>
          <a:ea typeface="+mn-ea"/>
          <a:cs typeface="+mn-cs"/>
        </a:defRPr>
      </a:lvl2pPr>
      <a:lvl3pPr marL="844083" algn="l" rtl="0" eaLnBrk="1" latinLnBrk="0" hangingPunct="1">
        <a:defRPr kumimoji="1" kern="1200">
          <a:solidFill>
            <a:schemeClr val="tx1"/>
          </a:solidFill>
          <a:latin typeface="+mn-lt"/>
          <a:ea typeface="+mn-ea"/>
          <a:cs typeface="+mn-cs"/>
        </a:defRPr>
      </a:lvl3pPr>
      <a:lvl4pPr marL="1266124" algn="l" rtl="0" eaLnBrk="1" latinLnBrk="0" hangingPunct="1">
        <a:defRPr kumimoji="1" kern="1200">
          <a:solidFill>
            <a:schemeClr val="tx1"/>
          </a:solidFill>
          <a:latin typeface="+mn-lt"/>
          <a:ea typeface="+mn-ea"/>
          <a:cs typeface="+mn-cs"/>
        </a:defRPr>
      </a:lvl4pPr>
      <a:lvl5pPr marL="1688165" algn="l" rtl="0" eaLnBrk="1" latinLnBrk="0" hangingPunct="1">
        <a:defRPr kumimoji="1" kern="1200">
          <a:solidFill>
            <a:schemeClr val="tx1"/>
          </a:solidFill>
          <a:latin typeface="+mn-lt"/>
          <a:ea typeface="+mn-ea"/>
          <a:cs typeface="+mn-cs"/>
        </a:defRPr>
      </a:lvl5pPr>
      <a:lvl6pPr marL="2110207" algn="l" rtl="0" eaLnBrk="1" latinLnBrk="0" hangingPunct="1">
        <a:defRPr kumimoji="1" kern="1200">
          <a:solidFill>
            <a:schemeClr val="tx1"/>
          </a:solidFill>
          <a:latin typeface="+mn-lt"/>
          <a:ea typeface="+mn-ea"/>
          <a:cs typeface="+mn-cs"/>
        </a:defRPr>
      </a:lvl6pPr>
      <a:lvl7pPr marL="2532248" algn="l" rtl="0" eaLnBrk="1" latinLnBrk="0" hangingPunct="1">
        <a:defRPr kumimoji="1" kern="1200">
          <a:solidFill>
            <a:schemeClr val="tx1"/>
          </a:solidFill>
          <a:latin typeface="+mn-lt"/>
          <a:ea typeface="+mn-ea"/>
          <a:cs typeface="+mn-cs"/>
        </a:defRPr>
      </a:lvl7pPr>
      <a:lvl8pPr marL="2954289" algn="l" rtl="0" eaLnBrk="1" latinLnBrk="0" hangingPunct="1">
        <a:defRPr kumimoji="1" kern="1200">
          <a:solidFill>
            <a:schemeClr val="tx1"/>
          </a:solidFill>
          <a:latin typeface="+mn-lt"/>
          <a:ea typeface="+mn-ea"/>
          <a:cs typeface="+mn-cs"/>
        </a:defRPr>
      </a:lvl8pPr>
      <a:lvl9pPr marL="3376331" algn="l" rtl="0" eaLnBrk="1" latinLnBrk="0" hangingPunct="1">
        <a:defRPr kumimoji="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79EC0-F6FB-49BE-8D7E-8C1339E52A3D}" type="datetimeFigureOut">
              <a:rPr kumimoji="1" lang="ja-JP" altLang="en-US" smtClean="0"/>
              <a:t>2024/10/4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9FC26-48BA-40F8-9234-70B5B35E2D34}" type="slidenum">
              <a:rPr kumimoji="1" lang="ja-JP" altLang="en-US" smtClean="0"/>
              <a:t>‹#›</a:t>
            </a:fld>
            <a:endParaRPr kumimoji="1" lang="ja-JP" altLang="en-US"/>
          </a:p>
        </p:txBody>
      </p:sp>
    </p:spTree>
    <p:extLst>
      <p:ext uri="{BB962C8B-B14F-4D97-AF65-F5344CB8AC3E}">
        <p14:creationId xmlns:p14="http://schemas.microsoft.com/office/powerpoint/2010/main" val="310485313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F46B6DB0-4AE6-44F7-B2F2-984B4720558B}" type="datetimeFigureOut">
              <a:rPr lang="ja-JP" altLang="en-US" smtClean="0"/>
              <a:pPr/>
              <a:t>2024/10/4</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E65FC3A4-D707-4169-B4D0-C77D840E3EE4}" type="slidenum">
              <a:rPr lang="ja-JP" altLang="en-US" smtClean="0"/>
              <a:pPr/>
              <a:t>‹#›</a:t>
            </a:fld>
            <a:endParaRPr lang="ja-JP" altLang="en-US" dirty="0"/>
          </a:p>
        </p:txBody>
      </p:sp>
    </p:spTree>
    <p:extLst>
      <p:ext uri="{BB962C8B-B14F-4D97-AF65-F5344CB8AC3E}">
        <p14:creationId xmlns:p14="http://schemas.microsoft.com/office/powerpoint/2010/main" val="111793840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kumimoji="1" sz="4400" kern="1200">
          <a:solidFill>
            <a:schemeClr val="tx1"/>
          </a:solidFill>
          <a:latin typeface="ＭＳ Ｐゴシック" panose="020B0600070205080204" pitchFamily="50" charset="-128"/>
          <a:ea typeface="ＭＳ Ｐゴシック" panose="020B060007020508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正方形/長方形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Meiryo UI" panose="020B0604030504040204" pitchFamily="50" charset="-128"/>
            </a:endParaRPr>
          </a:p>
        </p:txBody>
      </p:sp>
      <p:sp>
        <p:nvSpPr>
          <p:cNvPr id="29" name="正方形/長方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Meiryo UI" panose="020B0604030504040204" pitchFamily="50" charset="-128"/>
            </a:endParaRPr>
          </a:p>
        </p:txBody>
      </p:sp>
      <p:sp>
        <p:nvSpPr>
          <p:cNvPr id="30" name="正方形/長方形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Meiryo UI" panose="020B0604030504040204" pitchFamily="50" charset="-128"/>
            </a:endParaRPr>
          </a:p>
        </p:txBody>
      </p:sp>
      <p:sp>
        <p:nvSpPr>
          <p:cNvPr id="31" name="正方形/長方形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Meiryo UI" panose="020B0604030504040204" pitchFamily="50" charset="-128"/>
            </a:endParaRPr>
          </a:p>
        </p:txBody>
      </p:sp>
      <p:sp>
        <p:nvSpPr>
          <p:cNvPr id="32" name="正方形/長方形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Meiryo UI" panose="020B0604030504040204" pitchFamily="50" charset="-128"/>
            </a:endParaRPr>
          </a:p>
        </p:txBody>
      </p:sp>
      <p:sp useBgFill="1">
        <p:nvSpPr>
          <p:cNvPr id="33" name="角丸四角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Meiryo UI" panose="020B0604030504040204" pitchFamily="50" charset="-128"/>
            </a:endParaRPr>
          </a:p>
        </p:txBody>
      </p:sp>
      <p:sp useBgFill="1">
        <p:nvSpPr>
          <p:cNvPr id="34" name="角丸四角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Meiryo UI" panose="020B0604030504040204" pitchFamily="50" charset="-128"/>
            </a:endParaRPr>
          </a:p>
        </p:txBody>
      </p:sp>
      <p:sp>
        <p:nvSpPr>
          <p:cNvPr id="35" name="正方形/長方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Meiryo UI" panose="020B0604030504040204" pitchFamily="50" charset="-128"/>
            </a:endParaRPr>
          </a:p>
        </p:txBody>
      </p:sp>
      <p:sp>
        <p:nvSpPr>
          <p:cNvPr id="36" name="正方形/長方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Meiryo UI" panose="020B0604030504040204" pitchFamily="50" charset="-128"/>
            </a:endParaRPr>
          </a:p>
        </p:txBody>
      </p:sp>
      <p:sp>
        <p:nvSpPr>
          <p:cNvPr id="37" name="正方形/長方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Meiryo UI" panose="020B0604030504040204" pitchFamily="50" charset="-128"/>
            </a:endParaRPr>
          </a:p>
        </p:txBody>
      </p:sp>
      <p:sp>
        <p:nvSpPr>
          <p:cNvPr id="38" name="正方形/長方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Meiryo UI" panose="020B0604030504040204" pitchFamily="50" charset="-128"/>
            </a:endParaRPr>
          </a:p>
        </p:txBody>
      </p:sp>
      <p:sp>
        <p:nvSpPr>
          <p:cNvPr id="39" name="正方形/長方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Meiryo UI" panose="020B0604030504040204" pitchFamily="50" charset="-128"/>
            </a:endParaRPr>
          </a:p>
        </p:txBody>
      </p:sp>
      <p:sp>
        <p:nvSpPr>
          <p:cNvPr id="40" name="正方形/長方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Meiryo UI" panose="020B0604030504040204" pitchFamily="50" charset="-128"/>
            </a:endParaRPr>
          </a:p>
        </p:txBody>
      </p:sp>
      <p:sp>
        <p:nvSpPr>
          <p:cNvPr id="22" name="タイトル プレースホルダ 21"/>
          <p:cNvSpPr>
            <a:spLocks noGrp="1"/>
          </p:cNvSpPr>
          <p:nvPr>
            <p:ph type="title"/>
          </p:nvPr>
        </p:nvSpPr>
        <p:spPr>
          <a:xfrm>
            <a:off x="457200" y="1143000"/>
            <a:ext cx="8229600" cy="1066800"/>
          </a:xfrm>
          <a:prstGeom prst="rect">
            <a:avLst/>
          </a:prstGeom>
        </p:spPr>
        <p:txBody>
          <a:bodyPr vert="horz" anchor="ctr">
            <a:normAutofit/>
          </a:bodyPr>
          <a:lstStyle/>
          <a:p>
            <a:r>
              <a:rPr kumimoji="0" lang="ja-JP" altLang="en-US" dirty="0"/>
              <a:t>マスタ タイトルの書式設定</a:t>
            </a:r>
            <a:endParaRPr kumimoji="0" lang="en-US" dirty="0"/>
          </a:p>
        </p:txBody>
      </p:sp>
      <p:sp>
        <p:nvSpPr>
          <p:cNvPr id="13" name="テキスト プレースホルダ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ja-JP" altLang="en-US" dirty="0"/>
              <a:t>マスタ テキストの書式設定</a:t>
            </a:r>
          </a:p>
          <a:p>
            <a:pPr lvl="1" eaLnBrk="1" latinLnBrk="0" hangingPunct="1"/>
            <a:r>
              <a:rPr kumimoji="0" lang="ja-JP" altLang="en-US" dirty="0"/>
              <a:t>第 </a:t>
            </a:r>
            <a:r>
              <a:rPr kumimoji="0" lang="en-US" altLang="ja-JP" dirty="0"/>
              <a:t>2 </a:t>
            </a:r>
            <a:r>
              <a:rPr kumimoji="0" lang="ja-JP" altLang="en-US" dirty="0"/>
              <a:t>レベル</a:t>
            </a:r>
          </a:p>
          <a:p>
            <a:pPr lvl="2" eaLnBrk="1" latinLnBrk="0" hangingPunct="1"/>
            <a:r>
              <a:rPr kumimoji="0" lang="ja-JP" altLang="en-US" dirty="0"/>
              <a:t>第 </a:t>
            </a:r>
            <a:r>
              <a:rPr kumimoji="0" lang="en-US" altLang="ja-JP" dirty="0"/>
              <a:t>3 </a:t>
            </a:r>
            <a:r>
              <a:rPr kumimoji="0" lang="ja-JP" altLang="en-US" dirty="0"/>
              <a:t>レベル</a:t>
            </a:r>
          </a:p>
          <a:p>
            <a:pPr lvl="3" eaLnBrk="1" latinLnBrk="0" hangingPunct="1"/>
            <a:r>
              <a:rPr kumimoji="0" lang="ja-JP" altLang="en-US" dirty="0"/>
              <a:t>第 </a:t>
            </a:r>
            <a:r>
              <a:rPr kumimoji="0" lang="en-US" altLang="ja-JP" dirty="0"/>
              <a:t>4 </a:t>
            </a:r>
            <a:r>
              <a:rPr kumimoji="0" lang="ja-JP" altLang="en-US" dirty="0"/>
              <a:t>レベル</a:t>
            </a:r>
          </a:p>
          <a:p>
            <a:pPr lvl="4" eaLnBrk="1" latinLnBrk="0" hangingPunct="1"/>
            <a:r>
              <a:rPr kumimoji="0" lang="ja-JP" altLang="en-US" dirty="0"/>
              <a:t>第 </a:t>
            </a:r>
            <a:r>
              <a:rPr kumimoji="0" lang="en-US" altLang="ja-JP" dirty="0"/>
              <a:t>5 </a:t>
            </a:r>
            <a:r>
              <a:rPr kumimoji="0" lang="ja-JP" altLang="en-US" dirty="0"/>
              <a:t>レベル</a:t>
            </a:r>
            <a:endParaRPr kumimoji="0" lang="en-US" dirty="0"/>
          </a:p>
        </p:txBody>
      </p:sp>
      <p:sp>
        <p:nvSpPr>
          <p:cNvPr id="14" name="日付プレースホルダ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latin typeface="Meiryo UI" panose="020B0604030504040204" pitchFamily="50" charset="-128"/>
                <a:ea typeface="Meiryo UI" panose="020B0604030504040204" pitchFamily="50" charset="-128"/>
              </a:defRPr>
            </a:lvl1pPr>
          </a:lstStyle>
          <a:p>
            <a:fld id="{07A75FEE-A331-4890-B378-DD2CE4BF714C}" type="datetimeFigureOut">
              <a:rPr kumimoji="1" lang="ja-JP" altLang="en-US" smtClean="0"/>
              <a:pPr/>
              <a:t>2024/10/4</a:t>
            </a:fld>
            <a:endParaRPr kumimoji="1" lang="ja-JP" altLang="en-US" dirty="0"/>
          </a:p>
        </p:txBody>
      </p:sp>
      <p:sp>
        <p:nvSpPr>
          <p:cNvPr id="3" name="フッター プレースホルダ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latin typeface="Meiryo UI" panose="020B0604030504040204" pitchFamily="50" charset="-128"/>
                <a:ea typeface="Meiryo UI" panose="020B0604030504040204" pitchFamily="50" charset="-128"/>
              </a:defRPr>
            </a:lvl1pPr>
          </a:lstStyle>
          <a:p>
            <a:endParaRPr kumimoji="1" lang="ja-JP" altLang="en-US" dirty="0"/>
          </a:p>
        </p:txBody>
      </p:sp>
      <p:sp>
        <p:nvSpPr>
          <p:cNvPr id="23" name="スライド番号プレースホルダ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latin typeface="Meiryo UI" panose="020B0604030504040204" pitchFamily="50" charset="-128"/>
                <a:ea typeface="Meiryo UI" panose="020B0604030504040204" pitchFamily="50" charset="-128"/>
              </a:defRPr>
            </a:lvl1pPr>
          </a:lstStyle>
          <a:p>
            <a:fld id="{1EFCB890-F077-4D00-B92C-09460353CB7A}" type="slidenum">
              <a:rPr kumimoji="1" lang="ja-JP" altLang="en-US" smtClean="0"/>
              <a:pPr/>
              <a:t>‹#›</a:t>
            </a:fld>
            <a:endParaRPr kumimoji="1" lang="ja-JP" altLang="en-US" dirty="0"/>
          </a:p>
        </p:txBody>
      </p:sp>
    </p:spTree>
    <p:extLst>
      <p:ext uri="{BB962C8B-B14F-4D97-AF65-F5344CB8AC3E}">
        <p14:creationId xmlns:p14="http://schemas.microsoft.com/office/powerpoint/2010/main" val="3606107465"/>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Lst>
  <p:txStyles>
    <p:titleStyle>
      <a:lvl1pPr algn="l" rtl="0" eaLnBrk="1" latinLnBrk="0" hangingPunct="1">
        <a:spcBef>
          <a:spcPct val="0"/>
        </a:spcBef>
        <a:buNone/>
        <a:defRPr kumimoji="1" sz="4000" kern="1200">
          <a:solidFill>
            <a:schemeClr val="tx2"/>
          </a:solidFill>
          <a:latin typeface="Meiryo UI" panose="020B0604030504040204" pitchFamily="50" charset="-128"/>
          <a:ea typeface="Meiryo UI" panose="020B0604030504040204" pitchFamily="50" charset="-128"/>
          <a:cs typeface="+mj-cs"/>
        </a:defRPr>
      </a:lvl1pPr>
    </p:titleStyle>
    <p:bodyStyle>
      <a:lvl1pPr marL="365760" indent="-256032" algn="l" rtl="0" eaLnBrk="1" latinLnBrk="0" hangingPunct="1">
        <a:spcBef>
          <a:spcPts val="300"/>
        </a:spcBef>
        <a:buClr>
          <a:schemeClr val="accent3"/>
        </a:buClr>
        <a:buFont typeface="Georgia"/>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eiryo UI" panose="020B0604030504040204" pitchFamily="50" charset="-128"/>
          <a:ea typeface="Meiryo UI" panose="020B0604030504040204" pitchFamily="50" charset="-128"/>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eiryo UI" panose="020B0604030504040204" pitchFamily="50" charset="-128"/>
          <a:ea typeface="Meiryo UI" panose="020B0604030504040204" pitchFamily="50" charset="-128"/>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eiryo UI" panose="020B0604030504040204" pitchFamily="50" charset="-128"/>
          <a:ea typeface="Meiryo UI" panose="020B0604030504040204" pitchFamily="50" charset="-128"/>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eiryo UI" panose="020B0604030504040204" pitchFamily="50" charset="-128"/>
          <a:ea typeface="Meiryo UI" panose="020B0604030504040204" pitchFamily="50" charset="-128"/>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hyperlink" Target="http://hiyoshi-hp.com/"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DDE74D-94DF-423A-8C32-92A8280CD7FD}"/>
              </a:ext>
            </a:extLst>
          </p:cNvPr>
          <p:cNvSpPr>
            <a:spLocks noGrp="1"/>
          </p:cNvSpPr>
          <p:nvPr>
            <p:ph type="ctrTitle"/>
          </p:nvPr>
        </p:nvSpPr>
        <p:spPr>
          <a:xfrm>
            <a:off x="0" y="1041400"/>
            <a:ext cx="9144000" cy="2387600"/>
          </a:xfrm>
        </p:spPr>
        <p:txBody>
          <a:bodyPr>
            <a:noAutofit/>
          </a:bodyPr>
          <a:lstStyle/>
          <a:p>
            <a:r>
              <a:rPr lang="ja-JP" altLang="en-US" sz="3600" dirty="0"/>
              <a:t>「</a:t>
            </a:r>
            <a:r>
              <a:rPr kumimoji="0" lang="ja-JP" altLang="en-US" sz="3600" b="1" dirty="0">
                <a:solidFill>
                  <a:srgbClr val="1F3864"/>
                </a:solidFill>
                <a:latin typeface="Meiryo UI" panose="020B0604030504040204" pitchFamily="50" charset="-128"/>
                <a:ea typeface="Meiryo UI" panose="020B0604030504040204" pitchFamily="50" charset="-128"/>
                <a:cs typeface="+mn-cs"/>
              </a:rPr>
              <a:t>都会で精神科病院をなくし</a:t>
            </a:r>
            <a:r>
              <a:rPr kumimoji="0" lang="en-US" altLang="ja-JP" sz="3600" b="1" dirty="0">
                <a:solidFill>
                  <a:srgbClr val="1F3864"/>
                </a:solidFill>
                <a:latin typeface="Meiryo UI" panose="020B0604030504040204" pitchFamily="50" charset="-128"/>
                <a:ea typeface="Meiryo UI" panose="020B0604030504040204" pitchFamily="50" charset="-128"/>
                <a:cs typeface="+mn-cs"/>
              </a:rPr>
              <a:t>1</a:t>
            </a:r>
            <a:r>
              <a:rPr kumimoji="0" lang="ja-JP" altLang="en-US" sz="3600" b="1" dirty="0">
                <a:solidFill>
                  <a:srgbClr val="1F3864"/>
                </a:solidFill>
                <a:latin typeface="Meiryo UI" panose="020B0604030504040204" pitchFamily="50" charset="-128"/>
                <a:ea typeface="Meiryo UI" panose="020B0604030504040204" pitchFamily="50" charset="-128"/>
                <a:cs typeface="+mn-cs"/>
              </a:rPr>
              <a:t>年経って</a:t>
            </a:r>
            <a:r>
              <a:rPr lang="ja-JP" altLang="en-US" sz="3600" dirty="0"/>
              <a:t>」　</a:t>
            </a:r>
            <a:br>
              <a:rPr lang="en-US" altLang="ja-JP" sz="3600" dirty="0"/>
            </a:br>
            <a:r>
              <a:rPr lang="ja-JP" altLang="en-US" sz="2800" dirty="0"/>
              <a:t>～</a:t>
            </a:r>
            <a:r>
              <a:rPr lang="en-US" altLang="ja-JP" sz="2800" dirty="0"/>
              <a:t>PSW</a:t>
            </a:r>
            <a:r>
              <a:rPr lang="ja-JP" altLang="en-US" sz="2800" dirty="0"/>
              <a:t>，薬剤師の副院長とともに～</a:t>
            </a:r>
            <a:endParaRPr lang="ja-JP" altLang="en-US" sz="1050" dirty="0"/>
          </a:p>
        </p:txBody>
      </p:sp>
      <p:sp>
        <p:nvSpPr>
          <p:cNvPr id="4" name="サブタイトル 2">
            <a:extLst>
              <a:ext uri="{FF2B5EF4-FFF2-40B4-BE49-F238E27FC236}">
                <a16:creationId xmlns:a16="http://schemas.microsoft.com/office/drawing/2014/main" id="{1054B7A6-0CE0-4422-B317-2041113FA2E4}"/>
              </a:ext>
            </a:extLst>
          </p:cNvPr>
          <p:cNvSpPr>
            <a:spLocks noGrp="1"/>
          </p:cNvSpPr>
          <p:nvPr>
            <p:ph type="subTitle" idx="1"/>
          </p:nvPr>
        </p:nvSpPr>
        <p:spPr>
          <a:xfrm>
            <a:off x="1434405" y="4141042"/>
            <a:ext cx="7449536" cy="2716958"/>
          </a:xfrm>
        </p:spPr>
        <p:txBody>
          <a:bodyPr>
            <a:normAutofit/>
          </a:bodyPr>
          <a:lstStyle/>
          <a:p>
            <a:pPr algn="r"/>
            <a:r>
              <a:rPr lang="ja-JP" altLang="en-US" dirty="0"/>
              <a:t>医療法人ディープインテンション　</a:t>
            </a:r>
            <a:endParaRPr lang="en-US" altLang="ja-JP" dirty="0"/>
          </a:p>
          <a:p>
            <a:pPr algn="r"/>
            <a:r>
              <a:rPr lang="ja-JP" altLang="en-US" dirty="0"/>
              <a:t>日吉心療所・リンクスメンタルクリニック</a:t>
            </a:r>
            <a:endParaRPr lang="en-US" altLang="ja-JP" dirty="0"/>
          </a:p>
          <a:p>
            <a:pPr algn="r"/>
            <a:endParaRPr lang="en-US" altLang="ja-JP" dirty="0"/>
          </a:p>
          <a:p>
            <a:pPr algn="r"/>
            <a:r>
              <a:rPr lang="ja-JP" altLang="en-US" dirty="0"/>
              <a:t>熊田貴之：</a:t>
            </a:r>
            <a:r>
              <a:rPr lang="en-US" altLang="ja-JP" dirty="0"/>
              <a:t>takayukikumata@gmail.com</a:t>
            </a:r>
            <a:endParaRPr lang="ja-JP" altLang="en-US" dirty="0"/>
          </a:p>
        </p:txBody>
      </p:sp>
      <p:cxnSp>
        <p:nvCxnSpPr>
          <p:cNvPr id="6" name="直線コネクタ 5">
            <a:extLst>
              <a:ext uri="{FF2B5EF4-FFF2-40B4-BE49-F238E27FC236}">
                <a16:creationId xmlns:a16="http://schemas.microsoft.com/office/drawing/2014/main" id="{B91EB74F-86F8-4269-A75E-3C9FDF68F1AD}"/>
              </a:ext>
            </a:extLst>
          </p:cNvPr>
          <p:cNvCxnSpPr/>
          <p:nvPr/>
        </p:nvCxnSpPr>
        <p:spPr>
          <a:xfrm>
            <a:off x="0" y="3588579"/>
            <a:ext cx="9144000" cy="6920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F198B8B4-5E3D-4D3C-ABD4-207A8331CE11}"/>
              </a:ext>
            </a:extLst>
          </p:cNvPr>
          <p:cNvSpPr txBox="1"/>
          <p:nvPr/>
        </p:nvSpPr>
        <p:spPr>
          <a:xfrm>
            <a:off x="2560146" y="116768"/>
            <a:ext cx="6583854" cy="830997"/>
          </a:xfrm>
          <a:prstGeom prst="rect">
            <a:avLst/>
          </a:prstGeom>
          <a:noFill/>
        </p:spPr>
        <p:txBody>
          <a:bodyPr wrap="none" rtlCol="0">
            <a:spAutoFit/>
          </a:bodyPr>
          <a:lstStyle/>
          <a:p>
            <a:r>
              <a:rPr lang="en-US" altLang="ja-JP" sz="2400" dirty="0"/>
              <a:t>2024.10.09.</a:t>
            </a:r>
            <a:r>
              <a:rPr lang="ja-JP" altLang="en-US" sz="2400" dirty="0"/>
              <a:t>国際医療福祉大学大学院　公開講義</a:t>
            </a:r>
            <a:endParaRPr lang="en-US" altLang="ja-JP" sz="2400" dirty="0"/>
          </a:p>
          <a:p>
            <a:r>
              <a:rPr lang="ja-JP" altLang="en-US" sz="2400" dirty="0"/>
              <a:t>　　　　　～乃木坂スクール～</a:t>
            </a:r>
          </a:p>
        </p:txBody>
      </p:sp>
    </p:spTree>
    <p:extLst>
      <p:ext uri="{BB962C8B-B14F-4D97-AF65-F5344CB8AC3E}">
        <p14:creationId xmlns:p14="http://schemas.microsoft.com/office/powerpoint/2010/main" val="416578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7544" y="5832046"/>
            <a:ext cx="6768752" cy="72008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アウトリーチ（他職種訪問スタッフ）</a:t>
            </a:r>
          </a:p>
        </p:txBody>
      </p:sp>
      <p:sp>
        <p:nvSpPr>
          <p:cNvPr id="3" name="円/楕円 2"/>
          <p:cNvSpPr/>
          <p:nvPr/>
        </p:nvSpPr>
        <p:spPr>
          <a:xfrm>
            <a:off x="467544" y="4582866"/>
            <a:ext cx="1656184" cy="864096"/>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管理</a:t>
            </a:r>
          </a:p>
        </p:txBody>
      </p:sp>
      <p:sp>
        <p:nvSpPr>
          <p:cNvPr id="4" name="円/楕円 3"/>
          <p:cNvSpPr/>
          <p:nvPr/>
        </p:nvSpPr>
        <p:spPr>
          <a:xfrm>
            <a:off x="5791373" y="4579664"/>
            <a:ext cx="1965209" cy="86409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分離固体化</a:t>
            </a:r>
          </a:p>
        </p:txBody>
      </p:sp>
      <p:sp>
        <p:nvSpPr>
          <p:cNvPr id="5" name="円/楕円 4"/>
          <p:cNvSpPr/>
          <p:nvPr/>
        </p:nvSpPr>
        <p:spPr>
          <a:xfrm>
            <a:off x="6453048" y="2691674"/>
            <a:ext cx="2448272" cy="864096"/>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WellBeing</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円/楕円 5"/>
          <p:cNvSpPr/>
          <p:nvPr/>
        </p:nvSpPr>
        <p:spPr>
          <a:xfrm>
            <a:off x="3203848" y="4582866"/>
            <a:ext cx="1656184" cy="864096"/>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育成</a:t>
            </a:r>
          </a:p>
        </p:txBody>
      </p:sp>
      <p:sp>
        <p:nvSpPr>
          <p:cNvPr id="7" name="下カーブ矢印 6"/>
          <p:cNvSpPr/>
          <p:nvPr/>
        </p:nvSpPr>
        <p:spPr>
          <a:xfrm>
            <a:off x="2123728" y="4294834"/>
            <a:ext cx="1080120" cy="2880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下カーブ矢印 7"/>
          <p:cNvSpPr/>
          <p:nvPr/>
        </p:nvSpPr>
        <p:spPr>
          <a:xfrm>
            <a:off x="4860032" y="4294834"/>
            <a:ext cx="1080120" cy="2880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2" name="ストライプ矢印 11"/>
          <p:cNvSpPr/>
          <p:nvPr/>
        </p:nvSpPr>
        <p:spPr>
          <a:xfrm rot="18313352" flipV="1">
            <a:off x="6391975" y="3951821"/>
            <a:ext cx="993071" cy="15034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正方形/長方形 12"/>
          <p:cNvSpPr/>
          <p:nvPr/>
        </p:nvSpPr>
        <p:spPr>
          <a:xfrm>
            <a:off x="683568" y="836712"/>
            <a:ext cx="1008112" cy="158417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入院</a:t>
            </a:r>
          </a:p>
        </p:txBody>
      </p:sp>
      <p:sp>
        <p:nvSpPr>
          <p:cNvPr id="14" name="正方形/長方形 13"/>
          <p:cNvSpPr/>
          <p:nvPr/>
        </p:nvSpPr>
        <p:spPr>
          <a:xfrm>
            <a:off x="3007133" y="836712"/>
            <a:ext cx="1008112" cy="158417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外来</a:t>
            </a:r>
          </a:p>
        </p:txBody>
      </p:sp>
      <p:sp>
        <p:nvSpPr>
          <p:cNvPr id="15" name="正方形/長方形 14"/>
          <p:cNvSpPr/>
          <p:nvPr/>
        </p:nvSpPr>
        <p:spPr>
          <a:xfrm>
            <a:off x="5287317" y="836712"/>
            <a:ext cx="1008112" cy="158417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精神　機能　　ﾘﾊﾋﾞﾘ</a:t>
            </a:r>
          </a:p>
        </p:txBody>
      </p:sp>
      <p:sp>
        <p:nvSpPr>
          <p:cNvPr id="16" name="テキスト ボックス 15"/>
          <p:cNvSpPr txBox="1"/>
          <p:nvPr/>
        </p:nvSpPr>
        <p:spPr>
          <a:xfrm>
            <a:off x="700234" y="942854"/>
            <a:ext cx="461665" cy="777022"/>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任意</a:t>
            </a:r>
          </a:p>
        </p:txBody>
      </p:sp>
      <p:sp>
        <p:nvSpPr>
          <p:cNvPr id="18" name="テキスト ボックス 17"/>
          <p:cNvSpPr txBox="1"/>
          <p:nvPr/>
        </p:nvSpPr>
        <p:spPr>
          <a:xfrm>
            <a:off x="1187624" y="943173"/>
            <a:ext cx="461665" cy="777022"/>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医保</a:t>
            </a:r>
          </a:p>
        </p:txBody>
      </p:sp>
      <p:sp>
        <p:nvSpPr>
          <p:cNvPr id="19" name="ストライプ矢印 18"/>
          <p:cNvSpPr/>
          <p:nvPr/>
        </p:nvSpPr>
        <p:spPr>
          <a:xfrm>
            <a:off x="1907704" y="1576211"/>
            <a:ext cx="864096" cy="4571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正方形/長方形 19"/>
          <p:cNvSpPr/>
          <p:nvPr/>
        </p:nvSpPr>
        <p:spPr>
          <a:xfrm>
            <a:off x="4667861" y="1331684"/>
            <a:ext cx="45719"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 name="正方形/長方形 20"/>
          <p:cNvSpPr/>
          <p:nvPr/>
        </p:nvSpPr>
        <p:spPr>
          <a:xfrm>
            <a:off x="4415833" y="1599070"/>
            <a:ext cx="50405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 name="テキスト ボックス 21"/>
          <p:cNvSpPr txBox="1"/>
          <p:nvPr/>
        </p:nvSpPr>
        <p:spPr>
          <a:xfrm>
            <a:off x="359532" y="2691674"/>
            <a:ext cx="165618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必要な治療を</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受ける力がない</a:t>
            </a:r>
          </a:p>
        </p:txBody>
      </p:sp>
      <p:sp>
        <p:nvSpPr>
          <p:cNvPr id="23" name="ストライプ矢印 22"/>
          <p:cNvSpPr/>
          <p:nvPr/>
        </p:nvSpPr>
        <p:spPr>
          <a:xfrm rot="5400000">
            <a:off x="541599" y="3829950"/>
            <a:ext cx="1192662" cy="993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4" name="テキスト ボックス 23"/>
          <p:cNvSpPr txBox="1"/>
          <p:nvPr/>
        </p:nvSpPr>
        <p:spPr>
          <a:xfrm>
            <a:off x="7517679" y="5262296"/>
            <a:ext cx="12241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見守る</a:t>
            </a:r>
          </a:p>
        </p:txBody>
      </p:sp>
    </p:spTree>
    <p:extLst>
      <p:ext uri="{BB962C8B-B14F-4D97-AF65-F5344CB8AC3E}">
        <p14:creationId xmlns:p14="http://schemas.microsoft.com/office/powerpoint/2010/main" val="2542454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1452" y="425683"/>
            <a:ext cx="5184576" cy="1069848"/>
          </a:xfrm>
        </p:spPr>
        <p:txBody>
          <a:bodyPr>
            <a:normAutofit fontScale="90000"/>
          </a:bodyPr>
          <a:lstStyle/>
          <a:p>
            <a:r>
              <a:rPr lang="ja-JP" altLang="en-US" sz="3600" dirty="0"/>
              <a:t>リハビリ：</a:t>
            </a:r>
            <a:br>
              <a:rPr kumimoji="1" lang="en-US" altLang="ja-JP" sz="3600" dirty="0"/>
            </a:br>
            <a:r>
              <a:rPr kumimoji="1" lang="ja-JP" altLang="en-US" sz="3600" dirty="0"/>
              <a:t>リ</a:t>
            </a:r>
            <a:r>
              <a:rPr lang="ja-JP" altLang="en-US" sz="3600" dirty="0"/>
              <a:t>ライフ</a:t>
            </a:r>
            <a:r>
              <a:rPr kumimoji="1" lang="ja-JP" altLang="en-US" sz="3600" dirty="0"/>
              <a:t>・リワーク</a:t>
            </a:r>
          </a:p>
        </p:txBody>
      </p:sp>
      <p:sp>
        <p:nvSpPr>
          <p:cNvPr id="4" name="テキスト ボックス 3"/>
          <p:cNvSpPr txBox="1"/>
          <p:nvPr/>
        </p:nvSpPr>
        <p:spPr>
          <a:xfrm>
            <a:off x="323528" y="2060848"/>
            <a:ext cx="377218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SST</a:t>
            </a:r>
            <a:r>
              <a:rPr kumimoji="1" lang="ja-JP" altLang="en-US" sz="3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：個別～集団；</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5" name="テキスト ボックス 4"/>
          <p:cNvSpPr txBox="1"/>
          <p:nvPr/>
        </p:nvSpPr>
        <p:spPr>
          <a:xfrm>
            <a:off x="3851920" y="2089696"/>
            <a:ext cx="3647152"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治療アイテム使用ロールプレイ</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治療共同体としてのミーティング</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アサーション</a:t>
            </a: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SST</a:t>
            </a: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　　　　など</a:t>
            </a:r>
          </a:p>
        </p:txBody>
      </p:sp>
      <p:sp>
        <p:nvSpPr>
          <p:cNvPr id="6" name="テキスト ボックス 5"/>
          <p:cNvSpPr txBox="1"/>
          <p:nvPr/>
        </p:nvSpPr>
        <p:spPr>
          <a:xfrm>
            <a:off x="323528" y="3068960"/>
            <a:ext cx="137890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CBT</a:t>
            </a:r>
            <a:r>
              <a:rPr kumimoji="1" lang="ja-JP" altLang="en-US" sz="3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7" name="テキスト ボックス 6"/>
          <p:cNvSpPr txBox="1"/>
          <p:nvPr/>
        </p:nvSpPr>
        <p:spPr>
          <a:xfrm>
            <a:off x="1423528" y="3164963"/>
            <a:ext cx="7802136"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疾患別：統合失調症、双極性障害、うつ病、社会不安障害、パニック障害</a:t>
            </a:r>
          </a:p>
        </p:txBody>
      </p:sp>
      <p:sp>
        <p:nvSpPr>
          <p:cNvPr id="8" name="テキスト ボックス 7"/>
          <p:cNvSpPr txBox="1"/>
          <p:nvPr/>
        </p:nvSpPr>
        <p:spPr>
          <a:xfrm>
            <a:off x="2398986" y="3550762"/>
            <a:ext cx="6494085" cy="147732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不眠、不安、ヘルスプロモーション、マインドフルネス、</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ストレスコーピング、思考のエラー、コラム式、対人緊張、</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アンガーコントロール、こだわり傾向、セルフエスティーム</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タスク管理プログラム，休職予防プログラム，Ｓ</a:t>
            </a: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WOT</a:t>
            </a: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分析，</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ヨガ，など</a:t>
            </a:r>
          </a:p>
        </p:txBody>
      </p:sp>
      <p:sp>
        <p:nvSpPr>
          <p:cNvPr id="9" name="テキスト ボックス 8"/>
          <p:cNvSpPr txBox="1"/>
          <p:nvPr/>
        </p:nvSpPr>
        <p:spPr>
          <a:xfrm>
            <a:off x="323528" y="5220489"/>
            <a:ext cx="798968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心理教育：</a:t>
            </a:r>
            <a:r>
              <a:rPr kumimoji="1" lang="en-US" altLang="ja-JP" sz="3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IMR</a:t>
            </a:r>
            <a:r>
              <a:rPr kumimoji="1" lang="ja-JP" altLang="en-US" sz="3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；はばたき（当院改良版）</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10" name="テキスト ボックス 9"/>
          <p:cNvSpPr txBox="1"/>
          <p:nvPr/>
        </p:nvSpPr>
        <p:spPr>
          <a:xfrm>
            <a:off x="323528" y="5781911"/>
            <a:ext cx="223651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就労訓練：</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11" name="テキスト ボックス 10"/>
          <p:cNvSpPr txBox="1"/>
          <p:nvPr/>
        </p:nvSpPr>
        <p:spPr>
          <a:xfrm>
            <a:off x="2428722" y="5778117"/>
            <a:ext cx="5262979" cy="64633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作業訓練、就職面接トレーニング、履歴書作成、</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プレゼンテーション練習など</a:t>
            </a:r>
          </a:p>
        </p:txBody>
      </p:sp>
      <p:sp>
        <p:nvSpPr>
          <p:cNvPr id="3" name="矢印: 右 2">
            <a:extLst>
              <a:ext uri="{FF2B5EF4-FFF2-40B4-BE49-F238E27FC236}">
                <a16:creationId xmlns:a16="http://schemas.microsoft.com/office/drawing/2014/main" id="{7169949F-2CDE-4742-A5F5-5AC975174CDA}"/>
              </a:ext>
            </a:extLst>
          </p:cNvPr>
          <p:cNvSpPr/>
          <p:nvPr/>
        </p:nvSpPr>
        <p:spPr>
          <a:xfrm>
            <a:off x="4499992" y="839521"/>
            <a:ext cx="1479652" cy="456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13" name="正方形/長方形 12">
            <a:extLst>
              <a:ext uri="{FF2B5EF4-FFF2-40B4-BE49-F238E27FC236}">
                <a16:creationId xmlns:a16="http://schemas.microsoft.com/office/drawing/2014/main" id="{D71837F1-2564-4B80-A66F-F0AFEB22A3B8}"/>
              </a:ext>
            </a:extLst>
          </p:cNvPr>
          <p:cNvSpPr/>
          <p:nvPr/>
        </p:nvSpPr>
        <p:spPr>
          <a:xfrm>
            <a:off x="5948895" y="667461"/>
            <a:ext cx="3195105" cy="76944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400" b="1" i="0" u="none" strike="noStrike" kern="1200" cap="none" spc="0" normalizeH="0" baseline="0" noProof="0" dirty="0" err="1">
                <a:ln/>
                <a:solidFill>
                  <a:srgbClr val="A04DA3"/>
                </a:solidFill>
                <a:effectLst/>
                <a:uLnTx/>
                <a:uFillTx/>
                <a:latin typeface="Georgia"/>
                <a:ea typeface="HG明朝B" panose="02020809000000000000" pitchFamily="17" charset="-128"/>
                <a:cs typeface="+mn-cs"/>
              </a:rPr>
              <a:t>WellBeing</a:t>
            </a:r>
            <a:endParaRPr kumimoji="1" lang="ja-JP" altLang="en-US" sz="4400" b="1" i="0" u="none" strike="noStrike" kern="1200" cap="none" spc="0" normalizeH="0" baseline="0" noProof="0" dirty="0">
              <a:ln/>
              <a:solidFill>
                <a:srgbClr val="A04DA3"/>
              </a:solidFill>
              <a:effectLst/>
              <a:uLnTx/>
              <a:uFillTx/>
              <a:latin typeface="Georgia"/>
              <a:ea typeface="HG明朝B" panose="02020809000000000000" pitchFamily="17" charset="-128"/>
              <a:cs typeface="+mn-cs"/>
            </a:endParaRPr>
          </a:p>
        </p:txBody>
      </p:sp>
      <p:sp>
        <p:nvSpPr>
          <p:cNvPr id="14" name="テキスト ボックス 13">
            <a:extLst>
              <a:ext uri="{FF2B5EF4-FFF2-40B4-BE49-F238E27FC236}">
                <a16:creationId xmlns:a16="http://schemas.microsoft.com/office/drawing/2014/main" id="{62D5CD2F-174F-4BCC-9305-5343F295BCF9}"/>
              </a:ext>
            </a:extLst>
          </p:cNvPr>
          <p:cNvSpPr txBox="1"/>
          <p:nvPr/>
        </p:nvSpPr>
        <p:spPr>
          <a:xfrm>
            <a:off x="1496711" y="3595082"/>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症状別：</a:t>
            </a:r>
          </a:p>
        </p:txBody>
      </p:sp>
      <p:sp>
        <p:nvSpPr>
          <p:cNvPr id="12" name="テキスト ボックス 11">
            <a:extLst>
              <a:ext uri="{FF2B5EF4-FFF2-40B4-BE49-F238E27FC236}">
                <a16:creationId xmlns:a16="http://schemas.microsoft.com/office/drawing/2014/main" id="{1C9D1597-6B70-CB20-F4ED-D17E564E83E3}"/>
              </a:ext>
            </a:extLst>
          </p:cNvPr>
          <p:cNvSpPr txBox="1"/>
          <p:nvPr/>
        </p:nvSpPr>
        <p:spPr>
          <a:xfrm>
            <a:off x="6583697" y="6412842"/>
            <a:ext cx="2435282" cy="25391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医療法人ディープインテンション 熊田 貴之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120296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96" y="620688"/>
            <a:ext cx="8619872" cy="1069848"/>
          </a:xfrm>
        </p:spPr>
        <p:txBody>
          <a:bodyPr>
            <a:normAutofit fontScale="90000"/>
          </a:bodyPr>
          <a:lstStyle/>
          <a:p>
            <a:r>
              <a:rPr kumimoji="1" lang="ja-JP" altLang="en-US" dirty="0"/>
              <a:t>入院→地域社会→ノーマライゼーション</a:t>
            </a:r>
          </a:p>
        </p:txBody>
      </p:sp>
      <p:sp>
        <p:nvSpPr>
          <p:cNvPr id="3" name="角丸四角形 2"/>
          <p:cNvSpPr/>
          <p:nvPr/>
        </p:nvSpPr>
        <p:spPr>
          <a:xfrm>
            <a:off x="484827" y="5301208"/>
            <a:ext cx="1296144" cy="58071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864458" y="5334137"/>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入院</a:t>
            </a:r>
          </a:p>
        </p:txBody>
      </p:sp>
      <p:sp>
        <p:nvSpPr>
          <p:cNvPr id="5" name="曲折矢印 4"/>
          <p:cNvSpPr/>
          <p:nvPr/>
        </p:nvSpPr>
        <p:spPr>
          <a:xfrm>
            <a:off x="1402012" y="4077072"/>
            <a:ext cx="666991" cy="122413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12" name="グループ化 12"/>
          <p:cNvGrpSpPr/>
          <p:nvPr/>
        </p:nvGrpSpPr>
        <p:grpSpPr>
          <a:xfrm>
            <a:off x="3412768" y="4884275"/>
            <a:ext cx="1156098" cy="416933"/>
            <a:chOff x="2411760" y="4739661"/>
            <a:chExt cx="1296144" cy="580710"/>
          </a:xfrm>
        </p:grpSpPr>
        <p:sp>
          <p:nvSpPr>
            <p:cNvPr id="7" name="角丸四角形 6"/>
            <p:cNvSpPr/>
            <p:nvPr/>
          </p:nvSpPr>
          <p:spPr>
            <a:xfrm>
              <a:off x="2411760" y="4739661"/>
              <a:ext cx="1296144" cy="58071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テキスト ボックス 8"/>
            <p:cNvSpPr txBox="1"/>
            <p:nvPr/>
          </p:nvSpPr>
          <p:spPr>
            <a:xfrm>
              <a:off x="2492189" y="4773676"/>
              <a:ext cx="1005403" cy="4715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外来診察</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grpSp>
        <p:nvGrpSpPr>
          <p:cNvPr id="13" name="グループ化 13"/>
          <p:cNvGrpSpPr/>
          <p:nvPr/>
        </p:nvGrpSpPr>
        <p:grpSpPr>
          <a:xfrm>
            <a:off x="2115101" y="3507899"/>
            <a:ext cx="4804670" cy="1307942"/>
            <a:chOff x="4199992" y="3801210"/>
            <a:chExt cx="1296144" cy="580710"/>
          </a:xfrm>
        </p:grpSpPr>
        <p:sp>
          <p:nvSpPr>
            <p:cNvPr id="6" name="角丸四角形 5"/>
            <p:cNvSpPr/>
            <p:nvPr/>
          </p:nvSpPr>
          <p:spPr>
            <a:xfrm>
              <a:off x="4199992" y="3801210"/>
              <a:ext cx="1296144" cy="58071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p:cNvSpPr txBox="1"/>
            <p:nvPr/>
          </p:nvSpPr>
          <p:spPr>
            <a:xfrm>
              <a:off x="4241289" y="3801210"/>
              <a:ext cx="786782" cy="16962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外来機能リハビリ</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8" name="角丸四角形 7"/>
          <p:cNvSpPr/>
          <p:nvPr/>
        </p:nvSpPr>
        <p:spPr>
          <a:xfrm>
            <a:off x="2123728" y="4884275"/>
            <a:ext cx="1167108" cy="416933"/>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テキスト ボックス 15"/>
          <p:cNvSpPr txBox="1"/>
          <p:nvPr/>
        </p:nvSpPr>
        <p:spPr>
          <a:xfrm>
            <a:off x="3712676" y="3824839"/>
            <a:ext cx="2698175"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オフィスワークス</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（語学，パソコン，資格勉強）</a:t>
            </a:r>
            <a:endPar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 name="テキスト ボックス 16"/>
          <p:cNvSpPr txBox="1"/>
          <p:nvPr/>
        </p:nvSpPr>
        <p:spPr>
          <a:xfrm>
            <a:off x="2889858" y="3824684"/>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調理</a:t>
            </a:r>
          </a:p>
        </p:txBody>
      </p:sp>
      <p:sp>
        <p:nvSpPr>
          <p:cNvPr id="18" name="テキスト ボックス 17"/>
          <p:cNvSpPr txBox="1"/>
          <p:nvPr/>
        </p:nvSpPr>
        <p:spPr>
          <a:xfrm>
            <a:off x="2863133" y="4395063"/>
            <a:ext cx="182614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レクリエーション</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テキスト ボックス 18"/>
          <p:cNvSpPr txBox="1"/>
          <p:nvPr/>
        </p:nvSpPr>
        <p:spPr>
          <a:xfrm>
            <a:off x="4711440" y="4405946"/>
            <a:ext cx="176041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SST</a:t>
            </a:r>
            <a:r>
              <a:rPr kumimoji="1" lang="ja-JP" altLang="en-US" sz="16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CBT</a:t>
            </a:r>
            <a:r>
              <a:rPr kumimoji="1" lang="ja-JP" altLang="en-US" sz="16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IMR</a:t>
            </a:r>
          </a:p>
        </p:txBody>
      </p:sp>
      <p:sp>
        <p:nvSpPr>
          <p:cNvPr id="20" name="曲折矢印 19"/>
          <p:cNvSpPr/>
          <p:nvPr/>
        </p:nvSpPr>
        <p:spPr>
          <a:xfrm>
            <a:off x="5146658" y="2759582"/>
            <a:ext cx="549491" cy="72437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1" name="正方形/長方形 20"/>
          <p:cNvSpPr/>
          <p:nvPr/>
        </p:nvSpPr>
        <p:spPr>
          <a:xfrm>
            <a:off x="2163316" y="4921542"/>
            <a:ext cx="106186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PSW</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相談</a:t>
            </a:r>
          </a:p>
        </p:txBody>
      </p:sp>
      <p:sp>
        <p:nvSpPr>
          <p:cNvPr id="23" name="角丸四角形 22"/>
          <p:cNvSpPr/>
          <p:nvPr/>
        </p:nvSpPr>
        <p:spPr>
          <a:xfrm>
            <a:off x="5732911" y="2473733"/>
            <a:ext cx="1512168" cy="58071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4" name="テキスト ボックス 23"/>
          <p:cNvSpPr txBox="1"/>
          <p:nvPr/>
        </p:nvSpPr>
        <p:spPr>
          <a:xfrm>
            <a:off x="5826985" y="2574916"/>
            <a:ext cx="12554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就労支援</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曲折矢印 24"/>
          <p:cNvSpPr/>
          <p:nvPr/>
        </p:nvSpPr>
        <p:spPr>
          <a:xfrm>
            <a:off x="6495746" y="1686291"/>
            <a:ext cx="586711" cy="78744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7" name="テキスト ボックス 26"/>
          <p:cNvSpPr txBox="1"/>
          <p:nvPr/>
        </p:nvSpPr>
        <p:spPr>
          <a:xfrm>
            <a:off x="7280171" y="1556792"/>
            <a:ext cx="90281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就労</a:t>
            </a:r>
          </a:p>
        </p:txBody>
      </p:sp>
      <p:cxnSp>
        <p:nvCxnSpPr>
          <p:cNvPr id="29" name="カギ線コネクタ 28"/>
          <p:cNvCxnSpPr>
            <a:stCxn id="27" idx="2"/>
            <a:endCxn id="6" idx="3"/>
          </p:cNvCxnSpPr>
          <p:nvPr/>
        </p:nvCxnSpPr>
        <p:spPr>
          <a:xfrm rot="5400000">
            <a:off x="6284745" y="2715038"/>
            <a:ext cx="2081858" cy="811806"/>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7778205" y="3826728"/>
            <a:ext cx="877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体験談</a:t>
            </a:r>
          </a:p>
        </p:txBody>
      </p:sp>
      <p:cxnSp>
        <p:nvCxnSpPr>
          <p:cNvPr id="32" name="直線矢印コネクタ 31"/>
          <p:cNvCxnSpPr>
            <a:stCxn id="23" idx="2"/>
          </p:cNvCxnSpPr>
          <p:nvPr/>
        </p:nvCxnSpPr>
        <p:spPr>
          <a:xfrm flipH="1">
            <a:off x="6454721" y="3054443"/>
            <a:ext cx="34274" cy="4363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6495746" y="3078385"/>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出張交流</a:t>
            </a:r>
          </a:p>
        </p:txBody>
      </p:sp>
      <p:sp>
        <p:nvSpPr>
          <p:cNvPr id="15" name="下矢印 14"/>
          <p:cNvSpPr/>
          <p:nvPr/>
        </p:nvSpPr>
        <p:spPr>
          <a:xfrm rot="10800000">
            <a:off x="4320841" y="2492107"/>
            <a:ext cx="285771" cy="9918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26" name="グループ化 30"/>
          <p:cNvGrpSpPr/>
          <p:nvPr/>
        </p:nvGrpSpPr>
        <p:grpSpPr>
          <a:xfrm>
            <a:off x="3995936" y="1916080"/>
            <a:ext cx="1296144" cy="580710"/>
            <a:chOff x="2411760" y="4739661"/>
            <a:chExt cx="1296144" cy="580710"/>
          </a:xfrm>
        </p:grpSpPr>
        <p:sp>
          <p:nvSpPr>
            <p:cNvPr id="35" name="角丸四角形 34"/>
            <p:cNvSpPr/>
            <p:nvPr/>
          </p:nvSpPr>
          <p:spPr>
            <a:xfrm>
              <a:off x="2411760" y="4739661"/>
              <a:ext cx="1296144" cy="58071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6" name="テキスト ボックス 35"/>
            <p:cNvSpPr txBox="1"/>
            <p:nvPr/>
          </p:nvSpPr>
          <p:spPr>
            <a:xfrm>
              <a:off x="2736666" y="4845350"/>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就学</a:t>
              </a:r>
            </a:p>
          </p:txBody>
        </p:sp>
      </p:grpSp>
      <p:grpSp>
        <p:nvGrpSpPr>
          <p:cNvPr id="31" name="グループ化 38"/>
          <p:cNvGrpSpPr/>
          <p:nvPr/>
        </p:nvGrpSpPr>
        <p:grpSpPr>
          <a:xfrm>
            <a:off x="2419779" y="2084518"/>
            <a:ext cx="1576157" cy="1439141"/>
            <a:chOff x="2419779" y="2656688"/>
            <a:chExt cx="1576157" cy="1439141"/>
          </a:xfrm>
        </p:grpSpPr>
        <p:sp>
          <p:nvSpPr>
            <p:cNvPr id="22" name="円/楕円 21"/>
            <p:cNvSpPr/>
            <p:nvPr/>
          </p:nvSpPr>
          <p:spPr>
            <a:xfrm>
              <a:off x="2419779" y="2656688"/>
              <a:ext cx="1058055" cy="6795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PSW</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28" name="直線矢印コネクタ 27"/>
            <p:cNvCxnSpPr>
              <a:stCxn id="35" idx="1"/>
              <a:endCxn id="22" idx="6"/>
            </p:cNvCxnSpPr>
            <p:nvPr/>
          </p:nvCxnSpPr>
          <p:spPr>
            <a:xfrm flipH="1">
              <a:off x="3477834" y="2706597"/>
              <a:ext cx="518102" cy="28987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a:stCxn id="22" idx="5"/>
            </p:cNvCxnSpPr>
            <p:nvPr/>
          </p:nvCxnSpPr>
          <p:spPr>
            <a:xfrm>
              <a:off x="3322885" y="3236737"/>
              <a:ext cx="673051" cy="85909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grpSp>
        <p:nvGrpSpPr>
          <p:cNvPr id="40" name="グループ化 12">
            <a:extLst>
              <a:ext uri="{FF2B5EF4-FFF2-40B4-BE49-F238E27FC236}">
                <a16:creationId xmlns:a16="http://schemas.microsoft.com/office/drawing/2014/main" id="{C53A2DA7-1CEB-4117-BFB9-5D5CE3DEA8BA}"/>
              </a:ext>
            </a:extLst>
          </p:cNvPr>
          <p:cNvGrpSpPr/>
          <p:nvPr/>
        </p:nvGrpSpPr>
        <p:grpSpPr>
          <a:xfrm>
            <a:off x="5857906" y="4884274"/>
            <a:ext cx="1061864" cy="416934"/>
            <a:chOff x="2411760" y="4739661"/>
            <a:chExt cx="1296144" cy="580710"/>
          </a:xfrm>
        </p:grpSpPr>
        <p:sp>
          <p:nvSpPr>
            <p:cNvPr id="41" name="角丸四角形 6">
              <a:extLst>
                <a:ext uri="{FF2B5EF4-FFF2-40B4-BE49-F238E27FC236}">
                  <a16:creationId xmlns:a16="http://schemas.microsoft.com/office/drawing/2014/main" id="{14C52217-6EB3-464B-AD3A-FEF5102B4D47}"/>
                </a:ext>
              </a:extLst>
            </p:cNvPr>
            <p:cNvSpPr/>
            <p:nvPr/>
          </p:nvSpPr>
          <p:spPr>
            <a:xfrm>
              <a:off x="2411760" y="4739661"/>
              <a:ext cx="1296144" cy="58071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2" name="テキスト ボックス 41">
              <a:extLst>
                <a:ext uri="{FF2B5EF4-FFF2-40B4-BE49-F238E27FC236}">
                  <a16:creationId xmlns:a16="http://schemas.microsoft.com/office/drawing/2014/main" id="{007144C3-5FCF-4084-9632-F5D7EDB3B9A7}"/>
                </a:ext>
              </a:extLst>
            </p:cNvPr>
            <p:cNvSpPr txBox="1"/>
            <p:nvPr/>
          </p:nvSpPr>
          <p:spPr>
            <a:xfrm>
              <a:off x="2450792" y="4791568"/>
              <a:ext cx="1005403" cy="47154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心理相談</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grpSp>
        <p:nvGrpSpPr>
          <p:cNvPr id="43" name="グループ化 12">
            <a:extLst>
              <a:ext uri="{FF2B5EF4-FFF2-40B4-BE49-F238E27FC236}">
                <a16:creationId xmlns:a16="http://schemas.microsoft.com/office/drawing/2014/main" id="{87F7995A-3EB7-4467-844E-23A638F22E82}"/>
              </a:ext>
            </a:extLst>
          </p:cNvPr>
          <p:cNvGrpSpPr/>
          <p:nvPr/>
        </p:nvGrpSpPr>
        <p:grpSpPr>
          <a:xfrm>
            <a:off x="4682454" y="4884274"/>
            <a:ext cx="1061864" cy="416934"/>
            <a:chOff x="2411760" y="4739661"/>
            <a:chExt cx="1296144" cy="580710"/>
          </a:xfrm>
        </p:grpSpPr>
        <p:sp>
          <p:nvSpPr>
            <p:cNvPr id="44" name="角丸四角形 6">
              <a:extLst>
                <a:ext uri="{FF2B5EF4-FFF2-40B4-BE49-F238E27FC236}">
                  <a16:creationId xmlns:a16="http://schemas.microsoft.com/office/drawing/2014/main" id="{312B661D-726D-4D93-8974-A9E252E4621B}"/>
                </a:ext>
              </a:extLst>
            </p:cNvPr>
            <p:cNvSpPr/>
            <p:nvPr/>
          </p:nvSpPr>
          <p:spPr>
            <a:xfrm>
              <a:off x="2411760" y="4739661"/>
              <a:ext cx="1296144" cy="58071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5" name="テキスト ボックス 44">
              <a:extLst>
                <a:ext uri="{FF2B5EF4-FFF2-40B4-BE49-F238E27FC236}">
                  <a16:creationId xmlns:a16="http://schemas.microsoft.com/office/drawing/2014/main" id="{3AB2DE85-9AC8-42AE-8289-BF4AB2E9FDCA}"/>
                </a:ext>
              </a:extLst>
            </p:cNvPr>
            <p:cNvSpPr txBox="1"/>
            <p:nvPr/>
          </p:nvSpPr>
          <p:spPr>
            <a:xfrm>
              <a:off x="2450792" y="4791568"/>
              <a:ext cx="1227226" cy="47154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服薬相談</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grpSp>
        <p:nvGrpSpPr>
          <p:cNvPr id="46" name="グループ化 13">
            <a:extLst>
              <a:ext uri="{FF2B5EF4-FFF2-40B4-BE49-F238E27FC236}">
                <a16:creationId xmlns:a16="http://schemas.microsoft.com/office/drawing/2014/main" id="{E9FD5412-6BF6-46B8-939D-01A17BE58472}"/>
              </a:ext>
            </a:extLst>
          </p:cNvPr>
          <p:cNvGrpSpPr/>
          <p:nvPr/>
        </p:nvGrpSpPr>
        <p:grpSpPr>
          <a:xfrm>
            <a:off x="3923929" y="5433426"/>
            <a:ext cx="2995842" cy="416933"/>
            <a:chOff x="4199992" y="3801210"/>
            <a:chExt cx="1296144" cy="580710"/>
          </a:xfrm>
        </p:grpSpPr>
        <p:sp>
          <p:nvSpPr>
            <p:cNvPr id="47" name="角丸四角形 5">
              <a:extLst>
                <a:ext uri="{FF2B5EF4-FFF2-40B4-BE49-F238E27FC236}">
                  <a16:creationId xmlns:a16="http://schemas.microsoft.com/office/drawing/2014/main" id="{A2AF4316-E567-4D1B-A04E-6FE00766688F}"/>
                </a:ext>
              </a:extLst>
            </p:cNvPr>
            <p:cNvSpPr/>
            <p:nvPr/>
          </p:nvSpPr>
          <p:spPr>
            <a:xfrm>
              <a:off x="4199992" y="3801210"/>
              <a:ext cx="1296144" cy="58071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8" name="テキスト ボックス 47">
              <a:extLst>
                <a:ext uri="{FF2B5EF4-FFF2-40B4-BE49-F238E27FC236}">
                  <a16:creationId xmlns:a16="http://schemas.microsoft.com/office/drawing/2014/main" id="{3FD109D6-EF90-44C8-B2D9-2820216327A2}"/>
                </a:ext>
              </a:extLst>
            </p:cNvPr>
            <p:cNvSpPr txBox="1"/>
            <p:nvPr/>
          </p:nvSpPr>
          <p:spPr>
            <a:xfrm>
              <a:off x="4343195" y="3853124"/>
              <a:ext cx="856496" cy="4715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MSC</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訪問看護・訪問診療</a:t>
              </a:r>
            </a:p>
          </p:txBody>
        </p:sp>
      </p:grpSp>
      <p:sp>
        <p:nvSpPr>
          <p:cNvPr id="49" name="角丸四角形 7">
            <a:extLst>
              <a:ext uri="{FF2B5EF4-FFF2-40B4-BE49-F238E27FC236}">
                <a16:creationId xmlns:a16="http://schemas.microsoft.com/office/drawing/2014/main" id="{C997E7AF-0E77-47D9-B556-12E44DD30332}"/>
              </a:ext>
            </a:extLst>
          </p:cNvPr>
          <p:cNvSpPr/>
          <p:nvPr/>
        </p:nvSpPr>
        <p:spPr>
          <a:xfrm>
            <a:off x="1780971" y="5433426"/>
            <a:ext cx="2142957" cy="416933"/>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0" name="正方形/長方形 49">
            <a:extLst>
              <a:ext uri="{FF2B5EF4-FFF2-40B4-BE49-F238E27FC236}">
                <a16:creationId xmlns:a16="http://schemas.microsoft.com/office/drawing/2014/main" id="{38ABADFB-03A6-4717-B79C-674B226AF188}"/>
              </a:ext>
            </a:extLst>
          </p:cNvPr>
          <p:cNvSpPr/>
          <p:nvPr/>
        </p:nvSpPr>
        <p:spPr>
          <a:xfrm>
            <a:off x="1780971" y="5466710"/>
            <a:ext cx="1494885"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病棟訪問看護</a:t>
            </a:r>
          </a:p>
        </p:txBody>
      </p:sp>
      <p:sp>
        <p:nvSpPr>
          <p:cNvPr id="37" name="テキスト ボックス 36">
            <a:extLst>
              <a:ext uri="{FF2B5EF4-FFF2-40B4-BE49-F238E27FC236}">
                <a16:creationId xmlns:a16="http://schemas.microsoft.com/office/drawing/2014/main" id="{C8D0BAA3-8092-4AC7-B22D-402B232556DC}"/>
              </a:ext>
            </a:extLst>
          </p:cNvPr>
          <p:cNvSpPr txBox="1"/>
          <p:nvPr/>
        </p:nvSpPr>
        <p:spPr>
          <a:xfrm>
            <a:off x="1181882" y="5914847"/>
            <a:ext cx="108234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シームレス</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2" name="テキスト ボックス 51">
            <a:extLst>
              <a:ext uri="{FF2B5EF4-FFF2-40B4-BE49-F238E27FC236}">
                <a16:creationId xmlns:a16="http://schemas.microsoft.com/office/drawing/2014/main" id="{090EB1BE-4F8F-43D1-AA86-2A522E71A36D}"/>
              </a:ext>
            </a:extLst>
          </p:cNvPr>
          <p:cNvSpPr txBox="1"/>
          <p:nvPr/>
        </p:nvSpPr>
        <p:spPr>
          <a:xfrm>
            <a:off x="2421744" y="5914846"/>
            <a:ext cx="144142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ライフの安定</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安全基地を作る</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3" name="テキスト ボックス 52">
            <a:extLst>
              <a:ext uri="{FF2B5EF4-FFF2-40B4-BE49-F238E27FC236}">
                <a16:creationId xmlns:a16="http://schemas.microsoft.com/office/drawing/2014/main" id="{E4A9AB80-A438-467B-A68A-253D7C06E668}"/>
              </a:ext>
            </a:extLst>
          </p:cNvPr>
          <p:cNvSpPr txBox="1"/>
          <p:nvPr/>
        </p:nvSpPr>
        <p:spPr>
          <a:xfrm>
            <a:off x="4524042" y="5877681"/>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ライフワークバランス</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社会進出に向けて</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1" name="テキスト ボックス 50"/>
          <p:cNvSpPr txBox="1"/>
          <p:nvPr/>
        </p:nvSpPr>
        <p:spPr>
          <a:xfrm>
            <a:off x="6741462" y="6606138"/>
            <a:ext cx="2435282" cy="25391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医療法人ディープインテンション 熊田 貴之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220090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49D8A567-A7B1-403A-B55C-49810732744F}"/>
              </a:ext>
            </a:extLst>
          </p:cNvPr>
          <p:cNvSpPr>
            <a:spLocks noGrp="1"/>
          </p:cNvSpPr>
          <p:nvPr>
            <p:ph type="title"/>
          </p:nvPr>
        </p:nvSpPr>
        <p:spPr>
          <a:xfrm>
            <a:off x="533400" y="142875"/>
            <a:ext cx="8229600" cy="676275"/>
          </a:xfrm>
        </p:spPr>
        <p:txBody>
          <a:bodyPr>
            <a:noAutofit/>
          </a:bodyPr>
          <a:lstStyle/>
          <a:p>
            <a:r>
              <a:rPr kumimoji="1" lang="ja-JP" altLang="en-US" sz="3600" dirty="0"/>
              <a:t>医療者目線の精神科医療の在り方</a:t>
            </a:r>
          </a:p>
        </p:txBody>
      </p:sp>
      <p:sp>
        <p:nvSpPr>
          <p:cNvPr id="4" name="楕円 3">
            <a:extLst>
              <a:ext uri="{FF2B5EF4-FFF2-40B4-BE49-F238E27FC236}">
                <a16:creationId xmlns:a16="http://schemas.microsoft.com/office/drawing/2014/main" id="{3104DD85-0580-4EBE-AF4F-1CAAE490CF8C}"/>
              </a:ext>
            </a:extLst>
          </p:cNvPr>
          <p:cNvSpPr/>
          <p:nvPr/>
        </p:nvSpPr>
        <p:spPr>
          <a:xfrm>
            <a:off x="3928120" y="3090862"/>
            <a:ext cx="720080" cy="6762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HP</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 name="楕円 4">
            <a:extLst>
              <a:ext uri="{FF2B5EF4-FFF2-40B4-BE49-F238E27FC236}">
                <a16:creationId xmlns:a16="http://schemas.microsoft.com/office/drawing/2014/main" id="{EEAF1336-061A-4E89-8124-CA6B6A3FBE15}"/>
              </a:ext>
            </a:extLst>
          </p:cNvPr>
          <p:cNvSpPr/>
          <p:nvPr/>
        </p:nvSpPr>
        <p:spPr>
          <a:xfrm>
            <a:off x="2884004" y="2132855"/>
            <a:ext cx="2808312" cy="25922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EF0B84C4-C466-4FA9-AF3B-3F43512B6D4E}"/>
              </a:ext>
            </a:extLst>
          </p:cNvPr>
          <p:cNvSpPr txBox="1"/>
          <p:nvPr/>
        </p:nvSpPr>
        <p:spPr>
          <a:xfrm>
            <a:off x="3419725" y="2437301"/>
            <a:ext cx="18004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治療的地域生活</a:t>
            </a:r>
          </a:p>
        </p:txBody>
      </p:sp>
      <p:sp>
        <p:nvSpPr>
          <p:cNvPr id="7" name="楕円 6">
            <a:extLst>
              <a:ext uri="{FF2B5EF4-FFF2-40B4-BE49-F238E27FC236}">
                <a16:creationId xmlns:a16="http://schemas.microsoft.com/office/drawing/2014/main" id="{09FE6596-8F88-4CDF-8D87-F65D773FAD33}"/>
              </a:ext>
            </a:extLst>
          </p:cNvPr>
          <p:cNvSpPr/>
          <p:nvPr/>
        </p:nvSpPr>
        <p:spPr>
          <a:xfrm>
            <a:off x="1947900" y="1160747"/>
            <a:ext cx="4680520" cy="4536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6DA14501-DA10-48F6-A0AA-361219E8CF99}"/>
              </a:ext>
            </a:extLst>
          </p:cNvPr>
          <p:cNvSpPr txBox="1"/>
          <p:nvPr/>
        </p:nvSpPr>
        <p:spPr>
          <a:xfrm>
            <a:off x="3503330" y="1479295"/>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一般地域生活</a:t>
            </a:r>
          </a:p>
        </p:txBody>
      </p:sp>
      <p:sp>
        <p:nvSpPr>
          <p:cNvPr id="9" name="矢印: 右 8">
            <a:extLst>
              <a:ext uri="{FF2B5EF4-FFF2-40B4-BE49-F238E27FC236}">
                <a16:creationId xmlns:a16="http://schemas.microsoft.com/office/drawing/2014/main" id="{2B8E6F5C-4BE4-4A1A-926B-C0C315889C81}"/>
              </a:ext>
            </a:extLst>
          </p:cNvPr>
          <p:cNvSpPr/>
          <p:nvPr/>
        </p:nvSpPr>
        <p:spPr>
          <a:xfrm>
            <a:off x="4527333" y="3009803"/>
            <a:ext cx="1935170" cy="838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精神機能リハ</a:t>
            </a:r>
          </a:p>
        </p:txBody>
      </p:sp>
      <p:sp>
        <p:nvSpPr>
          <p:cNvPr id="11" name="矢印: 下 10">
            <a:extLst>
              <a:ext uri="{FF2B5EF4-FFF2-40B4-BE49-F238E27FC236}">
                <a16:creationId xmlns:a16="http://schemas.microsoft.com/office/drawing/2014/main" id="{1BA0C900-C24F-498A-979B-DD9E8DD4A4A8}"/>
              </a:ext>
            </a:extLst>
          </p:cNvPr>
          <p:cNvSpPr/>
          <p:nvPr/>
        </p:nvSpPr>
        <p:spPr>
          <a:xfrm rot="5400000">
            <a:off x="2828686" y="2548146"/>
            <a:ext cx="737118" cy="172407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D01F4910-AB1D-4EDD-89C9-4608B2638FF5}"/>
              </a:ext>
            </a:extLst>
          </p:cNvPr>
          <p:cNvSpPr txBox="1"/>
          <p:nvPr/>
        </p:nvSpPr>
        <p:spPr>
          <a:xfrm>
            <a:off x="2800993" y="3225516"/>
            <a:ext cx="877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ｱｳﾄﾘｰﾁ</a:t>
            </a:r>
          </a:p>
        </p:txBody>
      </p:sp>
      <p:sp>
        <p:nvSpPr>
          <p:cNvPr id="17" name="テキスト ボックス 16">
            <a:extLst>
              <a:ext uri="{FF2B5EF4-FFF2-40B4-BE49-F238E27FC236}">
                <a16:creationId xmlns:a16="http://schemas.microsoft.com/office/drawing/2014/main" id="{3C54F6E8-9FA4-4E01-A407-2F91381447C2}"/>
              </a:ext>
            </a:extLst>
          </p:cNvPr>
          <p:cNvSpPr txBox="1"/>
          <p:nvPr/>
        </p:nvSpPr>
        <p:spPr>
          <a:xfrm>
            <a:off x="3992713" y="6102507"/>
            <a:ext cx="6126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care</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 name="矢印: 右 17">
            <a:extLst>
              <a:ext uri="{FF2B5EF4-FFF2-40B4-BE49-F238E27FC236}">
                <a16:creationId xmlns:a16="http://schemas.microsoft.com/office/drawing/2014/main" id="{7552088C-1C78-4161-AF85-21C2C3705A03}"/>
              </a:ext>
            </a:extLst>
          </p:cNvPr>
          <p:cNvSpPr/>
          <p:nvPr/>
        </p:nvSpPr>
        <p:spPr>
          <a:xfrm>
            <a:off x="4702830" y="6015799"/>
            <a:ext cx="989486" cy="53101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9A298714-8868-44C4-B407-84BCBDBF347A}"/>
              </a:ext>
            </a:extLst>
          </p:cNvPr>
          <p:cNvSpPr txBox="1"/>
          <p:nvPr/>
        </p:nvSpPr>
        <p:spPr>
          <a:xfrm>
            <a:off x="5691875" y="6102507"/>
            <a:ext cx="6719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Cure</a:t>
            </a:r>
          </a:p>
        </p:txBody>
      </p:sp>
      <p:sp>
        <p:nvSpPr>
          <p:cNvPr id="14" name="テキスト ボックス 13"/>
          <p:cNvSpPr txBox="1"/>
          <p:nvPr/>
        </p:nvSpPr>
        <p:spPr>
          <a:xfrm>
            <a:off x="6691114" y="6604084"/>
            <a:ext cx="2435282" cy="25391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医療法人ディープインテンション 熊田 貴之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419741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64051" y="538231"/>
            <a:ext cx="7881352" cy="4824536"/>
          </a:xfrm>
          <a:prstGeom prst="rect">
            <a:avLst/>
          </a:prstGeom>
        </p:spPr>
      </p:pic>
    </p:spTree>
    <p:extLst>
      <p:ext uri="{BB962C8B-B14F-4D97-AF65-F5344CB8AC3E}">
        <p14:creationId xmlns:p14="http://schemas.microsoft.com/office/powerpoint/2010/main" val="3399759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665655" y="543814"/>
            <a:ext cx="7456770" cy="5112568"/>
          </a:xfrm>
          <a:prstGeom prst="rect">
            <a:avLst/>
          </a:prstGeom>
        </p:spPr>
      </p:pic>
    </p:spTree>
    <p:extLst>
      <p:ext uri="{BB962C8B-B14F-4D97-AF65-F5344CB8AC3E}">
        <p14:creationId xmlns:p14="http://schemas.microsoft.com/office/powerpoint/2010/main" val="447289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68722" y="551516"/>
            <a:ext cx="8406556" cy="4680520"/>
          </a:xfrm>
          <a:prstGeom prst="rect">
            <a:avLst/>
          </a:prstGeom>
        </p:spPr>
      </p:pic>
    </p:spTree>
    <p:extLst>
      <p:ext uri="{BB962C8B-B14F-4D97-AF65-F5344CB8AC3E}">
        <p14:creationId xmlns:p14="http://schemas.microsoft.com/office/powerpoint/2010/main" val="3318706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二等辺三角形 1">
            <a:extLst>
              <a:ext uri="{FF2B5EF4-FFF2-40B4-BE49-F238E27FC236}">
                <a16:creationId xmlns:a16="http://schemas.microsoft.com/office/drawing/2014/main" id="{F25983EC-EC74-4B94-A8A0-A3389646E74F}"/>
              </a:ext>
            </a:extLst>
          </p:cNvPr>
          <p:cNvSpPr/>
          <p:nvPr/>
        </p:nvSpPr>
        <p:spPr>
          <a:xfrm>
            <a:off x="3779240" y="4513278"/>
            <a:ext cx="1585519" cy="115768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Georgia"/>
              <a:ea typeface="HG明朝B" panose="02020809000000000000" pitchFamily="17" charset="-128"/>
              <a:cs typeface="+mn-cs"/>
            </a:endParaRPr>
          </a:p>
        </p:txBody>
      </p:sp>
      <p:grpSp>
        <p:nvGrpSpPr>
          <p:cNvPr id="22" name="グループ化 21">
            <a:extLst>
              <a:ext uri="{FF2B5EF4-FFF2-40B4-BE49-F238E27FC236}">
                <a16:creationId xmlns:a16="http://schemas.microsoft.com/office/drawing/2014/main" id="{A41C7E73-2DD3-4B92-A689-FBACBBE011E2}"/>
              </a:ext>
            </a:extLst>
          </p:cNvPr>
          <p:cNvGrpSpPr/>
          <p:nvPr/>
        </p:nvGrpSpPr>
        <p:grpSpPr>
          <a:xfrm>
            <a:off x="2172748" y="3691156"/>
            <a:ext cx="4655890" cy="822122"/>
            <a:chOff x="1543574" y="4194495"/>
            <a:chExt cx="5654180" cy="822122"/>
          </a:xfrm>
        </p:grpSpPr>
        <p:cxnSp>
          <p:nvCxnSpPr>
            <p:cNvPr id="4" name="直線コネクタ 3">
              <a:extLst>
                <a:ext uri="{FF2B5EF4-FFF2-40B4-BE49-F238E27FC236}">
                  <a16:creationId xmlns:a16="http://schemas.microsoft.com/office/drawing/2014/main" id="{C688FC20-0E70-49D8-8C04-837E26EBE7BC}"/>
                </a:ext>
              </a:extLst>
            </p:cNvPr>
            <p:cNvCxnSpPr/>
            <p:nvPr/>
          </p:nvCxnSpPr>
          <p:spPr>
            <a:xfrm>
              <a:off x="1560352" y="4974672"/>
              <a:ext cx="563740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FEA13E20-5635-436C-85D8-8D2EED0D5C3C}"/>
                </a:ext>
              </a:extLst>
            </p:cNvPr>
            <p:cNvCxnSpPr/>
            <p:nvPr/>
          </p:nvCxnSpPr>
          <p:spPr>
            <a:xfrm>
              <a:off x="1543574" y="4194495"/>
              <a:ext cx="0" cy="82212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AE98566F-AED2-4540-BCDE-004D811BE19C}"/>
                </a:ext>
              </a:extLst>
            </p:cNvPr>
            <p:cNvCxnSpPr/>
            <p:nvPr/>
          </p:nvCxnSpPr>
          <p:spPr>
            <a:xfrm>
              <a:off x="7197754" y="4194495"/>
              <a:ext cx="0" cy="822122"/>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18" name="グループ化 17">
            <a:extLst>
              <a:ext uri="{FF2B5EF4-FFF2-40B4-BE49-F238E27FC236}">
                <a16:creationId xmlns:a16="http://schemas.microsoft.com/office/drawing/2014/main" id="{67B61F32-4F1D-482D-BAEA-A557FDE53D81}"/>
              </a:ext>
            </a:extLst>
          </p:cNvPr>
          <p:cNvGrpSpPr/>
          <p:nvPr/>
        </p:nvGrpSpPr>
        <p:grpSpPr>
          <a:xfrm>
            <a:off x="5421562" y="3174883"/>
            <a:ext cx="2814151" cy="516273"/>
            <a:chOff x="1125523" y="3277998"/>
            <a:chExt cx="1743512" cy="516273"/>
          </a:xfrm>
        </p:grpSpPr>
        <p:cxnSp>
          <p:nvCxnSpPr>
            <p:cNvPr id="19" name="直線コネクタ 18">
              <a:extLst>
                <a:ext uri="{FF2B5EF4-FFF2-40B4-BE49-F238E27FC236}">
                  <a16:creationId xmlns:a16="http://schemas.microsoft.com/office/drawing/2014/main" id="{647D0820-7CCD-4E23-92E7-003BA5A23744}"/>
                </a:ext>
              </a:extLst>
            </p:cNvPr>
            <p:cNvCxnSpPr>
              <a:cxnSpLocks/>
            </p:cNvCxnSpPr>
            <p:nvPr/>
          </p:nvCxnSpPr>
          <p:spPr>
            <a:xfrm>
              <a:off x="1125523" y="3758268"/>
              <a:ext cx="174351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CDA713DE-7F1A-41DD-B599-817320F8DCF7}"/>
                </a:ext>
              </a:extLst>
            </p:cNvPr>
            <p:cNvCxnSpPr>
              <a:cxnSpLocks/>
            </p:cNvCxnSpPr>
            <p:nvPr/>
          </p:nvCxnSpPr>
          <p:spPr>
            <a:xfrm>
              <a:off x="1142301" y="3277998"/>
              <a:ext cx="0" cy="50124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BDCE4EDB-56BF-42B6-83EA-DBB3133B6CB4}"/>
                </a:ext>
              </a:extLst>
            </p:cNvPr>
            <p:cNvCxnSpPr>
              <a:cxnSpLocks/>
            </p:cNvCxnSpPr>
            <p:nvPr/>
          </p:nvCxnSpPr>
          <p:spPr>
            <a:xfrm>
              <a:off x="2869035" y="3293028"/>
              <a:ext cx="0" cy="501243"/>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23" name="グループ化 22">
            <a:extLst>
              <a:ext uri="{FF2B5EF4-FFF2-40B4-BE49-F238E27FC236}">
                <a16:creationId xmlns:a16="http://schemas.microsoft.com/office/drawing/2014/main" id="{A359FD78-AA9B-4B95-9EEA-5C5A40C2F3A7}"/>
              </a:ext>
            </a:extLst>
          </p:cNvPr>
          <p:cNvGrpSpPr/>
          <p:nvPr/>
        </p:nvGrpSpPr>
        <p:grpSpPr>
          <a:xfrm>
            <a:off x="779488" y="3174883"/>
            <a:ext cx="2814151" cy="516273"/>
            <a:chOff x="1125523" y="3277998"/>
            <a:chExt cx="1743512" cy="516273"/>
          </a:xfrm>
        </p:grpSpPr>
        <p:cxnSp>
          <p:nvCxnSpPr>
            <p:cNvPr id="24" name="直線コネクタ 23">
              <a:extLst>
                <a:ext uri="{FF2B5EF4-FFF2-40B4-BE49-F238E27FC236}">
                  <a16:creationId xmlns:a16="http://schemas.microsoft.com/office/drawing/2014/main" id="{55753F91-8EFF-4F10-B8A1-98E5EB1E1247}"/>
                </a:ext>
              </a:extLst>
            </p:cNvPr>
            <p:cNvCxnSpPr>
              <a:cxnSpLocks/>
            </p:cNvCxnSpPr>
            <p:nvPr/>
          </p:nvCxnSpPr>
          <p:spPr>
            <a:xfrm>
              <a:off x="1125523" y="3758268"/>
              <a:ext cx="174351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D29F9F13-4EC4-4910-86ED-508BE1654A86}"/>
                </a:ext>
              </a:extLst>
            </p:cNvPr>
            <p:cNvCxnSpPr>
              <a:cxnSpLocks/>
            </p:cNvCxnSpPr>
            <p:nvPr/>
          </p:nvCxnSpPr>
          <p:spPr>
            <a:xfrm>
              <a:off x="1142301" y="3277998"/>
              <a:ext cx="0" cy="50124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CC723122-4AAA-4EF0-BC26-A35158FF4950}"/>
                </a:ext>
              </a:extLst>
            </p:cNvPr>
            <p:cNvCxnSpPr>
              <a:cxnSpLocks/>
            </p:cNvCxnSpPr>
            <p:nvPr/>
          </p:nvCxnSpPr>
          <p:spPr>
            <a:xfrm>
              <a:off x="2869035" y="3293028"/>
              <a:ext cx="0" cy="501243"/>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27" name="テキスト ボックス 26">
            <a:extLst>
              <a:ext uri="{FF2B5EF4-FFF2-40B4-BE49-F238E27FC236}">
                <a16:creationId xmlns:a16="http://schemas.microsoft.com/office/drawing/2014/main" id="{C844E150-BB22-401D-836D-2451FDBCE5B1}"/>
              </a:ext>
            </a:extLst>
          </p:cNvPr>
          <p:cNvSpPr txBox="1"/>
          <p:nvPr/>
        </p:nvSpPr>
        <p:spPr>
          <a:xfrm>
            <a:off x="1577131" y="402671"/>
            <a:ext cx="90281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収入</a:t>
            </a:r>
          </a:p>
        </p:txBody>
      </p:sp>
      <p:sp>
        <p:nvSpPr>
          <p:cNvPr id="28" name="テキスト ボックス 27">
            <a:extLst>
              <a:ext uri="{FF2B5EF4-FFF2-40B4-BE49-F238E27FC236}">
                <a16:creationId xmlns:a16="http://schemas.microsoft.com/office/drawing/2014/main" id="{FAC15F0E-BE56-4E10-A7DF-82650DC65038}"/>
              </a:ext>
            </a:extLst>
          </p:cNvPr>
          <p:cNvSpPr txBox="1"/>
          <p:nvPr/>
        </p:nvSpPr>
        <p:spPr>
          <a:xfrm>
            <a:off x="6377231" y="402671"/>
            <a:ext cx="90281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支出</a:t>
            </a:r>
          </a:p>
        </p:txBody>
      </p:sp>
      <p:sp>
        <p:nvSpPr>
          <p:cNvPr id="29" name="テキスト ボックス 28">
            <a:extLst>
              <a:ext uri="{FF2B5EF4-FFF2-40B4-BE49-F238E27FC236}">
                <a16:creationId xmlns:a16="http://schemas.microsoft.com/office/drawing/2014/main" id="{1155CFB1-FB09-4298-A28E-8CF39DC85FE7}"/>
              </a:ext>
            </a:extLst>
          </p:cNvPr>
          <p:cNvSpPr txBox="1"/>
          <p:nvPr/>
        </p:nvSpPr>
        <p:spPr>
          <a:xfrm>
            <a:off x="5739984" y="2642186"/>
            <a:ext cx="2333374" cy="923330"/>
          </a:xfrm>
          <a:prstGeom prst="rect">
            <a:avLst/>
          </a:prstGeom>
          <a:noFill/>
          <a:ln w="38100">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人件費</a:t>
            </a:r>
            <a:endParaRPr kumimoji="1" lang="ja-JP" altLang="en-US" sz="3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30" name="テキスト ボックス 29">
            <a:extLst>
              <a:ext uri="{FF2B5EF4-FFF2-40B4-BE49-F238E27FC236}">
                <a16:creationId xmlns:a16="http://schemas.microsoft.com/office/drawing/2014/main" id="{6FF6FDC1-302D-490E-A55E-3D662E29563B}"/>
              </a:ext>
            </a:extLst>
          </p:cNvPr>
          <p:cNvSpPr txBox="1"/>
          <p:nvPr/>
        </p:nvSpPr>
        <p:spPr>
          <a:xfrm>
            <a:off x="5751886" y="2124277"/>
            <a:ext cx="1852047" cy="400110"/>
          </a:xfrm>
          <a:prstGeom prst="rect">
            <a:avLst/>
          </a:prstGeom>
          <a:noFill/>
          <a:ln w="38100">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その他販管費</a:t>
            </a:r>
            <a:endParaRPr kumimoji="1" lang="ja-JP" altLang="en-US" sz="1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31" name="テキスト ボックス 30">
            <a:extLst>
              <a:ext uri="{FF2B5EF4-FFF2-40B4-BE49-F238E27FC236}">
                <a16:creationId xmlns:a16="http://schemas.microsoft.com/office/drawing/2014/main" id="{DA30B5C3-0742-4B81-A8C0-673CE614913D}"/>
              </a:ext>
            </a:extLst>
          </p:cNvPr>
          <p:cNvSpPr txBox="1"/>
          <p:nvPr/>
        </p:nvSpPr>
        <p:spPr>
          <a:xfrm>
            <a:off x="5739984" y="1606022"/>
            <a:ext cx="1852047" cy="400110"/>
          </a:xfrm>
          <a:prstGeom prst="rect">
            <a:avLst/>
          </a:prstGeom>
          <a:noFill/>
          <a:ln w="38100">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借入返済</a:t>
            </a:r>
            <a:endParaRPr kumimoji="1" lang="ja-JP" altLang="en-US" sz="1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32" name="テキスト ボックス 31">
            <a:extLst>
              <a:ext uri="{FF2B5EF4-FFF2-40B4-BE49-F238E27FC236}">
                <a16:creationId xmlns:a16="http://schemas.microsoft.com/office/drawing/2014/main" id="{439C03BF-801F-4764-8A92-14FF00D17763}"/>
              </a:ext>
            </a:extLst>
          </p:cNvPr>
          <p:cNvSpPr txBox="1"/>
          <p:nvPr/>
        </p:nvSpPr>
        <p:spPr>
          <a:xfrm>
            <a:off x="5739983" y="1108043"/>
            <a:ext cx="1852047" cy="400110"/>
          </a:xfrm>
          <a:prstGeom prst="rect">
            <a:avLst/>
          </a:prstGeom>
          <a:noFill/>
          <a:ln w="38100">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内部留保</a:t>
            </a:r>
            <a:endParaRPr kumimoji="1" lang="ja-JP" altLang="en-US" sz="1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33" name="テキスト ボックス 32">
            <a:extLst>
              <a:ext uri="{FF2B5EF4-FFF2-40B4-BE49-F238E27FC236}">
                <a16:creationId xmlns:a16="http://schemas.microsoft.com/office/drawing/2014/main" id="{6EF3EC1F-1272-4479-A656-FEBB4546C541}"/>
              </a:ext>
            </a:extLst>
          </p:cNvPr>
          <p:cNvSpPr txBox="1"/>
          <p:nvPr/>
        </p:nvSpPr>
        <p:spPr>
          <a:xfrm>
            <a:off x="1046957" y="2618611"/>
            <a:ext cx="2333374" cy="923330"/>
          </a:xfrm>
          <a:prstGeom prst="rect">
            <a:avLst/>
          </a:prstGeom>
          <a:noFill/>
          <a:ln w="38100">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入院</a:t>
            </a:r>
            <a:endParaRPr kumimoji="1" lang="ja-JP" altLang="en-US" sz="3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34" name="テキスト ボックス 33">
            <a:extLst>
              <a:ext uri="{FF2B5EF4-FFF2-40B4-BE49-F238E27FC236}">
                <a16:creationId xmlns:a16="http://schemas.microsoft.com/office/drawing/2014/main" id="{3EBEC8A7-2745-4FB7-8FC5-F5A68F8515D5}"/>
              </a:ext>
            </a:extLst>
          </p:cNvPr>
          <p:cNvSpPr txBox="1"/>
          <p:nvPr/>
        </p:nvSpPr>
        <p:spPr>
          <a:xfrm>
            <a:off x="1047055" y="2134064"/>
            <a:ext cx="1852047" cy="400110"/>
          </a:xfrm>
          <a:prstGeom prst="rect">
            <a:avLst/>
          </a:prstGeom>
          <a:noFill/>
          <a:ln w="38100">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外来</a:t>
            </a:r>
            <a:endParaRPr kumimoji="1" lang="ja-JP" altLang="en-US" sz="1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35" name="テキスト ボックス 34">
            <a:extLst>
              <a:ext uri="{FF2B5EF4-FFF2-40B4-BE49-F238E27FC236}">
                <a16:creationId xmlns:a16="http://schemas.microsoft.com/office/drawing/2014/main" id="{5523DC88-A8D6-4730-9026-6D7195FC1C1C}"/>
              </a:ext>
            </a:extLst>
          </p:cNvPr>
          <p:cNvSpPr txBox="1"/>
          <p:nvPr/>
        </p:nvSpPr>
        <p:spPr>
          <a:xfrm>
            <a:off x="1046957" y="1658012"/>
            <a:ext cx="1852047" cy="369332"/>
          </a:xfrm>
          <a:prstGeom prst="rect">
            <a:avLst/>
          </a:prstGeom>
          <a:noFill/>
          <a:ln w="38100">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その他付帯事業</a:t>
            </a:r>
            <a:endParaRPr kumimoji="1" lang="ja-JP" altLang="en-US" sz="1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Tree>
    <p:extLst>
      <p:ext uri="{BB962C8B-B14F-4D97-AF65-F5344CB8AC3E}">
        <p14:creationId xmlns:p14="http://schemas.microsoft.com/office/powerpoint/2010/main" val="3545250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861140" y="587162"/>
            <a:ext cx="7639484" cy="4915618"/>
          </a:xfrm>
          <a:prstGeom prst="rect">
            <a:avLst/>
          </a:prstGeom>
        </p:spPr>
      </p:pic>
    </p:spTree>
    <p:extLst>
      <p:ext uri="{BB962C8B-B14F-4D97-AF65-F5344CB8AC3E}">
        <p14:creationId xmlns:p14="http://schemas.microsoft.com/office/powerpoint/2010/main" val="2464728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52001" y="560057"/>
            <a:ext cx="7321021" cy="419540"/>
          </a:xfrm>
        </p:spPr>
        <p:txBody>
          <a:bodyPr/>
          <a:lstStyle/>
          <a:p>
            <a:r>
              <a:rPr lang="ja-JP" altLang="en-US" sz="2000" dirty="0"/>
              <a:t>Ｒｅｃｏｖｅｒｙで意識すること</a:t>
            </a:r>
          </a:p>
        </p:txBody>
      </p:sp>
      <p:sp>
        <p:nvSpPr>
          <p:cNvPr id="8" name="テキスト プレースホルダー 7"/>
          <p:cNvSpPr>
            <a:spLocks noGrp="1"/>
          </p:cNvSpPr>
          <p:nvPr>
            <p:ph type="body" idx="1"/>
          </p:nvPr>
        </p:nvSpPr>
        <p:spPr/>
        <p:txBody>
          <a:bodyPr/>
          <a:lstStyle/>
          <a:p>
            <a:endParaRPr kumimoji="1" lang="ja-JP" altLang="en-US" sz="1400"/>
          </a:p>
        </p:txBody>
      </p:sp>
      <p:sp>
        <p:nvSpPr>
          <p:cNvPr id="9" name="テキスト プレースホルダー 8"/>
          <p:cNvSpPr>
            <a:spLocks noGrp="1"/>
          </p:cNvSpPr>
          <p:nvPr>
            <p:ph type="body" sz="quarter" idx="13"/>
          </p:nvPr>
        </p:nvSpPr>
        <p:spPr>
          <a:xfrm>
            <a:off x="252001" y="1592796"/>
            <a:ext cx="6075702" cy="338554"/>
          </a:xfrm>
        </p:spPr>
        <p:txBody>
          <a:bodyPr wrap="none">
            <a:spAutoFit/>
          </a:bodyPr>
          <a:lstStyle/>
          <a:p>
            <a:r>
              <a:rPr lang="ja-JP" altLang="en-US" sz="1600" b="1" dirty="0">
                <a:latin typeface="+mn-lt"/>
                <a:ea typeface="+mn-ea"/>
              </a:rPr>
              <a:t>リカバリーは「パーソナルリカバリー」と「臨床的リカバリー」に整理できる。</a:t>
            </a:r>
            <a:endParaRPr kumimoji="1" lang="ja-JP" altLang="en-US" sz="1600" b="1" dirty="0">
              <a:latin typeface="+mn-lt"/>
              <a:ea typeface="+mn-ea"/>
            </a:endParaRPr>
          </a:p>
        </p:txBody>
      </p:sp>
      <p:sp>
        <p:nvSpPr>
          <p:cNvPr id="21" name="テキスト ボックス 20">
            <a:extLst>
              <a:ext uri="{FF2B5EF4-FFF2-40B4-BE49-F238E27FC236}">
                <a16:creationId xmlns:a16="http://schemas.microsoft.com/office/drawing/2014/main" id="{5ACE5043-B9EF-4F11-8D77-372BE094D86E}"/>
              </a:ext>
            </a:extLst>
          </p:cNvPr>
          <p:cNvSpPr txBox="1"/>
          <p:nvPr/>
        </p:nvSpPr>
        <p:spPr>
          <a:xfrm>
            <a:off x="5715782" y="6137568"/>
            <a:ext cx="3127780" cy="246221"/>
          </a:xfrm>
          <a:prstGeom prst="rect">
            <a:avLst/>
          </a:prstGeom>
          <a:noFill/>
        </p:spPr>
        <p:txBody>
          <a:bodyPr wrap="none" rtlCol="0" anchor="b">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山口創生：医学のあゆみ </a:t>
            </a:r>
            <a:r>
              <a:rPr kumimoji="1" lang="en-US" altLang="ja-JP" sz="1000" b="0" i="0" u="none" strike="noStrike" kern="1200" cap="none" spc="0" normalizeH="0" baseline="0" noProof="0" dirty="0">
                <a:ln>
                  <a:noFill/>
                </a:ln>
                <a:solidFill>
                  <a:prstClr val="black"/>
                </a:solidFill>
                <a:effectLst/>
                <a:uLnTx/>
                <a:uFillTx/>
                <a:latin typeface="Meiryo UI"/>
                <a:ea typeface="Meiryo UI"/>
                <a:cs typeface="+mn-cs"/>
              </a:rPr>
              <a:t>21</a:t>
            </a: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000" b="0" i="0" u="none" strike="noStrike" kern="1200" cap="none" spc="0" normalizeH="0" baseline="0" noProof="0" dirty="0">
                <a:ln>
                  <a:noFill/>
                </a:ln>
                <a:solidFill>
                  <a:prstClr val="black"/>
                </a:solidFill>
                <a:effectLst/>
                <a:uLnTx/>
                <a:uFillTx/>
                <a:latin typeface="Meiryo UI"/>
                <a:ea typeface="Meiryo UI"/>
                <a:cs typeface="+mn-cs"/>
              </a:rPr>
              <a:t>9</a:t>
            </a: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000" b="0" i="0" u="none" strike="noStrike" kern="1200" cap="none" spc="0" normalizeH="0" baseline="0" noProof="0" dirty="0">
                <a:ln>
                  <a:noFill/>
                </a:ln>
                <a:solidFill>
                  <a:prstClr val="black"/>
                </a:solidFill>
                <a:effectLst/>
                <a:uLnTx/>
                <a:uFillTx/>
                <a:latin typeface="Meiryo UI"/>
                <a:ea typeface="Meiryo UI"/>
                <a:cs typeface="+mn-cs"/>
              </a:rPr>
              <a:t>941-948. 2017</a:t>
            </a:r>
          </a:p>
        </p:txBody>
      </p:sp>
      <p:sp>
        <p:nvSpPr>
          <p:cNvPr id="68" name="Text Box 8"/>
          <p:cNvSpPr txBox="1">
            <a:spLocks noChangeArrowheads="1"/>
          </p:cNvSpPr>
          <p:nvPr/>
        </p:nvSpPr>
        <p:spPr bwMode="auto">
          <a:xfrm>
            <a:off x="5711865" y="5185265"/>
            <a:ext cx="2571381" cy="531068"/>
          </a:xfrm>
          <a:prstGeom prst="rect">
            <a:avLst/>
          </a:prstGeom>
          <a:solidFill>
            <a:srgbClr val="FF9933"/>
          </a:solidFill>
          <a:ln w="19050">
            <a:noFill/>
            <a:miter lim="800000"/>
            <a:headEnd type="none" w="sm" len="sm"/>
            <a:tailEnd type="none" w="sm" len="sm"/>
          </a:ln>
          <a:effectLst/>
        </p:spPr>
        <p:txBody>
          <a:bodyPr lIns="40500" tIns="8100" rIns="40500" bIns="8100" anchor="ctr"/>
          <a:lstStyle>
            <a:lvl1pPr>
              <a:defRPr sz="2400">
                <a:solidFill>
                  <a:schemeClr val="tx1"/>
                </a:solidFill>
                <a:latin typeface="Times New Roman" pitchFamily="18" charset="0"/>
                <a:ea typeface="ヒラギノ角ゴ Pro W3" charset="-128"/>
              </a:defRPr>
            </a:lvl1pPr>
            <a:lvl2pPr marL="742950" indent="-285750">
              <a:defRPr sz="2400">
                <a:solidFill>
                  <a:schemeClr val="tx1"/>
                </a:solidFill>
                <a:latin typeface="Times New Roman" pitchFamily="18" charset="0"/>
                <a:ea typeface="ヒラギノ角ゴ Pro W3" charset="-128"/>
              </a:defRPr>
            </a:lvl2pPr>
            <a:lvl3pPr marL="1143000" indent="-228600">
              <a:defRPr sz="2400">
                <a:solidFill>
                  <a:schemeClr val="tx1"/>
                </a:solidFill>
                <a:latin typeface="Times New Roman" pitchFamily="18" charset="0"/>
                <a:ea typeface="ヒラギノ角ゴ Pro W3" charset="-128"/>
              </a:defRPr>
            </a:lvl3pPr>
            <a:lvl4pPr marL="1600200" indent="-228600">
              <a:defRPr sz="2400">
                <a:solidFill>
                  <a:schemeClr val="tx1"/>
                </a:solidFill>
                <a:latin typeface="Times New Roman" pitchFamily="18" charset="0"/>
                <a:ea typeface="ヒラギノ角ゴ Pro W3" charset="-128"/>
              </a:defRPr>
            </a:lvl4pPr>
            <a:lvl5pPr marL="2057400" indent="-22860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Arial"/>
                <a:ea typeface="Meiryo UI"/>
                <a:cs typeface="+mn-cs"/>
              </a:rPr>
              <a:t>症状の改善</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Arial"/>
                <a:ea typeface="Meiryo UI"/>
                <a:cs typeface="+mn-cs"/>
              </a:rPr>
              <a:t>（</a:t>
            </a:r>
            <a:r>
              <a:rPr kumimoji="0" lang="en-US" altLang="ja-JP" sz="1400" b="1" i="0" u="none" strike="noStrike" kern="0" cap="none" spc="0" normalizeH="0" baseline="0" noProof="0" dirty="0">
                <a:ln>
                  <a:noFill/>
                </a:ln>
                <a:solidFill>
                  <a:srgbClr val="FFFFFF"/>
                </a:solidFill>
                <a:effectLst/>
                <a:uLnTx/>
                <a:uFillTx/>
                <a:latin typeface="Arial"/>
                <a:ea typeface="Meiryo UI"/>
                <a:cs typeface="+mn-cs"/>
              </a:rPr>
              <a:t>Symptom</a:t>
            </a:r>
            <a:r>
              <a:rPr kumimoji="0" lang="en-US" altLang="ko-KR" sz="1400" b="1" i="0" u="none" strike="noStrike" kern="0" cap="none" spc="0" normalizeH="0" baseline="0" noProof="0" dirty="0">
                <a:ln>
                  <a:noFill/>
                </a:ln>
                <a:solidFill>
                  <a:srgbClr val="FFFFFF"/>
                </a:solidFill>
                <a:effectLst/>
                <a:uLnTx/>
                <a:uFillTx/>
                <a:latin typeface="Arial"/>
                <a:ea typeface="Meiryo UI"/>
                <a:cs typeface="+mn-cs"/>
              </a:rPr>
              <a:t> recovery</a:t>
            </a:r>
            <a:r>
              <a:rPr kumimoji="0" lang="ko-KR" altLang="en-US" sz="1400" b="1" i="0" u="none" strike="noStrike" kern="0" cap="none" spc="0" normalizeH="0" baseline="0" noProof="0" dirty="0">
                <a:ln>
                  <a:noFill/>
                </a:ln>
                <a:solidFill>
                  <a:srgbClr val="FFFFFF"/>
                </a:solidFill>
                <a:effectLst/>
                <a:uLnTx/>
                <a:uFillTx/>
                <a:latin typeface="Arial"/>
                <a:ea typeface="+mn-ea"/>
                <a:cs typeface="+mn-cs"/>
              </a:rPr>
              <a:t>）</a:t>
            </a:r>
          </a:p>
        </p:txBody>
      </p:sp>
      <p:sp>
        <p:nvSpPr>
          <p:cNvPr id="69" name="Text Box 8"/>
          <p:cNvSpPr txBox="1">
            <a:spLocks noChangeArrowheads="1"/>
          </p:cNvSpPr>
          <p:nvPr/>
        </p:nvSpPr>
        <p:spPr bwMode="auto">
          <a:xfrm>
            <a:off x="827584" y="3645024"/>
            <a:ext cx="1326248" cy="531068"/>
          </a:xfrm>
          <a:prstGeom prst="rect">
            <a:avLst/>
          </a:prstGeom>
          <a:solidFill>
            <a:srgbClr val="0066CC"/>
          </a:solidFill>
          <a:ln w="19050" algn="ctr">
            <a:noFill/>
            <a:miter lim="800000"/>
            <a:headEnd/>
            <a:tailEnd/>
          </a:ln>
          <a:effectLst/>
        </p:spPr>
        <p:txBody>
          <a:bodyPr lIns="40500" tIns="8100" rIns="40500" bIns="8100" anchor="ctr"/>
          <a:lstStyle>
            <a:lvl1pPr>
              <a:defRPr sz="2400">
                <a:solidFill>
                  <a:schemeClr val="tx1"/>
                </a:solidFill>
                <a:latin typeface="Times New Roman" pitchFamily="18" charset="0"/>
                <a:ea typeface="ヒラギノ角ゴ Pro W3" charset="-128"/>
              </a:defRPr>
            </a:lvl1pPr>
            <a:lvl2pPr marL="742950" indent="-285750">
              <a:defRPr sz="2400">
                <a:solidFill>
                  <a:schemeClr val="tx1"/>
                </a:solidFill>
                <a:latin typeface="Times New Roman" pitchFamily="18" charset="0"/>
                <a:ea typeface="ヒラギノ角ゴ Pro W3" charset="-128"/>
              </a:defRPr>
            </a:lvl2pPr>
            <a:lvl3pPr marL="1143000" indent="-228600">
              <a:defRPr sz="2400">
                <a:solidFill>
                  <a:schemeClr val="tx1"/>
                </a:solidFill>
                <a:latin typeface="Times New Roman" pitchFamily="18" charset="0"/>
                <a:ea typeface="ヒラギノ角ゴ Pro W3" charset="-128"/>
              </a:defRPr>
            </a:lvl3pPr>
            <a:lvl4pPr marL="1600200" indent="-228600">
              <a:defRPr sz="2400">
                <a:solidFill>
                  <a:schemeClr val="tx1"/>
                </a:solidFill>
                <a:latin typeface="Times New Roman" pitchFamily="18" charset="0"/>
                <a:ea typeface="ヒラギノ角ゴ Pro W3" charset="-128"/>
              </a:defRPr>
            </a:lvl4pPr>
            <a:lvl5pPr marL="2057400" indent="-22860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Arial"/>
                <a:ea typeface="Meiryo UI"/>
                <a:cs typeface="+mn-cs"/>
              </a:rPr>
              <a:t>リカバリー</a:t>
            </a:r>
            <a:endParaRPr kumimoji="0" lang="en-US" altLang="ja-JP" sz="1400" b="1" i="0" u="none" strike="noStrike" kern="0" cap="none" spc="0" normalizeH="0" baseline="0" noProof="0" dirty="0">
              <a:ln>
                <a:noFill/>
              </a:ln>
              <a:solidFill>
                <a:srgbClr val="FFFFFF"/>
              </a:solidFill>
              <a:effectLst/>
              <a:uLnTx/>
              <a:uFillTx/>
              <a:latin typeface="Arial"/>
              <a:ea typeface="Meiryo UI"/>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Arial"/>
                <a:ea typeface="Meiryo UI"/>
                <a:cs typeface="+mn-cs"/>
              </a:rPr>
              <a:t>（</a:t>
            </a:r>
            <a:r>
              <a:rPr kumimoji="0" lang="en-US" altLang="ko-KR" sz="1400" b="1" i="0" u="none" strike="noStrike" kern="0" cap="none" spc="0" normalizeH="0" baseline="0" noProof="0" dirty="0">
                <a:ln>
                  <a:noFill/>
                </a:ln>
                <a:solidFill>
                  <a:srgbClr val="FFFFFF"/>
                </a:solidFill>
                <a:effectLst/>
                <a:uLnTx/>
                <a:uFillTx/>
                <a:latin typeface="Arial"/>
                <a:ea typeface="Meiryo UI"/>
                <a:cs typeface="+mn-cs"/>
              </a:rPr>
              <a:t>Recovery</a:t>
            </a:r>
            <a:r>
              <a:rPr kumimoji="0" lang="ja-JP" altLang="en-US" sz="1400" b="1" i="0" u="none" strike="noStrike" kern="0" cap="none" spc="0" normalizeH="0" baseline="0" noProof="0" dirty="0">
                <a:ln>
                  <a:noFill/>
                </a:ln>
                <a:solidFill>
                  <a:srgbClr val="FFFFFF"/>
                </a:solidFill>
                <a:effectLst/>
                <a:uLnTx/>
                <a:uFillTx/>
                <a:latin typeface="Arial"/>
                <a:ea typeface="Meiryo UI"/>
                <a:cs typeface="+mn-cs"/>
              </a:rPr>
              <a:t>）</a:t>
            </a:r>
            <a:endParaRPr kumimoji="0" lang="en-US" altLang="ko-KR" sz="1400" b="1" i="0" u="none" strike="noStrike" kern="0" cap="none" spc="0" normalizeH="0" baseline="0" noProof="0" dirty="0">
              <a:ln>
                <a:noFill/>
              </a:ln>
              <a:solidFill>
                <a:srgbClr val="FFFFFF"/>
              </a:solidFill>
              <a:effectLst/>
              <a:uLnTx/>
              <a:uFillTx/>
              <a:latin typeface="Arial"/>
              <a:ea typeface="Meiryo UI"/>
              <a:cs typeface="+mn-cs"/>
            </a:endParaRPr>
          </a:p>
        </p:txBody>
      </p:sp>
      <p:sp>
        <p:nvSpPr>
          <p:cNvPr id="70" name="Text Box 8"/>
          <p:cNvSpPr txBox="1">
            <a:spLocks noChangeArrowheads="1"/>
          </p:cNvSpPr>
          <p:nvPr/>
        </p:nvSpPr>
        <p:spPr bwMode="auto">
          <a:xfrm>
            <a:off x="5711865" y="4202185"/>
            <a:ext cx="2571381" cy="531068"/>
          </a:xfrm>
          <a:prstGeom prst="rect">
            <a:avLst/>
          </a:prstGeom>
          <a:solidFill>
            <a:srgbClr val="FF9933"/>
          </a:solidFill>
          <a:ln w="19050">
            <a:noFill/>
            <a:miter lim="800000"/>
            <a:headEnd type="none" w="sm" len="sm"/>
            <a:tailEnd type="none" w="sm" len="sm"/>
          </a:ln>
          <a:effectLst/>
        </p:spPr>
        <p:txBody>
          <a:bodyPr lIns="40500" tIns="8100" rIns="40500" bIns="8100" anchor="ctr"/>
          <a:lstStyle>
            <a:lvl1pPr>
              <a:defRPr sz="2400">
                <a:solidFill>
                  <a:schemeClr val="tx1"/>
                </a:solidFill>
                <a:latin typeface="Times New Roman" pitchFamily="18" charset="0"/>
                <a:ea typeface="ヒラギノ角ゴ Pro W3" charset="-128"/>
              </a:defRPr>
            </a:lvl1pPr>
            <a:lvl2pPr marL="742950" indent="-285750">
              <a:defRPr sz="2400">
                <a:solidFill>
                  <a:schemeClr val="tx1"/>
                </a:solidFill>
                <a:latin typeface="Times New Roman" pitchFamily="18" charset="0"/>
                <a:ea typeface="ヒラギノ角ゴ Pro W3" charset="-128"/>
              </a:defRPr>
            </a:lvl2pPr>
            <a:lvl3pPr marL="1143000" indent="-228600">
              <a:defRPr sz="2400">
                <a:solidFill>
                  <a:schemeClr val="tx1"/>
                </a:solidFill>
                <a:latin typeface="Times New Roman" pitchFamily="18" charset="0"/>
                <a:ea typeface="ヒラギノ角ゴ Pro W3" charset="-128"/>
              </a:defRPr>
            </a:lvl3pPr>
            <a:lvl4pPr marL="1600200" indent="-228600">
              <a:defRPr sz="2400">
                <a:solidFill>
                  <a:schemeClr val="tx1"/>
                </a:solidFill>
                <a:latin typeface="Times New Roman" pitchFamily="18" charset="0"/>
                <a:ea typeface="ヒラギノ角ゴ Pro W3" charset="-128"/>
              </a:defRPr>
            </a:lvl4pPr>
            <a:lvl5pPr marL="2057400" indent="-22860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Arial"/>
                <a:ea typeface="Meiryo UI"/>
                <a:cs typeface="+mn-cs"/>
              </a:rPr>
              <a:t>機能の回復</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Arial"/>
                <a:ea typeface="Meiryo UI"/>
                <a:cs typeface="+mn-cs"/>
              </a:rPr>
              <a:t>（</a:t>
            </a:r>
            <a:r>
              <a:rPr kumimoji="0" lang="en-US" altLang="ja-JP" sz="1400" b="1" i="0" u="none" strike="noStrike" kern="0" cap="none" spc="0" normalizeH="0" baseline="0" noProof="0" dirty="0">
                <a:ln>
                  <a:noFill/>
                </a:ln>
                <a:solidFill>
                  <a:srgbClr val="FFFFFF"/>
                </a:solidFill>
                <a:effectLst/>
                <a:uLnTx/>
                <a:uFillTx/>
                <a:latin typeface="Arial"/>
                <a:ea typeface="Meiryo UI"/>
                <a:cs typeface="+mn-cs"/>
              </a:rPr>
              <a:t>Functional</a:t>
            </a:r>
            <a:r>
              <a:rPr kumimoji="0" lang="ja-JP" altLang="en-US" sz="1400" b="1" i="0" u="none" strike="noStrike" kern="0" cap="none" spc="0" normalizeH="0" baseline="0" noProof="0" dirty="0">
                <a:ln>
                  <a:noFill/>
                </a:ln>
                <a:solidFill>
                  <a:srgbClr val="FFFFFF"/>
                </a:solidFill>
                <a:effectLst/>
                <a:uLnTx/>
                <a:uFillTx/>
                <a:latin typeface="Arial"/>
                <a:ea typeface="Meiryo UI"/>
                <a:cs typeface="+mn-cs"/>
              </a:rPr>
              <a:t> </a:t>
            </a:r>
            <a:r>
              <a:rPr kumimoji="0" lang="en-US" altLang="ko-KR" sz="1400" b="1" i="0" u="none" strike="noStrike" kern="0" cap="none" spc="0" normalizeH="0" baseline="0" noProof="0" dirty="0">
                <a:ln>
                  <a:noFill/>
                </a:ln>
                <a:solidFill>
                  <a:srgbClr val="FFFFFF"/>
                </a:solidFill>
                <a:effectLst/>
                <a:uLnTx/>
                <a:uFillTx/>
                <a:latin typeface="Arial"/>
                <a:ea typeface="Meiryo UI"/>
                <a:cs typeface="+mn-cs"/>
              </a:rPr>
              <a:t>recovery</a:t>
            </a:r>
            <a:r>
              <a:rPr kumimoji="0" lang="ko-KR" altLang="en-US" sz="1400" b="1" i="0" u="none" strike="noStrike" kern="0" cap="none" spc="0" normalizeH="0" baseline="0" noProof="0" dirty="0">
                <a:ln>
                  <a:noFill/>
                </a:ln>
                <a:solidFill>
                  <a:srgbClr val="FFFFFF"/>
                </a:solidFill>
                <a:effectLst/>
                <a:uLnTx/>
                <a:uFillTx/>
                <a:latin typeface="Arial"/>
                <a:ea typeface="+mn-ea"/>
                <a:cs typeface="+mn-cs"/>
              </a:rPr>
              <a:t>）</a:t>
            </a:r>
          </a:p>
        </p:txBody>
      </p:sp>
      <p:sp>
        <p:nvSpPr>
          <p:cNvPr id="71" name="Rectangle 3"/>
          <p:cNvSpPr>
            <a:spLocks noChangeArrowheads="1"/>
          </p:cNvSpPr>
          <p:nvPr/>
        </p:nvSpPr>
        <p:spPr bwMode="auto">
          <a:xfrm>
            <a:off x="5745034" y="3219105"/>
            <a:ext cx="2571381" cy="531068"/>
          </a:xfrm>
          <a:prstGeom prst="rect">
            <a:avLst/>
          </a:prstGeom>
          <a:solidFill>
            <a:schemeClr val="tx2">
              <a:lumMod val="90000"/>
              <a:lumOff val="10000"/>
            </a:schemeClr>
          </a:solidFill>
          <a:ln w="19050" algn="ctr">
            <a:noFill/>
            <a:miter lim="800000"/>
            <a:headEnd/>
            <a:tailEnd/>
          </a:ln>
          <a:effectLst/>
        </p:spPr>
        <p:txBody>
          <a:bodyPr lIns="40500" tIns="8100" rIns="40500" bIns="810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Arial"/>
                <a:ea typeface="Meiryo UI"/>
                <a:cs typeface="+mn-cs"/>
              </a:rPr>
              <a:t>客観的なリカバリー</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Arial"/>
                <a:ea typeface="Meiryo UI"/>
                <a:cs typeface="+mn-cs"/>
              </a:rPr>
              <a:t>（</a:t>
            </a:r>
            <a:r>
              <a:rPr kumimoji="0" lang="en-US" altLang="ja-JP" sz="1400" b="1" i="0" u="none" strike="noStrike" kern="0" cap="none" spc="0" normalizeH="0" baseline="0" noProof="0" dirty="0">
                <a:ln>
                  <a:noFill/>
                </a:ln>
                <a:solidFill>
                  <a:srgbClr val="FFFFFF"/>
                </a:solidFill>
                <a:effectLst/>
                <a:uLnTx/>
                <a:uFillTx/>
                <a:latin typeface="Arial"/>
                <a:ea typeface="Meiryo UI"/>
                <a:cs typeface="+mn-cs"/>
              </a:rPr>
              <a:t>Objective</a:t>
            </a:r>
            <a:r>
              <a:rPr kumimoji="0" lang="ja-JP" altLang="en-US" sz="1400" b="1" i="0" u="none" strike="noStrike" kern="0" cap="none" spc="0" normalizeH="0" baseline="0" noProof="0" dirty="0">
                <a:ln>
                  <a:noFill/>
                </a:ln>
                <a:solidFill>
                  <a:srgbClr val="FFFFFF"/>
                </a:solidFill>
                <a:effectLst/>
                <a:uLnTx/>
                <a:uFillTx/>
                <a:latin typeface="Arial"/>
                <a:ea typeface="Meiryo UI"/>
                <a:cs typeface="+mn-cs"/>
              </a:rPr>
              <a:t> </a:t>
            </a:r>
            <a:r>
              <a:rPr kumimoji="0" lang="en-US" altLang="ja-JP" sz="1400" b="1" i="0" u="none" strike="noStrike" kern="0" cap="none" spc="0" normalizeH="0" baseline="0" noProof="0" dirty="0">
                <a:ln>
                  <a:noFill/>
                </a:ln>
                <a:solidFill>
                  <a:srgbClr val="FFFFFF"/>
                </a:solidFill>
                <a:effectLst/>
                <a:uLnTx/>
                <a:uFillTx/>
                <a:latin typeface="Arial"/>
                <a:ea typeface="Meiryo UI"/>
                <a:cs typeface="+mn-cs"/>
              </a:rPr>
              <a:t>recovery</a:t>
            </a:r>
            <a:r>
              <a:rPr kumimoji="0" lang="ja-JP" altLang="en-US" sz="1400" b="1" i="0" u="none" strike="noStrike" kern="0" cap="none" spc="0" normalizeH="0" baseline="0" noProof="0" dirty="0">
                <a:ln>
                  <a:noFill/>
                </a:ln>
                <a:solidFill>
                  <a:srgbClr val="FFFFFF"/>
                </a:solidFill>
                <a:effectLst/>
                <a:uLnTx/>
                <a:uFillTx/>
                <a:latin typeface="Arial"/>
                <a:ea typeface="Meiryo UI"/>
                <a:cs typeface="+mn-cs"/>
              </a:rPr>
              <a:t>）</a:t>
            </a:r>
          </a:p>
        </p:txBody>
      </p:sp>
      <p:sp>
        <p:nvSpPr>
          <p:cNvPr id="72" name="Rectangle 3"/>
          <p:cNvSpPr>
            <a:spLocks noChangeArrowheads="1"/>
          </p:cNvSpPr>
          <p:nvPr/>
        </p:nvSpPr>
        <p:spPr bwMode="auto">
          <a:xfrm>
            <a:off x="5745034" y="2236025"/>
            <a:ext cx="2571381" cy="531068"/>
          </a:xfrm>
          <a:prstGeom prst="rect">
            <a:avLst/>
          </a:prstGeom>
          <a:solidFill>
            <a:schemeClr val="tx2">
              <a:lumMod val="90000"/>
              <a:lumOff val="10000"/>
            </a:schemeClr>
          </a:solidFill>
          <a:ln w="19050" algn="ctr">
            <a:noFill/>
            <a:miter lim="800000"/>
            <a:headEnd/>
            <a:tailEnd/>
          </a:ln>
          <a:effectLst/>
        </p:spPr>
        <p:txBody>
          <a:bodyPr lIns="40500" tIns="8100" rIns="40500" bIns="810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Arial"/>
                <a:ea typeface="Meiryo UI"/>
                <a:cs typeface="+mn-cs"/>
              </a:rPr>
              <a:t>主観的なリカバリー</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Arial"/>
                <a:ea typeface="Meiryo UI"/>
                <a:cs typeface="+mn-cs"/>
              </a:rPr>
              <a:t>（</a:t>
            </a:r>
            <a:r>
              <a:rPr kumimoji="0" lang="en-US" altLang="ja-JP" sz="1400" b="1" i="0" u="none" strike="noStrike" kern="0" cap="none" spc="0" normalizeH="0" baseline="0" noProof="0" dirty="0">
                <a:ln>
                  <a:noFill/>
                </a:ln>
                <a:solidFill>
                  <a:srgbClr val="FFFFFF"/>
                </a:solidFill>
                <a:effectLst/>
                <a:uLnTx/>
                <a:uFillTx/>
                <a:latin typeface="Arial"/>
                <a:ea typeface="Meiryo UI"/>
                <a:cs typeface="+mn-cs"/>
              </a:rPr>
              <a:t>Subjective</a:t>
            </a:r>
            <a:r>
              <a:rPr kumimoji="0" lang="ja-JP" altLang="en-US" sz="1400" b="1" i="0" u="none" strike="noStrike" kern="0" cap="none" spc="0" normalizeH="0" baseline="0" noProof="0" dirty="0">
                <a:ln>
                  <a:noFill/>
                </a:ln>
                <a:solidFill>
                  <a:srgbClr val="FFFFFF"/>
                </a:solidFill>
                <a:effectLst/>
                <a:uLnTx/>
                <a:uFillTx/>
                <a:latin typeface="Arial"/>
                <a:ea typeface="Meiryo UI"/>
                <a:cs typeface="+mn-cs"/>
              </a:rPr>
              <a:t> </a:t>
            </a:r>
            <a:r>
              <a:rPr kumimoji="0" lang="en-US" altLang="ja-JP" sz="1400" b="1" i="0" u="none" strike="noStrike" kern="0" cap="none" spc="0" normalizeH="0" baseline="0" noProof="0" dirty="0">
                <a:ln>
                  <a:noFill/>
                </a:ln>
                <a:solidFill>
                  <a:srgbClr val="FFFFFF"/>
                </a:solidFill>
                <a:effectLst/>
                <a:uLnTx/>
                <a:uFillTx/>
                <a:latin typeface="Arial"/>
                <a:ea typeface="Meiryo UI"/>
                <a:cs typeface="+mn-cs"/>
              </a:rPr>
              <a:t>recovery</a:t>
            </a:r>
            <a:r>
              <a:rPr kumimoji="0" lang="ja-JP" altLang="en-US" sz="1400" b="1" i="0" u="none" strike="noStrike" kern="0" cap="none" spc="0" normalizeH="0" baseline="0" noProof="0" dirty="0">
                <a:ln>
                  <a:noFill/>
                </a:ln>
                <a:solidFill>
                  <a:srgbClr val="FFFFFF"/>
                </a:solidFill>
                <a:effectLst/>
                <a:uLnTx/>
                <a:uFillTx/>
                <a:latin typeface="Arial"/>
                <a:ea typeface="Meiryo UI"/>
                <a:cs typeface="+mn-cs"/>
              </a:rPr>
              <a:t>）</a:t>
            </a:r>
          </a:p>
        </p:txBody>
      </p:sp>
      <p:sp>
        <p:nvSpPr>
          <p:cNvPr id="73" name="Text Box 8"/>
          <p:cNvSpPr txBox="1">
            <a:spLocks noChangeArrowheads="1"/>
          </p:cNvSpPr>
          <p:nvPr/>
        </p:nvSpPr>
        <p:spPr bwMode="auto">
          <a:xfrm>
            <a:off x="2801880" y="4581128"/>
            <a:ext cx="2510398" cy="531068"/>
          </a:xfrm>
          <a:prstGeom prst="rect">
            <a:avLst/>
          </a:prstGeom>
          <a:solidFill>
            <a:srgbClr val="FF9933"/>
          </a:solidFill>
          <a:ln w="19050">
            <a:noFill/>
            <a:miter lim="800000"/>
            <a:headEnd type="none" w="sm" len="sm"/>
            <a:tailEnd type="none" w="sm" len="sm"/>
          </a:ln>
          <a:effectLst/>
        </p:spPr>
        <p:txBody>
          <a:bodyPr lIns="40500" tIns="8100" rIns="40500" bIns="8100" anchor="ctr"/>
          <a:lstStyle>
            <a:lvl1pPr>
              <a:defRPr sz="2400">
                <a:solidFill>
                  <a:schemeClr val="tx1"/>
                </a:solidFill>
                <a:latin typeface="Times New Roman" pitchFamily="18" charset="0"/>
                <a:ea typeface="ヒラギノ角ゴ Pro W3" charset="-128"/>
              </a:defRPr>
            </a:lvl1pPr>
            <a:lvl2pPr marL="742950" indent="-285750">
              <a:defRPr sz="2400">
                <a:solidFill>
                  <a:schemeClr val="tx1"/>
                </a:solidFill>
                <a:latin typeface="Times New Roman" pitchFamily="18" charset="0"/>
                <a:ea typeface="ヒラギノ角ゴ Pro W3" charset="-128"/>
              </a:defRPr>
            </a:lvl2pPr>
            <a:lvl3pPr marL="1143000" indent="-228600">
              <a:defRPr sz="2400">
                <a:solidFill>
                  <a:schemeClr val="tx1"/>
                </a:solidFill>
                <a:latin typeface="Times New Roman" pitchFamily="18" charset="0"/>
                <a:ea typeface="ヒラギノ角ゴ Pro W3" charset="-128"/>
              </a:defRPr>
            </a:lvl3pPr>
            <a:lvl4pPr marL="1600200" indent="-228600">
              <a:defRPr sz="2400">
                <a:solidFill>
                  <a:schemeClr val="tx1"/>
                </a:solidFill>
                <a:latin typeface="Times New Roman" pitchFamily="18" charset="0"/>
                <a:ea typeface="ヒラギノ角ゴ Pro W3" charset="-128"/>
              </a:defRPr>
            </a:lvl4pPr>
            <a:lvl5pPr marL="2057400" indent="-22860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Arial"/>
                <a:ea typeface="Meiryo UI"/>
                <a:cs typeface="+mn-cs"/>
              </a:rPr>
              <a:t>臨床的リカバリー</a:t>
            </a:r>
            <a:endParaRPr kumimoji="0" lang="en-US" altLang="ko-KR" sz="1400" b="1" i="0" u="none" strike="noStrike" kern="0" cap="none" spc="0" normalizeH="0" baseline="0" noProof="0" dirty="0">
              <a:ln>
                <a:noFill/>
              </a:ln>
              <a:solidFill>
                <a:srgbClr val="FFFFFF"/>
              </a:solidFill>
              <a:effectLst/>
              <a:uLnTx/>
              <a:uFillTx/>
              <a:latin typeface="Arial"/>
              <a:ea typeface="Meiryo UI"/>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Arial"/>
                <a:ea typeface="Meiryo UI"/>
                <a:cs typeface="+mn-cs"/>
              </a:rPr>
              <a:t>（</a:t>
            </a:r>
            <a:r>
              <a:rPr kumimoji="0" lang="en-US" altLang="ja-JP" sz="1400" b="1" i="0" u="none" strike="noStrike" kern="0" cap="none" spc="0" normalizeH="0" baseline="0" noProof="0" dirty="0">
                <a:ln>
                  <a:noFill/>
                </a:ln>
                <a:solidFill>
                  <a:srgbClr val="FFFFFF"/>
                </a:solidFill>
                <a:effectLst/>
                <a:uLnTx/>
                <a:uFillTx/>
                <a:latin typeface="Arial"/>
                <a:ea typeface="Meiryo UI"/>
                <a:cs typeface="+mn-cs"/>
              </a:rPr>
              <a:t>Clinical</a:t>
            </a:r>
            <a:r>
              <a:rPr kumimoji="0" lang="en-US" altLang="ko-KR" sz="1400" b="1" i="0" u="none" strike="noStrike" kern="0" cap="none" spc="0" normalizeH="0" baseline="0" noProof="0" dirty="0">
                <a:ln>
                  <a:noFill/>
                </a:ln>
                <a:solidFill>
                  <a:srgbClr val="FFFFFF"/>
                </a:solidFill>
                <a:effectLst/>
                <a:uLnTx/>
                <a:uFillTx/>
                <a:latin typeface="Arial"/>
                <a:ea typeface="Meiryo UI"/>
                <a:cs typeface="+mn-cs"/>
              </a:rPr>
              <a:t> recovery</a:t>
            </a:r>
            <a:r>
              <a:rPr kumimoji="0" lang="ja-JP" altLang="en-US" sz="1400" b="1" i="0" u="none" strike="noStrike" kern="0" cap="none" spc="0" normalizeH="0" baseline="0" noProof="0" dirty="0">
                <a:ln>
                  <a:noFill/>
                </a:ln>
                <a:solidFill>
                  <a:srgbClr val="FFFFFF"/>
                </a:solidFill>
                <a:effectLst/>
                <a:uLnTx/>
                <a:uFillTx/>
                <a:latin typeface="Arial"/>
                <a:ea typeface="Meiryo UI"/>
                <a:cs typeface="+mn-cs"/>
              </a:rPr>
              <a:t>）</a:t>
            </a:r>
            <a:endParaRPr kumimoji="0" lang="en-US" altLang="ko-KR" sz="1400" b="1" i="0" u="none" strike="noStrike" kern="0" cap="none" spc="0" normalizeH="0" baseline="0" noProof="0" dirty="0">
              <a:ln>
                <a:noFill/>
              </a:ln>
              <a:solidFill>
                <a:srgbClr val="FFFFFF"/>
              </a:solidFill>
              <a:effectLst/>
              <a:uLnTx/>
              <a:uFillTx/>
              <a:latin typeface="Arial"/>
              <a:ea typeface="Meiryo UI"/>
              <a:cs typeface="+mn-cs"/>
            </a:endParaRPr>
          </a:p>
        </p:txBody>
      </p:sp>
      <p:sp>
        <p:nvSpPr>
          <p:cNvPr id="74" name="Rectangle 3"/>
          <p:cNvSpPr>
            <a:spLocks noChangeArrowheads="1"/>
          </p:cNvSpPr>
          <p:nvPr/>
        </p:nvSpPr>
        <p:spPr bwMode="auto">
          <a:xfrm>
            <a:off x="2801880" y="2668292"/>
            <a:ext cx="2510398" cy="531068"/>
          </a:xfrm>
          <a:prstGeom prst="rect">
            <a:avLst/>
          </a:prstGeom>
          <a:solidFill>
            <a:schemeClr val="tx2">
              <a:lumMod val="90000"/>
              <a:lumOff val="10000"/>
            </a:schemeClr>
          </a:solidFill>
          <a:ln w="19050" algn="ctr">
            <a:noFill/>
            <a:miter lim="800000"/>
            <a:headEnd/>
            <a:tailEnd/>
          </a:ln>
          <a:effectLst/>
        </p:spPr>
        <p:txBody>
          <a:bodyPr lIns="40500" tIns="8100" rIns="40500" bIns="810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Arial"/>
                <a:ea typeface="Meiryo UI"/>
                <a:cs typeface="+mn-cs"/>
              </a:rPr>
              <a:t>パーソナルリカバリー</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Arial"/>
                <a:ea typeface="Meiryo UI"/>
                <a:cs typeface="+mn-cs"/>
              </a:rPr>
              <a:t>（</a:t>
            </a:r>
            <a:r>
              <a:rPr kumimoji="0" lang="en-US" altLang="ja-JP" sz="1400" b="1" i="0" u="none" strike="noStrike" kern="0" cap="none" spc="0" normalizeH="0" baseline="0" noProof="0" dirty="0">
                <a:ln>
                  <a:noFill/>
                </a:ln>
                <a:solidFill>
                  <a:srgbClr val="FFFFFF"/>
                </a:solidFill>
                <a:effectLst/>
                <a:uLnTx/>
                <a:uFillTx/>
                <a:latin typeface="Arial"/>
                <a:ea typeface="Meiryo UI"/>
                <a:cs typeface="+mn-cs"/>
              </a:rPr>
              <a:t>Personal recovery</a:t>
            </a:r>
            <a:r>
              <a:rPr kumimoji="0" lang="ja-JP" altLang="en-US" sz="1400" b="1" i="0" u="none" strike="noStrike" kern="0" cap="none" spc="0" normalizeH="0" baseline="0" noProof="0" dirty="0">
                <a:ln>
                  <a:noFill/>
                </a:ln>
                <a:solidFill>
                  <a:srgbClr val="FFFFFF"/>
                </a:solidFill>
                <a:effectLst/>
                <a:uLnTx/>
                <a:uFillTx/>
                <a:latin typeface="Arial"/>
                <a:ea typeface="Meiryo UI"/>
                <a:cs typeface="+mn-cs"/>
              </a:rPr>
              <a:t>）</a:t>
            </a:r>
          </a:p>
        </p:txBody>
      </p:sp>
      <p:cxnSp>
        <p:nvCxnSpPr>
          <p:cNvPr id="81" name="カギ線コネクタ 80"/>
          <p:cNvCxnSpPr>
            <a:stCxn id="69" idx="3"/>
            <a:endCxn id="73" idx="1"/>
          </p:cNvCxnSpPr>
          <p:nvPr/>
        </p:nvCxnSpPr>
        <p:spPr>
          <a:xfrm>
            <a:off x="2153832" y="3910558"/>
            <a:ext cx="648048" cy="936104"/>
          </a:xfrm>
          <a:prstGeom prst="bentConnector3">
            <a:avLst/>
          </a:prstGeom>
          <a:noFill/>
          <a:ln w="38100" cap="flat" cmpd="sng" algn="ctr">
            <a:solidFill>
              <a:srgbClr val="000000"/>
            </a:solidFill>
            <a:prstDash val="solid"/>
            <a:round/>
            <a:headEnd type="none"/>
            <a:tailEnd type="triangle" w="med" len="med"/>
          </a:ln>
          <a:effectLst/>
        </p:spPr>
      </p:cxnSp>
      <p:cxnSp>
        <p:nvCxnSpPr>
          <p:cNvPr id="82" name="カギ線コネクタ 81"/>
          <p:cNvCxnSpPr>
            <a:stCxn id="69" idx="3"/>
            <a:endCxn id="74" idx="1"/>
          </p:cNvCxnSpPr>
          <p:nvPr/>
        </p:nvCxnSpPr>
        <p:spPr>
          <a:xfrm flipV="1">
            <a:off x="2153832" y="2933826"/>
            <a:ext cx="648048" cy="976732"/>
          </a:xfrm>
          <a:prstGeom prst="bentConnector3">
            <a:avLst/>
          </a:prstGeom>
          <a:noFill/>
          <a:ln w="38100" cap="flat" cmpd="sng" algn="ctr">
            <a:solidFill>
              <a:srgbClr val="000000"/>
            </a:solidFill>
            <a:prstDash val="solid"/>
            <a:round/>
            <a:headEnd type="none"/>
            <a:tailEnd type="triangle" w="med" len="med"/>
          </a:ln>
          <a:effectLst/>
        </p:spPr>
      </p:cxnSp>
      <p:cxnSp>
        <p:nvCxnSpPr>
          <p:cNvPr id="83" name="カギ線コネクタ 82"/>
          <p:cNvCxnSpPr>
            <a:stCxn id="73" idx="3"/>
            <a:endCxn id="68" idx="1"/>
          </p:cNvCxnSpPr>
          <p:nvPr/>
        </p:nvCxnSpPr>
        <p:spPr>
          <a:xfrm>
            <a:off x="5312278" y="4846662"/>
            <a:ext cx="399587" cy="604137"/>
          </a:xfrm>
          <a:prstGeom prst="bentConnector3">
            <a:avLst/>
          </a:prstGeom>
          <a:noFill/>
          <a:ln w="38100" cap="flat" cmpd="sng" algn="ctr">
            <a:solidFill>
              <a:srgbClr val="000000"/>
            </a:solidFill>
            <a:prstDash val="solid"/>
            <a:round/>
            <a:headEnd type="none"/>
            <a:tailEnd type="triangle" w="med" len="med"/>
          </a:ln>
          <a:effectLst/>
        </p:spPr>
      </p:cxnSp>
      <p:cxnSp>
        <p:nvCxnSpPr>
          <p:cNvPr id="84" name="カギ線コネクタ 83"/>
          <p:cNvCxnSpPr>
            <a:stCxn id="73" idx="3"/>
            <a:endCxn id="70" idx="1"/>
          </p:cNvCxnSpPr>
          <p:nvPr/>
        </p:nvCxnSpPr>
        <p:spPr>
          <a:xfrm flipV="1">
            <a:off x="5312278" y="4467719"/>
            <a:ext cx="399587" cy="378943"/>
          </a:xfrm>
          <a:prstGeom prst="bentConnector3">
            <a:avLst/>
          </a:prstGeom>
          <a:noFill/>
          <a:ln w="38100" cap="flat" cmpd="sng" algn="ctr">
            <a:solidFill>
              <a:srgbClr val="000000"/>
            </a:solidFill>
            <a:prstDash val="solid"/>
            <a:round/>
            <a:headEnd type="none"/>
            <a:tailEnd type="triangle" w="med" len="med"/>
          </a:ln>
          <a:effectLst/>
        </p:spPr>
      </p:cxnSp>
      <p:cxnSp>
        <p:nvCxnSpPr>
          <p:cNvPr id="85" name="カギ線コネクタ 84"/>
          <p:cNvCxnSpPr>
            <a:stCxn id="74" idx="3"/>
            <a:endCxn id="71" idx="1"/>
          </p:cNvCxnSpPr>
          <p:nvPr/>
        </p:nvCxnSpPr>
        <p:spPr>
          <a:xfrm>
            <a:off x="5312278" y="2933826"/>
            <a:ext cx="432756" cy="550813"/>
          </a:xfrm>
          <a:prstGeom prst="bentConnector3">
            <a:avLst/>
          </a:prstGeom>
          <a:noFill/>
          <a:ln w="38100" cap="flat" cmpd="sng" algn="ctr">
            <a:solidFill>
              <a:srgbClr val="000000"/>
            </a:solidFill>
            <a:prstDash val="solid"/>
            <a:round/>
            <a:headEnd type="none"/>
            <a:tailEnd type="triangle" w="med" len="med"/>
          </a:ln>
          <a:effectLst/>
        </p:spPr>
      </p:cxnSp>
      <p:cxnSp>
        <p:nvCxnSpPr>
          <p:cNvPr id="86" name="カギ線コネクタ 85"/>
          <p:cNvCxnSpPr>
            <a:stCxn id="74" idx="3"/>
            <a:endCxn id="72" idx="1"/>
          </p:cNvCxnSpPr>
          <p:nvPr/>
        </p:nvCxnSpPr>
        <p:spPr>
          <a:xfrm flipV="1">
            <a:off x="5312278" y="2501559"/>
            <a:ext cx="432756" cy="432267"/>
          </a:xfrm>
          <a:prstGeom prst="bentConnector3">
            <a:avLst/>
          </a:prstGeom>
          <a:noFill/>
          <a:ln w="38100" cap="flat" cmpd="sng" algn="ctr">
            <a:solidFill>
              <a:srgbClr val="000000"/>
            </a:solidFill>
            <a:prstDash val="solid"/>
            <a:round/>
            <a:headEnd type="none"/>
            <a:tailEnd type="triangle" w="med" len="med"/>
          </a:ln>
          <a:effectLst/>
        </p:spPr>
      </p:cxnSp>
    </p:spTree>
    <p:extLst>
      <p:ext uri="{BB962C8B-B14F-4D97-AF65-F5344CB8AC3E}">
        <p14:creationId xmlns:p14="http://schemas.microsoft.com/office/powerpoint/2010/main" val="2753393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755576" y="692696"/>
            <a:ext cx="7838243" cy="530550"/>
          </a:xfrm>
          <a:prstGeom prst="rect">
            <a:avLst/>
          </a:prstGeom>
        </p:spPr>
        <p:txBody>
          <a:bodyPr vert="horz" lIns="68569" tIns="68569" rIns="68569" bIns="68569" anchor="t" anchorCtr="0">
            <a:noAutofit/>
          </a:bodyPr>
          <a:lstStyle/>
          <a:p>
            <a:pPr algn="ctr"/>
            <a:r>
              <a:rPr lang="ja-JP" altLang="en-US" b="1" dirty="0">
                <a:solidFill>
                  <a:srgbClr val="38761D"/>
                </a:solidFill>
              </a:rPr>
              <a:t>医療法人ディープインテンション</a:t>
            </a:r>
            <a:br>
              <a:rPr lang="en-US" altLang="ja-JP" b="1" dirty="0">
                <a:solidFill>
                  <a:srgbClr val="38761D"/>
                </a:solidFill>
              </a:rPr>
            </a:br>
            <a:r>
              <a:rPr lang="ja-JP" altLang="en-US" b="1" dirty="0">
                <a:solidFill>
                  <a:srgbClr val="FFC000"/>
                </a:solidFill>
              </a:rPr>
              <a:t>日吉心療所</a:t>
            </a:r>
            <a:r>
              <a:rPr lang="ja-JP" altLang="en-US" b="1" dirty="0">
                <a:solidFill>
                  <a:srgbClr val="38761D"/>
                </a:solidFill>
              </a:rPr>
              <a:t>＆</a:t>
            </a:r>
            <a:r>
              <a:rPr lang="ja-JP" altLang="en-US" b="1" dirty="0">
                <a:solidFill>
                  <a:srgbClr val="0070C0"/>
                </a:solidFill>
              </a:rPr>
              <a:t>リンクスメンタルクリニック</a:t>
            </a:r>
            <a:endParaRPr lang="ja" altLang="en-US" b="1" dirty="0">
              <a:solidFill>
                <a:srgbClr val="0070C0"/>
              </a:solidFill>
            </a:endParaRPr>
          </a:p>
        </p:txBody>
      </p:sp>
      <p:sp>
        <p:nvSpPr>
          <p:cNvPr id="67" name="Shape 67"/>
          <p:cNvSpPr txBox="1">
            <a:spLocks noGrp="1"/>
          </p:cNvSpPr>
          <p:nvPr>
            <p:ph type="body" idx="1"/>
          </p:nvPr>
        </p:nvSpPr>
        <p:spPr>
          <a:xfrm>
            <a:off x="971600" y="1848865"/>
            <a:ext cx="7020780" cy="1656184"/>
          </a:xfrm>
          <a:prstGeom prst="rect">
            <a:avLst/>
          </a:prstGeom>
        </p:spPr>
        <p:txBody>
          <a:bodyPr vert="horz" lIns="68569" tIns="68569" rIns="68569" bIns="68569" anchor="t" anchorCtr="0">
            <a:noAutofit/>
          </a:bodyPr>
          <a:lstStyle/>
          <a:p>
            <a:r>
              <a:rPr lang="ja-JP" altLang="en-US" sz="1800" dirty="0">
                <a:solidFill>
                  <a:srgbClr val="000000"/>
                </a:solidFill>
              </a:rPr>
              <a:t>在宅精神科医療，訪問看護</a:t>
            </a:r>
            <a:endParaRPr lang="en-US" altLang="ja-JP" sz="1800" dirty="0">
              <a:solidFill>
                <a:srgbClr val="000000"/>
              </a:solidFill>
            </a:endParaRPr>
          </a:p>
          <a:p>
            <a:endParaRPr lang="en-US" altLang="ja-JP" sz="1800" dirty="0">
              <a:solidFill>
                <a:srgbClr val="000000"/>
              </a:solidFill>
            </a:endParaRPr>
          </a:p>
          <a:p>
            <a:r>
              <a:rPr lang="ja-JP" altLang="en-US" sz="1800" dirty="0">
                <a:solidFill>
                  <a:srgbClr val="000000"/>
                </a:solidFill>
              </a:rPr>
              <a:t>精神機能リハビリ：</a:t>
            </a:r>
            <a:r>
              <a:rPr lang="en-US" altLang="ja-JP" sz="1800" dirty="0">
                <a:solidFill>
                  <a:srgbClr val="000000"/>
                </a:solidFill>
              </a:rPr>
              <a:t>IMR</a:t>
            </a:r>
            <a:r>
              <a:rPr lang="ja-JP" altLang="en-US" sz="1800" dirty="0" err="1">
                <a:solidFill>
                  <a:srgbClr val="000000"/>
                </a:solidFill>
              </a:rPr>
              <a:t>，</a:t>
            </a:r>
            <a:r>
              <a:rPr lang="en-US" altLang="ja-JP" sz="1800" dirty="0">
                <a:solidFill>
                  <a:srgbClr val="000000"/>
                </a:solidFill>
              </a:rPr>
              <a:t>SST</a:t>
            </a:r>
            <a:r>
              <a:rPr lang="ja-JP" altLang="en-US" sz="1800" dirty="0" err="1">
                <a:solidFill>
                  <a:srgbClr val="000000"/>
                </a:solidFill>
              </a:rPr>
              <a:t>，</a:t>
            </a:r>
            <a:r>
              <a:rPr lang="ja-JP" altLang="en-US" sz="1800" dirty="0">
                <a:solidFill>
                  <a:srgbClr val="000000"/>
                </a:solidFill>
              </a:rPr>
              <a:t>各種</a:t>
            </a:r>
            <a:r>
              <a:rPr lang="en-US" altLang="ja-JP" sz="1800" dirty="0">
                <a:solidFill>
                  <a:srgbClr val="000000"/>
                </a:solidFill>
              </a:rPr>
              <a:t>CBT</a:t>
            </a:r>
            <a:r>
              <a:rPr lang="ja-JP" altLang="en-US" sz="1800" dirty="0">
                <a:solidFill>
                  <a:srgbClr val="000000"/>
                </a:solidFill>
              </a:rPr>
              <a:t>を中心としたデイケア</a:t>
            </a:r>
            <a:endParaRPr lang="en-US" altLang="ja-JP" sz="1800" dirty="0">
              <a:solidFill>
                <a:srgbClr val="000000"/>
              </a:solidFill>
            </a:endParaRPr>
          </a:p>
          <a:p>
            <a:endParaRPr lang="en-US" altLang="ja-JP" sz="1800" dirty="0">
              <a:solidFill>
                <a:srgbClr val="000000"/>
              </a:solidFill>
            </a:endParaRPr>
          </a:p>
          <a:p>
            <a:r>
              <a:rPr lang="ja-JP" altLang="en-US" sz="1800" dirty="0">
                <a:solidFill>
                  <a:srgbClr val="000000"/>
                </a:solidFill>
              </a:rPr>
              <a:t>気分障害リワークプログラム，統合失調症就労支援</a:t>
            </a:r>
            <a:endParaRPr lang="ja" altLang="en-US" sz="1800" dirty="0">
              <a:solidFill>
                <a:srgbClr val="000000"/>
              </a:solidFill>
            </a:endParaRPr>
          </a:p>
        </p:txBody>
      </p:sp>
      <p:sp>
        <p:nvSpPr>
          <p:cNvPr id="14" name="正方形/長方形 13">
            <a:extLst>
              <a:ext uri="{FF2B5EF4-FFF2-40B4-BE49-F238E27FC236}">
                <a16:creationId xmlns:a16="http://schemas.microsoft.com/office/drawing/2014/main" id="{EDCEFBDD-51A0-4958-A110-EA865FD9A37A}"/>
              </a:ext>
            </a:extLst>
          </p:cNvPr>
          <p:cNvSpPr/>
          <p:nvPr/>
        </p:nvSpPr>
        <p:spPr>
          <a:xfrm>
            <a:off x="482366" y="504154"/>
            <a:ext cx="8179267" cy="5687736"/>
          </a:xfrm>
          <a:prstGeom prst="rect">
            <a:avLst/>
          </a:prstGeom>
          <a:noFill/>
          <a:ln w="571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2" name="テキスト ボックス 1">
            <a:extLst>
              <a:ext uri="{FF2B5EF4-FFF2-40B4-BE49-F238E27FC236}">
                <a16:creationId xmlns:a16="http://schemas.microsoft.com/office/drawing/2014/main" id="{854B1CD0-0E1C-959F-908A-AE6509F9F467}"/>
              </a:ext>
            </a:extLst>
          </p:cNvPr>
          <p:cNvSpPr txBox="1"/>
          <p:nvPr/>
        </p:nvSpPr>
        <p:spPr>
          <a:xfrm>
            <a:off x="6529210" y="6604084"/>
            <a:ext cx="2597186" cy="25391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医療法人ディープインテンション 熊田 貴之</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A8576F00-FDD3-05DD-C53D-9A8078C636FC}"/>
              </a:ext>
            </a:extLst>
          </p:cNvPr>
          <p:cNvPicPr>
            <a:picLocks noChangeAspect="1"/>
          </p:cNvPicPr>
          <p:nvPr/>
        </p:nvPicPr>
        <p:blipFill>
          <a:blip r:embed="rId3"/>
          <a:stretch>
            <a:fillRect/>
          </a:stretch>
        </p:blipFill>
        <p:spPr>
          <a:xfrm>
            <a:off x="1825491" y="3505049"/>
            <a:ext cx="2098438" cy="2519484"/>
          </a:xfrm>
          <a:prstGeom prst="rect">
            <a:avLst/>
          </a:prstGeom>
        </p:spPr>
      </p:pic>
      <p:pic>
        <p:nvPicPr>
          <p:cNvPr id="4" name="図 3">
            <a:extLst>
              <a:ext uri="{FF2B5EF4-FFF2-40B4-BE49-F238E27FC236}">
                <a16:creationId xmlns:a16="http://schemas.microsoft.com/office/drawing/2014/main" id="{CA0693C3-6C04-DA4B-1327-74E9FEF80214}"/>
              </a:ext>
            </a:extLst>
          </p:cNvPr>
          <p:cNvPicPr>
            <a:picLocks noChangeAspect="1"/>
          </p:cNvPicPr>
          <p:nvPr/>
        </p:nvPicPr>
        <p:blipFill>
          <a:blip r:embed="rId4"/>
          <a:stretch>
            <a:fillRect/>
          </a:stretch>
        </p:blipFill>
        <p:spPr>
          <a:xfrm>
            <a:off x="5220072" y="3620178"/>
            <a:ext cx="2376264" cy="2429306"/>
          </a:xfrm>
          <a:prstGeom prst="rect">
            <a:avLst/>
          </a:prstGeom>
        </p:spPr>
      </p:pic>
    </p:spTree>
    <p:extLst>
      <p:ext uri="{BB962C8B-B14F-4D97-AF65-F5344CB8AC3E}">
        <p14:creationId xmlns:p14="http://schemas.microsoft.com/office/powerpoint/2010/main" val="2445659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テキスト プレースホルダー 1"/>
          <p:cNvSpPr>
            <a:spLocks noGrp="1" noChangeArrowheads="1"/>
          </p:cNvSpPr>
          <p:nvPr>
            <p:ph sz="half" idx="4294967295"/>
          </p:nvPr>
        </p:nvSpPr>
        <p:spPr>
          <a:xfrm>
            <a:off x="1005830" y="836712"/>
            <a:ext cx="7921625" cy="5905500"/>
          </a:xfrm>
        </p:spPr>
        <p:txBody>
          <a:bodyPr/>
          <a:lstStyle/>
          <a:p>
            <a:pPr marL="0" indent="0" eaLnBrk="1" hangingPunct="1">
              <a:lnSpc>
                <a:spcPct val="90000"/>
              </a:lnSpc>
              <a:spcBef>
                <a:spcPct val="0"/>
              </a:spcBef>
              <a:spcAft>
                <a:spcPts val="600"/>
              </a:spcAft>
              <a:buFont typeface="Symbol" panose="05050102010706020507" pitchFamily="18" charset="2"/>
              <a:buNone/>
            </a:pPr>
            <a:r>
              <a:rPr lang="ja-JP" altLang="en-US" sz="1800">
                <a:solidFill>
                  <a:schemeClr val="tx1"/>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　　　　　　　　　　　</a:t>
            </a:r>
            <a:endParaRPr lang="en-US" altLang="ja-JP" sz="1800">
              <a:solidFill>
                <a:schemeClr val="tx1"/>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marL="0" indent="0" eaLnBrk="1" hangingPunct="1">
              <a:lnSpc>
                <a:spcPct val="90000"/>
              </a:lnSpc>
              <a:spcBef>
                <a:spcPct val="0"/>
              </a:spcBef>
              <a:spcAft>
                <a:spcPts val="600"/>
              </a:spcAft>
              <a:buFont typeface="Symbol" panose="05050102010706020507" pitchFamily="18" charset="2"/>
              <a:buNone/>
            </a:pPr>
            <a:endParaRPr lang="ja-JP" altLang="en-US" sz="1800">
              <a:solidFill>
                <a:schemeClr val="tx1"/>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marL="0" indent="0" eaLnBrk="1" hangingPunct="1">
              <a:lnSpc>
                <a:spcPct val="90000"/>
              </a:lnSpc>
              <a:spcBef>
                <a:spcPct val="0"/>
              </a:spcBef>
              <a:spcAft>
                <a:spcPts val="600"/>
              </a:spcAft>
              <a:buFont typeface="Symbol" panose="05050102010706020507" pitchFamily="18" charset="2"/>
              <a:buNone/>
            </a:pPr>
            <a:r>
              <a:rPr lang="ja-JP" altLang="en-US" sz="1800">
                <a:solidFill>
                  <a:schemeClr val="tx1"/>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　　　　　　　　　　　　周囲からの支配を受けず、自己選択・自己決定　　　　　　　　</a:t>
            </a:r>
          </a:p>
          <a:p>
            <a:pPr marL="0" indent="0" eaLnBrk="1" hangingPunct="1">
              <a:lnSpc>
                <a:spcPct val="90000"/>
              </a:lnSpc>
              <a:spcBef>
                <a:spcPct val="0"/>
              </a:spcBef>
              <a:spcAft>
                <a:spcPts val="600"/>
              </a:spcAft>
              <a:buFont typeface="Symbol" panose="05050102010706020507" pitchFamily="18" charset="2"/>
              <a:buNone/>
            </a:pPr>
            <a:r>
              <a:rPr lang="ja-JP" altLang="en-US" sz="1800">
                <a:solidFill>
                  <a:schemeClr val="tx1"/>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　　　　　　　　　　　　により人生をデザインすることができる</a:t>
            </a:r>
          </a:p>
          <a:p>
            <a:pPr marL="0" indent="0" eaLnBrk="1" hangingPunct="1">
              <a:lnSpc>
                <a:spcPct val="90000"/>
              </a:lnSpc>
              <a:spcBef>
                <a:spcPct val="0"/>
              </a:spcBef>
              <a:spcAft>
                <a:spcPts val="600"/>
              </a:spcAft>
              <a:buFont typeface="Symbol" panose="05050102010706020507" pitchFamily="18" charset="2"/>
              <a:buNone/>
            </a:pPr>
            <a:endParaRPr lang="ja-JP" altLang="en-US" sz="1800">
              <a:solidFill>
                <a:schemeClr val="tx1"/>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marL="0" indent="0" eaLnBrk="1" hangingPunct="1">
              <a:lnSpc>
                <a:spcPct val="90000"/>
              </a:lnSpc>
              <a:spcBef>
                <a:spcPct val="0"/>
              </a:spcBef>
              <a:spcAft>
                <a:spcPts val="600"/>
              </a:spcAft>
              <a:buFont typeface="Symbol" panose="05050102010706020507" pitchFamily="18" charset="2"/>
              <a:buNone/>
            </a:pPr>
            <a:endParaRPr lang="ja-JP" altLang="en-US" sz="1800">
              <a:solidFill>
                <a:schemeClr val="tx1"/>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marL="0" indent="0" eaLnBrk="1" hangingPunct="1">
              <a:lnSpc>
                <a:spcPct val="90000"/>
              </a:lnSpc>
              <a:spcBef>
                <a:spcPct val="0"/>
              </a:spcBef>
              <a:spcAft>
                <a:spcPts val="600"/>
              </a:spcAft>
              <a:buFont typeface="Symbol" panose="05050102010706020507" pitchFamily="18" charset="2"/>
              <a:buNone/>
            </a:pPr>
            <a:r>
              <a:rPr lang="ja-JP" altLang="en-US" sz="1800">
                <a:solidFill>
                  <a:schemeClr val="tx1"/>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　　　　　　　　　　　　 自分の収入で生活を成り立たせることができる</a:t>
            </a:r>
            <a:endParaRPr lang="en-US" altLang="ja-JP" sz="1800">
              <a:solidFill>
                <a:schemeClr val="tx1"/>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marL="0" indent="0" eaLnBrk="1" hangingPunct="1">
              <a:lnSpc>
                <a:spcPct val="90000"/>
              </a:lnSpc>
              <a:spcBef>
                <a:spcPct val="0"/>
              </a:spcBef>
              <a:spcAft>
                <a:spcPts val="600"/>
              </a:spcAft>
              <a:buFont typeface="Symbol" panose="05050102010706020507" pitchFamily="18" charset="2"/>
              <a:buNone/>
            </a:pPr>
            <a:endParaRPr lang="ja-JP" altLang="en-US" sz="1800">
              <a:solidFill>
                <a:schemeClr val="tx1"/>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marL="0" indent="0" eaLnBrk="1" hangingPunct="1">
              <a:lnSpc>
                <a:spcPct val="90000"/>
              </a:lnSpc>
              <a:spcBef>
                <a:spcPct val="0"/>
              </a:spcBef>
              <a:spcAft>
                <a:spcPts val="600"/>
              </a:spcAft>
              <a:buFont typeface="Symbol" panose="05050102010706020507" pitchFamily="18" charset="2"/>
              <a:buNone/>
            </a:pPr>
            <a:endParaRPr lang="ja-JP" altLang="en-US" sz="1800">
              <a:solidFill>
                <a:schemeClr val="tx1"/>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marL="0" indent="0" eaLnBrk="1" hangingPunct="1">
              <a:lnSpc>
                <a:spcPct val="90000"/>
              </a:lnSpc>
              <a:spcBef>
                <a:spcPct val="0"/>
              </a:spcBef>
              <a:spcAft>
                <a:spcPts val="600"/>
              </a:spcAft>
              <a:buFont typeface="Symbol" panose="05050102010706020507" pitchFamily="18" charset="2"/>
              <a:buNone/>
            </a:pPr>
            <a:r>
              <a:rPr lang="ja-JP" altLang="en-US" sz="1800">
                <a:solidFill>
                  <a:schemeClr val="tx1"/>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　　　　　　　　　　　　社会の中で役割を持って生きている</a:t>
            </a:r>
            <a:endParaRPr lang="en-US" altLang="ja-JP" sz="1800">
              <a:solidFill>
                <a:schemeClr val="tx1"/>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marL="0" indent="0" eaLnBrk="1" hangingPunct="1">
              <a:lnSpc>
                <a:spcPct val="90000"/>
              </a:lnSpc>
              <a:spcBef>
                <a:spcPct val="0"/>
              </a:spcBef>
              <a:spcAft>
                <a:spcPts val="600"/>
              </a:spcAft>
              <a:buFont typeface="Symbol" panose="05050102010706020507" pitchFamily="18" charset="2"/>
              <a:buNone/>
            </a:pPr>
            <a:endParaRPr lang="ja-JP" altLang="en-US" sz="1800">
              <a:solidFill>
                <a:schemeClr val="tx1"/>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marL="0" indent="0" eaLnBrk="1" hangingPunct="1">
              <a:lnSpc>
                <a:spcPct val="90000"/>
              </a:lnSpc>
              <a:spcBef>
                <a:spcPct val="0"/>
              </a:spcBef>
              <a:spcAft>
                <a:spcPts val="600"/>
              </a:spcAft>
              <a:buFont typeface="Symbol" panose="05050102010706020507" pitchFamily="18" charset="2"/>
              <a:buNone/>
            </a:pPr>
            <a:endParaRPr lang="ja-JP" altLang="en-US" sz="1800">
              <a:solidFill>
                <a:schemeClr val="tx1"/>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marL="0" indent="0" eaLnBrk="1" hangingPunct="1">
              <a:lnSpc>
                <a:spcPct val="90000"/>
              </a:lnSpc>
              <a:spcBef>
                <a:spcPct val="0"/>
              </a:spcBef>
              <a:spcAft>
                <a:spcPts val="600"/>
              </a:spcAft>
              <a:buFont typeface="Symbol" panose="05050102010706020507" pitchFamily="18" charset="2"/>
              <a:buNone/>
            </a:pPr>
            <a:r>
              <a:rPr lang="ja-JP" altLang="en-US" sz="1800">
                <a:solidFill>
                  <a:schemeClr val="tx1"/>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　　　　　　　　　　　　生活に関わる身の回りのことが自分でできる</a:t>
            </a:r>
            <a:endParaRPr lang="en-US" altLang="ja-JP" sz="1800">
              <a:solidFill>
                <a:schemeClr val="tx1"/>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marL="0" indent="0" eaLnBrk="1" hangingPunct="1">
              <a:lnSpc>
                <a:spcPct val="90000"/>
              </a:lnSpc>
              <a:spcBef>
                <a:spcPct val="0"/>
              </a:spcBef>
              <a:spcAft>
                <a:spcPts val="600"/>
              </a:spcAft>
              <a:buFont typeface="Symbol" panose="05050102010706020507" pitchFamily="18" charset="2"/>
              <a:buNone/>
            </a:pPr>
            <a:r>
              <a:rPr lang="ja-JP" altLang="en-US" sz="1800">
                <a:solidFill>
                  <a:schemeClr val="tx1"/>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　　　　　　　　　　　　→　洗顔・入浴・炊事・洗濯・掃除</a:t>
            </a:r>
          </a:p>
          <a:p>
            <a:pPr marL="0" indent="0" eaLnBrk="1" hangingPunct="1">
              <a:lnSpc>
                <a:spcPct val="90000"/>
              </a:lnSpc>
              <a:spcBef>
                <a:spcPct val="0"/>
              </a:spcBef>
              <a:spcAft>
                <a:spcPts val="600"/>
              </a:spcAft>
              <a:buFont typeface="Symbol" panose="05050102010706020507" pitchFamily="18" charset="2"/>
              <a:buNone/>
            </a:pPr>
            <a:r>
              <a:rPr lang="ja-JP" altLang="en-US" sz="1800">
                <a:solidFill>
                  <a:schemeClr val="tx1"/>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　　　　　　　　　　　　　　金銭管理・交通機関利用　など</a:t>
            </a:r>
          </a:p>
          <a:p>
            <a:pPr marL="0" indent="0" eaLnBrk="1" hangingPunct="1">
              <a:lnSpc>
                <a:spcPct val="90000"/>
              </a:lnSpc>
              <a:spcBef>
                <a:spcPct val="0"/>
              </a:spcBef>
              <a:spcAft>
                <a:spcPts val="600"/>
              </a:spcAft>
              <a:buFont typeface="Symbol" panose="05050102010706020507" pitchFamily="18" charset="2"/>
              <a:buNone/>
            </a:pPr>
            <a:endParaRPr lang="ja-JP" altLang="en-US" sz="1800">
              <a:solidFill>
                <a:schemeClr val="tx1"/>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marL="0" indent="0" eaLnBrk="1" hangingPunct="1">
              <a:lnSpc>
                <a:spcPct val="90000"/>
              </a:lnSpc>
              <a:spcBef>
                <a:spcPct val="0"/>
              </a:spcBef>
              <a:spcAft>
                <a:spcPts val="600"/>
              </a:spcAft>
              <a:buFont typeface="Symbol" panose="05050102010706020507" pitchFamily="18" charset="2"/>
              <a:buNone/>
            </a:pPr>
            <a:r>
              <a:rPr lang="ja-JP" altLang="en-US" sz="1800">
                <a:solidFill>
                  <a:schemeClr val="tx1"/>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　</a:t>
            </a:r>
            <a:endParaRPr lang="en-US" altLang="ja-JP" sz="1800">
              <a:solidFill>
                <a:schemeClr val="tx1"/>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marL="0" indent="0" eaLnBrk="1" hangingPunct="1">
              <a:lnSpc>
                <a:spcPct val="90000"/>
              </a:lnSpc>
              <a:spcBef>
                <a:spcPct val="0"/>
              </a:spcBef>
              <a:spcAft>
                <a:spcPts val="600"/>
              </a:spcAft>
              <a:buFont typeface="Symbol" panose="05050102010706020507" pitchFamily="18" charset="2"/>
              <a:buNone/>
            </a:pPr>
            <a:r>
              <a:rPr lang="ja-JP" altLang="en-US" sz="1800">
                <a:solidFill>
                  <a:schemeClr val="tx1"/>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　</a:t>
            </a:r>
            <a:endParaRPr lang="ja-JP" altLang="en-US"/>
          </a:p>
        </p:txBody>
      </p:sp>
      <p:sp>
        <p:nvSpPr>
          <p:cNvPr id="6149" name="角丸四角形 2"/>
          <p:cNvSpPr>
            <a:spLocks noChangeArrowheads="1"/>
          </p:cNvSpPr>
          <p:nvPr/>
        </p:nvSpPr>
        <p:spPr bwMode="auto">
          <a:xfrm>
            <a:off x="683568" y="1570137"/>
            <a:ext cx="2303462" cy="431800"/>
          </a:xfrm>
          <a:prstGeom prst="roundRect">
            <a:avLst>
              <a:gd name="adj" fmla="val 16667"/>
            </a:avLst>
          </a:prstGeom>
          <a:blipFill dpi="0" rotWithShape="1">
            <a:blip r:embed="rId2"/>
            <a:srcRect/>
            <a:tile tx="0" ty="0" sx="100000" sy="100000" flip="none" algn="tl"/>
          </a:blipFill>
          <a:ln w="31750">
            <a:solidFill>
              <a:srgbClr val="FFC000"/>
            </a:solidFill>
            <a:miter lim="800000"/>
            <a:headEnd/>
            <a:tailEnd/>
          </a:ln>
        </p:spPr>
        <p:txBody>
          <a:bodyPr anchor="ctr"/>
          <a:lstStyle>
            <a:lvl1pPr>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sym typeface="HG丸ｺﾞｼｯｸM-PRO" panose="020F0600000000000000" pitchFamily="50" charset="-128"/>
              </a:rPr>
              <a:t>精神的自立</a:t>
            </a:r>
          </a:p>
        </p:txBody>
      </p:sp>
      <p:sp>
        <p:nvSpPr>
          <p:cNvPr id="6150" name="角丸四角形 3"/>
          <p:cNvSpPr>
            <a:spLocks noChangeArrowheads="1"/>
          </p:cNvSpPr>
          <p:nvPr/>
        </p:nvSpPr>
        <p:spPr bwMode="auto">
          <a:xfrm>
            <a:off x="683568" y="3779937"/>
            <a:ext cx="2303462" cy="431800"/>
          </a:xfrm>
          <a:prstGeom prst="roundRect">
            <a:avLst>
              <a:gd name="adj" fmla="val 16667"/>
            </a:avLst>
          </a:prstGeom>
          <a:blipFill dpi="0" rotWithShape="1">
            <a:blip r:embed="rId2"/>
            <a:srcRect/>
            <a:tile tx="0" ty="0" sx="100000" sy="100000" flip="none" algn="tl"/>
          </a:blipFill>
          <a:ln w="31750">
            <a:solidFill>
              <a:srgbClr val="FFC000"/>
            </a:solidFill>
            <a:miter lim="800000"/>
            <a:headEnd/>
            <a:tailEnd/>
          </a:ln>
        </p:spPr>
        <p:txBody>
          <a:bodyPr anchor="ctr"/>
          <a:lstStyle>
            <a:lvl1pPr>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sym typeface="HG丸ｺﾞｼｯｸM-PRO" panose="020F0600000000000000" pitchFamily="50" charset="-128"/>
              </a:rPr>
              <a:t>社会的自立</a:t>
            </a:r>
          </a:p>
        </p:txBody>
      </p:sp>
      <p:sp>
        <p:nvSpPr>
          <p:cNvPr id="6151" name="角丸四角形 4"/>
          <p:cNvSpPr>
            <a:spLocks noChangeArrowheads="1"/>
          </p:cNvSpPr>
          <p:nvPr/>
        </p:nvSpPr>
        <p:spPr bwMode="auto">
          <a:xfrm>
            <a:off x="701030" y="4726087"/>
            <a:ext cx="2303463" cy="431800"/>
          </a:xfrm>
          <a:prstGeom prst="roundRect">
            <a:avLst>
              <a:gd name="adj" fmla="val 16667"/>
            </a:avLst>
          </a:prstGeom>
          <a:blipFill dpi="0" rotWithShape="1">
            <a:blip r:embed="rId2"/>
            <a:srcRect/>
            <a:tile tx="0" ty="0" sx="100000" sy="100000" flip="none" algn="tl"/>
          </a:blipFill>
          <a:ln w="31750">
            <a:solidFill>
              <a:srgbClr val="FFC000"/>
            </a:solidFill>
            <a:miter lim="800000"/>
            <a:headEnd/>
            <a:tailEnd/>
          </a:ln>
        </p:spPr>
        <p:txBody>
          <a:bodyPr anchor="ctr"/>
          <a:lstStyle>
            <a:lvl1pPr>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sym typeface="HG丸ｺﾞｼｯｸM-PRO" panose="020F0600000000000000" pitchFamily="50" charset="-128"/>
              </a:rPr>
              <a:t>生活自立</a:t>
            </a:r>
          </a:p>
        </p:txBody>
      </p:sp>
      <p:sp>
        <p:nvSpPr>
          <p:cNvPr id="6152" name="角丸四角形 5"/>
          <p:cNvSpPr>
            <a:spLocks noChangeArrowheads="1"/>
          </p:cNvSpPr>
          <p:nvPr/>
        </p:nvSpPr>
        <p:spPr bwMode="auto">
          <a:xfrm>
            <a:off x="683568" y="2655987"/>
            <a:ext cx="2303462" cy="431800"/>
          </a:xfrm>
          <a:prstGeom prst="roundRect">
            <a:avLst>
              <a:gd name="adj" fmla="val 16667"/>
            </a:avLst>
          </a:prstGeom>
          <a:blipFill dpi="0" rotWithShape="1">
            <a:blip r:embed="rId2"/>
            <a:srcRect/>
            <a:tile tx="0" ty="0" sx="100000" sy="100000" flip="none" algn="tl"/>
          </a:blipFill>
          <a:ln w="31750">
            <a:solidFill>
              <a:srgbClr val="FFC000"/>
            </a:solidFill>
            <a:miter lim="800000"/>
            <a:headEnd/>
            <a:tailEnd/>
          </a:ln>
        </p:spPr>
        <p:txBody>
          <a:bodyPr anchor="ctr"/>
          <a:lstStyle>
            <a:lvl1pPr>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sym typeface="HG丸ｺﾞｼｯｸM-PRO" panose="020F0600000000000000" pitchFamily="50" charset="-128"/>
              </a:rPr>
              <a:t>経済的自立</a:t>
            </a:r>
          </a:p>
        </p:txBody>
      </p:sp>
    </p:spTree>
    <p:extLst>
      <p:ext uri="{BB962C8B-B14F-4D97-AF65-F5344CB8AC3E}">
        <p14:creationId xmlns:p14="http://schemas.microsoft.com/office/powerpoint/2010/main" val="3799978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49D8A567-A7B1-403A-B55C-49810732744F}"/>
              </a:ext>
            </a:extLst>
          </p:cNvPr>
          <p:cNvSpPr>
            <a:spLocks noGrp="1"/>
          </p:cNvSpPr>
          <p:nvPr>
            <p:ph type="title"/>
          </p:nvPr>
        </p:nvSpPr>
        <p:spPr>
          <a:xfrm>
            <a:off x="533400" y="142875"/>
            <a:ext cx="8229600" cy="676275"/>
          </a:xfrm>
        </p:spPr>
        <p:txBody>
          <a:bodyPr>
            <a:noAutofit/>
          </a:bodyPr>
          <a:lstStyle/>
          <a:p>
            <a:r>
              <a:rPr kumimoji="1" lang="ja-JP" altLang="en-US" sz="3600" dirty="0"/>
              <a:t>クライアント目線の精神科医療</a:t>
            </a:r>
          </a:p>
        </p:txBody>
      </p:sp>
      <p:sp>
        <p:nvSpPr>
          <p:cNvPr id="4" name="楕円 3">
            <a:extLst>
              <a:ext uri="{FF2B5EF4-FFF2-40B4-BE49-F238E27FC236}">
                <a16:creationId xmlns:a16="http://schemas.microsoft.com/office/drawing/2014/main" id="{3104DD85-0580-4EBE-AF4F-1CAAE490CF8C}"/>
              </a:ext>
            </a:extLst>
          </p:cNvPr>
          <p:cNvSpPr/>
          <p:nvPr/>
        </p:nvSpPr>
        <p:spPr>
          <a:xfrm>
            <a:off x="3933944" y="3090862"/>
            <a:ext cx="714255" cy="6762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自己</a:t>
            </a:r>
          </a:p>
        </p:txBody>
      </p:sp>
      <p:sp>
        <p:nvSpPr>
          <p:cNvPr id="5" name="楕円 4">
            <a:extLst>
              <a:ext uri="{FF2B5EF4-FFF2-40B4-BE49-F238E27FC236}">
                <a16:creationId xmlns:a16="http://schemas.microsoft.com/office/drawing/2014/main" id="{EEAF1336-061A-4E89-8124-CA6B6A3FBE15}"/>
              </a:ext>
            </a:extLst>
          </p:cNvPr>
          <p:cNvSpPr/>
          <p:nvPr/>
        </p:nvSpPr>
        <p:spPr>
          <a:xfrm>
            <a:off x="3660186" y="2816931"/>
            <a:ext cx="1255948" cy="12241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EF0B84C4-C466-4FA9-AF3B-3F43512B6D4E}"/>
              </a:ext>
            </a:extLst>
          </p:cNvPr>
          <p:cNvSpPr txBox="1"/>
          <p:nvPr/>
        </p:nvSpPr>
        <p:spPr>
          <a:xfrm>
            <a:off x="4016782" y="2826817"/>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自室</a:t>
            </a:r>
          </a:p>
        </p:txBody>
      </p:sp>
      <p:sp>
        <p:nvSpPr>
          <p:cNvPr id="7" name="楕円 6">
            <a:extLst>
              <a:ext uri="{FF2B5EF4-FFF2-40B4-BE49-F238E27FC236}">
                <a16:creationId xmlns:a16="http://schemas.microsoft.com/office/drawing/2014/main" id="{09FE6596-8F88-4CDF-8D87-F65D773FAD33}"/>
              </a:ext>
            </a:extLst>
          </p:cNvPr>
          <p:cNvSpPr/>
          <p:nvPr/>
        </p:nvSpPr>
        <p:spPr>
          <a:xfrm>
            <a:off x="2526512" y="1720665"/>
            <a:ext cx="3517946" cy="34130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6DA14501-DA10-48F6-A0AA-361219E8CF99}"/>
              </a:ext>
            </a:extLst>
          </p:cNvPr>
          <p:cNvSpPr txBox="1"/>
          <p:nvPr/>
        </p:nvSpPr>
        <p:spPr>
          <a:xfrm>
            <a:off x="3527107" y="1969095"/>
            <a:ext cx="162095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日常社会生活場面</a:t>
            </a:r>
          </a:p>
        </p:txBody>
      </p:sp>
      <p:sp>
        <p:nvSpPr>
          <p:cNvPr id="9" name="矢印: 右 8">
            <a:extLst>
              <a:ext uri="{FF2B5EF4-FFF2-40B4-BE49-F238E27FC236}">
                <a16:creationId xmlns:a16="http://schemas.microsoft.com/office/drawing/2014/main" id="{2B8E6F5C-4BE4-4A1A-926B-C0C315889C81}"/>
              </a:ext>
            </a:extLst>
          </p:cNvPr>
          <p:cNvSpPr/>
          <p:nvPr/>
        </p:nvSpPr>
        <p:spPr>
          <a:xfrm>
            <a:off x="4491991" y="2939478"/>
            <a:ext cx="1400485" cy="4171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精神機能リハ</a:t>
            </a:r>
          </a:p>
        </p:txBody>
      </p:sp>
      <p:grpSp>
        <p:nvGrpSpPr>
          <p:cNvPr id="2" name="グループ化 1">
            <a:extLst>
              <a:ext uri="{FF2B5EF4-FFF2-40B4-BE49-F238E27FC236}">
                <a16:creationId xmlns:a16="http://schemas.microsoft.com/office/drawing/2014/main" id="{CBCE90E2-E0D5-8883-26C1-09E704797706}"/>
              </a:ext>
            </a:extLst>
          </p:cNvPr>
          <p:cNvGrpSpPr/>
          <p:nvPr/>
        </p:nvGrpSpPr>
        <p:grpSpPr>
          <a:xfrm>
            <a:off x="4491991" y="3361614"/>
            <a:ext cx="1357670" cy="417110"/>
            <a:chOff x="2268961" y="3015425"/>
            <a:chExt cx="1724072" cy="737118"/>
          </a:xfrm>
        </p:grpSpPr>
        <p:sp>
          <p:nvSpPr>
            <p:cNvPr id="11" name="矢印: 下 10">
              <a:extLst>
                <a:ext uri="{FF2B5EF4-FFF2-40B4-BE49-F238E27FC236}">
                  <a16:creationId xmlns:a16="http://schemas.microsoft.com/office/drawing/2014/main" id="{1BA0C900-C24F-498A-979B-DD9E8DD4A4A8}"/>
                </a:ext>
              </a:extLst>
            </p:cNvPr>
            <p:cNvSpPr/>
            <p:nvPr/>
          </p:nvSpPr>
          <p:spPr>
            <a:xfrm rot="5400000">
              <a:off x="2762438" y="2521948"/>
              <a:ext cx="737118" cy="172407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D01F4910-AB1D-4EDD-89C9-4608B2638FF5}"/>
                </a:ext>
              </a:extLst>
            </p:cNvPr>
            <p:cNvSpPr txBox="1"/>
            <p:nvPr/>
          </p:nvSpPr>
          <p:spPr>
            <a:xfrm>
              <a:off x="2740268" y="3133209"/>
              <a:ext cx="877162" cy="369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ｱｳﾄﾘｰﾁ</a:t>
              </a:r>
            </a:p>
          </p:txBody>
        </p:sp>
      </p:grpSp>
      <p:sp>
        <p:nvSpPr>
          <p:cNvPr id="14" name="テキスト ボックス 13"/>
          <p:cNvSpPr txBox="1"/>
          <p:nvPr/>
        </p:nvSpPr>
        <p:spPr>
          <a:xfrm>
            <a:off x="6691114" y="6604084"/>
            <a:ext cx="2435282" cy="25391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医療法人ディープインテンション 熊田 貴之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楕円 14">
            <a:extLst>
              <a:ext uri="{FF2B5EF4-FFF2-40B4-BE49-F238E27FC236}">
                <a16:creationId xmlns:a16="http://schemas.microsoft.com/office/drawing/2014/main" id="{16E375D5-EC54-655D-0274-977D7AA24041}"/>
              </a:ext>
            </a:extLst>
          </p:cNvPr>
          <p:cNvSpPr/>
          <p:nvPr/>
        </p:nvSpPr>
        <p:spPr>
          <a:xfrm>
            <a:off x="3404397" y="2549298"/>
            <a:ext cx="1767526" cy="17558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26A465AF-0FAA-71AB-469B-B5CB7D9318BA}"/>
              </a:ext>
            </a:extLst>
          </p:cNvPr>
          <p:cNvSpPr txBox="1"/>
          <p:nvPr/>
        </p:nvSpPr>
        <p:spPr>
          <a:xfrm>
            <a:off x="4013616" y="2545726"/>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自宅</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0" name="楕円 19">
            <a:extLst>
              <a:ext uri="{FF2B5EF4-FFF2-40B4-BE49-F238E27FC236}">
                <a16:creationId xmlns:a16="http://schemas.microsoft.com/office/drawing/2014/main" id="{FDDA7428-2210-D6CA-1103-3A5733B0CCF8}"/>
              </a:ext>
            </a:extLst>
          </p:cNvPr>
          <p:cNvSpPr/>
          <p:nvPr/>
        </p:nvSpPr>
        <p:spPr>
          <a:xfrm>
            <a:off x="3142417" y="2276873"/>
            <a:ext cx="2323429" cy="23042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C228E5BE-14C0-5996-C652-9803778DE420}"/>
              </a:ext>
            </a:extLst>
          </p:cNvPr>
          <p:cNvSpPr txBox="1"/>
          <p:nvPr/>
        </p:nvSpPr>
        <p:spPr>
          <a:xfrm>
            <a:off x="4028261" y="2276872"/>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地元</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 name="楕円 21">
            <a:extLst>
              <a:ext uri="{FF2B5EF4-FFF2-40B4-BE49-F238E27FC236}">
                <a16:creationId xmlns:a16="http://schemas.microsoft.com/office/drawing/2014/main" id="{FD0F65F4-81D0-FD4F-4AB7-F4968862018F}"/>
              </a:ext>
            </a:extLst>
          </p:cNvPr>
          <p:cNvSpPr/>
          <p:nvPr/>
        </p:nvSpPr>
        <p:spPr>
          <a:xfrm>
            <a:off x="1979712" y="1211818"/>
            <a:ext cx="4649194" cy="43774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テキスト ボックス 22">
            <a:extLst>
              <a:ext uri="{FF2B5EF4-FFF2-40B4-BE49-F238E27FC236}">
                <a16:creationId xmlns:a16="http://schemas.microsoft.com/office/drawing/2014/main" id="{BF562A6E-C8D8-72CB-52F6-D84EEE437B23}"/>
              </a:ext>
            </a:extLst>
          </p:cNvPr>
          <p:cNvSpPr txBox="1"/>
          <p:nvPr/>
        </p:nvSpPr>
        <p:spPr>
          <a:xfrm>
            <a:off x="3571276" y="1369900"/>
            <a:ext cx="162095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月・火星・宇宙？</a:t>
            </a:r>
          </a:p>
        </p:txBody>
      </p:sp>
      <p:sp>
        <p:nvSpPr>
          <p:cNvPr id="10" name="テキスト ボックス 9">
            <a:extLst>
              <a:ext uri="{FF2B5EF4-FFF2-40B4-BE49-F238E27FC236}">
                <a16:creationId xmlns:a16="http://schemas.microsoft.com/office/drawing/2014/main" id="{B82EDD70-1B8C-C08A-C63F-9B3316CA2006}"/>
              </a:ext>
            </a:extLst>
          </p:cNvPr>
          <p:cNvSpPr txBox="1"/>
          <p:nvPr/>
        </p:nvSpPr>
        <p:spPr>
          <a:xfrm>
            <a:off x="4885673" y="3256928"/>
            <a:ext cx="646331" cy="230832"/>
          </a:xfrm>
          <a:prstGeom prst="rect">
            <a:avLst/>
          </a:prstGeom>
          <a:noFill/>
          <a:ln w="19050">
            <a:solidFill>
              <a:srgbClr val="FFC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薬物療法</a:t>
            </a:r>
          </a:p>
        </p:txBody>
      </p:sp>
      <p:sp>
        <p:nvSpPr>
          <p:cNvPr id="13" name="正方形/長方形 12">
            <a:extLst>
              <a:ext uri="{FF2B5EF4-FFF2-40B4-BE49-F238E27FC236}">
                <a16:creationId xmlns:a16="http://schemas.microsoft.com/office/drawing/2014/main" id="{D0A4879C-3157-5A14-7D89-2A82E6BAD67E}"/>
              </a:ext>
            </a:extLst>
          </p:cNvPr>
          <p:cNvSpPr/>
          <p:nvPr/>
        </p:nvSpPr>
        <p:spPr>
          <a:xfrm>
            <a:off x="4491991" y="2939478"/>
            <a:ext cx="1468921" cy="839246"/>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87780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D22519-3D32-49F5-B364-F4EBE9263396}"/>
              </a:ext>
            </a:extLst>
          </p:cNvPr>
          <p:cNvSpPr>
            <a:spLocks noGrp="1"/>
          </p:cNvSpPr>
          <p:nvPr>
            <p:ph type="title"/>
          </p:nvPr>
        </p:nvSpPr>
        <p:spPr/>
        <p:txBody>
          <a:bodyPr/>
          <a:lstStyle/>
          <a:p>
            <a:r>
              <a:rPr kumimoji="1" lang="ja-JP" altLang="en-US" dirty="0"/>
              <a:t>精神科医療で大事な視点</a:t>
            </a:r>
          </a:p>
        </p:txBody>
      </p:sp>
      <p:sp>
        <p:nvSpPr>
          <p:cNvPr id="3" name="コンテンツ プレースホルダー 2">
            <a:extLst>
              <a:ext uri="{FF2B5EF4-FFF2-40B4-BE49-F238E27FC236}">
                <a16:creationId xmlns:a16="http://schemas.microsoft.com/office/drawing/2014/main" id="{EA002CCE-9CDC-4492-AAB5-85CFBC1D2B72}"/>
              </a:ext>
            </a:extLst>
          </p:cNvPr>
          <p:cNvSpPr>
            <a:spLocks noGrp="1"/>
          </p:cNvSpPr>
          <p:nvPr>
            <p:ph idx="1"/>
          </p:nvPr>
        </p:nvSpPr>
        <p:spPr/>
        <p:txBody>
          <a:bodyPr>
            <a:normAutofit/>
          </a:bodyPr>
          <a:lstStyle/>
          <a:p>
            <a:r>
              <a:rPr kumimoji="1" lang="ja-JP" altLang="en-US" sz="6600" dirty="0"/>
              <a:t>自由と責任</a:t>
            </a:r>
            <a:endParaRPr kumimoji="1" lang="en-US" altLang="ja-JP" sz="6600" dirty="0"/>
          </a:p>
          <a:p>
            <a:pPr marL="109728" indent="0">
              <a:buNone/>
            </a:pPr>
            <a:endParaRPr kumimoji="1" lang="en-US" altLang="ja-JP" sz="6600" dirty="0"/>
          </a:p>
          <a:p>
            <a:r>
              <a:rPr lang="ja-JP" altLang="en-US" sz="6600" dirty="0"/>
              <a:t>権利と義務</a:t>
            </a:r>
            <a:endParaRPr kumimoji="1" lang="ja-JP" altLang="en-US" sz="6600" dirty="0"/>
          </a:p>
        </p:txBody>
      </p:sp>
    </p:spTree>
    <p:extLst>
      <p:ext uri="{BB962C8B-B14F-4D97-AF65-F5344CB8AC3E}">
        <p14:creationId xmlns:p14="http://schemas.microsoft.com/office/powerpoint/2010/main" val="3825129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楕円 1"/>
          <p:cNvSpPr/>
          <p:nvPr/>
        </p:nvSpPr>
        <p:spPr>
          <a:xfrm>
            <a:off x="1042988" y="2781300"/>
            <a:ext cx="2449512" cy="2303463"/>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4800" dirty="0">
                <a:solidFill>
                  <a:schemeClr val="tx1"/>
                </a:solidFill>
              </a:rPr>
              <a:t>自己</a:t>
            </a:r>
          </a:p>
        </p:txBody>
      </p:sp>
      <p:sp>
        <p:nvSpPr>
          <p:cNvPr id="3" name="矢印: 右 2"/>
          <p:cNvSpPr/>
          <p:nvPr/>
        </p:nvSpPr>
        <p:spPr>
          <a:xfrm rot="5400000">
            <a:off x="1619250" y="1484313"/>
            <a:ext cx="1081087" cy="433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 name="矢印: 右 3"/>
          <p:cNvSpPr/>
          <p:nvPr/>
        </p:nvSpPr>
        <p:spPr>
          <a:xfrm rot="7755893">
            <a:off x="3528219" y="2167731"/>
            <a:ext cx="1079500" cy="433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 name="矢印: 右 4"/>
          <p:cNvSpPr/>
          <p:nvPr/>
        </p:nvSpPr>
        <p:spPr>
          <a:xfrm rot="13211938">
            <a:off x="3359150" y="5167313"/>
            <a:ext cx="1081088"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 name="矢印: 右 5"/>
          <p:cNvSpPr/>
          <p:nvPr/>
        </p:nvSpPr>
        <p:spPr>
          <a:xfrm rot="19070041">
            <a:off x="503238" y="5365750"/>
            <a:ext cx="1081087" cy="433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 name="矢印: 右 6"/>
          <p:cNvSpPr/>
          <p:nvPr/>
        </p:nvSpPr>
        <p:spPr>
          <a:xfrm rot="3231567">
            <a:off x="145257" y="2316956"/>
            <a:ext cx="1079500" cy="433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 name="楕円 8"/>
          <p:cNvSpPr/>
          <p:nvPr/>
        </p:nvSpPr>
        <p:spPr>
          <a:xfrm>
            <a:off x="6289675" y="2940050"/>
            <a:ext cx="1589088" cy="1619250"/>
          </a:xfrm>
          <a:prstGeom prst="ellipse">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3600" dirty="0">
                <a:solidFill>
                  <a:schemeClr val="tx1"/>
                </a:solidFill>
              </a:rPr>
              <a:t>自己</a:t>
            </a:r>
          </a:p>
        </p:txBody>
      </p:sp>
      <p:sp>
        <p:nvSpPr>
          <p:cNvPr id="10" name="矢印: 右 9"/>
          <p:cNvSpPr/>
          <p:nvPr/>
        </p:nvSpPr>
        <p:spPr>
          <a:xfrm rot="5400000">
            <a:off x="6545263" y="1520825"/>
            <a:ext cx="1079500"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 name="矢印: 右 10"/>
          <p:cNvSpPr/>
          <p:nvPr/>
        </p:nvSpPr>
        <p:spPr>
          <a:xfrm rot="7755893">
            <a:off x="8093869" y="2528094"/>
            <a:ext cx="1081088"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 name="矢印: 右 11"/>
          <p:cNvSpPr/>
          <p:nvPr/>
        </p:nvSpPr>
        <p:spPr>
          <a:xfrm rot="13211938">
            <a:off x="8051800" y="4745038"/>
            <a:ext cx="1081088"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 name="矢印: 右 12"/>
          <p:cNvSpPr/>
          <p:nvPr/>
        </p:nvSpPr>
        <p:spPr>
          <a:xfrm rot="19070041">
            <a:off x="5368925" y="4867275"/>
            <a:ext cx="1081088"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 name="矢印: 右 13"/>
          <p:cNvSpPr/>
          <p:nvPr/>
        </p:nvSpPr>
        <p:spPr>
          <a:xfrm rot="3231567">
            <a:off x="5045869" y="2553494"/>
            <a:ext cx="1081088"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6" name="直線コネクタ 15"/>
          <p:cNvCxnSpPr/>
          <p:nvPr/>
        </p:nvCxnSpPr>
        <p:spPr>
          <a:xfrm>
            <a:off x="4716463" y="377825"/>
            <a:ext cx="0" cy="64801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0494" name="テキスト ボックス 16"/>
          <p:cNvSpPr txBox="1">
            <a:spLocks noChangeArrowheads="1"/>
          </p:cNvSpPr>
          <p:nvPr/>
        </p:nvSpPr>
        <p:spPr bwMode="auto">
          <a:xfrm>
            <a:off x="60325" y="619125"/>
            <a:ext cx="876300" cy="369888"/>
          </a:xfrm>
          <a:prstGeom prst="rect">
            <a:avLst/>
          </a:prstGeom>
          <a:noFill/>
          <a:ln w="9525">
            <a:noFill/>
            <a:miter lim="800000"/>
            <a:headEnd/>
            <a:tailEnd/>
          </a:ln>
        </p:spPr>
        <p:txBody>
          <a:bodyPr wrap="none">
            <a:spAutoFit/>
          </a:bodyPr>
          <a:lstStyle/>
          <a:p>
            <a:r>
              <a:rPr lang="ja-JP" altLang="en-US">
                <a:latin typeface="Georgia" pitchFamily="18" charset="0"/>
                <a:ea typeface="HG明朝B" pitchFamily="17" charset="-128"/>
              </a:rPr>
              <a:t>社会圧</a:t>
            </a:r>
          </a:p>
        </p:txBody>
      </p:sp>
      <p:sp>
        <p:nvSpPr>
          <p:cNvPr id="18" name="矢印: 右 17"/>
          <p:cNvSpPr/>
          <p:nvPr/>
        </p:nvSpPr>
        <p:spPr>
          <a:xfrm>
            <a:off x="1069975" y="679450"/>
            <a:ext cx="466725" cy="249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extLst>
      <p:ext uri="{BB962C8B-B14F-4D97-AF65-F5344CB8AC3E}">
        <p14:creationId xmlns:p14="http://schemas.microsoft.com/office/powerpoint/2010/main" val="3746721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線コネクタ 15"/>
          <p:cNvCxnSpPr/>
          <p:nvPr/>
        </p:nvCxnSpPr>
        <p:spPr>
          <a:xfrm>
            <a:off x="4716463" y="377825"/>
            <a:ext cx="0" cy="64801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506" name="テキスト ボックス 16"/>
          <p:cNvSpPr txBox="1">
            <a:spLocks noChangeArrowheads="1"/>
          </p:cNvSpPr>
          <p:nvPr/>
        </p:nvSpPr>
        <p:spPr bwMode="auto">
          <a:xfrm>
            <a:off x="60325" y="619125"/>
            <a:ext cx="876300" cy="369888"/>
          </a:xfrm>
          <a:prstGeom prst="rect">
            <a:avLst/>
          </a:prstGeom>
          <a:noFill/>
          <a:ln w="9525">
            <a:noFill/>
            <a:miter lim="800000"/>
            <a:headEnd/>
            <a:tailEnd/>
          </a:ln>
        </p:spPr>
        <p:txBody>
          <a:bodyPr wrap="none">
            <a:spAutoFit/>
          </a:bodyPr>
          <a:lstStyle/>
          <a:p>
            <a:r>
              <a:rPr lang="ja-JP" altLang="en-US">
                <a:latin typeface="Georgia" pitchFamily="18" charset="0"/>
                <a:ea typeface="HG明朝B" pitchFamily="17" charset="-128"/>
              </a:rPr>
              <a:t>社会圧</a:t>
            </a:r>
          </a:p>
        </p:txBody>
      </p:sp>
      <p:sp>
        <p:nvSpPr>
          <p:cNvPr id="18" name="矢印: 右 17"/>
          <p:cNvSpPr/>
          <p:nvPr/>
        </p:nvSpPr>
        <p:spPr>
          <a:xfrm>
            <a:off x="1069975" y="679450"/>
            <a:ext cx="466725" cy="249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 name="正方形/長方形 7"/>
          <p:cNvSpPr/>
          <p:nvPr/>
        </p:nvSpPr>
        <p:spPr>
          <a:xfrm>
            <a:off x="1601788" y="3429000"/>
            <a:ext cx="1223962" cy="1223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 name="正方形/長方形 18"/>
          <p:cNvSpPr/>
          <p:nvPr/>
        </p:nvSpPr>
        <p:spPr>
          <a:xfrm>
            <a:off x="4859338" y="1989138"/>
            <a:ext cx="4105275" cy="3743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extLst>
      <p:ext uri="{BB962C8B-B14F-4D97-AF65-F5344CB8AC3E}">
        <p14:creationId xmlns:p14="http://schemas.microsoft.com/office/powerpoint/2010/main" val="1490798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タイトル 1"/>
          <p:cNvSpPr>
            <a:spLocks noGrp="1"/>
          </p:cNvSpPr>
          <p:nvPr>
            <p:ph type="title"/>
          </p:nvPr>
        </p:nvSpPr>
        <p:spPr>
          <a:xfrm>
            <a:off x="446088" y="549275"/>
            <a:ext cx="8229600" cy="1066800"/>
          </a:xfrm>
        </p:spPr>
        <p:txBody>
          <a:bodyPr/>
          <a:lstStyle/>
          <a:p>
            <a:r>
              <a:rPr lang="ja-JP" altLang="en-US" b="1"/>
              <a:t>自己肯定感とは</a:t>
            </a:r>
            <a:endParaRPr lang="ja-JP" altLang="en-US"/>
          </a:p>
        </p:txBody>
      </p:sp>
      <p:sp>
        <p:nvSpPr>
          <p:cNvPr id="3" name="コンテンツ プレースホルダー 2"/>
          <p:cNvSpPr>
            <a:spLocks noGrp="1"/>
          </p:cNvSpPr>
          <p:nvPr>
            <p:ph idx="1"/>
          </p:nvPr>
        </p:nvSpPr>
        <p:spPr>
          <a:xfrm>
            <a:off x="446088" y="1614488"/>
            <a:ext cx="8229600" cy="4983162"/>
          </a:xfrm>
        </p:spPr>
        <p:txBody>
          <a:bodyPr>
            <a:normAutofit lnSpcReduction="10000"/>
          </a:bodyPr>
          <a:lstStyle/>
          <a:p>
            <a:pPr marL="365760" indent="-256032" fontAlgn="auto">
              <a:spcAft>
                <a:spcPts val="0"/>
              </a:spcAft>
              <a:buClr>
                <a:schemeClr val="accent3"/>
              </a:buClr>
              <a:buFont typeface="Georgia"/>
              <a:buChar char="•"/>
              <a:defRPr/>
            </a:pPr>
            <a:r>
              <a:rPr lang="ja-JP" altLang="en-US" b="1" dirty="0"/>
              <a:t>「自己を肯定する感覚」、つまり「自分は大切な存在だ」と感じる心の感覚です。</a:t>
            </a:r>
            <a:endParaRPr lang="en-US" altLang="ja-JP" b="1" dirty="0"/>
          </a:p>
          <a:p>
            <a:pPr marL="365760" indent="-256032" fontAlgn="auto">
              <a:spcAft>
                <a:spcPts val="0"/>
              </a:spcAft>
              <a:buClr>
                <a:schemeClr val="accent3"/>
              </a:buClr>
              <a:buFont typeface="Georgia"/>
              <a:buChar char="•"/>
              <a:defRPr/>
            </a:pPr>
            <a:endParaRPr lang="en-US" altLang="ja-JP" b="1" dirty="0"/>
          </a:p>
          <a:p>
            <a:pPr marL="365760" indent="-256032" fontAlgn="auto">
              <a:spcAft>
                <a:spcPts val="0"/>
              </a:spcAft>
              <a:buClr>
                <a:schemeClr val="accent3"/>
              </a:buClr>
              <a:buFont typeface="Georgia"/>
              <a:buChar char="•"/>
              <a:defRPr/>
            </a:pPr>
            <a:r>
              <a:rPr lang="ja-JP" altLang="en-US" b="1" dirty="0"/>
              <a:t>自己肯定感が低い人</a:t>
            </a:r>
            <a:endParaRPr lang="en-US" altLang="ja-JP" b="1" dirty="0"/>
          </a:p>
          <a:p>
            <a:pPr marL="365760" indent="-256032" fontAlgn="auto">
              <a:spcAft>
                <a:spcPts val="0"/>
              </a:spcAft>
              <a:buClr>
                <a:schemeClr val="accent3"/>
              </a:buClr>
              <a:buFont typeface="Wingdings" panose="05000000000000000000" pitchFamily="2" charset="2"/>
              <a:buChar char="Ø"/>
              <a:defRPr/>
            </a:pPr>
            <a:r>
              <a:rPr lang="ja-JP" altLang="en-US" sz="2000" dirty="0"/>
              <a:t>褒められたとき</a:t>
            </a:r>
            <a:endParaRPr lang="en-US" altLang="ja-JP" sz="2000" dirty="0"/>
          </a:p>
          <a:p>
            <a:pPr marL="1010412" lvl="2" indent="-342900" fontAlgn="auto">
              <a:spcAft>
                <a:spcPts val="0"/>
              </a:spcAft>
              <a:buFont typeface="Wingdings" panose="05000000000000000000" pitchFamily="2" charset="2"/>
              <a:buChar char="ü"/>
              <a:defRPr/>
            </a:pPr>
            <a:r>
              <a:rPr lang="ja-JP" altLang="en-US" sz="2000" dirty="0"/>
              <a:t>素直によろこべない</a:t>
            </a:r>
          </a:p>
          <a:p>
            <a:pPr marL="1010412" lvl="2" indent="-342900" fontAlgn="auto">
              <a:spcAft>
                <a:spcPts val="0"/>
              </a:spcAft>
              <a:buFont typeface="Wingdings" panose="05000000000000000000" pitchFamily="2" charset="2"/>
              <a:buChar char="ü"/>
              <a:defRPr/>
            </a:pPr>
            <a:r>
              <a:rPr lang="ja-JP" altLang="en-US" sz="2000" dirty="0"/>
              <a:t>嫌味なのでは？　と感じたり</a:t>
            </a:r>
          </a:p>
          <a:p>
            <a:pPr marL="1010412" lvl="2" indent="-342900" fontAlgn="auto">
              <a:spcAft>
                <a:spcPts val="0"/>
              </a:spcAft>
              <a:buFont typeface="Wingdings" panose="05000000000000000000" pitchFamily="2" charset="2"/>
              <a:buChar char="ü"/>
              <a:defRPr/>
            </a:pPr>
            <a:r>
              <a:rPr lang="ja-JP" altLang="en-US" sz="2000" dirty="0"/>
              <a:t>何か目的があって、おだててるだけでは？　と疑ったり</a:t>
            </a:r>
          </a:p>
          <a:p>
            <a:pPr marL="365760" indent="-256032" fontAlgn="auto">
              <a:spcAft>
                <a:spcPts val="0"/>
              </a:spcAft>
              <a:buClr>
                <a:schemeClr val="accent3"/>
              </a:buClr>
              <a:buFont typeface="Wingdings" panose="05000000000000000000" pitchFamily="2" charset="2"/>
              <a:buChar char="Ø"/>
              <a:defRPr/>
            </a:pPr>
            <a:endParaRPr lang="en-US" altLang="ja-JP" sz="2000" dirty="0"/>
          </a:p>
          <a:p>
            <a:pPr marL="365760" indent="-256032" fontAlgn="auto">
              <a:spcAft>
                <a:spcPts val="0"/>
              </a:spcAft>
              <a:buClr>
                <a:schemeClr val="accent3"/>
              </a:buClr>
              <a:buFont typeface="Wingdings" panose="05000000000000000000" pitchFamily="2" charset="2"/>
              <a:buChar char="Ø"/>
              <a:defRPr/>
            </a:pPr>
            <a:r>
              <a:rPr lang="ja-JP" altLang="en-US" sz="2000" dirty="0"/>
              <a:t>怒られた時</a:t>
            </a:r>
            <a:endParaRPr lang="en-US" altLang="ja-JP" sz="2000" dirty="0"/>
          </a:p>
          <a:p>
            <a:pPr marL="1010412" lvl="2" indent="-342900" fontAlgn="auto">
              <a:spcAft>
                <a:spcPts val="0"/>
              </a:spcAft>
              <a:buFont typeface="Wingdings" panose="05000000000000000000" pitchFamily="2" charset="2"/>
              <a:buChar char="ü"/>
              <a:defRPr/>
            </a:pPr>
            <a:r>
              <a:rPr lang="ja-JP" altLang="en-US" sz="2000" dirty="0"/>
              <a:t>必要以上に落ち込む</a:t>
            </a:r>
          </a:p>
          <a:p>
            <a:pPr marL="1010412" lvl="2" indent="-342900" fontAlgn="auto">
              <a:spcAft>
                <a:spcPts val="0"/>
              </a:spcAft>
              <a:buFont typeface="Wingdings" panose="05000000000000000000" pitchFamily="2" charset="2"/>
              <a:buChar char="ü"/>
              <a:defRPr/>
            </a:pPr>
            <a:r>
              <a:rPr lang="ja-JP" altLang="en-US" sz="2000" dirty="0"/>
              <a:t>場合によっては、自分はダメな人間だと感じる（拡大解釈）</a:t>
            </a:r>
          </a:p>
          <a:p>
            <a:pPr marL="1010412" lvl="2" indent="-342900" fontAlgn="auto">
              <a:spcAft>
                <a:spcPts val="0"/>
              </a:spcAft>
              <a:buFont typeface="Wingdings" panose="05000000000000000000" pitchFamily="2" charset="2"/>
              <a:buChar char="ü"/>
              <a:defRPr/>
            </a:pPr>
            <a:r>
              <a:rPr lang="ja-JP" altLang="en-US" sz="2000" dirty="0"/>
              <a:t>「絶対にミスはダメだ」と自分を追い込む（完ぺき主義）</a:t>
            </a:r>
          </a:p>
          <a:p>
            <a:pPr marL="1010412" lvl="2" indent="-342900" fontAlgn="auto">
              <a:spcAft>
                <a:spcPts val="0"/>
              </a:spcAft>
              <a:buFont typeface="Wingdings" panose="05000000000000000000" pitchFamily="2" charset="2"/>
              <a:buChar char="ü"/>
              <a:defRPr/>
            </a:pPr>
            <a:r>
              <a:rPr lang="ja-JP" altLang="en-US" sz="2000" dirty="0"/>
              <a:t>もしかして嫌われているのでは？（疑いや不安）</a:t>
            </a:r>
          </a:p>
          <a:p>
            <a:pPr marL="1010412" lvl="2" indent="-342900" fontAlgn="auto">
              <a:spcAft>
                <a:spcPts val="0"/>
              </a:spcAft>
              <a:buFont typeface="Wingdings" panose="05000000000000000000" pitchFamily="2" charset="2"/>
              <a:buChar char="ü"/>
              <a:defRPr/>
            </a:pPr>
            <a:r>
              <a:rPr lang="ja-JP" altLang="en-US" sz="2000" dirty="0"/>
              <a:t>逆ギレする（拒否反応）</a:t>
            </a:r>
          </a:p>
          <a:p>
            <a:pPr marL="365760" indent="-256032" fontAlgn="auto">
              <a:spcAft>
                <a:spcPts val="0"/>
              </a:spcAft>
              <a:buClr>
                <a:schemeClr val="accent3"/>
              </a:buClr>
              <a:buFont typeface="Georgia"/>
              <a:buChar char="•"/>
              <a:defRPr/>
            </a:pPr>
            <a:endParaRPr lang="ja-JP" altLang="en-US" dirty="0"/>
          </a:p>
        </p:txBody>
      </p:sp>
    </p:spTree>
    <p:extLst>
      <p:ext uri="{BB962C8B-B14F-4D97-AF65-F5344CB8AC3E}">
        <p14:creationId xmlns:p14="http://schemas.microsoft.com/office/powerpoint/2010/main" val="3129286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93202"/>
            <a:ext cx="8229600" cy="864096"/>
          </a:xfrm>
        </p:spPr>
        <p:txBody>
          <a:bodyPr>
            <a:normAutofit fontScale="90000"/>
          </a:bodyPr>
          <a:lstStyle/>
          <a:p>
            <a:r>
              <a:rPr kumimoji="1" lang="ja-JP" altLang="en-US" dirty="0"/>
              <a:t>恐怖の神経回路：</a:t>
            </a:r>
            <a:br>
              <a:rPr kumimoji="1" lang="en-US" altLang="ja-JP" dirty="0"/>
            </a:br>
            <a:r>
              <a:rPr kumimoji="1" lang="en-US" altLang="ja-JP" dirty="0"/>
              <a:t>Stress-induced fear circuit</a:t>
            </a:r>
            <a:endParaRPr kumimoji="1" lang="ja-JP" altLang="en-US" dirty="0"/>
          </a:p>
        </p:txBody>
      </p:sp>
      <p:sp>
        <p:nvSpPr>
          <p:cNvPr id="3" name="テキスト ボックス 2"/>
          <p:cNvSpPr txBox="1"/>
          <p:nvPr/>
        </p:nvSpPr>
        <p:spPr>
          <a:xfrm>
            <a:off x="755576" y="2564904"/>
            <a:ext cx="1569660" cy="646331"/>
          </a:xfrm>
          <a:prstGeom prst="rect">
            <a:avLst/>
          </a:prstGeom>
          <a:noFill/>
          <a:ln w="9525">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内側前頭前野</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帯状束</a:t>
            </a:r>
          </a:p>
        </p:txBody>
      </p:sp>
      <p:sp>
        <p:nvSpPr>
          <p:cNvPr id="4" name="テキスト ボックス 3"/>
          <p:cNvSpPr txBox="1"/>
          <p:nvPr/>
        </p:nvSpPr>
        <p:spPr>
          <a:xfrm>
            <a:off x="3275857" y="2627620"/>
            <a:ext cx="1094928" cy="369332"/>
          </a:xfrm>
          <a:prstGeom prst="rect">
            <a:avLst/>
          </a:prstGeom>
          <a:noFill/>
          <a:ln w="952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外側核</a:t>
            </a:r>
          </a:p>
        </p:txBody>
      </p:sp>
      <p:sp>
        <p:nvSpPr>
          <p:cNvPr id="5" name="テキスト ボックス 4"/>
          <p:cNvSpPr txBox="1"/>
          <p:nvPr/>
        </p:nvSpPr>
        <p:spPr>
          <a:xfrm>
            <a:off x="3275857" y="2987660"/>
            <a:ext cx="1094928" cy="369332"/>
          </a:xfrm>
          <a:prstGeom prst="rect">
            <a:avLst/>
          </a:prstGeom>
          <a:noFill/>
          <a:ln w="952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基底核</a:t>
            </a:r>
          </a:p>
        </p:txBody>
      </p:sp>
      <p:sp>
        <p:nvSpPr>
          <p:cNvPr id="7" name="正方形/長方形 6"/>
          <p:cNvSpPr/>
          <p:nvPr/>
        </p:nvSpPr>
        <p:spPr>
          <a:xfrm>
            <a:off x="4357716" y="2627620"/>
            <a:ext cx="1150387" cy="72008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中心核</a:t>
            </a:r>
          </a:p>
        </p:txBody>
      </p:sp>
      <p:sp>
        <p:nvSpPr>
          <p:cNvPr id="8" name="正方形/長方形 7"/>
          <p:cNvSpPr/>
          <p:nvPr/>
        </p:nvSpPr>
        <p:spPr>
          <a:xfrm>
            <a:off x="3205589" y="2132856"/>
            <a:ext cx="2520280" cy="1584176"/>
          </a:xfrm>
          <a:prstGeom prst="rect">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9" name="テキスト ボックス 8"/>
          <p:cNvSpPr txBox="1"/>
          <p:nvPr/>
        </p:nvSpPr>
        <p:spPr>
          <a:xfrm>
            <a:off x="3912602" y="2132856"/>
            <a:ext cx="877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扁桃体</a:t>
            </a:r>
          </a:p>
        </p:txBody>
      </p:sp>
      <p:sp>
        <p:nvSpPr>
          <p:cNvPr id="10" name="テキスト ボックス 9"/>
          <p:cNvSpPr txBox="1"/>
          <p:nvPr/>
        </p:nvSpPr>
        <p:spPr>
          <a:xfrm>
            <a:off x="6516216" y="2843644"/>
            <a:ext cx="646331" cy="369332"/>
          </a:xfrm>
          <a:prstGeom prst="rect">
            <a:avLst/>
          </a:prstGeom>
          <a:noFill/>
          <a:ln w="9525">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海馬</a:t>
            </a:r>
          </a:p>
        </p:txBody>
      </p:sp>
      <p:cxnSp>
        <p:nvCxnSpPr>
          <p:cNvPr id="12" name="直線矢印コネクタ 11"/>
          <p:cNvCxnSpPr/>
          <p:nvPr/>
        </p:nvCxnSpPr>
        <p:spPr>
          <a:xfrm>
            <a:off x="4139952" y="3212976"/>
            <a:ext cx="504056"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10" idx="1"/>
            <a:endCxn id="7" idx="3"/>
          </p:cNvCxnSpPr>
          <p:nvPr/>
        </p:nvCxnSpPr>
        <p:spPr>
          <a:xfrm rot="10800000">
            <a:off x="5508104" y="2987660"/>
            <a:ext cx="1008113" cy="406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971600" y="4149080"/>
            <a:ext cx="1107996" cy="646331"/>
          </a:xfrm>
          <a:prstGeom prst="rect">
            <a:avLst/>
          </a:prstGeom>
          <a:noFill/>
          <a:ln w="9525">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視床下部</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室傍核</a:t>
            </a:r>
          </a:p>
        </p:txBody>
      </p:sp>
      <p:sp>
        <p:nvSpPr>
          <p:cNvPr id="18" name="テキスト ボックス 17"/>
          <p:cNvSpPr txBox="1"/>
          <p:nvPr/>
        </p:nvSpPr>
        <p:spPr>
          <a:xfrm>
            <a:off x="2167860" y="4158372"/>
            <a:ext cx="1107996" cy="646331"/>
          </a:xfrm>
          <a:prstGeom prst="rect">
            <a:avLst/>
          </a:prstGeom>
          <a:noFill/>
          <a:ln w="9525">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視床下部</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外側核</a:t>
            </a:r>
          </a:p>
        </p:txBody>
      </p:sp>
      <p:sp>
        <p:nvSpPr>
          <p:cNvPr id="19" name="テキスト ボックス 18"/>
          <p:cNvSpPr txBox="1"/>
          <p:nvPr/>
        </p:nvSpPr>
        <p:spPr>
          <a:xfrm>
            <a:off x="3896052" y="4158372"/>
            <a:ext cx="877163" cy="369332"/>
          </a:xfrm>
          <a:prstGeom prst="rect">
            <a:avLst/>
          </a:prstGeom>
          <a:noFill/>
          <a:ln w="9525">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青斑核</a:t>
            </a:r>
          </a:p>
        </p:txBody>
      </p:sp>
      <p:sp>
        <p:nvSpPr>
          <p:cNvPr id="20" name="テキスト ボックス 19"/>
          <p:cNvSpPr txBox="1"/>
          <p:nvPr/>
        </p:nvSpPr>
        <p:spPr>
          <a:xfrm>
            <a:off x="5336212" y="4158372"/>
            <a:ext cx="1338828" cy="646331"/>
          </a:xfrm>
          <a:prstGeom prst="rect">
            <a:avLst/>
          </a:prstGeom>
          <a:noFill/>
          <a:ln w="9525">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中脳</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中心灰白質</a:t>
            </a:r>
          </a:p>
        </p:txBody>
      </p:sp>
      <p:sp>
        <p:nvSpPr>
          <p:cNvPr id="21" name="テキスト ボックス 20"/>
          <p:cNvSpPr txBox="1"/>
          <p:nvPr/>
        </p:nvSpPr>
        <p:spPr>
          <a:xfrm>
            <a:off x="7295237" y="4221088"/>
            <a:ext cx="1338829" cy="369332"/>
          </a:xfrm>
          <a:prstGeom prst="rect">
            <a:avLst/>
          </a:prstGeom>
          <a:noFill/>
          <a:ln w="9525">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結合腕傍核</a:t>
            </a:r>
          </a:p>
        </p:txBody>
      </p:sp>
      <p:cxnSp>
        <p:nvCxnSpPr>
          <p:cNvPr id="23" name="直線矢印コネクタ 22"/>
          <p:cNvCxnSpPr>
            <a:stCxn id="7" idx="2"/>
            <a:endCxn id="17" idx="0"/>
          </p:cNvCxnSpPr>
          <p:nvPr/>
        </p:nvCxnSpPr>
        <p:spPr>
          <a:xfrm rot="5400000">
            <a:off x="2828564" y="2044734"/>
            <a:ext cx="801380" cy="34073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stCxn id="7" idx="2"/>
            <a:endCxn id="18" idx="0"/>
          </p:cNvCxnSpPr>
          <p:nvPr/>
        </p:nvCxnSpPr>
        <p:spPr>
          <a:xfrm rot="5400000">
            <a:off x="3422048" y="2647510"/>
            <a:ext cx="810672" cy="221105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7" idx="2"/>
            <a:endCxn id="19" idx="0"/>
          </p:cNvCxnSpPr>
          <p:nvPr/>
        </p:nvCxnSpPr>
        <p:spPr>
          <a:xfrm rot="5400000">
            <a:off x="4228436" y="3453898"/>
            <a:ext cx="810672" cy="59827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7" idx="2"/>
            <a:endCxn id="20" idx="0"/>
          </p:cNvCxnSpPr>
          <p:nvPr/>
        </p:nvCxnSpPr>
        <p:spPr>
          <a:xfrm rot="16200000" flipH="1">
            <a:off x="5063932" y="3216678"/>
            <a:ext cx="810672" cy="10727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7" idx="2"/>
            <a:endCxn id="21" idx="0"/>
          </p:cNvCxnSpPr>
          <p:nvPr/>
        </p:nvCxnSpPr>
        <p:spPr>
          <a:xfrm rot="16200000" flipH="1">
            <a:off x="6012087" y="2268523"/>
            <a:ext cx="873388" cy="303174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755576" y="5022468"/>
            <a:ext cx="121058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副腎皮質</a:t>
            </a:r>
            <a:endParaRPr kumimoji="1" lang="en-US" altLang="ja-JP"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ホルモン↑</a:t>
            </a:r>
          </a:p>
        </p:txBody>
      </p:sp>
      <p:sp>
        <p:nvSpPr>
          <p:cNvPr id="33" name="テキスト ボックス 32"/>
          <p:cNvSpPr txBox="1"/>
          <p:nvPr/>
        </p:nvSpPr>
        <p:spPr>
          <a:xfrm>
            <a:off x="2137276" y="5022468"/>
            <a:ext cx="121058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自律神経系</a:t>
            </a:r>
          </a:p>
        </p:txBody>
      </p:sp>
      <p:sp>
        <p:nvSpPr>
          <p:cNvPr id="34" name="テキスト ボックス 33"/>
          <p:cNvSpPr txBox="1"/>
          <p:nvPr/>
        </p:nvSpPr>
        <p:spPr>
          <a:xfrm>
            <a:off x="3793460" y="4806444"/>
            <a:ext cx="80021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覚醒</a:t>
            </a:r>
            <a:endParaRPr kumimoji="1" lang="en-US" altLang="ja-JP"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血圧</a:t>
            </a:r>
            <a:endParaRPr kumimoji="1" lang="en-US" altLang="ja-JP"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心拍数</a:t>
            </a:r>
          </a:p>
        </p:txBody>
      </p:sp>
      <p:sp>
        <p:nvSpPr>
          <p:cNvPr id="35" name="テキスト ボックス 34"/>
          <p:cNvSpPr txBox="1"/>
          <p:nvPr/>
        </p:nvSpPr>
        <p:spPr>
          <a:xfrm>
            <a:off x="5377636" y="4950460"/>
            <a:ext cx="121058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すくみ行動</a:t>
            </a:r>
          </a:p>
        </p:txBody>
      </p:sp>
      <p:sp>
        <p:nvSpPr>
          <p:cNvPr id="36" name="テキスト ボックス 35"/>
          <p:cNvSpPr txBox="1"/>
          <p:nvPr/>
        </p:nvSpPr>
        <p:spPr>
          <a:xfrm>
            <a:off x="7177836" y="4734436"/>
            <a:ext cx="100540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呼吸数↑</a:t>
            </a:r>
          </a:p>
        </p:txBody>
      </p:sp>
      <p:sp>
        <p:nvSpPr>
          <p:cNvPr id="37" name="左中かっこ 36"/>
          <p:cNvSpPr/>
          <p:nvPr/>
        </p:nvSpPr>
        <p:spPr>
          <a:xfrm rot="16200000">
            <a:off x="4175956" y="1808820"/>
            <a:ext cx="432048" cy="7992887"/>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Georgia"/>
              <a:ea typeface="HG明朝B" panose="02020809000000000000" pitchFamily="17" charset="-128"/>
              <a:cs typeface="+mn-cs"/>
            </a:endParaRPr>
          </a:p>
        </p:txBody>
      </p:sp>
      <p:sp>
        <p:nvSpPr>
          <p:cNvPr id="38" name="テキスト ボックス 37"/>
          <p:cNvSpPr txBox="1"/>
          <p:nvPr/>
        </p:nvSpPr>
        <p:spPr>
          <a:xfrm>
            <a:off x="3660284" y="6165304"/>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Georgia"/>
                <a:ea typeface="HG明朝B" panose="02020809000000000000" pitchFamily="17" charset="-128"/>
                <a:cs typeface="+mn-cs"/>
              </a:rPr>
              <a:t>恐怖反応</a:t>
            </a:r>
          </a:p>
        </p:txBody>
      </p:sp>
      <p:grpSp>
        <p:nvGrpSpPr>
          <p:cNvPr id="6" name="グループ化 42"/>
          <p:cNvGrpSpPr/>
          <p:nvPr/>
        </p:nvGrpSpPr>
        <p:grpSpPr>
          <a:xfrm>
            <a:off x="785786" y="1643050"/>
            <a:ext cx="774571" cy="792088"/>
            <a:chOff x="971600" y="1484784"/>
            <a:chExt cx="774571" cy="792088"/>
          </a:xfrm>
        </p:grpSpPr>
        <p:sp>
          <p:nvSpPr>
            <p:cNvPr id="39" name="テキスト ボックス 38"/>
            <p:cNvSpPr txBox="1"/>
            <p:nvPr/>
          </p:nvSpPr>
          <p:spPr>
            <a:xfrm>
              <a:off x="971600" y="1484784"/>
              <a:ext cx="77457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CBT</a:t>
              </a:r>
              <a:endParaRPr kumimoji="1" lang="ja-JP" altLang="en-US" sz="24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cxnSp>
          <p:nvCxnSpPr>
            <p:cNvPr id="41" name="直線矢印コネクタ 40"/>
            <p:cNvCxnSpPr/>
            <p:nvPr/>
          </p:nvCxnSpPr>
          <p:spPr>
            <a:xfrm rot="5400000">
              <a:off x="1223628" y="2096058"/>
              <a:ext cx="36004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grpSp>
        <p:nvGrpSpPr>
          <p:cNvPr id="11" name="グループ化 43"/>
          <p:cNvGrpSpPr/>
          <p:nvPr/>
        </p:nvGrpSpPr>
        <p:grpSpPr>
          <a:xfrm>
            <a:off x="3143240" y="1357298"/>
            <a:ext cx="867545" cy="1285885"/>
            <a:chOff x="971600" y="1484784"/>
            <a:chExt cx="867545" cy="935719"/>
          </a:xfrm>
        </p:grpSpPr>
        <p:sp>
          <p:nvSpPr>
            <p:cNvPr id="45" name="テキスト ボックス 44"/>
            <p:cNvSpPr txBox="1"/>
            <p:nvPr/>
          </p:nvSpPr>
          <p:spPr>
            <a:xfrm>
              <a:off x="971600" y="1484784"/>
              <a:ext cx="867545" cy="33594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SSRI</a:t>
              </a:r>
              <a:endParaRPr kumimoji="1" lang="ja-JP" altLang="en-US" sz="24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cxnSp>
          <p:nvCxnSpPr>
            <p:cNvPr id="46" name="直線矢印コネクタ 45"/>
            <p:cNvCxnSpPr>
              <a:stCxn id="45" idx="2"/>
            </p:cNvCxnSpPr>
            <p:nvPr/>
          </p:nvCxnSpPr>
          <p:spPr>
            <a:xfrm rot="5400000">
              <a:off x="1102916" y="2118044"/>
              <a:ext cx="599772" cy="514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sp>
        <p:nvSpPr>
          <p:cNvPr id="49" name="テキスト ボックス 48"/>
          <p:cNvSpPr txBox="1"/>
          <p:nvPr/>
        </p:nvSpPr>
        <p:spPr>
          <a:xfrm>
            <a:off x="5436096" y="1412776"/>
            <a:ext cx="237276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５</a:t>
            </a:r>
            <a:r>
              <a:rPr kumimoji="1" lang="en-US" altLang="ja-JP" sz="20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HT1A</a:t>
            </a:r>
            <a:r>
              <a:rPr kumimoji="1" lang="ja-JP" altLang="en-US" sz="20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アゴニスト</a:t>
            </a:r>
          </a:p>
        </p:txBody>
      </p:sp>
      <p:cxnSp>
        <p:nvCxnSpPr>
          <p:cNvPr id="50" name="直線矢印コネクタ 49"/>
          <p:cNvCxnSpPr/>
          <p:nvPr/>
        </p:nvCxnSpPr>
        <p:spPr>
          <a:xfrm rot="10800000" flipV="1">
            <a:off x="4067944" y="1772816"/>
            <a:ext cx="2521868" cy="86409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rot="16200000" flipH="1">
            <a:off x="6181297" y="2179744"/>
            <a:ext cx="1030758" cy="21690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stCxn id="3" idx="3"/>
            <a:endCxn id="8" idx="1"/>
          </p:cNvCxnSpPr>
          <p:nvPr/>
        </p:nvCxnSpPr>
        <p:spPr>
          <a:xfrm>
            <a:off x="2325236" y="2888070"/>
            <a:ext cx="880353" cy="36874"/>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8" name="カギ線コネクタ 47"/>
          <p:cNvCxnSpPr>
            <a:stCxn id="10" idx="0"/>
            <a:endCxn id="3" idx="0"/>
          </p:cNvCxnSpPr>
          <p:nvPr/>
        </p:nvCxnSpPr>
        <p:spPr>
          <a:xfrm rot="16200000" flipV="1">
            <a:off x="4050524" y="54786"/>
            <a:ext cx="278740" cy="5298976"/>
          </a:xfrm>
          <a:prstGeom prst="bentConnector3">
            <a:avLst>
              <a:gd name="adj1" fmla="val 316213"/>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CACF05-5CD5-D69F-3199-B09916707CC8}"/>
              </a:ext>
            </a:extLst>
          </p:cNvPr>
          <p:cNvSpPr>
            <a:spLocks noGrp="1"/>
          </p:cNvSpPr>
          <p:nvPr>
            <p:ph type="title"/>
          </p:nvPr>
        </p:nvSpPr>
        <p:spPr>
          <a:xfrm>
            <a:off x="427829" y="764704"/>
            <a:ext cx="8229600" cy="1066800"/>
          </a:xfrm>
        </p:spPr>
        <p:txBody>
          <a:bodyPr>
            <a:noAutofit/>
          </a:bodyPr>
          <a:lstStyle/>
          <a:p>
            <a:r>
              <a:rPr kumimoji="1" lang="ja-JP" altLang="en-US" sz="3200" dirty="0"/>
              <a:t>リカバリーの隠れた阻害因子</a:t>
            </a:r>
          </a:p>
        </p:txBody>
      </p:sp>
      <p:sp>
        <p:nvSpPr>
          <p:cNvPr id="3" name="コンテンツ プレースホルダー 2">
            <a:extLst>
              <a:ext uri="{FF2B5EF4-FFF2-40B4-BE49-F238E27FC236}">
                <a16:creationId xmlns:a16="http://schemas.microsoft.com/office/drawing/2014/main" id="{2C13DC2C-C5FE-A8C5-58C1-91DFAEA9A0B3}"/>
              </a:ext>
            </a:extLst>
          </p:cNvPr>
          <p:cNvSpPr>
            <a:spLocks noGrp="1"/>
          </p:cNvSpPr>
          <p:nvPr>
            <p:ph idx="1"/>
          </p:nvPr>
        </p:nvSpPr>
        <p:spPr/>
        <p:txBody>
          <a:bodyPr/>
          <a:lstStyle/>
          <a:p>
            <a:r>
              <a:rPr kumimoji="1" lang="ja-JP" altLang="en-US" dirty="0"/>
              <a:t>感情鈍麻，疎隔</a:t>
            </a:r>
            <a:endParaRPr lang="en-US" altLang="ja-JP" dirty="0"/>
          </a:p>
          <a:p>
            <a:r>
              <a:rPr kumimoji="1" lang="ja-JP" altLang="en-US" dirty="0"/>
              <a:t>回避性，恐怖の病理</a:t>
            </a:r>
          </a:p>
        </p:txBody>
      </p:sp>
      <p:sp>
        <p:nvSpPr>
          <p:cNvPr id="4" name="テキスト ボックス 3">
            <a:extLst>
              <a:ext uri="{FF2B5EF4-FFF2-40B4-BE49-F238E27FC236}">
                <a16:creationId xmlns:a16="http://schemas.microsoft.com/office/drawing/2014/main" id="{0EBB05A8-C36F-9A12-4CA9-9F94425DBC59}"/>
              </a:ext>
            </a:extLst>
          </p:cNvPr>
          <p:cNvSpPr txBox="1"/>
          <p:nvPr/>
        </p:nvSpPr>
        <p:spPr>
          <a:xfrm>
            <a:off x="6583697" y="6412842"/>
            <a:ext cx="2435282" cy="25391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医療法人ディープインテンション 熊田 貴之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020628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E697C8-EBAE-4F19-970C-F4DE3E5D2495}"/>
              </a:ext>
            </a:extLst>
          </p:cNvPr>
          <p:cNvSpPr>
            <a:spLocks noGrp="1"/>
          </p:cNvSpPr>
          <p:nvPr>
            <p:ph type="title"/>
          </p:nvPr>
        </p:nvSpPr>
        <p:spPr>
          <a:xfrm>
            <a:off x="628650" y="365127"/>
            <a:ext cx="7886700" cy="543594"/>
          </a:xfrm>
        </p:spPr>
        <p:txBody>
          <a:bodyPr>
            <a:normAutofit fontScale="90000"/>
          </a:bodyPr>
          <a:lstStyle/>
          <a:p>
            <a:r>
              <a:rPr kumimoji="1" lang="ja-JP" altLang="en-US" dirty="0"/>
              <a:t>生きるということと抑うつ</a:t>
            </a:r>
          </a:p>
        </p:txBody>
      </p:sp>
      <p:cxnSp>
        <p:nvCxnSpPr>
          <p:cNvPr id="4" name="直線矢印コネクタ 3">
            <a:extLst>
              <a:ext uri="{FF2B5EF4-FFF2-40B4-BE49-F238E27FC236}">
                <a16:creationId xmlns:a16="http://schemas.microsoft.com/office/drawing/2014/main" id="{D7B4150C-D651-4F65-83F2-FD22E665B01E}"/>
              </a:ext>
            </a:extLst>
          </p:cNvPr>
          <p:cNvCxnSpPr/>
          <p:nvPr/>
        </p:nvCxnSpPr>
        <p:spPr>
          <a:xfrm flipV="1">
            <a:off x="1115616" y="1268760"/>
            <a:ext cx="0" cy="43204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 name="直線矢印コネクタ 4">
            <a:extLst>
              <a:ext uri="{FF2B5EF4-FFF2-40B4-BE49-F238E27FC236}">
                <a16:creationId xmlns:a16="http://schemas.microsoft.com/office/drawing/2014/main" id="{D072CFB2-F96B-46DD-8CCC-79384575887D}"/>
              </a:ext>
            </a:extLst>
          </p:cNvPr>
          <p:cNvCxnSpPr>
            <a:cxnSpLocks/>
          </p:cNvCxnSpPr>
          <p:nvPr/>
        </p:nvCxnSpPr>
        <p:spPr>
          <a:xfrm>
            <a:off x="1115616" y="5589240"/>
            <a:ext cx="739973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56D204CE-1043-4584-AD06-3C517EF428B5}"/>
              </a:ext>
            </a:extLst>
          </p:cNvPr>
          <p:cNvSpPr txBox="1"/>
          <p:nvPr/>
        </p:nvSpPr>
        <p:spPr>
          <a:xfrm>
            <a:off x="4248834" y="5836623"/>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時間経過</a:t>
            </a:r>
          </a:p>
        </p:txBody>
      </p:sp>
      <p:sp>
        <p:nvSpPr>
          <p:cNvPr id="9" name="テキスト ボックス 8">
            <a:extLst>
              <a:ext uri="{FF2B5EF4-FFF2-40B4-BE49-F238E27FC236}">
                <a16:creationId xmlns:a16="http://schemas.microsoft.com/office/drawing/2014/main" id="{6CD69810-109A-4187-833A-84509058104B}"/>
              </a:ext>
            </a:extLst>
          </p:cNvPr>
          <p:cNvSpPr txBox="1"/>
          <p:nvPr/>
        </p:nvSpPr>
        <p:spPr>
          <a:xfrm>
            <a:off x="397817" y="2420888"/>
            <a:ext cx="461665" cy="1708160"/>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自立度・幸福度</a:t>
            </a:r>
          </a:p>
        </p:txBody>
      </p:sp>
      <p:sp>
        <p:nvSpPr>
          <p:cNvPr id="12" name="フリーフォーム: 図形 11">
            <a:extLst>
              <a:ext uri="{FF2B5EF4-FFF2-40B4-BE49-F238E27FC236}">
                <a16:creationId xmlns:a16="http://schemas.microsoft.com/office/drawing/2014/main" id="{FB4C74C7-44B9-497D-A157-D75A5ECA2ABB}"/>
              </a:ext>
            </a:extLst>
          </p:cNvPr>
          <p:cNvSpPr/>
          <p:nvPr/>
        </p:nvSpPr>
        <p:spPr>
          <a:xfrm>
            <a:off x="1134533" y="1429399"/>
            <a:ext cx="7713134" cy="4141668"/>
          </a:xfrm>
          <a:custGeom>
            <a:avLst/>
            <a:gdLst>
              <a:gd name="connsiteX0" fmla="*/ 0 w 7713134"/>
              <a:gd name="connsiteY0" fmla="*/ 4141668 h 4141668"/>
              <a:gd name="connsiteX1" fmla="*/ 491067 w 7713134"/>
              <a:gd name="connsiteY1" fmla="*/ 4023134 h 4141668"/>
              <a:gd name="connsiteX2" fmla="*/ 685800 w 7713134"/>
              <a:gd name="connsiteY2" fmla="*/ 3599801 h 4141668"/>
              <a:gd name="connsiteX3" fmla="*/ 872067 w 7713134"/>
              <a:gd name="connsiteY3" fmla="*/ 3472801 h 4141668"/>
              <a:gd name="connsiteX4" fmla="*/ 1083734 w 7713134"/>
              <a:gd name="connsiteY4" fmla="*/ 3608268 h 4141668"/>
              <a:gd name="connsiteX5" fmla="*/ 1227667 w 7713134"/>
              <a:gd name="connsiteY5" fmla="*/ 3650601 h 4141668"/>
              <a:gd name="connsiteX6" fmla="*/ 1532467 w 7713134"/>
              <a:gd name="connsiteY6" fmla="*/ 2998668 h 4141668"/>
              <a:gd name="connsiteX7" fmla="*/ 1862667 w 7713134"/>
              <a:gd name="connsiteY7" fmla="*/ 2693868 h 4141668"/>
              <a:gd name="connsiteX8" fmla="*/ 2159000 w 7713134"/>
              <a:gd name="connsiteY8" fmla="*/ 2888601 h 4141668"/>
              <a:gd name="connsiteX9" fmla="*/ 2345267 w 7713134"/>
              <a:gd name="connsiteY9" fmla="*/ 2914001 h 4141668"/>
              <a:gd name="connsiteX10" fmla="*/ 2683934 w 7713134"/>
              <a:gd name="connsiteY10" fmla="*/ 1982668 h 4141668"/>
              <a:gd name="connsiteX11" fmla="*/ 3022600 w 7713134"/>
              <a:gd name="connsiteY11" fmla="*/ 1965734 h 4141668"/>
              <a:gd name="connsiteX12" fmla="*/ 3225800 w 7713134"/>
              <a:gd name="connsiteY12" fmla="*/ 2143534 h 4141668"/>
              <a:gd name="connsiteX13" fmla="*/ 3539067 w 7713134"/>
              <a:gd name="connsiteY13" fmla="*/ 1356134 h 4141668"/>
              <a:gd name="connsiteX14" fmla="*/ 3894667 w 7713134"/>
              <a:gd name="connsiteY14" fmla="*/ 1466201 h 4141668"/>
              <a:gd name="connsiteX15" fmla="*/ 4072467 w 7713134"/>
              <a:gd name="connsiteY15" fmla="*/ 1779468 h 4141668"/>
              <a:gd name="connsiteX16" fmla="*/ 4275667 w 7713134"/>
              <a:gd name="connsiteY16" fmla="*/ 1567801 h 4141668"/>
              <a:gd name="connsiteX17" fmla="*/ 4445000 w 7713134"/>
              <a:gd name="connsiteY17" fmla="*/ 763468 h 4141668"/>
              <a:gd name="connsiteX18" fmla="*/ 4902200 w 7713134"/>
              <a:gd name="connsiteY18" fmla="*/ 1263001 h 4141668"/>
              <a:gd name="connsiteX19" fmla="*/ 5334000 w 7713134"/>
              <a:gd name="connsiteY19" fmla="*/ 1085201 h 4141668"/>
              <a:gd name="connsiteX20" fmla="*/ 5604934 w 7713134"/>
              <a:gd name="connsiteY20" fmla="*/ 382468 h 4141668"/>
              <a:gd name="connsiteX21" fmla="*/ 6036734 w 7713134"/>
              <a:gd name="connsiteY21" fmla="*/ 992068 h 4141668"/>
              <a:gd name="connsiteX22" fmla="*/ 6400800 w 7713134"/>
              <a:gd name="connsiteY22" fmla="*/ 1203734 h 4141668"/>
              <a:gd name="connsiteX23" fmla="*/ 6587067 w 7713134"/>
              <a:gd name="connsiteY23" fmla="*/ 424801 h 4141668"/>
              <a:gd name="connsiteX24" fmla="*/ 6908800 w 7713134"/>
              <a:gd name="connsiteY24" fmla="*/ 103068 h 4141668"/>
              <a:gd name="connsiteX25" fmla="*/ 7205134 w 7713134"/>
              <a:gd name="connsiteY25" fmla="*/ 272401 h 4141668"/>
              <a:gd name="connsiteX26" fmla="*/ 7442200 w 7713134"/>
              <a:gd name="connsiteY26" fmla="*/ 103068 h 4141668"/>
              <a:gd name="connsiteX27" fmla="*/ 7636934 w 7713134"/>
              <a:gd name="connsiteY27" fmla="*/ 1468 h 4141668"/>
              <a:gd name="connsiteX28" fmla="*/ 7713134 w 7713134"/>
              <a:gd name="connsiteY28" fmla="*/ 52268 h 414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713134" h="4141668">
                <a:moveTo>
                  <a:pt x="0" y="4141668"/>
                </a:moveTo>
                <a:cubicBezTo>
                  <a:pt x="188383" y="4127556"/>
                  <a:pt x="376767" y="4113445"/>
                  <a:pt x="491067" y="4023134"/>
                </a:cubicBezTo>
                <a:cubicBezTo>
                  <a:pt x="605367" y="3932823"/>
                  <a:pt x="622300" y="3691523"/>
                  <a:pt x="685800" y="3599801"/>
                </a:cubicBezTo>
                <a:cubicBezTo>
                  <a:pt x="749300" y="3508079"/>
                  <a:pt x="805745" y="3471390"/>
                  <a:pt x="872067" y="3472801"/>
                </a:cubicBezTo>
                <a:cubicBezTo>
                  <a:pt x="938389" y="3474212"/>
                  <a:pt x="1024467" y="3578635"/>
                  <a:pt x="1083734" y="3608268"/>
                </a:cubicBezTo>
                <a:cubicBezTo>
                  <a:pt x="1143001" y="3637901"/>
                  <a:pt x="1152878" y="3752201"/>
                  <a:pt x="1227667" y="3650601"/>
                </a:cubicBezTo>
                <a:cubicBezTo>
                  <a:pt x="1302456" y="3549001"/>
                  <a:pt x="1426634" y="3158123"/>
                  <a:pt x="1532467" y="2998668"/>
                </a:cubicBezTo>
                <a:cubicBezTo>
                  <a:pt x="1638300" y="2839212"/>
                  <a:pt x="1758245" y="2712212"/>
                  <a:pt x="1862667" y="2693868"/>
                </a:cubicBezTo>
                <a:cubicBezTo>
                  <a:pt x="1967089" y="2675524"/>
                  <a:pt x="2078567" y="2851912"/>
                  <a:pt x="2159000" y="2888601"/>
                </a:cubicBezTo>
                <a:cubicBezTo>
                  <a:pt x="2239433" y="2925290"/>
                  <a:pt x="2257778" y="3064990"/>
                  <a:pt x="2345267" y="2914001"/>
                </a:cubicBezTo>
                <a:cubicBezTo>
                  <a:pt x="2432756" y="2763012"/>
                  <a:pt x="2571045" y="2140712"/>
                  <a:pt x="2683934" y="1982668"/>
                </a:cubicBezTo>
                <a:cubicBezTo>
                  <a:pt x="2796823" y="1824624"/>
                  <a:pt x="2932289" y="1938923"/>
                  <a:pt x="3022600" y="1965734"/>
                </a:cubicBezTo>
                <a:cubicBezTo>
                  <a:pt x="3112911" y="1992545"/>
                  <a:pt x="3139722" y="2245134"/>
                  <a:pt x="3225800" y="2143534"/>
                </a:cubicBezTo>
                <a:cubicBezTo>
                  <a:pt x="3311878" y="2041934"/>
                  <a:pt x="3427589" y="1469023"/>
                  <a:pt x="3539067" y="1356134"/>
                </a:cubicBezTo>
                <a:cubicBezTo>
                  <a:pt x="3650545" y="1243245"/>
                  <a:pt x="3805767" y="1395645"/>
                  <a:pt x="3894667" y="1466201"/>
                </a:cubicBezTo>
                <a:cubicBezTo>
                  <a:pt x="3983567" y="1536757"/>
                  <a:pt x="4008967" y="1762535"/>
                  <a:pt x="4072467" y="1779468"/>
                </a:cubicBezTo>
                <a:cubicBezTo>
                  <a:pt x="4135967" y="1796401"/>
                  <a:pt x="4213578" y="1737134"/>
                  <a:pt x="4275667" y="1567801"/>
                </a:cubicBezTo>
                <a:cubicBezTo>
                  <a:pt x="4337756" y="1398468"/>
                  <a:pt x="4340578" y="814268"/>
                  <a:pt x="4445000" y="763468"/>
                </a:cubicBezTo>
                <a:cubicBezTo>
                  <a:pt x="4549422" y="712668"/>
                  <a:pt x="4754033" y="1209379"/>
                  <a:pt x="4902200" y="1263001"/>
                </a:cubicBezTo>
                <a:cubicBezTo>
                  <a:pt x="5050367" y="1316623"/>
                  <a:pt x="5216878" y="1231957"/>
                  <a:pt x="5334000" y="1085201"/>
                </a:cubicBezTo>
                <a:cubicBezTo>
                  <a:pt x="5451122" y="938445"/>
                  <a:pt x="5487812" y="397990"/>
                  <a:pt x="5604934" y="382468"/>
                </a:cubicBezTo>
                <a:cubicBezTo>
                  <a:pt x="5722056" y="366946"/>
                  <a:pt x="5904090" y="855190"/>
                  <a:pt x="6036734" y="992068"/>
                </a:cubicBezTo>
                <a:cubicBezTo>
                  <a:pt x="6169378" y="1128946"/>
                  <a:pt x="6309078" y="1298278"/>
                  <a:pt x="6400800" y="1203734"/>
                </a:cubicBezTo>
                <a:cubicBezTo>
                  <a:pt x="6492522" y="1109190"/>
                  <a:pt x="6502400" y="608245"/>
                  <a:pt x="6587067" y="424801"/>
                </a:cubicBezTo>
                <a:cubicBezTo>
                  <a:pt x="6671734" y="241357"/>
                  <a:pt x="6805789" y="128468"/>
                  <a:pt x="6908800" y="103068"/>
                </a:cubicBezTo>
                <a:cubicBezTo>
                  <a:pt x="7011811" y="77668"/>
                  <a:pt x="7116234" y="272401"/>
                  <a:pt x="7205134" y="272401"/>
                </a:cubicBezTo>
                <a:cubicBezTo>
                  <a:pt x="7294034" y="272401"/>
                  <a:pt x="7370233" y="148223"/>
                  <a:pt x="7442200" y="103068"/>
                </a:cubicBezTo>
                <a:cubicBezTo>
                  <a:pt x="7514167" y="57912"/>
                  <a:pt x="7591778" y="9935"/>
                  <a:pt x="7636934" y="1468"/>
                </a:cubicBezTo>
                <a:cubicBezTo>
                  <a:pt x="7682090" y="-6999"/>
                  <a:pt x="7697612" y="22634"/>
                  <a:pt x="7713134" y="52268"/>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13" name="楕円 12">
            <a:extLst>
              <a:ext uri="{FF2B5EF4-FFF2-40B4-BE49-F238E27FC236}">
                <a16:creationId xmlns:a16="http://schemas.microsoft.com/office/drawing/2014/main" id="{90796A67-16BB-42D7-83CF-036C0CF24A8E}"/>
              </a:ext>
            </a:extLst>
          </p:cNvPr>
          <p:cNvSpPr/>
          <p:nvPr/>
        </p:nvSpPr>
        <p:spPr>
          <a:xfrm>
            <a:off x="4572000" y="2636912"/>
            <a:ext cx="432048" cy="4320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人</a:t>
            </a:r>
          </a:p>
        </p:txBody>
      </p:sp>
      <p:sp>
        <p:nvSpPr>
          <p:cNvPr id="14" name="テキスト ボックス 13">
            <a:extLst>
              <a:ext uri="{FF2B5EF4-FFF2-40B4-BE49-F238E27FC236}">
                <a16:creationId xmlns:a16="http://schemas.microsoft.com/office/drawing/2014/main" id="{3A38F7AA-8FF4-4819-9500-00BA606B386D}"/>
              </a:ext>
            </a:extLst>
          </p:cNvPr>
          <p:cNvSpPr txBox="1"/>
          <p:nvPr/>
        </p:nvSpPr>
        <p:spPr>
          <a:xfrm>
            <a:off x="4118610" y="1959223"/>
            <a:ext cx="13388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いま・ここ</a:t>
            </a:r>
          </a:p>
        </p:txBody>
      </p:sp>
      <p:sp>
        <p:nvSpPr>
          <p:cNvPr id="15" name="テキスト ボックス 14">
            <a:extLst>
              <a:ext uri="{FF2B5EF4-FFF2-40B4-BE49-F238E27FC236}">
                <a16:creationId xmlns:a16="http://schemas.microsoft.com/office/drawing/2014/main" id="{2CE2D7D5-B7EF-42F5-BC05-FF045A5ECA53}"/>
              </a:ext>
            </a:extLst>
          </p:cNvPr>
          <p:cNvSpPr txBox="1"/>
          <p:nvPr/>
        </p:nvSpPr>
        <p:spPr>
          <a:xfrm>
            <a:off x="1985831" y="2643747"/>
            <a:ext cx="180049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過去：</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未来に向けての</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参考資料</a:t>
            </a:r>
          </a:p>
        </p:txBody>
      </p:sp>
      <p:sp>
        <p:nvSpPr>
          <p:cNvPr id="16" name="テキスト ボックス 15">
            <a:extLst>
              <a:ext uri="{FF2B5EF4-FFF2-40B4-BE49-F238E27FC236}">
                <a16:creationId xmlns:a16="http://schemas.microsoft.com/office/drawing/2014/main" id="{F8F6FF88-DC66-4D5C-9F73-6D6B5133FE43}"/>
              </a:ext>
            </a:extLst>
          </p:cNvPr>
          <p:cNvSpPr txBox="1"/>
          <p:nvPr/>
        </p:nvSpPr>
        <p:spPr>
          <a:xfrm>
            <a:off x="6660232" y="984394"/>
            <a:ext cx="110799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未来</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17" name="テキスト ボックス 16">
            <a:extLst>
              <a:ext uri="{FF2B5EF4-FFF2-40B4-BE49-F238E27FC236}">
                <a16:creationId xmlns:a16="http://schemas.microsoft.com/office/drawing/2014/main" id="{9C324ABF-5A42-457A-A5DC-E27FF819601B}"/>
              </a:ext>
            </a:extLst>
          </p:cNvPr>
          <p:cNvSpPr txBox="1"/>
          <p:nvPr/>
        </p:nvSpPr>
        <p:spPr>
          <a:xfrm>
            <a:off x="4267810" y="3797550"/>
            <a:ext cx="877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孤立化</a:t>
            </a:r>
          </a:p>
        </p:txBody>
      </p:sp>
      <p:sp>
        <p:nvSpPr>
          <p:cNvPr id="18" name="テキスト ボックス 17"/>
          <p:cNvSpPr txBox="1"/>
          <p:nvPr/>
        </p:nvSpPr>
        <p:spPr>
          <a:xfrm>
            <a:off x="6583697" y="6412842"/>
            <a:ext cx="2435282" cy="25391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医療法人ディープインテンション 熊田 貴之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7" name="コネクタ: 曲線 6">
            <a:extLst>
              <a:ext uri="{FF2B5EF4-FFF2-40B4-BE49-F238E27FC236}">
                <a16:creationId xmlns:a16="http://schemas.microsoft.com/office/drawing/2014/main" id="{A37D5433-B1E8-6A74-AF01-07C3215388FA}"/>
              </a:ext>
            </a:extLst>
          </p:cNvPr>
          <p:cNvCxnSpPr>
            <a:cxnSpLocks/>
          </p:cNvCxnSpPr>
          <p:nvPr/>
        </p:nvCxnSpPr>
        <p:spPr>
          <a:xfrm rot="16200000" flipH="1">
            <a:off x="4707471" y="3140617"/>
            <a:ext cx="1287408" cy="1071384"/>
          </a:xfrm>
          <a:prstGeom prst="curved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コネクタ: 曲線 9">
            <a:extLst>
              <a:ext uri="{FF2B5EF4-FFF2-40B4-BE49-F238E27FC236}">
                <a16:creationId xmlns:a16="http://schemas.microsoft.com/office/drawing/2014/main" id="{12A00A7E-D04C-74D4-CA4D-CEDF19566738}"/>
              </a:ext>
            </a:extLst>
          </p:cNvPr>
          <p:cNvCxnSpPr>
            <a:cxnSpLocks/>
          </p:cNvCxnSpPr>
          <p:nvPr/>
        </p:nvCxnSpPr>
        <p:spPr>
          <a:xfrm rot="5400000" flipH="1" flipV="1">
            <a:off x="5649942" y="3027013"/>
            <a:ext cx="1649349" cy="882819"/>
          </a:xfrm>
          <a:prstGeom prst="curvedConnector3">
            <a:avLst>
              <a:gd name="adj1" fmla="val 50000"/>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A7DDA50F-6D5A-5337-DB19-6F473B39A93F}"/>
              </a:ext>
            </a:extLst>
          </p:cNvPr>
          <p:cNvSpPr txBox="1"/>
          <p:nvPr/>
        </p:nvSpPr>
        <p:spPr>
          <a:xfrm>
            <a:off x="4991100" y="4283309"/>
            <a:ext cx="4108817"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３大悲観</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１．自己に対する悲観</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２．自己と他者との関係に対する悲観</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３．自己の未来に対する悲観</a:t>
            </a:r>
          </a:p>
        </p:txBody>
      </p:sp>
      <p:sp>
        <p:nvSpPr>
          <p:cNvPr id="24" name="テキスト ボックス 23">
            <a:extLst>
              <a:ext uri="{FF2B5EF4-FFF2-40B4-BE49-F238E27FC236}">
                <a16:creationId xmlns:a16="http://schemas.microsoft.com/office/drawing/2014/main" id="{7C2C3DDB-E7BC-BC87-7423-A21397ECE64D}"/>
              </a:ext>
            </a:extLst>
          </p:cNvPr>
          <p:cNvSpPr txBox="1"/>
          <p:nvPr/>
        </p:nvSpPr>
        <p:spPr>
          <a:xfrm>
            <a:off x="7131924" y="3072202"/>
            <a:ext cx="13388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行動と体験</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Tree>
    <p:extLst>
      <p:ext uri="{BB962C8B-B14F-4D97-AF65-F5344CB8AC3E}">
        <p14:creationId xmlns:p14="http://schemas.microsoft.com/office/powerpoint/2010/main" val="1613707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フリーフォーム: 図形 5">
            <a:extLst>
              <a:ext uri="{FF2B5EF4-FFF2-40B4-BE49-F238E27FC236}">
                <a16:creationId xmlns:a16="http://schemas.microsoft.com/office/drawing/2014/main" id="{541461D3-1EAD-EFEF-843E-A924BDB48170}"/>
              </a:ext>
            </a:extLst>
          </p:cNvPr>
          <p:cNvSpPr/>
          <p:nvPr/>
        </p:nvSpPr>
        <p:spPr>
          <a:xfrm rot="290670">
            <a:off x="2544073" y="4149080"/>
            <a:ext cx="1542306" cy="1462720"/>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6045" tIns="550255" rIns="476045" bIns="589346"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endParaRPr kumimoji="1" lang="ja-JP" altLang="en-US" sz="21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7" name="フリーフォーム: 図形 6">
            <a:extLst>
              <a:ext uri="{FF2B5EF4-FFF2-40B4-BE49-F238E27FC236}">
                <a16:creationId xmlns:a16="http://schemas.microsoft.com/office/drawing/2014/main" id="{E4C5FC1C-1E8D-484C-75B8-DDF093C7ABE7}"/>
              </a:ext>
            </a:extLst>
          </p:cNvPr>
          <p:cNvSpPr/>
          <p:nvPr/>
        </p:nvSpPr>
        <p:spPr>
          <a:xfrm rot="900139">
            <a:off x="3268195" y="5865992"/>
            <a:ext cx="992538" cy="863164"/>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a:solidFill>
            <a:srgbClr val="FFF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4490" tIns="426963" rIns="424490" bIns="426963"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8" name="フリーフォーム: 図形 7">
            <a:extLst>
              <a:ext uri="{FF2B5EF4-FFF2-40B4-BE49-F238E27FC236}">
                <a16:creationId xmlns:a16="http://schemas.microsoft.com/office/drawing/2014/main" id="{4B93B23F-AB89-321C-F0EE-515F9F3A3350}"/>
              </a:ext>
            </a:extLst>
          </p:cNvPr>
          <p:cNvSpPr/>
          <p:nvPr/>
        </p:nvSpPr>
        <p:spPr>
          <a:xfrm rot="21101261">
            <a:off x="3608344" y="4844382"/>
            <a:ext cx="1439600" cy="1489713"/>
          </a:xfrm>
          <a:custGeom>
            <a:avLst/>
            <a:gdLst>
              <a:gd name="connsiteX0" fmla="*/ 1191775 w 1592756"/>
              <a:gd name="connsiteY0" fmla="*/ 403405 h 1592756"/>
              <a:gd name="connsiteX1" fmla="*/ 1426760 w 1592756"/>
              <a:gd name="connsiteY1" fmla="*/ 332584 h 1592756"/>
              <a:gd name="connsiteX2" fmla="*/ 1513226 w 1592756"/>
              <a:gd name="connsiteY2" fmla="*/ 482348 h 1592756"/>
              <a:gd name="connsiteX3" fmla="*/ 1334401 w 1592756"/>
              <a:gd name="connsiteY3" fmla="*/ 650441 h 1592756"/>
              <a:gd name="connsiteX4" fmla="*/ 1334401 w 1592756"/>
              <a:gd name="connsiteY4" fmla="*/ 942315 h 1592756"/>
              <a:gd name="connsiteX5" fmla="*/ 1513226 w 1592756"/>
              <a:gd name="connsiteY5" fmla="*/ 1110408 h 1592756"/>
              <a:gd name="connsiteX6" fmla="*/ 1426760 w 1592756"/>
              <a:gd name="connsiteY6" fmla="*/ 1260172 h 1592756"/>
              <a:gd name="connsiteX7" fmla="*/ 1191775 w 1592756"/>
              <a:gd name="connsiteY7" fmla="*/ 1189351 h 1592756"/>
              <a:gd name="connsiteX8" fmla="*/ 939004 w 1592756"/>
              <a:gd name="connsiteY8" fmla="*/ 1335288 h 1592756"/>
              <a:gd name="connsiteX9" fmla="*/ 882844 w 1592756"/>
              <a:gd name="connsiteY9" fmla="*/ 1574202 h 1592756"/>
              <a:gd name="connsiteX10" fmla="*/ 709912 w 1592756"/>
              <a:gd name="connsiteY10" fmla="*/ 1574202 h 1592756"/>
              <a:gd name="connsiteX11" fmla="*/ 653752 w 1592756"/>
              <a:gd name="connsiteY11" fmla="*/ 1335288 h 1592756"/>
              <a:gd name="connsiteX12" fmla="*/ 400981 w 1592756"/>
              <a:gd name="connsiteY12" fmla="*/ 1189351 h 1592756"/>
              <a:gd name="connsiteX13" fmla="*/ 165996 w 1592756"/>
              <a:gd name="connsiteY13" fmla="*/ 1260172 h 1592756"/>
              <a:gd name="connsiteX14" fmla="*/ 79530 w 1592756"/>
              <a:gd name="connsiteY14" fmla="*/ 1110408 h 1592756"/>
              <a:gd name="connsiteX15" fmla="*/ 258355 w 1592756"/>
              <a:gd name="connsiteY15" fmla="*/ 942315 h 1592756"/>
              <a:gd name="connsiteX16" fmla="*/ 258355 w 1592756"/>
              <a:gd name="connsiteY16" fmla="*/ 650441 h 1592756"/>
              <a:gd name="connsiteX17" fmla="*/ 79530 w 1592756"/>
              <a:gd name="connsiteY17" fmla="*/ 482348 h 1592756"/>
              <a:gd name="connsiteX18" fmla="*/ 165996 w 1592756"/>
              <a:gd name="connsiteY18" fmla="*/ 332584 h 1592756"/>
              <a:gd name="connsiteX19" fmla="*/ 400981 w 1592756"/>
              <a:gd name="connsiteY19" fmla="*/ 403405 h 1592756"/>
              <a:gd name="connsiteX20" fmla="*/ 653752 w 1592756"/>
              <a:gd name="connsiteY20" fmla="*/ 257468 h 1592756"/>
              <a:gd name="connsiteX21" fmla="*/ 709912 w 1592756"/>
              <a:gd name="connsiteY21" fmla="*/ 18554 h 1592756"/>
              <a:gd name="connsiteX22" fmla="*/ 882844 w 1592756"/>
              <a:gd name="connsiteY22" fmla="*/ 18554 h 1592756"/>
              <a:gd name="connsiteX23" fmla="*/ 939004 w 1592756"/>
              <a:gd name="connsiteY23" fmla="*/ 257468 h 1592756"/>
              <a:gd name="connsiteX24" fmla="*/ 1191775 w 1592756"/>
              <a:gd name="connsiteY24" fmla="*/ 403405 h 159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2756" h="1592756">
                <a:moveTo>
                  <a:pt x="1025173" y="402893"/>
                </a:moveTo>
                <a:lnTo>
                  <a:pt x="1195533" y="297380"/>
                </a:lnTo>
                <a:lnTo>
                  <a:pt x="1295376" y="397223"/>
                </a:lnTo>
                <a:lnTo>
                  <a:pt x="1189863" y="567584"/>
                </a:lnTo>
                <a:cubicBezTo>
                  <a:pt x="1230502" y="637475"/>
                  <a:pt x="1251792" y="716930"/>
                  <a:pt x="1251543" y="797777"/>
                </a:cubicBezTo>
                <a:lnTo>
                  <a:pt x="1428100" y="892558"/>
                </a:lnTo>
                <a:lnTo>
                  <a:pt x="1391556" y="1028945"/>
                </a:lnTo>
                <a:lnTo>
                  <a:pt x="1191263" y="1022749"/>
                </a:lnTo>
                <a:cubicBezTo>
                  <a:pt x="1151054" y="1092889"/>
                  <a:pt x="1092889" y="1151054"/>
                  <a:pt x="1022749" y="1191262"/>
                </a:cubicBezTo>
                <a:lnTo>
                  <a:pt x="1028945" y="1391556"/>
                </a:lnTo>
                <a:lnTo>
                  <a:pt x="892558" y="1428101"/>
                </a:lnTo>
                <a:lnTo>
                  <a:pt x="797778" y="1251543"/>
                </a:lnTo>
                <a:cubicBezTo>
                  <a:pt x="716930" y="1251791"/>
                  <a:pt x="637475" y="1230502"/>
                  <a:pt x="567583" y="1189863"/>
                </a:cubicBezTo>
                <a:lnTo>
                  <a:pt x="397223" y="1295376"/>
                </a:lnTo>
                <a:lnTo>
                  <a:pt x="297380" y="1195533"/>
                </a:lnTo>
                <a:lnTo>
                  <a:pt x="402893" y="1025172"/>
                </a:lnTo>
                <a:cubicBezTo>
                  <a:pt x="362254" y="955281"/>
                  <a:pt x="340964" y="875826"/>
                  <a:pt x="341213" y="794979"/>
                </a:cubicBezTo>
                <a:lnTo>
                  <a:pt x="164656" y="700198"/>
                </a:lnTo>
                <a:lnTo>
                  <a:pt x="201200" y="563811"/>
                </a:lnTo>
                <a:lnTo>
                  <a:pt x="401493" y="570007"/>
                </a:lnTo>
                <a:cubicBezTo>
                  <a:pt x="441702" y="499867"/>
                  <a:pt x="499867" y="441702"/>
                  <a:pt x="570007" y="401494"/>
                </a:cubicBezTo>
                <a:lnTo>
                  <a:pt x="563811" y="201200"/>
                </a:lnTo>
                <a:lnTo>
                  <a:pt x="700198" y="164655"/>
                </a:lnTo>
                <a:lnTo>
                  <a:pt x="794978" y="341213"/>
                </a:lnTo>
                <a:cubicBezTo>
                  <a:pt x="875826" y="340965"/>
                  <a:pt x="955281" y="362254"/>
                  <a:pt x="1025173" y="402893"/>
                </a:cubicBez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6101" tIns="546101" rIns="546099" bIns="546099"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12" name="フリーフォーム: 図形 11">
            <a:extLst>
              <a:ext uri="{FF2B5EF4-FFF2-40B4-BE49-F238E27FC236}">
                <a16:creationId xmlns:a16="http://schemas.microsoft.com/office/drawing/2014/main" id="{A7DD009A-659F-2D4E-DE46-F82A96282107}"/>
              </a:ext>
            </a:extLst>
          </p:cNvPr>
          <p:cNvSpPr/>
          <p:nvPr/>
        </p:nvSpPr>
        <p:spPr>
          <a:xfrm rot="20186118">
            <a:off x="3703891" y="3245949"/>
            <a:ext cx="1585161" cy="1705578"/>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a:solidFill>
            <a:srgbClr val="FFF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4490" tIns="426963" rIns="424490" bIns="426963"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13" name="フリーフォーム: 図形 12">
            <a:extLst>
              <a:ext uri="{FF2B5EF4-FFF2-40B4-BE49-F238E27FC236}">
                <a16:creationId xmlns:a16="http://schemas.microsoft.com/office/drawing/2014/main" id="{2F54165A-84E8-DDFF-2604-A1FAF8E040CE}"/>
              </a:ext>
            </a:extLst>
          </p:cNvPr>
          <p:cNvSpPr/>
          <p:nvPr/>
        </p:nvSpPr>
        <p:spPr>
          <a:xfrm rot="1287170">
            <a:off x="1513388" y="1417246"/>
            <a:ext cx="3042691" cy="2996344"/>
          </a:xfrm>
          <a:custGeom>
            <a:avLst/>
            <a:gdLst>
              <a:gd name="connsiteX0" fmla="*/ 1191775 w 1592756"/>
              <a:gd name="connsiteY0" fmla="*/ 403405 h 1592756"/>
              <a:gd name="connsiteX1" fmla="*/ 1426760 w 1592756"/>
              <a:gd name="connsiteY1" fmla="*/ 332584 h 1592756"/>
              <a:gd name="connsiteX2" fmla="*/ 1513226 w 1592756"/>
              <a:gd name="connsiteY2" fmla="*/ 482348 h 1592756"/>
              <a:gd name="connsiteX3" fmla="*/ 1334401 w 1592756"/>
              <a:gd name="connsiteY3" fmla="*/ 650441 h 1592756"/>
              <a:gd name="connsiteX4" fmla="*/ 1334401 w 1592756"/>
              <a:gd name="connsiteY4" fmla="*/ 942315 h 1592756"/>
              <a:gd name="connsiteX5" fmla="*/ 1513226 w 1592756"/>
              <a:gd name="connsiteY5" fmla="*/ 1110408 h 1592756"/>
              <a:gd name="connsiteX6" fmla="*/ 1426760 w 1592756"/>
              <a:gd name="connsiteY6" fmla="*/ 1260172 h 1592756"/>
              <a:gd name="connsiteX7" fmla="*/ 1191775 w 1592756"/>
              <a:gd name="connsiteY7" fmla="*/ 1189351 h 1592756"/>
              <a:gd name="connsiteX8" fmla="*/ 939004 w 1592756"/>
              <a:gd name="connsiteY8" fmla="*/ 1335288 h 1592756"/>
              <a:gd name="connsiteX9" fmla="*/ 882844 w 1592756"/>
              <a:gd name="connsiteY9" fmla="*/ 1574202 h 1592756"/>
              <a:gd name="connsiteX10" fmla="*/ 709912 w 1592756"/>
              <a:gd name="connsiteY10" fmla="*/ 1574202 h 1592756"/>
              <a:gd name="connsiteX11" fmla="*/ 653752 w 1592756"/>
              <a:gd name="connsiteY11" fmla="*/ 1335288 h 1592756"/>
              <a:gd name="connsiteX12" fmla="*/ 400981 w 1592756"/>
              <a:gd name="connsiteY12" fmla="*/ 1189351 h 1592756"/>
              <a:gd name="connsiteX13" fmla="*/ 165996 w 1592756"/>
              <a:gd name="connsiteY13" fmla="*/ 1260172 h 1592756"/>
              <a:gd name="connsiteX14" fmla="*/ 79530 w 1592756"/>
              <a:gd name="connsiteY14" fmla="*/ 1110408 h 1592756"/>
              <a:gd name="connsiteX15" fmla="*/ 258355 w 1592756"/>
              <a:gd name="connsiteY15" fmla="*/ 942315 h 1592756"/>
              <a:gd name="connsiteX16" fmla="*/ 258355 w 1592756"/>
              <a:gd name="connsiteY16" fmla="*/ 650441 h 1592756"/>
              <a:gd name="connsiteX17" fmla="*/ 79530 w 1592756"/>
              <a:gd name="connsiteY17" fmla="*/ 482348 h 1592756"/>
              <a:gd name="connsiteX18" fmla="*/ 165996 w 1592756"/>
              <a:gd name="connsiteY18" fmla="*/ 332584 h 1592756"/>
              <a:gd name="connsiteX19" fmla="*/ 400981 w 1592756"/>
              <a:gd name="connsiteY19" fmla="*/ 403405 h 1592756"/>
              <a:gd name="connsiteX20" fmla="*/ 653752 w 1592756"/>
              <a:gd name="connsiteY20" fmla="*/ 257468 h 1592756"/>
              <a:gd name="connsiteX21" fmla="*/ 709912 w 1592756"/>
              <a:gd name="connsiteY21" fmla="*/ 18554 h 1592756"/>
              <a:gd name="connsiteX22" fmla="*/ 882844 w 1592756"/>
              <a:gd name="connsiteY22" fmla="*/ 18554 h 1592756"/>
              <a:gd name="connsiteX23" fmla="*/ 939004 w 1592756"/>
              <a:gd name="connsiteY23" fmla="*/ 257468 h 1592756"/>
              <a:gd name="connsiteX24" fmla="*/ 1191775 w 1592756"/>
              <a:gd name="connsiteY24" fmla="*/ 403405 h 159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2756" h="1592756">
                <a:moveTo>
                  <a:pt x="1025173" y="402893"/>
                </a:moveTo>
                <a:lnTo>
                  <a:pt x="1195533" y="297380"/>
                </a:lnTo>
                <a:lnTo>
                  <a:pt x="1295376" y="397223"/>
                </a:lnTo>
                <a:lnTo>
                  <a:pt x="1189863" y="567584"/>
                </a:lnTo>
                <a:cubicBezTo>
                  <a:pt x="1230502" y="637475"/>
                  <a:pt x="1251792" y="716930"/>
                  <a:pt x="1251543" y="797777"/>
                </a:cubicBezTo>
                <a:lnTo>
                  <a:pt x="1428100" y="892558"/>
                </a:lnTo>
                <a:lnTo>
                  <a:pt x="1391556" y="1028945"/>
                </a:lnTo>
                <a:lnTo>
                  <a:pt x="1191263" y="1022749"/>
                </a:lnTo>
                <a:cubicBezTo>
                  <a:pt x="1151054" y="1092889"/>
                  <a:pt x="1092889" y="1151054"/>
                  <a:pt x="1022749" y="1191262"/>
                </a:cubicBezTo>
                <a:lnTo>
                  <a:pt x="1028945" y="1391556"/>
                </a:lnTo>
                <a:lnTo>
                  <a:pt x="892558" y="1428101"/>
                </a:lnTo>
                <a:lnTo>
                  <a:pt x="797778" y="1251543"/>
                </a:lnTo>
                <a:cubicBezTo>
                  <a:pt x="716930" y="1251791"/>
                  <a:pt x="637475" y="1230502"/>
                  <a:pt x="567583" y="1189863"/>
                </a:cubicBezTo>
                <a:lnTo>
                  <a:pt x="397223" y="1295376"/>
                </a:lnTo>
                <a:lnTo>
                  <a:pt x="297380" y="1195533"/>
                </a:lnTo>
                <a:lnTo>
                  <a:pt x="402893" y="1025172"/>
                </a:lnTo>
                <a:cubicBezTo>
                  <a:pt x="362254" y="955281"/>
                  <a:pt x="340964" y="875826"/>
                  <a:pt x="341213" y="794979"/>
                </a:cubicBezTo>
                <a:lnTo>
                  <a:pt x="164656" y="700198"/>
                </a:lnTo>
                <a:lnTo>
                  <a:pt x="201200" y="563811"/>
                </a:lnTo>
                <a:lnTo>
                  <a:pt x="401493" y="570007"/>
                </a:lnTo>
                <a:cubicBezTo>
                  <a:pt x="441702" y="499867"/>
                  <a:pt x="499867" y="441702"/>
                  <a:pt x="570007" y="401494"/>
                </a:cubicBezTo>
                <a:lnTo>
                  <a:pt x="563811" y="201200"/>
                </a:lnTo>
                <a:lnTo>
                  <a:pt x="700198" y="164655"/>
                </a:lnTo>
                <a:lnTo>
                  <a:pt x="794978" y="341213"/>
                </a:lnTo>
                <a:cubicBezTo>
                  <a:pt x="875826" y="340965"/>
                  <a:pt x="955281" y="362254"/>
                  <a:pt x="1025173" y="402893"/>
                </a:cubicBez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6101" tIns="546101" rIns="546099" bIns="546099"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14" name="フリーフォーム: 図形 13">
            <a:extLst>
              <a:ext uri="{FF2B5EF4-FFF2-40B4-BE49-F238E27FC236}">
                <a16:creationId xmlns:a16="http://schemas.microsoft.com/office/drawing/2014/main" id="{89561357-E580-2298-6632-EE1E64CF9B67}"/>
              </a:ext>
            </a:extLst>
          </p:cNvPr>
          <p:cNvSpPr/>
          <p:nvPr/>
        </p:nvSpPr>
        <p:spPr>
          <a:xfrm rot="20783138">
            <a:off x="3830052" y="420320"/>
            <a:ext cx="2993104" cy="2954797"/>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6045" tIns="550255" rIns="476045" bIns="589346"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endParaRPr kumimoji="1" lang="ja-JP" altLang="en-US" sz="21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15" name="テキスト ボックス 14">
            <a:extLst>
              <a:ext uri="{FF2B5EF4-FFF2-40B4-BE49-F238E27FC236}">
                <a16:creationId xmlns:a16="http://schemas.microsoft.com/office/drawing/2014/main" id="{F7836819-1EAF-BE6D-DDB1-922BB2B810E0}"/>
              </a:ext>
            </a:extLst>
          </p:cNvPr>
          <p:cNvSpPr txBox="1"/>
          <p:nvPr/>
        </p:nvSpPr>
        <p:spPr>
          <a:xfrm>
            <a:off x="4690368" y="6258486"/>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心と身体</a:t>
            </a:r>
          </a:p>
        </p:txBody>
      </p:sp>
      <p:sp>
        <p:nvSpPr>
          <p:cNvPr id="16" name="テキスト ボックス 15">
            <a:extLst>
              <a:ext uri="{FF2B5EF4-FFF2-40B4-BE49-F238E27FC236}">
                <a16:creationId xmlns:a16="http://schemas.microsoft.com/office/drawing/2014/main" id="{25C9E567-58BF-9028-ED55-A008794ADA99}"/>
              </a:ext>
            </a:extLst>
          </p:cNvPr>
          <p:cNvSpPr txBox="1"/>
          <p:nvPr/>
        </p:nvSpPr>
        <p:spPr>
          <a:xfrm>
            <a:off x="5128950" y="5392461"/>
            <a:ext cx="13388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認知と思考</a:t>
            </a:r>
          </a:p>
        </p:txBody>
      </p:sp>
      <p:sp>
        <p:nvSpPr>
          <p:cNvPr id="17" name="テキスト ボックス 16">
            <a:extLst>
              <a:ext uri="{FF2B5EF4-FFF2-40B4-BE49-F238E27FC236}">
                <a16:creationId xmlns:a16="http://schemas.microsoft.com/office/drawing/2014/main" id="{18B4E993-9D8B-4BBA-3886-5C75C11A2889}"/>
              </a:ext>
            </a:extLst>
          </p:cNvPr>
          <p:cNvSpPr txBox="1"/>
          <p:nvPr/>
        </p:nvSpPr>
        <p:spPr>
          <a:xfrm>
            <a:off x="1150330" y="4748146"/>
            <a:ext cx="13388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行動と体験</a:t>
            </a:r>
          </a:p>
        </p:txBody>
      </p:sp>
      <p:sp>
        <p:nvSpPr>
          <p:cNvPr id="18" name="テキスト ボックス 17">
            <a:extLst>
              <a:ext uri="{FF2B5EF4-FFF2-40B4-BE49-F238E27FC236}">
                <a16:creationId xmlns:a16="http://schemas.microsoft.com/office/drawing/2014/main" id="{41888E6E-C37E-3A77-9CE9-F9EEA4AB3377}"/>
              </a:ext>
            </a:extLst>
          </p:cNvPr>
          <p:cNvSpPr txBox="1"/>
          <p:nvPr/>
        </p:nvSpPr>
        <p:spPr>
          <a:xfrm>
            <a:off x="5490312" y="4036796"/>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心と身体</a:t>
            </a:r>
          </a:p>
        </p:txBody>
      </p:sp>
      <p:sp>
        <p:nvSpPr>
          <p:cNvPr id="19" name="テキスト ボックス 18">
            <a:extLst>
              <a:ext uri="{FF2B5EF4-FFF2-40B4-BE49-F238E27FC236}">
                <a16:creationId xmlns:a16="http://schemas.microsoft.com/office/drawing/2014/main" id="{29AAD4C9-4C1C-562B-EA46-07E87BFDD205}"/>
              </a:ext>
            </a:extLst>
          </p:cNvPr>
          <p:cNvSpPr txBox="1"/>
          <p:nvPr/>
        </p:nvSpPr>
        <p:spPr>
          <a:xfrm>
            <a:off x="579155" y="2525785"/>
            <a:ext cx="13388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認知と思考</a:t>
            </a:r>
          </a:p>
        </p:txBody>
      </p:sp>
      <p:sp>
        <p:nvSpPr>
          <p:cNvPr id="20" name="テキスト ボックス 19">
            <a:extLst>
              <a:ext uri="{FF2B5EF4-FFF2-40B4-BE49-F238E27FC236}">
                <a16:creationId xmlns:a16="http://schemas.microsoft.com/office/drawing/2014/main" id="{879FBB03-67AD-CC69-E5A0-8072EB6FDA13}"/>
              </a:ext>
            </a:extLst>
          </p:cNvPr>
          <p:cNvSpPr txBox="1"/>
          <p:nvPr/>
        </p:nvSpPr>
        <p:spPr>
          <a:xfrm>
            <a:off x="6372200" y="595299"/>
            <a:ext cx="13388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行動と体験</a:t>
            </a:r>
          </a:p>
        </p:txBody>
      </p:sp>
    </p:spTree>
    <p:extLst>
      <p:ext uri="{BB962C8B-B14F-4D97-AF65-F5344CB8AC3E}">
        <p14:creationId xmlns:p14="http://schemas.microsoft.com/office/powerpoint/2010/main" val="2958485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E29A89D-DED0-4EE4-9CB4-23F39DD81BBC}"/>
              </a:ext>
            </a:extLst>
          </p:cNvPr>
          <p:cNvPicPr>
            <a:picLocks noChangeAspect="1"/>
          </p:cNvPicPr>
          <p:nvPr/>
        </p:nvPicPr>
        <p:blipFill rotWithShape="1">
          <a:blip r:embed="rId2"/>
          <a:srcRect l="7523" t="16442" r="1835" b="4291"/>
          <a:stretch/>
        </p:blipFill>
        <p:spPr>
          <a:xfrm>
            <a:off x="-1" y="805342"/>
            <a:ext cx="9158085" cy="4504889"/>
          </a:xfrm>
          <a:prstGeom prst="rect">
            <a:avLst/>
          </a:prstGeom>
          <a:solidFill>
            <a:srgbClr val="FF0000"/>
          </a:solidFill>
        </p:spPr>
      </p:pic>
      <p:sp>
        <p:nvSpPr>
          <p:cNvPr id="3" name="楕円 2">
            <a:extLst>
              <a:ext uri="{FF2B5EF4-FFF2-40B4-BE49-F238E27FC236}">
                <a16:creationId xmlns:a16="http://schemas.microsoft.com/office/drawing/2014/main" id="{8D3613A1-1810-4FD8-B0F5-CFA9F4411EC9}"/>
              </a:ext>
            </a:extLst>
          </p:cNvPr>
          <p:cNvSpPr/>
          <p:nvPr/>
        </p:nvSpPr>
        <p:spPr>
          <a:xfrm>
            <a:off x="1929468" y="3171038"/>
            <a:ext cx="218114" cy="199239"/>
          </a:xfrm>
          <a:prstGeom prst="ellipse">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a:extLst>
              <a:ext uri="{FF2B5EF4-FFF2-40B4-BE49-F238E27FC236}">
                <a16:creationId xmlns:a16="http://schemas.microsoft.com/office/drawing/2014/main" id="{3267D15B-6D0C-4D6E-9B7E-3E664BF8BA62}"/>
              </a:ext>
            </a:extLst>
          </p:cNvPr>
          <p:cNvSpPr/>
          <p:nvPr/>
        </p:nvSpPr>
        <p:spPr>
          <a:xfrm>
            <a:off x="7551490" y="3969390"/>
            <a:ext cx="225104" cy="208327"/>
          </a:xfrm>
          <a:prstGeom prst="ellips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77057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81" y="741326"/>
            <a:ext cx="2392003" cy="537520"/>
          </a:xfrm>
        </p:spPr>
        <p:txBody>
          <a:bodyPr>
            <a:normAutofit/>
          </a:bodyPr>
          <a:lstStyle/>
          <a:p>
            <a:r>
              <a:rPr lang="ja-JP" altLang="en-US" sz="2634" dirty="0"/>
              <a:t>行動理論</a:t>
            </a:r>
          </a:p>
        </p:txBody>
      </p:sp>
      <p:graphicFrame>
        <p:nvGraphicFramePr>
          <p:cNvPr id="3" name="図表 2"/>
          <p:cNvGraphicFramePr/>
          <p:nvPr/>
        </p:nvGraphicFramePr>
        <p:xfrm>
          <a:off x="3894720" y="1735801"/>
          <a:ext cx="5733664" cy="3822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テキスト ボックス 5"/>
          <p:cNvSpPr txBox="1"/>
          <p:nvPr/>
        </p:nvSpPr>
        <p:spPr>
          <a:xfrm>
            <a:off x="576051" y="1464889"/>
            <a:ext cx="1829347" cy="1018740"/>
          </a:xfrm>
          <a:prstGeom prst="rect">
            <a:avLst/>
          </a:prstGeom>
          <a:noFill/>
        </p:spPr>
        <p:txBody>
          <a:bodyPr wrap="none" rtlCol="0">
            <a:spAutoFit/>
          </a:bodyPr>
          <a:lstStyle/>
          <a:p>
            <a:r>
              <a:rPr kumimoji="0" lang="ja-JP" altLang="en-US" sz="3010" kern="0" dirty="0">
                <a:solidFill>
                  <a:sysClr val="windowText" lastClr="000000"/>
                </a:solidFill>
              </a:rPr>
              <a:t>欲動</a:t>
            </a:r>
            <a:r>
              <a:rPr kumimoji="0" lang="en-US" altLang="ja-JP" sz="3010" kern="0" dirty="0">
                <a:solidFill>
                  <a:sysClr val="windowText" lastClr="000000"/>
                </a:solidFill>
              </a:rPr>
              <a:t>drive</a:t>
            </a:r>
          </a:p>
          <a:p>
            <a:r>
              <a:rPr lang="ja-JP" altLang="en-US" sz="3010" kern="0" dirty="0">
                <a:solidFill>
                  <a:sysClr val="windowText" lastClr="000000"/>
                </a:solidFill>
              </a:rPr>
              <a:t>欲望</a:t>
            </a:r>
            <a:r>
              <a:rPr lang="en-US" altLang="ja-JP" sz="3010" kern="0" dirty="0">
                <a:solidFill>
                  <a:sysClr val="windowText" lastClr="000000"/>
                </a:solidFill>
              </a:rPr>
              <a:t>wish</a:t>
            </a:r>
            <a:endParaRPr lang="ja-JP" altLang="en-US" sz="3010" kern="0" dirty="0">
              <a:solidFill>
                <a:sysClr val="windowText" lastClr="000000"/>
              </a:solidFill>
            </a:endParaRPr>
          </a:p>
        </p:txBody>
      </p:sp>
      <p:sp>
        <p:nvSpPr>
          <p:cNvPr id="7" name="右矢印 6"/>
          <p:cNvSpPr/>
          <p:nvPr/>
        </p:nvSpPr>
        <p:spPr>
          <a:xfrm rot="1072045">
            <a:off x="2613770" y="2288338"/>
            <a:ext cx="2341171" cy="406368"/>
          </a:xfrm>
          <a:prstGeom prst="rightArrow">
            <a:avLst>
              <a:gd name="adj1" fmla="val 5507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93" kern="0">
              <a:solidFill>
                <a:sysClr val="windowText" lastClr="000000"/>
              </a:solidFill>
            </a:endParaRPr>
          </a:p>
        </p:txBody>
      </p:sp>
      <p:sp>
        <p:nvSpPr>
          <p:cNvPr id="8" name="テキスト ボックス 7"/>
          <p:cNvSpPr txBox="1"/>
          <p:nvPr/>
        </p:nvSpPr>
        <p:spPr>
          <a:xfrm>
            <a:off x="1998337" y="3496728"/>
            <a:ext cx="1050288" cy="352854"/>
          </a:xfrm>
          <a:prstGeom prst="rect">
            <a:avLst/>
          </a:prstGeom>
          <a:noFill/>
        </p:spPr>
        <p:txBody>
          <a:bodyPr wrap="none" rtlCol="0">
            <a:spAutoFit/>
          </a:bodyPr>
          <a:lstStyle/>
          <a:p>
            <a:r>
              <a:rPr lang="ja-JP" altLang="en-US" sz="1693" kern="0" dirty="0">
                <a:solidFill>
                  <a:sysClr val="windowText" lastClr="000000"/>
                </a:solidFill>
              </a:rPr>
              <a:t>認知作用</a:t>
            </a:r>
          </a:p>
        </p:txBody>
      </p:sp>
      <p:sp>
        <p:nvSpPr>
          <p:cNvPr id="9" name="左中かっこ 8"/>
          <p:cNvSpPr/>
          <p:nvPr/>
        </p:nvSpPr>
        <p:spPr>
          <a:xfrm>
            <a:off x="3014257" y="2751720"/>
            <a:ext cx="270912" cy="189638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93" kern="0">
              <a:solidFill>
                <a:sysClr val="windowText" lastClr="000000"/>
              </a:solidFill>
            </a:endParaRPr>
          </a:p>
        </p:txBody>
      </p:sp>
      <p:sp>
        <p:nvSpPr>
          <p:cNvPr id="10" name="テキスト ボックス 9"/>
          <p:cNvSpPr txBox="1"/>
          <p:nvPr/>
        </p:nvSpPr>
        <p:spPr>
          <a:xfrm>
            <a:off x="3352898" y="2683993"/>
            <a:ext cx="764953" cy="2176493"/>
          </a:xfrm>
          <a:prstGeom prst="rect">
            <a:avLst/>
          </a:prstGeom>
          <a:noFill/>
        </p:spPr>
        <p:txBody>
          <a:bodyPr wrap="none" rtlCol="0">
            <a:spAutoFit/>
          </a:bodyPr>
          <a:lstStyle/>
          <a:p>
            <a:pPr>
              <a:lnSpc>
                <a:spcPct val="150000"/>
              </a:lnSpc>
            </a:pPr>
            <a:r>
              <a:rPr lang="ja-JP" altLang="en-US" sz="2257" kern="0" dirty="0">
                <a:solidFill>
                  <a:sysClr val="windowText" lastClr="000000"/>
                </a:solidFill>
              </a:rPr>
              <a:t>知能</a:t>
            </a:r>
            <a:endParaRPr lang="en-US" altLang="ja-JP" sz="2257" kern="0" dirty="0">
              <a:solidFill>
                <a:sysClr val="windowText" lastClr="000000"/>
              </a:solidFill>
            </a:endParaRPr>
          </a:p>
          <a:p>
            <a:pPr>
              <a:lnSpc>
                <a:spcPct val="150000"/>
              </a:lnSpc>
            </a:pPr>
            <a:r>
              <a:rPr kumimoji="0" lang="ja-JP" altLang="en-US" sz="2257" kern="0" dirty="0">
                <a:solidFill>
                  <a:sysClr val="windowText" lastClr="000000"/>
                </a:solidFill>
              </a:rPr>
              <a:t>記憶</a:t>
            </a:r>
            <a:endParaRPr kumimoji="0" lang="en-US" altLang="ja-JP" sz="2257" kern="0" dirty="0">
              <a:solidFill>
                <a:sysClr val="windowText" lastClr="000000"/>
              </a:solidFill>
            </a:endParaRPr>
          </a:p>
          <a:p>
            <a:pPr>
              <a:lnSpc>
                <a:spcPct val="150000"/>
              </a:lnSpc>
            </a:pPr>
            <a:r>
              <a:rPr kumimoji="0" lang="ja-JP" altLang="en-US" sz="2257" kern="0" dirty="0">
                <a:solidFill>
                  <a:sysClr val="windowText" lastClr="000000"/>
                </a:solidFill>
              </a:rPr>
              <a:t>思考</a:t>
            </a:r>
            <a:endParaRPr kumimoji="0" lang="en-US" altLang="ja-JP" sz="2257" kern="0" dirty="0">
              <a:solidFill>
                <a:sysClr val="windowText" lastClr="000000"/>
              </a:solidFill>
            </a:endParaRPr>
          </a:p>
          <a:p>
            <a:pPr>
              <a:lnSpc>
                <a:spcPct val="150000"/>
              </a:lnSpc>
            </a:pPr>
            <a:r>
              <a:rPr lang="ja-JP" altLang="en-US" sz="2257" kern="0" dirty="0">
                <a:solidFill>
                  <a:sysClr val="windowText" lastClr="000000"/>
                </a:solidFill>
              </a:rPr>
              <a:t>感情</a:t>
            </a:r>
          </a:p>
        </p:txBody>
      </p:sp>
      <p:sp>
        <p:nvSpPr>
          <p:cNvPr id="11" name="テキスト ボックス 10"/>
          <p:cNvSpPr txBox="1"/>
          <p:nvPr/>
        </p:nvSpPr>
        <p:spPr>
          <a:xfrm>
            <a:off x="1998338" y="4783559"/>
            <a:ext cx="3863558" cy="873894"/>
          </a:xfrm>
          <a:prstGeom prst="rect">
            <a:avLst/>
          </a:prstGeom>
          <a:noFill/>
        </p:spPr>
        <p:txBody>
          <a:bodyPr wrap="none" rtlCol="0">
            <a:spAutoFit/>
          </a:bodyPr>
          <a:lstStyle/>
          <a:p>
            <a:r>
              <a:rPr lang="ja-JP" altLang="en-US" sz="1693" kern="0" dirty="0">
                <a:solidFill>
                  <a:sysClr val="windowText" lastClr="000000"/>
                </a:solidFill>
              </a:rPr>
              <a:t>生育環境、気質・人格</a:t>
            </a:r>
            <a:endParaRPr lang="en-US" altLang="ja-JP" sz="1693" kern="0" dirty="0">
              <a:solidFill>
                <a:sysClr val="windowText" lastClr="000000"/>
              </a:solidFill>
            </a:endParaRPr>
          </a:p>
          <a:p>
            <a:r>
              <a:rPr kumimoji="0" lang="ja-JP" altLang="en-US" sz="1693" kern="0" dirty="0">
                <a:solidFill>
                  <a:sysClr val="windowText" lastClr="000000"/>
                </a:solidFill>
              </a:rPr>
              <a:t>精神障害（統合失調症、双極性障害、</a:t>
            </a:r>
            <a:endParaRPr kumimoji="0" lang="en-US" altLang="ja-JP" sz="1693" kern="0" dirty="0">
              <a:solidFill>
                <a:sysClr val="windowText" lastClr="000000"/>
              </a:solidFill>
            </a:endParaRPr>
          </a:p>
          <a:p>
            <a:r>
              <a:rPr kumimoji="0" lang="ja-JP" altLang="en-US" sz="1693" kern="0" dirty="0">
                <a:solidFill>
                  <a:sysClr val="windowText" lastClr="000000"/>
                </a:solidFill>
              </a:rPr>
              <a:t>　　　　　うつ病など）</a:t>
            </a:r>
            <a:endParaRPr lang="ja-JP" altLang="en-US" sz="1693" kern="0" dirty="0">
              <a:solidFill>
                <a:sysClr val="windowText" lastClr="000000"/>
              </a:solidFill>
            </a:endParaRPr>
          </a:p>
        </p:txBody>
      </p:sp>
      <p:sp>
        <p:nvSpPr>
          <p:cNvPr id="12" name="テキスト ボックス 11"/>
          <p:cNvSpPr txBox="1"/>
          <p:nvPr/>
        </p:nvSpPr>
        <p:spPr>
          <a:xfrm>
            <a:off x="6265200" y="1261705"/>
            <a:ext cx="861133" cy="497700"/>
          </a:xfrm>
          <a:prstGeom prst="rect">
            <a:avLst/>
          </a:prstGeom>
          <a:noFill/>
        </p:spPr>
        <p:txBody>
          <a:bodyPr wrap="none" rtlCol="0">
            <a:spAutoFit/>
          </a:bodyPr>
          <a:lstStyle/>
          <a:p>
            <a:r>
              <a:rPr lang="ja-JP" altLang="en-US" sz="2634" kern="0" dirty="0">
                <a:solidFill>
                  <a:sysClr val="windowText" lastClr="000000"/>
                </a:solidFill>
              </a:rPr>
              <a:t>外因</a:t>
            </a:r>
          </a:p>
        </p:txBody>
      </p:sp>
      <p:sp>
        <p:nvSpPr>
          <p:cNvPr id="13" name="テキスト ボックス 12"/>
          <p:cNvSpPr txBox="1"/>
          <p:nvPr/>
        </p:nvSpPr>
        <p:spPr>
          <a:xfrm>
            <a:off x="508323" y="3970825"/>
            <a:ext cx="1875835" cy="903068"/>
          </a:xfrm>
          <a:prstGeom prst="rect">
            <a:avLst/>
          </a:prstGeom>
          <a:noFill/>
        </p:spPr>
        <p:txBody>
          <a:bodyPr wrap="none" rtlCol="0">
            <a:spAutoFit/>
          </a:bodyPr>
          <a:lstStyle/>
          <a:p>
            <a:r>
              <a:rPr lang="ja-JP" altLang="en-US" sz="2634" kern="0" dirty="0">
                <a:solidFill>
                  <a:sysClr val="windowText" lastClr="000000"/>
                </a:solidFill>
              </a:rPr>
              <a:t>生得的</a:t>
            </a:r>
            <a:endParaRPr lang="en-US" altLang="ja-JP" sz="2634" kern="0" dirty="0">
              <a:solidFill>
                <a:sysClr val="windowText" lastClr="000000"/>
              </a:solidFill>
            </a:endParaRPr>
          </a:p>
          <a:p>
            <a:r>
              <a:rPr lang="ja-JP" altLang="en-US" sz="2634" kern="0" dirty="0">
                <a:solidFill>
                  <a:sysClr val="windowText" lastClr="000000"/>
                </a:solidFill>
              </a:rPr>
              <a:t>エネルギー</a:t>
            </a:r>
          </a:p>
        </p:txBody>
      </p:sp>
      <p:sp>
        <p:nvSpPr>
          <p:cNvPr id="14" name="右矢印 13"/>
          <p:cNvSpPr/>
          <p:nvPr/>
        </p:nvSpPr>
        <p:spPr>
          <a:xfrm rot="16200000">
            <a:off x="542186" y="2988768"/>
            <a:ext cx="1422287" cy="406368"/>
          </a:xfrm>
          <a:prstGeom prst="rightArrow">
            <a:avLst>
              <a:gd name="adj1" fmla="val 5507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93" kern="0">
              <a:solidFill>
                <a:sysClr val="windowText" lastClr="000000"/>
              </a:solidFill>
            </a:endParaRPr>
          </a:p>
        </p:txBody>
      </p:sp>
      <p:sp>
        <p:nvSpPr>
          <p:cNvPr id="15" name="環状矢印 14"/>
          <p:cNvSpPr/>
          <p:nvPr/>
        </p:nvSpPr>
        <p:spPr>
          <a:xfrm>
            <a:off x="4380439" y="4241735"/>
            <a:ext cx="2797516" cy="2412451"/>
          </a:xfrm>
          <a:prstGeom prst="circularArrow">
            <a:avLst>
              <a:gd name="adj1" fmla="val 8252"/>
              <a:gd name="adj2" fmla="val 576426"/>
              <a:gd name="adj3" fmla="val 10170905"/>
              <a:gd name="adj4" fmla="val 1014872"/>
              <a:gd name="adj5" fmla="val 9627"/>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ja-JP" altLang="en-US"/>
          </a:p>
        </p:txBody>
      </p:sp>
      <p:sp>
        <p:nvSpPr>
          <p:cNvPr id="16" name="テキスト ボックス 15"/>
          <p:cNvSpPr txBox="1"/>
          <p:nvPr/>
        </p:nvSpPr>
        <p:spPr>
          <a:xfrm>
            <a:off x="7139936" y="5867208"/>
            <a:ext cx="957313" cy="555537"/>
          </a:xfrm>
          <a:prstGeom prst="rect">
            <a:avLst/>
          </a:prstGeom>
          <a:noFill/>
        </p:spPr>
        <p:txBody>
          <a:bodyPr wrap="none" rtlCol="0">
            <a:spAutoFit/>
          </a:bodyPr>
          <a:lstStyle/>
          <a:p>
            <a:r>
              <a:rPr lang="ja-JP" altLang="en-US" sz="3010" kern="0" dirty="0">
                <a:solidFill>
                  <a:sysClr val="windowText" lastClr="000000"/>
                </a:solidFill>
              </a:rPr>
              <a:t>体験</a:t>
            </a:r>
          </a:p>
        </p:txBody>
      </p:sp>
      <p:sp>
        <p:nvSpPr>
          <p:cNvPr id="17" name="テキスト ボックス 16"/>
          <p:cNvSpPr txBox="1"/>
          <p:nvPr/>
        </p:nvSpPr>
        <p:spPr>
          <a:xfrm>
            <a:off x="6332928" y="2480808"/>
            <a:ext cx="861133" cy="497700"/>
          </a:xfrm>
          <a:prstGeom prst="rect">
            <a:avLst/>
          </a:prstGeom>
          <a:noFill/>
        </p:spPr>
        <p:txBody>
          <a:bodyPr wrap="none" rtlCol="0">
            <a:spAutoFit/>
          </a:bodyPr>
          <a:lstStyle/>
          <a:p>
            <a:r>
              <a:rPr kumimoji="0" lang="ja-JP" altLang="en-US" sz="2634" kern="0" dirty="0">
                <a:solidFill>
                  <a:sysClr val="windowText" lastClr="000000"/>
                </a:solidFill>
              </a:rPr>
              <a:t>内因</a:t>
            </a:r>
            <a:endParaRPr lang="ja-JP" altLang="en-US" sz="2634" kern="0" dirty="0">
              <a:solidFill>
                <a:sysClr val="windowText" lastClr="000000"/>
              </a:solidFill>
            </a:endParaRPr>
          </a:p>
        </p:txBody>
      </p:sp>
      <p:sp>
        <p:nvSpPr>
          <p:cNvPr id="4" name="テキスト ボックス 3"/>
          <p:cNvSpPr txBox="1"/>
          <p:nvPr/>
        </p:nvSpPr>
        <p:spPr>
          <a:xfrm rot="1029886">
            <a:off x="2990748" y="1796204"/>
            <a:ext cx="1345240" cy="439672"/>
          </a:xfrm>
          <a:prstGeom prst="rect">
            <a:avLst/>
          </a:prstGeom>
          <a:noFill/>
        </p:spPr>
        <p:txBody>
          <a:bodyPr wrap="none" rtlCol="0">
            <a:spAutoFit/>
          </a:bodyPr>
          <a:lstStyle/>
          <a:p>
            <a:r>
              <a:rPr lang="ja-JP" altLang="en-US" sz="2257" kern="0" dirty="0">
                <a:solidFill>
                  <a:sysClr val="windowText" lastClr="000000"/>
                </a:solidFill>
              </a:rPr>
              <a:t>意志制御</a:t>
            </a:r>
          </a:p>
        </p:txBody>
      </p:sp>
    </p:spTree>
    <p:extLst>
      <p:ext uri="{BB962C8B-B14F-4D97-AF65-F5344CB8AC3E}">
        <p14:creationId xmlns:p14="http://schemas.microsoft.com/office/powerpoint/2010/main" val="2943570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3375"/>
            <a:ext cx="8229600" cy="1066800"/>
          </a:xfrm>
        </p:spPr>
        <p:txBody>
          <a:bodyPr>
            <a:normAutofit fontScale="90000"/>
          </a:bodyPr>
          <a:lstStyle/>
          <a:p>
            <a:pPr fontAlgn="auto">
              <a:spcAft>
                <a:spcPts val="0"/>
              </a:spcAft>
              <a:defRPr/>
            </a:pPr>
            <a:r>
              <a:rPr lang="ja-JP" altLang="en-US" dirty="0"/>
              <a:t>動機づけの基本スタンスとプロセス</a:t>
            </a:r>
          </a:p>
        </p:txBody>
      </p:sp>
      <p:sp>
        <p:nvSpPr>
          <p:cNvPr id="3" name="コンテンツ プレースホルダー 2"/>
          <p:cNvSpPr>
            <a:spLocks noGrp="1"/>
          </p:cNvSpPr>
          <p:nvPr>
            <p:ph idx="1"/>
          </p:nvPr>
        </p:nvSpPr>
        <p:spPr>
          <a:xfrm>
            <a:off x="457200" y="1439863"/>
            <a:ext cx="8229600" cy="4324350"/>
          </a:xfrm>
        </p:spPr>
        <p:txBody>
          <a:bodyPr>
            <a:normAutofit fontScale="92500" lnSpcReduction="10000"/>
          </a:bodyPr>
          <a:lstStyle/>
          <a:p>
            <a:pPr marL="365760" indent="-256032" fontAlgn="auto">
              <a:spcAft>
                <a:spcPts val="0"/>
              </a:spcAft>
              <a:buClr>
                <a:schemeClr val="accent3"/>
              </a:buClr>
              <a:buFont typeface="Georgia"/>
              <a:buChar char="•"/>
              <a:defRPr/>
            </a:pPr>
            <a:r>
              <a:rPr lang="ja-JP" altLang="en-US" dirty="0"/>
              <a:t>基本スタンス</a:t>
            </a:r>
            <a:endParaRPr lang="en-US" altLang="ja-JP" dirty="0"/>
          </a:p>
          <a:p>
            <a:pPr marL="624078" indent="-514350" fontAlgn="auto">
              <a:spcAft>
                <a:spcPts val="0"/>
              </a:spcAft>
              <a:buClr>
                <a:schemeClr val="accent3"/>
              </a:buClr>
              <a:buFont typeface="+mj-lt"/>
              <a:buAutoNum type="arabicPeriod"/>
              <a:defRPr/>
            </a:pPr>
            <a:r>
              <a:rPr lang="ja-JP" altLang="en-US" dirty="0"/>
              <a:t>協働</a:t>
            </a:r>
            <a:r>
              <a:rPr lang="en-US" altLang="ja-JP" dirty="0"/>
              <a:t>(Partnership)</a:t>
            </a:r>
            <a:r>
              <a:rPr lang="ja-JP" altLang="en-US" dirty="0"/>
              <a:t>：協力関係</a:t>
            </a:r>
            <a:endParaRPr lang="en-US" altLang="ja-JP" dirty="0"/>
          </a:p>
          <a:p>
            <a:pPr marL="624078" indent="-514350" fontAlgn="auto">
              <a:spcAft>
                <a:spcPts val="0"/>
              </a:spcAft>
              <a:buClr>
                <a:schemeClr val="accent3"/>
              </a:buClr>
              <a:buFont typeface="+mj-lt"/>
              <a:buAutoNum type="arabicPeriod"/>
              <a:defRPr/>
            </a:pPr>
            <a:r>
              <a:rPr lang="ja-JP" altLang="en-US" dirty="0"/>
              <a:t>受容</a:t>
            </a:r>
            <a:r>
              <a:rPr lang="en-US" altLang="ja-JP" dirty="0"/>
              <a:t>(Acceptance)</a:t>
            </a:r>
            <a:r>
              <a:rPr lang="ja-JP" altLang="en-US" dirty="0"/>
              <a:t>：自律性と価値観を尊重</a:t>
            </a:r>
            <a:endParaRPr lang="en-US" altLang="ja-JP" dirty="0"/>
          </a:p>
          <a:p>
            <a:pPr marL="624078" indent="-514350" fontAlgn="auto">
              <a:spcAft>
                <a:spcPts val="0"/>
              </a:spcAft>
              <a:buClr>
                <a:schemeClr val="accent3"/>
              </a:buClr>
              <a:buFont typeface="+mj-lt"/>
              <a:buAutoNum type="arabicPeriod"/>
              <a:defRPr/>
            </a:pPr>
            <a:r>
              <a:rPr lang="ja-JP" altLang="en-US" dirty="0"/>
              <a:t>思いやり</a:t>
            </a:r>
            <a:r>
              <a:rPr lang="en-US" altLang="ja-JP" dirty="0"/>
              <a:t>(Compassion)</a:t>
            </a:r>
            <a:r>
              <a:rPr lang="ja-JP" altLang="en-US" dirty="0"/>
              <a:t>：相手の事情を優先</a:t>
            </a:r>
            <a:endParaRPr lang="en-US" altLang="ja-JP" dirty="0"/>
          </a:p>
          <a:p>
            <a:pPr marL="624078" indent="-514350" fontAlgn="auto">
              <a:spcAft>
                <a:spcPts val="0"/>
              </a:spcAft>
              <a:buClr>
                <a:schemeClr val="accent3"/>
              </a:buClr>
              <a:buFont typeface="+mj-lt"/>
              <a:buAutoNum type="arabicPeriod"/>
              <a:defRPr/>
            </a:pPr>
            <a:r>
              <a:rPr lang="ja-JP" altLang="en-US" dirty="0"/>
              <a:t>喚起</a:t>
            </a:r>
            <a:r>
              <a:rPr lang="en-US" altLang="ja-JP" dirty="0"/>
              <a:t>(Evocation)</a:t>
            </a:r>
            <a:r>
              <a:rPr lang="ja-JP" altLang="en-US" dirty="0"/>
              <a:t>：</a:t>
            </a:r>
            <a:r>
              <a:rPr lang="ja-JP" altLang="en-US" sz="2400" dirty="0"/>
              <a:t>本来持っている動機を引き出す</a:t>
            </a:r>
            <a:endParaRPr lang="en-US" altLang="ja-JP" dirty="0"/>
          </a:p>
          <a:p>
            <a:pPr marL="365760" indent="-256032" fontAlgn="auto">
              <a:spcAft>
                <a:spcPts val="0"/>
              </a:spcAft>
              <a:buClr>
                <a:schemeClr val="accent3"/>
              </a:buClr>
              <a:buFont typeface="Georgia"/>
              <a:buChar char="•"/>
              <a:defRPr/>
            </a:pPr>
            <a:r>
              <a:rPr lang="ja-JP" altLang="en-US" dirty="0"/>
              <a:t>プロセス</a:t>
            </a:r>
            <a:endParaRPr lang="en-US" altLang="ja-JP" dirty="0"/>
          </a:p>
          <a:p>
            <a:pPr marL="624078" indent="-514350" fontAlgn="auto">
              <a:spcAft>
                <a:spcPts val="0"/>
              </a:spcAft>
              <a:buClr>
                <a:schemeClr val="accent3"/>
              </a:buClr>
              <a:buFont typeface="+mj-lt"/>
              <a:buAutoNum type="arabicPeriod"/>
              <a:defRPr/>
            </a:pPr>
            <a:r>
              <a:rPr lang="ja-JP" altLang="en-US" dirty="0"/>
              <a:t>関わる</a:t>
            </a:r>
            <a:r>
              <a:rPr lang="en-US" altLang="ja-JP" dirty="0"/>
              <a:t>(Engaging)</a:t>
            </a:r>
            <a:r>
              <a:rPr lang="ja-JP" altLang="en-US" dirty="0"/>
              <a:t>：正確に理解することを追求</a:t>
            </a:r>
            <a:endParaRPr lang="en-US" altLang="ja-JP" dirty="0"/>
          </a:p>
          <a:p>
            <a:pPr marL="624078" indent="-514350" fontAlgn="auto">
              <a:spcAft>
                <a:spcPts val="0"/>
              </a:spcAft>
              <a:buClr>
                <a:schemeClr val="accent3"/>
              </a:buClr>
              <a:buFont typeface="+mj-lt"/>
              <a:buAutoNum type="arabicPeriod"/>
              <a:defRPr/>
            </a:pPr>
            <a:r>
              <a:rPr lang="ja-JP" altLang="en-US" dirty="0"/>
              <a:t>焦点化</a:t>
            </a:r>
            <a:r>
              <a:rPr lang="en-US" altLang="ja-JP" dirty="0"/>
              <a:t>(Focusing)</a:t>
            </a:r>
            <a:r>
              <a:rPr lang="ja-JP" altLang="en-US" dirty="0"/>
              <a:t>：どのような変化が重要か</a:t>
            </a:r>
            <a:endParaRPr lang="en-US" altLang="ja-JP" dirty="0"/>
          </a:p>
          <a:p>
            <a:pPr marL="624078" indent="-514350" fontAlgn="auto">
              <a:spcAft>
                <a:spcPts val="0"/>
              </a:spcAft>
              <a:buClr>
                <a:schemeClr val="accent3"/>
              </a:buClr>
              <a:buFont typeface="+mj-lt"/>
              <a:buAutoNum type="arabicPeriod"/>
              <a:defRPr/>
            </a:pPr>
            <a:r>
              <a:rPr lang="ja-JP" altLang="en-US" dirty="0"/>
              <a:t>引き出す</a:t>
            </a:r>
            <a:r>
              <a:rPr lang="en-US" altLang="ja-JP" dirty="0"/>
              <a:t>(Evoking)</a:t>
            </a:r>
            <a:r>
              <a:rPr lang="ja-JP" altLang="en-US" dirty="0"/>
              <a:t>：ヒントを引き出し，強化</a:t>
            </a:r>
            <a:endParaRPr lang="en-US" altLang="ja-JP" dirty="0"/>
          </a:p>
          <a:p>
            <a:pPr marL="624078" indent="-514350" fontAlgn="auto">
              <a:spcAft>
                <a:spcPts val="0"/>
              </a:spcAft>
              <a:buClr>
                <a:schemeClr val="accent3"/>
              </a:buClr>
              <a:buFont typeface="+mj-lt"/>
              <a:buAutoNum type="arabicPeriod"/>
              <a:defRPr/>
            </a:pPr>
            <a:r>
              <a:rPr lang="ja-JP" altLang="en-US" dirty="0"/>
              <a:t>計画する</a:t>
            </a:r>
            <a:r>
              <a:rPr lang="en-US" altLang="ja-JP" dirty="0"/>
              <a:t>(Planning)</a:t>
            </a:r>
            <a:r>
              <a:rPr lang="ja-JP" altLang="en-US" dirty="0"/>
              <a:t>：</a:t>
            </a:r>
            <a:r>
              <a:rPr lang="ja-JP" altLang="en-US" sz="2200" dirty="0"/>
              <a:t>方法論のコミットを引き出し，強化</a:t>
            </a:r>
            <a:endParaRPr lang="ja-JP" altLang="en-US" dirty="0"/>
          </a:p>
        </p:txBody>
      </p:sp>
    </p:spTree>
    <p:extLst>
      <p:ext uri="{BB962C8B-B14F-4D97-AF65-F5344CB8AC3E}">
        <p14:creationId xmlns:p14="http://schemas.microsoft.com/office/powerpoint/2010/main" val="783752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タイトル 1"/>
          <p:cNvSpPr>
            <a:spLocks noGrp="1"/>
          </p:cNvSpPr>
          <p:nvPr>
            <p:ph type="title"/>
          </p:nvPr>
        </p:nvSpPr>
        <p:spPr>
          <a:xfrm>
            <a:off x="468313" y="908050"/>
            <a:ext cx="8229600" cy="1066800"/>
          </a:xfrm>
        </p:spPr>
        <p:txBody>
          <a:bodyPr/>
          <a:lstStyle/>
          <a:p>
            <a:r>
              <a:rPr lang="ja-JP" altLang="en-US"/>
              <a:t>人の考えが変わるとき</a:t>
            </a:r>
          </a:p>
        </p:txBody>
      </p:sp>
      <p:sp>
        <p:nvSpPr>
          <p:cNvPr id="4" name="円/楕円 2"/>
          <p:cNvSpPr/>
          <p:nvPr/>
        </p:nvSpPr>
        <p:spPr>
          <a:xfrm>
            <a:off x="539750" y="2349500"/>
            <a:ext cx="1824038" cy="1692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800" dirty="0">
                <a:solidFill>
                  <a:prstClr val="white"/>
                </a:solidFill>
              </a:rPr>
              <a:t>ＡＰｔ</a:t>
            </a:r>
          </a:p>
        </p:txBody>
      </p:sp>
      <p:sp>
        <p:nvSpPr>
          <p:cNvPr id="5" name="右矢印 3"/>
          <p:cNvSpPr/>
          <p:nvPr/>
        </p:nvSpPr>
        <p:spPr>
          <a:xfrm>
            <a:off x="2330450" y="2708275"/>
            <a:ext cx="4103688" cy="865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Apt</a:t>
            </a:r>
            <a:r>
              <a:rPr lang="ja-JP" altLang="en-US" dirty="0"/>
              <a:t>の思考の志向性</a:t>
            </a:r>
          </a:p>
        </p:txBody>
      </p:sp>
      <p:sp>
        <p:nvSpPr>
          <p:cNvPr id="6" name="右矢印 6"/>
          <p:cNvSpPr/>
          <p:nvPr/>
        </p:nvSpPr>
        <p:spPr>
          <a:xfrm rot="1407882">
            <a:off x="1962150" y="4087813"/>
            <a:ext cx="4576763" cy="865187"/>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Apt</a:t>
            </a:r>
            <a:r>
              <a:rPr lang="ja-JP" altLang="en-US" dirty="0"/>
              <a:t>の考え方‘</a:t>
            </a:r>
          </a:p>
        </p:txBody>
      </p:sp>
      <p:sp>
        <p:nvSpPr>
          <p:cNvPr id="7" name="右矢印 5"/>
          <p:cNvSpPr/>
          <p:nvPr/>
        </p:nvSpPr>
        <p:spPr>
          <a:xfrm rot="5400000">
            <a:off x="5144294" y="1421606"/>
            <a:ext cx="2033588" cy="72072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t>治療の作用</a:t>
            </a:r>
          </a:p>
        </p:txBody>
      </p:sp>
      <p:sp>
        <p:nvSpPr>
          <p:cNvPr id="8" name="乗算記号 7"/>
          <p:cNvSpPr/>
          <p:nvPr/>
        </p:nvSpPr>
        <p:spPr>
          <a:xfrm>
            <a:off x="220663" y="765174"/>
            <a:ext cx="7065962" cy="561657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extLst>
      <p:ext uri="{BB962C8B-B14F-4D97-AF65-F5344CB8AC3E}">
        <p14:creationId xmlns:p14="http://schemas.microsoft.com/office/powerpoint/2010/main" val="413398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2222E-6 -2.22222E-6 L -0.00052 0.32963 " pathEditMode="relative" rAng="0" ptsTypes="AA">
                                      <p:cBhvr>
                                        <p:cTn id="6" dur="2000" fill="hold"/>
                                        <p:tgtEl>
                                          <p:spTgt spid="7"/>
                                        </p:tgtEl>
                                        <p:attrNameLst>
                                          <p:attrName>ppt_x</p:attrName>
                                          <p:attrName>ppt_y</p:attrName>
                                        </p:attrNameLst>
                                      </p:cBhvr>
                                      <p:rCtr x="-35" y="16481"/>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xit" presetSubtype="0" fill="hold" grpId="0" nodeType="clickEffect">
                                  <p:stCondLst>
                                    <p:cond delay="0"/>
                                  </p:stCondLst>
                                  <p:childTnLst>
                                    <p:animEffect transition="out" filter="fade">
                                      <p:cBhvr>
                                        <p:cTn id="15" dur="1000"/>
                                        <p:tgtEl>
                                          <p:spTgt spid="5"/>
                                        </p:tgtEl>
                                      </p:cBhvr>
                                    </p:animEffect>
                                    <p:anim calcmode="lin" valueType="num">
                                      <p:cBhvr>
                                        <p:cTn id="16" dur="1000"/>
                                        <p:tgtEl>
                                          <p:spTgt spid="5"/>
                                        </p:tgtEl>
                                        <p:attrNameLst>
                                          <p:attrName>ppt_x</p:attrName>
                                        </p:attrNameLst>
                                      </p:cBhvr>
                                      <p:tavLst>
                                        <p:tav tm="0">
                                          <p:val>
                                            <p:strVal val="ppt_x"/>
                                          </p:val>
                                        </p:tav>
                                        <p:tav tm="100000">
                                          <p:val>
                                            <p:strVal val="ppt_x"/>
                                          </p:val>
                                        </p:tav>
                                      </p:tavLst>
                                    </p:anim>
                                    <p:anim calcmode="lin" valueType="num">
                                      <p:cBhvr>
                                        <p:cTn id="17" dur="1000"/>
                                        <p:tgtEl>
                                          <p:spTgt spid="5"/>
                                        </p:tgtEl>
                                        <p:attrNameLst>
                                          <p:attrName>ppt_y</p:attrName>
                                        </p:attrNameLst>
                                      </p:cBhvr>
                                      <p:tavLst>
                                        <p:tav tm="0">
                                          <p:val>
                                            <p:strVal val="ppt_y"/>
                                          </p:val>
                                        </p:tav>
                                        <p:tav tm="100000">
                                          <p:val>
                                            <p:strVal val="ppt_y+.1"/>
                                          </p:val>
                                        </p:tav>
                                      </p:tavLst>
                                    </p:anim>
                                    <p:set>
                                      <p:cBhvr>
                                        <p:cTn id="18" dur="1" fill="hold">
                                          <p:stCondLst>
                                            <p:cond delay="9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タイトル 1"/>
          <p:cNvSpPr>
            <a:spLocks noGrp="1"/>
          </p:cNvSpPr>
          <p:nvPr>
            <p:ph type="title"/>
          </p:nvPr>
        </p:nvSpPr>
        <p:spPr>
          <a:xfrm>
            <a:off x="141288" y="376238"/>
            <a:ext cx="8229600" cy="1066800"/>
          </a:xfrm>
        </p:spPr>
        <p:txBody>
          <a:bodyPr/>
          <a:lstStyle/>
          <a:p>
            <a:r>
              <a:rPr lang="ja-JP" altLang="en-US"/>
              <a:t>人の考えが変わるとき</a:t>
            </a:r>
          </a:p>
        </p:txBody>
      </p:sp>
      <p:sp>
        <p:nvSpPr>
          <p:cNvPr id="4" name="円/楕円 2"/>
          <p:cNvSpPr/>
          <p:nvPr/>
        </p:nvSpPr>
        <p:spPr>
          <a:xfrm>
            <a:off x="684213" y="1484313"/>
            <a:ext cx="1871662" cy="1704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800" dirty="0">
                <a:solidFill>
                  <a:prstClr val="white"/>
                </a:solidFill>
              </a:rPr>
              <a:t>ＡＰｔ</a:t>
            </a:r>
          </a:p>
        </p:txBody>
      </p:sp>
      <p:sp>
        <p:nvSpPr>
          <p:cNvPr id="5" name="右矢印 3"/>
          <p:cNvSpPr/>
          <p:nvPr/>
        </p:nvSpPr>
        <p:spPr>
          <a:xfrm>
            <a:off x="2455863" y="1928813"/>
            <a:ext cx="4105275" cy="865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Apt</a:t>
            </a:r>
            <a:r>
              <a:rPr lang="ja-JP" altLang="en-US" dirty="0"/>
              <a:t>の思考の志向性</a:t>
            </a:r>
          </a:p>
        </p:txBody>
      </p:sp>
      <p:sp>
        <p:nvSpPr>
          <p:cNvPr id="6" name="右矢印 6"/>
          <p:cNvSpPr/>
          <p:nvPr/>
        </p:nvSpPr>
        <p:spPr>
          <a:xfrm rot="1972672">
            <a:off x="1944688" y="3662363"/>
            <a:ext cx="4968875" cy="865187"/>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Apt</a:t>
            </a:r>
            <a:r>
              <a:rPr lang="ja-JP" altLang="en-US" dirty="0"/>
              <a:t>の考え方‘</a:t>
            </a:r>
          </a:p>
        </p:txBody>
      </p:sp>
      <p:sp>
        <p:nvSpPr>
          <p:cNvPr id="7" name="右矢印 5"/>
          <p:cNvSpPr/>
          <p:nvPr/>
        </p:nvSpPr>
        <p:spPr>
          <a:xfrm rot="16200000">
            <a:off x="673894" y="3847307"/>
            <a:ext cx="2035175" cy="71913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t>治療の作用</a:t>
            </a:r>
          </a:p>
        </p:txBody>
      </p:sp>
      <p:sp>
        <p:nvSpPr>
          <p:cNvPr id="9" name="右矢印 6"/>
          <p:cNvSpPr/>
          <p:nvPr/>
        </p:nvSpPr>
        <p:spPr>
          <a:xfrm rot="3875309">
            <a:off x="860425" y="4483101"/>
            <a:ext cx="3997325" cy="6858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Apt</a:t>
            </a:r>
            <a:r>
              <a:rPr lang="ja-JP" altLang="en-US" dirty="0"/>
              <a:t>の考え方“</a:t>
            </a:r>
          </a:p>
        </p:txBody>
      </p:sp>
      <p:sp>
        <p:nvSpPr>
          <p:cNvPr id="10" name="右矢印 6"/>
          <p:cNvSpPr/>
          <p:nvPr/>
        </p:nvSpPr>
        <p:spPr>
          <a:xfrm rot="2894379">
            <a:off x="1392237" y="4186238"/>
            <a:ext cx="4391025" cy="6858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Apt</a:t>
            </a:r>
            <a:r>
              <a:rPr lang="ja-JP" altLang="en-US" dirty="0"/>
              <a:t>の考え方“‘</a:t>
            </a:r>
          </a:p>
        </p:txBody>
      </p:sp>
      <p:sp>
        <p:nvSpPr>
          <p:cNvPr id="11" name="右矢印 6"/>
          <p:cNvSpPr/>
          <p:nvPr/>
        </p:nvSpPr>
        <p:spPr>
          <a:xfrm rot="901580">
            <a:off x="2305050" y="2908300"/>
            <a:ext cx="4248150" cy="615950"/>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Apt</a:t>
            </a:r>
            <a:r>
              <a:rPr lang="ja-JP" altLang="en-US" dirty="0"/>
              <a:t>の考え方‘’“</a:t>
            </a:r>
          </a:p>
        </p:txBody>
      </p:sp>
      <p:sp>
        <p:nvSpPr>
          <p:cNvPr id="12" name="右矢印 5"/>
          <p:cNvSpPr/>
          <p:nvPr/>
        </p:nvSpPr>
        <p:spPr>
          <a:xfrm rot="21265974">
            <a:off x="1035050" y="5746750"/>
            <a:ext cx="2033588" cy="719138"/>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t>治療の作用</a:t>
            </a:r>
          </a:p>
        </p:txBody>
      </p:sp>
      <p:sp>
        <p:nvSpPr>
          <p:cNvPr id="13" name="右矢印 5"/>
          <p:cNvSpPr/>
          <p:nvPr/>
        </p:nvSpPr>
        <p:spPr>
          <a:xfrm rot="10800000">
            <a:off x="5240338" y="5695950"/>
            <a:ext cx="2035175" cy="72072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t>治療の作用</a:t>
            </a:r>
          </a:p>
        </p:txBody>
      </p:sp>
      <p:sp>
        <p:nvSpPr>
          <p:cNvPr id="14" name="右矢印 5"/>
          <p:cNvSpPr/>
          <p:nvPr/>
        </p:nvSpPr>
        <p:spPr>
          <a:xfrm rot="9106520">
            <a:off x="6418263" y="3998913"/>
            <a:ext cx="2035175" cy="71913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t>治療の作用</a:t>
            </a:r>
          </a:p>
        </p:txBody>
      </p:sp>
      <p:sp>
        <p:nvSpPr>
          <p:cNvPr id="15" name="右矢印 5"/>
          <p:cNvSpPr/>
          <p:nvPr/>
        </p:nvSpPr>
        <p:spPr>
          <a:xfrm rot="8448216">
            <a:off x="6173788" y="2443163"/>
            <a:ext cx="2033587" cy="71913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t>治療の作用</a:t>
            </a:r>
          </a:p>
        </p:txBody>
      </p:sp>
      <p:sp>
        <p:nvSpPr>
          <p:cNvPr id="16" name="右矢印 5"/>
          <p:cNvSpPr/>
          <p:nvPr/>
        </p:nvSpPr>
        <p:spPr>
          <a:xfrm rot="8020815">
            <a:off x="5886450" y="820738"/>
            <a:ext cx="2033587" cy="719138"/>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t>治療の作用</a:t>
            </a:r>
          </a:p>
        </p:txBody>
      </p:sp>
    </p:spTree>
    <p:extLst>
      <p:ext uri="{BB962C8B-B14F-4D97-AF65-F5344CB8AC3E}">
        <p14:creationId xmlns:p14="http://schemas.microsoft.com/office/powerpoint/2010/main" val="310970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0" nodeType="clickEffect">
                                  <p:stCondLst>
                                    <p:cond delay="0"/>
                                  </p:stCondLst>
                                  <p:childTnLst>
                                    <p:animScale>
                                      <p:cBhvr>
                                        <p:cTn id="13" dur="2000" fill="hold"/>
                                        <p:tgtEl>
                                          <p:spTgt spid="4"/>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11"/>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6" presetClass="exit" presetSubtype="32" fill="hold" grpId="1" nodeType="clickEffect">
                                  <p:stCondLst>
                                    <p:cond delay="0"/>
                                  </p:stCondLst>
                                  <p:childTnLst>
                                    <p:animEffect transition="out" filter="circle(out)">
                                      <p:cBhvr>
                                        <p:cTn id="84" dur="2000"/>
                                        <p:tgtEl>
                                          <p:spTgt spid="10"/>
                                        </p:tgtEl>
                                      </p:cBhvr>
                                    </p:animEffect>
                                    <p:set>
                                      <p:cBhvr>
                                        <p:cTn id="85" dur="1" fill="hold">
                                          <p:stCondLst>
                                            <p:cond delay="1999"/>
                                          </p:stCondLst>
                                        </p:cTn>
                                        <p:tgtEl>
                                          <p:spTgt spid="10"/>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5" presetClass="exit" presetSubtype="10" fill="hold" grpId="1" nodeType="clickEffect">
                                  <p:stCondLst>
                                    <p:cond delay="0"/>
                                  </p:stCondLst>
                                  <p:childTnLst>
                                    <p:animEffect transition="out" filter="checkerboard(across)">
                                      <p:cBhvr>
                                        <p:cTn id="89" dur="500"/>
                                        <p:tgtEl>
                                          <p:spTgt spid="9"/>
                                        </p:tgtEl>
                                      </p:cBhvr>
                                    </p:animEffect>
                                    <p:set>
                                      <p:cBhvr>
                                        <p:cTn id="90" dur="1" fill="hold">
                                          <p:stCondLst>
                                            <p:cond delay="499"/>
                                          </p:stCondLst>
                                        </p:cTn>
                                        <p:tgtEl>
                                          <p:spTgt spid="9"/>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8" presetClass="exit" presetSubtype="12" fill="hold" grpId="0" nodeType="clickEffect">
                                  <p:stCondLst>
                                    <p:cond delay="0"/>
                                  </p:stCondLst>
                                  <p:childTnLst>
                                    <p:animEffect transition="out" filter="strips(downLeft)">
                                      <p:cBhvr>
                                        <p:cTn id="94" dur="500"/>
                                        <p:tgtEl>
                                          <p:spTgt spid="5"/>
                                        </p:tgtEl>
                                      </p:cBhvr>
                                    </p:animEffect>
                                    <p:set>
                                      <p:cBhvr>
                                        <p:cTn id="95" dur="1" fill="hold">
                                          <p:stCondLst>
                                            <p:cond delay="499"/>
                                          </p:stCondLst>
                                        </p:cTn>
                                        <p:tgtEl>
                                          <p:spTgt spid="5"/>
                                        </p:tgtEl>
                                        <p:attrNameLst>
                                          <p:attrName>style.visibility</p:attrName>
                                        </p:attrNameLst>
                                      </p:cBhvr>
                                      <p:to>
                                        <p:strVal val="hidden"/>
                                      </p:to>
                                    </p:set>
                                  </p:childTnLst>
                                </p:cTn>
                              </p:par>
                              <p:par>
                                <p:cTn id="96" presetID="8" presetClass="exit" presetSubtype="32" fill="hold" grpId="1" nodeType="withEffect">
                                  <p:stCondLst>
                                    <p:cond delay="0"/>
                                  </p:stCondLst>
                                  <p:childTnLst>
                                    <p:animEffect transition="out" filter="diamond(out)">
                                      <p:cBhvr>
                                        <p:cTn id="97" dur="2000"/>
                                        <p:tgtEl>
                                          <p:spTgt spid="16"/>
                                        </p:tgtEl>
                                      </p:cBhvr>
                                    </p:animEffect>
                                    <p:set>
                                      <p:cBhvr>
                                        <p:cTn id="98" dur="1" fill="hold">
                                          <p:stCondLst>
                                            <p:cond delay="1999"/>
                                          </p:stCondLst>
                                        </p:cTn>
                                        <p:tgtEl>
                                          <p:spTgt spid="16"/>
                                        </p:tgtEl>
                                        <p:attrNameLst>
                                          <p:attrName>style.visibility</p:attrName>
                                        </p:attrNameLst>
                                      </p:cBhvr>
                                      <p:to>
                                        <p:strVal val="hidden"/>
                                      </p:to>
                                    </p:set>
                                  </p:childTnLst>
                                </p:cTn>
                              </p:par>
                              <p:par>
                                <p:cTn id="99" presetID="8" presetClass="exit" presetSubtype="32" fill="hold" grpId="1" nodeType="withEffect">
                                  <p:stCondLst>
                                    <p:cond delay="0"/>
                                  </p:stCondLst>
                                  <p:childTnLst>
                                    <p:animEffect transition="out" filter="diamond(out)">
                                      <p:cBhvr>
                                        <p:cTn id="100" dur="2000"/>
                                        <p:tgtEl>
                                          <p:spTgt spid="15"/>
                                        </p:tgtEl>
                                      </p:cBhvr>
                                    </p:animEffect>
                                    <p:set>
                                      <p:cBhvr>
                                        <p:cTn id="101" dur="1" fill="hold">
                                          <p:stCondLst>
                                            <p:cond delay="1999"/>
                                          </p:stCondLst>
                                        </p:cTn>
                                        <p:tgtEl>
                                          <p:spTgt spid="15"/>
                                        </p:tgtEl>
                                        <p:attrNameLst>
                                          <p:attrName>style.visibility</p:attrName>
                                        </p:attrNameLst>
                                      </p:cBhvr>
                                      <p:to>
                                        <p:strVal val="hidden"/>
                                      </p:to>
                                    </p:set>
                                  </p:childTnLst>
                                </p:cTn>
                              </p:par>
                              <p:par>
                                <p:cTn id="102" presetID="8" presetClass="exit" presetSubtype="32" fill="hold" grpId="1" nodeType="withEffect">
                                  <p:stCondLst>
                                    <p:cond delay="0"/>
                                  </p:stCondLst>
                                  <p:childTnLst>
                                    <p:animEffect transition="out" filter="diamond(out)">
                                      <p:cBhvr>
                                        <p:cTn id="103" dur="2000"/>
                                        <p:tgtEl>
                                          <p:spTgt spid="13"/>
                                        </p:tgtEl>
                                      </p:cBhvr>
                                    </p:animEffect>
                                    <p:set>
                                      <p:cBhvr>
                                        <p:cTn id="104" dur="1" fill="hold">
                                          <p:stCondLst>
                                            <p:cond delay="1999"/>
                                          </p:stCondLst>
                                        </p:cTn>
                                        <p:tgtEl>
                                          <p:spTgt spid="13"/>
                                        </p:tgtEl>
                                        <p:attrNameLst>
                                          <p:attrName>style.visibility</p:attrName>
                                        </p:attrNameLst>
                                      </p:cBhvr>
                                      <p:to>
                                        <p:strVal val="hidden"/>
                                      </p:to>
                                    </p:set>
                                  </p:childTnLst>
                                </p:cTn>
                              </p:par>
                              <p:par>
                                <p:cTn id="105" presetID="8" presetClass="exit" presetSubtype="32" fill="hold" grpId="1" nodeType="withEffect">
                                  <p:stCondLst>
                                    <p:cond delay="0"/>
                                  </p:stCondLst>
                                  <p:childTnLst>
                                    <p:animEffect transition="out" filter="diamond(out)">
                                      <p:cBhvr>
                                        <p:cTn id="106" dur="2000"/>
                                        <p:tgtEl>
                                          <p:spTgt spid="12"/>
                                        </p:tgtEl>
                                      </p:cBhvr>
                                    </p:animEffect>
                                    <p:set>
                                      <p:cBhvr>
                                        <p:cTn id="107" dur="1" fill="hold">
                                          <p:stCondLst>
                                            <p:cond delay="1999"/>
                                          </p:stCondLst>
                                        </p:cTn>
                                        <p:tgtEl>
                                          <p:spTgt spid="12"/>
                                        </p:tgtEl>
                                        <p:attrNameLst>
                                          <p:attrName>style.visibility</p:attrName>
                                        </p:attrNameLst>
                                      </p:cBhvr>
                                      <p:to>
                                        <p:strVal val="hidden"/>
                                      </p:to>
                                    </p:set>
                                  </p:childTnLst>
                                </p:cTn>
                              </p:par>
                              <p:par>
                                <p:cTn id="108" presetID="8" presetClass="exit" presetSubtype="32" fill="hold" grpId="1" nodeType="withEffect">
                                  <p:stCondLst>
                                    <p:cond delay="0"/>
                                  </p:stCondLst>
                                  <p:childTnLst>
                                    <p:animEffect transition="out" filter="diamond(out)">
                                      <p:cBhvr>
                                        <p:cTn id="109" dur="2000"/>
                                        <p:tgtEl>
                                          <p:spTgt spid="7"/>
                                        </p:tgtEl>
                                      </p:cBhvr>
                                    </p:animEffect>
                                    <p:set>
                                      <p:cBhvr>
                                        <p:cTn id="110" dur="1" fill="hold">
                                          <p:stCondLst>
                                            <p:cond delay="1999"/>
                                          </p:stCondLst>
                                        </p:cTn>
                                        <p:tgtEl>
                                          <p:spTgt spid="7"/>
                                        </p:tgtEl>
                                        <p:attrNameLst>
                                          <p:attrName>style.visibility</p:attrName>
                                        </p:attrNameLst>
                                      </p:cBhvr>
                                      <p:to>
                                        <p:strVal val="hidden"/>
                                      </p:to>
                                    </p:set>
                                  </p:childTnLst>
                                </p:cTn>
                              </p:par>
                              <p:par>
                                <p:cTn id="111" presetID="8" presetClass="exit" presetSubtype="32" fill="hold" grpId="1" nodeType="withEffect">
                                  <p:stCondLst>
                                    <p:cond delay="0"/>
                                  </p:stCondLst>
                                  <p:childTnLst>
                                    <p:animEffect transition="out" filter="diamond(out)">
                                      <p:cBhvr>
                                        <p:cTn id="112" dur="2000"/>
                                        <p:tgtEl>
                                          <p:spTgt spid="14"/>
                                        </p:tgtEl>
                                      </p:cBhvr>
                                    </p:animEffect>
                                    <p:set>
                                      <p:cBhvr>
                                        <p:cTn id="113"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7"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20688"/>
            <a:ext cx="8229600" cy="1066800"/>
          </a:xfrm>
        </p:spPr>
        <p:txBody>
          <a:bodyPr/>
          <a:lstStyle/>
          <a:p>
            <a:r>
              <a:rPr lang="ja-JP" altLang="en-US" dirty="0"/>
              <a:t>協働的治療構造</a:t>
            </a:r>
            <a:endParaRPr kumimoji="1" lang="ja-JP" altLang="en-US" dirty="0"/>
          </a:p>
        </p:txBody>
      </p:sp>
      <p:sp>
        <p:nvSpPr>
          <p:cNvPr id="4" name="テキスト ボックス 3"/>
          <p:cNvSpPr txBox="1"/>
          <p:nvPr/>
        </p:nvSpPr>
        <p:spPr>
          <a:xfrm>
            <a:off x="827584" y="2492896"/>
            <a:ext cx="18004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対峙的治療関係</a:t>
            </a:r>
          </a:p>
        </p:txBody>
      </p:sp>
      <p:sp>
        <p:nvSpPr>
          <p:cNvPr id="5" name="円/楕円 4"/>
          <p:cNvSpPr/>
          <p:nvPr/>
        </p:nvSpPr>
        <p:spPr>
          <a:xfrm>
            <a:off x="467544" y="3356992"/>
            <a:ext cx="720080"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Georgia"/>
                <a:ea typeface="HG明朝B" panose="02020809000000000000" pitchFamily="17" charset="-128"/>
                <a:cs typeface="+mn-cs"/>
              </a:rPr>
              <a:t>治療者</a:t>
            </a:r>
          </a:p>
        </p:txBody>
      </p:sp>
      <p:sp>
        <p:nvSpPr>
          <p:cNvPr id="6" name="円/楕円 5"/>
          <p:cNvSpPr/>
          <p:nvPr/>
        </p:nvSpPr>
        <p:spPr>
          <a:xfrm>
            <a:off x="2483768" y="3356992"/>
            <a:ext cx="720080" cy="129614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Georgia"/>
                <a:ea typeface="HG明朝B" panose="02020809000000000000" pitchFamily="17" charset="-128"/>
                <a:cs typeface="+mn-cs"/>
              </a:rPr>
              <a:t>患者</a:t>
            </a:r>
          </a:p>
        </p:txBody>
      </p:sp>
      <p:sp>
        <p:nvSpPr>
          <p:cNvPr id="7" name="左右矢印 6"/>
          <p:cNvSpPr/>
          <p:nvPr/>
        </p:nvSpPr>
        <p:spPr>
          <a:xfrm>
            <a:off x="1403648" y="3789040"/>
            <a:ext cx="864096" cy="360040"/>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8" name="テキスト ボックス 7"/>
          <p:cNvSpPr txBox="1"/>
          <p:nvPr/>
        </p:nvSpPr>
        <p:spPr>
          <a:xfrm>
            <a:off x="5580112" y="2420888"/>
            <a:ext cx="18004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協働的治療関係</a:t>
            </a:r>
          </a:p>
        </p:txBody>
      </p:sp>
      <p:sp>
        <p:nvSpPr>
          <p:cNvPr id="9" name="円/楕円 8"/>
          <p:cNvSpPr/>
          <p:nvPr/>
        </p:nvSpPr>
        <p:spPr>
          <a:xfrm>
            <a:off x="5364088" y="2780928"/>
            <a:ext cx="2304256" cy="7920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Georgia"/>
                <a:ea typeface="HG明朝B" panose="02020809000000000000" pitchFamily="17" charset="-128"/>
                <a:cs typeface="+mn-cs"/>
              </a:rPr>
              <a:t>希望＆問題点</a:t>
            </a:r>
          </a:p>
        </p:txBody>
      </p:sp>
      <p:sp>
        <p:nvSpPr>
          <p:cNvPr id="10" name="円/楕円 9"/>
          <p:cNvSpPr/>
          <p:nvPr/>
        </p:nvSpPr>
        <p:spPr>
          <a:xfrm>
            <a:off x="4716016" y="4725144"/>
            <a:ext cx="720080"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Georgia"/>
                <a:ea typeface="HG明朝B" panose="02020809000000000000" pitchFamily="17" charset="-128"/>
                <a:cs typeface="+mn-cs"/>
              </a:rPr>
              <a:t>治療者</a:t>
            </a:r>
          </a:p>
        </p:txBody>
      </p:sp>
      <p:sp>
        <p:nvSpPr>
          <p:cNvPr id="11" name="円/楕円 10"/>
          <p:cNvSpPr/>
          <p:nvPr/>
        </p:nvSpPr>
        <p:spPr>
          <a:xfrm>
            <a:off x="7740352" y="4725144"/>
            <a:ext cx="720080" cy="129614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Georgia"/>
                <a:ea typeface="HG明朝B" panose="02020809000000000000" pitchFamily="17" charset="-128"/>
                <a:cs typeface="+mn-cs"/>
              </a:rPr>
              <a:t>その人</a:t>
            </a:r>
          </a:p>
        </p:txBody>
      </p:sp>
      <p:sp>
        <p:nvSpPr>
          <p:cNvPr id="12" name="左右矢印 11"/>
          <p:cNvSpPr/>
          <p:nvPr/>
        </p:nvSpPr>
        <p:spPr>
          <a:xfrm>
            <a:off x="5508104" y="5157192"/>
            <a:ext cx="2088232" cy="360040"/>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13" name="下矢印 12"/>
          <p:cNvSpPr/>
          <p:nvPr/>
        </p:nvSpPr>
        <p:spPr>
          <a:xfrm rot="13183800">
            <a:off x="5425698" y="3546731"/>
            <a:ext cx="360040" cy="1224136"/>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14" name="下矢印 13"/>
          <p:cNvSpPr/>
          <p:nvPr/>
        </p:nvSpPr>
        <p:spPr>
          <a:xfrm rot="8241377">
            <a:off x="7243293" y="3533126"/>
            <a:ext cx="360040" cy="1224136"/>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15" name="テキスト ボックス 14"/>
          <p:cNvSpPr txBox="1"/>
          <p:nvPr/>
        </p:nvSpPr>
        <p:spPr>
          <a:xfrm>
            <a:off x="6190220" y="6581001"/>
            <a:ext cx="2932213"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医療法人ディープインテンション 熊田 貴之</a:t>
            </a:r>
            <a:endParaRPr kumimoji="1" lang="en-US" altLang="ja-JP" sz="11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Tree>
    <p:extLst>
      <p:ext uri="{BB962C8B-B14F-4D97-AF65-F5344CB8AC3E}">
        <p14:creationId xmlns:p14="http://schemas.microsoft.com/office/powerpoint/2010/main" val="2876147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3BE914-1A48-472B-BAE4-FFBA18576435}"/>
              </a:ext>
            </a:extLst>
          </p:cNvPr>
          <p:cNvSpPr>
            <a:spLocks noGrp="1"/>
          </p:cNvSpPr>
          <p:nvPr>
            <p:ph type="title"/>
          </p:nvPr>
        </p:nvSpPr>
        <p:spPr>
          <a:xfrm>
            <a:off x="457200" y="203200"/>
            <a:ext cx="8229600" cy="1069848"/>
          </a:xfrm>
        </p:spPr>
        <p:txBody>
          <a:bodyPr>
            <a:normAutofit fontScale="90000"/>
          </a:bodyPr>
          <a:lstStyle/>
          <a:p>
            <a:r>
              <a:rPr kumimoji="1" lang="ja-JP" altLang="en-US" dirty="0"/>
              <a:t>クライアントと向き合うということ</a:t>
            </a:r>
          </a:p>
        </p:txBody>
      </p:sp>
      <p:sp>
        <p:nvSpPr>
          <p:cNvPr id="5" name="円/楕円 10">
            <a:extLst>
              <a:ext uri="{FF2B5EF4-FFF2-40B4-BE49-F238E27FC236}">
                <a16:creationId xmlns:a16="http://schemas.microsoft.com/office/drawing/2014/main" id="{DE28E3EA-A253-4B41-AC17-EF632947282E}"/>
              </a:ext>
            </a:extLst>
          </p:cNvPr>
          <p:cNvSpPr/>
          <p:nvPr/>
        </p:nvSpPr>
        <p:spPr>
          <a:xfrm>
            <a:off x="1168400" y="2146214"/>
            <a:ext cx="6508576" cy="350528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600" b="0" i="0" u="none" strike="noStrike" kern="1200" cap="none" spc="0" normalizeH="0" baseline="0" noProof="0" dirty="0">
                <a:ln>
                  <a:noFill/>
                </a:ln>
                <a:solidFill>
                  <a:prstClr val="white"/>
                </a:solidFill>
                <a:effectLst/>
                <a:uLnTx/>
                <a:uFillTx/>
                <a:latin typeface="Georgia"/>
                <a:ea typeface="HG明朝B" panose="02020809000000000000" pitchFamily="17" charset="-128"/>
                <a:cs typeface="+mn-cs"/>
              </a:rPr>
              <a:t>患者</a:t>
            </a:r>
          </a:p>
        </p:txBody>
      </p:sp>
      <p:sp>
        <p:nvSpPr>
          <p:cNvPr id="7" name="乗算記号 6">
            <a:extLst>
              <a:ext uri="{FF2B5EF4-FFF2-40B4-BE49-F238E27FC236}">
                <a16:creationId xmlns:a16="http://schemas.microsoft.com/office/drawing/2014/main" id="{9E2B9097-FB7B-4539-89E6-03C89AFCE089}"/>
              </a:ext>
            </a:extLst>
          </p:cNvPr>
          <p:cNvSpPr/>
          <p:nvPr/>
        </p:nvSpPr>
        <p:spPr>
          <a:xfrm>
            <a:off x="909638" y="1038225"/>
            <a:ext cx="7065962" cy="561657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6" name="テキスト ボックス 5"/>
          <p:cNvSpPr txBox="1"/>
          <p:nvPr/>
        </p:nvSpPr>
        <p:spPr>
          <a:xfrm>
            <a:off x="5940152" y="6581001"/>
            <a:ext cx="3182281"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医療法人ディープインテンション 熊田 貴之</a:t>
            </a:r>
            <a:endParaRPr kumimoji="1" lang="en-US" altLang="ja-JP" sz="1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Tree>
    <p:extLst>
      <p:ext uri="{BB962C8B-B14F-4D97-AF65-F5344CB8AC3E}">
        <p14:creationId xmlns:p14="http://schemas.microsoft.com/office/powerpoint/2010/main" val="71512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3BE914-1A48-472B-BAE4-FFBA18576435}"/>
              </a:ext>
            </a:extLst>
          </p:cNvPr>
          <p:cNvSpPr>
            <a:spLocks noGrp="1"/>
          </p:cNvSpPr>
          <p:nvPr>
            <p:ph type="title"/>
          </p:nvPr>
        </p:nvSpPr>
        <p:spPr>
          <a:xfrm>
            <a:off x="457200" y="203200"/>
            <a:ext cx="8229600" cy="1069848"/>
          </a:xfrm>
        </p:spPr>
        <p:txBody>
          <a:bodyPr>
            <a:normAutofit fontScale="90000"/>
          </a:bodyPr>
          <a:lstStyle/>
          <a:p>
            <a:r>
              <a:rPr kumimoji="1" lang="ja-JP" altLang="en-US" dirty="0"/>
              <a:t>クライアントと向き合うということ</a:t>
            </a:r>
          </a:p>
        </p:txBody>
      </p:sp>
      <p:sp>
        <p:nvSpPr>
          <p:cNvPr id="5" name="円/楕円 10">
            <a:extLst>
              <a:ext uri="{FF2B5EF4-FFF2-40B4-BE49-F238E27FC236}">
                <a16:creationId xmlns:a16="http://schemas.microsoft.com/office/drawing/2014/main" id="{DE28E3EA-A253-4B41-AC17-EF632947282E}"/>
              </a:ext>
            </a:extLst>
          </p:cNvPr>
          <p:cNvSpPr/>
          <p:nvPr/>
        </p:nvSpPr>
        <p:spPr>
          <a:xfrm>
            <a:off x="3810000" y="2057314"/>
            <a:ext cx="4730576" cy="350528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Georgia"/>
                <a:ea typeface="HG明朝B" panose="02020809000000000000" pitchFamily="17" charset="-128"/>
                <a:cs typeface="+mn-cs"/>
              </a:rPr>
              <a:t>その人</a:t>
            </a:r>
          </a:p>
        </p:txBody>
      </p:sp>
      <p:sp>
        <p:nvSpPr>
          <p:cNvPr id="6" name="円/楕円 10">
            <a:extLst>
              <a:ext uri="{FF2B5EF4-FFF2-40B4-BE49-F238E27FC236}">
                <a16:creationId xmlns:a16="http://schemas.microsoft.com/office/drawing/2014/main" id="{60AB3002-5580-4A4A-B5E9-A5B78C052D36}"/>
              </a:ext>
            </a:extLst>
          </p:cNvPr>
          <p:cNvSpPr/>
          <p:nvPr/>
        </p:nvSpPr>
        <p:spPr>
          <a:xfrm>
            <a:off x="1028700" y="3060656"/>
            <a:ext cx="2006600" cy="149859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障碍</a:t>
            </a:r>
          </a:p>
        </p:txBody>
      </p:sp>
      <p:sp>
        <p:nvSpPr>
          <p:cNvPr id="7" name="テキスト ボックス 6"/>
          <p:cNvSpPr txBox="1"/>
          <p:nvPr/>
        </p:nvSpPr>
        <p:spPr>
          <a:xfrm>
            <a:off x="5940152" y="6581001"/>
            <a:ext cx="3182281"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医療法人ディープインテンション 熊田 貴之</a:t>
            </a:r>
            <a:endParaRPr kumimoji="1" lang="en-US" altLang="ja-JP" sz="1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Tree>
    <p:extLst>
      <p:ext uri="{BB962C8B-B14F-4D97-AF65-F5344CB8AC3E}">
        <p14:creationId xmlns:p14="http://schemas.microsoft.com/office/powerpoint/2010/main" val="3943387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3BE914-1A48-472B-BAE4-FFBA18576435}"/>
              </a:ext>
            </a:extLst>
          </p:cNvPr>
          <p:cNvSpPr>
            <a:spLocks noGrp="1"/>
          </p:cNvSpPr>
          <p:nvPr>
            <p:ph type="title"/>
          </p:nvPr>
        </p:nvSpPr>
        <p:spPr>
          <a:xfrm>
            <a:off x="457200" y="203200"/>
            <a:ext cx="8229600" cy="1069848"/>
          </a:xfrm>
        </p:spPr>
        <p:txBody>
          <a:bodyPr>
            <a:normAutofit fontScale="90000"/>
          </a:bodyPr>
          <a:lstStyle/>
          <a:p>
            <a:r>
              <a:rPr kumimoji="1" lang="ja-JP" altLang="en-US" dirty="0"/>
              <a:t>クライアントと向き合うということ</a:t>
            </a:r>
          </a:p>
        </p:txBody>
      </p:sp>
      <p:sp>
        <p:nvSpPr>
          <p:cNvPr id="5" name="円/楕円 10">
            <a:extLst>
              <a:ext uri="{FF2B5EF4-FFF2-40B4-BE49-F238E27FC236}">
                <a16:creationId xmlns:a16="http://schemas.microsoft.com/office/drawing/2014/main" id="{DE28E3EA-A253-4B41-AC17-EF632947282E}"/>
              </a:ext>
            </a:extLst>
          </p:cNvPr>
          <p:cNvSpPr/>
          <p:nvPr/>
        </p:nvSpPr>
        <p:spPr>
          <a:xfrm>
            <a:off x="3810000" y="2057314"/>
            <a:ext cx="4730576" cy="350528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Georgia"/>
                <a:ea typeface="HG明朝B" panose="02020809000000000000" pitchFamily="17" charset="-128"/>
                <a:cs typeface="+mn-cs"/>
              </a:rPr>
              <a:t>その人</a:t>
            </a:r>
          </a:p>
        </p:txBody>
      </p:sp>
      <p:sp>
        <p:nvSpPr>
          <p:cNvPr id="6" name="円/楕円 10">
            <a:extLst>
              <a:ext uri="{FF2B5EF4-FFF2-40B4-BE49-F238E27FC236}">
                <a16:creationId xmlns:a16="http://schemas.microsoft.com/office/drawing/2014/main" id="{60AB3002-5580-4A4A-B5E9-A5B78C052D36}"/>
              </a:ext>
            </a:extLst>
          </p:cNvPr>
          <p:cNvSpPr/>
          <p:nvPr/>
        </p:nvSpPr>
        <p:spPr>
          <a:xfrm>
            <a:off x="1028700" y="3060656"/>
            <a:ext cx="2006600" cy="149859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職能</a:t>
            </a:r>
          </a:p>
        </p:txBody>
      </p:sp>
      <p:sp>
        <p:nvSpPr>
          <p:cNvPr id="7" name="テキスト ボックス 6"/>
          <p:cNvSpPr txBox="1"/>
          <p:nvPr/>
        </p:nvSpPr>
        <p:spPr>
          <a:xfrm>
            <a:off x="5940152" y="6581001"/>
            <a:ext cx="3182281"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医療法人ディープインテンション 熊田 貴之</a:t>
            </a:r>
            <a:endParaRPr kumimoji="1" lang="en-US" altLang="ja-JP" sz="1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Tree>
    <p:extLst>
      <p:ext uri="{BB962C8B-B14F-4D97-AF65-F5344CB8AC3E}">
        <p14:creationId xmlns:p14="http://schemas.microsoft.com/office/powerpoint/2010/main" val="2185825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62666"/>
            <a:ext cx="8229600" cy="1066800"/>
          </a:xfrm>
        </p:spPr>
        <p:txBody>
          <a:bodyPr>
            <a:normAutofit fontScale="90000"/>
          </a:bodyPr>
          <a:lstStyle/>
          <a:p>
            <a:r>
              <a:rPr lang="en-US" altLang="ja-JP" dirty="0"/>
              <a:t>SDM</a:t>
            </a:r>
            <a:r>
              <a:rPr lang="ja-JP" altLang="en-US" dirty="0" err="1"/>
              <a:t>，</a:t>
            </a:r>
            <a:r>
              <a:rPr lang="en-US" altLang="ja-JP" dirty="0"/>
              <a:t>CBT</a:t>
            </a:r>
            <a:r>
              <a:rPr lang="ja-JP" altLang="en-US" dirty="0"/>
              <a:t>，</a:t>
            </a:r>
            <a:r>
              <a:rPr lang="en-US" altLang="ja-JP" dirty="0"/>
              <a:t>IMR</a:t>
            </a:r>
            <a:r>
              <a:rPr lang="ja-JP" altLang="en-US" dirty="0"/>
              <a:t>，</a:t>
            </a:r>
            <a:r>
              <a:rPr lang="en-US" altLang="ja-JP" dirty="0" err="1"/>
              <a:t>CoSST</a:t>
            </a:r>
            <a:br>
              <a:rPr lang="en-US" altLang="ja-JP" dirty="0"/>
            </a:br>
            <a:r>
              <a:rPr lang="ja-JP" altLang="en-US" dirty="0"/>
              <a:t>に共通する治療構造</a:t>
            </a:r>
            <a:r>
              <a:rPr lang="en-US" altLang="ja-JP" dirty="0"/>
              <a:t>:</a:t>
            </a:r>
            <a:r>
              <a:rPr lang="ja-JP" altLang="en-US" dirty="0"/>
              <a:t>治療共同体</a:t>
            </a:r>
            <a:endParaRPr kumimoji="1" lang="ja-JP" altLang="en-US" dirty="0"/>
          </a:p>
        </p:txBody>
      </p:sp>
      <p:sp>
        <p:nvSpPr>
          <p:cNvPr id="9" name="円/楕円 8"/>
          <p:cNvSpPr/>
          <p:nvPr/>
        </p:nvSpPr>
        <p:spPr>
          <a:xfrm>
            <a:off x="3203848" y="1774539"/>
            <a:ext cx="2304256" cy="7920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Georgia"/>
                <a:ea typeface="HG明朝B" panose="02020809000000000000" pitchFamily="17" charset="-128"/>
                <a:cs typeface="+mn-cs"/>
              </a:rPr>
              <a:t>希望＆問題点</a:t>
            </a:r>
          </a:p>
        </p:txBody>
      </p:sp>
      <p:sp>
        <p:nvSpPr>
          <p:cNvPr id="10" name="円/楕円 9"/>
          <p:cNvSpPr/>
          <p:nvPr/>
        </p:nvSpPr>
        <p:spPr>
          <a:xfrm>
            <a:off x="1105218" y="4671689"/>
            <a:ext cx="720080"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Georgia"/>
                <a:ea typeface="HG明朝B" panose="02020809000000000000" pitchFamily="17" charset="-128"/>
                <a:cs typeface="+mn-cs"/>
              </a:rPr>
              <a:t>治療者</a:t>
            </a:r>
          </a:p>
        </p:txBody>
      </p:sp>
      <p:sp>
        <p:nvSpPr>
          <p:cNvPr id="11" name="円/楕円 10"/>
          <p:cNvSpPr/>
          <p:nvPr/>
        </p:nvSpPr>
        <p:spPr>
          <a:xfrm>
            <a:off x="7236296" y="4749715"/>
            <a:ext cx="720080" cy="129614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Georgia"/>
                <a:ea typeface="HG明朝B" panose="02020809000000000000" pitchFamily="17" charset="-128"/>
                <a:cs typeface="+mn-cs"/>
              </a:rPr>
              <a:t>患者</a:t>
            </a:r>
          </a:p>
        </p:txBody>
      </p:sp>
      <p:sp>
        <p:nvSpPr>
          <p:cNvPr id="12" name="左右矢印 11"/>
          <p:cNvSpPr/>
          <p:nvPr/>
        </p:nvSpPr>
        <p:spPr>
          <a:xfrm>
            <a:off x="2170076" y="5191250"/>
            <a:ext cx="4824536" cy="360040"/>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13" name="下矢印 12"/>
          <p:cNvSpPr/>
          <p:nvPr/>
        </p:nvSpPr>
        <p:spPr>
          <a:xfrm rot="13183800">
            <a:off x="2438296" y="2601808"/>
            <a:ext cx="360040" cy="2048188"/>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14" name="下矢印 13"/>
          <p:cNvSpPr/>
          <p:nvPr/>
        </p:nvSpPr>
        <p:spPr>
          <a:xfrm rot="8241377">
            <a:off x="6170944" y="2476220"/>
            <a:ext cx="360040" cy="2222826"/>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3" name="テキスト ボックス 2"/>
          <p:cNvSpPr txBox="1"/>
          <p:nvPr/>
        </p:nvSpPr>
        <p:spPr>
          <a:xfrm>
            <a:off x="6528410" y="2907259"/>
            <a:ext cx="141577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外在化</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15" name="テキスト ボックス 14"/>
          <p:cNvSpPr txBox="1"/>
          <p:nvPr/>
        </p:nvSpPr>
        <p:spPr>
          <a:xfrm>
            <a:off x="757372" y="2679992"/>
            <a:ext cx="1415772"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中立性</a:t>
            </a:r>
            <a:endParaRPr kumimoji="1" lang="en-US" altLang="ja-JP" sz="3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公平性</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16" name="テキスト ボックス 15"/>
          <p:cNvSpPr txBox="1"/>
          <p:nvPr/>
        </p:nvSpPr>
        <p:spPr>
          <a:xfrm>
            <a:off x="3563888" y="5789069"/>
            <a:ext cx="223651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治療共同体</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17" name="正方形/長方形 16"/>
          <p:cNvSpPr/>
          <p:nvPr/>
        </p:nvSpPr>
        <p:spPr>
          <a:xfrm>
            <a:off x="2904247" y="3187410"/>
            <a:ext cx="3068469" cy="1077218"/>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solidFill>
                  <a:srgbClr val="A04DA3"/>
                </a:solidFill>
                <a:effectLst/>
                <a:uLnTx/>
                <a:uFillTx/>
                <a:latin typeface="Georgia"/>
                <a:ea typeface="HG明朝B" panose="02020809000000000000" pitchFamily="17" charset="-128"/>
                <a:cs typeface="+mn-cs"/>
              </a:rPr>
              <a:t>内因的動機づけ</a:t>
            </a:r>
            <a:endParaRPr kumimoji="1" lang="en-US" altLang="ja-JP" sz="3200" b="1" i="0" u="none" strike="noStrike" kern="1200" cap="none" spc="0" normalizeH="0" baseline="0" noProof="0" dirty="0">
              <a:ln/>
              <a:solidFill>
                <a:srgbClr val="A04DA3"/>
              </a:solidFill>
              <a:effectLst/>
              <a:uLnTx/>
              <a:uFillTx/>
              <a:latin typeface="Georgia"/>
              <a:ea typeface="HG明朝B" panose="02020809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w="22225">
                  <a:solidFill>
                    <a:srgbClr val="438086"/>
                  </a:solidFill>
                  <a:prstDash val="solid"/>
                </a:ln>
                <a:solidFill>
                  <a:srgbClr val="438086">
                    <a:lumMod val="40000"/>
                    <a:lumOff val="60000"/>
                  </a:srgbClr>
                </a:solidFill>
                <a:effectLst/>
                <a:uLnTx/>
                <a:uFillTx/>
                <a:latin typeface="Georgia"/>
                <a:ea typeface="HG明朝B" panose="02020809000000000000" pitchFamily="17" charset="-128"/>
                <a:cs typeface="+mn-cs"/>
              </a:rPr>
              <a:t>意志決定</a:t>
            </a:r>
            <a:endParaRPr kumimoji="1" lang="ja-JP" altLang="en-US" sz="3200" b="1" i="0" u="none" strike="noStrike" kern="1200" cap="none" spc="0" normalizeH="0" baseline="0" noProof="0" dirty="0">
              <a:ln/>
              <a:solidFill>
                <a:srgbClr val="A04DA3"/>
              </a:solidFill>
              <a:effectLst/>
              <a:uLnTx/>
              <a:uFillTx/>
              <a:latin typeface="Georgia"/>
              <a:ea typeface="HG明朝B" panose="02020809000000000000" pitchFamily="17" charset="-128"/>
              <a:cs typeface="+mn-cs"/>
            </a:endParaRPr>
          </a:p>
        </p:txBody>
      </p:sp>
      <p:sp>
        <p:nvSpPr>
          <p:cNvPr id="19" name="下矢印 18"/>
          <p:cNvSpPr/>
          <p:nvPr/>
        </p:nvSpPr>
        <p:spPr>
          <a:xfrm rot="15779417">
            <a:off x="2222230" y="4520981"/>
            <a:ext cx="319253" cy="785849"/>
          </a:xfrm>
          <a:prstGeom prst="downArrow">
            <a:avLst>
              <a:gd name="adj1" fmla="val 50000"/>
              <a:gd name="adj2" fmla="val 156273"/>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20" name="テキスト ボックス 19"/>
          <p:cNvSpPr txBox="1"/>
          <p:nvPr/>
        </p:nvSpPr>
        <p:spPr>
          <a:xfrm>
            <a:off x="2768286" y="4650156"/>
            <a:ext cx="357020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意志決定プロセスの提示</a:t>
            </a:r>
          </a:p>
        </p:txBody>
      </p:sp>
      <p:sp>
        <p:nvSpPr>
          <p:cNvPr id="21" name="下矢印 20"/>
          <p:cNvSpPr/>
          <p:nvPr/>
        </p:nvSpPr>
        <p:spPr>
          <a:xfrm rot="5929213">
            <a:off x="6522007" y="4556434"/>
            <a:ext cx="324775" cy="767726"/>
          </a:xfrm>
          <a:prstGeom prst="downArrow">
            <a:avLst>
              <a:gd name="adj1" fmla="val 50000"/>
              <a:gd name="adj2" fmla="val 156273"/>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22" name="下矢印 21"/>
          <p:cNvSpPr/>
          <p:nvPr/>
        </p:nvSpPr>
        <p:spPr>
          <a:xfrm rot="10800000">
            <a:off x="4009662" y="4279403"/>
            <a:ext cx="891907" cy="340751"/>
          </a:xfrm>
          <a:prstGeom prst="downArrow">
            <a:avLst>
              <a:gd name="adj1" fmla="val 50000"/>
              <a:gd name="adj2" fmla="val 39106"/>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23" name="下矢印 22"/>
          <p:cNvSpPr/>
          <p:nvPr/>
        </p:nvSpPr>
        <p:spPr>
          <a:xfrm rot="10800000">
            <a:off x="3975396" y="2667504"/>
            <a:ext cx="926173" cy="419028"/>
          </a:xfrm>
          <a:prstGeom prst="downArrow">
            <a:avLst>
              <a:gd name="adj1" fmla="val 50000"/>
              <a:gd name="adj2" fmla="val 39106"/>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24" name="円/楕円 10">
            <a:extLst>
              <a:ext uri="{FF2B5EF4-FFF2-40B4-BE49-F238E27FC236}">
                <a16:creationId xmlns:a16="http://schemas.microsoft.com/office/drawing/2014/main" id="{60CC8939-9AF0-4288-8EC0-E3572A7E7BEC}"/>
              </a:ext>
            </a:extLst>
          </p:cNvPr>
          <p:cNvSpPr/>
          <p:nvPr/>
        </p:nvSpPr>
        <p:spPr>
          <a:xfrm>
            <a:off x="7246198" y="4749715"/>
            <a:ext cx="720080" cy="129614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Georgia"/>
                <a:ea typeface="HG明朝B" panose="02020809000000000000" pitchFamily="17" charset="-128"/>
                <a:cs typeface="+mn-cs"/>
              </a:rPr>
              <a:t>その人</a:t>
            </a:r>
          </a:p>
        </p:txBody>
      </p:sp>
      <p:sp>
        <p:nvSpPr>
          <p:cNvPr id="25" name="テキスト ボックス 24"/>
          <p:cNvSpPr txBox="1"/>
          <p:nvPr/>
        </p:nvSpPr>
        <p:spPr>
          <a:xfrm>
            <a:off x="5940152" y="6581001"/>
            <a:ext cx="3182281"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医療法人ディープインテンション 熊田 貴之</a:t>
            </a:r>
            <a:endParaRPr kumimoji="1" lang="en-US" altLang="ja-JP" sz="1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26" name="円/楕円 9">
            <a:extLst>
              <a:ext uri="{FF2B5EF4-FFF2-40B4-BE49-F238E27FC236}">
                <a16:creationId xmlns:a16="http://schemas.microsoft.com/office/drawing/2014/main" id="{7230117E-AF7B-4E57-9549-131A1E428DAD}"/>
              </a:ext>
            </a:extLst>
          </p:cNvPr>
          <p:cNvSpPr/>
          <p:nvPr/>
        </p:nvSpPr>
        <p:spPr>
          <a:xfrm>
            <a:off x="1105218" y="4663293"/>
            <a:ext cx="720080"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Georgia"/>
                <a:ea typeface="HG明朝B" panose="02020809000000000000" pitchFamily="17" charset="-128"/>
                <a:cs typeface="+mn-cs"/>
              </a:rPr>
              <a:t>その人</a:t>
            </a:r>
          </a:p>
        </p:txBody>
      </p:sp>
    </p:spTree>
    <p:extLst>
      <p:ext uri="{BB962C8B-B14F-4D97-AF65-F5344CB8AC3E}">
        <p14:creationId xmlns:p14="http://schemas.microsoft.com/office/powerpoint/2010/main" val="75318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2000"/>
                                        <p:tgtEl>
                                          <p:spTgt spid="17"/>
                                        </p:tgtEl>
                                      </p:cBhvr>
                                    </p:animEffect>
                                    <p:anim calcmode="lin" valueType="num">
                                      <p:cBhvr>
                                        <p:cTn id="50" dur="2000" fill="hold"/>
                                        <p:tgtEl>
                                          <p:spTgt spid="17"/>
                                        </p:tgtEl>
                                        <p:attrNameLst>
                                          <p:attrName>ppt_w</p:attrName>
                                        </p:attrNameLst>
                                      </p:cBhvr>
                                      <p:tavLst>
                                        <p:tav tm="0" fmla="#ppt_w*sin(2.5*pi*$)">
                                          <p:val>
                                            <p:fltVal val="0"/>
                                          </p:val>
                                        </p:tav>
                                        <p:tav tm="100000">
                                          <p:val>
                                            <p:fltVal val="1"/>
                                          </p:val>
                                        </p:tav>
                                      </p:tavLst>
                                    </p:anim>
                                    <p:anim calcmode="lin" valueType="num">
                                      <p:cBhvr>
                                        <p:cTn id="51"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P spid="17" grpId="0"/>
      <p:bldP spid="19" grpId="0" animBg="1"/>
      <p:bldP spid="20" grpId="0"/>
      <p:bldP spid="21" grpId="0" animBg="1"/>
      <p:bldP spid="22" grpId="0" animBg="1"/>
      <p:bldP spid="23" grpId="0" animBg="1"/>
      <p:bldP spid="24" grpId="0" animBg="1"/>
      <p:bldP spid="26"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AB644A-BE06-47F2-9B47-F4E80F3CD300}"/>
              </a:ext>
            </a:extLst>
          </p:cNvPr>
          <p:cNvSpPr>
            <a:spLocks noGrp="1"/>
          </p:cNvSpPr>
          <p:nvPr>
            <p:ph type="title"/>
          </p:nvPr>
        </p:nvSpPr>
        <p:spPr>
          <a:xfrm>
            <a:off x="539552" y="332656"/>
            <a:ext cx="8229600" cy="1069848"/>
          </a:xfrm>
        </p:spPr>
        <p:txBody>
          <a:bodyPr/>
          <a:lstStyle/>
          <a:p>
            <a:r>
              <a:rPr kumimoji="1" lang="ja-JP" altLang="en-US" dirty="0"/>
              <a:t>治療の組み立て</a:t>
            </a:r>
          </a:p>
        </p:txBody>
      </p:sp>
      <p:sp>
        <p:nvSpPr>
          <p:cNvPr id="3" name="テキスト ボックス 2">
            <a:extLst>
              <a:ext uri="{FF2B5EF4-FFF2-40B4-BE49-F238E27FC236}">
                <a16:creationId xmlns:a16="http://schemas.microsoft.com/office/drawing/2014/main" id="{E07F18E8-BFB1-4161-AFA1-FA23485EC0F5}"/>
              </a:ext>
            </a:extLst>
          </p:cNvPr>
          <p:cNvSpPr txBox="1"/>
          <p:nvPr/>
        </p:nvSpPr>
        <p:spPr>
          <a:xfrm>
            <a:off x="3491880" y="1556792"/>
            <a:ext cx="646331" cy="369332"/>
          </a:xfrm>
          <a:custGeom>
            <a:avLst/>
            <a:gdLst>
              <a:gd name="connsiteX0" fmla="*/ 0 w 646331"/>
              <a:gd name="connsiteY0" fmla="*/ 0 h 369332"/>
              <a:gd name="connsiteX1" fmla="*/ 646331 w 646331"/>
              <a:gd name="connsiteY1" fmla="*/ 0 h 369332"/>
              <a:gd name="connsiteX2" fmla="*/ 646331 w 646331"/>
              <a:gd name="connsiteY2" fmla="*/ 369332 h 369332"/>
              <a:gd name="connsiteX3" fmla="*/ 0 w 646331"/>
              <a:gd name="connsiteY3" fmla="*/ 369332 h 369332"/>
              <a:gd name="connsiteX4" fmla="*/ 0 w 646331"/>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331" h="369332" extrusionOk="0">
                <a:moveTo>
                  <a:pt x="0" y="0"/>
                </a:moveTo>
                <a:cubicBezTo>
                  <a:pt x="321839" y="-57352"/>
                  <a:pt x="491683" y="4814"/>
                  <a:pt x="646331" y="0"/>
                </a:cubicBezTo>
                <a:cubicBezTo>
                  <a:pt x="634333" y="107005"/>
                  <a:pt x="655838" y="262998"/>
                  <a:pt x="646331" y="369332"/>
                </a:cubicBezTo>
                <a:cubicBezTo>
                  <a:pt x="532495" y="367849"/>
                  <a:pt x="188722" y="388653"/>
                  <a:pt x="0" y="369332"/>
                </a:cubicBezTo>
                <a:cubicBezTo>
                  <a:pt x="18407" y="330757"/>
                  <a:pt x="-5004" y="54251"/>
                  <a:pt x="0" y="0"/>
                </a:cubicBezTo>
                <a:close/>
              </a:path>
            </a:pathLst>
          </a:custGeom>
          <a:noFill/>
          <a:ln w="38100">
            <a:solidFill>
              <a:srgbClr val="00B050"/>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主訴</a:t>
            </a:r>
          </a:p>
        </p:txBody>
      </p:sp>
      <p:sp>
        <p:nvSpPr>
          <p:cNvPr id="4" name="テキスト ボックス 3">
            <a:extLst>
              <a:ext uri="{FF2B5EF4-FFF2-40B4-BE49-F238E27FC236}">
                <a16:creationId xmlns:a16="http://schemas.microsoft.com/office/drawing/2014/main" id="{6ADE0231-11E6-470E-9A96-8B03BAC2FD01}"/>
              </a:ext>
            </a:extLst>
          </p:cNvPr>
          <p:cNvSpPr txBox="1"/>
          <p:nvPr/>
        </p:nvSpPr>
        <p:spPr>
          <a:xfrm>
            <a:off x="5005791" y="1538752"/>
            <a:ext cx="29546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治療のテーマはここにある</a:t>
            </a:r>
          </a:p>
        </p:txBody>
      </p:sp>
      <p:sp>
        <p:nvSpPr>
          <p:cNvPr id="5" name="矢印: 下 4">
            <a:extLst>
              <a:ext uri="{FF2B5EF4-FFF2-40B4-BE49-F238E27FC236}">
                <a16:creationId xmlns:a16="http://schemas.microsoft.com/office/drawing/2014/main" id="{B87103BF-5F65-4F2C-9B9C-EBE7B120D934}"/>
              </a:ext>
            </a:extLst>
          </p:cNvPr>
          <p:cNvSpPr/>
          <p:nvPr/>
        </p:nvSpPr>
        <p:spPr>
          <a:xfrm>
            <a:off x="3635025" y="2132856"/>
            <a:ext cx="360040" cy="369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6" name="テキスト ボックス 5">
            <a:extLst>
              <a:ext uri="{FF2B5EF4-FFF2-40B4-BE49-F238E27FC236}">
                <a16:creationId xmlns:a16="http://schemas.microsoft.com/office/drawing/2014/main" id="{73BDE3DF-EAC2-4A79-BCCC-4AF7912F962A}"/>
              </a:ext>
            </a:extLst>
          </p:cNvPr>
          <p:cNvSpPr txBox="1"/>
          <p:nvPr/>
        </p:nvSpPr>
        <p:spPr>
          <a:xfrm>
            <a:off x="2483768" y="2636912"/>
            <a:ext cx="646331" cy="369332"/>
          </a:xfrm>
          <a:custGeom>
            <a:avLst/>
            <a:gdLst>
              <a:gd name="connsiteX0" fmla="*/ 0 w 646331"/>
              <a:gd name="connsiteY0" fmla="*/ 0 h 369332"/>
              <a:gd name="connsiteX1" fmla="*/ 646331 w 646331"/>
              <a:gd name="connsiteY1" fmla="*/ 0 h 369332"/>
              <a:gd name="connsiteX2" fmla="*/ 646331 w 646331"/>
              <a:gd name="connsiteY2" fmla="*/ 369332 h 369332"/>
              <a:gd name="connsiteX3" fmla="*/ 0 w 646331"/>
              <a:gd name="connsiteY3" fmla="*/ 369332 h 369332"/>
              <a:gd name="connsiteX4" fmla="*/ 0 w 646331"/>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331" h="369332" extrusionOk="0">
                <a:moveTo>
                  <a:pt x="0" y="0"/>
                </a:moveTo>
                <a:cubicBezTo>
                  <a:pt x="321839" y="-57352"/>
                  <a:pt x="491683" y="4814"/>
                  <a:pt x="646331" y="0"/>
                </a:cubicBezTo>
                <a:cubicBezTo>
                  <a:pt x="634333" y="107005"/>
                  <a:pt x="655838" y="262998"/>
                  <a:pt x="646331" y="369332"/>
                </a:cubicBezTo>
                <a:cubicBezTo>
                  <a:pt x="532495" y="367849"/>
                  <a:pt x="188722" y="388653"/>
                  <a:pt x="0" y="369332"/>
                </a:cubicBezTo>
                <a:cubicBezTo>
                  <a:pt x="18407" y="330757"/>
                  <a:pt x="-5004" y="54251"/>
                  <a:pt x="0" y="0"/>
                </a:cubicBezTo>
                <a:close/>
              </a:path>
            </a:pathLst>
          </a:custGeom>
          <a:noFill/>
          <a:ln w="38100">
            <a:solidFill>
              <a:srgbClr val="00B050"/>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症状</a:t>
            </a:r>
          </a:p>
        </p:txBody>
      </p:sp>
      <p:sp>
        <p:nvSpPr>
          <p:cNvPr id="7" name="テキスト ボックス 6">
            <a:extLst>
              <a:ext uri="{FF2B5EF4-FFF2-40B4-BE49-F238E27FC236}">
                <a16:creationId xmlns:a16="http://schemas.microsoft.com/office/drawing/2014/main" id="{D9E47997-6A18-4148-9EEC-6B5BA21A38CB}"/>
              </a:ext>
            </a:extLst>
          </p:cNvPr>
          <p:cNvSpPr txBox="1"/>
          <p:nvPr/>
        </p:nvSpPr>
        <p:spPr>
          <a:xfrm>
            <a:off x="3635025" y="2636912"/>
            <a:ext cx="877163" cy="369332"/>
          </a:xfrm>
          <a:custGeom>
            <a:avLst/>
            <a:gdLst>
              <a:gd name="connsiteX0" fmla="*/ 0 w 877163"/>
              <a:gd name="connsiteY0" fmla="*/ 0 h 369332"/>
              <a:gd name="connsiteX1" fmla="*/ 877163 w 877163"/>
              <a:gd name="connsiteY1" fmla="*/ 0 h 369332"/>
              <a:gd name="connsiteX2" fmla="*/ 877163 w 877163"/>
              <a:gd name="connsiteY2" fmla="*/ 369332 h 369332"/>
              <a:gd name="connsiteX3" fmla="*/ 0 w 877163"/>
              <a:gd name="connsiteY3" fmla="*/ 369332 h 369332"/>
              <a:gd name="connsiteX4" fmla="*/ 0 w 877163"/>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163" h="369332" extrusionOk="0">
                <a:moveTo>
                  <a:pt x="0" y="0"/>
                </a:moveTo>
                <a:cubicBezTo>
                  <a:pt x="438214" y="-9819"/>
                  <a:pt x="499390" y="-65486"/>
                  <a:pt x="877163" y="0"/>
                </a:cubicBezTo>
                <a:cubicBezTo>
                  <a:pt x="865165" y="107005"/>
                  <a:pt x="886670" y="262998"/>
                  <a:pt x="877163" y="369332"/>
                </a:cubicBezTo>
                <a:cubicBezTo>
                  <a:pt x="777159" y="388139"/>
                  <a:pt x="394302" y="324345"/>
                  <a:pt x="0" y="369332"/>
                </a:cubicBezTo>
                <a:cubicBezTo>
                  <a:pt x="18407" y="330757"/>
                  <a:pt x="-5004" y="54251"/>
                  <a:pt x="0" y="0"/>
                </a:cubicBezTo>
                <a:close/>
              </a:path>
            </a:pathLst>
          </a:custGeom>
          <a:noFill/>
          <a:ln w="38100">
            <a:solidFill>
              <a:srgbClr val="00B050"/>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症候学</a:t>
            </a:r>
          </a:p>
        </p:txBody>
      </p:sp>
      <p:sp>
        <p:nvSpPr>
          <p:cNvPr id="8" name="テキスト ボックス 7">
            <a:extLst>
              <a:ext uri="{FF2B5EF4-FFF2-40B4-BE49-F238E27FC236}">
                <a16:creationId xmlns:a16="http://schemas.microsoft.com/office/drawing/2014/main" id="{A61AEE43-84FD-4A0C-9123-A619C321AA3E}"/>
              </a:ext>
            </a:extLst>
          </p:cNvPr>
          <p:cNvSpPr txBox="1"/>
          <p:nvPr/>
        </p:nvSpPr>
        <p:spPr>
          <a:xfrm>
            <a:off x="5005790" y="2636912"/>
            <a:ext cx="22621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診断をここでつける</a:t>
            </a:r>
          </a:p>
        </p:txBody>
      </p:sp>
      <p:sp>
        <p:nvSpPr>
          <p:cNvPr id="10" name="矢印: 下 9">
            <a:extLst>
              <a:ext uri="{FF2B5EF4-FFF2-40B4-BE49-F238E27FC236}">
                <a16:creationId xmlns:a16="http://schemas.microsoft.com/office/drawing/2014/main" id="{E8F2E02F-B477-421E-B981-7E4CFAA66DC6}"/>
              </a:ext>
            </a:extLst>
          </p:cNvPr>
          <p:cNvSpPr/>
          <p:nvPr/>
        </p:nvSpPr>
        <p:spPr>
          <a:xfrm>
            <a:off x="3670832" y="3308429"/>
            <a:ext cx="360040" cy="369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11" name="テキスト ボックス 10">
            <a:extLst>
              <a:ext uri="{FF2B5EF4-FFF2-40B4-BE49-F238E27FC236}">
                <a16:creationId xmlns:a16="http://schemas.microsoft.com/office/drawing/2014/main" id="{D8857A6D-224E-426C-B866-33E585673551}"/>
              </a:ext>
            </a:extLst>
          </p:cNvPr>
          <p:cNvSpPr txBox="1"/>
          <p:nvPr/>
        </p:nvSpPr>
        <p:spPr>
          <a:xfrm>
            <a:off x="283309" y="3843154"/>
            <a:ext cx="2723823" cy="369332"/>
          </a:xfrm>
          <a:custGeom>
            <a:avLst/>
            <a:gdLst>
              <a:gd name="connsiteX0" fmla="*/ 0 w 2723823"/>
              <a:gd name="connsiteY0" fmla="*/ 0 h 369332"/>
              <a:gd name="connsiteX1" fmla="*/ 2723823 w 2723823"/>
              <a:gd name="connsiteY1" fmla="*/ 0 h 369332"/>
              <a:gd name="connsiteX2" fmla="*/ 2723823 w 2723823"/>
              <a:gd name="connsiteY2" fmla="*/ 369332 h 369332"/>
              <a:gd name="connsiteX3" fmla="*/ 0 w 2723823"/>
              <a:gd name="connsiteY3" fmla="*/ 369332 h 369332"/>
              <a:gd name="connsiteX4" fmla="*/ 0 w 2723823"/>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23" h="369332" extrusionOk="0">
                <a:moveTo>
                  <a:pt x="0" y="0"/>
                </a:moveTo>
                <a:cubicBezTo>
                  <a:pt x="863880" y="-5264"/>
                  <a:pt x="2127460" y="84467"/>
                  <a:pt x="2723823" y="0"/>
                </a:cubicBezTo>
                <a:cubicBezTo>
                  <a:pt x="2711825" y="107005"/>
                  <a:pt x="2733330" y="262998"/>
                  <a:pt x="2723823" y="369332"/>
                </a:cubicBezTo>
                <a:cubicBezTo>
                  <a:pt x="1405004" y="475652"/>
                  <a:pt x="576856" y="361683"/>
                  <a:pt x="0" y="369332"/>
                </a:cubicBezTo>
                <a:cubicBezTo>
                  <a:pt x="18407" y="330757"/>
                  <a:pt x="-5004" y="54251"/>
                  <a:pt x="0" y="0"/>
                </a:cubicBezTo>
                <a:close/>
              </a:path>
            </a:pathLst>
          </a:custGeom>
          <a:noFill/>
          <a:ln w="38100">
            <a:solidFill>
              <a:srgbClr val="00B050"/>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力動精神医学的な見立て</a:t>
            </a:r>
          </a:p>
        </p:txBody>
      </p:sp>
      <p:sp>
        <p:nvSpPr>
          <p:cNvPr id="12" name="テキスト ボックス 11">
            <a:extLst>
              <a:ext uri="{FF2B5EF4-FFF2-40B4-BE49-F238E27FC236}">
                <a16:creationId xmlns:a16="http://schemas.microsoft.com/office/drawing/2014/main" id="{5B7CA3DC-3547-449C-A95C-F4139C363448}"/>
              </a:ext>
            </a:extLst>
          </p:cNvPr>
          <p:cNvSpPr txBox="1"/>
          <p:nvPr/>
        </p:nvSpPr>
        <p:spPr>
          <a:xfrm>
            <a:off x="3464004" y="3851757"/>
            <a:ext cx="2262158" cy="369332"/>
          </a:xfrm>
          <a:custGeom>
            <a:avLst/>
            <a:gdLst>
              <a:gd name="connsiteX0" fmla="*/ 0 w 2262158"/>
              <a:gd name="connsiteY0" fmla="*/ 0 h 369332"/>
              <a:gd name="connsiteX1" fmla="*/ 2262158 w 2262158"/>
              <a:gd name="connsiteY1" fmla="*/ 0 h 369332"/>
              <a:gd name="connsiteX2" fmla="*/ 2262158 w 2262158"/>
              <a:gd name="connsiteY2" fmla="*/ 369332 h 369332"/>
              <a:gd name="connsiteX3" fmla="*/ 0 w 2262158"/>
              <a:gd name="connsiteY3" fmla="*/ 369332 h 369332"/>
              <a:gd name="connsiteX4" fmla="*/ 0 w 226215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158" h="369332" extrusionOk="0">
                <a:moveTo>
                  <a:pt x="0" y="0"/>
                </a:moveTo>
                <a:cubicBezTo>
                  <a:pt x="873022" y="-5264"/>
                  <a:pt x="1434671" y="84467"/>
                  <a:pt x="2262158" y="0"/>
                </a:cubicBezTo>
                <a:cubicBezTo>
                  <a:pt x="2250160" y="107005"/>
                  <a:pt x="2271665" y="262998"/>
                  <a:pt x="2262158" y="369332"/>
                </a:cubicBezTo>
                <a:cubicBezTo>
                  <a:pt x="1857438" y="475652"/>
                  <a:pt x="604761" y="361683"/>
                  <a:pt x="0" y="369332"/>
                </a:cubicBezTo>
                <a:cubicBezTo>
                  <a:pt x="18407" y="330757"/>
                  <a:pt x="-5004" y="54251"/>
                  <a:pt x="0" y="0"/>
                </a:cubicBezTo>
                <a:close/>
              </a:path>
            </a:pathLst>
          </a:custGeom>
          <a:noFill/>
          <a:ln w="38100">
            <a:solidFill>
              <a:srgbClr val="00B050"/>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認知機能・防衛など</a:t>
            </a:r>
          </a:p>
        </p:txBody>
      </p:sp>
      <p:sp>
        <p:nvSpPr>
          <p:cNvPr id="13" name="テキスト ボックス 12">
            <a:extLst>
              <a:ext uri="{FF2B5EF4-FFF2-40B4-BE49-F238E27FC236}">
                <a16:creationId xmlns:a16="http://schemas.microsoft.com/office/drawing/2014/main" id="{8BDD2FDE-6186-4933-B68F-B8C62590A394}"/>
              </a:ext>
            </a:extLst>
          </p:cNvPr>
          <p:cNvSpPr txBox="1"/>
          <p:nvPr/>
        </p:nvSpPr>
        <p:spPr>
          <a:xfrm>
            <a:off x="6136869" y="3827552"/>
            <a:ext cx="272382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非薬物療法はここを</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知らなければ組立たない</a:t>
            </a:r>
          </a:p>
        </p:txBody>
      </p:sp>
      <p:sp>
        <p:nvSpPr>
          <p:cNvPr id="14" name="矢印: 下 13">
            <a:extLst>
              <a:ext uri="{FF2B5EF4-FFF2-40B4-BE49-F238E27FC236}">
                <a16:creationId xmlns:a16="http://schemas.microsoft.com/office/drawing/2014/main" id="{7990A719-B895-4A60-801A-6ACC9E407E53}"/>
              </a:ext>
            </a:extLst>
          </p:cNvPr>
          <p:cNvSpPr/>
          <p:nvPr/>
        </p:nvSpPr>
        <p:spPr>
          <a:xfrm>
            <a:off x="3706639" y="4466650"/>
            <a:ext cx="360040" cy="369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15" name="テキスト ボックス 14">
            <a:extLst>
              <a:ext uri="{FF2B5EF4-FFF2-40B4-BE49-F238E27FC236}">
                <a16:creationId xmlns:a16="http://schemas.microsoft.com/office/drawing/2014/main" id="{80BF43F4-DA6C-4B70-B528-6F4E82845DCA}"/>
              </a:ext>
            </a:extLst>
          </p:cNvPr>
          <p:cNvSpPr txBox="1"/>
          <p:nvPr/>
        </p:nvSpPr>
        <p:spPr>
          <a:xfrm>
            <a:off x="2683966" y="5061236"/>
            <a:ext cx="2262158" cy="369332"/>
          </a:xfrm>
          <a:custGeom>
            <a:avLst/>
            <a:gdLst>
              <a:gd name="connsiteX0" fmla="*/ 0 w 2262158"/>
              <a:gd name="connsiteY0" fmla="*/ 0 h 369332"/>
              <a:gd name="connsiteX1" fmla="*/ 2262158 w 2262158"/>
              <a:gd name="connsiteY1" fmla="*/ 0 h 369332"/>
              <a:gd name="connsiteX2" fmla="*/ 2262158 w 2262158"/>
              <a:gd name="connsiteY2" fmla="*/ 369332 h 369332"/>
              <a:gd name="connsiteX3" fmla="*/ 0 w 2262158"/>
              <a:gd name="connsiteY3" fmla="*/ 369332 h 369332"/>
              <a:gd name="connsiteX4" fmla="*/ 0 w 226215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158" h="369332" extrusionOk="0">
                <a:moveTo>
                  <a:pt x="0" y="0"/>
                </a:moveTo>
                <a:cubicBezTo>
                  <a:pt x="873022" y="-5264"/>
                  <a:pt x="1434671" y="84467"/>
                  <a:pt x="2262158" y="0"/>
                </a:cubicBezTo>
                <a:cubicBezTo>
                  <a:pt x="2250160" y="107005"/>
                  <a:pt x="2271665" y="262998"/>
                  <a:pt x="2262158" y="369332"/>
                </a:cubicBezTo>
                <a:cubicBezTo>
                  <a:pt x="1857438" y="475652"/>
                  <a:pt x="604761" y="361683"/>
                  <a:pt x="0" y="369332"/>
                </a:cubicBezTo>
                <a:cubicBezTo>
                  <a:pt x="18407" y="330757"/>
                  <a:pt x="-5004" y="54251"/>
                  <a:pt x="0" y="0"/>
                </a:cubicBezTo>
                <a:close/>
              </a:path>
            </a:pathLst>
          </a:custGeom>
          <a:noFill/>
          <a:ln w="38100">
            <a:solidFill>
              <a:srgbClr val="00B050"/>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発達プロセスの理解</a:t>
            </a:r>
          </a:p>
        </p:txBody>
      </p:sp>
      <p:sp>
        <p:nvSpPr>
          <p:cNvPr id="9" name="テキスト ボックス 8">
            <a:extLst>
              <a:ext uri="{FF2B5EF4-FFF2-40B4-BE49-F238E27FC236}">
                <a16:creationId xmlns:a16="http://schemas.microsoft.com/office/drawing/2014/main" id="{994AA6F1-7DF7-841A-578D-5D54C1699957}"/>
              </a:ext>
            </a:extLst>
          </p:cNvPr>
          <p:cNvSpPr txBox="1"/>
          <p:nvPr/>
        </p:nvSpPr>
        <p:spPr>
          <a:xfrm>
            <a:off x="6583697" y="6412842"/>
            <a:ext cx="2435282" cy="25391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医療法人ディープインテンション 熊田 貴之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201324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正方形/長方形 8"/>
          <p:cNvSpPr/>
          <p:nvPr/>
        </p:nvSpPr>
        <p:spPr>
          <a:xfrm>
            <a:off x="1817694" y="4239090"/>
            <a:ext cx="5616624" cy="1512168"/>
          </a:xfrm>
          <a:prstGeom prst="rect">
            <a:avLst/>
          </a:prstGeom>
          <a:effectLst>
            <a:outerShdw blurRad="76200" dist="12700" dir="2700000" sy="-23000" kx="-800400" algn="bl"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350">
              <a:solidFill>
                <a:prstClr val="white"/>
              </a:solidFill>
              <a:latin typeface="Georgia"/>
              <a:ea typeface="HG明朝B" panose="02020809000000000000" pitchFamily="17" charset="-128"/>
            </a:endParaRPr>
          </a:p>
        </p:txBody>
      </p:sp>
      <p:pic>
        <p:nvPicPr>
          <p:cNvPr id="2" name="図 1" descr="http://hiyoshi-hp.com/wp-content/themes/hiyoshi-hp/images/gra_top.jpg"/>
          <p:cNvPicPr/>
          <p:nvPr/>
        </p:nvPicPr>
        <p:blipFill>
          <a:blip r:embed="rId2" cstate="print"/>
          <a:srcRect/>
          <a:stretch>
            <a:fillRect/>
          </a:stretch>
        </p:blipFill>
        <p:spPr bwMode="auto">
          <a:xfrm>
            <a:off x="1143000" y="1214754"/>
            <a:ext cx="4455114" cy="1836204"/>
          </a:xfrm>
          <a:prstGeom prst="rect">
            <a:avLst/>
          </a:prstGeom>
          <a:noFill/>
          <a:ln w="9525">
            <a:noFill/>
            <a:miter lim="800000"/>
            <a:headEnd/>
            <a:tailEnd/>
          </a:ln>
        </p:spPr>
      </p:pic>
      <p:sp>
        <p:nvSpPr>
          <p:cNvPr id="3" name="正方形/長方形 2"/>
          <p:cNvSpPr/>
          <p:nvPr/>
        </p:nvSpPr>
        <p:spPr>
          <a:xfrm>
            <a:off x="1169622" y="3043989"/>
            <a:ext cx="2114681" cy="300082"/>
          </a:xfrm>
          <a:prstGeom prst="rect">
            <a:avLst/>
          </a:prstGeom>
        </p:spPr>
        <p:txBody>
          <a:bodyPr wrap="none">
            <a:spAutoFit/>
          </a:bodyPr>
          <a:lstStyle/>
          <a:p>
            <a:r>
              <a:rPr lang="ja-JP" altLang="ja-JP" sz="1350" dirty="0">
                <a:solidFill>
                  <a:prstClr val="black"/>
                </a:solidFill>
                <a:latin typeface="Georgia"/>
                <a:ea typeface="HG明朝B" panose="02020809000000000000" pitchFamily="17" charset="-128"/>
              </a:rPr>
              <a:t>創立年月：昭和</a:t>
            </a:r>
            <a:r>
              <a:rPr lang="en-US" altLang="ja-JP" sz="1350" dirty="0">
                <a:solidFill>
                  <a:prstClr val="black"/>
                </a:solidFill>
                <a:latin typeface="Georgia"/>
                <a:ea typeface="HG明朝B" panose="02020809000000000000" pitchFamily="17" charset="-128"/>
              </a:rPr>
              <a:t>30</a:t>
            </a:r>
            <a:r>
              <a:rPr lang="ja-JP" altLang="ja-JP" sz="1350" dirty="0">
                <a:solidFill>
                  <a:prstClr val="black"/>
                </a:solidFill>
                <a:latin typeface="Georgia"/>
                <a:ea typeface="HG明朝B" panose="02020809000000000000" pitchFamily="17" charset="-128"/>
              </a:rPr>
              <a:t>年</a:t>
            </a:r>
            <a:r>
              <a:rPr lang="en-US" altLang="ja-JP" sz="1350" dirty="0">
                <a:solidFill>
                  <a:prstClr val="black"/>
                </a:solidFill>
                <a:latin typeface="Georgia"/>
                <a:ea typeface="HG明朝B" panose="02020809000000000000" pitchFamily="17" charset="-128"/>
              </a:rPr>
              <a:t>12</a:t>
            </a:r>
            <a:r>
              <a:rPr lang="ja-JP" altLang="ja-JP" sz="1350" dirty="0">
                <a:solidFill>
                  <a:prstClr val="black"/>
                </a:solidFill>
                <a:latin typeface="Georgia"/>
                <a:ea typeface="HG明朝B" panose="02020809000000000000" pitchFamily="17" charset="-128"/>
              </a:rPr>
              <a:t>月</a:t>
            </a:r>
          </a:p>
        </p:txBody>
      </p:sp>
      <p:sp>
        <p:nvSpPr>
          <p:cNvPr id="4" name="正方形/長方形 3"/>
          <p:cNvSpPr/>
          <p:nvPr/>
        </p:nvSpPr>
        <p:spPr>
          <a:xfrm>
            <a:off x="1161066" y="3429000"/>
            <a:ext cx="3297698" cy="300082"/>
          </a:xfrm>
          <a:prstGeom prst="rect">
            <a:avLst/>
          </a:prstGeom>
        </p:spPr>
        <p:txBody>
          <a:bodyPr wrap="none">
            <a:spAutoFit/>
          </a:bodyPr>
          <a:lstStyle/>
          <a:p>
            <a:r>
              <a:rPr lang="ja-JP" altLang="ja-JP" sz="1350" dirty="0">
                <a:solidFill>
                  <a:prstClr val="black"/>
                </a:solidFill>
                <a:latin typeface="Georgia"/>
                <a:ea typeface="HG明朝B" panose="02020809000000000000" pitchFamily="17" charset="-128"/>
              </a:rPr>
              <a:t>総病床数：</a:t>
            </a:r>
            <a:r>
              <a:rPr lang="en-US" altLang="ja-JP" sz="1350" dirty="0">
                <a:solidFill>
                  <a:prstClr val="black"/>
                </a:solidFill>
                <a:latin typeface="Georgia"/>
                <a:ea typeface="HG明朝B" panose="02020809000000000000" pitchFamily="17" charset="-128"/>
              </a:rPr>
              <a:t>77</a:t>
            </a:r>
            <a:r>
              <a:rPr lang="ja-JP" altLang="ja-JP" sz="1350" dirty="0">
                <a:solidFill>
                  <a:prstClr val="black"/>
                </a:solidFill>
                <a:latin typeface="Georgia"/>
                <a:ea typeface="HG明朝B" panose="02020809000000000000" pitchFamily="17" charset="-128"/>
              </a:rPr>
              <a:t>床</a:t>
            </a:r>
            <a:r>
              <a:rPr lang="ja-JP" altLang="en-US" sz="1350" dirty="0">
                <a:solidFill>
                  <a:prstClr val="black"/>
                </a:solidFill>
                <a:latin typeface="Georgia"/>
                <a:ea typeface="HG明朝B" panose="02020809000000000000" pitchFamily="17" charset="-128"/>
              </a:rPr>
              <a:t>（開放病棟，個室</a:t>
            </a:r>
            <a:r>
              <a:rPr lang="en-US" altLang="ja-JP" sz="1350" dirty="0">
                <a:solidFill>
                  <a:prstClr val="black"/>
                </a:solidFill>
                <a:latin typeface="Georgia"/>
                <a:ea typeface="HG明朝B" panose="02020809000000000000" pitchFamily="17" charset="-128"/>
              </a:rPr>
              <a:t>12</a:t>
            </a:r>
            <a:r>
              <a:rPr lang="ja-JP" altLang="en-US" sz="1350" dirty="0">
                <a:solidFill>
                  <a:prstClr val="black"/>
                </a:solidFill>
                <a:latin typeface="Georgia"/>
                <a:ea typeface="HG明朝B" panose="02020809000000000000" pitchFamily="17" charset="-128"/>
              </a:rPr>
              <a:t>床）</a:t>
            </a:r>
            <a:endParaRPr lang="ja-JP" altLang="ja-JP" sz="1350" dirty="0">
              <a:solidFill>
                <a:prstClr val="black"/>
              </a:solidFill>
              <a:latin typeface="Georgia"/>
              <a:ea typeface="HG明朝B" panose="02020809000000000000" pitchFamily="17" charset="-128"/>
            </a:endParaRPr>
          </a:p>
        </p:txBody>
      </p:sp>
      <p:sp>
        <p:nvSpPr>
          <p:cNvPr id="5" name="正方形/長方形 4"/>
          <p:cNvSpPr/>
          <p:nvPr/>
        </p:nvSpPr>
        <p:spPr>
          <a:xfrm>
            <a:off x="3221851" y="3043989"/>
            <a:ext cx="2444900" cy="300082"/>
          </a:xfrm>
          <a:prstGeom prst="rect">
            <a:avLst/>
          </a:prstGeom>
        </p:spPr>
        <p:txBody>
          <a:bodyPr wrap="none">
            <a:spAutoFit/>
          </a:bodyPr>
          <a:lstStyle/>
          <a:p>
            <a:r>
              <a:rPr lang="en-US" altLang="ja-JP" sz="1350" dirty="0">
                <a:solidFill>
                  <a:prstClr val="black"/>
                </a:solidFill>
                <a:latin typeface="Georgia"/>
                <a:ea typeface="HG明朝B" panose="02020809000000000000" pitchFamily="17" charset="-128"/>
              </a:rPr>
              <a:t>URL</a:t>
            </a:r>
            <a:r>
              <a:rPr lang="ja-JP" altLang="ja-JP" sz="1350" dirty="0">
                <a:solidFill>
                  <a:prstClr val="black"/>
                </a:solidFill>
                <a:latin typeface="Georgia"/>
                <a:ea typeface="HG明朝B" panose="02020809000000000000" pitchFamily="17" charset="-128"/>
              </a:rPr>
              <a:t>：</a:t>
            </a:r>
            <a:r>
              <a:rPr lang="en-US" altLang="ja-JP" sz="1350" u="sng" dirty="0">
                <a:solidFill>
                  <a:prstClr val="black"/>
                </a:solidFill>
                <a:latin typeface="Georgia"/>
                <a:ea typeface="HG明朝B" panose="02020809000000000000" pitchFamily="17" charset="-128"/>
                <a:hlinkClick r:id="rId3"/>
              </a:rPr>
              <a:t>http://hiyoshi-hp.com</a:t>
            </a:r>
            <a:endParaRPr lang="ja-JP" altLang="ja-JP" sz="1350" dirty="0">
              <a:solidFill>
                <a:prstClr val="black"/>
              </a:solidFill>
              <a:latin typeface="Georgia"/>
              <a:ea typeface="HG明朝B" panose="02020809000000000000" pitchFamily="17" charset="-128"/>
            </a:endParaRPr>
          </a:p>
        </p:txBody>
      </p:sp>
      <p:pic>
        <p:nvPicPr>
          <p:cNvPr id="6" name="図 5" descr="祖父.jpg"/>
          <p:cNvPicPr>
            <a:picLocks noChangeAspect="1"/>
          </p:cNvPicPr>
          <p:nvPr/>
        </p:nvPicPr>
        <p:blipFill>
          <a:blip r:embed="rId4" cstate="print"/>
          <a:stretch>
            <a:fillRect/>
          </a:stretch>
        </p:blipFill>
        <p:spPr>
          <a:xfrm>
            <a:off x="5598114" y="1214754"/>
            <a:ext cx="2307923" cy="2808312"/>
          </a:xfrm>
          <a:prstGeom prst="rect">
            <a:avLst/>
          </a:prstGeom>
        </p:spPr>
      </p:pic>
      <p:sp>
        <p:nvSpPr>
          <p:cNvPr id="7" name="正方形/長方形 6"/>
          <p:cNvSpPr/>
          <p:nvPr/>
        </p:nvSpPr>
        <p:spPr>
          <a:xfrm>
            <a:off x="1979712" y="4239091"/>
            <a:ext cx="5400600" cy="1546577"/>
          </a:xfrm>
          <a:prstGeom prst="rect">
            <a:avLst/>
          </a:prstGeom>
        </p:spPr>
        <p:txBody>
          <a:bodyPr wrap="square">
            <a:spAutoFit/>
          </a:bodyPr>
          <a:lstStyle/>
          <a:p>
            <a:r>
              <a:rPr lang="ja-JP" altLang="en-US" sz="1350" dirty="0">
                <a:solidFill>
                  <a:prstClr val="white"/>
                </a:solidFill>
                <a:latin typeface="Georgia"/>
                <a:ea typeface="HG明朝B" panose="02020809000000000000" pitchFamily="17" charset="-128"/>
              </a:rPr>
              <a:t>「医の論理」とは人間の至福の追及であり、即ち</a:t>
            </a:r>
            <a:r>
              <a:rPr lang="ja-JP" altLang="en-US" sz="1350" dirty="0">
                <a:solidFill>
                  <a:srgbClr val="FFC000"/>
                </a:solidFill>
                <a:latin typeface="Georgia"/>
                <a:ea typeface="HG明朝B" panose="02020809000000000000" pitchFamily="17" charset="-128"/>
              </a:rPr>
              <a:t>「よく生きる」</a:t>
            </a:r>
            <a:r>
              <a:rPr lang="ja-JP" altLang="en-US" sz="1350" dirty="0">
                <a:solidFill>
                  <a:prstClr val="white"/>
                </a:solidFill>
                <a:latin typeface="Georgia"/>
                <a:ea typeface="HG明朝B" panose="02020809000000000000" pitchFamily="17" charset="-128"/>
              </a:rPr>
              <a:t>ことへの解明である。と言う創立者の方針のもとに開放的治療をいち早く導入した実績と、交通至便の恵まれた環境を活かし明るい都市形病院として、地域のニーズに対応した包括的医療を目的とする。医師、看護師、コ・メディカルスタッフ相互の意志疎通と連携プレーによって精神科治療本来の力が発揮され、</a:t>
            </a:r>
            <a:r>
              <a:rPr lang="ja-JP" altLang="en-US" sz="1350" dirty="0">
                <a:solidFill>
                  <a:srgbClr val="FFC000"/>
                </a:solidFill>
                <a:latin typeface="Georgia"/>
                <a:ea typeface="HG明朝B" panose="02020809000000000000" pitchFamily="17" charset="-128"/>
              </a:rPr>
              <a:t>患者中心の医療</a:t>
            </a:r>
            <a:r>
              <a:rPr lang="ja-JP" altLang="en-US" sz="1350" dirty="0">
                <a:solidFill>
                  <a:prstClr val="white"/>
                </a:solidFill>
                <a:latin typeface="Georgia"/>
                <a:ea typeface="HG明朝B" panose="02020809000000000000" pitchFamily="17" charset="-128"/>
              </a:rPr>
              <a:t>が確立されると信じている。</a:t>
            </a:r>
          </a:p>
        </p:txBody>
      </p:sp>
      <p:sp>
        <p:nvSpPr>
          <p:cNvPr id="8" name="テキスト ボックス 7"/>
          <p:cNvSpPr txBox="1"/>
          <p:nvPr/>
        </p:nvSpPr>
        <p:spPr>
          <a:xfrm>
            <a:off x="1709682" y="3861049"/>
            <a:ext cx="1107996" cy="369332"/>
          </a:xfrm>
          <a:prstGeom prst="rect">
            <a:avLst/>
          </a:prstGeom>
          <a:noFill/>
        </p:spPr>
        <p:txBody>
          <a:bodyPr wrap="none" rtlCol="0">
            <a:spAutoFit/>
          </a:bodyPr>
          <a:lstStyle/>
          <a:p>
            <a:r>
              <a:rPr lang="ja-JP" altLang="en-US" dirty="0">
                <a:solidFill>
                  <a:prstClr val="black"/>
                </a:solidFill>
                <a:latin typeface="Georgia"/>
                <a:ea typeface="HG明朝B" panose="02020809000000000000" pitchFamily="17" charset="-128"/>
              </a:rPr>
              <a:t>病院理念</a:t>
            </a:r>
          </a:p>
        </p:txBody>
      </p:sp>
      <p:sp>
        <p:nvSpPr>
          <p:cNvPr id="10" name="正方形/長方形 9">
            <a:extLst>
              <a:ext uri="{FF2B5EF4-FFF2-40B4-BE49-F238E27FC236}">
                <a16:creationId xmlns:a16="http://schemas.microsoft.com/office/drawing/2014/main" id="{1F3461A8-3213-45B1-B767-22DDDE7029EA}"/>
              </a:ext>
            </a:extLst>
          </p:cNvPr>
          <p:cNvSpPr/>
          <p:nvPr/>
        </p:nvSpPr>
        <p:spPr>
          <a:xfrm>
            <a:off x="486561" y="503339"/>
            <a:ext cx="8179267" cy="5687736"/>
          </a:xfrm>
          <a:prstGeom prst="rect">
            <a:avLst/>
          </a:prstGeom>
          <a:noFill/>
          <a:ln w="571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54212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B5485D-FBC2-9B73-98C0-85E36CD74F15}"/>
              </a:ext>
            </a:extLst>
          </p:cNvPr>
          <p:cNvSpPr>
            <a:spLocks noGrp="1"/>
          </p:cNvSpPr>
          <p:nvPr>
            <p:ph type="title"/>
          </p:nvPr>
        </p:nvSpPr>
        <p:spPr>
          <a:xfrm>
            <a:off x="323528" y="260648"/>
            <a:ext cx="8229600" cy="1069848"/>
          </a:xfrm>
        </p:spPr>
        <p:txBody>
          <a:bodyPr/>
          <a:lstStyle/>
          <a:p>
            <a:r>
              <a:rPr kumimoji="1" lang="ja-JP" altLang="en-US" dirty="0"/>
              <a:t>神経認知</a:t>
            </a:r>
          </a:p>
        </p:txBody>
      </p:sp>
      <p:graphicFrame>
        <p:nvGraphicFramePr>
          <p:cNvPr id="3" name="表 4">
            <a:extLst>
              <a:ext uri="{FF2B5EF4-FFF2-40B4-BE49-F238E27FC236}">
                <a16:creationId xmlns:a16="http://schemas.microsoft.com/office/drawing/2014/main" id="{530E3FAA-5B8A-FA40-DE7A-D2E52C75C8DA}"/>
              </a:ext>
            </a:extLst>
          </p:cNvPr>
          <p:cNvGraphicFramePr>
            <a:graphicFrameLocks noGrp="1"/>
          </p:cNvGraphicFramePr>
          <p:nvPr/>
        </p:nvGraphicFramePr>
        <p:xfrm>
          <a:off x="305768" y="1484784"/>
          <a:ext cx="8229600" cy="3134360"/>
        </p:xfrm>
        <a:graphic>
          <a:graphicData uri="http://schemas.openxmlformats.org/drawingml/2006/table">
            <a:tbl>
              <a:tblPr firstRow="1" bandRow="1">
                <a:tableStyleId>{5C22544A-7EE6-4342-B048-85BDC9FD1C3A}</a:tableStyleId>
              </a:tblPr>
              <a:tblGrid>
                <a:gridCol w="1976162">
                  <a:extLst>
                    <a:ext uri="{9D8B030D-6E8A-4147-A177-3AD203B41FA5}">
                      <a16:colId xmlns:a16="http://schemas.microsoft.com/office/drawing/2014/main" val="466189979"/>
                    </a:ext>
                  </a:extLst>
                </a:gridCol>
                <a:gridCol w="6253438">
                  <a:extLst>
                    <a:ext uri="{9D8B030D-6E8A-4147-A177-3AD203B41FA5}">
                      <a16:colId xmlns:a16="http://schemas.microsoft.com/office/drawing/2014/main" val="94182455"/>
                    </a:ext>
                  </a:extLst>
                </a:gridCol>
              </a:tblGrid>
              <a:tr h="370840">
                <a:tc gridSpan="2">
                  <a:txBody>
                    <a:bodyPr/>
                    <a:lstStyle/>
                    <a:p>
                      <a:r>
                        <a:rPr kumimoji="1" lang="ja-JP" altLang="en-US" dirty="0"/>
                        <a:t>認知領域</a:t>
                      </a:r>
                    </a:p>
                  </a:txBody>
                  <a:tcPr/>
                </a:tc>
                <a:tc hMerge="1">
                  <a:txBody>
                    <a:bodyPr/>
                    <a:lstStyle/>
                    <a:p>
                      <a:endParaRPr kumimoji="1" lang="ja-JP" altLang="en-US" dirty="0"/>
                    </a:p>
                  </a:txBody>
                  <a:tcPr/>
                </a:tc>
                <a:extLst>
                  <a:ext uri="{0D108BD9-81ED-4DB2-BD59-A6C34878D82A}">
                    <a16:rowId xmlns:a16="http://schemas.microsoft.com/office/drawing/2014/main" val="1074912614"/>
                  </a:ext>
                </a:extLst>
              </a:tr>
              <a:tr h="370840">
                <a:tc>
                  <a:txBody>
                    <a:bodyPr/>
                    <a:lstStyle/>
                    <a:p>
                      <a:r>
                        <a:rPr kumimoji="1" lang="ja-JP" altLang="en-US" dirty="0"/>
                        <a:t>複雑性注意</a:t>
                      </a:r>
                      <a:endParaRPr kumimoji="1" lang="en-US" altLang="ja-JP" dirty="0"/>
                    </a:p>
                  </a:txBody>
                  <a:tcPr/>
                </a:tc>
                <a:tc>
                  <a:txBody>
                    <a:bodyPr/>
                    <a:lstStyle/>
                    <a:p>
                      <a:r>
                        <a:rPr kumimoji="1" lang="ja-JP" altLang="en-US" dirty="0"/>
                        <a:t>持続性注意，分配性注意，選択制注意，処理速度</a:t>
                      </a:r>
                    </a:p>
                  </a:txBody>
                  <a:tcPr/>
                </a:tc>
                <a:extLst>
                  <a:ext uri="{0D108BD9-81ED-4DB2-BD59-A6C34878D82A}">
                    <a16:rowId xmlns:a16="http://schemas.microsoft.com/office/drawing/2014/main" val="1111733874"/>
                  </a:ext>
                </a:extLst>
              </a:tr>
              <a:tr h="370840">
                <a:tc>
                  <a:txBody>
                    <a:bodyPr/>
                    <a:lstStyle/>
                    <a:p>
                      <a:r>
                        <a:rPr kumimoji="1" lang="ja-JP" altLang="en-US" dirty="0"/>
                        <a:t>実行機能</a:t>
                      </a:r>
                    </a:p>
                  </a:txBody>
                  <a:tcPr/>
                </a:tc>
                <a:tc>
                  <a:txBody>
                    <a:bodyPr/>
                    <a:lstStyle/>
                    <a:p>
                      <a:r>
                        <a:rPr kumimoji="1" lang="ja-JP" altLang="en-US" dirty="0"/>
                        <a:t>計画性，意思決定，ワーキングメモリ，フィードバック</a:t>
                      </a:r>
                      <a:r>
                        <a:rPr kumimoji="1" lang="en-US" altLang="ja-JP" dirty="0"/>
                        <a:t>/</a:t>
                      </a:r>
                      <a:r>
                        <a:rPr kumimoji="1" lang="ja-JP" altLang="en-US" dirty="0"/>
                        <a:t>エラーの訂正応答，習慣無視</a:t>
                      </a:r>
                      <a:r>
                        <a:rPr kumimoji="1" lang="en-US" altLang="ja-JP" dirty="0"/>
                        <a:t>/</a:t>
                      </a:r>
                      <a:r>
                        <a:rPr kumimoji="1" lang="ja-JP" altLang="en-US" dirty="0"/>
                        <a:t>抑制，心的柔軟性</a:t>
                      </a:r>
                    </a:p>
                  </a:txBody>
                  <a:tcPr/>
                </a:tc>
                <a:extLst>
                  <a:ext uri="{0D108BD9-81ED-4DB2-BD59-A6C34878D82A}">
                    <a16:rowId xmlns:a16="http://schemas.microsoft.com/office/drawing/2014/main" val="1733053785"/>
                  </a:ext>
                </a:extLst>
              </a:tr>
              <a:tr h="370840">
                <a:tc>
                  <a:txBody>
                    <a:bodyPr/>
                    <a:lstStyle/>
                    <a:p>
                      <a:r>
                        <a:rPr kumimoji="1" lang="ja-JP" altLang="en-US" dirty="0"/>
                        <a:t>学習と記憶</a:t>
                      </a:r>
                    </a:p>
                  </a:txBody>
                  <a:tcPr/>
                </a:tc>
                <a:tc>
                  <a:txBody>
                    <a:bodyPr/>
                    <a:lstStyle/>
                    <a:p>
                      <a:r>
                        <a:rPr kumimoji="1" lang="ja-JP" altLang="en-US" dirty="0"/>
                        <a:t>即時記憶，近似記憶</a:t>
                      </a:r>
                      <a:r>
                        <a:rPr kumimoji="1" lang="ja-JP" altLang="en-US" sz="1400" dirty="0"/>
                        <a:t>（自由再生，手がかり再生，再任記憶を含む）</a:t>
                      </a:r>
                      <a:r>
                        <a:rPr kumimoji="1" lang="ja-JP" altLang="en-US" dirty="0"/>
                        <a:t>，長期記憶</a:t>
                      </a:r>
                      <a:r>
                        <a:rPr kumimoji="1" lang="ja-JP" altLang="en-US" sz="1400" dirty="0"/>
                        <a:t>（意味記憶，自伝的記憶）</a:t>
                      </a:r>
                      <a:r>
                        <a:rPr kumimoji="1" lang="ja-JP" altLang="en-US" dirty="0"/>
                        <a:t>，潜在学習</a:t>
                      </a:r>
                    </a:p>
                  </a:txBody>
                  <a:tcPr/>
                </a:tc>
                <a:extLst>
                  <a:ext uri="{0D108BD9-81ED-4DB2-BD59-A6C34878D82A}">
                    <a16:rowId xmlns:a16="http://schemas.microsoft.com/office/drawing/2014/main" val="2159175870"/>
                  </a:ext>
                </a:extLst>
              </a:tr>
              <a:tr h="370840">
                <a:tc>
                  <a:txBody>
                    <a:bodyPr/>
                    <a:lstStyle/>
                    <a:p>
                      <a:r>
                        <a:rPr kumimoji="1" lang="ja-JP" altLang="en-US" dirty="0"/>
                        <a:t>言語</a:t>
                      </a:r>
                    </a:p>
                  </a:txBody>
                  <a:tcPr/>
                </a:tc>
                <a:tc>
                  <a:txBody>
                    <a:bodyPr/>
                    <a:lstStyle/>
                    <a:p>
                      <a:r>
                        <a:rPr kumimoji="1" lang="ja-JP" altLang="en-US" dirty="0"/>
                        <a:t>表出性言語</a:t>
                      </a:r>
                      <a:r>
                        <a:rPr kumimoji="1" lang="ja-JP" altLang="en-US" sz="1400" dirty="0"/>
                        <a:t>（呼称，喚語，流暢性，文法，構文を含む），</a:t>
                      </a:r>
                      <a:r>
                        <a:rPr kumimoji="1" lang="ja-JP" altLang="en-US" sz="1800" dirty="0"/>
                        <a:t>受容性言語</a:t>
                      </a:r>
                    </a:p>
                  </a:txBody>
                  <a:tcPr/>
                </a:tc>
                <a:extLst>
                  <a:ext uri="{0D108BD9-81ED-4DB2-BD59-A6C34878D82A}">
                    <a16:rowId xmlns:a16="http://schemas.microsoft.com/office/drawing/2014/main" val="464538233"/>
                  </a:ext>
                </a:extLst>
              </a:tr>
              <a:tr h="370840">
                <a:tc>
                  <a:txBody>
                    <a:bodyPr/>
                    <a:lstStyle/>
                    <a:p>
                      <a:r>
                        <a:rPr kumimoji="1" lang="ja-JP" altLang="en-US" dirty="0"/>
                        <a:t>知覚</a:t>
                      </a:r>
                      <a:r>
                        <a:rPr kumimoji="1" lang="en-US" altLang="ja-JP" dirty="0"/>
                        <a:t>-</a:t>
                      </a:r>
                      <a:r>
                        <a:rPr kumimoji="1" lang="ja-JP" altLang="en-US" dirty="0"/>
                        <a:t>運動</a:t>
                      </a:r>
                    </a:p>
                  </a:txBody>
                  <a:tcPr/>
                </a:tc>
                <a:tc>
                  <a:txBody>
                    <a:bodyPr/>
                    <a:lstStyle/>
                    <a:p>
                      <a:r>
                        <a:rPr kumimoji="1" lang="ja-JP" altLang="en-US" dirty="0"/>
                        <a:t>視知覚，視覚構成，知覚</a:t>
                      </a:r>
                      <a:r>
                        <a:rPr kumimoji="1" lang="en-US" altLang="ja-JP" dirty="0"/>
                        <a:t>-</a:t>
                      </a:r>
                      <a:r>
                        <a:rPr kumimoji="1" lang="ja-JP" altLang="en-US" dirty="0"/>
                        <a:t>運動，実行，認知を含む</a:t>
                      </a:r>
                    </a:p>
                  </a:txBody>
                  <a:tcPr/>
                </a:tc>
                <a:extLst>
                  <a:ext uri="{0D108BD9-81ED-4DB2-BD59-A6C34878D82A}">
                    <a16:rowId xmlns:a16="http://schemas.microsoft.com/office/drawing/2014/main" val="369588188"/>
                  </a:ext>
                </a:extLst>
              </a:tr>
              <a:tr h="370840">
                <a:tc>
                  <a:txBody>
                    <a:bodyPr/>
                    <a:lstStyle/>
                    <a:p>
                      <a:r>
                        <a:rPr kumimoji="1" lang="ja-JP" altLang="en-US" dirty="0"/>
                        <a:t>社会的認知</a:t>
                      </a:r>
                    </a:p>
                  </a:txBody>
                  <a:tcPr/>
                </a:tc>
                <a:tc>
                  <a:txBody>
                    <a:bodyPr/>
                    <a:lstStyle/>
                    <a:p>
                      <a:r>
                        <a:rPr kumimoji="1" lang="ja-JP" altLang="en-US" dirty="0"/>
                        <a:t>情動認知と心の理論</a:t>
                      </a:r>
                    </a:p>
                  </a:txBody>
                  <a:tcPr/>
                </a:tc>
                <a:extLst>
                  <a:ext uri="{0D108BD9-81ED-4DB2-BD59-A6C34878D82A}">
                    <a16:rowId xmlns:a16="http://schemas.microsoft.com/office/drawing/2014/main" val="1838416637"/>
                  </a:ext>
                </a:extLst>
              </a:tr>
            </a:tbl>
          </a:graphicData>
        </a:graphic>
      </p:graphicFrame>
      <p:sp>
        <p:nvSpPr>
          <p:cNvPr id="5" name="テキスト ボックス 4">
            <a:extLst>
              <a:ext uri="{FF2B5EF4-FFF2-40B4-BE49-F238E27FC236}">
                <a16:creationId xmlns:a16="http://schemas.microsoft.com/office/drawing/2014/main" id="{91BE8383-1255-2C20-D653-FCE53EFDB61F}"/>
              </a:ext>
            </a:extLst>
          </p:cNvPr>
          <p:cNvSpPr txBox="1"/>
          <p:nvPr/>
        </p:nvSpPr>
        <p:spPr>
          <a:xfrm>
            <a:off x="2627784" y="5242411"/>
            <a:ext cx="635783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日本精神神経学会日本語版用語監修，高橋三郎ら：</a:t>
            </a:r>
            <a:r>
              <a:rPr kumimoji="1" lang="en-US" altLang="ja-JP" sz="11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DSM5</a:t>
            </a:r>
            <a:r>
              <a:rPr kumimoji="1" lang="ja-JP" altLang="en-US" sz="11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精神疾患の診断・統計マニュアル　改変</a:t>
            </a:r>
          </a:p>
        </p:txBody>
      </p:sp>
    </p:spTree>
    <p:extLst>
      <p:ext uri="{BB962C8B-B14F-4D97-AF65-F5344CB8AC3E}">
        <p14:creationId xmlns:p14="http://schemas.microsoft.com/office/powerpoint/2010/main" val="1961258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B5485D-FBC2-9B73-98C0-85E36CD74F15}"/>
              </a:ext>
            </a:extLst>
          </p:cNvPr>
          <p:cNvSpPr>
            <a:spLocks noGrp="1"/>
          </p:cNvSpPr>
          <p:nvPr>
            <p:ph type="title"/>
          </p:nvPr>
        </p:nvSpPr>
        <p:spPr>
          <a:xfrm>
            <a:off x="323528" y="260648"/>
            <a:ext cx="8229600" cy="1069848"/>
          </a:xfrm>
        </p:spPr>
        <p:txBody>
          <a:bodyPr/>
          <a:lstStyle/>
          <a:p>
            <a:r>
              <a:rPr kumimoji="1" lang="ja-JP" altLang="en-US" dirty="0"/>
              <a:t>社会的認知</a:t>
            </a:r>
          </a:p>
        </p:txBody>
      </p:sp>
      <p:sp>
        <p:nvSpPr>
          <p:cNvPr id="3" name="テキスト ボックス 2">
            <a:extLst>
              <a:ext uri="{FF2B5EF4-FFF2-40B4-BE49-F238E27FC236}">
                <a16:creationId xmlns:a16="http://schemas.microsoft.com/office/drawing/2014/main" id="{2DF61096-D658-A32E-89E5-5AC5A4BABADB}"/>
              </a:ext>
            </a:extLst>
          </p:cNvPr>
          <p:cNvSpPr txBox="1"/>
          <p:nvPr/>
        </p:nvSpPr>
        <p:spPr>
          <a:xfrm>
            <a:off x="2786169" y="5111606"/>
            <a:ext cx="635783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日本精神神経学会日本語版用語監修，高橋三郎ら：</a:t>
            </a:r>
            <a:r>
              <a:rPr kumimoji="1" lang="en-US" altLang="ja-JP" sz="11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DSM5</a:t>
            </a:r>
            <a:r>
              <a:rPr kumimoji="1" lang="ja-JP" altLang="en-US" sz="11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精神疾患の診断・統計マニュアル　改変</a:t>
            </a:r>
          </a:p>
        </p:txBody>
      </p:sp>
      <p:graphicFrame>
        <p:nvGraphicFramePr>
          <p:cNvPr id="4" name="表 5">
            <a:extLst>
              <a:ext uri="{FF2B5EF4-FFF2-40B4-BE49-F238E27FC236}">
                <a16:creationId xmlns:a16="http://schemas.microsoft.com/office/drawing/2014/main" id="{9E2136F5-982F-171C-F0A8-D835522DFD22}"/>
              </a:ext>
            </a:extLst>
          </p:cNvPr>
          <p:cNvGraphicFramePr>
            <a:graphicFrameLocks noGrp="1"/>
          </p:cNvGraphicFramePr>
          <p:nvPr/>
        </p:nvGraphicFramePr>
        <p:xfrm>
          <a:off x="467544" y="1484784"/>
          <a:ext cx="7705395" cy="3302000"/>
        </p:xfrm>
        <a:graphic>
          <a:graphicData uri="http://schemas.openxmlformats.org/drawingml/2006/table">
            <a:tbl>
              <a:tblPr firstRow="1" bandRow="1">
                <a:tableStyleId>{5C22544A-7EE6-4342-B048-85BDC9FD1C3A}</a:tableStyleId>
              </a:tblPr>
              <a:tblGrid>
                <a:gridCol w="2002412">
                  <a:extLst>
                    <a:ext uri="{9D8B030D-6E8A-4147-A177-3AD203B41FA5}">
                      <a16:colId xmlns:a16="http://schemas.microsoft.com/office/drawing/2014/main" val="1808974516"/>
                    </a:ext>
                  </a:extLst>
                </a:gridCol>
                <a:gridCol w="5702983">
                  <a:extLst>
                    <a:ext uri="{9D8B030D-6E8A-4147-A177-3AD203B41FA5}">
                      <a16:colId xmlns:a16="http://schemas.microsoft.com/office/drawing/2014/main" val="3527189422"/>
                    </a:ext>
                  </a:extLst>
                </a:gridCol>
              </a:tblGrid>
              <a:tr h="370840">
                <a:tc gridSpan="2">
                  <a:txBody>
                    <a:bodyPr/>
                    <a:lstStyle/>
                    <a:p>
                      <a:r>
                        <a:rPr kumimoji="1" lang="ja-JP" altLang="en-US" dirty="0"/>
                        <a:t>認知領域</a:t>
                      </a:r>
                    </a:p>
                  </a:txBody>
                  <a:tcPr/>
                </a:tc>
                <a:tc hMerge="1">
                  <a:txBody>
                    <a:bodyPr/>
                    <a:lstStyle/>
                    <a:p>
                      <a:endParaRPr kumimoji="1" lang="ja-JP" altLang="en-US" dirty="0"/>
                    </a:p>
                  </a:txBody>
                  <a:tcPr/>
                </a:tc>
                <a:extLst>
                  <a:ext uri="{0D108BD9-81ED-4DB2-BD59-A6C34878D82A}">
                    <a16:rowId xmlns:a16="http://schemas.microsoft.com/office/drawing/2014/main" val="3306211625"/>
                  </a:ext>
                </a:extLst>
              </a:tr>
              <a:tr h="370840">
                <a:tc>
                  <a:txBody>
                    <a:bodyPr/>
                    <a:lstStyle/>
                    <a:p>
                      <a:r>
                        <a:rPr kumimoji="1" lang="ja-JP" altLang="en-US" dirty="0"/>
                        <a:t>心の理論</a:t>
                      </a:r>
                    </a:p>
                  </a:txBody>
                  <a:tcPr/>
                </a:tc>
                <a:tc>
                  <a:txBody>
                    <a:bodyPr/>
                    <a:lstStyle/>
                    <a:p>
                      <a:r>
                        <a:rPr kumimoji="1" lang="ja-JP" altLang="en-US" dirty="0"/>
                        <a:t>他者の意向，傾向，信念などを推し量る能力</a:t>
                      </a:r>
                    </a:p>
                  </a:txBody>
                  <a:tcPr/>
                </a:tc>
                <a:extLst>
                  <a:ext uri="{0D108BD9-81ED-4DB2-BD59-A6C34878D82A}">
                    <a16:rowId xmlns:a16="http://schemas.microsoft.com/office/drawing/2014/main" val="1798046305"/>
                  </a:ext>
                </a:extLst>
              </a:tr>
              <a:tr h="370840">
                <a:tc>
                  <a:txBody>
                    <a:bodyPr/>
                    <a:lstStyle/>
                    <a:p>
                      <a:r>
                        <a:rPr kumimoji="1" lang="ja-JP" altLang="en-US" dirty="0"/>
                        <a:t>社会知覚</a:t>
                      </a:r>
                    </a:p>
                  </a:txBody>
                  <a:tcPr/>
                </a:tc>
                <a:tc>
                  <a:txBody>
                    <a:bodyPr/>
                    <a:lstStyle/>
                    <a:p>
                      <a:r>
                        <a:rPr kumimoji="1" lang="ja-JP" altLang="en-US" dirty="0"/>
                        <a:t>言語</a:t>
                      </a:r>
                      <a:r>
                        <a:rPr kumimoji="1" lang="en-US" altLang="ja-JP" dirty="0"/>
                        <a:t>/</a:t>
                      </a:r>
                      <a:r>
                        <a:rPr kumimoji="1" lang="ja-JP" altLang="en-US" dirty="0"/>
                        <a:t>非言語的なてがかりから，社会的な状況の文脈や，相互の関係性，役割などを同定する能力</a:t>
                      </a:r>
                    </a:p>
                  </a:txBody>
                  <a:tcPr/>
                </a:tc>
                <a:extLst>
                  <a:ext uri="{0D108BD9-81ED-4DB2-BD59-A6C34878D82A}">
                    <a16:rowId xmlns:a16="http://schemas.microsoft.com/office/drawing/2014/main" val="1416573637"/>
                  </a:ext>
                </a:extLst>
              </a:tr>
              <a:tr h="370840">
                <a:tc>
                  <a:txBody>
                    <a:bodyPr/>
                    <a:lstStyle/>
                    <a:p>
                      <a:r>
                        <a:rPr kumimoji="1" lang="ja-JP" altLang="en-US" dirty="0"/>
                        <a:t>社会知識</a:t>
                      </a:r>
                    </a:p>
                  </a:txBody>
                  <a:tcPr/>
                </a:tc>
                <a:tc>
                  <a:txBody>
                    <a:bodyPr/>
                    <a:lstStyle/>
                    <a:p>
                      <a:r>
                        <a:rPr kumimoji="1" lang="ja-JP" altLang="en-US" dirty="0"/>
                        <a:t>社会的な状況を特徴づけ，社会における相互関係をガイドする，ルールや役割，目的に関する知識</a:t>
                      </a:r>
                    </a:p>
                  </a:txBody>
                  <a:tcPr/>
                </a:tc>
                <a:extLst>
                  <a:ext uri="{0D108BD9-81ED-4DB2-BD59-A6C34878D82A}">
                    <a16:rowId xmlns:a16="http://schemas.microsoft.com/office/drawing/2014/main" val="843292395"/>
                  </a:ext>
                </a:extLst>
              </a:tr>
              <a:tr h="370840">
                <a:tc>
                  <a:txBody>
                    <a:bodyPr/>
                    <a:lstStyle/>
                    <a:p>
                      <a:r>
                        <a:rPr kumimoji="1" lang="ja-JP" altLang="en-US" dirty="0"/>
                        <a:t>帰属バイアス</a:t>
                      </a:r>
                    </a:p>
                  </a:txBody>
                  <a:tcPr/>
                </a:tc>
                <a:tc>
                  <a:txBody>
                    <a:bodyPr/>
                    <a:lstStyle/>
                    <a:p>
                      <a:r>
                        <a:rPr kumimoji="1" lang="en-US" altLang="ja-JP" dirty="0"/>
                        <a:t>Positive</a:t>
                      </a:r>
                      <a:r>
                        <a:rPr kumimoji="1" lang="ja-JP" altLang="en-US" dirty="0"/>
                        <a:t>または</a:t>
                      </a:r>
                      <a:r>
                        <a:rPr kumimoji="1" lang="en-US" altLang="ja-JP" dirty="0"/>
                        <a:t>Negative</a:t>
                      </a:r>
                      <a:r>
                        <a:rPr kumimoji="1" lang="ja-JP" altLang="en-US" dirty="0"/>
                        <a:t>な事象の原因を推測する際の個人に典型的なスタイル</a:t>
                      </a:r>
                    </a:p>
                  </a:txBody>
                  <a:tcPr/>
                </a:tc>
                <a:extLst>
                  <a:ext uri="{0D108BD9-81ED-4DB2-BD59-A6C34878D82A}">
                    <a16:rowId xmlns:a16="http://schemas.microsoft.com/office/drawing/2014/main" val="1284753609"/>
                  </a:ext>
                </a:extLst>
              </a:tr>
              <a:tr h="370840">
                <a:tc>
                  <a:txBody>
                    <a:bodyPr/>
                    <a:lstStyle/>
                    <a:p>
                      <a:r>
                        <a:rPr kumimoji="1" lang="ja-JP" altLang="en-US" dirty="0"/>
                        <a:t>情動処理</a:t>
                      </a:r>
                    </a:p>
                  </a:txBody>
                  <a:tcPr/>
                </a:tc>
                <a:tc>
                  <a:txBody>
                    <a:bodyPr/>
                    <a:lstStyle/>
                    <a:p>
                      <a:r>
                        <a:rPr kumimoji="1" lang="ja-JP" altLang="en-US" dirty="0"/>
                        <a:t>情動の認知，情動の知覚，情動による思考促進，情動理解，情動管理</a:t>
                      </a:r>
                    </a:p>
                  </a:txBody>
                  <a:tcPr/>
                </a:tc>
                <a:extLst>
                  <a:ext uri="{0D108BD9-81ED-4DB2-BD59-A6C34878D82A}">
                    <a16:rowId xmlns:a16="http://schemas.microsoft.com/office/drawing/2014/main" val="4230449274"/>
                  </a:ext>
                </a:extLst>
              </a:tr>
            </a:tbl>
          </a:graphicData>
        </a:graphic>
      </p:graphicFrame>
    </p:spTree>
    <p:extLst>
      <p:ext uri="{BB962C8B-B14F-4D97-AF65-F5344CB8AC3E}">
        <p14:creationId xmlns:p14="http://schemas.microsoft.com/office/powerpoint/2010/main" val="6977208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防衛水準および個々の防衛機制の例</a:t>
            </a:r>
          </a:p>
        </p:txBody>
      </p:sp>
      <p:graphicFrame>
        <p:nvGraphicFramePr>
          <p:cNvPr id="5" name="表 4"/>
          <p:cNvGraphicFramePr>
            <a:graphicFrameLocks noGrp="1"/>
          </p:cNvGraphicFramePr>
          <p:nvPr/>
        </p:nvGraphicFramePr>
        <p:xfrm>
          <a:off x="467544" y="2420888"/>
          <a:ext cx="8496944" cy="3312370"/>
        </p:xfrm>
        <a:graphic>
          <a:graphicData uri="http://schemas.openxmlformats.org/drawingml/2006/table">
            <a:tbl>
              <a:tblPr/>
              <a:tblGrid>
                <a:gridCol w="2625263">
                  <a:extLst>
                    <a:ext uri="{9D8B030D-6E8A-4147-A177-3AD203B41FA5}">
                      <a16:colId xmlns:a16="http://schemas.microsoft.com/office/drawing/2014/main" val="20000"/>
                    </a:ext>
                  </a:extLst>
                </a:gridCol>
                <a:gridCol w="5871681">
                  <a:extLst>
                    <a:ext uri="{9D8B030D-6E8A-4147-A177-3AD203B41FA5}">
                      <a16:colId xmlns:a16="http://schemas.microsoft.com/office/drawing/2014/main" val="20001"/>
                    </a:ext>
                  </a:extLst>
                </a:gridCol>
              </a:tblGrid>
              <a:tr h="816784">
                <a:tc>
                  <a:txBody>
                    <a:bodyPr/>
                    <a:lstStyle/>
                    <a:p>
                      <a:pPr algn="l" fontAlgn="ctr"/>
                      <a:r>
                        <a:rPr lang="en-US" sz="1400" b="0" i="0" u="none" strike="noStrike" dirty="0">
                          <a:solidFill>
                            <a:srgbClr val="000000"/>
                          </a:solidFill>
                          <a:latin typeface="+mj-ea"/>
                          <a:ea typeface="+mj-ea"/>
                        </a:rPr>
                        <a:t>1.高度な適応水準</a:t>
                      </a:r>
                      <a:endParaRPr lang="ja-JP" sz="1400" b="0" i="0" u="none" strike="noStrike" dirty="0">
                        <a:solidFill>
                          <a:srgbClr val="000000"/>
                        </a:solidFill>
                        <a:latin typeface="+mj-ea"/>
                        <a:ea typeface="+mj-ea"/>
                      </a:endParaRPr>
                    </a:p>
                  </a:txBody>
                  <a:tcPr marL="6306" marR="6306" marT="6306" marB="0" anchor="ctr">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sz="1400" b="0" i="0" u="none" strike="noStrike">
                          <a:solidFill>
                            <a:srgbClr val="000000"/>
                          </a:solidFill>
                          <a:latin typeface="+mj-ea"/>
                          <a:ea typeface="+mj-ea"/>
                        </a:rPr>
                        <a:t>予期，連携，愛他主義，ユーモア，自己主張，自己観察，昇華，抑制</a:t>
                      </a:r>
                    </a:p>
                  </a:txBody>
                  <a:tcPr marL="6306" marR="6306" marT="6306" marB="0" anchor="ctr">
                    <a:lnL w="12700" cap="flat" cmpd="sng" algn="ctr">
                      <a:solidFill>
                        <a:srgbClr val="00000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5931">
                <a:tc>
                  <a:txBody>
                    <a:bodyPr/>
                    <a:lstStyle/>
                    <a:p>
                      <a:pPr algn="l" fontAlgn="ctr"/>
                      <a:r>
                        <a:rPr lang="en-US" sz="1400" b="0" i="0" u="none" strike="noStrike" dirty="0">
                          <a:solidFill>
                            <a:srgbClr val="000000"/>
                          </a:solidFill>
                          <a:latin typeface="+mj-ea"/>
                          <a:ea typeface="+mj-ea"/>
                        </a:rPr>
                        <a:t>2.精神的制止(</a:t>
                      </a:r>
                      <a:r>
                        <a:rPr lang="en-US" sz="1400" b="0" i="0" u="none" strike="noStrike" dirty="0" err="1">
                          <a:solidFill>
                            <a:srgbClr val="000000"/>
                          </a:solidFill>
                          <a:latin typeface="+mj-ea"/>
                          <a:ea typeface="+mj-ea"/>
                        </a:rPr>
                        <a:t>代償形成）水準</a:t>
                      </a:r>
                      <a:endParaRPr lang="ja-JP" sz="1400" b="0" i="0" u="none" strike="noStrike" dirty="0">
                        <a:solidFill>
                          <a:srgbClr val="000000"/>
                        </a:solidFill>
                        <a:latin typeface="+mj-ea"/>
                        <a:ea typeface="+mj-ea"/>
                      </a:endParaRPr>
                    </a:p>
                  </a:txBody>
                  <a:tcPr marL="6306" marR="6306" marT="6306" marB="0" anchor="ctr">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sz="1400" b="0" i="0" u="none" strike="noStrike" dirty="0">
                          <a:solidFill>
                            <a:srgbClr val="000000"/>
                          </a:solidFill>
                          <a:latin typeface="+mj-ea"/>
                          <a:ea typeface="+mj-ea"/>
                        </a:rPr>
                        <a:t>置き換え，解離，知性化，感情の隔離，反動形成，抑圧，打ち消し</a:t>
                      </a:r>
                    </a:p>
                  </a:txBody>
                  <a:tcPr marL="6306" marR="6306" marT="6306" marB="0" anchor="ctr">
                    <a:lnL w="12700" cap="flat" cmpd="sng" algn="ctr">
                      <a:solidFill>
                        <a:srgbClr val="00000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5931">
                <a:tc>
                  <a:txBody>
                    <a:bodyPr/>
                    <a:lstStyle/>
                    <a:p>
                      <a:pPr algn="l" fontAlgn="ctr"/>
                      <a:r>
                        <a:rPr lang="en-US" sz="1400" b="0" i="0" u="none" strike="noStrike">
                          <a:solidFill>
                            <a:srgbClr val="000000"/>
                          </a:solidFill>
                          <a:latin typeface="+mj-ea"/>
                          <a:ea typeface="+mj-ea"/>
                        </a:rPr>
                        <a:t>3.軽度の心像歪曲水準</a:t>
                      </a:r>
                      <a:endParaRPr lang="ja-JP" sz="1400" b="0" i="0" u="none" strike="noStrike">
                        <a:solidFill>
                          <a:srgbClr val="000000"/>
                        </a:solidFill>
                        <a:latin typeface="+mj-ea"/>
                        <a:ea typeface="+mj-ea"/>
                      </a:endParaRPr>
                    </a:p>
                  </a:txBody>
                  <a:tcPr marL="6306" marR="6306" marT="6306" marB="0" anchor="ctr">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sz="1400" b="0" i="0" u="none" strike="noStrike" dirty="0">
                          <a:solidFill>
                            <a:srgbClr val="000000"/>
                          </a:solidFill>
                          <a:latin typeface="+mj-ea"/>
                          <a:ea typeface="+mj-ea"/>
                        </a:rPr>
                        <a:t>価値の引き下げ、理想化，万能感</a:t>
                      </a:r>
                    </a:p>
                  </a:txBody>
                  <a:tcPr marL="6306" marR="6306" marT="6306" marB="0" anchor="ctr">
                    <a:lnL w="12700" cap="flat" cmpd="sng" algn="ctr">
                      <a:solidFill>
                        <a:srgbClr val="00000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5931">
                <a:tc>
                  <a:txBody>
                    <a:bodyPr/>
                    <a:lstStyle/>
                    <a:p>
                      <a:pPr algn="l" fontAlgn="ctr"/>
                      <a:r>
                        <a:rPr lang="en-US" sz="1400" b="0" i="0" u="none" strike="noStrike">
                          <a:solidFill>
                            <a:srgbClr val="000000"/>
                          </a:solidFill>
                          <a:latin typeface="+mj-ea"/>
                          <a:ea typeface="+mj-ea"/>
                        </a:rPr>
                        <a:t>4.否定の水準</a:t>
                      </a:r>
                      <a:endParaRPr lang="ja-JP" sz="1400" b="0" i="0" u="none" strike="noStrike">
                        <a:solidFill>
                          <a:srgbClr val="000000"/>
                        </a:solidFill>
                        <a:latin typeface="+mj-ea"/>
                        <a:ea typeface="+mj-ea"/>
                      </a:endParaRPr>
                    </a:p>
                  </a:txBody>
                  <a:tcPr marL="6306" marR="6306" marT="6306" marB="0" anchor="ctr">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sz="1400" b="0" i="0" u="none" strike="noStrike" dirty="0">
                          <a:solidFill>
                            <a:srgbClr val="000000"/>
                          </a:solidFill>
                          <a:latin typeface="+mj-ea"/>
                          <a:ea typeface="+mj-ea"/>
                        </a:rPr>
                        <a:t>否認，投影，合理化</a:t>
                      </a:r>
                    </a:p>
                  </a:txBody>
                  <a:tcPr marL="6306" marR="6306" marT="6306" marB="0" anchor="ctr">
                    <a:lnL w="12700" cap="flat" cmpd="sng" algn="ctr">
                      <a:solidFill>
                        <a:srgbClr val="00000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5931">
                <a:tc>
                  <a:txBody>
                    <a:bodyPr/>
                    <a:lstStyle/>
                    <a:p>
                      <a:pPr algn="l" fontAlgn="ctr"/>
                      <a:r>
                        <a:rPr lang="en-US" sz="1400" b="0" i="0" u="none" strike="noStrike">
                          <a:solidFill>
                            <a:srgbClr val="000000"/>
                          </a:solidFill>
                          <a:latin typeface="+mj-ea"/>
                          <a:ea typeface="+mj-ea"/>
                        </a:rPr>
                        <a:t>5.重度の心像歪曲水準</a:t>
                      </a:r>
                      <a:endParaRPr lang="ja-JP" sz="1400" b="0" i="0" u="none" strike="noStrike">
                        <a:solidFill>
                          <a:srgbClr val="000000"/>
                        </a:solidFill>
                        <a:latin typeface="+mj-ea"/>
                        <a:ea typeface="+mj-ea"/>
                      </a:endParaRPr>
                    </a:p>
                  </a:txBody>
                  <a:tcPr marL="6306" marR="6306" marT="6306" marB="0" anchor="ctr">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sz="1400" b="0" i="0" u="none" strike="noStrike" dirty="0">
                          <a:solidFill>
                            <a:srgbClr val="000000"/>
                          </a:solidFill>
                          <a:latin typeface="+mj-ea"/>
                          <a:ea typeface="+mj-ea"/>
                        </a:rPr>
                        <a:t>自閉的空想，投影性同一視，自己像または他者像の分裂</a:t>
                      </a:r>
                    </a:p>
                  </a:txBody>
                  <a:tcPr marL="6306" marR="6306" marT="6306" marB="0" anchor="ctr">
                    <a:lnL w="12700" cap="flat" cmpd="sng" algn="ctr">
                      <a:solidFill>
                        <a:srgbClr val="00000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15931">
                <a:tc>
                  <a:txBody>
                    <a:bodyPr/>
                    <a:lstStyle/>
                    <a:p>
                      <a:pPr algn="l" fontAlgn="ctr"/>
                      <a:r>
                        <a:rPr lang="en-US" sz="1400" b="0" i="0" u="none" strike="noStrike">
                          <a:solidFill>
                            <a:srgbClr val="000000"/>
                          </a:solidFill>
                          <a:latin typeface="+mj-ea"/>
                          <a:ea typeface="+mj-ea"/>
                        </a:rPr>
                        <a:t>6.行為的水準</a:t>
                      </a:r>
                      <a:endParaRPr lang="ja-JP" sz="1400" b="0" i="0" u="none" strike="noStrike">
                        <a:solidFill>
                          <a:srgbClr val="000000"/>
                        </a:solidFill>
                        <a:latin typeface="+mj-ea"/>
                        <a:ea typeface="+mj-ea"/>
                      </a:endParaRPr>
                    </a:p>
                  </a:txBody>
                  <a:tcPr marL="6306" marR="6306" marT="6306" marB="0" anchor="ctr">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sz="1400" b="0" i="0" u="none" strike="noStrike" dirty="0">
                          <a:solidFill>
                            <a:srgbClr val="000000"/>
                          </a:solidFill>
                          <a:latin typeface="+mj-ea"/>
                          <a:ea typeface="+mj-ea"/>
                        </a:rPr>
                        <a:t>行動化，無感情的引きこもり，援助の拒絶を伴う愁訴，受動攻撃性</a:t>
                      </a:r>
                    </a:p>
                  </a:txBody>
                  <a:tcPr marL="6306" marR="6306" marT="6306" marB="0" anchor="ctr">
                    <a:lnL w="12700" cap="flat" cmpd="sng" algn="ctr">
                      <a:solidFill>
                        <a:srgbClr val="00000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15931">
                <a:tc>
                  <a:txBody>
                    <a:bodyPr/>
                    <a:lstStyle/>
                    <a:p>
                      <a:pPr algn="l" fontAlgn="ctr"/>
                      <a:r>
                        <a:rPr lang="ja-JP" sz="1400" b="0" i="0" u="none" strike="noStrike">
                          <a:solidFill>
                            <a:srgbClr val="000000"/>
                          </a:solidFill>
                          <a:latin typeface="+mj-ea"/>
                          <a:ea typeface="+mj-ea"/>
                        </a:rPr>
                        <a:t>7.防衛制御不能水準</a:t>
                      </a:r>
                    </a:p>
                  </a:txBody>
                  <a:tcPr marL="6306" marR="6306" marT="6306" marB="0" anchor="ctr">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sz="1400" b="0" i="0" u="none" strike="noStrike" dirty="0">
                          <a:solidFill>
                            <a:srgbClr val="000000"/>
                          </a:solidFill>
                          <a:latin typeface="+mj-ea"/>
                          <a:ea typeface="+mj-ea"/>
                        </a:rPr>
                        <a:t>妄想的投影，精神病的否認，精神病的歪曲</a:t>
                      </a:r>
                    </a:p>
                  </a:txBody>
                  <a:tcPr marL="6306" marR="6306" marT="6306" marB="0" anchor="ctr">
                    <a:lnL w="12700" cap="flat" cmpd="sng" algn="ctr">
                      <a:solidFill>
                        <a:srgbClr val="00000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テキスト ボックス 2">
            <a:extLst>
              <a:ext uri="{FF2B5EF4-FFF2-40B4-BE49-F238E27FC236}">
                <a16:creationId xmlns:a16="http://schemas.microsoft.com/office/drawing/2014/main" id="{A3743A55-9855-5261-BBA5-9C0FCFE180F8}"/>
              </a:ext>
            </a:extLst>
          </p:cNvPr>
          <p:cNvSpPr txBox="1"/>
          <p:nvPr/>
        </p:nvSpPr>
        <p:spPr>
          <a:xfrm>
            <a:off x="4860032" y="6165304"/>
            <a:ext cx="40318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皆川邦直，守屋直樹：精神分析的診断面接のすすめかた</a:t>
            </a:r>
          </a:p>
        </p:txBody>
      </p:sp>
    </p:spTree>
    <p:extLst>
      <p:ext uri="{BB962C8B-B14F-4D97-AF65-F5344CB8AC3E}">
        <p14:creationId xmlns:p14="http://schemas.microsoft.com/office/powerpoint/2010/main" val="3173889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0950" y="476672"/>
            <a:ext cx="8229600" cy="1069848"/>
          </a:xfrm>
        </p:spPr>
        <p:txBody>
          <a:bodyPr>
            <a:normAutofit/>
          </a:bodyPr>
          <a:lstStyle/>
          <a:p>
            <a:r>
              <a:rPr kumimoji="1" lang="ja-JP" altLang="en-US" dirty="0"/>
              <a:t>ラポールを深めるための三角形</a:t>
            </a:r>
          </a:p>
        </p:txBody>
      </p:sp>
      <p:sp>
        <p:nvSpPr>
          <p:cNvPr id="3" name="二等辺三角形 2"/>
          <p:cNvSpPr/>
          <p:nvPr/>
        </p:nvSpPr>
        <p:spPr>
          <a:xfrm rot="10800000">
            <a:off x="971600" y="2996952"/>
            <a:ext cx="2808312" cy="2521685"/>
          </a:xfrm>
          <a:prstGeom prst="triangl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4" name="二等辺三角形 3"/>
          <p:cNvSpPr/>
          <p:nvPr/>
        </p:nvSpPr>
        <p:spPr>
          <a:xfrm>
            <a:off x="5020695" y="2996951"/>
            <a:ext cx="2808312" cy="2521685"/>
          </a:xfrm>
          <a:prstGeom prst="triangl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5" name="テキスト ボックス 4"/>
          <p:cNvSpPr txBox="1"/>
          <p:nvPr/>
        </p:nvSpPr>
        <p:spPr>
          <a:xfrm>
            <a:off x="125987" y="2303294"/>
            <a:ext cx="90281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防衛</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6" name="テキスト ボックス 5"/>
          <p:cNvSpPr txBox="1"/>
          <p:nvPr/>
        </p:nvSpPr>
        <p:spPr>
          <a:xfrm>
            <a:off x="3491880" y="2303294"/>
            <a:ext cx="90281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不安</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7" name="テキスト ボックス 6"/>
          <p:cNvSpPr txBox="1"/>
          <p:nvPr/>
        </p:nvSpPr>
        <p:spPr>
          <a:xfrm>
            <a:off x="1028798" y="5565863"/>
            <a:ext cx="2723823" cy="738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隠された感情</a:t>
            </a:r>
            <a:endParaRPr kumimoji="1" lang="en-US" altLang="ja-JP" sz="24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（しばしば衝動である）</a:t>
            </a:r>
          </a:p>
        </p:txBody>
      </p:sp>
      <p:sp>
        <p:nvSpPr>
          <p:cNvPr id="8" name="テキスト ボックス 7"/>
          <p:cNvSpPr txBox="1"/>
          <p:nvPr/>
        </p:nvSpPr>
        <p:spPr>
          <a:xfrm>
            <a:off x="971599" y="1476073"/>
            <a:ext cx="264687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葛藤の三角形</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10" name="テキスト ボックス 9"/>
          <p:cNvSpPr txBox="1"/>
          <p:nvPr/>
        </p:nvSpPr>
        <p:spPr>
          <a:xfrm>
            <a:off x="6821189" y="5445926"/>
            <a:ext cx="2481770" cy="80021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他者</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（現在</a:t>
            </a: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or</a:t>
            </a: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最近の過去）</a:t>
            </a:r>
          </a:p>
        </p:txBody>
      </p:sp>
      <p:sp>
        <p:nvSpPr>
          <p:cNvPr id="11" name="テキスト ボックス 10"/>
          <p:cNvSpPr txBox="1"/>
          <p:nvPr/>
        </p:nvSpPr>
        <p:spPr>
          <a:xfrm>
            <a:off x="3707904" y="5445925"/>
            <a:ext cx="1800494" cy="80021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転移</a:t>
            </a:r>
            <a:endParaRPr kumimoji="1" lang="en-US" altLang="ja-JP" sz="2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（今，ここで）</a:t>
            </a:r>
          </a:p>
        </p:txBody>
      </p:sp>
      <p:sp>
        <p:nvSpPr>
          <p:cNvPr id="12" name="テキスト ボックス 11"/>
          <p:cNvSpPr txBox="1"/>
          <p:nvPr/>
        </p:nvSpPr>
        <p:spPr>
          <a:xfrm>
            <a:off x="5563076" y="2060848"/>
            <a:ext cx="1723549"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親</a:t>
            </a:r>
            <a:endParaRPr kumimoji="1" lang="en-US" altLang="ja-JP" sz="2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（遠い過去）</a:t>
            </a:r>
            <a:endParaRPr kumimoji="1" lang="ja-JP" altLang="en-US" sz="2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13" name="テキスト ボックス 12">
            <a:extLst>
              <a:ext uri="{FF2B5EF4-FFF2-40B4-BE49-F238E27FC236}">
                <a16:creationId xmlns:a16="http://schemas.microsoft.com/office/drawing/2014/main" id="{ECEC3759-B221-4F71-AAA7-47F3DCBF7C8B}"/>
              </a:ext>
            </a:extLst>
          </p:cNvPr>
          <p:cNvSpPr txBox="1"/>
          <p:nvPr/>
        </p:nvSpPr>
        <p:spPr>
          <a:xfrm>
            <a:off x="5101411" y="1359238"/>
            <a:ext cx="223651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人の三角形</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Tree>
    <p:extLst>
      <p:ext uri="{BB962C8B-B14F-4D97-AF65-F5344CB8AC3E}">
        <p14:creationId xmlns:p14="http://schemas.microsoft.com/office/powerpoint/2010/main" val="38574175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692696"/>
            <a:ext cx="8229600" cy="1069848"/>
          </a:xfrm>
        </p:spPr>
        <p:txBody>
          <a:bodyPr/>
          <a:lstStyle/>
          <a:p>
            <a:r>
              <a:rPr kumimoji="1" lang="ja-JP" altLang="en-US" dirty="0"/>
              <a:t>状態評価と介入プロセス</a:t>
            </a:r>
          </a:p>
        </p:txBody>
      </p:sp>
      <p:grpSp>
        <p:nvGrpSpPr>
          <p:cNvPr id="3" name="グループ化 2"/>
          <p:cNvGrpSpPr/>
          <p:nvPr/>
        </p:nvGrpSpPr>
        <p:grpSpPr>
          <a:xfrm>
            <a:off x="1187624" y="1916832"/>
            <a:ext cx="1334988" cy="867742"/>
            <a:chOff x="732710" y="1199563"/>
            <a:chExt cx="1334988" cy="867742"/>
          </a:xfrm>
        </p:grpSpPr>
        <p:sp>
          <p:nvSpPr>
            <p:cNvPr id="4" name="角丸四角形 3"/>
            <p:cNvSpPr/>
            <p:nvPr/>
          </p:nvSpPr>
          <p:spPr>
            <a:xfrm>
              <a:off x="732710" y="1199563"/>
              <a:ext cx="1334988" cy="867742"/>
            </a:xfrm>
            <a:prstGeom prst="round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5" name="角丸四角形 4"/>
            <p:cNvSpPr/>
            <p:nvPr/>
          </p:nvSpPr>
          <p:spPr>
            <a:xfrm>
              <a:off x="775070" y="1241923"/>
              <a:ext cx="1250268" cy="7830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marR="0" lvl="0" indent="0" algn="ctr" defTabSz="1511300" rtl="0" eaLnBrk="1" fontAlgn="auto" latinLnBrk="0" hangingPunct="1">
                <a:lnSpc>
                  <a:spcPct val="90000"/>
                </a:lnSpc>
                <a:spcBef>
                  <a:spcPct val="0"/>
                </a:spcBef>
                <a:spcAft>
                  <a:spcPct val="35000"/>
                </a:spcAft>
                <a:buClrTx/>
                <a:buSzTx/>
                <a:buFontTx/>
                <a:buNone/>
                <a:tabLst/>
                <a:defRPr/>
              </a:pPr>
              <a:r>
                <a:rPr kumimoji="1" lang="ja-JP" altLang="en-US" sz="3400" b="0" i="0" u="none" strike="noStrike" kern="1200" cap="none" spc="0" normalizeH="0" baseline="0" noProof="0" dirty="0">
                  <a:ln>
                    <a:noFill/>
                  </a:ln>
                  <a:solidFill>
                    <a:prstClr val="white"/>
                  </a:solidFill>
                  <a:effectLst/>
                  <a:uLnTx/>
                  <a:uFillTx/>
                  <a:latin typeface="Georgia"/>
                  <a:ea typeface="HG明朝B" panose="02020809000000000000" pitchFamily="17" charset="-128"/>
                  <a:cs typeface="+mn-cs"/>
                </a:rPr>
                <a:t>社会</a:t>
              </a:r>
            </a:p>
          </p:txBody>
        </p:sp>
      </p:grpSp>
      <p:grpSp>
        <p:nvGrpSpPr>
          <p:cNvPr id="6" name="グループ化 5"/>
          <p:cNvGrpSpPr/>
          <p:nvPr/>
        </p:nvGrpSpPr>
        <p:grpSpPr>
          <a:xfrm>
            <a:off x="1187624" y="4437112"/>
            <a:ext cx="1334988" cy="867742"/>
            <a:chOff x="2380505" y="2370"/>
            <a:chExt cx="1334988" cy="867742"/>
          </a:xfrm>
        </p:grpSpPr>
        <p:sp>
          <p:nvSpPr>
            <p:cNvPr id="7" name="角丸四角形 6"/>
            <p:cNvSpPr/>
            <p:nvPr/>
          </p:nvSpPr>
          <p:spPr>
            <a:xfrm>
              <a:off x="2380505" y="2370"/>
              <a:ext cx="1334988" cy="867742"/>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8" name="角丸四角形 4"/>
            <p:cNvSpPr/>
            <p:nvPr/>
          </p:nvSpPr>
          <p:spPr>
            <a:xfrm>
              <a:off x="2422865" y="44730"/>
              <a:ext cx="1250268" cy="7830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marR="0" lvl="0" indent="0" algn="ctr" defTabSz="1511300" rtl="0" eaLnBrk="1" fontAlgn="auto" latinLnBrk="0" hangingPunct="1">
                <a:lnSpc>
                  <a:spcPct val="90000"/>
                </a:lnSpc>
                <a:spcBef>
                  <a:spcPct val="0"/>
                </a:spcBef>
                <a:spcAft>
                  <a:spcPct val="35000"/>
                </a:spcAft>
                <a:buClrTx/>
                <a:buSzTx/>
                <a:buFontTx/>
                <a:buNone/>
                <a:tabLst/>
                <a:defRPr/>
              </a:pPr>
              <a:r>
                <a:rPr kumimoji="1" lang="ja-JP" altLang="en-US" sz="3400" b="0" i="0" u="none" strike="noStrike" kern="1200" cap="none" spc="0" normalizeH="0" baseline="0" noProof="0" dirty="0">
                  <a:ln>
                    <a:noFill/>
                  </a:ln>
                  <a:solidFill>
                    <a:prstClr val="white"/>
                  </a:solidFill>
                  <a:effectLst/>
                  <a:uLnTx/>
                  <a:uFillTx/>
                  <a:latin typeface="Georgia"/>
                  <a:ea typeface="HG明朝B" panose="02020809000000000000" pitchFamily="17" charset="-128"/>
                  <a:cs typeface="+mn-cs"/>
                </a:rPr>
                <a:t>生物</a:t>
              </a:r>
            </a:p>
          </p:txBody>
        </p:sp>
      </p:grpSp>
      <p:grpSp>
        <p:nvGrpSpPr>
          <p:cNvPr id="9" name="グループ化 8"/>
          <p:cNvGrpSpPr/>
          <p:nvPr/>
        </p:nvGrpSpPr>
        <p:grpSpPr>
          <a:xfrm>
            <a:off x="3203848" y="3068960"/>
            <a:ext cx="1334988" cy="867742"/>
            <a:chOff x="4028301" y="1199563"/>
            <a:chExt cx="1334988" cy="867742"/>
          </a:xfrm>
        </p:grpSpPr>
        <p:sp>
          <p:nvSpPr>
            <p:cNvPr id="10" name="角丸四角形 9"/>
            <p:cNvSpPr/>
            <p:nvPr/>
          </p:nvSpPr>
          <p:spPr>
            <a:xfrm>
              <a:off x="4028301" y="1199563"/>
              <a:ext cx="1334988" cy="867742"/>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11" name="角丸四角形 4"/>
            <p:cNvSpPr/>
            <p:nvPr/>
          </p:nvSpPr>
          <p:spPr>
            <a:xfrm>
              <a:off x="4070661" y="1241923"/>
              <a:ext cx="1250268" cy="7830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marR="0" lvl="0" indent="0" algn="ctr" defTabSz="1511300" rtl="0" eaLnBrk="1" fontAlgn="auto" latinLnBrk="0" hangingPunct="1">
                <a:lnSpc>
                  <a:spcPct val="90000"/>
                </a:lnSpc>
                <a:spcBef>
                  <a:spcPct val="0"/>
                </a:spcBef>
                <a:spcAft>
                  <a:spcPct val="35000"/>
                </a:spcAft>
                <a:buClrTx/>
                <a:buSzTx/>
                <a:buFontTx/>
                <a:buNone/>
                <a:tabLst/>
                <a:defRPr/>
              </a:pPr>
              <a:r>
                <a:rPr kumimoji="1" lang="ja-JP" altLang="en-US" sz="3400" b="0" i="0" u="none" strike="noStrike" kern="1200" cap="none" spc="0" normalizeH="0" baseline="0" noProof="0" dirty="0">
                  <a:ln>
                    <a:noFill/>
                  </a:ln>
                  <a:solidFill>
                    <a:prstClr val="white"/>
                  </a:solidFill>
                  <a:effectLst/>
                  <a:uLnTx/>
                  <a:uFillTx/>
                  <a:latin typeface="Georgia"/>
                  <a:ea typeface="HG明朝B" panose="02020809000000000000" pitchFamily="17" charset="-128"/>
                  <a:cs typeface="+mn-cs"/>
                </a:rPr>
                <a:t>心理</a:t>
              </a:r>
            </a:p>
          </p:txBody>
        </p:sp>
      </p:grpSp>
      <p:sp>
        <p:nvSpPr>
          <p:cNvPr id="12" name="上下矢印 11"/>
          <p:cNvSpPr/>
          <p:nvPr/>
        </p:nvSpPr>
        <p:spPr>
          <a:xfrm>
            <a:off x="1619672" y="2852936"/>
            <a:ext cx="432048" cy="15121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13" name="上下矢印 12"/>
          <p:cNvSpPr/>
          <p:nvPr/>
        </p:nvSpPr>
        <p:spPr>
          <a:xfrm rot="7599520">
            <a:off x="2743712" y="2347760"/>
            <a:ext cx="431648" cy="86489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14" name="上下矢印 13"/>
          <p:cNvSpPr/>
          <p:nvPr/>
        </p:nvSpPr>
        <p:spPr>
          <a:xfrm rot="13656114">
            <a:off x="2732822" y="3879573"/>
            <a:ext cx="431648" cy="86489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15" name="テキスト ボックス 14"/>
          <p:cNvSpPr txBox="1"/>
          <p:nvPr/>
        </p:nvSpPr>
        <p:spPr>
          <a:xfrm>
            <a:off x="6516216" y="3356992"/>
            <a:ext cx="1107996" cy="369332"/>
          </a:xfrm>
          <a:prstGeom prst="rect">
            <a:avLst/>
          </a:prstGeom>
          <a:noFill/>
          <a:ln w="57150">
            <a:solidFill>
              <a:srgbClr val="92D050"/>
            </a:solidFill>
          </a:ln>
          <a:effectLst>
            <a:glow rad="101600">
              <a:schemeClr val="accent2">
                <a:satMod val="175000"/>
                <a:alpha val="40000"/>
              </a:schemeClr>
            </a:glo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精神科医</a:t>
            </a:r>
          </a:p>
        </p:txBody>
      </p:sp>
      <p:sp>
        <p:nvSpPr>
          <p:cNvPr id="16" name="上下矢印 15"/>
          <p:cNvSpPr/>
          <p:nvPr/>
        </p:nvSpPr>
        <p:spPr>
          <a:xfrm rot="5400000">
            <a:off x="5220072" y="2708920"/>
            <a:ext cx="504056" cy="165618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cxnSp>
        <p:nvCxnSpPr>
          <p:cNvPr id="18" name="カギ線コネクタ 17"/>
          <p:cNvCxnSpPr>
            <a:stCxn id="15" idx="2"/>
            <a:endCxn id="8" idx="3"/>
          </p:cNvCxnSpPr>
          <p:nvPr/>
        </p:nvCxnSpPr>
        <p:spPr>
          <a:xfrm rot="5400000">
            <a:off x="4202904" y="2003672"/>
            <a:ext cx="1144659" cy="4589962"/>
          </a:xfrm>
          <a:prstGeom prst="bentConnector2">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4932040" y="2996952"/>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状態評価</a:t>
            </a:r>
          </a:p>
        </p:txBody>
      </p:sp>
      <p:sp>
        <p:nvSpPr>
          <p:cNvPr id="22" name="テキスト ボックス 21"/>
          <p:cNvSpPr txBox="1"/>
          <p:nvPr/>
        </p:nvSpPr>
        <p:spPr>
          <a:xfrm>
            <a:off x="4932040" y="3717032"/>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精神療法</a:t>
            </a:r>
          </a:p>
        </p:txBody>
      </p:sp>
      <p:sp>
        <p:nvSpPr>
          <p:cNvPr id="27" name="テキスト ボックス 26"/>
          <p:cNvSpPr txBox="1"/>
          <p:nvPr/>
        </p:nvSpPr>
        <p:spPr>
          <a:xfrm>
            <a:off x="4716016" y="4941168"/>
            <a:ext cx="156966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推測（仮説）</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薬物療法</a:t>
            </a:r>
          </a:p>
        </p:txBody>
      </p:sp>
      <p:sp>
        <p:nvSpPr>
          <p:cNvPr id="33" name="曲折矢印 32"/>
          <p:cNvSpPr/>
          <p:nvPr/>
        </p:nvSpPr>
        <p:spPr>
          <a:xfrm rot="5400000">
            <a:off x="4319972" y="152636"/>
            <a:ext cx="1368152" cy="5040560"/>
          </a:xfrm>
          <a:prstGeom prst="bentArrow">
            <a:avLst>
              <a:gd name="adj1" fmla="val 2722"/>
              <a:gd name="adj2" fmla="val 8947"/>
              <a:gd name="adj3" fmla="val 18447"/>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Georgia"/>
              <a:ea typeface="HG明朝B" panose="02020809000000000000" pitchFamily="17" charset="-128"/>
              <a:cs typeface="+mn-cs"/>
            </a:endParaRPr>
          </a:p>
        </p:txBody>
      </p:sp>
      <p:cxnSp>
        <p:nvCxnSpPr>
          <p:cNvPr id="35" name="カギ線コネクタ 17"/>
          <p:cNvCxnSpPr>
            <a:stCxn id="15" idx="0"/>
            <a:endCxn id="4" idx="3"/>
          </p:cNvCxnSpPr>
          <p:nvPr/>
        </p:nvCxnSpPr>
        <p:spPr>
          <a:xfrm rot="16200000" flipV="1">
            <a:off x="4293269" y="580047"/>
            <a:ext cx="1006289" cy="4547602"/>
          </a:xfrm>
          <a:prstGeom prst="bentConnector2">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4788024" y="1628800"/>
            <a:ext cx="25186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家族・関係者からの情報収集</a:t>
            </a:r>
          </a:p>
        </p:txBody>
      </p:sp>
      <p:sp>
        <p:nvSpPr>
          <p:cNvPr id="39" name="テキスト ボックス 38"/>
          <p:cNvSpPr txBox="1"/>
          <p:nvPr/>
        </p:nvSpPr>
        <p:spPr>
          <a:xfrm>
            <a:off x="5292080" y="2348880"/>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環境調整</a:t>
            </a:r>
          </a:p>
        </p:txBody>
      </p:sp>
      <p:sp>
        <p:nvSpPr>
          <p:cNvPr id="17" name="テキスト ボックス 16">
            <a:extLst>
              <a:ext uri="{FF2B5EF4-FFF2-40B4-BE49-F238E27FC236}">
                <a16:creationId xmlns:a16="http://schemas.microsoft.com/office/drawing/2014/main" id="{86BE5E31-E75A-6A52-9BEE-9F3D3DC141AA}"/>
              </a:ext>
            </a:extLst>
          </p:cNvPr>
          <p:cNvSpPr txBox="1"/>
          <p:nvPr/>
        </p:nvSpPr>
        <p:spPr>
          <a:xfrm>
            <a:off x="6583697" y="6412842"/>
            <a:ext cx="2435282" cy="25391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医療法人ディープインテンション 熊田 貴之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2444209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アセスメント</a:t>
            </a:r>
          </a:p>
        </p:txBody>
      </p:sp>
      <p:sp>
        <p:nvSpPr>
          <p:cNvPr id="3" name="コンテンツ プレースホルダ 2"/>
          <p:cNvSpPr>
            <a:spLocks noGrp="1"/>
          </p:cNvSpPr>
          <p:nvPr>
            <p:ph idx="1"/>
          </p:nvPr>
        </p:nvSpPr>
        <p:spPr/>
        <p:txBody>
          <a:bodyPr>
            <a:normAutofit/>
          </a:bodyPr>
          <a:lstStyle/>
          <a:p>
            <a:pPr>
              <a:lnSpc>
                <a:spcPct val="150000"/>
              </a:lnSpc>
            </a:pPr>
            <a:r>
              <a:rPr kumimoji="1" lang="ja-JP" altLang="en-US" sz="2400" dirty="0"/>
              <a:t>生育過程，友人への思い，両親への思い</a:t>
            </a:r>
            <a:endParaRPr kumimoji="1" lang="en-US" altLang="ja-JP" sz="2400" dirty="0"/>
          </a:p>
          <a:p>
            <a:pPr>
              <a:lnSpc>
                <a:spcPct val="150000"/>
              </a:lnSpc>
            </a:pPr>
            <a:r>
              <a:rPr lang="ja-JP" altLang="en-US" sz="2400" dirty="0"/>
              <a:t>そもそもどんな人だったの？</a:t>
            </a:r>
            <a:endParaRPr kumimoji="1" lang="en-US" altLang="ja-JP" sz="2400" dirty="0"/>
          </a:p>
          <a:p>
            <a:pPr>
              <a:lnSpc>
                <a:spcPct val="150000"/>
              </a:lnSpc>
            </a:pPr>
            <a:r>
              <a:rPr lang="ja-JP" altLang="en-US" sz="2400" dirty="0"/>
              <a:t>症状のきっかけ，その時どのように感じたか？それから，どのように考えるようになったか？</a:t>
            </a:r>
            <a:endParaRPr lang="en-US" altLang="ja-JP" sz="2400" dirty="0"/>
          </a:p>
          <a:p>
            <a:pPr>
              <a:lnSpc>
                <a:spcPct val="150000"/>
              </a:lnSpc>
            </a:pPr>
            <a:r>
              <a:rPr kumimoji="1" lang="ja-JP" altLang="en-US" sz="2400" dirty="0"/>
              <a:t>現在，何に悩んでいるのか？</a:t>
            </a:r>
            <a:endParaRPr kumimoji="1" lang="en-US" altLang="ja-JP" sz="2400" dirty="0"/>
          </a:p>
          <a:p>
            <a:pPr>
              <a:lnSpc>
                <a:spcPct val="150000"/>
              </a:lnSpc>
            </a:pPr>
            <a:r>
              <a:rPr lang="ja-JP" altLang="en-US" sz="2400" dirty="0"/>
              <a:t>将来はどうしたい？どうしてそう考えるように？</a:t>
            </a:r>
            <a:endParaRPr kumimoji="1" lang="ja-JP" altLang="en-US" sz="2400" dirty="0"/>
          </a:p>
        </p:txBody>
      </p:sp>
    </p:spTree>
    <p:extLst>
      <p:ext uri="{BB962C8B-B14F-4D97-AF65-F5344CB8AC3E}">
        <p14:creationId xmlns:p14="http://schemas.microsoft.com/office/powerpoint/2010/main" val="1377865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60648"/>
            <a:ext cx="8229600" cy="1069848"/>
          </a:xfrm>
        </p:spPr>
        <p:txBody>
          <a:bodyPr/>
          <a:lstStyle/>
          <a:p>
            <a:r>
              <a:rPr kumimoji="1" lang="ja-JP" altLang="en-US" dirty="0">
                <a:solidFill>
                  <a:schemeClr val="tx1"/>
                </a:solidFill>
              </a:rPr>
              <a:t>チーム医療カンファ</a:t>
            </a:r>
          </a:p>
        </p:txBody>
      </p:sp>
      <p:sp>
        <p:nvSpPr>
          <p:cNvPr id="3" name="円/楕円 2"/>
          <p:cNvSpPr/>
          <p:nvPr/>
        </p:nvSpPr>
        <p:spPr>
          <a:xfrm>
            <a:off x="5220072" y="2362651"/>
            <a:ext cx="3168352" cy="7920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ファシリテーター</a:t>
            </a:r>
          </a:p>
        </p:txBody>
      </p:sp>
      <p:sp>
        <p:nvSpPr>
          <p:cNvPr id="4" name="正方形/長方形 3"/>
          <p:cNvSpPr/>
          <p:nvPr/>
        </p:nvSpPr>
        <p:spPr>
          <a:xfrm>
            <a:off x="2555776" y="1585277"/>
            <a:ext cx="2664296"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資料</a:t>
            </a:r>
          </a:p>
        </p:txBody>
      </p:sp>
      <p:sp>
        <p:nvSpPr>
          <p:cNvPr id="5" name="円/楕円 4"/>
          <p:cNvSpPr/>
          <p:nvPr/>
        </p:nvSpPr>
        <p:spPr>
          <a:xfrm>
            <a:off x="5868144" y="4725144"/>
            <a:ext cx="1368152" cy="93610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主治医</a:t>
            </a:r>
          </a:p>
        </p:txBody>
      </p:sp>
      <p:sp>
        <p:nvSpPr>
          <p:cNvPr id="6" name="円/楕円 5"/>
          <p:cNvSpPr/>
          <p:nvPr/>
        </p:nvSpPr>
        <p:spPr>
          <a:xfrm>
            <a:off x="4211960" y="5445224"/>
            <a:ext cx="1368152" cy="93610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担当</a:t>
            </a:r>
            <a:r>
              <a:rPr lang="en-US" altLang="ja-JP" dirty="0">
                <a:solidFill>
                  <a:prstClr val="black"/>
                </a:solidFill>
              </a:rPr>
              <a:t>Ns</a:t>
            </a:r>
            <a:endParaRPr lang="ja-JP" altLang="en-US" dirty="0">
              <a:solidFill>
                <a:prstClr val="black"/>
              </a:solidFill>
            </a:endParaRPr>
          </a:p>
        </p:txBody>
      </p:sp>
      <p:sp>
        <p:nvSpPr>
          <p:cNvPr id="7" name="円/楕円 6"/>
          <p:cNvSpPr/>
          <p:nvPr/>
        </p:nvSpPr>
        <p:spPr>
          <a:xfrm>
            <a:off x="2627784" y="5445224"/>
            <a:ext cx="1368152" cy="93610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担当</a:t>
            </a:r>
            <a:endParaRPr lang="en-US" altLang="ja-JP" dirty="0">
              <a:solidFill>
                <a:prstClr val="black"/>
              </a:solidFill>
            </a:endParaRPr>
          </a:p>
          <a:p>
            <a:pPr algn="ctr"/>
            <a:r>
              <a:rPr lang="ja-JP" altLang="en-US" dirty="0">
                <a:solidFill>
                  <a:prstClr val="black"/>
                </a:solidFill>
              </a:rPr>
              <a:t>薬剤師</a:t>
            </a:r>
          </a:p>
        </p:txBody>
      </p:sp>
      <p:sp>
        <p:nvSpPr>
          <p:cNvPr id="8" name="円/楕円 7"/>
          <p:cNvSpPr/>
          <p:nvPr/>
        </p:nvSpPr>
        <p:spPr>
          <a:xfrm>
            <a:off x="683568" y="3717032"/>
            <a:ext cx="1368152" cy="93610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担当</a:t>
            </a:r>
            <a:r>
              <a:rPr lang="en-US" altLang="ja-JP" dirty="0">
                <a:solidFill>
                  <a:prstClr val="black"/>
                </a:solidFill>
              </a:rPr>
              <a:t>PSW</a:t>
            </a:r>
            <a:endParaRPr lang="ja-JP" altLang="en-US" dirty="0">
              <a:solidFill>
                <a:prstClr val="black"/>
              </a:solidFill>
            </a:endParaRPr>
          </a:p>
        </p:txBody>
      </p:sp>
      <p:sp>
        <p:nvSpPr>
          <p:cNvPr id="9" name="円/楕円 8"/>
          <p:cNvSpPr/>
          <p:nvPr/>
        </p:nvSpPr>
        <p:spPr>
          <a:xfrm>
            <a:off x="6804248" y="3369753"/>
            <a:ext cx="1368152" cy="93610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心理士</a:t>
            </a:r>
          </a:p>
        </p:txBody>
      </p:sp>
      <p:sp>
        <p:nvSpPr>
          <p:cNvPr id="10" name="円/楕円 9"/>
          <p:cNvSpPr/>
          <p:nvPr/>
        </p:nvSpPr>
        <p:spPr>
          <a:xfrm>
            <a:off x="323528" y="2492896"/>
            <a:ext cx="1368152" cy="93610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担当外</a:t>
            </a:r>
            <a:endParaRPr lang="en-US" altLang="ja-JP" dirty="0">
              <a:solidFill>
                <a:prstClr val="black"/>
              </a:solidFill>
            </a:endParaRPr>
          </a:p>
          <a:p>
            <a:pPr algn="ctr"/>
            <a:r>
              <a:rPr lang="en-US" altLang="ja-JP" dirty="0">
                <a:solidFill>
                  <a:prstClr val="black"/>
                </a:solidFill>
              </a:rPr>
              <a:t>Staff</a:t>
            </a:r>
            <a:endParaRPr lang="ja-JP" altLang="en-US" dirty="0">
              <a:solidFill>
                <a:prstClr val="black"/>
              </a:solidFill>
            </a:endParaRPr>
          </a:p>
        </p:txBody>
      </p:sp>
      <p:sp>
        <p:nvSpPr>
          <p:cNvPr id="11" name="円/楕円 10"/>
          <p:cNvSpPr/>
          <p:nvPr/>
        </p:nvSpPr>
        <p:spPr>
          <a:xfrm>
            <a:off x="1475656" y="4797152"/>
            <a:ext cx="1368152" cy="93610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rPr>
              <a:t>OT</a:t>
            </a:r>
            <a:endParaRPr lang="ja-JP" altLang="en-US" dirty="0">
              <a:solidFill>
                <a:prstClr val="black"/>
              </a:solidFill>
            </a:endParaRPr>
          </a:p>
        </p:txBody>
      </p:sp>
      <p:cxnSp>
        <p:nvCxnSpPr>
          <p:cNvPr id="13" name="直線矢印コネクタ 12"/>
          <p:cNvCxnSpPr>
            <a:stCxn id="11" idx="0"/>
          </p:cNvCxnSpPr>
          <p:nvPr/>
        </p:nvCxnSpPr>
        <p:spPr>
          <a:xfrm flipV="1">
            <a:off x="2159732" y="2132856"/>
            <a:ext cx="1692188" cy="2664296"/>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endCxn id="3" idx="2"/>
          </p:cNvCxnSpPr>
          <p:nvPr/>
        </p:nvCxnSpPr>
        <p:spPr>
          <a:xfrm>
            <a:off x="3851920" y="2132856"/>
            <a:ext cx="1368152" cy="6258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3" idx="3"/>
            <a:endCxn id="7" idx="0"/>
          </p:cNvCxnSpPr>
          <p:nvPr/>
        </p:nvCxnSpPr>
        <p:spPr>
          <a:xfrm flipH="1">
            <a:off x="3311860" y="3038740"/>
            <a:ext cx="2372207" cy="24064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4" idx="2"/>
            <a:endCxn id="7" idx="0"/>
          </p:cNvCxnSpPr>
          <p:nvPr/>
        </p:nvCxnSpPr>
        <p:spPr>
          <a:xfrm flipH="1">
            <a:off x="3311860" y="2089333"/>
            <a:ext cx="576064" cy="33558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4" idx="2"/>
            <a:endCxn id="6" idx="0"/>
          </p:cNvCxnSpPr>
          <p:nvPr/>
        </p:nvCxnSpPr>
        <p:spPr>
          <a:xfrm>
            <a:off x="3887924" y="2089333"/>
            <a:ext cx="1008112" cy="33558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stCxn id="3" idx="3"/>
            <a:endCxn id="6" idx="0"/>
          </p:cNvCxnSpPr>
          <p:nvPr/>
        </p:nvCxnSpPr>
        <p:spPr>
          <a:xfrm flipH="1">
            <a:off x="4896036" y="3038740"/>
            <a:ext cx="788031" cy="24064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10" idx="6"/>
            <a:endCxn id="4" idx="2"/>
          </p:cNvCxnSpPr>
          <p:nvPr/>
        </p:nvCxnSpPr>
        <p:spPr>
          <a:xfrm flipV="1">
            <a:off x="1691680" y="2089333"/>
            <a:ext cx="2196244" cy="8716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6" idx="1"/>
          </p:cNvCxnSpPr>
          <p:nvPr/>
        </p:nvCxnSpPr>
        <p:spPr>
          <a:xfrm flipH="1" flipV="1">
            <a:off x="4283968" y="2060848"/>
            <a:ext cx="128353" cy="35214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9" idx="2"/>
            <a:endCxn id="4" idx="2"/>
          </p:cNvCxnSpPr>
          <p:nvPr/>
        </p:nvCxnSpPr>
        <p:spPr>
          <a:xfrm flipH="1" flipV="1">
            <a:off x="3887924" y="2089333"/>
            <a:ext cx="2916324" cy="1748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endCxn id="4" idx="2"/>
          </p:cNvCxnSpPr>
          <p:nvPr/>
        </p:nvCxnSpPr>
        <p:spPr>
          <a:xfrm flipV="1">
            <a:off x="2051720" y="2089333"/>
            <a:ext cx="1836204" cy="19157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8723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371" y="404664"/>
            <a:ext cx="8229600" cy="1069848"/>
          </a:xfrm>
        </p:spPr>
        <p:txBody>
          <a:bodyPr/>
          <a:lstStyle/>
          <a:p>
            <a:r>
              <a:rPr kumimoji="1" lang="ja-JP" altLang="en-US" dirty="0">
                <a:solidFill>
                  <a:schemeClr val="tx1"/>
                </a:solidFill>
              </a:rPr>
              <a:t>チーム診察</a:t>
            </a:r>
          </a:p>
        </p:txBody>
      </p:sp>
      <p:sp>
        <p:nvSpPr>
          <p:cNvPr id="3" name="円/楕円 2"/>
          <p:cNvSpPr/>
          <p:nvPr/>
        </p:nvSpPr>
        <p:spPr>
          <a:xfrm>
            <a:off x="2616012" y="1461526"/>
            <a:ext cx="3168352" cy="7920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prstClr val="black"/>
                </a:solidFill>
              </a:rPr>
              <a:t>患者</a:t>
            </a:r>
            <a:endParaRPr lang="ja-JP" altLang="en-US" dirty="0">
              <a:solidFill>
                <a:prstClr val="black"/>
              </a:solidFill>
            </a:endParaRPr>
          </a:p>
        </p:txBody>
      </p:sp>
      <p:sp>
        <p:nvSpPr>
          <p:cNvPr id="5" name="円/楕円 4"/>
          <p:cNvSpPr/>
          <p:nvPr/>
        </p:nvSpPr>
        <p:spPr>
          <a:xfrm>
            <a:off x="3494333" y="4994891"/>
            <a:ext cx="1368152" cy="93610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主治医</a:t>
            </a:r>
          </a:p>
        </p:txBody>
      </p:sp>
      <p:sp>
        <p:nvSpPr>
          <p:cNvPr id="6" name="円/楕円 5"/>
          <p:cNvSpPr/>
          <p:nvPr/>
        </p:nvSpPr>
        <p:spPr>
          <a:xfrm>
            <a:off x="1835696" y="4653136"/>
            <a:ext cx="1368152" cy="93610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担当</a:t>
            </a:r>
            <a:r>
              <a:rPr lang="en-US" altLang="ja-JP" dirty="0">
                <a:solidFill>
                  <a:prstClr val="black"/>
                </a:solidFill>
              </a:rPr>
              <a:t>Ns</a:t>
            </a:r>
            <a:endParaRPr lang="ja-JP" altLang="en-US" dirty="0">
              <a:solidFill>
                <a:prstClr val="black"/>
              </a:solidFill>
            </a:endParaRPr>
          </a:p>
        </p:txBody>
      </p:sp>
      <p:sp>
        <p:nvSpPr>
          <p:cNvPr id="7" name="円/楕円 6"/>
          <p:cNvSpPr/>
          <p:nvPr/>
        </p:nvSpPr>
        <p:spPr>
          <a:xfrm>
            <a:off x="928211" y="3444685"/>
            <a:ext cx="1368152" cy="93610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担当</a:t>
            </a:r>
            <a:endParaRPr lang="en-US" altLang="ja-JP" dirty="0">
              <a:solidFill>
                <a:prstClr val="black"/>
              </a:solidFill>
            </a:endParaRPr>
          </a:p>
          <a:p>
            <a:pPr algn="ctr"/>
            <a:r>
              <a:rPr lang="ja-JP" altLang="en-US" dirty="0">
                <a:solidFill>
                  <a:prstClr val="black"/>
                </a:solidFill>
              </a:rPr>
              <a:t>薬剤師</a:t>
            </a:r>
          </a:p>
        </p:txBody>
      </p:sp>
      <p:sp>
        <p:nvSpPr>
          <p:cNvPr id="8" name="円/楕円 7"/>
          <p:cNvSpPr/>
          <p:nvPr/>
        </p:nvSpPr>
        <p:spPr>
          <a:xfrm>
            <a:off x="517324" y="1922775"/>
            <a:ext cx="1368152" cy="93610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担当</a:t>
            </a:r>
            <a:r>
              <a:rPr lang="en-US" altLang="ja-JP" dirty="0">
                <a:solidFill>
                  <a:prstClr val="black"/>
                </a:solidFill>
              </a:rPr>
              <a:t>PSW</a:t>
            </a:r>
            <a:endParaRPr lang="ja-JP" altLang="en-US" dirty="0">
              <a:solidFill>
                <a:prstClr val="black"/>
              </a:solidFill>
            </a:endParaRPr>
          </a:p>
        </p:txBody>
      </p:sp>
      <p:sp>
        <p:nvSpPr>
          <p:cNvPr id="9" name="円/楕円 8"/>
          <p:cNvSpPr/>
          <p:nvPr/>
        </p:nvSpPr>
        <p:spPr>
          <a:xfrm>
            <a:off x="6319355" y="1922775"/>
            <a:ext cx="1368152" cy="93610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心理士</a:t>
            </a:r>
          </a:p>
        </p:txBody>
      </p:sp>
      <p:sp>
        <p:nvSpPr>
          <p:cNvPr id="10" name="円/楕円 9"/>
          <p:cNvSpPr/>
          <p:nvPr/>
        </p:nvSpPr>
        <p:spPr>
          <a:xfrm>
            <a:off x="6120172" y="3444685"/>
            <a:ext cx="1368152" cy="93610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家族</a:t>
            </a:r>
          </a:p>
        </p:txBody>
      </p:sp>
      <p:sp>
        <p:nvSpPr>
          <p:cNvPr id="4" name="正方形/長方形 3"/>
          <p:cNvSpPr/>
          <p:nvPr/>
        </p:nvSpPr>
        <p:spPr>
          <a:xfrm>
            <a:off x="2987824" y="3063661"/>
            <a:ext cx="2424729"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希望・課題</a:t>
            </a:r>
          </a:p>
        </p:txBody>
      </p:sp>
      <p:sp>
        <p:nvSpPr>
          <p:cNvPr id="11" name="円/楕円 10"/>
          <p:cNvSpPr/>
          <p:nvPr/>
        </p:nvSpPr>
        <p:spPr>
          <a:xfrm>
            <a:off x="5152970" y="4690555"/>
            <a:ext cx="1368152" cy="93610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rPr>
              <a:t>OT</a:t>
            </a:r>
            <a:endParaRPr lang="ja-JP" altLang="en-US" dirty="0">
              <a:solidFill>
                <a:prstClr val="black"/>
              </a:solidFill>
            </a:endParaRPr>
          </a:p>
        </p:txBody>
      </p:sp>
    </p:spTree>
    <p:extLst>
      <p:ext uri="{BB962C8B-B14F-4D97-AF65-F5344CB8AC3E}">
        <p14:creationId xmlns:p14="http://schemas.microsoft.com/office/powerpoint/2010/main" val="32585858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B5ADBB7-5F61-2003-4A9A-7FCAF7B0BA1F}"/>
              </a:ext>
            </a:extLst>
          </p:cNvPr>
          <p:cNvSpPr txBox="1"/>
          <p:nvPr/>
        </p:nvSpPr>
        <p:spPr>
          <a:xfrm>
            <a:off x="3347864" y="2636912"/>
            <a:ext cx="2031325" cy="1200329"/>
          </a:xfrm>
          <a:custGeom>
            <a:avLst/>
            <a:gdLst>
              <a:gd name="connsiteX0" fmla="*/ 0 w 2031325"/>
              <a:gd name="connsiteY0" fmla="*/ 0 h 1200329"/>
              <a:gd name="connsiteX1" fmla="*/ 2031325 w 2031325"/>
              <a:gd name="connsiteY1" fmla="*/ 0 h 1200329"/>
              <a:gd name="connsiteX2" fmla="*/ 2031325 w 2031325"/>
              <a:gd name="connsiteY2" fmla="*/ 1200329 h 1200329"/>
              <a:gd name="connsiteX3" fmla="*/ 0 w 2031325"/>
              <a:gd name="connsiteY3" fmla="*/ 1200329 h 1200329"/>
              <a:gd name="connsiteX4" fmla="*/ 0 w 2031325"/>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325" h="1200329" extrusionOk="0">
                <a:moveTo>
                  <a:pt x="0" y="0"/>
                </a:moveTo>
                <a:cubicBezTo>
                  <a:pt x="683828" y="-5264"/>
                  <a:pt x="1670404" y="84467"/>
                  <a:pt x="2031325" y="0"/>
                </a:cubicBezTo>
                <a:cubicBezTo>
                  <a:pt x="1994398" y="393021"/>
                  <a:pt x="1999282" y="1014765"/>
                  <a:pt x="2031325" y="1200329"/>
                </a:cubicBezTo>
                <a:cubicBezTo>
                  <a:pt x="1261888" y="1306649"/>
                  <a:pt x="913878" y="1192680"/>
                  <a:pt x="0" y="1200329"/>
                </a:cubicBezTo>
                <a:cubicBezTo>
                  <a:pt x="-39762" y="727104"/>
                  <a:pt x="103026" y="164741"/>
                  <a:pt x="0" y="0"/>
                </a:cubicBezTo>
                <a:close/>
              </a:path>
            </a:pathLst>
          </a:custGeom>
          <a:noFill/>
          <a:ln w="38100">
            <a:solidFill>
              <a:schemeClr val="tx1"/>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クライアント</a:t>
            </a:r>
            <a:endParaRPr kumimoji="1" lang="en-US" altLang="ja-JP" sz="24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と</a:t>
            </a:r>
            <a:endParaRPr kumimoji="1" lang="en-US" altLang="ja-JP" sz="24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希望＆課題</a:t>
            </a:r>
          </a:p>
        </p:txBody>
      </p:sp>
      <p:sp>
        <p:nvSpPr>
          <p:cNvPr id="5" name="円/楕円 4">
            <a:extLst>
              <a:ext uri="{FF2B5EF4-FFF2-40B4-BE49-F238E27FC236}">
                <a16:creationId xmlns:a16="http://schemas.microsoft.com/office/drawing/2014/main" id="{CC98C6FF-CCB2-DF17-D9D6-9C2037A652C3}"/>
              </a:ext>
            </a:extLst>
          </p:cNvPr>
          <p:cNvSpPr/>
          <p:nvPr/>
        </p:nvSpPr>
        <p:spPr>
          <a:xfrm>
            <a:off x="1389134" y="4295828"/>
            <a:ext cx="1585920" cy="93610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精神科医</a:t>
            </a:r>
          </a:p>
        </p:txBody>
      </p:sp>
      <p:sp>
        <p:nvSpPr>
          <p:cNvPr id="6" name="円/楕円 5">
            <a:extLst>
              <a:ext uri="{FF2B5EF4-FFF2-40B4-BE49-F238E27FC236}">
                <a16:creationId xmlns:a16="http://schemas.microsoft.com/office/drawing/2014/main" id="{1C36D812-E6E6-65D9-B227-26845E81CDCB}"/>
              </a:ext>
            </a:extLst>
          </p:cNvPr>
          <p:cNvSpPr/>
          <p:nvPr/>
        </p:nvSpPr>
        <p:spPr>
          <a:xfrm>
            <a:off x="827584" y="2852936"/>
            <a:ext cx="1368152" cy="93610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看護師</a:t>
            </a:r>
          </a:p>
        </p:txBody>
      </p:sp>
      <p:sp>
        <p:nvSpPr>
          <p:cNvPr id="7" name="円/楕円 6">
            <a:extLst>
              <a:ext uri="{FF2B5EF4-FFF2-40B4-BE49-F238E27FC236}">
                <a16:creationId xmlns:a16="http://schemas.microsoft.com/office/drawing/2014/main" id="{CEA93B4B-FF66-ADF3-653E-4A78B01B852B}"/>
              </a:ext>
            </a:extLst>
          </p:cNvPr>
          <p:cNvSpPr/>
          <p:nvPr/>
        </p:nvSpPr>
        <p:spPr>
          <a:xfrm>
            <a:off x="1187624" y="1303703"/>
            <a:ext cx="1368152" cy="93610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薬剤師</a:t>
            </a:r>
          </a:p>
        </p:txBody>
      </p:sp>
      <p:sp>
        <p:nvSpPr>
          <p:cNvPr id="8" name="円/楕円 7">
            <a:extLst>
              <a:ext uri="{FF2B5EF4-FFF2-40B4-BE49-F238E27FC236}">
                <a16:creationId xmlns:a16="http://schemas.microsoft.com/office/drawing/2014/main" id="{908F4F89-624D-3847-72BE-8A2BC814A104}"/>
              </a:ext>
            </a:extLst>
          </p:cNvPr>
          <p:cNvSpPr/>
          <p:nvPr/>
        </p:nvSpPr>
        <p:spPr>
          <a:xfrm>
            <a:off x="6300192" y="2780928"/>
            <a:ext cx="1368152" cy="93610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PSW</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円/楕円 8">
            <a:extLst>
              <a:ext uri="{FF2B5EF4-FFF2-40B4-BE49-F238E27FC236}">
                <a16:creationId xmlns:a16="http://schemas.microsoft.com/office/drawing/2014/main" id="{9A5A8DFC-5EAE-6EB4-7C40-6AB22B840CEF}"/>
              </a:ext>
            </a:extLst>
          </p:cNvPr>
          <p:cNvSpPr/>
          <p:nvPr/>
        </p:nvSpPr>
        <p:spPr>
          <a:xfrm>
            <a:off x="5904150" y="1303703"/>
            <a:ext cx="1368152" cy="93610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心理士</a:t>
            </a:r>
          </a:p>
        </p:txBody>
      </p:sp>
      <p:sp>
        <p:nvSpPr>
          <p:cNvPr id="10" name="円/楕円 9">
            <a:extLst>
              <a:ext uri="{FF2B5EF4-FFF2-40B4-BE49-F238E27FC236}">
                <a16:creationId xmlns:a16="http://schemas.microsoft.com/office/drawing/2014/main" id="{5EB3B892-125F-5147-7247-DD2E8D669E96}"/>
              </a:ext>
            </a:extLst>
          </p:cNvPr>
          <p:cNvSpPr/>
          <p:nvPr/>
        </p:nvSpPr>
        <p:spPr>
          <a:xfrm>
            <a:off x="3069746" y="5104774"/>
            <a:ext cx="1368152" cy="93610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家族</a:t>
            </a:r>
          </a:p>
        </p:txBody>
      </p:sp>
      <p:sp>
        <p:nvSpPr>
          <p:cNvPr id="12" name="円/楕円 10">
            <a:extLst>
              <a:ext uri="{FF2B5EF4-FFF2-40B4-BE49-F238E27FC236}">
                <a16:creationId xmlns:a16="http://schemas.microsoft.com/office/drawing/2014/main" id="{044A29F9-CC36-40C6-1E50-45E24B7E84B0}"/>
              </a:ext>
            </a:extLst>
          </p:cNvPr>
          <p:cNvSpPr/>
          <p:nvPr/>
        </p:nvSpPr>
        <p:spPr>
          <a:xfrm>
            <a:off x="3545887" y="616405"/>
            <a:ext cx="1368152" cy="93610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円/楕円 5">
            <a:extLst>
              <a:ext uri="{FF2B5EF4-FFF2-40B4-BE49-F238E27FC236}">
                <a16:creationId xmlns:a16="http://schemas.microsoft.com/office/drawing/2014/main" id="{D0215B57-298C-1DBC-CA0A-19D122ACB79A}"/>
              </a:ext>
            </a:extLst>
          </p:cNvPr>
          <p:cNvSpPr/>
          <p:nvPr/>
        </p:nvSpPr>
        <p:spPr>
          <a:xfrm>
            <a:off x="6156176" y="4295828"/>
            <a:ext cx="1368152" cy="93610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管理</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栄養士</a:t>
            </a:r>
          </a:p>
        </p:txBody>
      </p:sp>
      <p:sp>
        <p:nvSpPr>
          <p:cNvPr id="14" name="円/楕円 5">
            <a:extLst>
              <a:ext uri="{FF2B5EF4-FFF2-40B4-BE49-F238E27FC236}">
                <a16:creationId xmlns:a16="http://schemas.microsoft.com/office/drawing/2014/main" id="{0F5210AA-689F-5F76-BE93-CE17C2CC4726}"/>
              </a:ext>
            </a:extLst>
          </p:cNvPr>
          <p:cNvSpPr/>
          <p:nvPr/>
        </p:nvSpPr>
        <p:spPr>
          <a:xfrm>
            <a:off x="4954999" y="5069943"/>
            <a:ext cx="1368152" cy="93610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事務</a:t>
            </a:r>
          </a:p>
        </p:txBody>
      </p:sp>
    </p:spTree>
    <p:extLst>
      <p:ext uri="{BB962C8B-B14F-4D97-AF65-F5344CB8AC3E}">
        <p14:creationId xmlns:p14="http://schemas.microsoft.com/office/powerpoint/2010/main" val="2986527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764704"/>
            <a:ext cx="8229600" cy="1069848"/>
          </a:xfrm>
        </p:spPr>
        <p:txBody>
          <a:bodyPr/>
          <a:lstStyle/>
          <a:p>
            <a:r>
              <a:rPr lang="ja-JP" altLang="en-US" dirty="0"/>
              <a:t>治療者</a:t>
            </a:r>
            <a:r>
              <a:rPr kumimoji="1" lang="ja-JP" altLang="en-US" dirty="0"/>
              <a:t>も人間です！</a:t>
            </a:r>
          </a:p>
        </p:txBody>
      </p:sp>
      <p:sp>
        <p:nvSpPr>
          <p:cNvPr id="3" name="正方形/長方形 2"/>
          <p:cNvSpPr/>
          <p:nvPr/>
        </p:nvSpPr>
        <p:spPr>
          <a:xfrm>
            <a:off x="899592" y="3356992"/>
            <a:ext cx="7272808" cy="7920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3600" dirty="0">
                <a:solidFill>
                  <a:prstClr val="black"/>
                </a:solidFill>
              </a:rPr>
              <a:t>治療的判断</a:t>
            </a:r>
            <a:endParaRPr lang="ja-JP" altLang="en-US" dirty="0">
              <a:solidFill>
                <a:prstClr val="black"/>
              </a:solidFill>
            </a:endParaRPr>
          </a:p>
        </p:txBody>
      </p:sp>
      <p:sp>
        <p:nvSpPr>
          <p:cNvPr id="4" name="円/楕円 3"/>
          <p:cNvSpPr/>
          <p:nvPr/>
        </p:nvSpPr>
        <p:spPr>
          <a:xfrm>
            <a:off x="2051720" y="2276872"/>
            <a:ext cx="2160240" cy="108012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3600" dirty="0">
                <a:solidFill>
                  <a:prstClr val="white"/>
                </a:solidFill>
              </a:rPr>
              <a:t>責任</a:t>
            </a:r>
          </a:p>
        </p:txBody>
      </p:sp>
      <p:sp>
        <p:nvSpPr>
          <p:cNvPr id="5" name="円/楕円 4"/>
          <p:cNvSpPr/>
          <p:nvPr/>
        </p:nvSpPr>
        <p:spPr>
          <a:xfrm>
            <a:off x="2555776" y="4149080"/>
            <a:ext cx="2160240" cy="108012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3600" dirty="0">
                <a:solidFill>
                  <a:prstClr val="white"/>
                </a:solidFill>
              </a:rPr>
              <a:t>熱意</a:t>
            </a:r>
          </a:p>
        </p:txBody>
      </p:sp>
      <p:sp>
        <p:nvSpPr>
          <p:cNvPr id="6" name="円/楕円 5"/>
          <p:cNvSpPr/>
          <p:nvPr/>
        </p:nvSpPr>
        <p:spPr>
          <a:xfrm>
            <a:off x="4788024" y="2276872"/>
            <a:ext cx="2160240" cy="10801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3600" dirty="0">
                <a:solidFill>
                  <a:prstClr val="white"/>
                </a:solidFill>
              </a:rPr>
              <a:t>不安</a:t>
            </a:r>
          </a:p>
        </p:txBody>
      </p:sp>
      <p:sp>
        <p:nvSpPr>
          <p:cNvPr id="7" name="円/楕円 6"/>
          <p:cNvSpPr/>
          <p:nvPr/>
        </p:nvSpPr>
        <p:spPr>
          <a:xfrm>
            <a:off x="5220072" y="4149080"/>
            <a:ext cx="2160240" cy="108012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ja-JP" altLang="en-US" sz="3600" dirty="0">
                <a:solidFill>
                  <a:prstClr val="white"/>
                </a:solidFill>
              </a:rPr>
              <a:t>信頼</a:t>
            </a:r>
          </a:p>
        </p:txBody>
      </p:sp>
    </p:spTree>
    <p:extLst>
      <p:ext uri="{BB962C8B-B14F-4D97-AF65-F5344CB8AC3E}">
        <p14:creationId xmlns:p14="http://schemas.microsoft.com/office/powerpoint/2010/main" val="4235345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1066800"/>
          </a:xfrm>
        </p:spPr>
        <p:txBody>
          <a:bodyPr>
            <a:normAutofit/>
          </a:bodyPr>
          <a:lstStyle/>
          <a:p>
            <a:r>
              <a:rPr kumimoji="1" lang="ja-JP" altLang="en-US" sz="2000" dirty="0"/>
              <a:t>アブラハム・マズローの自己実現理論：欲求の階層</a:t>
            </a:r>
          </a:p>
        </p:txBody>
      </p:sp>
      <p:pic>
        <p:nvPicPr>
          <p:cNvPr id="51202" name="Picture 2" descr="ファイル:Maslow's hierarchy of needs.png"/>
          <p:cNvPicPr>
            <a:picLocks noChangeAspect="1" noChangeArrowheads="1"/>
          </p:cNvPicPr>
          <p:nvPr/>
        </p:nvPicPr>
        <p:blipFill>
          <a:blip r:embed="rId2" cstate="print"/>
          <a:srcRect/>
          <a:stretch>
            <a:fillRect/>
          </a:stretch>
        </p:blipFill>
        <p:spPr bwMode="auto">
          <a:xfrm>
            <a:off x="1475656" y="1540748"/>
            <a:ext cx="6899920" cy="4519449"/>
          </a:xfrm>
          <a:prstGeom prst="rect">
            <a:avLst/>
          </a:prstGeom>
          <a:noFill/>
        </p:spPr>
      </p:pic>
      <p:sp>
        <p:nvSpPr>
          <p:cNvPr id="5" name="テキスト ボックス 4"/>
          <p:cNvSpPr txBox="1"/>
          <p:nvPr/>
        </p:nvSpPr>
        <p:spPr>
          <a:xfrm>
            <a:off x="1403648" y="3068960"/>
            <a:ext cx="208823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自己実現</a:t>
            </a:r>
          </a:p>
        </p:txBody>
      </p:sp>
      <p:sp>
        <p:nvSpPr>
          <p:cNvPr id="6" name="テキスト ボックス 5"/>
          <p:cNvSpPr txBox="1"/>
          <p:nvPr/>
        </p:nvSpPr>
        <p:spPr>
          <a:xfrm>
            <a:off x="1403648" y="3789040"/>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承認</a:t>
            </a:r>
          </a:p>
        </p:txBody>
      </p:sp>
      <p:sp>
        <p:nvSpPr>
          <p:cNvPr id="7" name="テキスト ボックス 6"/>
          <p:cNvSpPr txBox="1"/>
          <p:nvPr/>
        </p:nvSpPr>
        <p:spPr>
          <a:xfrm>
            <a:off x="1403648" y="4365104"/>
            <a:ext cx="100540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愛と所属</a:t>
            </a:r>
          </a:p>
        </p:txBody>
      </p:sp>
      <p:sp>
        <p:nvSpPr>
          <p:cNvPr id="8" name="テキスト ボックス 7"/>
          <p:cNvSpPr txBox="1"/>
          <p:nvPr/>
        </p:nvSpPr>
        <p:spPr>
          <a:xfrm>
            <a:off x="1403648" y="4941168"/>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安全</a:t>
            </a:r>
          </a:p>
        </p:txBody>
      </p:sp>
      <p:sp>
        <p:nvSpPr>
          <p:cNvPr id="9" name="テキスト ボックス 8"/>
          <p:cNvSpPr txBox="1"/>
          <p:nvPr/>
        </p:nvSpPr>
        <p:spPr>
          <a:xfrm>
            <a:off x="1403648" y="5445224"/>
            <a:ext cx="8002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生理的</a:t>
            </a:r>
          </a:p>
        </p:txBody>
      </p:sp>
      <p:cxnSp>
        <p:nvCxnSpPr>
          <p:cNvPr id="11" name="直線コネクタ 10"/>
          <p:cNvCxnSpPr/>
          <p:nvPr/>
        </p:nvCxnSpPr>
        <p:spPr>
          <a:xfrm flipH="1">
            <a:off x="0" y="3645024"/>
            <a:ext cx="133164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395536" y="2276872"/>
            <a:ext cx="0" cy="136815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395536" y="3645024"/>
            <a:ext cx="0" cy="148478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539552" y="2420888"/>
            <a:ext cx="231666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存在欲求：</a:t>
            </a:r>
            <a:r>
              <a:rPr kumimoji="1" lang="en-US" altLang="ja-JP"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being-needs</a:t>
            </a:r>
            <a:endPar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17" name="テキスト ボックス 16"/>
          <p:cNvSpPr txBox="1"/>
          <p:nvPr/>
        </p:nvSpPr>
        <p:spPr>
          <a:xfrm>
            <a:off x="0" y="5229200"/>
            <a:ext cx="121058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欠乏欲求：</a:t>
            </a:r>
            <a:endParaRPr kumimoji="1" lang="en-US" altLang="ja-JP"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Deficiency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-needs</a:t>
            </a:r>
            <a:endPar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3" name="テキスト ボックス 2">
            <a:extLst>
              <a:ext uri="{FF2B5EF4-FFF2-40B4-BE49-F238E27FC236}">
                <a16:creationId xmlns:a16="http://schemas.microsoft.com/office/drawing/2014/main" id="{6B7B9BB3-4348-13FC-4103-A124B38B582F}"/>
              </a:ext>
            </a:extLst>
          </p:cNvPr>
          <p:cNvSpPr txBox="1"/>
          <p:nvPr/>
        </p:nvSpPr>
        <p:spPr>
          <a:xfrm>
            <a:off x="206" y="1672230"/>
            <a:ext cx="170033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err="1">
                <a:ln>
                  <a:noFill/>
                </a:ln>
                <a:solidFill>
                  <a:srgbClr val="FF0000"/>
                </a:solidFill>
                <a:effectLst/>
                <a:uLnTx/>
                <a:uFillTx/>
                <a:latin typeface="Brush Script MT" panose="020B0604020202020204" pitchFamily="66" charset="0"/>
                <a:ea typeface="HG明朝B" panose="02020809000000000000" pitchFamily="17" charset="-128"/>
                <a:cs typeface="+mn-cs"/>
              </a:rPr>
              <a:t>WellBeing</a:t>
            </a:r>
            <a:endParaRPr kumimoji="1" lang="ja-JP" altLang="en-US" sz="3600" b="0" i="0" u="none" strike="noStrike" kern="1200" cap="none" spc="0" normalizeH="0" baseline="0" noProof="0" dirty="0">
              <a:ln>
                <a:noFill/>
              </a:ln>
              <a:solidFill>
                <a:srgbClr val="FF0000"/>
              </a:solidFill>
              <a:effectLst/>
              <a:uLnTx/>
              <a:uFillTx/>
              <a:latin typeface="Brush Script MT" panose="020B0604020202020204" pitchFamily="66" charset="0"/>
              <a:ea typeface="HG明朝B" panose="02020809000000000000" pitchFamily="17" charset="-128"/>
              <a:cs typeface="+mn-cs"/>
            </a:endParaRPr>
          </a:p>
        </p:txBody>
      </p:sp>
      <p:sp>
        <p:nvSpPr>
          <p:cNvPr id="15" name="テキスト ボックス 14">
            <a:extLst>
              <a:ext uri="{FF2B5EF4-FFF2-40B4-BE49-F238E27FC236}">
                <a16:creationId xmlns:a16="http://schemas.microsoft.com/office/drawing/2014/main" id="{F1700352-083F-C2CE-674D-949FD920331B}"/>
              </a:ext>
            </a:extLst>
          </p:cNvPr>
          <p:cNvSpPr txBox="1"/>
          <p:nvPr/>
        </p:nvSpPr>
        <p:spPr>
          <a:xfrm>
            <a:off x="-63208" y="3854994"/>
            <a:ext cx="119936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00B0F0"/>
                </a:solidFill>
                <a:effectLst/>
                <a:uLnTx/>
                <a:uFillTx/>
                <a:latin typeface="Brush Script MT" panose="020B0604020202020204" pitchFamily="66" charset="0"/>
                <a:ea typeface="HG明朝B" panose="02020809000000000000" pitchFamily="17" charset="-128"/>
                <a:cs typeface="+mn-cs"/>
              </a:rPr>
              <a:t>Recovery</a:t>
            </a:r>
            <a:endParaRPr kumimoji="1" lang="ja-JP" altLang="en-US" sz="2800" b="0" i="0" u="none" strike="noStrike" kern="1200" cap="none" spc="0" normalizeH="0" baseline="0" noProof="0" dirty="0">
              <a:ln>
                <a:noFill/>
              </a:ln>
              <a:solidFill>
                <a:srgbClr val="00B0F0"/>
              </a:solidFill>
              <a:effectLst/>
              <a:uLnTx/>
              <a:uFillTx/>
              <a:latin typeface="Brush Script MT" panose="020B0604020202020204" pitchFamily="66" charset="0"/>
              <a:ea typeface="HG明朝B" panose="02020809000000000000" pitchFamily="17" charset="-128"/>
              <a:cs typeface="+mn-cs"/>
            </a:endParaRPr>
          </a:p>
        </p:txBody>
      </p:sp>
      <p:sp>
        <p:nvSpPr>
          <p:cNvPr id="4" name="テキスト ボックス 3">
            <a:extLst>
              <a:ext uri="{FF2B5EF4-FFF2-40B4-BE49-F238E27FC236}">
                <a16:creationId xmlns:a16="http://schemas.microsoft.com/office/drawing/2014/main" id="{46B32EEB-4E11-C2C8-0A7A-E922C7CE44F9}"/>
              </a:ext>
            </a:extLst>
          </p:cNvPr>
          <p:cNvSpPr txBox="1"/>
          <p:nvPr/>
        </p:nvSpPr>
        <p:spPr>
          <a:xfrm>
            <a:off x="5281736" y="6237312"/>
            <a:ext cx="385874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54595D"/>
                </a:solidFill>
                <a:effectLst/>
                <a:uLnTx/>
                <a:uFillTx/>
                <a:latin typeface="Arial" panose="020B0604020202020204" pitchFamily="34" charset="0"/>
                <a:ea typeface="HG明朝B" panose="02020809000000000000" pitchFamily="17" charset="-128"/>
                <a:cs typeface="+mn-cs"/>
              </a:rPr>
              <a:t>J. Finkelstein</a:t>
            </a:r>
            <a:r>
              <a:rPr kumimoji="1" lang="ja-JP" altLang="en-US" sz="1400" b="0" i="0" u="none" strike="noStrike" kern="1200" cap="none" spc="0" normalizeH="0" baseline="0" noProof="0" dirty="0">
                <a:ln>
                  <a:noFill/>
                </a:ln>
                <a:solidFill>
                  <a:srgbClr val="54595D"/>
                </a:solidFill>
                <a:effectLst/>
                <a:uLnTx/>
                <a:uFillTx/>
                <a:latin typeface="Arial" panose="020B0604020202020204" pitchFamily="34" charset="0"/>
                <a:ea typeface="HG明朝B" panose="02020809000000000000" pitchFamily="17" charset="-128"/>
                <a:cs typeface="+mn-cs"/>
              </a:rPr>
              <a:t>：</a:t>
            </a:r>
            <a:r>
              <a:rPr kumimoji="1" lang="ja-JP" altLang="en-US" sz="14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自己実現理論 </a:t>
            </a:r>
            <a:r>
              <a:rPr kumimoji="1" lang="en-US" altLang="ja-JP" sz="14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 Wikipedia</a:t>
            </a:r>
            <a:r>
              <a:rPr kumimoji="1" lang="ja-JP" altLang="en-US" sz="14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改変</a:t>
            </a:r>
          </a:p>
        </p:txBody>
      </p:sp>
    </p:spTree>
    <p:extLst>
      <p:ext uri="{BB962C8B-B14F-4D97-AF65-F5344CB8AC3E}">
        <p14:creationId xmlns:p14="http://schemas.microsoft.com/office/powerpoint/2010/main" val="139338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27CB63-32A7-427A-9E9F-1CE689FE7333}"/>
              </a:ext>
            </a:extLst>
          </p:cNvPr>
          <p:cNvSpPr>
            <a:spLocks noGrp="1"/>
          </p:cNvSpPr>
          <p:nvPr>
            <p:ph type="title"/>
          </p:nvPr>
        </p:nvSpPr>
        <p:spPr>
          <a:xfrm>
            <a:off x="265915" y="121895"/>
            <a:ext cx="8229600" cy="676275"/>
          </a:xfrm>
        </p:spPr>
        <p:txBody>
          <a:bodyPr>
            <a:normAutofit fontScale="90000"/>
          </a:bodyPr>
          <a:lstStyle/>
          <a:p>
            <a:r>
              <a:rPr kumimoji="1" lang="ja-JP" altLang="en-US" dirty="0"/>
              <a:t>各職種の役割</a:t>
            </a:r>
          </a:p>
        </p:txBody>
      </p:sp>
      <p:sp>
        <p:nvSpPr>
          <p:cNvPr id="5" name="楕円 4">
            <a:extLst>
              <a:ext uri="{FF2B5EF4-FFF2-40B4-BE49-F238E27FC236}">
                <a16:creationId xmlns:a16="http://schemas.microsoft.com/office/drawing/2014/main" id="{C856ADFC-C349-43D7-807D-6C6BB5EBCE0F}"/>
              </a:ext>
            </a:extLst>
          </p:cNvPr>
          <p:cNvSpPr/>
          <p:nvPr/>
        </p:nvSpPr>
        <p:spPr>
          <a:xfrm>
            <a:off x="1609724" y="3124200"/>
            <a:ext cx="3133725" cy="3028950"/>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 name="楕円 5">
            <a:extLst>
              <a:ext uri="{FF2B5EF4-FFF2-40B4-BE49-F238E27FC236}">
                <a16:creationId xmlns:a16="http://schemas.microsoft.com/office/drawing/2014/main" id="{CECC4EDE-2F7D-41B9-B0C5-4E3905B9D518}"/>
              </a:ext>
            </a:extLst>
          </p:cNvPr>
          <p:cNvSpPr/>
          <p:nvPr/>
        </p:nvSpPr>
        <p:spPr>
          <a:xfrm>
            <a:off x="4081465" y="3124200"/>
            <a:ext cx="3133725" cy="302895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 name="楕円 6">
            <a:extLst>
              <a:ext uri="{FF2B5EF4-FFF2-40B4-BE49-F238E27FC236}">
                <a16:creationId xmlns:a16="http://schemas.microsoft.com/office/drawing/2014/main" id="{6DA893E8-F54F-44EA-97C5-F6615EC0D5E8}"/>
              </a:ext>
            </a:extLst>
          </p:cNvPr>
          <p:cNvSpPr/>
          <p:nvPr/>
        </p:nvSpPr>
        <p:spPr>
          <a:xfrm>
            <a:off x="2762249" y="1457325"/>
            <a:ext cx="3133725" cy="302895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a:extLst>
              <a:ext uri="{FF2B5EF4-FFF2-40B4-BE49-F238E27FC236}">
                <a16:creationId xmlns:a16="http://schemas.microsoft.com/office/drawing/2014/main" id="{DC415BC8-B78F-4982-B253-B51898915AA3}"/>
              </a:ext>
            </a:extLst>
          </p:cNvPr>
          <p:cNvSpPr txBox="1"/>
          <p:nvPr/>
        </p:nvSpPr>
        <p:spPr>
          <a:xfrm>
            <a:off x="3897788" y="867757"/>
            <a:ext cx="90281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生物</a:t>
            </a:r>
          </a:p>
        </p:txBody>
      </p:sp>
      <p:sp>
        <p:nvSpPr>
          <p:cNvPr id="9" name="テキスト ボックス 8">
            <a:extLst>
              <a:ext uri="{FF2B5EF4-FFF2-40B4-BE49-F238E27FC236}">
                <a16:creationId xmlns:a16="http://schemas.microsoft.com/office/drawing/2014/main" id="{16587C97-EFAC-4302-8556-46027F415CD4}"/>
              </a:ext>
            </a:extLst>
          </p:cNvPr>
          <p:cNvSpPr txBox="1"/>
          <p:nvPr/>
        </p:nvSpPr>
        <p:spPr>
          <a:xfrm>
            <a:off x="609599" y="5891540"/>
            <a:ext cx="90281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心理</a:t>
            </a:r>
          </a:p>
        </p:txBody>
      </p:sp>
      <p:sp>
        <p:nvSpPr>
          <p:cNvPr id="10" name="テキスト ボックス 9">
            <a:extLst>
              <a:ext uri="{FF2B5EF4-FFF2-40B4-BE49-F238E27FC236}">
                <a16:creationId xmlns:a16="http://schemas.microsoft.com/office/drawing/2014/main" id="{8A40BC93-046C-4EF3-A2B0-86073E4D09D6}"/>
              </a:ext>
            </a:extLst>
          </p:cNvPr>
          <p:cNvSpPr txBox="1"/>
          <p:nvPr/>
        </p:nvSpPr>
        <p:spPr>
          <a:xfrm>
            <a:off x="7002938" y="5891540"/>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社会行動</a:t>
            </a:r>
          </a:p>
        </p:txBody>
      </p:sp>
      <p:sp>
        <p:nvSpPr>
          <p:cNvPr id="11" name="テキスト ボックス 10">
            <a:extLst>
              <a:ext uri="{FF2B5EF4-FFF2-40B4-BE49-F238E27FC236}">
                <a16:creationId xmlns:a16="http://schemas.microsoft.com/office/drawing/2014/main" id="{58E14351-E248-4630-BC11-4A798CE19166}"/>
              </a:ext>
            </a:extLst>
          </p:cNvPr>
          <p:cNvSpPr txBox="1"/>
          <p:nvPr/>
        </p:nvSpPr>
        <p:spPr>
          <a:xfrm>
            <a:off x="3775113" y="2014329"/>
            <a:ext cx="1107996"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薬物療法</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身体リハ</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身体ケア</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12" name="テキスト ボックス 11">
            <a:extLst>
              <a:ext uri="{FF2B5EF4-FFF2-40B4-BE49-F238E27FC236}">
                <a16:creationId xmlns:a16="http://schemas.microsoft.com/office/drawing/2014/main" id="{010E469B-1579-406C-ACDF-16DBC5ACB3DA}"/>
              </a:ext>
            </a:extLst>
          </p:cNvPr>
          <p:cNvSpPr txBox="1"/>
          <p:nvPr/>
        </p:nvSpPr>
        <p:spPr>
          <a:xfrm>
            <a:off x="265915" y="1285696"/>
            <a:ext cx="2492990"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服薬指導</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身体感覚⇔精神感覚</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身体の充実⇔心の充実</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CBT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4" name="直線矢印コネクタ 13">
            <a:extLst>
              <a:ext uri="{FF2B5EF4-FFF2-40B4-BE49-F238E27FC236}">
                <a16:creationId xmlns:a16="http://schemas.microsoft.com/office/drawing/2014/main" id="{1866C45B-7C4E-4264-B8F9-B4CED3E9AFCF}"/>
              </a:ext>
            </a:extLst>
          </p:cNvPr>
          <p:cNvCxnSpPr/>
          <p:nvPr/>
        </p:nvCxnSpPr>
        <p:spPr>
          <a:xfrm flipH="1" flipV="1">
            <a:off x="2286000" y="2486025"/>
            <a:ext cx="1371600" cy="123825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A6B6C404-CD91-42AB-85B9-6CA768F5BF75}"/>
              </a:ext>
            </a:extLst>
          </p:cNvPr>
          <p:cNvSpPr txBox="1"/>
          <p:nvPr/>
        </p:nvSpPr>
        <p:spPr>
          <a:xfrm>
            <a:off x="1708317" y="4152900"/>
            <a:ext cx="2143536" cy="147732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精神分析</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個別</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CBT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力動精神アセスメント</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心理支持</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15">
            <a:extLst>
              <a:ext uri="{FF2B5EF4-FFF2-40B4-BE49-F238E27FC236}">
                <a16:creationId xmlns:a16="http://schemas.microsoft.com/office/drawing/2014/main" id="{E2AB2B78-9F19-4996-835C-BC181D19AB41}"/>
              </a:ext>
            </a:extLst>
          </p:cNvPr>
          <p:cNvSpPr txBox="1"/>
          <p:nvPr/>
        </p:nvSpPr>
        <p:spPr>
          <a:xfrm>
            <a:off x="5426553" y="4162366"/>
            <a:ext cx="1569660"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社会生活構築</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就職サポート</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余暇活動</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a:extLst>
              <a:ext uri="{FF2B5EF4-FFF2-40B4-BE49-F238E27FC236}">
                <a16:creationId xmlns:a16="http://schemas.microsoft.com/office/drawing/2014/main" id="{E5BB3F09-75C3-4E15-91A5-DE73D9D4FA74}"/>
              </a:ext>
            </a:extLst>
          </p:cNvPr>
          <p:cNvSpPr txBox="1"/>
          <p:nvPr/>
        </p:nvSpPr>
        <p:spPr>
          <a:xfrm>
            <a:off x="4133990" y="4730234"/>
            <a:ext cx="62164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SST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F0DED85B-ED42-4CB1-9A5C-2AC77662466E}"/>
              </a:ext>
            </a:extLst>
          </p:cNvPr>
          <p:cNvSpPr txBox="1"/>
          <p:nvPr/>
        </p:nvSpPr>
        <p:spPr>
          <a:xfrm>
            <a:off x="4585231" y="3458617"/>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社会資源</a:t>
            </a:r>
          </a:p>
        </p:txBody>
      </p:sp>
      <p:sp>
        <p:nvSpPr>
          <p:cNvPr id="17" name="楕円 16">
            <a:extLst>
              <a:ext uri="{FF2B5EF4-FFF2-40B4-BE49-F238E27FC236}">
                <a16:creationId xmlns:a16="http://schemas.microsoft.com/office/drawing/2014/main" id="{A37917B2-8670-4F19-B7A6-7D2E7DF5241C}"/>
              </a:ext>
            </a:extLst>
          </p:cNvPr>
          <p:cNvSpPr/>
          <p:nvPr/>
        </p:nvSpPr>
        <p:spPr>
          <a:xfrm>
            <a:off x="2629699" y="2149148"/>
            <a:ext cx="3436140" cy="3423156"/>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調和</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p:cNvSpPr txBox="1"/>
          <p:nvPr/>
        </p:nvSpPr>
        <p:spPr>
          <a:xfrm>
            <a:off x="6741462" y="6606138"/>
            <a:ext cx="2435282" cy="25391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医療法人ディープインテンション 熊田 貴之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57348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DD161A-07B7-4E88-8A13-3D9F19B1639F}"/>
              </a:ext>
            </a:extLst>
          </p:cNvPr>
          <p:cNvSpPr>
            <a:spLocks noGrp="1"/>
          </p:cNvSpPr>
          <p:nvPr>
            <p:ph type="title"/>
          </p:nvPr>
        </p:nvSpPr>
        <p:spPr>
          <a:xfrm>
            <a:off x="457200" y="260648"/>
            <a:ext cx="8229600" cy="1069848"/>
          </a:xfrm>
        </p:spPr>
        <p:txBody>
          <a:bodyPr/>
          <a:lstStyle/>
          <a:p>
            <a:r>
              <a:rPr kumimoji="1" lang="ja-JP" altLang="en-US" dirty="0"/>
              <a:t>人の育み</a:t>
            </a:r>
          </a:p>
        </p:txBody>
      </p:sp>
      <p:sp>
        <p:nvSpPr>
          <p:cNvPr id="3" name="テキスト ボックス 2">
            <a:extLst>
              <a:ext uri="{FF2B5EF4-FFF2-40B4-BE49-F238E27FC236}">
                <a16:creationId xmlns:a16="http://schemas.microsoft.com/office/drawing/2014/main" id="{70EDC8BA-579D-4EE0-84E5-54633613E093}"/>
              </a:ext>
            </a:extLst>
          </p:cNvPr>
          <p:cNvSpPr txBox="1"/>
          <p:nvPr/>
        </p:nvSpPr>
        <p:spPr>
          <a:xfrm>
            <a:off x="107504" y="1567064"/>
            <a:ext cx="13388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母・子一体</a:t>
            </a:r>
          </a:p>
        </p:txBody>
      </p:sp>
      <p:sp>
        <p:nvSpPr>
          <p:cNvPr id="4" name="矢印: 右 3">
            <a:extLst>
              <a:ext uri="{FF2B5EF4-FFF2-40B4-BE49-F238E27FC236}">
                <a16:creationId xmlns:a16="http://schemas.microsoft.com/office/drawing/2014/main" id="{D175110F-58AD-4003-A9AA-0F0F48B730A4}"/>
              </a:ext>
            </a:extLst>
          </p:cNvPr>
          <p:cNvSpPr/>
          <p:nvPr/>
        </p:nvSpPr>
        <p:spPr>
          <a:xfrm>
            <a:off x="1475656" y="1346790"/>
            <a:ext cx="216024" cy="809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5" name="テキスト ボックス 4">
            <a:extLst>
              <a:ext uri="{FF2B5EF4-FFF2-40B4-BE49-F238E27FC236}">
                <a16:creationId xmlns:a16="http://schemas.microsoft.com/office/drawing/2014/main" id="{0B2B55C6-806C-41D5-889D-71AD014439D7}"/>
              </a:ext>
            </a:extLst>
          </p:cNvPr>
          <p:cNvSpPr txBox="1"/>
          <p:nvPr/>
        </p:nvSpPr>
        <p:spPr>
          <a:xfrm>
            <a:off x="1907704" y="1567064"/>
            <a:ext cx="3535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子</a:t>
            </a:r>
          </a:p>
        </p:txBody>
      </p:sp>
      <p:cxnSp>
        <p:nvCxnSpPr>
          <p:cNvPr id="7" name="直線コネクタ 6">
            <a:extLst>
              <a:ext uri="{FF2B5EF4-FFF2-40B4-BE49-F238E27FC236}">
                <a16:creationId xmlns:a16="http://schemas.microsoft.com/office/drawing/2014/main" id="{947C4711-08AC-43CD-ACE8-B75CB27C89AE}"/>
              </a:ext>
            </a:extLst>
          </p:cNvPr>
          <p:cNvCxnSpPr/>
          <p:nvPr/>
        </p:nvCxnSpPr>
        <p:spPr>
          <a:xfrm>
            <a:off x="2339752" y="1751730"/>
            <a:ext cx="50405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10948878-2E57-4F34-A045-C70B5402DA42}"/>
              </a:ext>
            </a:extLst>
          </p:cNvPr>
          <p:cNvSpPr txBox="1"/>
          <p:nvPr/>
        </p:nvSpPr>
        <p:spPr>
          <a:xfrm>
            <a:off x="2843808" y="1567064"/>
            <a:ext cx="3535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親</a:t>
            </a:r>
          </a:p>
        </p:txBody>
      </p:sp>
      <p:sp>
        <p:nvSpPr>
          <p:cNvPr id="9" name="矢印: 右 8">
            <a:extLst>
              <a:ext uri="{FF2B5EF4-FFF2-40B4-BE49-F238E27FC236}">
                <a16:creationId xmlns:a16="http://schemas.microsoft.com/office/drawing/2014/main" id="{03CBA22E-3AC6-4972-A75A-E316A35C698A}"/>
              </a:ext>
            </a:extLst>
          </p:cNvPr>
          <p:cNvSpPr/>
          <p:nvPr/>
        </p:nvSpPr>
        <p:spPr>
          <a:xfrm>
            <a:off x="3436912" y="1341114"/>
            <a:ext cx="216024" cy="809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10" name="テキスト ボックス 9">
            <a:extLst>
              <a:ext uri="{FF2B5EF4-FFF2-40B4-BE49-F238E27FC236}">
                <a16:creationId xmlns:a16="http://schemas.microsoft.com/office/drawing/2014/main" id="{4F11787B-7EC1-4272-8B78-838FADD253E2}"/>
              </a:ext>
            </a:extLst>
          </p:cNvPr>
          <p:cNvSpPr txBox="1"/>
          <p:nvPr/>
        </p:nvSpPr>
        <p:spPr>
          <a:xfrm>
            <a:off x="4418772" y="1124744"/>
            <a:ext cx="3535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子</a:t>
            </a:r>
          </a:p>
        </p:txBody>
      </p:sp>
      <p:cxnSp>
        <p:nvCxnSpPr>
          <p:cNvPr id="11" name="直線コネクタ 10">
            <a:extLst>
              <a:ext uri="{FF2B5EF4-FFF2-40B4-BE49-F238E27FC236}">
                <a16:creationId xmlns:a16="http://schemas.microsoft.com/office/drawing/2014/main" id="{4B0E8ABD-A886-4306-A413-7C8C4DC23349}"/>
              </a:ext>
            </a:extLst>
          </p:cNvPr>
          <p:cNvCxnSpPr>
            <a:cxnSpLocks/>
          </p:cNvCxnSpPr>
          <p:nvPr/>
        </p:nvCxnSpPr>
        <p:spPr>
          <a:xfrm flipV="1">
            <a:off x="4231718" y="1519428"/>
            <a:ext cx="269470" cy="34224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AC09CFD6-4609-4446-A2D7-6CC9D80D6C34}"/>
              </a:ext>
            </a:extLst>
          </p:cNvPr>
          <p:cNvSpPr txBox="1"/>
          <p:nvPr/>
        </p:nvSpPr>
        <p:spPr>
          <a:xfrm>
            <a:off x="3878142" y="1861672"/>
            <a:ext cx="3535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父</a:t>
            </a:r>
          </a:p>
        </p:txBody>
      </p:sp>
      <p:sp>
        <p:nvSpPr>
          <p:cNvPr id="17" name="テキスト ボックス 16">
            <a:extLst>
              <a:ext uri="{FF2B5EF4-FFF2-40B4-BE49-F238E27FC236}">
                <a16:creationId xmlns:a16="http://schemas.microsoft.com/office/drawing/2014/main" id="{9275CD76-A5A4-485F-84C3-63256D15FC82}"/>
              </a:ext>
            </a:extLst>
          </p:cNvPr>
          <p:cNvSpPr txBox="1"/>
          <p:nvPr/>
        </p:nvSpPr>
        <p:spPr>
          <a:xfrm>
            <a:off x="4975580" y="1853038"/>
            <a:ext cx="3535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母</a:t>
            </a:r>
          </a:p>
        </p:txBody>
      </p:sp>
      <p:cxnSp>
        <p:nvCxnSpPr>
          <p:cNvPr id="18" name="直線コネクタ 17">
            <a:extLst>
              <a:ext uri="{FF2B5EF4-FFF2-40B4-BE49-F238E27FC236}">
                <a16:creationId xmlns:a16="http://schemas.microsoft.com/office/drawing/2014/main" id="{EA930B44-83BA-4839-B9E8-6091F88A734E}"/>
              </a:ext>
            </a:extLst>
          </p:cNvPr>
          <p:cNvCxnSpPr>
            <a:cxnSpLocks/>
          </p:cNvCxnSpPr>
          <p:nvPr/>
        </p:nvCxnSpPr>
        <p:spPr>
          <a:xfrm flipH="1" flipV="1">
            <a:off x="4742262" y="1519428"/>
            <a:ext cx="233318" cy="3422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5C5111A1-AAD7-41BD-8D53-5BF8C1F4074E}"/>
              </a:ext>
            </a:extLst>
          </p:cNvPr>
          <p:cNvCxnSpPr>
            <a:cxnSpLocks/>
          </p:cNvCxnSpPr>
          <p:nvPr/>
        </p:nvCxnSpPr>
        <p:spPr>
          <a:xfrm>
            <a:off x="4380644" y="2058146"/>
            <a:ext cx="44792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矢印: 右 25">
            <a:extLst>
              <a:ext uri="{FF2B5EF4-FFF2-40B4-BE49-F238E27FC236}">
                <a16:creationId xmlns:a16="http://schemas.microsoft.com/office/drawing/2014/main" id="{9F6B46AC-B8DB-47A3-A919-C83ECFE598CE}"/>
              </a:ext>
            </a:extLst>
          </p:cNvPr>
          <p:cNvSpPr/>
          <p:nvPr/>
        </p:nvSpPr>
        <p:spPr>
          <a:xfrm rot="7990042">
            <a:off x="3377772" y="2650943"/>
            <a:ext cx="675726" cy="396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grpSp>
        <p:nvGrpSpPr>
          <p:cNvPr id="33" name="グループ化 32">
            <a:extLst>
              <a:ext uri="{FF2B5EF4-FFF2-40B4-BE49-F238E27FC236}">
                <a16:creationId xmlns:a16="http://schemas.microsoft.com/office/drawing/2014/main" id="{14770034-9BAE-4630-9901-4FCAEDFC556A}"/>
              </a:ext>
            </a:extLst>
          </p:cNvPr>
          <p:cNvGrpSpPr/>
          <p:nvPr/>
        </p:nvGrpSpPr>
        <p:grpSpPr>
          <a:xfrm rot="19092628">
            <a:off x="3082025" y="4896072"/>
            <a:ext cx="1451014" cy="1106260"/>
            <a:chOff x="4030542" y="3114828"/>
            <a:chExt cx="1451014" cy="1106260"/>
          </a:xfrm>
        </p:grpSpPr>
        <p:sp>
          <p:nvSpPr>
            <p:cNvPr id="27" name="テキスト ボックス 26">
              <a:extLst>
                <a:ext uri="{FF2B5EF4-FFF2-40B4-BE49-F238E27FC236}">
                  <a16:creationId xmlns:a16="http://schemas.microsoft.com/office/drawing/2014/main" id="{4A848364-F804-43E1-ABA0-3A593420BB78}"/>
                </a:ext>
              </a:extLst>
            </p:cNvPr>
            <p:cNvSpPr txBox="1"/>
            <p:nvPr/>
          </p:nvSpPr>
          <p:spPr>
            <a:xfrm>
              <a:off x="4571172" y="3114828"/>
              <a:ext cx="3535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子</a:t>
              </a:r>
            </a:p>
          </p:txBody>
        </p:sp>
        <p:cxnSp>
          <p:nvCxnSpPr>
            <p:cNvPr id="28" name="直線コネクタ 27">
              <a:extLst>
                <a:ext uri="{FF2B5EF4-FFF2-40B4-BE49-F238E27FC236}">
                  <a16:creationId xmlns:a16="http://schemas.microsoft.com/office/drawing/2014/main" id="{4E0ABC2B-52A3-408C-BD7D-DAD463F43DC5}"/>
                </a:ext>
              </a:extLst>
            </p:cNvPr>
            <p:cNvCxnSpPr>
              <a:cxnSpLocks/>
            </p:cNvCxnSpPr>
            <p:nvPr/>
          </p:nvCxnSpPr>
          <p:spPr>
            <a:xfrm flipV="1">
              <a:off x="4384118" y="3509512"/>
              <a:ext cx="269470" cy="34224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D1403576-FBB1-44E8-BC9C-B8DA917712E1}"/>
                </a:ext>
              </a:extLst>
            </p:cNvPr>
            <p:cNvSpPr txBox="1"/>
            <p:nvPr/>
          </p:nvSpPr>
          <p:spPr>
            <a:xfrm>
              <a:off x="4030542" y="3851756"/>
              <a:ext cx="3535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父</a:t>
              </a:r>
            </a:p>
          </p:txBody>
        </p:sp>
        <p:sp>
          <p:nvSpPr>
            <p:cNvPr id="30" name="テキスト ボックス 29">
              <a:extLst>
                <a:ext uri="{FF2B5EF4-FFF2-40B4-BE49-F238E27FC236}">
                  <a16:creationId xmlns:a16="http://schemas.microsoft.com/office/drawing/2014/main" id="{83FA1811-722B-47D4-ABF8-9F594C745326}"/>
                </a:ext>
              </a:extLst>
            </p:cNvPr>
            <p:cNvSpPr txBox="1"/>
            <p:nvPr/>
          </p:nvSpPr>
          <p:spPr>
            <a:xfrm>
              <a:off x="5127980" y="3843122"/>
              <a:ext cx="3535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母</a:t>
              </a:r>
            </a:p>
          </p:txBody>
        </p:sp>
        <p:cxnSp>
          <p:nvCxnSpPr>
            <p:cNvPr id="31" name="直線コネクタ 30">
              <a:extLst>
                <a:ext uri="{FF2B5EF4-FFF2-40B4-BE49-F238E27FC236}">
                  <a16:creationId xmlns:a16="http://schemas.microsoft.com/office/drawing/2014/main" id="{3DDF8C26-4C06-4E31-A922-1A73942A31C8}"/>
                </a:ext>
              </a:extLst>
            </p:cNvPr>
            <p:cNvCxnSpPr>
              <a:cxnSpLocks/>
            </p:cNvCxnSpPr>
            <p:nvPr/>
          </p:nvCxnSpPr>
          <p:spPr>
            <a:xfrm flipH="1" flipV="1">
              <a:off x="4894662" y="3509512"/>
              <a:ext cx="233318" cy="3422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30A69885-EC08-4F24-B763-A5EE9AF0D4EE}"/>
                </a:ext>
              </a:extLst>
            </p:cNvPr>
            <p:cNvCxnSpPr>
              <a:cxnSpLocks/>
            </p:cNvCxnSpPr>
            <p:nvPr/>
          </p:nvCxnSpPr>
          <p:spPr>
            <a:xfrm>
              <a:off x="4533044" y="4048230"/>
              <a:ext cx="447924"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0" name="グループ化 39">
            <a:extLst>
              <a:ext uri="{FF2B5EF4-FFF2-40B4-BE49-F238E27FC236}">
                <a16:creationId xmlns:a16="http://schemas.microsoft.com/office/drawing/2014/main" id="{F5C945AA-9655-4C68-BC7E-EC35F0C72C29}"/>
              </a:ext>
            </a:extLst>
          </p:cNvPr>
          <p:cNvGrpSpPr/>
          <p:nvPr/>
        </p:nvGrpSpPr>
        <p:grpSpPr>
          <a:xfrm rot="3192797">
            <a:off x="763500" y="4846950"/>
            <a:ext cx="1451014" cy="1106260"/>
            <a:chOff x="4030542" y="3114828"/>
            <a:chExt cx="1451014" cy="1106260"/>
          </a:xfrm>
        </p:grpSpPr>
        <p:sp>
          <p:nvSpPr>
            <p:cNvPr id="41" name="テキスト ボックス 40">
              <a:extLst>
                <a:ext uri="{FF2B5EF4-FFF2-40B4-BE49-F238E27FC236}">
                  <a16:creationId xmlns:a16="http://schemas.microsoft.com/office/drawing/2014/main" id="{EE920CC6-1803-4425-B118-289A18BF3B28}"/>
                </a:ext>
              </a:extLst>
            </p:cNvPr>
            <p:cNvSpPr txBox="1"/>
            <p:nvPr/>
          </p:nvSpPr>
          <p:spPr>
            <a:xfrm>
              <a:off x="4571172" y="3114828"/>
              <a:ext cx="3535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子</a:t>
              </a:r>
            </a:p>
          </p:txBody>
        </p:sp>
        <p:cxnSp>
          <p:nvCxnSpPr>
            <p:cNvPr id="42" name="直線コネクタ 41">
              <a:extLst>
                <a:ext uri="{FF2B5EF4-FFF2-40B4-BE49-F238E27FC236}">
                  <a16:creationId xmlns:a16="http://schemas.microsoft.com/office/drawing/2014/main" id="{7237A81D-186A-4CFD-889F-56046C6DA5C2}"/>
                </a:ext>
              </a:extLst>
            </p:cNvPr>
            <p:cNvCxnSpPr>
              <a:cxnSpLocks/>
            </p:cNvCxnSpPr>
            <p:nvPr/>
          </p:nvCxnSpPr>
          <p:spPr>
            <a:xfrm flipV="1">
              <a:off x="4384118" y="3509512"/>
              <a:ext cx="269470" cy="34224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8F8A70F9-6508-4D38-A3A4-C652438257C3}"/>
                </a:ext>
              </a:extLst>
            </p:cNvPr>
            <p:cNvSpPr txBox="1"/>
            <p:nvPr/>
          </p:nvSpPr>
          <p:spPr>
            <a:xfrm>
              <a:off x="4030542" y="3851756"/>
              <a:ext cx="3535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父</a:t>
              </a:r>
            </a:p>
          </p:txBody>
        </p:sp>
        <p:sp>
          <p:nvSpPr>
            <p:cNvPr id="44" name="テキスト ボックス 43">
              <a:extLst>
                <a:ext uri="{FF2B5EF4-FFF2-40B4-BE49-F238E27FC236}">
                  <a16:creationId xmlns:a16="http://schemas.microsoft.com/office/drawing/2014/main" id="{A7902DE0-6690-411A-ACFD-B335C244DC4A}"/>
                </a:ext>
              </a:extLst>
            </p:cNvPr>
            <p:cNvSpPr txBox="1"/>
            <p:nvPr/>
          </p:nvSpPr>
          <p:spPr>
            <a:xfrm>
              <a:off x="5127980" y="3843122"/>
              <a:ext cx="3535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母</a:t>
              </a:r>
            </a:p>
          </p:txBody>
        </p:sp>
        <p:cxnSp>
          <p:nvCxnSpPr>
            <p:cNvPr id="45" name="直線コネクタ 44">
              <a:extLst>
                <a:ext uri="{FF2B5EF4-FFF2-40B4-BE49-F238E27FC236}">
                  <a16:creationId xmlns:a16="http://schemas.microsoft.com/office/drawing/2014/main" id="{83DD80A4-832E-439F-9C01-CEC083263FF6}"/>
                </a:ext>
              </a:extLst>
            </p:cNvPr>
            <p:cNvCxnSpPr>
              <a:cxnSpLocks/>
            </p:cNvCxnSpPr>
            <p:nvPr/>
          </p:nvCxnSpPr>
          <p:spPr>
            <a:xfrm flipH="1" flipV="1">
              <a:off x="4894662" y="3509512"/>
              <a:ext cx="233318" cy="3422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108C35A9-6457-4703-98C7-8E9F286C1EE9}"/>
                </a:ext>
              </a:extLst>
            </p:cNvPr>
            <p:cNvCxnSpPr>
              <a:cxnSpLocks/>
            </p:cNvCxnSpPr>
            <p:nvPr/>
          </p:nvCxnSpPr>
          <p:spPr>
            <a:xfrm>
              <a:off x="4533044" y="4048230"/>
              <a:ext cx="447924"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7" name="グループ化 46">
            <a:extLst>
              <a:ext uri="{FF2B5EF4-FFF2-40B4-BE49-F238E27FC236}">
                <a16:creationId xmlns:a16="http://schemas.microsoft.com/office/drawing/2014/main" id="{DD4FC1B2-2E63-4E4D-9690-F55B6FA53FE4}"/>
              </a:ext>
            </a:extLst>
          </p:cNvPr>
          <p:cNvGrpSpPr/>
          <p:nvPr/>
        </p:nvGrpSpPr>
        <p:grpSpPr>
          <a:xfrm rot="10800000">
            <a:off x="1939529" y="3284984"/>
            <a:ext cx="1451014" cy="1106260"/>
            <a:chOff x="4030542" y="3114828"/>
            <a:chExt cx="1451014" cy="1106260"/>
          </a:xfrm>
        </p:grpSpPr>
        <p:sp>
          <p:nvSpPr>
            <p:cNvPr id="48" name="テキスト ボックス 47">
              <a:extLst>
                <a:ext uri="{FF2B5EF4-FFF2-40B4-BE49-F238E27FC236}">
                  <a16:creationId xmlns:a16="http://schemas.microsoft.com/office/drawing/2014/main" id="{BB1DB192-2097-498C-862E-E029A7A11FA4}"/>
                </a:ext>
              </a:extLst>
            </p:cNvPr>
            <p:cNvSpPr txBox="1"/>
            <p:nvPr/>
          </p:nvSpPr>
          <p:spPr>
            <a:xfrm>
              <a:off x="4571172" y="3114828"/>
              <a:ext cx="3535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子</a:t>
              </a:r>
            </a:p>
          </p:txBody>
        </p:sp>
        <p:cxnSp>
          <p:nvCxnSpPr>
            <p:cNvPr id="49" name="直線コネクタ 48">
              <a:extLst>
                <a:ext uri="{FF2B5EF4-FFF2-40B4-BE49-F238E27FC236}">
                  <a16:creationId xmlns:a16="http://schemas.microsoft.com/office/drawing/2014/main" id="{55DAFA93-3D82-456D-B30B-6DC5A48754CA}"/>
                </a:ext>
              </a:extLst>
            </p:cNvPr>
            <p:cNvCxnSpPr>
              <a:cxnSpLocks/>
            </p:cNvCxnSpPr>
            <p:nvPr/>
          </p:nvCxnSpPr>
          <p:spPr>
            <a:xfrm flipV="1">
              <a:off x="4384118" y="3509512"/>
              <a:ext cx="269470" cy="34224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C5881F86-680D-4B2B-AD84-958796A10D86}"/>
                </a:ext>
              </a:extLst>
            </p:cNvPr>
            <p:cNvSpPr txBox="1"/>
            <p:nvPr/>
          </p:nvSpPr>
          <p:spPr>
            <a:xfrm>
              <a:off x="4030542" y="3851756"/>
              <a:ext cx="3535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父</a:t>
              </a:r>
            </a:p>
          </p:txBody>
        </p:sp>
        <p:sp>
          <p:nvSpPr>
            <p:cNvPr id="51" name="テキスト ボックス 50">
              <a:extLst>
                <a:ext uri="{FF2B5EF4-FFF2-40B4-BE49-F238E27FC236}">
                  <a16:creationId xmlns:a16="http://schemas.microsoft.com/office/drawing/2014/main" id="{621615A4-075C-4A91-8756-2EDFD2CE6489}"/>
                </a:ext>
              </a:extLst>
            </p:cNvPr>
            <p:cNvSpPr txBox="1"/>
            <p:nvPr/>
          </p:nvSpPr>
          <p:spPr>
            <a:xfrm>
              <a:off x="5127980" y="3843122"/>
              <a:ext cx="3535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母</a:t>
              </a:r>
            </a:p>
          </p:txBody>
        </p:sp>
        <p:cxnSp>
          <p:nvCxnSpPr>
            <p:cNvPr id="52" name="直線コネクタ 51">
              <a:extLst>
                <a:ext uri="{FF2B5EF4-FFF2-40B4-BE49-F238E27FC236}">
                  <a16:creationId xmlns:a16="http://schemas.microsoft.com/office/drawing/2014/main" id="{78DB51C3-D926-4978-B427-19B97C9D98D3}"/>
                </a:ext>
              </a:extLst>
            </p:cNvPr>
            <p:cNvCxnSpPr>
              <a:cxnSpLocks/>
            </p:cNvCxnSpPr>
            <p:nvPr/>
          </p:nvCxnSpPr>
          <p:spPr>
            <a:xfrm flipH="1" flipV="1">
              <a:off x="4894662" y="3509512"/>
              <a:ext cx="233318" cy="3422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DFD887CE-4195-4688-B2FA-7FEB2EF436F1}"/>
                </a:ext>
              </a:extLst>
            </p:cNvPr>
            <p:cNvCxnSpPr>
              <a:cxnSpLocks/>
            </p:cNvCxnSpPr>
            <p:nvPr/>
          </p:nvCxnSpPr>
          <p:spPr>
            <a:xfrm>
              <a:off x="4533044" y="4048230"/>
              <a:ext cx="447924"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54" name="直線コネクタ 53">
            <a:extLst>
              <a:ext uri="{FF2B5EF4-FFF2-40B4-BE49-F238E27FC236}">
                <a16:creationId xmlns:a16="http://schemas.microsoft.com/office/drawing/2014/main" id="{137915B4-2FCA-4451-A7F2-D05D64B3B450}"/>
              </a:ext>
            </a:extLst>
          </p:cNvPr>
          <p:cNvCxnSpPr>
            <a:cxnSpLocks/>
            <a:stCxn id="41" idx="0"/>
          </p:cNvCxnSpPr>
          <p:nvPr/>
        </p:nvCxnSpPr>
        <p:spPr>
          <a:xfrm flipV="1">
            <a:off x="1927149" y="4422187"/>
            <a:ext cx="569188" cy="6401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16CAE84C-E973-4494-AE19-6C3D08E9F272}"/>
              </a:ext>
            </a:extLst>
          </p:cNvPr>
          <p:cNvCxnSpPr>
            <a:cxnSpLocks/>
          </p:cNvCxnSpPr>
          <p:nvPr/>
        </p:nvCxnSpPr>
        <p:spPr>
          <a:xfrm>
            <a:off x="2014550" y="5201463"/>
            <a:ext cx="132537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4BB3975-6AE0-443C-AC93-73DFBD532627}"/>
              </a:ext>
            </a:extLst>
          </p:cNvPr>
          <p:cNvCxnSpPr>
            <a:cxnSpLocks/>
            <a:stCxn id="27" idx="0"/>
          </p:cNvCxnSpPr>
          <p:nvPr/>
        </p:nvCxnSpPr>
        <p:spPr>
          <a:xfrm flipH="1" flipV="1">
            <a:off x="2868943" y="4443032"/>
            <a:ext cx="563954" cy="59914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7" name="楕円 86">
            <a:extLst>
              <a:ext uri="{FF2B5EF4-FFF2-40B4-BE49-F238E27FC236}">
                <a16:creationId xmlns:a16="http://schemas.microsoft.com/office/drawing/2014/main" id="{64C4BE58-519A-4ED9-B2D7-A3CA611240C0}"/>
              </a:ext>
            </a:extLst>
          </p:cNvPr>
          <p:cNvSpPr/>
          <p:nvPr/>
        </p:nvSpPr>
        <p:spPr>
          <a:xfrm>
            <a:off x="6372200" y="240133"/>
            <a:ext cx="1800200"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こうしたい</a:t>
            </a:r>
            <a:endParaRPr kumimoji="1" lang="en-US" altLang="ja-JP"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ああしたい</a:t>
            </a:r>
            <a:endParaRPr kumimoji="1" lang="en-US" altLang="ja-JP"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88" name="矢印: 右 87">
            <a:extLst>
              <a:ext uri="{FF2B5EF4-FFF2-40B4-BE49-F238E27FC236}">
                <a16:creationId xmlns:a16="http://schemas.microsoft.com/office/drawing/2014/main" id="{27167132-EBF1-4635-85C5-EF4AA98C3BAA}"/>
              </a:ext>
            </a:extLst>
          </p:cNvPr>
          <p:cNvSpPr/>
          <p:nvPr/>
        </p:nvSpPr>
        <p:spPr>
          <a:xfrm rot="5400000">
            <a:off x="7164288" y="899334"/>
            <a:ext cx="216024" cy="809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89" name="楕円 88">
            <a:extLst>
              <a:ext uri="{FF2B5EF4-FFF2-40B4-BE49-F238E27FC236}">
                <a16:creationId xmlns:a16="http://schemas.microsoft.com/office/drawing/2014/main" id="{D2BF01B6-6843-4D1D-BFF0-573555F344B6}"/>
              </a:ext>
            </a:extLst>
          </p:cNvPr>
          <p:cNvSpPr/>
          <p:nvPr/>
        </p:nvSpPr>
        <p:spPr>
          <a:xfrm>
            <a:off x="6054032" y="1504319"/>
            <a:ext cx="1034334" cy="9730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こうしたい</a:t>
            </a:r>
          </a:p>
        </p:txBody>
      </p:sp>
      <p:sp>
        <p:nvSpPr>
          <p:cNvPr id="90" name="楕円 89">
            <a:extLst>
              <a:ext uri="{FF2B5EF4-FFF2-40B4-BE49-F238E27FC236}">
                <a16:creationId xmlns:a16="http://schemas.microsoft.com/office/drawing/2014/main" id="{6C9876A3-C04A-466B-AD33-AE804F9F6024}"/>
              </a:ext>
            </a:extLst>
          </p:cNvPr>
          <p:cNvSpPr/>
          <p:nvPr/>
        </p:nvSpPr>
        <p:spPr>
          <a:xfrm>
            <a:off x="7555660" y="1493871"/>
            <a:ext cx="1048788" cy="9732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こうすべき</a:t>
            </a:r>
          </a:p>
        </p:txBody>
      </p:sp>
      <p:sp>
        <p:nvSpPr>
          <p:cNvPr id="91" name="楕円 90">
            <a:extLst>
              <a:ext uri="{FF2B5EF4-FFF2-40B4-BE49-F238E27FC236}">
                <a16:creationId xmlns:a16="http://schemas.microsoft.com/office/drawing/2014/main" id="{8BF9B887-181B-46E4-A241-EE037A05779D}"/>
              </a:ext>
            </a:extLst>
          </p:cNvPr>
          <p:cNvSpPr/>
          <p:nvPr/>
        </p:nvSpPr>
        <p:spPr>
          <a:xfrm>
            <a:off x="6785799" y="2152587"/>
            <a:ext cx="1034334" cy="9730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こうしよう</a:t>
            </a:r>
          </a:p>
        </p:txBody>
      </p:sp>
      <p:sp>
        <p:nvSpPr>
          <p:cNvPr id="92" name="矢印: 右 91">
            <a:extLst>
              <a:ext uri="{FF2B5EF4-FFF2-40B4-BE49-F238E27FC236}">
                <a16:creationId xmlns:a16="http://schemas.microsoft.com/office/drawing/2014/main" id="{67A23903-F2F2-414A-BE0B-E99F22125CCE}"/>
              </a:ext>
            </a:extLst>
          </p:cNvPr>
          <p:cNvSpPr/>
          <p:nvPr/>
        </p:nvSpPr>
        <p:spPr>
          <a:xfrm rot="5400000">
            <a:off x="7188063" y="2992241"/>
            <a:ext cx="216024" cy="80988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93" name="楕円 92">
            <a:extLst>
              <a:ext uri="{FF2B5EF4-FFF2-40B4-BE49-F238E27FC236}">
                <a16:creationId xmlns:a16="http://schemas.microsoft.com/office/drawing/2014/main" id="{9596E5DC-4AE3-477C-A636-5C4486C8F26C}"/>
              </a:ext>
            </a:extLst>
          </p:cNvPr>
          <p:cNvSpPr/>
          <p:nvPr/>
        </p:nvSpPr>
        <p:spPr>
          <a:xfrm>
            <a:off x="6793914" y="3586763"/>
            <a:ext cx="473649" cy="4847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Georgia"/>
              <a:ea typeface="HG明朝B" panose="02020809000000000000" pitchFamily="17" charset="-128"/>
              <a:cs typeface="+mn-cs"/>
            </a:endParaRPr>
          </a:p>
        </p:txBody>
      </p:sp>
      <p:sp>
        <p:nvSpPr>
          <p:cNvPr id="94" name="楕円 93">
            <a:extLst>
              <a:ext uri="{FF2B5EF4-FFF2-40B4-BE49-F238E27FC236}">
                <a16:creationId xmlns:a16="http://schemas.microsoft.com/office/drawing/2014/main" id="{850D1E0B-3DC9-40AC-B81B-37A7AB7566FE}"/>
              </a:ext>
            </a:extLst>
          </p:cNvPr>
          <p:cNvSpPr/>
          <p:nvPr/>
        </p:nvSpPr>
        <p:spPr>
          <a:xfrm>
            <a:off x="7404100" y="3586763"/>
            <a:ext cx="480268" cy="4848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Georgia"/>
              <a:ea typeface="HG明朝B" panose="02020809000000000000" pitchFamily="17" charset="-128"/>
              <a:cs typeface="+mn-cs"/>
            </a:endParaRPr>
          </a:p>
        </p:txBody>
      </p:sp>
      <p:sp>
        <p:nvSpPr>
          <p:cNvPr id="95" name="楕円 94">
            <a:extLst>
              <a:ext uri="{FF2B5EF4-FFF2-40B4-BE49-F238E27FC236}">
                <a16:creationId xmlns:a16="http://schemas.microsoft.com/office/drawing/2014/main" id="{E1915D1B-FD06-447F-8596-3EF529A113A7}"/>
              </a:ext>
            </a:extLst>
          </p:cNvPr>
          <p:cNvSpPr/>
          <p:nvPr/>
        </p:nvSpPr>
        <p:spPr>
          <a:xfrm>
            <a:off x="7103604" y="3952369"/>
            <a:ext cx="473649" cy="4847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Georgia"/>
              <a:ea typeface="HG明朝B" panose="02020809000000000000" pitchFamily="17" charset="-128"/>
              <a:cs typeface="+mn-cs"/>
            </a:endParaRPr>
          </a:p>
        </p:txBody>
      </p:sp>
      <p:sp>
        <p:nvSpPr>
          <p:cNvPr id="96" name="正方形/長方形 95">
            <a:extLst>
              <a:ext uri="{FF2B5EF4-FFF2-40B4-BE49-F238E27FC236}">
                <a16:creationId xmlns:a16="http://schemas.microsoft.com/office/drawing/2014/main" id="{8A84B315-4FE1-4441-9344-6678702BDF12}"/>
              </a:ext>
            </a:extLst>
          </p:cNvPr>
          <p:cNvSpPr/>
          <p:nvPr/>
        </p:nvSpPr>
        <p:spPr>
          <a:xfrm>
            <a:off x="6282627" y="4536759"/>
            <a:ext cx="2115601" cy="5256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現実</a:t>
            </a:r>
          </a:p>
        </p:txBody>
      </p:sp>
      <p:sp>
        <p:nvSpPr>
          <p:cNvPr id="99" name="テキスト ボックス 98">
            <a:extLst>
              <a:ext uri="{FF2B5EF4-FFF2-40B4-BE49-F238E27FC236}">
                <a16:creationId xmlns:a16="http://schemas.microsoft.com/office/drawing/2014/main" id="{AB79EE6C-8DEF-4FF9-A990-9A223C7EE8BD}"/>
              </a:ext>
            </a:extLst>
          </p:cNvPr>
          <p:cNvSpPr txBox="1"/>
          <p:nvPr/>
        </p:nvSpPr>
        <p:spPr>
          <a:xfrm>
            <a:off x="7884368" y="3631830"/>
            <a:ext cx="13388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どうしよう</a:t>
            </a:r>
          </a:p>
        </p:txBody>
      </p:sp>
      <p:sp>
        <p:nvSpPr>
          <p:cNvPr id="100" name="フリーフォーム: 図形 99">
            <a:extLst>
              <a:ext uri="{FF2B5EF4-FFF2-40B4-BE49-F238E27FC236}">
                <a16:creationId xmlns:a16="http://schemas.microsoft.com/office/drawing/2014/main" id="{15181995-C395-40E5-9E96-659915E91042}"/>
              </a:ext>
            </a:extLst>
          </p:cNvPr>
          <p:cNvSpPr/>
          <p:nvPr/>
        </p:nvSpPr>
        <p:spPr>
          <a:xfrm>
            <a:off x="7412854" y="3977196"/>
            <a:ext cx="1065321" cy="328474"/>
          </a:xfrm>
          <a:custGeom>
            <a:avLst/>
            <a:gdLst>
              <a:gd name="connsiteX0" fmla="*/ 0 w 1065321"/>
              <a:gd name="connsiteY0" fmla="*/ 257453 h 328474"/>
              <a:gd name="connsiteX1" fmla="*/ 44389 w 1065321"/>
              <a:gd name="connsiteY1" fmla="*/ 284086 h 328474"/>
              <a:gd name="connsiteX2" fmla="*/ 79899 w 1065321"/>
              <a:gd name="connsiteY2" fmla="*/ 292963 h 328474"/>
              <a:gd name="connsiteX3" fmla="*/ 142043 w 1065321"/>
              <a:gd name="connsiteY3" fmla="*/ 310719 h 328474"/>
              <a:gd name="connsiteX4" fmla="*/ 292963 w 1065321"/>
              <a:gd name="connsiteY4" fmla="*/ 328474 h 328474"/>
              <a:gd name="connsiteX5" fmla="*/ 674703 w 1065321"/>
              <a:gd name="connsiteY5" fmla="*/ 319596 h 328474"/>
              <a:gd name="connsiteX6" fmla="*/ 727969 w 1065321"/>
              <a:gd name="connsiteY6" fmla="*/ 301841 h 328474"/>
              <a:gd name="connsiteX7" fmla="*/ 763480 w 1065321"/>
              <a:gd name="connsiteY7" fmla="*/ 292963 h 328474"/>
              <a:gd name="connsiteX8" fmla="*/ 790113 w 1065321"/>
              <a:gd name="connsiteY8" fmla="*/ 275208 h 328474"/>
              <a:gd name="connsiteX9" fmla="*/ 843379 w 1065321"/>
              <a:gd name="connsiteY9" fmla="*/ 257453 h 328474"/>
              <a:gd name="connsiteX10" fmla="*/ 861134 w 1065321"/>
              <a:gd name="connsiteY10" fmla="*/ 239697 h 328474"/>
              <a:gd name="connsiteX11" fmla="*/ 914400 w 1065321"/>
              <a:gd name="connsiteY11" fmla="*/ 221942 h 328474"/>
              <a:gd name="connsiteX12" fmla="*/ 976544 w 1065321"/>
              <a:gd name="connsiteY12" fmla="*/ 177554 h 328474"/>
              <a:gd name="connsiteX13" fmla="*/ 1003177 w 1065321"/>
              <a:gd name="connsiteY13" fmla="*/ 159798 h 328474"/>
              <a:gd name="connsiteX14" fmla="*/ 1012055 w 1065321"/>
              <a:gd name="connsiteY14" fmla="*/ 133165 h 328474"/>
              <a:gd name="connsiteX15" fmla="*/ 1029810 w 1065321"/>
              <a:gd name="connsiteY15" fmla="*/ 106532 h 328474"/>
              <a:gd name="connsiteX16" fmla="*/ 1047565 w 1065321"/>
              <a:gd name="connsiteY16" fmla="*/ 53266 h 328474"/>
              <a:gd name="connsiteX17" fmla="*/ 1056443 w 1065321"/>
              <a:gd name="connsiteY17" fmla="*/ 26633 h 328474"/>
              <a:gd name="connsiteX18" fmla="*/ 1065321 w 1065321"/>
              <a:gd name="connsiteY18" fmla="*/ 0 h 3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5321" h="328474">
                <a:moveTo>
                  <a:pt x="0" y="257453"/>
                </a:moveTo>
                <a:cubicBezTo>
                  <a:pt x="14796" y="266331"/>
                  <a:pt x="28621" y="277078"/>
                  <a:pt x="44389" y="284086"/>
                </a:cubicBezTo>
                <a:cubicBezTo>
                  <a:pt x="55538" y="289041"/>
                  <a:pt x="68168" y="289611"/>
                  <a:pt x="79899" y="292963"/>
                </a:cubicBezTo>
                <a:cubicBezTo>
                  <a:pt x="119387" y="304245"/>
                  <a:pt x="95785" y="301468"/>
                  <a:pt x="142043" y="310719"/>
                </a:cubicBezTo>
                <a:cubicBezTo>
                  <a:pt x="201415" y="322593"/>
                  <a:pt x="224840" y="322281"/>
                  <a:pt x="292963" y="328474"/>
                </a:cubicBezTo>
                <a:cubicBezTo>
                  <a:pt x="420210" y="325515"/>
                  <a:pt x="547660" y="327374"/>
                  <a:pt x="674703" y="319596"/>
                </a:cubicBezTo>
                <a:cubicBezTo>
                  <a:pt x="693384" y="318452"/>
                  <a:pt x="709812" y="306380"/>
                  <a:pt x="727969" y="301841"/>
                </a:cubicBezTo>
                <a:lnTo>
                  <a:pt x="763480" y="292963"/>
                </a:lnTo>
                <a:cubicBezTo>
                  <a:pt x="772358" y="287045"/>
                  <a:pt x="780363" y="279541"/>
                  <a:pt x="790113" y="275208"/>
                </a:cubicBezTo>
                <a:cubicBezTo>
                  <a:pt x="807216" y="267607"/>
                  <a:pt x="843379" y="257453"/>
                  <a:pt x="843379" y="257453"/>
                </a:cubicBezTo>
                <a:cubicBezTo>
                  <a:pt x="849297" y="251534"/>
                  <a:pt x="853648" y="243440"/>
                  <a:pt x="861134" y="239697"/>
                </a:cubicBezTo>
                <a:cubicBezTo>
                  <a:pt x="877874" y="231327"/>
                  <a:pt x="914400" y="221942"/>
                  <a:pt x="914400" y="221942"/>
                </a:cubicBezTo>
                <a:cubicBezTo>
                  <a:pt x="956528" y="179814"/>
                  <a:pt x="934030" y="191724"/>
                  <a:pt x="976544" y="177554"/>
                </a:cubicBezTo>
                <a:cubicBezTo>
                  <a:pt x="985422" y="171635"/>
                  <a:pt x="996512" y="168130"/>
                  <a:pt x="1003177" y="159798"/>
                </a:cubicBezTo>
                <a:cubicBezTo>
                  <a:pt x="1009023" y="152491"/>
                  <a:pt x="1007870" y="141535"/>
                  <a:pt x="1012055" y="133165"/>
                </a:cubicBezTo>
                <a:cubicBezTo>
                  <a:pt x="1016827" y="123622"/>
                  <a:pt x="1025477" y="116282"/>
                  <a:pt x="1029810" y="106532"/>
                </a:cubicBezTo>
                <a:cubicBezTo>
                  <a:pt x="1037411" y="89429"/>
                  <a:pt x="1041647" y="71021"/>
                  <a:pt x="1047565" y="53266"/>
                </a:cubicBezTo>
                <a:lnTo>
                  <a:pt x="1056443" y="26633"/>
                </a:lnTo>
                <a:lnTo>
                  <a:pt x="1065321" y="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101" name="テキスト ボックス 100">
            <a:extLst>
              <a:ext uri="{FF2B5EF4-FFF2-40B4-BE49-F238E27FC236}">
                <a16:creationId xmlns:a16="http://schemas.microsoft.com/office/drawing/2014/main" id="{4612FCF7-362E-4A61-BAE6-1663B6FEE4EA}"/>
              </a:ext>
            </a:extLst>
          </p:cNvPr>
          <p:cNvSpPr txBox="1"/>
          <p:nvPr/>
        </p:nvSpPr>
        <p:spPr>
          <a:xfrm>
            <a:off x="6137148" y="5144073"/>
            <a:ext cx="223651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・日常生活・社会生活</a:t>
            </a:r>
            <a:endParaRPr kumimoji="1" lang="en-US" altLang="ja-JP"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・経済事情・将来の事</a:t>
            </a:r>
            <a:endParaRPr kumimoji="1" lang="en-US" altLang="ja-JP"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・家庭の事？　</a:t>
            </a:r>
            <a:r>
              <a:rPr kumimoji="1" lang="en-US" altLang="ja-JP" sz="1600" b="0" i="0" u="none" strike="noStrike" kern="1200" cap="none" spc="0" normalizeH="0" baseline="0" noProof="0" dirty="0" err="1">
                <a:ln>
                  <a:noFill/>
                </a:ln>
                <a:solidFill>
                  <a:prstClr val="black"/>
                </a:solidFill>
                <a:effectLst/>
                <a:uLnTx/>
                <a:uFillTx/>
                <a:latin typeface="Georgia"/>
                <a:ea typeface="HG明朝B" panose="02020809000000000000" pitchFamily="17" charset="-128"/>
                <a:cs typeface="+mn-cs"/>
              </a:rPr>
              <a:t>etc</a:t>
            </a:r>
            <a:endPar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6" name="テキスト ボックス 5">
            <a:extLst>
              <a:ext uri="{FF2B5EF4-FFF2-40B4-BE49-F238E27FC236}">
                <a16:creationId xmlns:a16="http://schemas.microsoft.com/office/drawing/2014/main" id="{EDCB5C14-1929-4413-9173-D152B0FD1104}"/>
              </a:ext>
            </a:extLst>
          </p:cNvPr>
          <p:cNvSpPr txBox="1"/>
          <p:nvPr/>
        </p:nvSpPr>
        <p:spPr>
          <a:xfrm>
            <a:off x="4281440" y="1611772"/>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共感</a:t>
            </a:r>
          </a:p>
        </p:txBody>
      </p:sp>
      <p:sp>
        <p:nvSpPr>
          <p:cNvPr id="55" name="テキスト ボックス 54">
            <a:extLst>
              <a:ext uri="{FF2B5EF4-FFF2-40B4-BE49-F238E27FC236}">
                <a16:creationId xmlns:a16="http://schemas.microsoft.com/office/drawing/2014/main" id="{94D0B2A3-F1F0-40B6-A6DC-F2D29875A39E}"/>
              </a:ext>
            </a:extLst>
          </p:cNvPr>
          <p:cNvSpPr txBox="1"/>
          <p:nvPr/>
        </p:nvSpPr>
        <p:spPr>
          <a:xfrm>
            <a:off x="2349958" y="3503134"/>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共感</a:t>
            </a:r>
          </a:p>
        </p:txBody>
      </p:sp>
      <p:sp>
        <p:nvSpPr>
          <p:cNvPr id="57" name="テキスト ボックス 56">
            <a:extLst>
              <a:ext uri="{FF2B5EF4-FFF2-40B4-BE49-F238E27FC236}">
                <a16:creationId xmlns:a16="http://schemas.microsoft.com/office/drawing/2014/main" id="{269BF6A4-4D44-4E68-87A8-08E0A1953F60}"/>
              </a:ext>
            </a:extLst>
          </p:cNvPr>
          <p:cNvSpPr txBox="1"/>
          <p:nvPr/>
        </p:nvSpPr>
        <p:spPr>
          <a:xfrm>
            <a:off x="3560994" y="5332220"/>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共感</a:t>
            </a:r>
          </a:p>
        </p:txBody>
      </p:sp>
      <p:sp>
        <p:nvSpPr>
          <p:cNvPr id="58" name="テキスト ボックス 57">
            <a:extLst>
              <a:ext uri="{FF2B5EF4-FFF2-40B4-BE49-F238E27FC236}">
                <a16:creationId xmlns:a16="http://schemas.microsoft.com/office/drawing/2014/main" id="{B25EB5AD-1B1B-4958-A2ED-B587C7E52C84}"/>
              </a:ext>
            </a:extLst>
          </p:cNvPr>
          <p:cNvSpPr txBox="1"/>
          <p:nvPr/>
        </p:nvSpPr>
        <p:spPr>
          <a:xfrm>
            <a:off x="1072183" y="5247236"/>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共感</a:t>
            </a:r>
          </a:p>
        </p:txBody>
      </p:sp>
      <p:sp>
        <p:nvSpPr>
          <p:cNvPr id="59" name="テキスト ボックス 58">
            <a:extLst>
              <a:ext uri="{FF2B5EF4-FFF2-40B4-BE49-F238E27FC236}">
                <a16:creationId xmlns:a16="http://schemas.microsoft.com/office/drawing/2014/main" id="{313A158D-0768-47F6-9E39-24F6AA205C19}"/>
              </a:ext>
            </a:extLst>
          </p:cNvPr>
          <p:cNvSpPr txBox="1"/>
          <p:nvPr/>
        </p:nvSpPr>
        <p:spPr>
          <a:xfrm>
            <a:off x="2137869" y="4720919"/>
            <a:ext cx="108234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共感→調和</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Tree>
    <p:extLst>
      <p:ext uri="{BB962C8B-B14F-4D97-AF65-F5344CB8AC3E}">
        <p14:creationId xmlns:p14="http://schemas.microsoft.com/office/powerpoint/2010/main" val="33719434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AB644A-BE06-47F2-9B47-F4E80F3CD300}"/>
              </a:ext>
            </a:extLst>
          </p:cNvPr>
          <p:cNvSpPr>
            <a:spLocks noGrp="1"/>
          </p:cNvSpPr>
          <p:nvPr>
            <p:ph type="title"/>
          </p:nvPr>
        </p:nvSpPr>
        <p:spPr>
          <a:xfrm>
            <a:off x="539552" y="332656"/>
            <a:ext cx="8229600" cy="1069848"/>
          </a:xfrm>
        </p:spPr>
        <p:txBody>
          <a:bodyPr>
            <a:normAutofit fontScale="90000"/>
          </a:bodyPr>
          <a:lstStyle/>
          <a:p>
            <a:r>
              <a:rPr kumimoji="1" lang="ja-JP" altLang="en-US" dirty="0"/>
              <a:t>成長獲得モデル</a:t>
            </a:r>
            <a:r>
              <a:rPr kumimoji="1" lang="ja-JP" altLang="en-US" sz="2700" dirty="0"/>
              <a:t>（ディープインテンション版）</a:t>
            </a:r>
            <a:endParaRPr kumimoji="1" lang="ja-JP" altLang="en-US" dirty="0"/>
          </a:p>
        </p:txBody>
      </p:sp>
      <p:sp>
        <p:nvSpPr>
          <p:cNvPr id="3" name="テキスト ボックス 2">
            <a:extLst>
              <a:ext uri="{FF2B5EF4-FFF2-40B4-BE49-F238E27FC236}">
                <a16:creationId xmlns:a16="http://schemas.microsoft.com/office/drawing/2014/main" id="{E07F18E8-BFB1-4161-AFA1-FA23485EC0F5}"/>
              </a:ext>
            </a:extLst>
          </p:cNvPr>
          <p:cNvSpPr txBox="1"/>
          <p:nvPr/>
        </p:nvSpPr>
        <p:spPr>
          <a:xfrm>
            <a:off x="107504" y="4704022"/>
            <a:ext cx="2031325" cy="646331"/>
          </a:xfrm>
          <a:custGeom>
            <a:avLst/>
            <a:gdLst>
              <a:gd name="connsiteX0" fmla="*/ 0 w 2031325"/>
              <a:gd name="connsiteY0" fmla="*/ 0 h 646331"/>
              <a:gd name="connsiteX1" fmla="*/ 2031325 w 2031325"/>
              <a:gd name="connsiteY1" fmla="*/ 0 h 646331"/>
              <a:gd name="connsiteX2" fmla="*/ 2031325 w 2031325"/>
              <a:gd name="connsiteY2" fmla="*/ 646331 h 646331"/>
              <a:gd name="connsiteX3" fmla="*/ 0 w 2031325"/>
              <a:gd name="connsiteY3" fmla="*/ 646331 h 646331"/>
              <a:gd name="connsiteX4" fmla="*/ 0 w 2031325"/>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325" h="646331" extrusionOk="0">
                <a:moveTo>
                  <a:pt x="0" y="0"/>
                </a:moveTo>
                <a:cubicBezTo>
                  <a:pt x="683828" y="-5264"/>
                  <a:pt x="1670404" y="84467"/>
                  <a:pt x="2031325" y="0"/>
                </a:cubicBezTo>
                <a:cubicBezTo>
                  <a:pt x="2060877" y="146003"/>
                  <a:pt x="2082382" y="330026"/>
                  <a:pt x="2031325" y="646331"/>
                </a:cubicBezTo>
                <a:cubicBezTo>
                  <a:pt x="1261888" y="752651"/>
                  <a:pt x="913878" y="638682"/>
                  <a:pt x="0" y="646331"/>
                </a:cubicBezTo>
                <a:cubicBezTo>
                  <a:pt x="-39762" y="457401"/>
                  <a:pt x="53166" y="76043"/>
                  <a:pt x="0" y="0"/>
                </a:cubicBezTo>
                <a:close/>
              </a:path>
            </a:pathLst>
          </a:custGeom>
          <a:noFill/>
          <a:ln w="38100">
            <a:solidFill>
              <a:srgbClr val="00B050"/>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第</a:t>
            </a: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1</a:t>
            </a: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クール</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（自己の萌芽期）</a:t>
            </a:r>
          </a:p>
        </p:txBody>
      </p:sp>
      <p:sp>
        <p:nvSpPr>
          <p:cNvPr id="9" name="テキスト ボックス 8">
            <a:extLst>
              <a:ext uri="{FF2B5EF4-FFF2-40B4-BE49-F238E27FC236}">
                <a16:creationId xmlns:a16="http://schemas.microsoft.com/office/drawing/2014/main" id="{C7950090-712F-2500-E1AE-AD555B2E380F}"/>
              </a:ext>
            </a:extLst>
          </p:cNvPr>
          <p:cNvSpPr txBox="1"/>
          <p:nvPr/>
        </p:nvSpPr>
        <p:spPr>
          <a:xfrm>
            <a:off x="2483768" y="4688671"/>
            <a:ext cx="2262158" cy="923330"/>
          </a:xfrm>
          <a:custGeom>
            <a:avLst/>
            <a:gdLst>
              <a:gd name="connsiteX0" fmla="*/ 0 w 2262158"/>
              <a:gd name="connsiteY0" fmla="*/ 0 h 923330"/>
              <a:gd name="connsiteX1" fmla="*/ 2262158 w 2262158"/>
              <a:gd name="connsiteY1" fmla="*/ 0 h 923330"/>
              <a:gd name="connsiteX2" fmla="*/ 2262158 w 2262158"/>
              <a:gd name="connsiteY2" fmla="*/ 923330 h 923330"/>
              <a:gd name="connsiteX3" fmla="*/ 0 w 2262158"/>
              <a:gd name="connsiteY3" fmla="*/ 923330 h 923330"/>
              <a:gd name="connsiteX4" fmla="*/ 0 w 2262158"/>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158" h="923330" extrusionOk="0">
                <a:moveTo>
                  <a:pt x="0" y="0"/>
                </a:moveTo>
                <a:cubicBezTo>
                  <a:pt x="873022" y="-5264"/>
                  <a:pt x="1434671" y="84467"/>
                  <a:pt x="2262158" y="0"/>
                </a:cubicBezTo>
                <a:cubicBezTo>
                  <a:pt x="2300020" y="104355"/>
                  <a:pt x="2321524" y="764950"/>
                  <a:pt x="2262158" y="923330"/>
                </a:cubicBezTo>
                <a:cubicBezTo>
                  <a:pt x="1857438" y="1029650"/>
                  <a:pt x="604761" y="915681"/>
                  <a:pt x="0" y="923330"/>
                </a:cubicBezTo>
                <a:cubicBezTo>
                  <a:pt x="68267" y="738891"/>
                  <a:pt x="-21624" y="396847"/>
                  <a:pt x="0" y="0"/>
                </a:cubicBezTo>
                <a:close/>
              </a:path>
            </a:pathLst>
          </a:custGeom>
          <a:noFill/>
          <a:ln w="38100">
            <a:solidFill>
              <a:srgbClr val="00B050"/>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第</a:t>
            </a: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2</a:t>
            </a: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クール</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（自己と他者の理解</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同一性萌芽）</a:t>
            </a:r>
          </a:p>
        </p:txBody>
      </p:sp>
      <p:sp>
        <p:nvSpPr>
          <p:cNvPr id="16" name="テキスト ボックス 15">
            <a:extLst>
              <a:ext uri="{FF2B5EF4-FFF2-40B4-BE49-F238E27FC236}">
                <a16:creationId xmlns:a16="http://schemas.microsoft.com/office/drawing/2014/main" id="{18E7C8F4-1CEA-FF77-28B0-856C062293CB}"/>
              </a:ext>
            </a:extLst>
          </p:cNvPr>
          <p:cNvSpPr txBox="1"/>
          <p:nvPr/>
        </p:nvSpPr>
        <p:spPr>
          <a:xfrm>
            <a:off x="5089121" y="4688671"/>
            <a:ext cx="2262158" cy="923330"/>
          </a:xfrm>
          <a:custGeom>
            <a:avLst/>
            <a:gdLst>
              <a:gd name="connsiteX0" fmla="*/ 0 w 2262158"/>
              <a:gd name="connsiteY0" fmla="*/ 0 h 923330"/>
              <a:gd name="connsiteX1" fmla="*/ 2262158 w 2262158"/>
              <a:gd name="connsiteY1" fmla="*/ 0 h 923330"/>
              <a:gd name="connsiteX2" fmla="*/ 2262158 w 2262158"/>
              <a:gd name="connsiteY2" fmla="*/ 923330 h 923330"/>
              <a:gd name="connsiteX3" fmla="*/ 0 w 2262158"/>
              <a:gd name="connsiteY3" fmla="*/ 923330 h 923330"/>
              <a:gd name="connsiteX4" fmla="*/ 0 w 2262158"/>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158" h="923330" extrusionOk="0">
                <a:moveTo>
                  <a:pt x="0" y="0"/>
                </a:moveTo>
                <a:cubicBezTo>
                  <a:pt x="873022" y="-5264"/>
                  <a:pt x="1434671" y="84467"/>
                  <a:pt x="2262158" y="0"/>
                </a:cubicBezTo>
                <a:cubicBezTo>
                  <a:pt x="2300020" y="104355"/>
                  <a:pt x="2321524" y="764950"/>
                  <a:pt x="2262158" y="923330"/>
                </a:cubicBezTo>
                <a:cubicBezTo>
                  <a:pt x="1857438" y="1029650"/>
                  <a:pt x="604761" y="915681"/>
                  <a:pt x="0" y="923330"/>
                </a:cubicBezTo>
                <a:cubicBezTo>
                  <a:pt x="68267" y="738891"/>
                  <a:pt x="-21624" y="396847"/>
                  <a:pt x="0" y="0"/>
                </a:cubicBezTo>
                <a:close/>
              </a:path>
            </a:pathLst>
          </a:custGeom>
          <a:noFill/>
          <a:ln w="38100">
            <a:solidFill>
              <a:srgbClr val="00B050"/>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第</a:t>
            </a: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3</a:t>
            </a: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クール</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（自己と社会の理解</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同一性獲得）</a:t>
            </a:r>
          </a:p>
        </p:txBody>
      </p:sp>
      <p:sp>
        <p:nvSpPr>
          <p:cNvPr id="17" name="テキスト ボックス 16">
            <a:extLst>
              <a:ext uri="{FF2B5EF4-FFF2-40B4-BE49-F238E27FC236}">
                <a16:creationId xmlns:a16="http://schemas.microsoft.com/office/drawing/2014/main" id="{F3325185-7537-670F-1A7C-966D17AA6F7B}"/>
              </a:ext>
            </a:extLst>
          </p:cNvPr>
          <p:cNvSpPr txBox="1"/>
          <p:nvPr/>
        </p:nvSpPr>
        <p:spPr>
          <a:xfrm>
            <a:off x="698376" y="3911934"/>
            <a:ext cx="877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対象性</a:t>
            </a:r>
          </a:p>
        </p:txBody>
      </p:sp>
      <p:sp>
        <p:nvSpPr>
          <p:cNvPr id="18" name="テキスト ボックス 17">
            <a:extLst>
              <a:ext uri="{FF2B5EF4-FFF2-40B4-BE49-F238E27FC236}">
                <a16:creationId xmlns:a16="http://schemas.microsoft.com/office/drawing/2014/main" id="{F90C9A91-BB91-B1BF-EA10-B7A0C37E663D}"/>
              </a:ext>
            </a:extLst>
          </p:cNvPr>
          <p:cNvSpPr txBox="1"/>
          <p:nvPr/>
        </p:nvSpPr>
        <p:spPr>
          <a:xfrm>
            <a:off x="467544" y="3119846"/>
            <a:ext cx="13388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対人関係性</a:t>
            </a:r>
          </a:p>
        </p:txBody>
      </p:sp>
      <p:sp>
        <p:nvSpPr>
          <p:cNvPr id="19" name="テキスト ボックス 18">
            <a:extLst>
              <a:ext uri="{FF2B5EF4-FFF2-40B4-BE49-F238E27FC236}">
                <a16:creationId xmlns:a16="http://schemas.microsoft.com/office/drawing/2014/main" id="{6C952F7C-E0FF-4D73-D28E-B3A7A0BD788E}"/>
              </a:ext>
            </a:extLst>
          </p:cNvPr>
          <p:cNvSpPr txBox="1"/>
          <p:nvPr/>
        </p:nvSpPr>
        <p:spPr>
          <a:xfrm>
            <a:off x="698375" y="2348880"/>
            <a:ext cx="877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秩序性</a:t>
            </a:r>
          </a:p>
        </p:txBody>
      </p:sp>
      <p:sp>
        <p:nvSpPr>
          <p:cNvPr id="20" name="テキスト ボックス 19">
            <a:extLst>
              <a:ext uri="{FF2B5EF4-FFF2-40B4-BE49-F238E27FC236}">
                <a16:creationId xmlns:a16="http://schemas.microsoft.com/office/drawing/2014/main" id="{098E68C1-A4C8-0B57-0F37-F2BD5EF32D5D}"/>
              </a:ext>
            </a:extLst>
          </p:cNvPr>
          <p:cNvSpPr txBox="1"/>
          <p:nvPr/>
        </p:nvSpPr>
        <p:spPr>
          <a:xfrm>
            <a:off x="698375" y="1556792"/>
            <a:ext cx="877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協調性</a:t>
            </a:r>
          </a:p>
        </p:txBody>
      </p:sp>
      <p:sp>
        <p:nvSpPr>
          <p:cNvPr id="21" name="テキスト ボックス 20">
            <a:extLst>
              <a:ext uri="{FF2B5EF4-FFF2-40B4-BE49-F238E27FC236}">
                <a16:creationId xmlns:a16="http://schemas.microsoft.com/office/drawing/2014/main" id="{340C0376-614D-5012-0750-81392C3E65E1}"/>
              </a:ext>
            </a:extLst>
          </p:cNvPr>
          <p:cNvSpPr txBox="1"/>
          <p:nvPr/>
        </p:nvSpPr>
        <p:spPr>
          <a:xfrm>
            <a:off x="2786608" y="3911934"/>
            <a:ext cx="877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対象性</a:t>
            </a:r>
          </a:p>
        </p:txBody>
      </p:sp>
      <p:sp>
        <p:nvSpPr>
          <p:cNvPr id="22" name="テキスト ボックス 21">
            <a:extLst>
              <a:ext uri="{FF2B5EF4-FFF2-40B4-BE49-F238E27FC236}">
                <a16:creationId xmlns:a16="http://schemas.microsoft.com/office/drawing/2014/main" id="{36A40FC1-920D-5425-31D1-B97B3B3FAC5B}"/>
              </a:ext>
            </a:extLst>
          </p:cNvPr>
          <p:cNvSpPr txBox="1"/>
          <p:nvPr/>
        </p:nvSpPr>
        <p:spPr>
          <a:xfrm>
            <a:off x="2555776" y="3119846"/>
            <a:ext cx="13388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対人関係性</a:t>
            </a:r>
          </a:p>
        </p:txBody>
      </p:sp>
      <p:sp>
        <p:nvSpPr>
          <p:cNvPr id="23" name="テキスト ボックス 22">
            <a:extLst>
              <a:ext uri="{FF2B5EF4-FFF2-40B4-BE49-F238E27FC236}">
                <a16:creationId xmlns:a16="http://schemas.microsoft.com/office/drawing/2014/main" id="{6D691EB7-7322-6EF2-C9D6-07D13CB5816C}"/>
              </a:ext>
            </a:extLst>
          </p:cNvPr>
          <p:cNvSpPr txBox="1"/>
          <p:nvPr/>
        </p:nvSpPr>
        <p:spPr>
          <a:xfrm>
            <a:off x="2786607" y="2348880"/>
            <a:ext cx="877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秩序性</a:t>
            </a:r>
          </a:p>
        </p:txBody>
      </p:sp>
      <p:sp>
        <p:nvSpPr>
          <p:cNvPr id="24" name="テキスト ボックス 23">
            <a:extLst>
              <a:ext uri="{FF2B5EF4-FFF2-40B4-BE49-F238E27FC236}">
                <a16:creationId xmlns:a16="http://schemas.microsoft.com/office/drawing/2014/main" id="{FE3F3F9C-E774-CBAA-04A8-EBA00146F1AE}"/>
              </a:ext>
            </a:extLst>
          </p:cNvPr>
          <p:cNvSpPr txBox="1"/>
          <p:nvPr/>
        </p:nvSpPr>
        <p:spPr>
          <a:xfrm>
            <a:off x="2786607" y="1556792"/>
            <a:ext cx="877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協調性</a:t>
            </a:r>
          </a:p>
        </p:txBody>
      </p:sp>
      <p:sp>
        <p:nvSpPr>
          <p:cNvPr id="25" name="テキスト ボックス 24">
            <a:extLst>
              <a:ext uri="{FF2B5EF4-FFF2-40B4-BE49-F238E27FC236}">
                <a16:creationId xmlns:a16="http://schemas.microsoft.com/office/drawing/2014/main" id="{D0A6AE5C-29D9-22F9-086B-3A89C471715C}"/>
              </a:ext>
            </a:extLst>
          </p:cNvPr>
          <p:cNvSpPr txBox="1"/>
          <p:nvPr/>
        </p:nvSpPr>
        <p:spPr>
          <a:xfrm>
            <a:off x="5234880" y="3911934"/>
            <a:ext cx="877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対象性</a:t>
            </a:r>
          </a:p>
        </p:txBody>
      </p:sp>
      <p:sp>
        <p:nvSpPr>
          <p:cNvPr id="26" name="テキスト ボックス 25">
            <a:extLst>
              <a:ext uri="{FF2B5EF4-FFF2-40B4-BE49-F238E27FC236}">
                <a16:creationId xmlns:a16="http://schemas.microsoft.com/office/drawing/2014/main" id="{68FE0041-7E8C-CA66-CE49-3A8BEFF7113A}"/>
              </a:ext>
            </a:extLst>
          </p:cNvPr>
          <p:cNvSpPr txBox="1"/>
          <p:nvPr/>
        </p:nvSpPr>
        <p:spPr>
          <a:xfrm>
            <a:off x="5004048" y="3119846"/>
            <a:ext cx="13388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対人関係性</a:t>
            </a:r>
          </a:p>
        </p:txBody>
      </p:sp>
      <p:sp>
        <p:nvSpPr>
          <p:cNvPr id="27" name="テキスト ボックス 26">
            <a:extLst>
              <a:ext uri="{FF2B5EF4-FFF2-40B4-BE49-F238E27FC236}">
                <a16:creationId xmlns:a16="http://schemas.microsoft.com/office/drawing/2014/main" id="{C2E9EC22-3493-227F-6EB3-BBE4377AE7B2}"/>
              </a:ext>
            </a:extLst>
          </p:cNvPr>
          <p:cNvSpPr txBox="1"/>
          <p:nvPr/>
        </p:nvSpPr>
        <p:spPr>
          <a:xfrm>
            <a:off x="5234879" y="2348880"/>
            <a:ext cx="877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秩序性</a:t>
            </a:r>
          </a:p>
        </p:txBody>
      </p:sp>
      <p:sp>
        <p:nvSpPr>
          <p:cNvPr id="28" name="テキスト ボックス 27">
            <a:extLst>
              <a:ext uri="{FF2B5EF4-FFF2-40B4-BE49-F238E27FC236}">
                <a16:creationId xmlns:a16="http://schemas.microsoft.com/office/drawing/2014/main" id="{4B861D75-BC3E-E88C-28A7-88D9B18D3A8B}"/>
              </a:ext>
            </a:extLst>
          </p:cNvPr>
          <p:cNvSpPr txBox="1"/>
          <p:nvPr/>
        </p:nvSpPr>
        <p:spPr>
          <a:xfrm>
            <a:off x="5234879" y="1556792"/>
            <a:ext cx="877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協調性</a:t>
            </a:r>
          </a:p>
        </p:txBody>
      </p:sp>
      <p:sp>
        <p:nvSpPr>
          <p:cNvPr id="29" name="矢印: 右 28">
            <a:extLst>
              <a:ext uri="{FF2B5EF4-FFF2-40B4-BE49-F238E27FC236}">
                <a16:creationId xmlns:a16="http://schemas.microsoft.com/office/drawing/2014/main" id="{BED431D1-643D-5E92-43F3-925281FAB950}"/>
              </a:ext>
            </a:extLst>
          </p:cNvPr>
          <p:cNvSpPr/>
          <p:nvPr/>
        </p:nvSpPr>
        <p:spPr>
          <a:xfrm>
            <a:off x="6569153" y="2447967"/>
            <a:ext cx="432048" cy="1017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30" name="矢印: 右 29">
            <a:extLst>
              <a:ext uri="{FF2B5EF4-FFF2-40B4-BE49-F238E27FC236}">
                <a16:creationId xmlns:a16="http://schemas.microsoft.com/office/drawing/2014/main" id="{76A8D98E-412E-5ABD-F1DF-B03AA1E55D1C}"/>
              </a:ext>
            </a:extLst>
          </p:cNvPr>
          <p:cNvSpPr/>
          <p:nvPr/>
        </p:nvSpPr>
        <p:spPr>
          <a:xfrm>
            <a:off x="4190855" y="2468098"/>
            <a:ext cx="432048" cy="1017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31" name="矢印: 右 30">
            <a:extLst>
              <a:ext uri="{FF2B5EF4-FFF2-40B4-BE49-F238E27FC236}">
                <a16:creationId xmlns:a16="http://schemas.microsoft.com/office/drawing/2014/main" id="{8793CAAF-67F1-A366-3671-25FCAD22DE8D}"/>
              </a:ext>
            </a:extLst>
          </p:cNvPr>
          <p:cNvSpPr/>
          <p:nvPr/>
        </p:nvSpPr>
        <p:spPr>
          <a:xfrm>
            <a:off x="1907704" y="2468098"/>
            <a:ext cx="432048" cy="1017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32" name="テキスト ボックス 31">
            <a:extLst>
              <a:ext uri="{FF2B5EF4-FFF2-40B4-BE49-F238E27FC236}">
                <a16:creationId xmlns:a16="http://schemas.microsoft.com/office/drawing/2014/main" id="{FE13554D-8D73-CBD4-9ED1-009EB5523B38}"/>
              </a:ext>
            </a:extLst>
          </p:cNvPr>
          <p:cNvSpPr txBox="1"/>
          <p:nvPr/>
        </p:nvSpPr>
        <p:spPr>
          <a:xfrm>
            <a:off x="7312361" y="2292524"/>
            <a:ext cx="1148071"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30</a:t>
            </a: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：自立</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40</a:t>
            </a: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：不惑</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50</a:t>
            </a: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：知命</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60</a:t>
            </a: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：耳順</a:t>
            </a:r>
          </a:p>
        </p:txBody>
      </p:sp>
    </p:spTree>
    <p:extLst>
      <p:ext uri="{BB962C8B-B14F-4D97-AF65-F5344CB8AC3E}">
        <p14:creationId xmlns:p14="http://schemas.microsoft.com/office/powerpoint/2010/main" val="740021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AB644A-BE06-47F2-9B47-F4E80F3CD300}"/>
              </a:ext>
            </a:extLst>
          </p:cNvPr>
          <p:cNvSpPr>
            <a:spLocks noGrp="1"/>
          </p:cNvSpPr>
          <p:nvPr>
            <p:ph type="title"/>
          </p:nvPr>
        </p:nvSpPr>
        <p:spPr>
          <a:xfrm>
            <a:off x="631126" y="381133"/>
            <a:ext cx="8229600" cy="1069848"/>
          </a:xfrm>
        </p:spPr>
        <p:txBody>
          <a:bodyPr>
            <a:normAutofit fontScale="90000"/>
          </a:bodyPr>
          <a:lstStyle/>
          <a:p>
            <a:r>
              <a:rPr kumimoji="1" lang="ja-JP" altLang="en-US" dirty="0"/>
              <a:t>成長獲得モデル</a:t>
            </a:r>
            <a:r>
              <a:rPr kumimoji="1" lang="ja-JP" altLang="en-US" sz="2700" dirty="0"/>
              <a:t>（ディープインテンション版）</a:t>
            </a:r>
            <a:endParaRPr kumimoji="1" lang="ja-JP" altLang="en-US" dirty="0"/>
          </a:p>
        </p:txBody>
      </p:sp>
      <p:sp>
        <p:nvSpPr>
          <p:cNvPr id="3" name="テキスト ボックス 2">
            <a:extLst>
              <a:ext uri="{FF2B5EF4-FFF2-40B4-BE49-F238E27FC236}">
                <a16:creationId xmlns:a16="http://schemas.microsoft.com/office/drawing/2014/main" id="{E07F18E8-BFB1-4161-AFA1-FA23485EC0F5}"/>
              </a:ext>
            </a:extLst>
          </p:cNvPr>
          <p:cNvSpPr txBox="1"/>
          <p:nvPr/>
        </p:nvSpPr>
        <p:spPr>
          <a:xfrm>
            <a:off x="107504" y="4704022"/>
            <a:ext cx="2031325" cy="646331"/>
          </a:xfrm>
          <a:custGeom>
            <a:avLst/>
            <a:gdLst>
              <a:gd name="connsiteX0" fmla="*/ 0 w 2031325"/>
              <a:gd name="connsiteY0" fmla="*/ 0 h 646331"/>
              <a:gd name="connsiteX1" fmla="*/ 2031325 w 2031325"/>
              <a:gd name="connsiteY1" fmla="*/ 0 h 646331"/>
              <a:gd name="connsiteX2" fmla="*/ 2031325 w 2031325"/>
              <a:gd name="connsiteY2" fmla="*/ 646331 h 646331"/>
              <a:gd name="connsiteX3" fmla="*/ 0 w 2031325"/>
              <a:gd name="connsiteY3" fmla="*/ 646331 h 646331"/>
              <a:gd name="connsiteX4" fmla="*/ 0 w 2031325"/>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325" h="646331" extrusionOk="0">
                <a:moveTo>
                  <a:pt x="0" y="0"/>
                </a:moveTo>
                <a:cubicBezTo>
                  <a:pt x="683828" y="-5264"/>
                  <a:pt x="1670404" y="84467"/>
                  <a:pt x="2031325" y="0"/>
                </a:cubicBezTo>
                <a:cubicBezTo>
                  <a:pt x="2060877" y="146003"/>
                  <a:pt x="2082382" y="330026"/>
                  <a:pt x="2031325" y="646331"/>
                </a:cubicBezTo>
                <a:cubicBezTo>
                  <a:pt x="1261888" y="752651"/>
                  <a:pt x="913878" y="638682"/>
                  <a:pt x="0" y="646331"/>
                </a:cubicBezTo>
                <a:cubicBezTo>
                  <a:pt x="-39762" y="457401"/>
                  <a:pt x="53166" y="76043"/>
                  <a:pt x="0" y="0"/>
                </a:cubicBezTo>
                <a:close/>
              </a:path>
            </a:pathLst>
          </a:custGeom>
          <a:noFill/>
          <a:ln w="38100">
            <a:solidFill>
              <a:srgbClr val="00B050"/>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第</a:t>
            </a: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1</a:t>
            </a: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クール</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（自己の萌芽期）</a:t>
            </a:r>
          </a:p>
        </p:txBody>
      </p:sp>
      <p:sp>
        <p:nvSpPr>
          <p:cNvPr id="9" name="テキスト ボックス 8">
            <a:extLst>
              <a:ext uri="{FF2B5EF4-FFF2-40B4-BE49-F238E27FC236}">
                <a16:creationId xmlns:a16="http://schemas.microsoft.com/office/drawing/2014/main" id="{C7950090-712F-2500-E1AE-AD555B2E380F}"/>
              </a:ext>
            </a:extLst>
          </p:cNvPr>
          <p:cNvSpPr txBox="1"/>
          <p:nvPr/>
        </p:nvSpPr>
        <p:spPr>
          <a:xfrm>
            <a:off x="2483768" y="4688671"/>
            <a:ext cx="2262158" cy="923330"/>
          </a:xfrm>
          <a:custGeom>
            <a:avLst/>
            <a:gdLst>
              <a:gd name="connsiteX0" fmla="*/ 0 w 2262158"/>
              <a:gd name="connsiteY0" fmla="*/ 0 h 923330"/>
              <a:gd name="connsiteX1" fmla="*/ 2262158 w 2262158"/>
              <a:gd name="connsiteY1" fmla="*/ 0 h 923330"/>
              <a:gd name="connsiteX2" fmla="*/ 2262158 w 2262158"/>
              <a:gd name="connsiteY2" fmla="*/ 923330 h 923330"/>
              <a:gd name="connsiteX3" fmla="*/ 0 w 2262158"/>
              <a:gd name="connsiteY3" fmla="*/ 923330 h 923330"/>
              <a:gd name="connsiteX4" fmla="*/ 0 w 2262158"/>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158" h="923330" extrusionOk="0">
                <a:moveTo>
                  <a:pt x="0" y="0"/>
                </a:moveTo>
                <a:cubicBezTo>
                  <a:pt x="873022" y="-5264"/>
                  <a:pt x="1434671" y="84467"/>
                  <a:pt x="2262158" y="0"/>
                </a:cubicBezTo>
                <a:cubicBezTo>
                  <a:pt x="2300020" y="104355"/>
                  <a:pt x="2321524" y="764950"/>
                  <a:pt x="2262158" y="923330"/>
                </a:cubicBezTo>
                <a:cubicBezTo>
                  <a:pt x="1857438" y="1029650"/>
                  <a:pt x="604761" y="915681"/>
                  <a:pt x="0" y="923330"/>
                </a:cubicBezTo>
                <a:cubicBezTo>
                  <a:pt x="68267" y="738891"/>
                  <a:pt x="-21624" y="396847"/>
                  <a:pt x="0" y="0"/>
                </a:cubicBezTo>
                <a:close/>
              </a:path>
            </a:pathLst>
          </a:custGeom>
          <a:noFill/>
          <a:ln w="38100">
            <a:solidFill>
              <a:srgbClr val="00B050"/>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第</a:t>
            </a: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2</a:t>
            </a: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クール</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（自己と他者の理解</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同一性萌芽）</a:t>
            </a:r>
          </a:p>
        </p:txBody>
      </p:sp>
      <p:sp>
        <p:nvSpPr>
          <p:cNvPr id="16" name="テキスト ボックス 15">
            <a:extLst>
              <a:ext uri="{FF2B5EF4-FFF2-40B4-BE49-F238E27FC236}">
                <a16:creationId xmlns:a16="http://schemas.microsoft.com/office/drawing/2014/main" id="{18E7C8F4-1CEA-FF77-28B0-856C062293CB}"/>
              </a:ext>
            </a:extLst>
          </p:cNvPr>
          <p:cNvSpPr txBox="1"/>
          <p:nvPr/>
        </p:nvSpPr>
        <p:spPr>
          <a:xfrm>
            <a:off x="5089121" y="4688671"/>
            <a:ext cx="2262158" cy="923330"/>
          </a:xfrm>
          <a:custGeom>
            <a:avLst/>
            <a:gdLst>
              <a:gd name="connsiteX0" fmla="*/ 0 w 2262158"/>
              <a:gd name="connsiteY0" fmla="*/ 0 h 923330"/>
              <a:gd name="connsiteX1" fmla="*/ 2262158 w 2262158"/>
              <a:gd name="connsiteY1" fmla="*/ 0 h 923330"/>
              <a:gd name="connsiteX2" fmla="*/ 2262158 w 2262158"/>
              <a:gd name="connsiteY2" fmla="*/ 923330 h 923330"/>
              <a:gd name="connsiteX3" fmla="*/ 0 w 2262158"/>
              <a:gd name="connsiteY3" fmla="*/ 923330 h 923330"/>
              <a:gd name="connsiteX4" fmla="*/ 0 w 2262158"/>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158" h="923330" extrusionOk="0">
                <a:moveTo>
                  <a:pt x="0" y="0"/>
                </a:moveTo>
                <a:cubicBezTo>
                  <a:pt x="873022" y="-5264"/>
                  <a:pt x="1434671" y="84467"/>
                  <a:pt x="2262158" y="0"/>
                </a:cubicBezTo>
                <a:cubicBezTo>
                  <a:pt x="2300020" y="104355"/>
                  <a:pt x="2321524" y="764950"/>
                  <a:pt x="2262158" y="923330"/>
                </a:cubicBezTo>
                <a:cubicBezTo>
                  <a:pt x="1857438" y="1029650"/>
                  <a:pt x="604761" y="915681"/>
                  <a:pt x="0" y="923330"/>
                </a:cubicBezTo>
                <a:cubicBezTo>
                  <a:pt x="68267" y="738891"/>
                  <a:pt x="-21624" y="396847"/>
                  <a:pt x="0" y="0"/>
                </a:cubicBezTo>
                <a:close/>
              </a:path>
            </a:pathLst>
          </a:custGeom>
          <a:noFill/>
          <a:ln w="38100">
            <a:solidFill>
              <a:srgbClr val="00B050"/>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第</a:t>
            </a: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3</a:t>
            </a: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クール</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（自己と社会の理解</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同一性獲得）</a:t>
            </a:r>
          </a:p>
        </p:txBody>
      </p:sp>
      <p:sp>
        <p:nvSpPr>
          <p:cNvPr id="29" name="矢印: 右 28">
            <a:extLst>
              <a:ext uri="{FF2B5EF4-FFF2-40B4-BE49-F238E27FC236}">
                <a16:creationId xmlns:a16="http://schemas.microsoft.com/office/drawing/2014/main" id="{BED431D1-643D-5E92-43F3-925281FAB950}"/>
              </a:ext>
            </a:extLst>
          </p:cNvPr>
          <p:cNvSpPr/>
          <p:nvPr/>
        </p:nvSpPr>
        <p:spPr>
          <a:xfrm>
            <a:off x="7662495" y="2467533"/>
            <a:ext cx="432048" cy="1017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30" name="矢印: 右 29">
            <a:extLst>
              <a:ext uri="{FF2B5EF4-FFF2-40B4-BE49-F238E27FC236}">
                <a16:creationId xmlns:a16="http://schemas.microsoft.com/office/drawing/2014/main" id="{76A8D98E-412E-5ABD-F1DF-B03AA1E55D1C}"/>
              </a:ext>
            </a:extLst>
          </p:cNvPr>
          <p:cNvSpPr/>
          <p:nvPr/>
        </p:nvSpPr>
        <p:spPr>
          <a:xfrm>
            <a:off x="4362282" y="2480272"/>
            <a:ext cx="432048" cy="1017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31" name="矢印: 右 30">
            <a:extLst>
              <a:ext uri="{FF2B5EF4-FFF2-40B4-BE49-F238E27FC236}">
                <a16:creationId xmlns:a16="http://schemas.microsoft.com/office/drawing/2014/main" id="{8793CAAF-67F1-A366-3671-25FCAD22DE8D}"/>
              </a:ext>
            </a:extLst>
          </p:cNvPr>
          <p:cNvSpPr/>
          <p:nvPr/>
        </p:nvSpPr>
        <p:spPr>
          <a:xfrm>
            <a:off x="1907704" y="2468098"/>
            <a:ext cx="432048" cy="1017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13" name="台形 12">
            <a:extLst>
              <a:ext uri="{FF2B5EF4-FFF2-40B4-BE49-F238E27FC236}">
                <a16:creationId xmlns:a16="http://schemas.microsoft.com/office/drawing/2014/main" id="{1ABA09F5-796B-E426-1F09-520A3DE17D9A}"/>
              </a:ext>
            </a:extLst>
          </p:cNvPr>
          <p:cNvSpPr/>
          <p:nvPr/>
        </p:nvSpPr>
        <p:spPr>
          <a:xfrm>
            <a:off x="323528" y="3645024"/>
            <a:ext cx="1152127" cy="144016"/>
          </a:xfrm>
          <a:prstGeom prst="trapezoid">
            <a:avLst>
              <a:gd name="adj" fmla="val 726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14" name="台形 13">
            <a:extLst>
              <a:ext uri="{FF2B5EF4-FFF2-40B4-BE49-F238E27FC236}">
                <a16:creationId xmlns:a16="http://schemas.microsoft.com/office/drawing/2014/main" id="{3BEC8319-DAAC-93C0-F803-05B3FB7D6727}"/>
              </a:ext>
            </a:extLst>
          </p:cNvPr>
          <p:cNvSpPr/>
          <p:nvPr/>
        </p:nvSpPr>
        <p:spPr>
          <a:xfrm>
            <a:off x="467544" y="3465371"/>
            <a:ext cx="864097" cy="144016"/>
          </a:xfrm>
          <a:prstGeom prst="trapezoid">
            <a:avLst>
              <a:gd name="adj" fmla="val 726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15" name="台形 14">
            <a:extLst>
              <a:ext uri="{FF2B5EF4-FFF2-40B4-BE49-F238E27FC236}">
                <a16:creationId xmlns:a16="http://schemas.microsoft.com/office/drawing/2014/main" id="{C24EC978-C031-3C59-784C-6596983B1715}"/>
              </a:ext>
            </a:extLst>
          </p:cNvPr>
          <p:cNvSpPr/>
          <p:nvPr/>
        </p:nvSpPr>
        <p:spPr>
          <a:xfrm>
            <a:off x="611560" y="3284984"/>
            <a:ext cx="576065" cy="144016"/>
          </a:xfrm>
          <a:prstGeom prst="trapezoid">
            <a:avLst>
              <a:gd name="adj" fmla="val 726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33" name="台形 32">
            <a:extLst>
              <a:ext uri="{FF2B5EF4-FFF2-40B4-BE49-F238E27FC236}">
                <a16:creationId xmlns:a16="http://schemas.microsoft.com/office/drawing/2014/main" id="{D1D7C5A4-C990-BE72-97DE-3C8C1E1A4390}"/>
              </a:ext>
            </a:extLst>
          </p:cNvPr>
          <p:cNvSpPr/>
          <p:nvPr/>
        </p:nvSpPr>
        <p:spPr>
          <a:xfrm>
            <a:off x="755576" y="3100975"/>
            <a:ext cx="288033" cy="144016"/>
          </a:xfrm>
          <a:prstGeom prst="trapezoid">
            <a:avLst>
              <a:gd name="adj" fmla="val 726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34" name="二等辺三角形 33">
            <a:extLst>
              <a:ext uri="{FF2B5EF4-FFF2-40B4-BE49-F238E27FC236}">
                <a16:creationId xmlns:a16="http://schemas.microsoft.com/office/drawing/2014/main" id="{A2A958DB-1584-2F80-B806-363F2DCD1BCD}"/>
              </a:ext>
            </a:extLst>
          </p:cNvPr>
          <p:cNvSpPr/>
          <p:nvPr/>
        </p:nvSpPr>
        <p:spPr>
          <a:xfrm>
            <a:off x="876732" y="3015263"/>
            <a:ext cx="45719" cy="45719"/>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grpSp>
        <p:nvGrpSpPr>
          <p:cNvPr id="40" name="グループ化 39">
            <a:extLst>
              <a:ext uri="{FF2B5EF4-FFF2-40B4-BE49-F238E27FC236}">
                <a16:creationId xmlns:a16="http://schemas.microsoft.com/office/drawing/2014/main" id="{81A16B6D-6F8E-4777-1B89-97F4E2EE441E}"/>
              </a:ext>
            </a:extLst>
          </p:cNvPr>
          <p:cNvGrpSpPr/>
          <p:nvPr/>
        </p:nvGrpSpPr>
        <p:grpSpPr>
          <a:xfrm>
            <a:off x="2278962" y="2234582"/>
            <a:ext cx="2196244" cy="1537531"/>
            <a:chOff x="2411761" y="2943255"/>
            <a:chExt cx="1152127" cy="773777"/>
          </a:xfrm>
        </p:grpSpPr>
        <p:sp>
          <p:nvSpPr>
            <p:cNvPr id="35" name="台形 34">
              <a:extLst>
                <a:ext uri="{FF2B5EF4-FFF2-40B4-BE49-F238E27FC236}">
                  <a16:creationId xmlns:a16="http://schemas.microsoft.com/office/drawing/2014/main" id="{76546B43-DF43-C665-016E-C5D99680C392}"/>
                </a:ext>
              </a:extLst>
            </p:cNvPr>
            <p:cNvSpPr/>
            <p:nvPr/>
          </p:nvSpPr>
          <p:spPr>
            <a:xfrm>
              <a:off x="2411761" y="3573016"/>
              <a:ext cx="1152127" cy="144016"/>
            </a:xfrm>
            <a:prstGeom prst="trapezoid">
              <a:avLst>
                <a:gd name="adj" fmla="val 726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36" name="台形 35">
              <a:extLst>
                <a:ext uri="{FF2B5EF4-FFF2-40B4-BE49-F238E27FC236}">
                  <a16:creationId xmlns:a16="http://schemas.microsoft.com/office/drawing/2014/main" id="{95A7D973-6A9C-65DB-3BDF-A008F28A8C80}"/>
                </a:ext>
              </a:extLst>
            </p:cNvPr>
            <p:cNvSpPr/>
            <p:nvPr/>
          </p:nvSpPr>
          <p:spPr>
            <a:xfrm>
              <a:off x="2555777" y="3393363"/>
              <a:ext cx="864097" cy="144016"/>
            </a:xfrm>
            <a:prstGeom prst="trapezoid">
              <a:avLst>
                <a:gd name="adj" fmla="val 726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37" name="台形 36">
              <a:extLst>
                <a:ext uri="{FF2B5EF4-FFF2-40B4-BE49-F238E27FC236}">
                  <a16:creationId xmlns:a16="http://schemas.microsoft.com/office/drawing/2014/main" id="{A15C59DB-5723-9B88-2314-300E26091B22}"/>
                </a:ext>
              </a:extLst>
            </p:cNvPr>
            <p:cNvSpPr/>
            <p:nvPr/>
          </p:nvSpPr>
          <p:spPr>
            <a:xfrm>
              <a:off x="2699793" y="3212976"/>
              <a:ext cx="576065" cy="144016"/>
            </a:xfrm>
            <a:prstGeom prst="trapezoid">
              <a:avLst>
                <a:gd name="adj" fmla="val 726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38" name="台形 37">
              <a:extLst>
                <a:ext uri="{FF2B5EF4-FFF2-40B4-BE49-F238E27FC236}">
                  <a16:creationId xmlns:a16="http://schemas.microsoft.com/office/drawing/2014/main" id="{DA132698-F12F-A6B5-3F55-BCAA4AF0B4E0}"/>
                </a:ext>
              </a:extLst>
            </p:cNvPr>
            <p:cNvSpPr/>
            <p:nvPr/>
          </p:nvSpPr>
          <p:spPr>
            <a:xfrm>
              <a:off x="2843809" y="3028967"/>
              <a:ext cx="288033" cy="144016"/>
            </a:xfrm>
            <a:prstGeom prst="trapezoid">
              <a:avLst>
                <a:gd name="adj" fmla="val 726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39" name="二等辺三角形 38">
              <a:extLst>
                <a:ext uri="{FF2B5EF4-FFF2-40B4-BE49-F238E27FC236}">
                  <a16:creationId xmlns:a16="http://schemas.microsoft.com/office/drawing/2014/main" id="{EC2F89A7-32F4-391E-0F22-DA0AD5AE930E}"/>
                </a:ext>
              </a:extLst>
            </p:cNvPr>
            <p:cNvSpPr/>
            <p:nvPr/>
          </p:nvSpPr>
          <p:spPr>
            <a:xfrm>
              <a:off x="2964965" y="2943255"/>
              <a:ext cx="45719" cy="45719"/>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grpSp>
      <p:grpSp>
        <p:nvGrpSpPr>
          <p:cNvPr id="41" name="グループ化 40">
            <a:extLst>
              <a:ext uri="{FF2B5EF4-FFF2-40B4-BE49-F238E27FC236}">
                <a16:creationId xmlns:a16="http://schemas.microsoft.com/office/drawing/2014/main" id="{54A50D05-909D-430A-4642-16DD7150E417}"/>
              </a:ext>
            </a:extLst>
          </p:cNvPr>
          <p:cNvGrpSpPr/>
          <p:nvPr/>
        </p:nvGrpSpPr>
        <p:grpSpPr>
          <a:xfrm>
            <a:off x="4884730" y="1655063"/>
            <a:ext cx="2940241" cy="2155363"/>
            <a:chOff x="2411761" y="2943255"/>
            <a:chExt cx="1152127" cy="773777"/>
          </a:xfrm>
        </p:grpSpPr>
        <p:sp>
          <p:nvSpPr>
            <p:cNvPr id="42" name="台形 41">
              <a:extLst>
                <a:ext uri="{FF2B5EF4-FFF2-40B4-BE49-F238E27FC236}">
                  <a16:creationId xmlns:a16="http://schemas.microsoft.com/office/drawing/2014/main" id="{5C4586EF-0C60-675B-4326-2B744813FD42}"/>
                </a:ext>
              </a:extLst>
            </p:cNvPr>
            <p:cNvSpPr/>
            <p:nvPr/>
          </p:nvSpPr>
          <p:spPr>
            <a:xfrm>
              <a:off x="2411761" y="3573016"/>
              <a:ext cx="1152127" cy="144016"/>
            </a:xfrm>
            <a:prstGeom prst="trapezoid">
              <a:avLst>
                <a:gd name="adj" fmla="val 726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43" name="台形 42">
              <a:extLst>
                <a:ext uri="{FF2B5EF4-FFF2-40B4-BE49-F238E27FC236}">
                  <a16:creationId xmlns:a16="http://schemas.microsoft.com/office/drawing/2014/main" id="{36F48044-8BCF-3389-62C4-D0D53D067F04}"/>
                </a:ext>
              </a:extLst>
            </p:cNvPr>
            <p:cNvSpPr/>
            <p:nvPr/>
          </p:nvSpPr>
          <p:spPr>
            <a:xfrm>
              <a:off x="2555777" y="3393363"/>
              <a:ext cx="864097" cy="144016"/>
            </a:xfrm>
            <a:prstGeom prst="trapezoid">
              <a:avLst>
                <a:gd name="adj" fmla="val 726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44" name="台形 43">
              <a:extLst>
                <a:ext uri="{FF2B5EF4-FFF2-40B4-BE49-F238E27FC236}">
                  <a16:creationId xmlns:a16="http://schemas.microsoft.com/office/drawing/2014/main" id="{DD7B6899-93D5-0FE9-323C-07A094A477D2}"/>
                </a:ext>
              </a:extLst>
            </p:cNvPr>
            <p:cNvSpPr/>
            <p:nvPr/>
          </p:nvSpPr>
          <p:spPr>
            <a:xfrm>
              <a:off x="2699793" y="3212976"/>
              <a:ext cx="576065" cy="144016"/>
            </a:xfrm>
            <a:prstGeom prst="trapezoid">
              <a:avLst>
                <a:gd name="adj" fmla="val 726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45" name="台形 44">
              <a:extLst>
                <a:ext uri="{FF2B5EF4-FFF2-40B4-BE49-F238E27FC236}">
                  <a16:creationId xmlns:a16="http://schemas.microsoft.com/office/drawing/2014/main" id="{6436B9BE-DAC7-E3FE-97BD-DD8FC544006F}"/>
                </a:ext>
              </a:extLst>
            </p:cNvPr>
            <p:cNvSpPr/>
            <p:nvPr/>
          </p:nvSpPr>
          <p:spPr>
            <a:xfrm>
              <a:off x="2843809" y="3028967"/>
              <a:ext cx="288033" cy="144016"/>
            </a:xfrm>
            <a:prstGeom prst="trapezoid">
              <a:avLst>
                <a:gd name="adj" fmla="val 726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46" name="二等辺三角形 45">
              <a:extLst>
                <a:ext uri="{FF2B5EF4-FFF2-40B4-BE49-F238E27FC236}">
                  <a16:creationId xmlns:a16="http://schemas.microsoft.com/office/drawing/2014/main" id="{617B6D26-9D0F-6939-17D2-A8523D9A3A97}"/>
                </a:ext>
              </a:extLst>
            </p:cNvPr>
            <p:cNvSpPr/>
            <p:nvPr/>
          </p:nvSpPr>
          <p:spPr>
            <a:xfrm>
              <a:off x="2964965" y="2943255"/>
              <a:ext cx="45719" cy="45719"/>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grpSp>
    </p:spTree>
    <p:extLst>
      <p:ext uri="{BB962C8B-B14F-4D97-AF65-F5344CB8AC3E}">
        <p14:creationId xmlns:p14="http://schemas.microsoft.com/office/powerpoint/2010/main" val="9343686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8EEBAC-E0F2-4979-8E59-3CB482CCFDAE}"/>
              </a:ext>
            </a:extLst>
          </p:cNvPr>
          <p:cNvSpPr>
            <a:spLocks noGrp="1"/>
          </p:cNvSpPr>
          <p:nvPr>
            <p:ph type="title"/>
          </p:nvPr>
        </p:nvSpPr>
        <p:spPr>
          <a:xfrm>
            <a:off x="773723" y="848437"/>
            <a:ext cx="7596554" cy="791308"/>
          </a:xfrm>
        </p:spPr>
        <p:txBody>
          <a:bodyPr/>
          <a:lstStyle/>
          <a:p>
            <a:r>
              <a:rPr kumimoji="1" lang="ja-JP" altLang="en-US" dirty="0"/>
              <a:t>育成型チーム医療モデル</a:t>
            </a:r>
          </a:p>
        </p:txBody>
      </p:sp>
      <p:sp>
        <p:nvSpPr>
          <p:cNvPr id="3" name="テキスト ボックス 2">
            <a:extLst>
              <a:ext uri="{FF2B5EF4-FFF2-40B4-BE49-F238E27FC236}">
                <a16:creationId xmlns:a16="http://schemas.microsoft.com/office/drawing/2014/main" id="{BD9635AE-235F-4B58-B8DF-25CDC1F07B29}"/>
              </a:ext>
            </a:extLst>
          </p:cNvPr>
          <p:cNvSpPr txBox="1"/>
          <p:nvPr/>
        </p:nvSpPr>
        <p:spPr>
          <a:xfrm>
            <a:off x="1059560" y="2490828"/>
            <a:ext cx="889987" cy="291170"/>
          </a:xfrm>
          <a:prstGeom prst="rect">
            <a:avLst/>
          </a:prstGeom>
          <a:noFill/>
        </p:spPr>
        <p:txBody>
          <a:bodyPr wrap="none" rtlCol="0">
            <a:spAutoFit/>
          </a:bodyPr>
          <a:lstStyle/>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クライアント</a:t>
            </a:r>
          </a:p>
        </p:txBody>
      </p:sp>
      <p:sp>
        <p:nvSpPr>
          <p:cNvPr id="4" name="テキスト ボックス 3">
            <a:extLst>
              <a:ext uri="{FF2B5EF4-FFF2-40B4-BE49-F238E27FC236}">
                <a16:creationId xmlns:a16="http://schemas.microsoft.com/office/drawing/2014/main" id="{6EC8D17A-071B-4915-B792-FAA8F76A1B4C}"/>
              </a:ext>
            </a:extLst>
          </p:cNvPr>
          <p:cNvSpPr txBox="1"/>
          <p:nvPr/>
        </p:nvSpPr>
        <p:spPr>
          <a:xfrm>
            <a:off x="171217" y="3503296"/>
            <a:ext cx="1010213" cy="490006"/>
          </a:xfrm>
          <a:prstGeom prst="rect">
            <a:avLst/>
          </a:prstGeom>
          <a:noFill/>
        </p:spPr>
        <p:txBody>
          <a:bodyPr wrap="none" rtlCol="0">
            <a:spAutoFit/>
          </a:bodyPr>
          <a:lstStyle/>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父性的役割</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秩序と寛容</a:t>
            </a:r>
          </a:p>
        </p:txBody>
      </p:sp>
      <p:sp>
        <p:nvSpPr>
          <p:cNvPr id="5" name="テキスト ボックス 4">
            <a:extLst>
              <a:ext uri="{FF2B5EF4-FFF2-40B4-BE49-F238E27FC236}">
                <a16:creationId xmlns:a16="http://schemas.microsoft.com/office/drawing/2014/main" id="{F53674D6-A185-4EEA-B5AB-4D48FDB4257C}"/>
              </a:ext>
            </a:extLst>
          </p:cNvPr>
          <p:cNvSpPr txBox="1"/>
          <p:nvPr/>
        </p:nvSpPr>
        <p:spPr>
          <a:xfrm>
            <a:off x="1949547" y="3478079"/>
            <a:ext cx="1010213" cy="490006"/>
          </a:xfrm>
          <a:prstGeom prst="rect">
            <a:avLst/>
          </a:prstGeom>
          <a:noFill/>
        </p:spPr>
        <p:txBody>
          <a:bodyPr wrap="none" rtlCol="0">
            <a:spAutoFit/>
          </a:bodyPr>
          <a:lstStyle/>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母性的役割</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支持・抱擁</a:t>
            </a:r>
          </a:p>
        </p:txBody>
      </p:sp>
      <p:cxnSp>
        <p:nvCxnSpPr>
          <p:cNvPr id="7" name="直線コネクタ 6">
            <a:extLst>
              <a:ext uri="{FF2B5EF4-FFF2-40B4-BE49-F238E27FC236}">
                <a16:creationId xmlns:a16="http://schemas.microsoft.com/office/drawing/2014/main" id="{7D7E1BD8-BDA4-497F-B1A1-2F5B93BDA1B8}"/>
              </a:ext>
            </a:extLst>
          </p:cNvPr>
          <p:cNvCxnSpPr/>
          <p:nvPr/>
        </p:nvCxnSpPr>
        <p:spPr>
          <a:xfrm flipH="1">
            <a:off x="833711" y="2952823"/>
            <a:ext cx="322076" cy="4439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CB2C59A4-0754-45F3-892F-A33ABDA2E37C}"/>
              </a:ext>
            </a:extLst>
          </p:cNvPr>
          <p:cNvCxnSpPr>
            <a:cxnSpLocks/>
          </p:cNvCxnSpPr>
          <p:nvPr/>
        </p:nvCxnSpPr>
        <p:spPr>
          <a:xfrm>
            <a:off x="1828803" y="2953326"/>
            <a:ext cx="309864" cy="44348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7FE5B9CA-F215-4D78-AD01-A5C525365329}"/>
              </a:ext>
            </a:extLst>
          </p:cNvPr>
          <p:cNvCxnSpPr>
            <a:cxnSpLocks/>
          </p:cNvCxnSpPr>
          <p:nvPr/>
        </p:nvCxnSpPr>
        <p:spPr>
          <a:xfrm flipH="1">
            <a:off x="1190858" y="3794181"/>
            <a:ext cx="71078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矢印: 右 12">
            <a:extLst>
              <a:ext uri="{FF2B5EF4-FFF2-40B4-BE49-F238E27FC236}">
                <a16:creationId xmlns:a16="http://schemas.microsoft.com/office/drawing/2014/main" id="{A331963D-FDDB-416C-8C3F-069059D53C8A}"/>
              </a:ext>
            </a:extLst>
          </p:cNvPr>
          <p:cNvSpPr/>
          <p:nvPr/>
        </p:nvSpPr>
        <p:spPr>
          <a:xfrm>
            <a:off x="2996639" y="2677700"/>
            <a:ext cx="425703" cy="1232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33062" rtl="0" eaLnBrk="1" fontAlgn="auto" latinLnBrk="0" hangingPunct="1">
              <a:lnSpc>
                <a:spcPct val="100000"/>
              </a:lnSpc>
              <a:spcBef>
                <a:spcPts val="0"/>
              </a:spcBef>
              <a:spcAft>
                <a:spcPts val="0"/>
              </a:spcAft>
              <a:buClrTx/>
              <a:buSzTx/>
              <a:buFontTx/>
              <a:buNone/>
              <a:tabLst/>
              <a:defRPr/>
            </a:pPr>
            <a:endParaRPr kumimoji="1" lang="ja-JP" altLang="en-US" sz="1246"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4" name="テキスト ボックス 13">
            <a:extLst>
              <a:ext uri="{FF2B5EF4-FFF2-40B4-BE49-F238E27FC236}">
                <a16:creationId xmlns:a16="http://schemas.microsoft.com/office/drawing/2014/main" id="{EC8058A1-59CC-45A6-8E8C-D609BF6F9F1D}"/>
              </a:ext>
            </a:extLst>
          </p:cNvPr>
          <p:cNvSpPr txBox="1"/>
          <p:nvPr/>
        </p:nvSpPr>
        <p:spPr>
          <a:xfrm>
            <a:off x="3806786" y="1922042"/>
            <a:ext cx="898003" cy="291170"/>
          </a:xfrm>
          <a:prstGeom prst="rect">
            <a:avLst/>
          </a:prstGeom>
          <a:noFill/>
        </p:spPr>
        <p:txBody>
          <a:bodyPr wrap="none" rtlCol="0">
            <a:spAutoFit/>
          </a:bodyPr>
          <a:lstStyle/>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クライアント</a:t>
            </a:r>
          </a:p>
        </p:txBody>
      </p:sp>
      <p:sp>
        <p:nvSpPr>
          <p:cNvPr id="15" name="テキスト ボックス 14">
            <a:extLst>
              <a:ext uri="{FF2B5EF4-FFF2-40B4-BE49-F238E27FC236}">
                <a16:creationId xmlns:a16="http://schemas.microsoft.com/office/drawing/2014/main" id="{AAA2EC12-8A70-4E0E-A6CD-6198DA8510B5}"/>
              </a:ext>
            </a:extLst>
          </p:cNvPr>
          <p:cNvSpPr txBox="1"/>
          <p:nvPr/>
        </p:nvSpPr>
        <p:spPr>
          <a:xfrm>
            <a:off x="3519132" y="2645842"/>
            <a:ext cx="377026" cy="291170"/>
          </a:xfrm>
          <a:prstGeom prst="rect">
            <a:avLst/>
          </a:prstGeom>
          <a:noFill/>
        </p:spPr>
        <p:txBody>
          <a:bodyPr wrap="none" rtlCol="0">
            <a:spAutoFit/>
          </a:bodyPr>
          <a:lstStyle/>
          <a:p>
            <a:pPr marL="0" marR="0" lvl="0" indent="0" algn="l" defTabSz="633062"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Dr</a:t>
            </a:r>
            <a:endPar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15">
            <a:extLst>
              <a:ext uri="{FF2B5EF4-FFF2-40B4-BE49-F238E27FC236}">
                <a16:creationId xmlns:a16="http://schemas.microsoft.com/office/drawing/2014/main" id="{47121F4B-35E3-4118-BA35-75F6A7C21E52}"/>
              </a:ext>
            </a:extLst>
          </p:cNvPr>
          <p:cNvSpPr txBox="1"/>
          <p:nvPr/>
        </p:nvSpPr>
        <p:spPr>
          <a:xfrm>
            <a:off x="4629741" y="2645842"/>
            <a:ext cx="556563" cy="291170"/>
          </a:xfrm>
          <a:prstGeom prst="rect">
            <a:avLst/>
          </a:prstGeom>
          <a:noFill/>
        </p:spPr>
        <p:txBody>
          <a:bodyPr wrap="none" rtlCol="0">
            <a:spAutoFit/>
          </a:bodyPr>
          <a:lstStyle/>
          <a:p>
            <a:pPr marL="0" marR="0" lvl="0" indent="0" algn="l" defTabSz="633062"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PSW</a:t>
            </a:r>
            <a:endPar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7" name="直線コネクタ 16">
            <a:extLst>
              <a:ext uri="{FF2B5EF4-FFF2-40B4-BE49-F238E27FC236}">
                <a16:creationId xmlns:a16="http://schemas.microsoft.com/office/drawing/2014/main" id="{9D4E4F2F-798A-4197-9B30-9C13972945B1}"/>
              </a:ext>
            </a:extLst>
          </p:cNvPr>
          <p:cNvCxnSpPr/>
          <p:nvPr/>
        </p:nvCxnSpPr>
        <p:spPr>
          <a:xfrm flipH="1">
            <a:off x="3741254" y="2201852"/>
            <a:ext cx="322076" cy="4439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F648D4E-0B95-422B-BE6A-002028F69B78}"/>
              </a:ext>
            </a:extLst>
          </p:cNvPr>
          <p:cNvCxnSpPr>
            <a:cxnSpLocks/>
          </p:cNvCxnSpPr>
          <p:nvPr/>
        </p:nvCxnSpPr>
        <p:spPr>
          <a:xfrm>
            <a:off x="4363194" y="2202353"/>
            <a:ext cx="309864" cy="44348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AE779FCA-36FD-490E-A632-2C91BA0AB242}"/>
              </a:ext>
            </a:extLst>
          </p:cNvPr>
          <p:cNvCxnSpPr>
            <a:cxnSpLocks/>
          </p:cNvCxnSpPr>
          <p:nvPr/>
        </p:nvCxnSpPr>
        <p:spPr>
          <a:xfrm flipH="1">
            <a:off x="3846763" y="2751349"/>
            <a:ext cx="71078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561F260A-A8ED-45FA-9F0D-E805E2257906}"/>
              </a:ext>
            </a:extLst>
          </p:cNvPr>
          <p:cNvSpPr txBox="1"/>
          <p:nvPr/>
        </p:nvSpPr>
        <p:spPr>
          <a:xfrm>
            <a:off x="5606983" y="1917844"/>
            <a:ext cx="898003" cy="291170"/>
          </a:xfrm>
          <a:prstGeom prst="rect">
            <a:avLst/>
          </a:prstGeom>
          <a:noFill/>
        </p:spPr>
        <p:txBody>
          <a:bodyPr wrap="none" rtlCol="0">
            <a:spAutoFit/>
          </a:bodyPr>
          <a:lstStyle/>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クライアント</a:t>
            </a:r>
          </a:p>
        </p:txBody>
      </p:sp>
      <p:sp>
        <p:nvSpPr>
          <p:cNvPr id="21" name="テキスト ボックス 20">
            <a:extLst>
              <a:ext uri="{FF2B5EF4-FFF2-40B4-BE49-F238E27FC236}">
                <a16:creationId xmlns:a16="http://schemas.microsoft.com/office/drawing/2014/main" id="{3F15BCA5-3173-4298-A1DD-AAE64FE9683D}"/>
              </a:ext>
            </a:extLst>
          </p:cNvPr>
          <p:cNvSpPr txBox="1"/>
          <p:nvPr/>
        </p:nvSpPr>
        <p:spPr>
          <a:xfrm>
            <a:off x="5319329" y="2641645"/>
            <a:ext cx="377026" cy="291170"/>
          </a:xfrm>
          <a:prstGeom prst="rect">
            <a:avLst/>
          </a:prstGeom>
          <a:noFill/>
        </p:spPr>
        <p:txBody>
          <a:bodyPr wrap="none" rtlCol="0">
            <a:spAutoFit/>
          </a:bodyPr>
          <a:lstStyle/>
          <a:p>
            <a:pPr marL="0" marR="0" lvl="0" indent="0" algn="l" defTabSz="633062"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Dr</a:t>
            </a:r>
            <a:endPar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テキスト ボックス 21">
            <a:extLst>
              <a:ext uri="{FF2B5EF4-FFF2-40B4-BE49-F238E27FC236}">
                <a16:creationId xmlns:a16="http://schemas.microsoft.com/office/drawing/2014/main" id="{2BE8DAF6-5EEC-417C-84A8-76720A4FB595}"/>
              </a:ext>
            </a:extLst>
          </p:cNvPr>
          <p:cNvSpPr txBox="1"/>
          <p:nvPr/>
        </p:nvSpPr>
        <p:spPr>
          <a:xfrm>
            <a:off x="6429936" y="2641645"/>
            <a:ext cx="389850" cy="291170"/>
          </a:xfrm>
          <a:prstGeom prst="rect">
            <a:avLst/>
          </a:prstGeom>
          <a:noFill/>
        </p:spPr>
        <p:txBody>
          <a:bodyPr wrap="none" rtlCol="0">
            <a:spAutoFit/>
          </a:bodyPr>
          <a:lstStyle/>
          <a:p>
            <a:pPr marL="0" marR="0" lvl="0" indent="0" algn="l" defTabSz="633062"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Ns</a:t>
            </a:r>
            <a:endPar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3" name="直線コネクタ 22">
            <a:extLst>
              <a:ext uri="{FF2B5EF4-FFF2-40B4-BE49-F238E27FC236}">
                <a16:creationId xmlns:a16="http://schemas.microsoft.com/office/drawing/2014/main" id="{60A71FAD-5696-4B5B-A62C-91CBEF5B344E}"/>
              </a:ext>
            </a:extLst>
          </p:cNvPr>
          <p:cNvCxnSpPr/>
          <p:nvPr/>
        </p:nvCxnSpPr>
        <p:spPr>
          <a:xfrm flipH="1">
            <a:off x="5541451" y="2197654"/>
            <a:ext cx="322076" cy="4439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C097B1F-0282-4133-98F7-C49CE96F137F}"/>
              </a:ext>
            </a:extLst>
          </p:cNvPr>
          <p:cNvCxnSpPr>
            <a:cxnSpLocks/>
          </p:cNvCxnSpPr>
          <p:nvPr/>
        </p:nvCxnSpPr>
        <p:spPr>
          <a:xfrm>
            <a:off x="6163391" y="2198155"/>
            <a:ext cx="309864" cy="44348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397D1CF9-853F-49D2-B9B3-EE19518F1C74}"/>
              </a:ext>
            </a:extLst>
          </p:cNvPr>
          <p:cNvCxnSpPr>
            <a:cxnSpLocks/>
          </p:cNvCxnSpPr>
          <p:nvPr/>
        </p:nvCxnSpPr>
        <p:spPr>
          <a:xfrm flipH="1">
            <a:off x="5646959" y="2747152"/>
            <a:ext cx="71078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3834469F-98ED-416D-A737-13BAA1C5E502}"/>
              </a:ext>
            </a:extLst>
          </p:cNvPr>
          <p:cNvSpPr txBox="1"/>
          <p:nvPr/>
        </p:nvSpPr>
        <p:spPr>
          <a:xfrm>
            <a:off x="7146274" y="1917844"/>
            <a:ext cx="898003" cy="291170"/>
          </a:xfrm>
          <a:prstGeom prst="rect">
            <a:avLst/>
          </a:prstGeom>
          <a:noFill/>
        </p:spPr>
        <p:txBody>
          <a:bodyPr wrap="none" rtlCol="0">
            <a:spAutoFit/>
          </a:bodyPr>
          <a:lstStyle/>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クライアント</a:t>
            </a:r>
          </a:p>
        </p:txBody>
      </p:sp>
      <p:sp>
        <p:nvSpPr>
          <p:cNvPr id="27" name="テキスト ボックス 26">
            <a:extLst>
              <a:ext uri="{FF2B5EF4-FFF2-40B4-BE49-F238E27FC236}">
                <a16:creationId xmlns:a16="http://schemas.microsoft.com/office/drawing/2014/main" id="{CFEB6494-8686-4BB7-96BD-7E2F2F005938}"/>
              </a:ext>
            </a:extLst>
          </p:cNvPr>
          <p:cNvSpPr txBox="1"/>
          <p:nvPr/>
        </p:nvSpPr>
        <p:spPr>
          <a:xfrm>
            <a:off x="6858619" y="2641645"/>
            <a:ext cx="377026" cy="291170"/>
          </a:xfrm>
          <a:prstGeom prst="rect">
            <a:avLst/>
          </a:prstGeom>
          <a:noFill/>
        </p:spPr>
        <p:txBody>
          <a:bodyPr wrap="none" rtlCol="0">
            <a:spAutoFit/>
          </a:bodyPr>
          <a:lstStyle/>
          <a:p>
            <a:pPr marL="0" marR="0" lvl="0" indent="0" algn="l" defTabSz="633062"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Dr</a:t>
            </a:r>
            <a:endPar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テキスト ボックス 27">
            <a:extLst>
              <a:ext uri="{FF2B5EF4-FFF2-40B4-BE49-F238E27FC236}">
                <a16:creationId xmlns:a16="http://schemas.microsoft.com/office/drawing/2014/main" id="{13286FAB-A58B-4822-82A6-BAC4E833D270}"/>
              </a:ext>
            </a:extLst>
          </p:cNvPr>
          <p:cNvSpPr txBox="1"/>
          <p:nvPr/>
        </p:nvSpPr>
        <p:spPr>
          <a:xfrm>
            <a:off x="7969227" y="2641645"/>
            <a:ext cx="394660" cy="291170"/>
          </a:xfrm>
          <a:prstGeom prst="rect">
            <a:avLst/>
          </a:prstGeom>
          <a:noFill/>
        </p:spPr>
        <p:txBody>
          <a:bodyPr wrap="none" rtlCol="0">
            <a:spAutoFit/>
          </a:bodyPr>
          <a:lstStyle/>
          <a:p>
            <a:pPr marL="0" marR="0" lvl="0" indent="0" algn="l" defTabSz="633062"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PC</a:t>
            </a:r>
            <a:endPar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9" name="直線コネクタ 28">
            <a:extLst>
              <a:ext uri="{FF2B5EF4-FFF2-40B4-BE49-F238E27FC236}">
                <a16:creationId xmlns:a16="http://schemas.microsoft.com/office/drawing/2014/main" id="{CBA32400-6C82-4D9E-8702-9F1EBF0C14B8}"/>
              </a:ext>
            </a:extLst>
          </p:cNvPr>
          <p:cNvCxnSpPr/>
          <p:nvPr/>
        </p:nvCxnSpPr>
        <p:spPr>
          <a:xfrm flipH="1">
            <a:off x="7080741" y="2197654"/>
            <a:ext cx="322076" cy="4439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3F1C774A-A778-47B5-B849-797571847AAF}"/>
              </a:ext>
            </a:extLst>
          </p:cNvPr>
          <p:cNvCxnSpPr>
            <a:cxnSpLocks/>
          </p:cNvCxnSpPr>
          <p:nvPr/>
        </p:nvCxnSpPr>
        <p:spPr>
          <a:xfrm>
            <a:off x="7702682" y="2198155"/>
            <a:ext cx="309864" cy="44348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8FA125A6-9662-45D2-A0AD-F61581FE74D6}"/>
              </a:ext>
            </a:extLst>
          </p:cNvPr>
          <p:cNvCxnSpPr>
            <a:cxnSpLocks/>
          </p:cNvCxnSpPr>
          <p:nvPr/>
        </p:nvCxnSpPr>
        <p:spPr>
          <a:xfrm flipH="1">
            <a:off x="7186250" y="2747152"/>
            <a:ext cx="71078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B0BDE615-8B50-4649-A2EC-52049FA8A538}"/>
              </a:ext>
            </a:extLst>
          </p:cNvPr>
          <p:cNvSpPr txBox="1"/>
          <p:nvPr/>
        </p:nvSpPr>
        <p:spPr>
          <a:xfrm>
            <a:off x="3825581" y="2953113"/>
            <a:ext cx="898003" cy="291170"/>
          </a:xfrm>
          <a:prstGeom prst="rect">
            <a:avLst/>
          </a:prstGeom>
          <a:noFill/>
        </p:spPr>
        <p:txBody>
          <a:bodyPr wrap="none" rtlCol="0">
            <a:spAutoFit/>
          </a:bodyPr>
          <a:lstStyle/>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クライアント</a:t>
            </a:r>
          </a:p>
        </p:txBody>
      </p:sp>
      <p:sp>
        <p:nvSpPr>
          <p:cNvPr id="33" name="テキスト ボックス 32">
            <a:extLst>
              <a:ext uri="{FF2B5EF4-FFF2-40B4-BE49-F238E27FC236}">
                <a16:creationId xmlns:a16="http://schemas.microsoft.com/office/drawing/2014/main" id="{AFE7B367-A884-4564-9D45-F53D41D46DAF}"/>
              </a:ext>
            </a:extLst>
          </p:cNvPr>
          <p:cNvSpPr txBox="1"/>
          <p:nvPr/>
        </p:nvSpPr>
        <p:spPr>
          <a:xfrm>
            <a:off x="3537927" y="3676915"/>
            <a:ext cx="377026" cy="291170"/>
          </a:xfrm>
          <a:prstGeom prst="rect">
            <a:avLst/>
          </a:prstGeom>
          <a:noFill/>
        </p:spPr>
        <p:txBody>
          <a:bodyPr wrap="none" rtlCol="0">
            <a:spAutoFit/>
          </a:bodyPr>
          <a:lstStyle/>
          <a:p>
            <a:pPr marL="0" marR="0" lvl="0" indent="0" algn="l" defTabSz="633062"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Dr</a:t>
            </a:r>
            <a:endPar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テキスト ボックス 33">
            <a:extLst>
              <a:ext uri="{FF2B5EF4-FFF2-40B4-BE49-F238E27FC236}">
                <a16:creationId xmlns:a16="http://schemas.microsoft.com/office/drawing/2014/main" id="{682D053C-378A-49FD-8BE4-00D68968862F}"/>
              </a:ext>
            </a:extLst>
          </p:cNvPr>
          <p:cNvSpPr txBox="1"/>
          <p:nvPr/>
        </p:nvSpPr>
        <p:spPr>
          <a:xfrm>
            <a:off x="4648535" y="3676915"/>
            <a:ext cx="413126" cy="291170"/>
          </a:xfrm>
          <a:prstGeom prst="rect">
            <a:avLst/>
          </a:prstGeom>
          <a:noFill/>
        </p:spPr>
        <p:txBody>
          <a:bodyPr wrap="none" rtlCol="0">
            <a:spAutoFit/>
          </a:bodyPr>
          <a:lstStyle/>
          <a:p>
            <a:pPr marL="0" marR="0" lvl="0" indent="0" algn="l" defTabSz="633062"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OT</a:t>
            </a:r>
            <a:endPar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35" name="直線コネクタ 34">
            <a:extLst>
              <a:ext uri="{FF2B5EF4-FFF2-40B4-BE49-F238E27FC236}">
                <a16:creationId xmlns:a16="http://schemas.microsoft.com/office/drawing/2014/main" id="{384883B1-5EFC-4221-AAA4-2D7F01CA507B}"/>
              </a:ext>
            </a:extLst>
          </p:cNvPr>
          <p:cNvCxnSpPr/>
          <p:nvPr/>
        </p:nvCxnSpPr>
        <p:spPr>
          <a:xfrm flipH="1">
            <a:off x="3760049" y="3232923"/>
            <a:ext cx="322076" cy="4439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39FF9B7-C825-4519-8B6F-75F0A7EFC459}"/>
              </a:ext>
            </a:extLst>
          </p:cNvPr>
          <p:cNvCxnSpPr>
            <a:cxnSpLocks/>
          </p:cNvCxnSpPr>
          <p:nvPr/>
        </p:nvCxnSpPr>
        <p:spPr>
          <a:xfrm>
            <a:off x="4381989" y="3233425"/>
            <a:ext cx="309864" cy="44348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6C26FF0D-30A7-4FB7-9074-A07AD4CE0DC1}"/>
              </a:ext>
            </a:extLst>
          </p:cNvPr>
          <p:cNvCxnSpPr>
            <a:cxnSpLocks/>
          </p:cNvCxnSpPr>
          <p:nvPr/>
        </p:nvCxnSpPr>
        <p:spPr>
          <a:xfrm flipH="1">
            <a:off x="3865558" y="3782421"/>
            <a:ext cx="71078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0FD485F0-BAD5-41C4-B9DA-A4D5891342C6}"/>
              </a:ext>
            </a:extLst>
          </p:cNvPr>
          <p:cNvSpPr txBox="1"/>
          <p:nvPr/>
        </p:nvSpPr>
        <p:spPr>
          <a:xfrm>
            <a:off x="5672514" y="2918991"/>
            <a:ext cx="898003" cy="291170"/>
          </a:xfrm>
          <a:prstGeom prst="rect">
            <a:avLst/>
          </a:prstGeom>
          <a:noFill/>
        </p:spPr>
        <p:txBody>
          <a:bodyPr wrap="none" rtlCol="0">
            <a:spAutoFit/>
          </a:bodyPr>
          <a:lstStyle/>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クライアント</a:t>
            </a:r>
          </a:p>
        </p:txBody>
      </p:sp>
      <p:sp>
        <p:nvSpPr>
          <p:cNvPr id="39" name="テキスト ボックス 38">
            <a:extLst>
              <a:ext uri="{FF2B5EF4-FFF2-40B4-BE49-F238E27FC236}">
                <a16:creationId xmlns:a16="http://schemas.microsoft.com/office/drawing/2014/main" id="{DE8E3CC8-D624-43D0-A3D3-D94C16650C18}"/>
              </a:ext>
            </a:extLst>
          </p:cNvPr>
          <p:cNvSpPr txBox="1"/>
          <p:nvPr/>
        </p:nvSpPr>
        <p:spPr>
          <a:xfrm>
            <a:off x="5384860" y="3642792"/>
            <a:ext cx="377026" cy="291170"/>
          </a:xfrm>
          <a:prstGeom prst="rect">
            <a:avLst/>
          </a:prstGeom>
          <a:noFill/>
        </p:spPr>
        <p:txBody>
          <a:bodyPr wrap="none" rtlCol="0">
            <a:spAutoFit/>
          </a:bodyPr>
          <a:lstStyle/>
          <a:p>
            <a:pPr marL="0" marR="0" lvl="0" indent="0" algn="l" defTabSz="633062"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Dr</a:t>
            </a:r>
            <a:endPar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テキスト ボックス 39">
            <a:extLst>
              <a:ext uri="{FF2B5EF4-FFF2-40B4-BE49-F238E27FC236}">
                <a16:creationId xmlns:a16="http://schemas.microsoft.com/office/drawing/2014/main" id="{A3D7BD75-34F5-46B9-8976-668BE17136BD}"/>
              </a:ext>
            </a:extLst>
          </p:cNvPr>
          <p:cNvSpPr txBox="1"/>
          <p:nvPr/>
        </p:nvSpPr>
        <p:spPr>
          <a:xfrm>
            <a:off x="6495467" y="3642792"/>
            <a:ext cx="421910" cy="291170"/>
          </a:xfrm>
          <a:prstGeom prst="rect">
            <a:avLst/>
          </a:prstGeom>
          <a:noFill/>
        </p:spPr>
        <p:txBody>
          <a:bodyPr wrap="none" rtlCol="0">
            <a:spAutoFit/>
          </a:bodyPr>
          <a:lstStyle/>
          <a:p>
            <a:pPr marL="0" marR="0" lvl="0" indent="0" algn="l" defTabSz="633062"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RD</a:t>
            </a:r>
            <a:endPar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41" name="直線コネクタ 40">
            <a:extLst>
              <a:ext uri="{FF2B5EF4-FFF2-40B4-BE49-F238E27FC236}">
                <a16:creationId xmlns:a16="http://schemas.microsoft.com/office/drawing/2014/main" id="{CABECAF6-BA06-42BF-8273-DE1F7B57A828}"/>
              </a:ext>
            </a:extLst>
          </p:cNvPr>
          <p:cNvCxnSpPr/>
          <p:nvPr/>
        </p:nvCxnSpPr>
        <p:spPr>
          <a:xfrm flipH="1">
            <a:off x="5606982" y="3198801"/>
            <a:ext cx="322076" cy="4439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02FEBE12-28B8-45FC-9416-11459D3F9E4E}"/>
              </a:ext>
            </a:extLst>
          </p:cNvPr>
          <p:cNvCxnSpPr>
            <a:cxnSpLocks/>
          </p:cNvCxnSpPr>
          <p:nvPr/>
        </p:nvCxnSpPr>
        <p:spPr>
          <a:xfrm>
            <a:off x="6228922" y="3199302"/>
            <a:ext cx="309864" cy="44348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C0CD941A-E726-4ED2-9075-48560660CF02}"/>
              </a:ext>
            </a:extLst>
          </p:cNvPr>
          <p:cNvCxnSpPr>
            <a:cxnSpLocks/>
          </p:cNvCxnSpPr>
          <p:nvPr/>
        </p:nvCxnSpPr>
        <p:spPr>
          <a:xfrm flipH="1">
            <a:off x="5712490" y="3748299"/>
            <a:ext cx="71078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4347EFA4-DE06-48C5-AB08-47ECBECB782D}"/>
              </a:ext>
            </a:extLst>
          </p:cNvPr>
          <p:cNvSpPr txBox="1"/>
          <p:nvPr/>
        </p:nvSpPr>
        <p:spPr>
          <a:xfrm>
            <a:off x="7211805" y="2924796"/>
            <a:ext cx="898003" cy="291170"/>
          </a:xfrm>
          <a:prstGeom prst="rect">
            <a:avLst/>
          </a:prstGeom>
          <a:noFill/>
        </p:spPr>
        <p:txBody>
          <a:bodyPr wrap="none" rtlCol="0">
            <a:spAutoFit/>
          </a:bodyPr>
          <a:lstStyle/>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クライアント</a:t>
            </a:r>
          </a:p>
        </p:txBody>
      </p:sp>
      <p:sp>
        <p:nvSpPr>
          <p:cNvPr id="45" name="テキスト ボックス 44">
            <a:extLst>
              <a:ext uri="{FF2B5EF4-FFF2-40B4-BE49-F238E27FC236}">
                <a16:creationId xmlns:a16="http://schemas.microsoft.com/office/drawing/2014/main" id="{2BBF490E-35F4-4517-A73D-D39B106E0CA3}"/>
              </a:ext>
            </a:extLst>
          </p:cNvPr>
          <p:cNvSpPr txBox="1"/>
          <p:nvPr/>
        </p:nvSpPr>
        <p:spPr>
          <a:xfrm>
            <a:off x="6924150" y="3648596"/>
            <a:ext cx="377026" cy="291170"/>
          </a:xfrm>
          <a:prstGeom prst="rect">
            <a:avLst/>
          </a:prstGeom>
          <a:noFill/>
        </p:spPr>
        <p:txBody>
          <a:bodyPr wrap="none" rtlCol="0">
            <a:spAutoFit/>
          </a:bodyPr>
          <a:lstStyle/>
          <a:p>
            <a:pPr marL="0" marR="0" lvl="0" indent="0" algn="l" defTabSz="633062"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Dr</a:t>
            </a:r>
            <a:endPar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6" name="テキスト ボックス 45">
            <a:extLst>
              <a:ext uri="{FF2B5EF4-FFF2-40B4-BE49-F238E27FC236}">
                <a16:creationId xmlns:a16="http://schemas.microsoft.com/office/drawing/2014/main" id="{0058AFF0-24CA-46AE-B290-06B95FF574F1}"/>
              </a:ext>
            </a:extLst>
          </p:cNvPr>
          <p:cNvSpPr txBox="1"/>
          <p:nvPr/>
        </p:nvSpPr>
        <p:spPr>
          <a:xfrm>
            <a:off x="8034758" y="3648596"/>
            <a:ext cx="394660" cy="291170"/>
          </a:xfrm>
          <a:prstGeom prst="rect">
            <a:avLst/>
          </a:prstGeom>
          <a:noFill/>
        </p:spPr>
        <p:txBody>
          <a:bodyPr wrap="none" rtlCol="0">
            <a:spAutoFit/>
          </a:bodyPr>
          <a:lstStyle/>
          <a:p>
            <a:pPr marL="0" marR="0" lvl="0" indent="0" algn="l" defTabSz="633062"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CP</a:t>
            </a:r>
            <a:endPar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47" name="直線コネクタ 46">
            <a:extLst>
              <a:ext uri="{FF2B5EF4-FFF2-40B4-BE49-F238E27FC236}">
                <a16:creationId xmlns:a16="http://schemas.microsoft.com/office/drawing/2014/main" id="{C9889AE2-2C86-490C-AC3F-D594193CE1A2}"/>
              </a:ext>
            </a:extLst>
          </p:cNvPr>
          <p:cNvCxnSpPr/>
          <p:nvPr/>
        </p:nvCxnSpPr>
        <p:spPr>
          <a:xfrm flipH="1">
            <a:off x="7146272" y="3204606"/>
            <a:ext cx="322076" cy="4439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7D85CC05-3D3D-4AF7-89AF-B4582FAC3570}"/>
              </a:ext>
            </a:extLst>
          </p:cNvPr>
          <p:cNvCxnSpPr>
            <a:cxnSpLocks/>
          </p:cNvCxnSpPr>
          <p:nvPr/>
        </p:nvCxnSpPr>
        <p:spPr>
          <a:xfrm>
            <a:off x="7768213" y="3205108"/>
            <a:ext cx="309864" cy="44348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B5D65778-B5BD-4920-9701-FB0A6268256E}"/>
              </a:ext>
            </a:extLst>
          </p:cNvPr>
          <p:cNvCxnSpPr>
            <a:cxnSpLocks/>
          </p:cNvCxnSpPr>
          <p:nvPr/>
        </p:nvCxnSpPr>
        <p:spPr>
          <a:xfrm flipH="1">
            <a:off x="7251781" y="3754104"/>
            <a:ext cx="71078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E36FD46C-4F28-4C12-A269-41E07C750CD9}"/>
              </a:ext>
            </a:extLst>
          </p:cNvPr>
          <p:cNvSpPr txBox="1"/>
          <p:nvPr/>
        </p:nvSpPr>
        <p:spPr>
          <a:xfrm>
            <a:off x="5644750" y="4111153"/>
            <a:ext cx="898003" cy="291170"/>
          </a:xfrm>
          <a:prstGeom prst="rect">
            <a:avLst/>
          </a:prstGeom>
          <a:noFill/>
        </p:spPr>
        <p:txBody>
          <a:bodyPr wrap="none" rtlCol="0">
            <a:spAutoFit/>
          </a:bodyPr>
          <a:lstStyle/>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クライアント</a:t>
            </a:r>
          </a:p>
        </p:txBody>
      </p:sp>
      <p:sp>
        <p:nvSpPr>
          <p:cNvPr id="51" name="テキスト ボックス 50">
            <a:extLst>
              <a:ext uri="{FF2B5EF4-FFF2-40B4-BE49-F238E27FC236}">
                <a16:creationId xmlns:a16="http://schemas.microsoft.com/office/drawing/2014/main" id="{20202FAA-C1C6-4D01-886C-021756902BF3}"/>
              </a:ext>
            </a:extLst>
          </p:cNvPr>
          <p:cNvSpPr txBox="1"/>
          <p:nvPr/>
        </p:nvSpPr>
        <p:spPr>
          <a:xfrm>
            <a:off x="5357096" y="4834954"/>
            <a:ext cx="396262" cy="291170"/>
          </a:xfrm>
          <a:prstGeom prst="rect">
            <a:avLst/>
          </a:prstGeom>
          <a:noFill/>
        </p:spPr>
        <p:txBody>
          <a:bodyPr wrap="none" rtlCol="0">
            <a:spAutoFit/>
          </a:bodyPr>
          <a:lstStyle/>
          <a:p>
            <a:pPr marL="0" marR="0" lvl="0" indent="0" algn="l" defTabSz="633062"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ST</a:t>
            </a:r>
            <a:endPar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2" name="テキスト ボックス 51">
            <a:extLst>
              <a:ext uri="{FF2B5EF4-FFF2-40B4-BE49-F238E27FC236}">
                <a16:creationId xmlns:a16="http://schemas.microsoft.com/office/drawing/2014/main" id="{016619A3-9086-4AD9-90AC-287735B68B30}"/>
              </a:ext>
            </a:extLst>
          </p:cNvPr>
          <p:cNvSpPr txBox="1"/>
          <p:nvPr/>
        </p:nvSpPr>
        <p:spPr>
          <a:xfrm>
            <a:off x="6467703" y="4834954"/>
            <a:ext cx="396262" cy="291170"/>
          </a:xfrm>
          <a:prstGeom prst="rect">
            <a:avLst/>
          </a:prstGeom>
          <a:noFill/>
        </p:spPr>
        <p:txBody>
          <a:bodyPr wrap="none" rtlCol="0">
            <a:spAutoFit/>
          </a:bodyPr>
          <a:lstStyle/>
          <a:p>
            <a:pPr marL="0" marR="0" lvl="0" indent="0" algn="l" defTabSz="633062"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ST</a:t>
            </a:r>
            <a:endPar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53" name="直線コネクタ 52">
            <a:extLst>
              <a:ext uri="{FF2B5EF4-FFF2-40B4-BE49-F238E27FC236}">
                <a16:creationId xmlns:a16="http://schemas.microsoft.com/office/drawing/2014/main" id="{8F0CC9BE-8137-41A9-9B72-F9ADDB701456}"/>
              </a:ext>
            </a:extLst>
          </p:cNvPr>
          <p:cNvCxnSpPr/>
          <p:nvPr/>
        </p:nvCxnSpPr>
        <p:spPr>
          <a:xfrm flipH="1">
            <a:off x="5579217" y="4390963"/>
            <a:ext cx="322076" cy="4439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30F96977-616B-47BF-8D0F-D2E3A9F99E50}"/>
              </a:ext>
            </a:extLst>
          </p:cNvPr>
          <p:cNvCxnSpPr>
            <a:cxnSpLocks/>
          </p:cNvCxnSpPr>
          <p:nvPr/>
        </p:nvCxnSpPr>
        <p:spPr>
          <a:xfrm>
            <a:off x="6201158" y="4391464"/>
            <a:ext cx="309864" cy="44348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1DFEA6DF-7C51-4BA0-8CCB-EF7E4DB8AA80}"/>
              </a:ext>
            </a:extLst>
          </p:cNvPr>
          <p:cNvCxnSpPr>
            <a:cxnSpLocks/>
          </p:cNvCxnSpPr>
          <p:nvPr/>
        </p:nvCxnSpPr>
        <p:spPr>
          <a:xfrm flipH="1">
            <a:off x="5684726" y="4940461"/>
            <a:ext cx="71078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A8D4EB74-8827-42CE-A3FB-0AEE10CA2CE8}"/>
              </a:ext>
            </a:extLst>
          </p:cNvPr>
          <p:cNvSpPr txBox="1"/>
          <p:nvPr/>
        </p:nvSpPr>
        <p:spPr>
          <a:xfrm>
            <a:off x="1860845" y="4520363"/>
            <a:ext cx="2531462" cy="546945"/>
          </a:xfrm>
          <a:prstGeom prst="rect">
            <a:avLst/>
          </a:prstGeom>
          <a:noFill/>
        </p:spPr>
        <p:txBody>
          <a:bodyPr wrap="none" rtlCol="0">
            <a:spAutoFit/>
          </a:bodyPr>
          <a:lstStyle/>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立体的に包容することで</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クライアントを保護し，育成する</a:t>
            </a:r>
          </a:p>
        </p:txBody>
      </p:sp>
      <p:sp>
        <p:nvSpPr>
          <p:cNvPr id="57" name="テキスト ボックス 56"/>
          <p:cNvSpPr txBox="1"/>
          <p:nvPr/>
        </p:nvSpPr>
        <p:spPr>
          <a:xfrm>
            <a:off x="6531753" y="6359847"/>
            <a:ext cx="2260555" cy="241476"/>
          </a:xfrm>
          <a:prstGeom prst="rect">
            <a:avLst/>
          </a:prstGeom>
          <a:noFill/>
        </p:spPr>
        <p:txBody>
          <a:bodyPr wrap="none" rtlCol="0">
            <a:spAutoFit/>
          </a:bodyPr>
          <a:lstStyle/>
          <a:p>
            <a:pPr marL="0" marR="0" lvl="0" indent="0" algn="r" defTabSz="844083"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医療法人ディープインテンション 熊田 貴之</a:t>
            </a:r>
            <a:endPar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0462129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558952"/>
            <a:ext cx="8229600" cy="1069848"/>
          </a:xfrm>
        </p:spPr>
        <p:txBody>
          <a:bodyPr/>
          <a:lstStyle/>
          <a:p>
            <a:r>
              <a:rPr kumimoji="1" lang="ja-JP" altLang="en-US" dirty="0"/>
              <a:t>パーソナルゴールの設定</a:t>
            </a:r>
          </a:p>
        </p:txBody>
      </p:sp>
      <p:sp>
        <p:nvSpPr>
          <p:cNvPr id="3" name="角丸四角形 2"/>
          <p:cNvSpPr/>
          <p:nvPr/>
        </p:nvSpPr>
        <p:spPr>
          <a:xfrm>
            <a:off x="6596767" y="1628800"/>
            <a:ext cx="2448272" cy="1008112"/>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老後の自分</a:t>
            </a:r>
          </a:p>
        </p:txBody>
      </p:sp>
      <p:sp>
        <p:nvSpPr>
          <p:cNvPr id="4" name="曲折矢印 3"/>
          <p:cNvSpPr/>
          <p:nvPr/>
        </p:nvSpPr>
        <p:spPr>
          <a:xfrm>
            <a:off x="5517105" y="2294874"/>
            <a:ext cx="1080120" cy="1008112"/>
          </a:xfrm>
          <a:prstGeom prst="bentArrow">
            <a:avLst>
              <a:gd name="adj1" fmla="val 25000"/>
              <a:gd name="adj2" fmla="val 23513"/>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Georgia"/>
              <a:ea typeface="HG明朝B" panose="02020809000000000000" pitchFamily="17" charset="-128"/>
              <a:cs typeface="+mn-cs"/>
            </a:endParaRPr>
          </a:p>
        </p:txBody>
      </p:sp>
      <p:sp>
        <p:nvSpPr>
          <p:cNvPr id="8" name="角丸四角形 7"/>
          <p:cNvSpPr/>
          <p:nvPr/>
        </p:nvSpPr>
        <p:spPr>
          <a:xfrm>
            <a:off x="3419872" y="3302986"/>
            <a:ext cx="2448272" cy="1008112"/>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5</a:t>
            </a:r>
            <a:r>
              <a:rPr kumimoji="1" lang="ja-JP" altLang="en-US" sz="2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年後の自分</a:t>
            </a:r>
          </a:p>
        </p:txBody>
      </p:sp>
      <p:sp>
        <p:nvSpPr>
          <p:cNvPr id="9" name="角丸四角形 8"/>
          <p:cNvSpPr/>
          <p:nvPr/>
        </p:nvSpPr>
        <p:spPr>
          <a:xfrm>
            <a:off x="206505" y="4941168"/>
            <a:ext cx="2448272" cy="1008112"/>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1</a:t>
            </a:r>
            <a:r>
              <a:rPr kumimoji="1" lang="ja-JP" altLang="en-US" sz="2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年後の自分</a:t>
            </a:r>
          </a:p>
        </p:txBody>
      </p:sp>
      <p:sp>
        <p:nvSpPr>
          <p:cNvPr id="10" name="曲折矢印 9"/>
          <p:cNvSpPr/>
          <p:nvPr/>
        </p:nvSpPr>
        <p:spPr>
          <a:xfrm>
            <a:off x="2339752" y="3933056"/>
            <a:ext cx="1080120" cy="1008112"/>
          </a:xfrm>
          <a:prstGeom prst="bentArrow">
            <a:avLst>
              <a:gd name="adj1" fmla="val 25000"/>
              <a:gd name="adj2" fmla="val 23513"/>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Georgia"/>
              <a:ea typeface="HG明朝B" panose="02020809000000000000" pitchFamily="17" charset="-128"/>
              <a:cs typeface="+mn-cs"/>
            </a:endParaRPr>
          </a:p>
        </p:txBody>
      </p:sp>
      <p:sp>
        <p:nvSpPr>
          <p:cNvPr id="7" name="テキスト ボックス 6"/>
          <p:cNvSpPr txBox="1"/>
          <p:nvPr/>
        </p:nvSpPr>
        <p:spPr>
          <a:xfrm>
            <a:off x="811128" y="1996449"/>
            <a:ext cx="305724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夢や希望の共有</a:t>
            </a:r>
          </a:p>
        </p:txBody>
      </p:sp>
    </p:spTree>
    <p:extLst>
      <p:ext uri="{BB962C8B-B14F-4D97-AF65-F5344CB8AC3E}">
        <p14:creationId xmlns:p14="http://schemas.microsoft.com/office/powerpoint/2010/main" val="37716179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558952"/>
            <a:ext cx="8229600" cy="1069848"/>
          </a:xfrm>
        </p:spPr>
        <p:txBody>
          <a:bodyPr/>
          <a:lstStyle/>
          <a:p>
            <a:r>
              <a:rPr kumimoji="1" lang="ja-JP" altLang="en-US" dirty="0"/>
              <a:t>パーソナルゴールの設定</a:t>
            </a:r>
          </a:p>
        </p:txBody>
      </p:sp>
      <p:sp>
        <p:nvSpPr>
          <p:cNvPr id="3" name="角丸四角形 2"/>
          <p:cNvSpPr/>
          <p:nvPr/>
        </p:nvSpPr>
        <p:spPr>
          <a:xfrm>
            <a:off x="6596767" y="1628800"/>
            <a:ext cx="2448272" cy="1008112"/>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1</a:t>
            </a:r>
            <a:r>
              <a:rPr kumimoji="1" lang="ja-JP" altLang="en-US" sz="2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年後の自分</a:t>
            </a:r>
          </a:p>
        </p:txBody>
      </p:sp>
      <p:sp>
        <p:nvSpPr>
          <p:cNvPr id="4" name="曲折矢印 3"/>
          <p:cNvSpPr/>
          <p:nvPr/>
        </p:nvSpPr>
        <p:spPr>
          <a:xfrm>
            <a:off x="5517105" y="2294874"/>
            <a:ext cx="1080120" cy="1008112"/>
          </a:xfrm>
          <a:prstGeom prst="bentArrow">
            <a:avLst>
              <a:gd name="adj1" fmla="val 25000"/>
              <a:gd name="adj2" fmla="val 23513"/>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Georgia"/>
              <a:ea typeface="HG明朝B" panose="02020809000000000000" pitchFamily="17" charset="-128"/>
              <a:cs typeface="+mn-cs"/>
            </a:endParaRPr>
          </a:p>
        </p:txBody>
      </p:sp>
      <p:sp>
        <p:nvSpPr>
          <p:cNvPr id="9" name="角丸四角形 8"/>
          <p:cNvSpPr/>
          <p:nvPr/>
        </p:nvSpPr>
        <p:spPr>
          <a:xfrm>
            <a:off x="206505" y="4941168"/>
            <a:ext cx="2448272" cy="1008112"/>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現在の自分</a:t>
            </a:r>
          </a:p>
        </p:txBody>
      </p:sp>
      <p:sp>
        <p:nvSpPr>
          <p:cNvPr id="10" name="曲折矢印 9"/>
          <p:cNvSpPr/>
          <p:nvPr/>
        </p:nvSpPr>
        <p:spPr>
          <a:xfrm>
            <a:off x="2339752" y="3933056"/>
            <a:ext cx="1080120" cy="1008112"/>
          </a:xfrm>
          <a:prstGeom prst="bentArrow">
            <a:avLst>
              <a:gd name="adj1" fmla="val 25000"/>
              <a:gd name="adj2" fmla="val 23513"/>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Georgia"/>
              <a:ea typeface="HG明朝B" panose="02020809000000000000" pitchFamily="17" charset="-128"/>
              <a:cs typeface="+mn-cs"/>
            </a:endParaRPr>
          </a:p>
        </p:txBody>
      </p:sp>
      <p:sp>
        <p:nvSpPr>
          <p:cNvPr id="7" name="テキスト ボックス 6"/>
          <p:cNvSpPr txBox="1"/>
          <p:nvPr/>
        </p:nvSpPr>
        <p:spPr>
          <a:xfrm>
            <a:off x="509494" y="1996447"/>
            <a:ext cx="223651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道程の共有</a:t>
            </a:r>
          </a:p>
        </p:txBody>
      </p:sp>
      <p:sp>
        <p:nvSpPr>
          <p:cNvPr id="11" name="角丸四角形 10"/>
          <p:cNvSpPr/>
          <p:nvPr/>
        </p:nvSpPr>
        <p:spPr>
          <a:xfrm>
            <a:off x="3419872" y="3302986"/>
            <a:ext cx="2448272" cy="1008112"/>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なにが必要か</a:t>
            </a:r>
          </a:p>
        </p:txBody>
      </p:sp>
      <p:sp>
        <p:nvSpPr>
          <p:cNvPr id="5" name="正方形/長方形 4"/>
          <p:cNvSpPr/>
          <p:nvPr/>
        </p:nvSpPr>
        <p:spPr>
          <a:xfrm>
            <a:off x="3462016" y="4725144"/>
            <a:ext cx="435888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w="1905"/>
                <a:gradFill>
                  <a:gsLst>
                    <a:gs pos="0">
                      <a:srgbClr val="5C92B5">
                        <a:shade val="20000"/>
                        <a:satMod val="200000"/>
                      </a:srgbClr>
                    </a:gs>
                    <a:gs pos="78000">
                      <a:srgbClr val="5C92B5">
                        <a:tint val="90000"/>
                        <a:shade val="89000"/>
                        <a:satMod val="220000"/>
                      </a:srgbClr>
                    </a:gs>
                    <a:gs pos="100000">
                      <a:srgbClr val="5C92B5">
                        <a:tint val="12000"/>
                        <a:satMod val="255000"/>
                      </a:srgbClr>
                    </a:gs>
                  </a:gsLst>
                  <a:lin ang="5400000"/>
                </a:gradFill>
                <a:effectLst>
                  <a:innerShdw blurRad="69850" dist="43180" dir="5400000">
                    <a:srgbClr val="000000">
                      <a:alpha val="65000"/>
                    </a:srgbClr>
                  </a:innerShdw>
                </a:effectLst>
                <a:uLnTx/>
                <a:uFillTx/>
                <a:latin typeface="Georgia"/>
                <a:ea typeface="HG明朝B" panose="02020809000000000000" pitchFamily="17" charset="-128"/>
                <a:cs typeface="+mn-cs"/>
              </a:rPr>
              <a:t>治療動機づけ</a:t>
            </a:r>
          </a:p>
        </p:txBody>
      </p:sp>
    </p:spTree>
    <p:extLst>
      <p:ext uri="{BB962C8B-B14F-4D97-AF65-F5344CB8AC3E}">
        <p14:creationId xmlns:p14="http://schemas.microsoft.com/office/powerpoint/2010/main" val="314482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87374"/>
            <a:ext cx="8475856" cy="1069848"/>
          </a:xfrm>
        </p:spPr>
        <p:txBody>
          <a:bodyPr>
            <a:normAutofit/>
          </a:bodyPr>
          <a:lstStyle/>
          <a:p>
            <a:r>
              <a:rPr kumimoji="1" lang="ja-JP" altLang="en-US" dirty="0"/>
              <a:t>リカバリーヴィレッジ</a:t>
            </a:r>
          </a:p>
        </p:txBody>
      </p:sp>
      <p:grpSp>
        <p:nvGrpSpPr>
          <p:cNvPr id="12" name="グループ化 12"/>
          <p:cNvGrpSpPr/>
          <p:nvPr/>
        </p:nvGrpSpPr>
        <p:grpSpPr>
          <a:xfrm>
            <a:off x="3412768" y="4596243"/>
            <a:ext cx="1156098" cy="416933"/>
            <a:chOff x="2411760" y="4739661"/>
            <a:chExt cx="1296144" cy="580710"/>
          </a:xfrm>
        </p:grpSpPr>
        <p:sp>
          <p:nvSpPr>
            <p:cNvPr id="7" name="角丸四角形 6"/>
            <p:cNvSpPr/>
            <p:nvPr/>
          </p:nvSpPr>
          <p:spPr>
            <a:xfrm>
              <a:off x="2411760" y="4739661"/>
              <a:ext cx="1296144" cy="58071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9" name="テキスト ボックス 8"/>
            <p:cNvSpPr txBox="1"/>
            <p:nvPr/>
          </p:nvSpPr>
          <p:spPr>
            <a:xfrm>
              <a:off x="2492189" y="4773676"/>
              <a:ext cx="1005403" cy="4715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外来診察</a:t>
              </a:r>
              <a:endParaRPr kumimoji="1" lang="en-US" altLang="ja-JP"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grpSp>
      <p:grpSp>
        <p:nvGrpSpPr>
          <p:cNvPr id="13" name="グループ化 13"/>
          <p:cNvGrpSpPr/>
          <p:nvPr/>
        </p:nvGrpSpPr>
        <p:grpSpPr>
          <a:xfrm>
            <a:off x="2115101" y="3219867"/>
            <a:ext cx="4804670" cy="1307942"/>
            <a:chOff x="4199992" y="3801210"/>
            <a:chExt cx="1296144" cy="580710"/>
          </a:xfrm>
        </p:grpSpPr>
        <p:sp>
          <p:nvSpPr>
            <p:cNvPr id="6" name="角丸四角形 5"/>
            <p:cNvSpPr/>
            <p:nvPr/>
          </p:nvSpPr>
          <p:spPr>
            <a:xfrm>
              <a:off x="4199992" y="3801210"/>
              <a:ext cx="1296144" cy="58071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10" name="テキスト ボックス 9"/>
            <p:cNvSpPr txBox="1"/>
            <p:nvPr/>
          </p:nvSpPr>
          <p:spPr>
            <a:xfrm>
              <a:off x="4241289" y="3801210"/>
              <a:ext cx="786782" cy="16962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外来機能リハビリ</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grpSp>
      <p:sp>
        <p:nvSpPr>
          <p:cNvPr id="8" name="角丸四角形 7"/>
          <p:cNvSpPr/>
          <p:nvPr/>
        </p:nvSpPr>
        <p:spPr>
          <a:xfrm>
            <a:off x="2123728" y="4596243"/>
            <a:ext cx="1167108" cy="416933"/>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16" name="テキスト ボックス 15"/>
          <p:cNvSpPr txBox="1"/>
          <p:nvPr/>
        </p:nvSpPr>
        <p:spPr>
          <a:xfrm>
            <a:off x="3712676" y="3536807"/>
            <a:ext cx="2698175"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オフィスワークス</a:t>
            </a:r>
            <a:endParaRPr kumimoji="1" lang="en-US" altLang="ja-JP"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（語学，パソコン，資格勉強）</a:t>
            </a:r>
            <a:endPar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17" name="テキスト ボックス 16"/>
          <p:cNvSpPr txBox="1"/>
          <p:nvPr/>
        </p:nvSpPr>
        <p:spPr>
          <a:xfrm>
            <a:off x="2889858" y="3536652"/>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調理</a:t>
            </a:r>
          </a:p>
        </p:txBody>
      </p:sp>
      <p:sp>
        <p:nvSpPr>
          <p:cNvPr id="18" name="テキスト ボックス 17"/>
          <p:cNvSpPr txBox="1"/>
          <p:nvPr/>
        </p:nvSpPr>
        <p:spPr>
          <a:xfrm>
            <a:off x="2863133" y="4107031"/>
            <a:ext cx="182614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レクリエーション</a:t>
            </a:r>
            <a:endParaRPr kumimoji="1" lang="en-US" altLang="ja-JP"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19" name="テキスト ボックス 18"/>
          <p:cNvSpPr txBox="1"/>
          <p:nvPr/>
        </p:nvSpPr>
        <p:spPr>
          <a:xfrm>
            <a:off x="4711440" y="4117914"/>
            <a:ext cx="176041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SST</a:t>
            </a:r>
            <a:r>
              <a:rPr kumimoji="1" lang="ja-JP" altLang="en-US" sz="1600" b="0" i="0" u="none" strike="noStrike" kern="1200" cap="none" spc="0" normalizeH="0" baseline="0" noProof="0" dirty="0" err="1">
                <a:ln>
                  <a:noFill/>
                </a:ln>
                <a:solidFill>
                  <a:prstClr val="black"/>
                </a:solidFill>
                <a:effectLst/>
                <a:uLnTx/>
                <a:uFillTx/>
                <a:latin typeface="Georgia"/>
                <a:ea typeface="HG明朝B" panose="02020809000000000000" pitchFamily="17" charset="-128"/>
                <a:cs typeface="+mn-cs"/>
              </a:rPr>
              <a:t>，</a:t>
            </a:r>
            <a:r>
              <a:rPr kumimoji="1" lang="en-US" altLang="ja-JP"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CBT</a:t>
            </a:r>
            <a:r>
              <a:rPr kumimoji="1" lang="ja-JP" altLang="en-US" sz="1600" b="0" i="0" u="none" strike="noStrike" kern="1200" cap="none" spc="0" normalizeH="0" baseline="0" noProof="0" dirty="0" err="1">
                <a:ln>
                  <a:noFill/>
                </a:ln>
                <a:solidFill>
                  <a:prstClr val="black"/>
                </a:solidFill>
                <a:effectLst/>
                <a:uLnTx/>
                <a:uFillTx/>
                <a:latin typeface="Georgia"/>
                <a:ea typeface="HG明朝B" panose="02020809000000000000" pitchFamily="17" charset="-128"/>
                <a:cs typeface="+mn-cs"/>
              </a:rPr>
              <a:t>，</a:t>
            </a:r>
            <a:r>
              <a:rPr kumimoji="1" lang="en-US" altLang="ja-JP"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IMR</a:t>
            </a:r>
          </a:p>
        </p:txBody>
      </p:sp>
      <p:sp>
        <p:nvSpPr>
          <p:cNvPr id="20" name="曲折矢印 19"/>
          <p:cNvSpPr/>
          <p:nvPr/>
        </p:nvSpPr>
        <p:spPr>
          <a:xfrm>
            <a:off x="5146658" y="2471550"/>
            <a:ext cx="549491" cy="72437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Georgia"/>
              <a:ea typeface="HG明朝B" panose="02020809000000000000" pitchFamily="17" charset="-128"/>
              <a:cs typeface="+mn-cs"/>
            </a:endParaRPr>
          </a:p>
        </p:txBody>
      </p:sp>
      <p:sp>
        <p:nvSpPr>
          <p:cNvPr id="21" name="正方形/長方形 20"/>
          <p:cNvSpPr/>
          <p:nvPr/>
        </p:nvSpPr>
        <p:spPr>
          <a:xfrm>
            <a:off x="2163316" y="4633510"/>
            <a:ext cx="106186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PSW</a:t>
            </a:r>
            <a:r>
              <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相談</a:t>
            </a:r>
          </a:p>
        </p:txBody>
      </p:sp>
      <p:sp>
        <p:nvSpPr>
          <p:cNvPr id="23" name="角丸四角形 22"/>
          <p:cNvSpPr/>
          <p:nvPr/>
        </p:nvSpPr>
        <p:spPr>
          <a:xfrm>
            <a:off x="5732911" y="2185701"/>
            <a:ext cx="1512168" cy="58071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24" name="テキスト ボックス 23"/>
          <p:cNvSpPr txBox="1"/>
          <p:nvPr/>
        </p:nvSpPr>
        <p:spPr>
          <a:xfrm>
            <a:off x="5826985" y="2286884"/>
            <a:ext cx="12554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就労支援</a:t>
            </a: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C</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25" name="曲折矢印 24"/>
          <p:cNvSpPr/>
          <p:nvPr/>
        </p:nvSpPr>
        <p:spPr>
          <a:xfrm>
            <a:off x="6495746" y="1398259"/>
            <a:ext cx="586711" cy="78744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Georgia"/>
              <a:ea typeface="HG明朝B" panose="02020809000000000000" pitchFamily="17" charset="-128"/>
              <a:cs typeface="+mn-cs"/>
            </a:endParaRPr>
          </a:p>
        </p:txBody>
      </p:sp>
      <p:sp>
        <p:nvSpPr>
          <p:cNvPr id="27" name="テキスト ボックス 26"/>
          <p:cNvSpPr txBox="1"/>
          <p:nvPr/>
        </p:nvSpPr>
        <p:spPr>
          <a:xfrm>
            <a:off x="7280171" y="1268760"/>
            <a:ext cx="90281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就労</a:t>
            </a:r>
          </a:p>
        </p:txBody>
      </p:sp>
      <p:cxnSp>
        <p:nvCxnSpPr>
          <p:cNvPr id="29" name="カギ線コネクタ 28"/>
          <p:cNvCxnSpPr>
            <a:stCxn id="27" idx="2"/>
            <a:endCxn id="6" idx="3"/>
          </p:cNvCxnSpPr>
          <p:nvPr/>
        </p:nvCxnSpPr>
        <p:spPr>
          <a:xfrm rot="5400000">
            <a:off x="6284745" y="2427006"/>
            <a:ext cx="2081858" cy="811806"/>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7778205" y="3538696"/>
            <a:ext cx="877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体験談</a:t>
            </a:r>
          </a:p>
        </p:txBody>
      </p:sp>
      <p:cxnSp>
        <p:nvCxnSpPr>
          <p:cNvPr id="32" name="直線矢印コネクタ 31"/>
          <p:cNvCxnSpPr>
            <a:stCxn id="23" idx="2"/>
          </p:cNvCxnSpPr>
          <p:nvPr/>
        </p:nvCxnSpPr>
        <p:spPr>
          <a:xfrm flipH="1">
            <a:off x="6454721" y="2766411"/>
            <a:ext cx="34274" cy="4363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6495746" y="2790353"/>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出張交流</a:t>
            </a:r>
          </a:p>
        </p:txBody>
      </p:sp>
      <p:sp>
        <p:nvSpPr>
          <p:cNvPr id="15" name="下矢印 14"/>
          <p:cNvSpPr/>
          <p:nvPr/>
        </p:nvSpPr>
        <p:spPr>
          <a:xfrm rot="10800000">
            <a:off x="4320841" y="2204075"/>
            <a:ext cx="285771" cy="9918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grpSp>
        <p:nvGrpSpPr>
          <p:cNvPr id="26" name="グループ化 30"/>
          <p:cNvGrpSpPr/>
          <p:nvPr/>
        </p:nvGrpSpPr>
        <p:grpSpPr>
          <a:xfrm>
            <a:off x="3995936" y="1628048"/>
            <a:ext cx="1296144" cy="580710"/>
            <a:chOff x="2411760" y="4739661"/>
            <a:chExt cx="1296144" cy="580710"/>
          </a:xfrm>
        </p:grpSpPr>
        <p:sp>
          <p:nvSpPr>
            <p:cNvPr id="35" name="角丸四角形 34"/>
            <p:cNvSpPr/>
            <p:nvPr/>
          </p:nvSpPr>
          <p:spPr>
            <a:xfrm>
              <a:off x="2411760" y="4739661"/>
              <a:ext cx="1296144" cy="58071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36" name="テキスト ボックス 35"/>
            <p:cNvSpPr txBox="1"/>
            <p:nvPr/>
          </p:nvSpPr>
          <p:spPr>
            <a:xfrm>
              <a:off x="2736666" y="4845350"/>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就学</a:t>
              </a:r>
            </a:p>
          </p:txBody>
        </p:sp>
      </p:grpSp>
      <p:grpSp>
        <p:nvGrpSpPr>
          <p:cNvPr id="31" name="グループ化 38"/>
          <p:cNvGrpSpPr/>
          <p:nvPr/>
        </p:nvGrpSpPr>
        <p:grpSpPr>
          <a:xfrm>
            <a:off x="2419779" y="1796486"/>
            <a:ext cx="1576157" cy="1439141"/>
            <a:chOff x="2419779" y="2656688"/>
            <a:chExt cx="1576157" cy="1439141"/>
          </a:xfrm>
        </p:grpSpPr>
        <p:sp>
          <p:nvSpPr>
            <p:cNvPr id="22" name="円/楕円 21"/>
            <p:cNvSpPr/>
            <p:nvPr/>
          </p:nvSpPr>
          <p:spPr>
            <a:xfrm>
              <a:off x="2419779" y="2656688"/>
              <a:ext cx="1058055" cy="6795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PSW</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cxnSp>
          <p:nvCxnSpPr>
            <p:cNvPr id="28" name="直線矢印コネクタ 27"/>
            <p:cNvCxnSpPr>
              <a:stCxn id="35" idx="1"/>
              <a:endCxn id="22" idx="6"/>
            </p:cNvCxnSpPr>
            <p:nvPr/>
          </p:nvCxnSpPr>
          <p:spPr>
            <a:xfrm flipH="1">
              <a:off x="3477834" y="2706597"/>
              <a:ext cx="518102" cy="28987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a:stCxn id="22" idx="5"/>
            </p:cNvCxnSpPr>
            <p:nvPr/>
          </p:nvCxnSpPr>
          <p:spPr>
            <a:xfrm>
              <a:off x="3322885" y="3236737"/>
              <a:ext cx="673051" cy="85909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grpSp>
        <p:nvGrpSpPr>
          <p:cNvPr id="40" name="グループ化 12">
            <a:extLst>
              <a:ext uri="{FF2B5EF4-FFF2-40B4-BE49-F238E27FC236}">
                <a16:creationId xmlns:a16="http://schemas.microsoft.com/office/drawing/2014/main" id="{C53A2DA7-1CEB-4117-BFB9-5D5CE3DEA8BA}"/>
              </a:ext>
            </a:extLst>
          </p:cNvPr>
          <p:cNvGrpSpPr/>
          <p:nvPr/>
        </p:nvGrpSpPr>
        <p:grpSpPr>
          <a:xfrm>
            <a:off x="5857906" y="4596242"/>
            <a:ext cx="1061864" cy="416934"/>
            <a:chOff x="2411760" y="4739661"/>
            <a:chExt cx="1296144" cy="580710"/>
          </a:xfrm>
        </p:grpSpPr>
        <p:sp>
          <p:nvSpPr>
            <p:cNvPr id="41" name="角丸四角形 6">
              <a:extLst>
                <a:ext uri="{FF2B5EF4-FFF2-40B4-BE49-F238E27FC236}">
                  <a16:creationId xmlns:a16="http://schemas.microsoft.com/office/drawing/2014/main" id="{14C52217-6EB3-464B-AD3A-FEF5102B4D47}"/>
                </a:ext>
              </a:extLst>
            </p:cNvPr>
            <p:cNvSpPr/>
            <p:nvPr/>
          </p:nvSpPr>
          <p:spPr>
            <a:xfrm>
              <a:off x="2411760" y="4739661"/>
              <a:ext cx="1296144" cy="58071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42" name="テキスト ボックス 41">
              <a:extLst>
                <a:ext uri="{FF2B5EF4-FFF2-40B4-BE49-F238E27FC236}">
                  <a16:creationId xmlns:a16="http://schemas.microsoft.com/office/drawing/2014/main" id="{007144C3-5FCF-4084-9632-F5D7EDB3B9A7}"/>
                </a:ext>
              </a:extLst>
            </p:cNvPr>
            <p:cNvSpPr txBox="1"/>
            <p:nvPr/>
          </p:nvSpPr>
          <p:spPr>
            <a:xfrm>
              <a:off x="2450792" y="4791568"/>
              <a:ext cx="1005403" cy="47154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心理相談</a:t>
              </a:r>
              <a:endParaRPr kumimoji="1" lang="en-US" altLang="ja-JP"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grpSp>
      <p:grpSp>
        <p:nvGrpSpPr>
          <p:cNvPr id="43" name="グループ化 12">
            <a:extLst>
              <a:ext uri="{FF2B5EF4-FFF2-40B4-BE49-F238E27FC236}">
                <a16:creationId xmlns:a16="http://schemas.microsoft.com/office/drawing/2014/main" id="{87F7995A-3EB7-4467-844E-23A638F22E82}"/>
              </a:ext>
            </a:extLst>
          </p:cNvPr>
          <p:cNvGrpSpPr/>
          <p:nvPr/>
        </p:nvGrpSpPr>
        <p:grpSpPr>
          <a:xfrm>
            <a:off x="4682454" y="4596242"/>
            <a:ext cx="1061864" cy="416934"/>
            <a:chOff x="2411760" y="4739661"/>
            <a:chExt cx="1296144" cy="580710"/>
          </a:xfrm>
        </p:grpSpPr>
        <p:sp>
          <p:nvSpPr>
            <p:cNvPr id="44" name="角丸四角形 6">
              <a:extLst>
                <a:ext uri="{FF2B5EF4-FFF2-40B4-BE49-F238E27FC236}">
                  <a16:creationId xmlns:a16="http://schemas.microsoft.com/office/drawing/2014/main" id="{312B661D-726D-4D93-8974-A9E252E4621B}"/>
                </a:ext>
              </a:extLst>
            </p:cNvPr>
            <p:cNvSpPr/>
            <p:nvPr/>
          </p:nvSpPr>
          <p:spPr>
            <a:xfrm>
              <a:off x="2411760" y="4739661"/>
              <a:ext cx="1296144" cy="58071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45" name="テキスト ボックス 44">
              <a:extLst>
                <a:ext uri="{FF2B5EF4-FFF2-40B4-BE49-F238E27FC236}">
                  <a16:creationId xmlns:a16="http://schemas.microsoft.com/office/drawing/2014/main" id="{3AB2DE85-9AC8-42AE-8289-BF4AB2E9FDCA}"/>
                </a:ext>
              </a:extLst>
            </p:cNvPr>
            <p:cNvSpPr txBox="1"/>
            <p:nvPr/>
          </p:nvSpPr>
          <p:spPr>
            <a:xfrm>
              <a:off x="2450792" y="4791568"/>
              <a:ext cx="1227226" cy="47154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服薬相談</a:t>
              </a:r>
              <a:endParaRPr kumimoji="1" lang="en-US" altLang="ja-JP"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grpSp>
      <p:grpSp>
        <p:nvGrpSpPr>
          <p:cNvPr id="46" name="グループ化 13">
            <a:extLst>
              <a:ext uri="{FF2B5EF4-FFF2-40B4-BE49-F238E27FC236}">
                <a16:creationId xmlns:a16="http://schemas.microsoft.com/office/drawing/2014/main" id="{E9FD5412-6BF6-46B8-939D-01A17BE58472}"/>
              </a:ext>
            </a:extLst>
          </p:cNvPr>
          <p:cNvGrpSpPr/>
          <p:nvPr/>
        </p:nvGrpSpPr>
        <p:grpSpPr>
          <a:xfrm>
            <a:off x="4711440" y="5145394"/>
            <a:ext cx="2452848" cy="416933"/>
            <a:chOff x="4199992" y="3801210"/>
            <a:chExt cx="1296144" cy="580710"/>
          </a:xfrm>
        </p:grpSpPr>
        <p:sp>
          <p:nvSpPr>
            <p:cNvPr id="47" name="角丸四角形 5">
              <a:extLst>
                <a:ext uri="{FF2B5EF4-FFF2-40B4-BE49-F238E27FC236}">
                  <a16:creationId xmlns:a16="http://schemas.microsoft.com/office/drawing/2014/main" id="{A2AF4316-E567-4D1B-A04E-6FE00766688F}"/>
                </a:ext>
              </a:extLst>
            </p:cNvPr>
            <p:cNvSpPr/>
            <p:nvPr/>
          </p:nvSpPr>
          <p:spPr>
            <a:xfrm>
              <a:off x="4199992" y="3801210"/>
              <a:ext cx="1296144" cy="58071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48" name="テキスト ボックス 47">
              <a:extLst>
                <a:ext uri="{FF2B5EF4-FFF2-40B4-BE49-F238E27FC236}">
                  <a16:creationId xmlns:a16="http://schemas.microsoft.com/office/drawing/2014/main" id="{3FD109D6-EF90-44C8-B2D9-2820216327A2}"/>
                </a:ext>
              </a:extLst>
            </p:cNvPr>
            <p:cNvSpPr txBox="1"/>
            <p:nvPr/>
          </p:nvSpPr>
          <p:spPr>
            <a:xfrm>
              <a:off x="4211545" y="3855793"/>
              <a:ext cx="856496" cy="4715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MSC</a:t>
              </a:r>
              <a:r>
                <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訪問看護・訪問診療</a:t>
              </a:r>
            </a:p>
          </p:txBody>
        </p:sp>
      </p:grpSp>
      <p:sp>
        <p:nvSpPr>
          <p:cNvPr id="49" name="角丸四角形 7">
            <a:extLst>
              <a:ext uri="{FF2B5EF4-FFF2-40B4-BE49-F238E27FC236}">
                <a16:creationId xmlns:a16="http://schemas.microsoft.com/office/drawing/2014/main" id="{C997E7AF-0E77-47D9-B556-12E44DD30332}"/>
              </a:ext>
            </a:extLst>
          </p:cNvPr>
          <p:cNvSpPr/>
          <p:nvPr/>
        </p:nvSpPr>
        <p:spPr>
          <a:xfrm>
            <a:off x="2025488" y="5145394"/>
            <a:ext cx="2581124" cy="416933"/>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50" name="正方形/長方形 49">
            <a:extLst>
              <a:ext uri="{FF2B5EF4-FFF2-40B4-BE49-F238E27FC236}">
                <a16:creationId xmlns:a16="http://schemas.microsoft.com/office/drawing/2014/main" id="{38ABADFB-03A6-4717-B79C-674B226AF188}"/>
              </a:ext>
            </a:extLst>
          </p:cNvPr>
          <p:cNvSpPr/>
          <p:nvPr/>
        </p:nvSpPr>
        <p:spPr>
          <a:xfrm>
            <a:off x="2025488" y="5178678"/>
            <a:ext cx="254337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242424"/>
                </a:solidFill>
                <a:effectLst/>
                <a:uLnTx/>
                <a:uFillTx/>
                <a:latin typeface="Segoe UI" panose="020B0502040204020203" pitchFamily="34" charset="0"/>
                <a:ea typeface="HG明朝B" panose="02020809000000000000" pitchFamily="17" charset="-128"/>
                <a:cs typeface="+mn-cs"/>
              </a:rPr>
              <a:t>Life Resilience Building</a:t>
            </a:r>
            <a:r>
              <a:rPr kumimoji="1" lang="ja-JP" altLang="en-US" sz="1400" b="0" i="0" u="none" strike="noStrike" kern="1200" cap="none" spc="0" normalizeH="0" baseline="0" noProof="0" dirty="0">
                <a:ln>
                  <a:noFill/>
                </a:ln>
                <a:solidFill>
                  <a:srgbClr val="242424"/>
                </a:solidFill>
                <a:effectLst/>
                <a:uLnTx/>
                <a:uFillTx/>
                <a:latin typeface="Segoe UI" panose="020B0502040204020203" pitchFamily="34" charset="0"/>
                <a:ea typeface="HG明朝B" panose="02020809000000000000" pitchFamily="17" charset="-128"/>
                <a:cs typeface="+mn-cs"/>
              </a:rPr>
              <a:t>：</a:t>
            </a:r>
            <a:r>
              <a:rPr kumimoji="1" lang="en-US" altLang="ja-JP" sz="1400" b="0" i="0" u="none" strike="noStrike" kern="1200" cap="none" spc="0" normalizeH="0" baseline="0" noProof="0" dirty="0">
                <a:ln>
                  <a:noFill/>
                </a:ln>
                <a:solidFill>
                  <a:srgbClr val="242424"/>
                </a:solidFill>
                <a:effectLst/>
                <a:uLnTx/>
                <a:uFillTx/>
                <a:latin typeface="Segoe UI" panose="020B0502040204020203" pitchFamily="34" charset="0"/>
                <a:ea typeface="HG明朝B" panose="02020809000000000000" pitchFamily="17" charset="-128"/>
                <a:cs typeface="+mn-cs"/>
              </a:rPr>
              <a:t>LRB</a:t>
            </a:r>
            <a:endParaRPr kumimoji="1" lang="ja-JP" altLang="en-US" sz="14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52" name="テキスト ボックス 51">
            <a:extLst>
              <a:ext uri="{FF2B5EF4-FFF2-40B4-BE49-F238E27FC236}">
                <a16:creationId xmlns:a16="http://schemas.microsoft.com/office/drawing/2014/main" id="{090EB1BE-4F8F-43D1-AA86-2A522E71A36D}"/>
              </a:ext>
            </a:extLst>
          </p:cNvPr>
          <p:cNvSpPr txBox="1"/>
          <p:nvPr/>
        </p:nvSpPr>
        <p:spPr>
          <a:xfrm>
            <a:off x="2666261" y="5626814"/>
            <a:ext cx="144142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ライフの安定</a:t>
            </a:r>
            <a:endParaRPr kumimoji="1" lang="en-US" altLang="ja-JP" sz="14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安全基地を作る</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53" name="テキスト ボックス 52">
            <a:extLst>
              <a:ext uri="{FF2B5EF4-FFF2-40B4-BE49-F238E27FC236}">
                <a16:creationId xmlns:a16="http://schemas.microsoft.com/office/drawing/2014/main" id="{E4A9AB80-A438-467B-A68A-253D7C06E668}"/>
              </a:ext>
            </a:extLst>
          </p:cNvPr>
          <p:cNvSpPr txBox="1"/>
          <p:nvPr/>
        </p:nvSpPr>
        <p:spPr>
          <a:xfrm>
            <a:off x="4768559" y="5589649"/>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ライフワークバランス</a:t>
            </a:r>
            <a:endParaRPr kumimoji="1" lang="en-US" altLang="ja-JP" sz="14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社会進出に向けて</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11" name="四角形: 角を丸くする 10">
            <a:extLst>
              <a:ext uri="{FF2B5EF4-FFF2-40B4-BE49-F238E27FC236}">
                <a16:creationId xmlns:a16="http://schemas.microsoft.com/office/drawing/2014/main" id="{D653DC27-1766-44B7-4B8D-17168C39D8F9}"/>
              </a:ext>
            </a:extLst>
          </p:cNvPr>
          <p:cNvSpPr/>
          <p:nvPr/>
        </p:nvSpPr>
        <p:spPr>
          <a:xfrm>
            <a:off x="179512" y="1052736"/>
            <a:ext cx="8784976" cy="5472608"/>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14" name="テキスト ボックス 13">
            <a:extLst>
              <a:ext uri="{FF2B5EF4-FFF2-40B4-BE49-F238E27FC236}">
                <a16:creationId xmlns:a16="http://schemas.microsoft.com/office/drawing/2014/main" id="{70E2D769-BF00-FFBB-FDCB-71BF2000F067}"/>
              </a:ext>
            </a:extLst>
          </p:cNvPr>
          <p:cNvSpPr txBox="1"/>
          <p:nvPr/>
        </p:nvSpPr>
        <p:spPr>
          <a:xfrm>
            <a:off x="334292" y="2397079"/>
            <a:ext cx="1208985" cy="369332"/>
          </a:xfrm>
          <a:prstGeom prst="rect">
            <a:avLst/>
          </a:prstGeom>
          <a:noFill/>
          <a:ln w="76200">
            <a:solidFill>
              <a:srgbClr val="92D05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Café</a:t>
            </a: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a:t>
            </a: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bar</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51" name="テキスト ボックス 50">
            <a:extLst>
              <a:ext uri="{FF2B5EF4-FFF2-40B4-BE49-F238E27FC236}">
                <a16:creationId xmlns:a16="http://schemas.microsoft.com/office/drawing/2014/main" id="{918B6039-C372-CFE9-7155-F323F9DD936C}"/>
              </a:ext>
            </a:extLst>
          </p:cNvPr>
          <p:cNvSpPr txBox="1"/>
          <p:nvPr/>
        </p:nvSpPr>
        <p:spPr>
          <a:xfrm>
            <a:off x="282599" y="4549551"/>
            <a:ext cx="1620957" cy="584775"/>
          </a:xfrm>
          <a:prstGeom prst="rect">
            <a:avLst/>
          </a:prstGeom>
          <a:noFill/>
          <a:ln w="76200">
            <a:solidFill>
              <a:srgbClr val="92D05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シェアハウス</a:t>
            </a:r>
            <a:endParaRPr kumimoji="1" lang="en-US" altLang="ja-JP"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アパートメント</a:t>
            </a:r>
          </a:p>
        </p:txBody>
      </p:sp>
      <p:sp>
        <p:nvSpPr>
          <p:cNvPr id="54" name="テキスト ボックス 53">
            <a:extLst>
              <a:ext uri="{FF2B5EF4-FFF2-40B4-BE49-F238E27FC236}">
                <a16:creationId xmlns:a16="http://schemas.microsoft.com/office/drawing/2014/main" id="{46DC2CA4-381F-1AB0-7828-8DA2AAA07600}"/>
              </a:ext>
            </a:extLst>
          </p:cNvPr>
          <p:cNvSpPr txBox="1"/>
          <p:nvPr/>
        </p:nvSpPr>
        <p:spPr>
          <a:xfrm>
            <a:off x="370404" y="3504506"/>
            <a:ext cx="877163" cy="369332"/>
          </a:xfrm>
          <a:prstGeom prst="rect">
            <a:avLst/>
          </a:prstGeom>
          <a:noFill/>
          <a:ln w="76200">
            <a:solidFill>
              <a:srgbClr val="92D05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惣菜屋</a:t>
            </a:r>
          </a:p>
        </p:txBody>
      </p:sp>
    </p:spTree>
    <p:extLst>
      <p:ext uri="{BB962C8B-B14F-4D97-AF65-F5344CB8AC3E}">
        <p14:creationId xmlns:p14="http://schemas.microsoft.com/office/powerpoint/2010/main" val="35769494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8AF89D6-163A-85CE-1317-1B8CD90B4BCD}"/>
              </a:ext>
            </a:extLst>
          </p:cNvPr>
          <p:cNvSpPr txBox="1"/>
          <p:nvPr/>
        </p:nvSpPr>
        <p:spPr>
          <a:xfrm>
            <a:off x="581164" y="2924944"/>
            <a:ext cx="798167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医療の質≒マンパワー</a:t>
            </a:r>
            <a:r>
              <a:rPr kumimoji="1" lang="en-US" altLang="ja-JP" sz="3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a:t>
            </a:r>
            <a:r>
              <a:rPr kumimoji="1" lang="ja-JP" altLang="en-US" sz="3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スキル</a:t>
            </a:r>
            <a:r>
              <a:rPr kumimoji="1" lang="en-US" altLang="ja-JP" sz="3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a:t>
            </a:r>
            <a:r>
              <a:rPr kumimoji="1" lang="ja-JP" altLang="en-US" sz="3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医療構造</a:t>
            </a:r>
          </a:p>
        </p:txBody>
      </p:sp>
    </p:spTree>
    <p:extLst>
      <p:ext uri="{BB962C8B-B14F-4D97-AF65-F5344CB8AC3E}">
        <p14:creationId xmlns:p14="http://schemas.microsoft.com/office/powerpoint/2010/main" val="23496630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2E73EE-FA73-43A9-9B3E-E29A28CDE576}"/>
              </a:ext>
            </a:extLst>
          </p:cNvPr>
          <p:cNvSpPr>
            <a:spLocks noGrp="1"/>
          </p:cNvSpPr>
          <p:nvPr>
            <p:ph type="title"/>
          </p:nvPr>
        </p:nvSpPr>
        <p:spPr>
          <a:xfrm>
            <a:off x="457200" y="254000"/>
            <a:ext cx="8229600" cy="1066800"/>
          </a:xfrm>
        </p:spPr>
        <p:txBody>
          <a:bodyPr>
            <a:normAutofit/>
          </a:bodyPr>
          <a:lstStyle/>
          <a:p>
            <a:r>
              <a:rPr kumimoji="1" lang="ja-JP" altLang="en-US" sz="3600" dirty="0">
                <a:solidFill>
                  <a:schemeClr val="tx1"/>
                </a:solidFill>
              </a:rPr>
              <a:t>理念達成に向けたスタンス</a:t>
            </a:r>
          </a:p>
        </p:txBody>
      </p:sp>
      <p:sp>
        <p:nvSpPr>
          <p:cNvPr id="4" name="楕円 3">
            <a:extLst>
              <a:ext uri="{FF2B5EF4-FFF2-40B4-BE49-F238E27FC236}">
                <a16:creationId xmlns:a16="http://schemas.microsoft.com/office/drawing/2014/main" id="{B3FEB5D1-00D3-42F1-B5A3-CDF20E508945}"/>
              </a:ext>
            </a:extLst>
          </p:cNvPr>
          <p:cNvSpPr/>
          <p:nvPr/>
        </p:nvSpPr>
        <p:spPr>
          <a:xfrm>
            <a:off x="457200" y="1765300"/>
            <a:ext cx="2324100" cy="1409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クライアント</a:t>
            </a:r>
          </a:p>
        </p:txBody>
      </p:sp>
      <p:cxnSp>
        <p:nvCxnSpPr>
          <p:cNvPr id="8" name="直線矢印コネクタ 7">
            <a:extLst>
              <a:ext uri="{FF2B5EF4-FFF2-40B4-BE49-F238E27FC236}">
                <a16:creationId xmlns:a16="http://schemas.microsoft.com/office/drawing/2014/main" id="{CD84087F-742E-43CA-B94F-6B096361A812}"/>
              </a:ext>
            </a:extLst>
          </p:cNvPr>
          <p:cNvCxnSpPr/>
          <p:nvPr/>
        </p:nvCxnSpPr>
        <p:spPr>
          <a:xfrm>
            <a:off x="3136900" y="2470150"/>
            <a:ext cx="2755900"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楕円 8">
            <a:extLst>
              <a:ext uri="{FF2B5EF4-FFF2-40B4-BE49-F238E27FC236}">
                <a16:creationId xmlns:a16="http://schemas.microsoft.com/office/drawing/2014/main" id="{A31199C1-AE5A-4E8D-BAEC-318A9C5C1364}"/>
              </a:ext>
            </a:extLst>
          </p:cNvPr>
          <p:cNvSpPr/>
          <p:nvPr/>
        </p:nvSpPr>
        <p:spPr>
          <a:xfrm>
            <a:off x="6248400" y="1765300"/>
            <a:ext cx="2324100" cy="14097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staff</a:t>
            </a:r>
            <a:endParaRPr kumimoji="1" lang="ja-JP" altLang="en-US" dirty="0">
              <a:solidFill>
                <a:schemeClr val="tx1"/>
              </a:solidFill>
            </a:endParaRPr>
          </a:p>
        </p:txBody>
      </p:sp>
      <p:cxnSp>
        <p:nvCxnSpPr>
          <p:cNvPr id="10" name="直線矢印コネクタ 9">
            <a:extLst>
              <a:ext uri="{FF2B5EF4-FFF2-40B4-BE49-F238E27FC236}">
                <a16:creationId xmlns:a16="http://schemas.microsoft.com/office/drawing/2014/main" id="{5B7D85CF-4BD4-46DE-B763-62EDDE2B6BD0}"/>
              </a:ext>
            </a:extLst>
          </p:cNvPr>
          <p:cNvCxnSpPr>
            <a:cxnSpLocks/>
          </p:cNvCxnSpPr>
          <p:nvPr/>
        </p:nvCxnSpPr>
        <p:spPr>
          <a:xfrm>
            <a:off x="2044700" y="3359150"/>
            <a:ext cx="1092200" cy="154305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楕円 11">
            <a:extLst>
              <a:ext uri="{FF2B5EF4-FFF2-40B4-BE49-F238E27FC236}">
                <a16:creationId xmlns:a16="http://schemas.microsoft.com/office/drawing/2014/main" id="{2D71C350-0F99-43AC-88E7-E36A599F59DB}"/>
              </a:ext>
            </a:extLst>
          </p:cNvPr>
          <p:cNvSpPr/>
          <p:nvPr/>
        </p:nvSpPr>
        <p:spPr>
          <a:xfrm>
            <a:off x="3352800" y="4737100"/>
            <a:ext cx="2324100" cy="14097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法人</a:t>
            </a:r>
          </a:p>
        </p:txBody>
      </p:sp>
      <p:cxnSp>
        <p:nvCxnSpPr>
          <p:cNvPr id="13" name="直線矢印コネクタ 12">
            <a:extLst>
              <a:ext uri="{FF2B5EF4-FFF2-40B4-BE49-F238E27FC236}">
                <a16:creationId xmlns:a16="http://schemas.microsoft.com/office/drawing/2014/main" id="{DB99FA2F-72C7-4BC9-ADA7-DD515DDE5A65}"/>
              </a:ext>
            </a:extLst>
          </p:cNvPr>
          <p:cNvCxnSpPr>
            <a:cxnSpLocks/>
          </p:cNvCxnSpPr>
          <p:nvPr/>
        </p:nvCxnSpPr>
        <p:spPr>
          <a:xfrm flipH="1">
            <a:off x="5892800" y="3241675"/>
            <a:ext cx="965200" cy="162559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D8E56DC0-F9C4-4ECC-AD11-F51D2EE378FE}"/>
              </a:ext>
            </a:extLst>
          </p:cNvPr>
          <p:cNvSpPr txBox="1"/>
          <p:nvPr/>
        </p:nvSpPr>
        <p:spPr>
          <a:xfrm>
            <a:off x="3168650" y="1236483"/>
            <a:ext cx="2954655" cy="1200329"/>
          </a:xfrm>
          <a:prstGeom prst="rect">
            <a:avLst/>
          </a:prstGeom>
          <a:noFill/>
        </p:spPr>
        <p:txBody>
          <a:bodyPr wrap="none" rtlCol="0">
            <a:spAutoFit/>
          </a:bodyPr>
          <a:lstStyle/>
          <a:p>
            <a:pPr algn="ctr"/>
            <a:r>
              <a:rPr kumimoji="1" lang="ja-JP" altLang="en-US" sz="3600" dirty="0"/>
              <a:t>尊重</a:t>
            </a:r>
            <a:endParaRPr kumimoji="1" lang="en-US" altLang="ja-JP" sz="3600" dirty="0"/>
          </a:p>
          <a:p>
            <a:pPr algn="ctr"/>
            <a:r>
              <a:rPr lang="ja-JP" altLang="en-US" sz="3600" dirty="0"/>
              <a:t>アサーション</a:t>
            </a:r>
            <a:endParaRPr kumimoji="1" lang="ja-JP" altLang="en-US" dirty="0"/>
          </a:p>
        </p:txBody>
      </p:sp>
      <p:sp>
        <p:nvSpPr>
          <p:cNvPr id="16" name="テキスト ボックス 15">
            <a:extLst>
              <a:ext uri="{FF2B5EF4-FFF2-40B4-BE49-F238E27FC236}">
                <a16:creationId xmlns:a16="http://schemas.microsoft.com/office/drawing/2014/main" id="{A44B4D89-908D-492B-AF9A-F8E2245E06A9}"/>
              </a:ext>
            </a:extLst>
          </p:cNvPr>
          <p:cNvSpPr txBox="1"/>
          <p:nvPr/>
        </p:nvSpPr>
        <p:spPr>
          <a:xfrm>
            <a:off x="3492500" y="2930346"/>
            <a:ext cx="2031325" cy="1200329"/>
          </a:xfrm>
          <a:prstGeom prst="rect">
            <a:avLst/>
          </a:prstGeom>
          <a:noFill/>
        </p:spPr>
        <p:txBody>
          <a:bodyPr wrap="none" rtlCol="0">
            <a:spAutoFit/>
          </a:bodyPr>
          <a:lstStyle/>
          <a:p>
            <a:r>
              <a:rPr kumimoji="1" lang="ja-JP" altLang="en-US" sz="7200" dirty="0"/>
              <a:t>調和</a:t>
            </a:r>
            <a:endParaRPr kumimoji="1" lang="ja-JP" altLang="en-US" dirty="0"/>
          </a:p>
        </p:txBody>
      </p:sp>
      <p:sp>
        <p:nvSpPr>
          <p:cNvPr id="17" name="テキスト ボックス 16">
            <a:extLst>
              <a:ext uri="{FF2B5EF4-FFF2-40B4-BE49-F238E27FC236}">
                <a16:creationId xmlns:a16="http://schemas.microsoft.com/office/drawing/2014/main" id="{F86BE7DF-D37D-47BF-8D72-EB79064B17FA}"/>
              </a:ext>
            </a:extLst>
          </p:cNvPr>
          <p:cNvSpPr txBox="1"/>
          <p:nvPr/>
        </p:nvSpPr>
        <p:spPr>
          <a:xfrm>
            <a:off x="1065252" y="4054474"/>
            <a:ext cx="1107996" cy="646331"/>
          </a:xfrm>
          <a:prstGeom prst="rect">
            <a:avLst/>
          </a:prstGeom>
          <a:noFill/>
        </p:spPr>
        <p:txBody>
          <a:bodyPr wrap="none" rtlCol="0">
            <a:spAutoFit/>
          </a:bodyPr>
          <a:lstStyle/>
          <a:p>
            <a:pPr algn="ctr"/>
            <a:r>
              <a:rPr kumimoji="1" lang="ja-JP" altLang="en-US" sz="3600" dirty="0"/>
              <a:t>尊重</a:t>
            </a:r>
            <a:endParaRPr kumimoji="1" lang="en-US" altLang="ja-JP" sz="3600" dirty="0"/>
          </a:p>
        </p:txBody>
      </p:sp>
      <p:sp>
        <p:nvSpPr>
          <p:cNvPr id="18" name="テキスト ボックス 17">
            <a:extLst>
              <a:ext uri="{FF2B5EF4-FFF2-40B4-BE49-F238E27FC236}">
                <a16:creationId xmlns:a16="http://schemas.microsoft.com/office/drawing/2014/main" id="{13C9612A-226B-43FB-94BE-114086AA3B6C}"/>
              </a:ext>
            </a:extLst>
          </p:cNvPr>
          <p:cNvSpPr txBox="1"/>
          <p:nvPr/>
        </p:nvSpPr>
        <p:spPr>
          <a:xfrm>
            <a:off x="6958052" y="4093943"/>
            <a:ext cx="1107996" cy="646331"/>
          </a:xfrm>
          <a:prstGeom prst="rect">
            <a:avLst/>
          </a:prstGeom>
          <a:noFill/>
        </p:spPr>
        <p:txBody>
          <a:bodyPr wrap="none" rtlCol="0">
            <a:spAutoFit/>
          </a:bodyPr>
          <a:lstStyle/>
          <a:p>
            <a:pPr algn="ctr"/>
            <a:r>
              <a:rPr kumimoji="1" lang="ja-JP" altLang="en-US" sz="3600" dirty="0"/>
              <a:t>尊重</a:t>
            </a:r>
            <a:endParaRPr kumimoji="1" lang="en-US" altLang="ja-JP" sz="3600" dirty="0"/>
          </a:p>
        </p:txBody>
      </p:sp>
    </p:spTree>
    <p:extLst>
      <p:ext uri="{BB962C8B-B14F-4D97-AF65-F5344CB8AC3E}">
        <p14:creationId xmlns:p14="http://schemas.microsoft.com/office/powerpoint/2010/main" val="1739558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548680"/>
            <a:ext cx="8229600" cy="1066800"/>
          </a:xfrm>
        </p:spPr>
        <p:txBody>
          <a:bodyPr rtlCol="0">
            <a:noAutofit/>
            <a:scene3d>
              <a:camera prst="orthographicFront"/>
              <a:lightRig rig="threePt" dir="t"/>
            </a:scene3d>
            <a:sp3d extrusionH="57150">
              <a:bevelT w="38100" h="38100"/>
            </a:sp3d>
          </a:bodyPr>
          <a:lstStyle/>
          <a:p>
            <a:pPr eaLnBrk="1" fontAlgn="auto" hangingPunct="1">
              <a:spcAft>
                <a:spcPts val="0"/>
              </a:spcAft>
              <a:defRPr/>
            </a:pPr>
            <a:r>
              <a:rPr lang="ja-JP" altLang="en-US" sz="2800" b="1" dirty="0"/>
              <a:t>患者さんの多くは、次の一歩として就学・就労－経済的自立を挙げている</a:t>
            </a:r>
          </a:p>
        </p:txBody>
      </p:sp>
      <p:graphicFrame>
        <p:nvGraphicFramePr>
          <p:cNvPr id="1026" name="コンテンツ プレースホルダ 4"/>
          <p:cNvGraphicFramePr>
            <a:graphicFrameLocks/>
          </p:cNvGraphicFramePr>
          <p:nvPr/>
        </p:nvGraphicFramePr>
        <p:xfrm>
          <a:off x="123825" y="1998663"/>
          <a:ext cx="8229600" cy="4525962"/>
        </p:xfrm>
        <a:graphic>
          <a:graphicData uri="http://schemas.openxmlformats.org/presentationml/2006/ole">
            <mc:AlternateContent xmlns:mc="http://schemas.openxmlformats.org/markup-compatibility/2006">
              <mc:Choice xmlns:v="urn:schemas-microsoft-com:vml" Requires="v">
                <p:oleObj r:id="rId3" imgW="8230313" imgH="4523624" progId="Excel.Sheet.8">
                  <p:embed/>
                </p:oleObj>
              </mc:Choice>
              <mc:Fallback>
                <p:oleObj r:id="rId3" imgW="8230313" imgH="4523624" progId="Excel.Sheet.8">
                  <p:embed/>
                  <p:pic>
                    <p:nvPicPr>
                      <p:cNvPr id="1026" name="コンテンツ プレースホルダ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1998663"/>
                        <a:ext cx="8229600" cy="4525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テキスト ボックス 4"/>
          <p:cNvSpPr txBox="1"/>
          <p:nvPr/>
        </p:nvSpPr>
        <p:spPr>
          <a:xfrm>
            <a:off x="467544" y="1628800"/>
            <a:ext cx="3888432" cy="338554"/>
          </a:xfrm>
          <a:prstGeom prst="rect">
            <a:avLst/>
          </a:prstGeom>
          <a:noFill/>
        </p:spPr>
        <p:txBody>
          <a:bodyPr>
            <a:spAutoFit/>
          </a:bodyPr>
          <a:lstStyle/>
          <a:p>
            <a:pPr fontAlgn="auto">
              <a:spcBef>
                <a:spcPts val="0"/>
              </a:spcBef>
              <a:spcAft>
                <a:spcPts val="0"/>
              </a:spcAft>
              <a:defRPr/>
            </a:pPr>
            <a:r>
              <a:rPr lang="ja-JP" alt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rPr>
              <a:t>次にやってみたいこと・挑戦したいこと</a:t>
            </a:r>
          </a:p>
        </p:txBody>
      </p:sp>
      <p:sp>
        <p:nvSpPr>
          <p:cNvPr id="1029" name="テキスト ボックス 5"/>
          <p:cNvSpPr txBox="1">
            <a:spLocks noChangeArrowheads="1"/>
          </p:cNvSpPr>
          <p:nvPr/>
        </p:nvSpPr>
        <p:spPr bwMode="auto">
          <a:xfrm>
            <a:off x="7526338" y="5773738"/>
            <a:ext cx="1195387" cy="261937"/>
          </a:xfrm>
          <a:prstGeom prst="rect">
            <a:avLst/>
          </a:prstGeom>
          <a:noFill/>
          <a:ln w="9525">
            <a:noFill/>
            <a:miter lim="800000"/>
            <a:headEnd/>
            <a:tailEnd/>
          </a:ln>
        </p:spPr>
        <p:txBody>
          <a:bodyPr>
            <a:spAutoFit/>
          </a:bodyPr>
          <a:lstStyle/>
          <a:p>
            <a:r>
              <a:rPr lang="ja-JP" altLang="en-US" sz="1100">
                <a:latin typeface="Georgia" pitchFamily="18" charset="0"/>
                <a:ea typeface="HG明朝B" pitchFamily="17" charset="-128"/>
              </a:rPr>
              <a:t>（</a:t>
            </a:r>
            <a:r>
              <a:rPr lang="en-US" altLang="ja-JP" sz="1100">
                <a:latin typeface="Georgia" pitchFamily="18" charset="0"/>
                <a:ea typeface="HG明朝B" pitchFamily="17" charset="-128"/>
              </a:rPr>
              <a:t>N=65)</a:t>
            </a:r>
            <a:endParaRPr lang="ja-JP" altLang="en-US" sz="1100">
              <a:latin typeface="Georgia" pitchFamily="18" charset="0"/>
              <a:ea typeface="HG明朝B" pitchFamily="17" charset="-128"/>
            </a:endParaRPr>
          </a:p>
        </p:txBody>
      </p:sp>
      <p:sp>
        <p:nvSpPr>
          <p:cNvPr id="9" name="四角形吹き出し 8"/>
          <p:cNvSpPr/>
          <p:nvPr/>
        </p:nvSpPr>
        <p:spPr>
          <a:xfrm>
            <a:off x="4838700" y="4791075"/>
            <a:ext cx="2187575" cy="1093788"/>
          </a:xfrm>
          <a:prstGeom prst="wedgeRectCallout">
            <a:avLst>
              <a:gd name="adj1" fmla="val -91099"/>
              <a:gd name="adj2" fmla="val 29867"/>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975" indent="-180975" fontAlgn="auto">
              <a:spcBef>
                <a:spcPts val="0"/>
              </a:spcBef>
              <a:spcAft>
                <a:spcPts val="0"/>
              </a:spcAft>
              <a:buFont typeface="Wingdings" pitchFamily="2" charset="2"/>
              <a:buChar char="l"/>
              <a:defRPr/>
            </a:pPr>
            <a:r>
              <a:rPr lang="ja-JP" altLang="en-US" sz="1400" dirty="0">
                <a:solidFill>
                  <a:schemeClr val="tx1"/>
                </a:solidFill>
              </a:rPr>
              <a:t>何らか社会と係わる</a:t>
            </a:r>
            <a:endParaRPr lang="en-US" altLang="ja-JP" sz="1400" dirty="0">
              <a:solidFill>
                <a:schemeClr val="tx1"/>
              </a:solidFill>
            </a:endParaRPr>
          </a:p>
          <a:p>
            <a:pPr marL="180975" indent="-180975" fontAlgn="auto">
              <a:spcBef>
                <a:spcPts val="0"/>
              </a:spcBef>
              <a:spcAft>
                <a:spcPts val="0"/>
              </a:spcAft>
              <a:buFont typeface="Wingdings" pitchFamily="2" charset="2"/>
              <a:buChar char="l"/>
              <a:defRPr/>
            </a:pPr>
            <a:r>
              <a:rPr lang="ja-JP" altLang="en-US" sz="1400" dirty="0">
                <a:solidFill>
                  <a:schemeClr val="tx1"/>
                </a:solidFill>
              </a:rPr>
              <a:t>夜型から朝型へ、規則正しい生活がしたい</a:t>
            </a:r>
            <a:endParaRPr lang="en-US" altLang="ja-JP" sz="1400" dirty="0">
              <a:solidFill>
                <a:schemeClr val="tx1"/>
              </a:solidFill>
            </a:endParaRPr>
          </a:p>
          <a:p>
            <a:pPr marL="180975" indent="-180975" fontAlgn="auto">
              <a:spcBef>
                <a:spcPts val="0"/>
              </a:spcBef>
              <a:spcAft>
                <a:spcPts val="0"/>
              </a:spcAft>
              <a:buFont typeface="Wingdings" pitchFamily="2" charset="2"/>
              <a:buChar char="l"/>
              <a:defRPr/>
            </a:pPr>
            <a:r>
              <a:rPr lang="ja-JP" altLang="en-US" sz="1400" dirty="0">
                <a:solidFill>
                  <a:schemeClr val="tx1"/>
                </a:solidFill>
              </a:rPr>
              <a:t>海外移住　　　　など</a:t>
            </a:r>
          </a:p>
        </p:txBody>
      </p:sp>
      <p:cxnSp>
        <p:nvCxnSpPr>
          <p:cNvPr id="10" name="直線コネクタ 9"/>
          <p:cNvCxnSpPr/>
          <p:nvPr/>
        </p:nvCxnSpPr>
        <p:spPr>
          <a:xfrm>
            <a:off x="2282825" y="2473325"/>
            <a:ext cx="7302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a:spLocks noChangeArrowheads="1"/>
          </p:cNvSpPr>
          <p:nvPr/>
        </p:nvSpPr>
        <p:spPr bwMode="auto">
          <a:xfrm>
            <a:off x="2143125" y="6357938"/>
            <a:ext cx="6643688" cy="307975"/>
          </a:xfrm>
          <a:prstGeom prst="rect">
            <a:avLst/>
          </a:prstGeom>
          <a:noFill/>
          <a:ln w="9525">
            <a:noFill/>
            <a:miter lim="800000"/>
            <a:headEnd/>
            <a:tailEnd/>
          </a:ln>
        </p:spPr>
        <p:txBody>
          <a:bodyPr>
            <a:spAutoFit/>
          </a:bodyPr>
          <a:lstStyle/>
          <a:p>
            <a:r>
              <a:rPr lang="ja-JP" altLang="en-US" sz="1400" dirty="0"/>
              <a:t>熊田貴之：統合失調症治療における患者の当事者意識調査</a:t>
            </a:r>
            <a:r>
              <a:rPr lang="en-US" altLang="ja-JP" sz="1400" dirty="0"/>
              <a:t>.</a:t>
            </a:r>
            <a:r>
              <a:rPr lang="ja-JP" altLang="en-US" sz="1400" dirty="0"/>
              <a:t>最新精神医学</a:t>
            </a:r>
            <a:r>
              <a:rPr lang="en-US" altLang="ja-JP" sz="1400" dirty="0"/>
              <a:t>,2010</a:t>
            </a:r>
            <a:endParaRPr lang="ja-JP" altLang="en-US" sz="1400" dirty="0"/>
          </a:p>
        </p:txBody>
      </p:sp>
    </p:spTree>
    <p:extLst>
      <p:ext uri="{BB962C8B-B14F-4D97-AF65-F5344CB8AC3E}">
        <p14:creationId xmlns:p14="http://schemas.microsoft.com/office/powerpoint/2010/main" val="380738070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 name="楕円 64">
            <a:extLst>
              <a:ext uri="{FF2B5EF4-FFF2-40B4-BE49-F238E27FC236}">
                <a16:creationId xmlns:a16="http://schemas.microsoft.com/office/drawing/2014/main" id="{EB705C6E-808E-2E82-BD64-8668F329C8AD}"/>
              </a:ext>
            </a:extLst>
          </p:cNvPr>
          <p:cNvSpPr>
            <a:spLocks noGrp="1" noRot="1" noMove="1" noResize="1" noEditPoints="1" noAdjustHandles="1" noChangeArrowheads="1" noChangeShapeType="1"/>
          </p:cNvSpPr>
          <p:nvPr/>
        </p:nvSpPr>
        <p:spPr>
          <a:xfrm>
            <a:off x="4920699" y="2362891"/>
            <a:ext cx="3001008" cy="250327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2" name="テキスト ボックス 1">
            <a:extLst>
              <a:ext uri="{FF2B5EF4-FFF2-40B4-BE49-F238E27FC236}">
                <a16:creationId xmlns:a16="http://schemas.microsoft.com/office/drawing/2014/main" id="{14CF4E50-594B-EE6F-7524-F20669549DB5}"/>
              </a:ext>
            </a:extLst>
          </p:cNvPr>
          <p:cNvSpPr txBox="1"/>
          <p:nvPr/>
        </p:nvSpPr>
        <p:spPr>
          <a:xfrm>
            <a:off x="1166781" y="3173189"/>
            <a:ext cx="1258678" cy="369332"/>
          </a:xfrm>
          <a:prstGeom prst="rect">
            <a:avLst/>
          </a:prstGeom>
          <a:noFill/>
          <a:ln w="38100">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CBT</a:t>
            </a: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a:t>
            </a: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SST</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grpSp>
        <p:nvGrpSpPr>
          <p:cNvPr id="12" name="グループ化 11">
            <a:extLst>
              <a:ext uri="{FF2B5EF4-FFF2-40B4-BE49-F238E27FC236}">
                <a16:creationId xmlns:a16="http://schemas.microsoft.com/office/drawing/2014/main" id="{1A8A6EEB-AD3D-B221-6398-EDAA2E252A9C}"/>
              </a:ext>
            </a:extLst>
          </p:cNvPr>
          <p:cNvGrpSpPr/>
          <p:nvPr/>
        </p:nvGrpSpPr>
        <p:grpSpPr>
          <a:xfrm>
            <a:off x="1485003" y="764704"/>
            <a:ext cx="576064" cy="504056"/>
            <a:chOff x="827584" y="1268760"/>
            <a:chExt cx="576064" cy="504056"/>
          </a:xfrm>
        </p:grpSpPr>
        <p:sp>
          <p:nvSpPr>
            <p:cNvPr id="3" name="楕円 2">
              <a:extLst>
                <a:ext uri="{FF2B5EF4-FFF2-40B4-BE49-F238E27FC236}">
                  <a16:creationId xmlns:a16="http://schemas.microsoft.com/office/drawing/2014/main" id="{B8A0BE6C-DDAE-5DC0-AA3C-17CA760E611B}"/>
                </a:ext>
              </a:extLst>
            </p:cNvPr>
            <p:cNvSpPr/>
            <p:nvPr/>
          </p:nvSpPr>
          <p:spPr>
            <a:xfrm>
              <a:off x="827584" y="1268760"/>
              <a:ext cx="576064" cy="504056"/>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4" name="テキスト ボックス 3">
              <a:extLst>
                <a:ext uri="{FF2B5EF4-FFF2-40B4-BE49-F238E27FC236}">
                  <a16:creationId xmlns:a16="http://schemas.microsoft.com/office/drawing/2014/main" id="{D6B3656E-F85E-C5DD-9A2E-B750848927DE}"/>
                </a:ext>
              </a:extLst>
            </p:cNvPr>
            <p:cNvSpPr txBox="1"/>
            <p:nvPr/>
          </p:nvSpPr>
          <p:spPr>
            <a:xfrm>
              <a:off x="918286" y="1336122"/>
              <a:ext cx="394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St</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grpSp>
      <p:sp>
        <p:nvSpPr>
          <p:cNvPr id="5" name="テキスト ボックス 4">
            <a:extLst>
              <a:ext uri="{FF2B5EF4-FFF2-40B4-BE49-F238E27FC236}">
                <a16:creationId xmlns:a16="http://schemas.microsoft.com/office/drawing/2014/main" id="{CAF0896D-772E-FAFF-5535-7FA196011C00}"/>
              </a:ext>
            </a:extLst>
          </p:cNvPr>
          <p:cNvSpPr txBox="1"/>
          <p:nvPr/>
        </p:nvSpPr>
        <p:spPr>
          <a:xfrm>
            <a:off x="251520" y="2234596"/>
            <a:ext cx="450742" cy="369332"/>
          </a:xfrm>
          <a:prstGeom prst="rect">
            <a:avLst/>
          </a:prstGeom>
          <a:noFill/>
          <a:ln w="28575">
            <a:solidFill>
              <a:schemeClr val="accent3">
                <a:lumMod val="75000"/>
              </a:schemeClr>
            </a:solidFill>
          </a:ln>
          <a:effectLst>
            <a:glow rad="63500">
              <a:schemeClr val="accent1">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Cl</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6" name="テキスト ボックス 5">
            <a:extLst>
              <a:ext uri="{FF2B5EF4-FFF2-40B4-BE49-F238E27FC236}">
                <a16:creationId xmlns:a16="http://schemas.microsoft.com/office/drawing/2014/main" id="{95ABBC92-2D21-5AD9-13E3-A30476FE1980}"/>
              </a:ext>
            </a:extLst>
          </p:cNvPr>
          <p:cNvSpPr txBox="1"/>
          <p:nvPr/>
        </p:nvSpPr>
        <p:spPr>
          <a:xfrm>
            <a:off x="251520" y="3282477"/>
            <a:ext cx="450742" cy="369332"/>
          </a:xfrm>
          <a:prstGeom prst="rect">
            <a:avLst/>
          </a:prstGeom>
          <a:noFill/>
          <a:ln w="28575">
            <a:solidFill>
              <a:schemeClr val="accent3">
                <a:lumMod val="75000"/>
              </a:schemeClr>
            </a:solidFill>
          </a:ln>
          <a:effectLst>
            <a:glow rad="63500">
              <a:schemeClr val="accent1">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Cl</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7" name="テキスト ボックス 6">
            <a:extLst>
              <a:ext uri="{FF2B5EF4-FFF2-40B4-BE49-F238E27FC236}">
                <a16:creationId xmlns:a16="http://schemas.microsoft.com/office/drawing/2014/main" id="{F09A0A04-60C3-0B20-C2F6-912D40ACEB51}"/>
              </a:ext>
            </a:extLst>
          </p:cNvPr>
          <p:cNvSpPr txBox="1"/>
          <p:nvPr/>
        </p:nvSpPr>
        <p:spPr>
          <a:xfrm>
            <a:off x="251520" y="4365104"/>
            <a:ext cx="450742" cy="369332"/>
          </a:xfrm>
          <a:prstGeom prst="rect">
            <a:avLst/>
          </a:prstGeom>
          <a:noFill/>
          <a:ln w="28575">
            <a:solidFill>
              <a:schemeClr val="accent3">
                <a:lumMod val="75000"/>
              </a:schemeClr>
            </a:solidFill>
          </a:ln>
          <a:effectLst>
            <a:glow rad="63500">
              <a:schemeClr val="accent1">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Cl</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8" name="テキスト ボックス 7">
            <a:extLst>
              <a:ext uri="{FF2B5EF4-FFF2-40B4-BE49-F238E27FC236}">
                <a16:creationId xmlns:a16="http://schemas.microsoft.com/office/drawing/2014/main" id="{B399136F-2C06-8B14-663B-04A31AC7A13E}"/>
              </a:ext>
            </a:extLst>
          </p:cNvPr>
          <p:cNvSpPr txBox="1"/>
          <p:nvPr/>
        </p:nvSpPr>
        <p:spPr>
          <a:xfrm>
            <a:off x="1547664" y="4365104"/>
            <a:ext cx="450742" cy="369332"/>
          </a:xfrm>
          <a:prstGeom prst="rect">
            <a:avLst/>
          </a:prstGeom>
          <a:noFill/>
          <a:ln w="28575">
            <a:solidFill>
              <a:schemeClr val="accent3">
                <a:lumMod val="75000"/>
              </a:schemeClr>
            </a:solidFill>
          </a:ln>
          <a:effectLst>
            <a:glow rad="63500">
              <a:schemeClr val="accent1">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Cl</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9" name="テキスト ボックス 8">
            <a:extLst>
              <a:ext uri="{FF2B5EF4-FFF2-40B4-BE49-F238E27FC236}">
                <a16:creationId xmlns:a16="http://schemas.microsoft.com/office/drawing/2014/main" id="{DD3A0819-90CB-AB82-E9A3-3EE606C8FE9D}"/>
              </a:ext>
            </a:extLst>
          </p:cNvPr>
          <p:cNvSpPr txBox="1"/>
          <p:nvPr/>
        </p:nvSpPr>
        <p:spPr>
          <a:xfrm>
            <a:off x="2897122" y="4365104"/>
            <a:ext cx="450742" cy="369332"/>
          </a:xfrm>
          <a:prstGeom prst="rect">
            <a:avLst/>
          </a:prstGeom>
          <a:noFill/>
          <a:ln w="28575">
            <a:solidFill>
              <a:schemeClr val="accent3">
                <a:lumMod val="75000"/>
              </a:schemeClr>
            </a:solidFill>
          </a:ln>
          <a:effectLst>
            <a:glow rad="63500">
              <a:schemeClr val="accent1">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Cl</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10" name="テキスト ボックス 9">
            <a:extLst>
              <a:ext uri="{FF2B5EF4-FFF2-40B4-BE49-F238E27FC236}">
                <a16:creationId xmlns:a16="http://schemas.microsoft.com/office/drawing/2014/main" id="{3A06E817-4E72-1841-0147-968C298EE6AE}"/>
              </a:ext>
            </a:extLst>
          </p:cNvPr>
          <p:cNvSpPr txBox="1"/>
          <p:nvPr/>
        </p:nvSpPr>
        <p:spPr>
          <a:xfrm>
            <a:off x="2897122" y="3357855"/>
            <a:ext cx="450742" cy="369332"/>
          </a:xfrm>
          <a:prstGeom prst="rect">
            <a:avLst/>
          </a:prstGeom>
          <a:noFill/>
          <a:ln w="28575">
            <a:solidFill>
              <a:schemeClr val="accent3">
                <a:lumMod val="75000"/>
              </a:schemeClr>
            </a:solidFill>
          </a:ln>
          <a:effectLst>
            <a:glow rad="63500">
              <a:schemeClr val="accent1">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Cl</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11" name="テキスト ボックス 10">
            <a:extLst>
              <a:ext uri="{FF2B5EF4-FFF2-40B4-BE49-F238E27FC236}">
                <a16:creationId xmlns:a16="http://schemas.microsoft.com/office/drawing/2014/main" id="{62F91C5A-2BE3-C6D0-C41D-BA350EAA2A06}"/>
              </a:ext>
            </a:extLst>
          </p:cNvPr>
          <p:cNvSpPr txBox="1"/>
          <p:nvPr/>
        </p:nvSpPr>
        <p:spPr>
          <a:xfrm>
            <a:off x="2897122" y="2276872"/>
            <a:ext cx="450742" cy="369332"/>
          </a:xfrm>
          <a:prstGeom prst="rect">
            <a:avLst/>
          </a:prstGeom>
          <a:noFill/>
          <a:ln w="28575">
            <a:solidFill>
              <a:schemeClr val="accent3">
                <a:lumMod val="75000"/>
              </a:schemeClr>
            </a:solidFill>
          </a:ln>
          <a:effectLst>
            <a:glow rad="63500">
              <a:schemeClr val="accent1">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Cl</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13" name="矢印: 下 12">
            <a:extLst>
              <a:ext uri="{FF2B5EF4-FFF2-40B4-BE49-F238E27FC236}">
                <a16:creationId xmlns:a16="http://schemas.microsoft.com/office/drawing/2014/main" id="{9CE40A43-316C-B669-DB2C-05DA80F0849F}"/>
              </a:ext>
            </a:extLst>
          </p:cNvPr>
          <p:cNvSpPr/>
          <p:nvPr/>
        </p:nvSpPr>
        <p:spPr>
          <a:xfrm>
            <a:off x="980947" y="1351786"/>
            <a:ext cx="1584176" cy="164516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cxnSp>
        <p:nvCxnSpPr>
          <p:cNvPr id="15" name="直線矢印コネクタ 14">
            <a:extLst>
              <a:ext uri="{FF2B5EF4-FFF2-40B4-BE49-F238E27FC236}">
                <a16:creationId xmlns:a16="http://schemas.microsoft.com/office/drawing/2014/main" id="{F10369C4-BECB-609D-E76D-B41C3C9CCBDB}"/>
              </a:ext>
            </a:extLst>
          </p:cNvPr>
          <p:cNvCxnSpPr>
            <a:cxnSpLocks/>
          </p:cNvCxnSpPr>
          <p:nvPr/>
        </p:nvCxnSpPr>
        <p:spPr>
          <a:xfrm flipV="1">
            <a:off x="2456789" y="2761035"/>
            <a:ext cx="274333" cy="21602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E5E359D3-FE68-700A-1D42-4DB6B7A2FB9C}"/>
              </a:ext>
            </a:extLst>
          </p:cNvPr>
          <p:cNvCxnSpPr>
            <a:cxnSpLocks/>
          </p:cNvCxnSpPr>
          <p:nvPr/>
        </p:nvCxnSpPr>
        <p:spPr>
          <a:xfrm>
            <a:off x="2489891" y="3420097"/>
            <a:ext cx="281909" cy="12242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C36E9163-0F36-E8D2-B1D1-6793C66A72A8}"/>
              </a:ext>
            </a:extLst>
          </p:cNvPr>
          <p:cNvCxnSpPr>
            <a:cxnSpLocks/>
          </p:cNvCxnSpPr>
          <p:nvPr/>
        </p:nvCxnSpPr>
        <p:spPr>
          <a:xfrm>
            <a:off x="2411678" y="3985559"/>
            <a:ext cx="319444" cy="21429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751E7034-4BE3-E5BA-B4AF-61A9556518CC}"/>
              </a:ext>
            </a:extLst>
          </p:cNvPr>
          <p:cNvCxnSpPr>
            <a:cxnSpLocks/>
          </p:cNvCxnSpPr>
          <p:nvPr/>
        </p:nvCxnSpPr>
        <p:spPr>
          <a:xfrm>
            <a:off x="1741623" y="3703741"/>
            <a:ext cx="0" cy="38896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DFB66C81-326E-5E10-6258-CB5670C69469}"/>
              </a:ext>
            </a:extLst>
          </p:cNvPr>
          <p:cNvCxnSpPr>
            <a:cxnSpLocks/>
          </p:cNvCxnSpPr>
          <p:nvPr/>
        </p:nvCxnSpPr>
        <p:spPr>
          <a:xfrm flipH="1">
            <a:off x="855545" y="3808931"/>
            <a:ext cx="216024" cy="35325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F9EAF5DF-F101-3CAE-FA28-DB03919BED00}"/>
              </a:ext>
            </a:extLst>
          </p:cNvPr>
          <p:cNvCxnSpPr>
            <a:cxnSpLocks/>
            <a:endCxn id="6" idx="3"/>
          </p:cNvCxnSpPr>
          <p:nvPr/>
        </p:nvCxnSpPr>
        <p:spPr>
          <a:xfrm flipH="1">
            <a:off x="702262" y="3367788"/>
            <a:ext cx="339197" cy="9935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BDE73C7C-07AD-38C5-A60B-6CEDC2690862}"/>
              </a:ext>
            </a:extLst>
          </p:cNvPr>
          <p:cNvCxnSpPr>
            <a:cxnSpLocks/>
          </p:cNvCxnSpPr>
          <p:nvPr/>
        </p:nvCxnSpPr>
        <p:spPr>
          <a:xfrm flipH="1" flipV="1">
            <a:off x="814948" y="2780928"/>
            <a:ext cx="285489" cy="20478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9" name="矢印: 右 28">
            <a:extLst>
              <a:ext uri="{FF2B5EF4-FFF2-40B4-BE49-F238E27FC236}">
                <a16:creationId xmlns:a16="http://schemas.microsoft.com/office/drawing/2014/main" id="{7C2FD1A8-ED66-BAE2-8B29-E2F98B1D2064}"/>
              </a:ext>
            </a:extLst>
          </p:cNvPr>
          <p:cNvSpPr/>
          <p:nvPr/>
        </p:nvSpPr>
        <p:spPr>
          <a:xfrm>
            <a:off x="3892828" y="2474315"/>
            <a:ext cx="319443" cy="1673446"/>
          </a:xfrm>
          <a:prstGeom prst="rightArrow">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30" name="テキスト ボックス 29">
            <a:extLst>
              <a:ext uri="{FF2B5EF4-FFF2-40B4-BE49-F238E27FC236}">
                <a16:creationId xmlns:a16="http://schemas.microsoft.com/office/drawing/2014/main" id="{38A63441-56E0-E7C8-7FDE-196F1CA29246}"/>
              </a:ext>
            </a:extLst>
          </p:cNvPr>
          <p:cNvSpPr txBox="1"/>
          <p:nvPr/>
        </p:nvSpPr>
        <p:spPr>
          <a:xfrm>
            <a:off x="5785106" y="3343362"/>
            <a:ext cx="1258678" cy="369332"/>
          </a:xfrm>
          <a:prstGeom prst="rect">
            <a:avLst/>
          </a:prstGeom>
          <a:noFill/>
          <a:ln w="38100">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CBT</a:t>
            </a: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a:t>
            </a: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SST</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35" name="テキスト ボックス 34">
            <a:extLst>
              <a:ext uri="{FF2B5EF4-FFF2-40B4-BE49-F238E27FC236}">
                <a16:creationId xmlns:a16="http://schemas.microsoft.com/office/drawing/2014/main" id="{7F1D52BB-91C3-ECFF-C38E-707FF96BD8B9}"/>
              </a:ext>
            </a:extLst>
          </p:cNvPr>
          <p:cNvSpPr txBox="1"/>
          <p:nvPr/>
        </p:nvSpPr>
        <p:spPr>
          <a:xfrm>
            <a:off x="4675935" y="3306241"/>
            <a:ext cx="450742" cy="369332"/>
          </a:xfrm>
          <a:prstGeom prst="rect">
            <a:avLst/>
          </a:prstGeom>
          <a:solidFill>
            <a:schemeClr val="bg1"/>
          </a:solidFill>
          <a:ln w="28575">
            <a:solidFill>
              <a:schemeClr val="accent3">
                <a:lumMod val="75000"/>
              </a:schemeClr>
            </a:solidFill>
          </a:ln>
          <a:effectLst>
            <a:glow rad="63500">
              <a:schemeClr val="accent1">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Cl</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36" name="テキスト ボックス 35">
            <a:extLst>
              <a:ext uri="{FF2B5EF4-FFF2-40B4-BE49-F238E27FC236}">
                <a16:creationId xmlns:a16="http://schemas.microsoft.com/office/drawing/2014/main" id="{DAB4DAD1-DA24-4F0B-1C21-9A72C8572284}"/>
              </a:ext>
            </a:extLst>
          </p:cNvPr>
          <p:cNvSpPr txBox="1"/>
          <p:nvPr/>
        </p:nvSpPr>
        <p:spPr>
          <a:xfrm>
            <a:off x="4900648" y="4291585"/>
            <a:ext cx="450742" cy="369332"/>
          </a:xfrm>
          <a:prstGeom prst="rect">
            <a:avLst/>
          </a:prstGeom>
          <a:solidFill>
            <a:schemeClr val="bg1"/>
          </a:solidFill>
          <a:ln w="28575">
            <a:solidFill>
              <a:schemeClr val="accent3">
                <a:lumMod val="75000"/>
              </a:schemeClr>
            </a:solidFill>
          </a:ln>
          <a:effectLst>
            <a:glow rad="63500">
              <a:schemeClr val="accent1">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Cl</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37" name="テキスト ボックス 36">
            <a:extLst>
              <a:ext uri="{FF2B5EF4-FFF2-40B4-BE49-F238E27FC236}">
                <a16:creationId xmlns:a16="http://schemas.microsoft.com/office/drawing/2014/main" id="{F4BB1F96-5185-1C26-EF5C-784F9BD049E9}"/>
              </a:ext>
            </a:extLst>
          </p:cNvPr>
          <p:cNvSpPr txBox="1"/>
          <p:nvPr/>
        </p:nvSpPr>
        <p:spPr>
          <a:xfrm>
            <a:off x="6270157" y="4668175"/>
            <a:ext cx="450742" cy="369332"/>
          </a:xfrm>
          <a:prstGeom prst="rect">
            <a:avLst/>
          </a:prstGeom>
          <a:solidFill>
            <a:schemeClr val="bg1"/>
          </a:solidFill>
          <a:ln w="28575">
            <a:solidFill>
              <a:schemeClr val="accent3">
                <a:lumMod val="75000"/>
              </a:schemeClr>
            </a:solidFill>
          </a:ln>
          <a:effectLst>
            <a:glow rad="63500">
              <a:schemeClr val="accent1">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Cl</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38" name="テキスト ボックス 37">
            <a:extLst>
              <a:ext uri="{FF2B5EF4-FFF2-40B4-BE49-F238E27FC236}">
                <a16:creationId xmlns:a16="http://schemas.microsoft.com/office/drawing/2014/main" id="{86BE7502-C039-8847-CA4A-1FE0823405A2}"/>
              </a:ext>
            </a:extLst>
          </p:cNvPr>
          <p:cNvSpPr txBox="1"/>
          <p:nvPr/>
        </p:nvSpPr>
        <p:spPr>
          <a:xfrm>
            <a:off x="7363042" y="4354071"/>
            <a:ext cx="450742" cy="369332"/>
          </a:xfrm>
          <a:prstGeom prst="rect">
            <a:avLst/>
          </a:prstGeom>
          <a:solidFill>
            <a:schemeClr val="bg1"/>
          </a:solidFill>
          <a:ln w="28575">
            <a:solidFill>
              <a:schemeClr val="accent3">
                <a:lumMod val="75000"/>
              </a:schemeClr>
            </a:solidFill>
          </a:ln>
          <a:effectLst>
            <a:glow rad="63500">
              <a:schemeClr val="accent1">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Cl</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39" name="テキスト ボックス 38">
            <a:extLst>
              <a:ext uri="{FF2B5EF4-FFF2-40B4-BE49-F238E27FC236}">
                <a16:creationId xmlns:a16="http://schemas.microsoft.com/office/drawing/2014/main" id="{948A7F6C-216C-95D0-0CB2-5A79E9C23C05}"/>
              </a:ext>
            </a:extLst>
          </p:cNvPr>
          <p:cNvSpPr txBox="1"/>
          <p:nvPr/>
        </p:nvSpPr>
        <p:spPr>
          <a:xfrm>
            <a:off x="7671312" y="3443644"/>
            <a:ext cx="450742" cy="369332"/>
          </a:xfrm>
          <a:prstGeom prst="rect">
            <a:avLst/>
          </a:prstGeom>
          <a:solidFill>
            <a:schemeClr val="bg1"/>
          </a:solidFill>
          <a:ln w="28575">
            <a:solidFill>
              <a:schemeClr val="accent3">
                <a:lumMod val="75000"/>
              </a:schemeClr>
            </a:solidFill>
          </a:ln>
          <a:effectLst>
            <a:glow rad="63500">
              <a:schemeClr val="accent1">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Cl</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cxnSp>
        <p:nvCxnSpPr>
          <p:cNvPr id="50" name="直線矢印コネクタ 49">
            <a:extLst>
              <a:ext uri="{FF2B5EF4-FFF2-40B4-BE49-F238E27FC236}">
                <a16:creationId xmlns:a16="http://schemas.microsoft.com/office/drawing/2014/main" id="{35E64D10-307A-83E8-6F04-86CDE3AC8BAE}"/>
              </a:ext>
            </a:extLst>
          </p:cNvPr>
          <p:cNvCxnSpPr>
            <a:cxnSpLocks/>
          </p:cNvCxnSpPr>
          <p:nvPr/>
        </p:nvCxnSpPr>
        <p:spPr>
          <a:xfrm>
            <a:off x="6421203" y="2780928"/>
            <a:ext cx="0" cy="50154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5A09C096-9E22-B95F-D377-E18C0714D14C}"/>
              </a:ext>
            </a:extLst>
          </p:cNvPr>
          <p:cNvCxnSpPr>
            <a:cxnSpLocks/>
          </p:cNvCxnSpPr>
          <p:nvPr/>
        </p:nvCxnSpPr>
        <p:spPr>
          <a:xfrm flipH="1">
            <a:off x="7089976" y="2861485"/>
            <a:ext cx="216024" cy="24846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5F33BDAA-909A-59F9-5C07-336268EFB3F6}"/>
              </a:ext>
            </a:extLst>
          </p:cNvPr>
          <p:cNvCxnSpPr>
            <a:cxnSpLocks/>
          </p:cNvCxnSpPr>
          <p:nvPr/>
        </p:nvCxnSpPr>
        <p:spPr>
          <a:xfrm>
            <a:off x="7176069" y="3504488"/>
            <a:ext cx="360931" cy="7596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92920A90-43E8-FD0F-8EA7-168EEFB72C82}"/>
              </a:ext>
            </a:extLst>
          </p:cNvPr>
          <p:cNvCxnSpPr>
            <a:cxnSpLocks/>
          </p:cNvCxnSpPr>
          <p:nvPr/>
        </p:nvCxnSpPr>
        <p:spPr>
          <a:xfrm>
            <a:off x="7034242" y="3940369"/>
            <a:ext cx="221783" cy="29351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56C35EF7-1B25-2BF3-F329-268F2B58BBF4}"/>
              </a:ext>
            </a:extLst>
          </p:cNvPr>
          <p:cNvCxnSpPr>
            <a:cxnSpLocks/>
          </p:cNvCxnSpPr>
          <p:nvPr/>
        </p:nvCxnSpPr>
        <p:spPr>
          <a:xfrm>
            <a:off x="6495528" y="4003087"/>
            <a:ext cx="0" cy="43185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19BE937B-30D7-894C-77ED-74A2DF7C451C}"/>
              </a:ext>
            </a:extLst>
          </p:cNvPr>
          <p:cNvCxnSpPr>
            <a:cxnSpLocks/>
          </p:cNvCxnSpPr>
          <p:nvPr/>
        </p:nvCxnSpPr>
        <p:spPr>
          <a:xfrm flipH="1">
            <a:off x="5474117" y="3940369"/>
            <a:ext cx="301176" cy="29351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E2D2BE6E-8F1E-FCBB-3C4C-CECC3DE6271C}"/>
              </a:ext>
            </a:extLst>
          </p:cNvPr>
          <p:cNvCxnSpPr>
            <a:cxnSpLocks/>
          </p:cNvCxnSpPr>
          <p:nvPr/>
        </p:nvCxnSpPr>
        <p:spPr>
          <a:xfrm flipH="1" flipV="1">
            <a:off x="5200878" y="3477893"/>
            <a:ext cx="398313" cy="2113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a:extLst>
              <a:ext uri="{FF2B5EF4-FFF2-40B4-BE49-F238E27FC236}">
                <a16:creationId xmlns:a16="http://schemas.microsoft.com/office/drawing/2014/main" id="{E59D4225-854A-78C4-D1DE-9E06E8A6FFEE}"/>
              </a:ext>
            </a:extLst>
          </p:cNvPr>
          <p:cNvCxnSpPr>
            <a:cxnSpLocks/>
          </p:cNvCxnSpPr>
          <p:nvPr/>
        </p:nvCxnSpPr>
        <p:spPr>
          <a:xfrm>
            <a:off x="5487416" y="2921978"/>
            <a:ext cx="232590" cy="25121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1" name="グループ化 30">
            <a:extLst>
              <a:ext uri="{FF2B5EF4-FFF2-40B4-BE49-F238E27FC236}">
                <a16:creationId xmlns:a16="http://schemas.microsoft.com/office/drawing/2014/main" id="{FAC6681A-5FA6-5847-EA1D-6C8229A8CF84}"/>
              </a:ext>
            </a:extLst>
          </p:cNvPr>
          <p:cNvGrpSpPr/>
          <p:nvPr/>
        </p:nvGrpSpPr>
        <p:grpSpPr>
          <a:xfrm>
            <a:off x="6113816" y="2110863"/>
            <a:ext cx="576064" cy="504056"/>
            <a:chOff x="827584" y="1268760"/>
            <a:chExt cx="576064" cy="504056"/>
          </a:xfrm>
          <a:solidFill>
            <a:schemeClr val="bg1"/>
          </a:solidFill>
        </p:grpSpPr>
        <p:sp>
          <p:nvSpPr>
            <p:cNvPr id="32" name="楕円 31">
              <a:extLst>
                <a:ext uri="{FF2B5EF4-FFF2-40B4-BE49-F238E27FC236}">
                  <a16:creationId xmlns:a16="http://schemas.microsoft.com/office/drawing/2014/main" id="{633BBCF4-D597-8D5A-DCB7-E3F1A3DF768A}"/>
                </a:ext>
              </a:extLst>
            </p:cNvPr>
            <p:cNvSpPr/>
            <p:nvPr/>
          </p:nvSpPr>
          <p:spPr>
            <a:xfrm>
              <a:off x="827584" y="1268760"/>
              <a:ext cx="576064" cy="504056"/>
            </a:xfrm>
            <a:prstGeom prst="ellipse">
              <a:avLst/>
            </a:prstGeom>
            <a:grp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33" name="テキスト ボックス 32">
              <a:extLst>
                <a:ext uri="{FF2B5EF4-FFF2-40B4-BE49-F238E27FC236}">
                  <a16:creationId xmlns:a16="http://schemas.microsoft.com/office/drawing/2014/main" id="{242B841D-49B3-DD3B-BD7E-BE21F447A8D1}"/>
                </a:ext>
              </a:extLst>
            </p:cNvPr>
            <p:cNvSpPr txBox="1"/>
            <p:nvPr/>
          </p:nvSpPr>
          <p:spPr>
            <a:xfrm>
              <a:off x="918286" y="1336122"/>
              <a:ext cx="394660"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St</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grpSp>
      <p:sp>
        <p:nvSpPr>
          <p:cNvPr id="34" name="テキスト ボックス 33">
            <a:extLst>
              <a:ext uri="{FF2B5EF4-FFF2-40B4-BE49-F238E27FC236}">
                <a16:creationId xmlns:a16="http://schemas.microsoft.com/office/drawing/2014/main" id="{8954B035-ECEA-9F6E-95AB-AF526FBD98C2}"/>
              </a:ext>
            </a:extLst>
          </p:cNvPr>
          <p:cNvSpPr txBox="1"/>
          <p:nvPr/>
        </p:nvSpPr>
        <p:spPr>
          <a:xfrm>
            <a:off x="4982173" y="2444237"/>
            <a:ext cx="450742" cy="369332"/>
          </a:xfrm>
          <a:prstGeom prst="rect">
            <a:avLst/>
          </a:prstGeom>
          <a:solidFill>
            <a:schemeClr val="bg1"/>
          </a:solidFill>
          <a:ln w="28575">
            <a:solidFill>
              <a:schemeClr val="accent3">
                <a:lumMod val="75000"/>
              </a:schemeClr>
            </a:solidFill>
          </a:ln>
          <a:effectLst>
            <a:glow rad="63500">
              <a:schemeClr val="accent1">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Cl</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
        <p:nvSpPr>
          <p:cNvPr id="40" name="テキスト ボックス 39">
            <a:extLst>
              <a:ext uri="{FF2B5EF4-FFF2-40B4-BE49-F238E27FC236}">
                <a16:creationId xmlns:a16="http://schemas.microsoft.com/office/drawing/2014/main" id="{05405748-78ED-FDEE-950D-616AEF890652}"/>
              </a:ext>
            </a:extLst>
          </p:cNvPr>
          <p:cNvSpPr txBox="1"/>
          <p:nvPr/>
        </p:nvSpPr>
        <p:spPr>
          <a:xfrm>
            <a:off x="7347428" y="2444237"/>
            <a:ext cx="450742" cy="369332"/>
          </a:xfrm>
          <a:prstGeom prst="rect">
            <a:avLst/>
          </a:prstGeom>
          <a:solidFill>
            <a:schemeClr val="bg1"/>
          </a:solidFill>
          <a:ln w="28575">
            <a:solidFill>
              <a:schemeClr val="accent3">
                <a:lumMod val="75000"/>
              </a:schemeClr>
            </a:solidFill>
          </a:ln>
          <a:effectLst>
            <a:glow rad="63500">
              <a:schemeClr val="accent1">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Cl</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Tree>
    <p:extLst>
      <p:ext uri="{BB962C8B-B14F-4D97-AF65-F5344CB8AC3E}">
        <p14:creationId xmlns:p14="http://schemas.microsoft.com/office/powerpoint/2010/main" val="25040200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円/楕円 10"/>
          <p:cNvSpPr/>
          <p:nvPr/>
        </p:nvSpPr>
        <p:spPr>
          <a:xfrm>
            <a:off x="5601275" y="3687391"/>
            <a:ext cx="1389625" cy="1178164"/>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91" tIns="39095" rIns="78191" bIns="3909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83D74-0E13-4266-8D6F-DFFB4B18C7AA}" type="slidenum">
              <a:rPr kumimoji="0" lang="en-US" altLang="ja-JP" sz="1800" b="0" i="0" u="none" strike="noStrike" kern="1200" cap="none" spc="0" normalizeH="0" baseline="0" noProof="0" smtClean="0">
                <a:ln>
                  <a:noFill/>
                </a:ln>
                <a:solidFill>
                  <a:srgbClr val="FFFFFF"/>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altLang="ja-JP"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4" name="テキスト プレースホルダー 3"/>
          <p:cNvSpPr>
            <a:spLocks noGrp="1"/>
          </p:cNvSpPr>
          <p:nvPr>
            <p:ph type="body" sz="quarter" idx="4294967295"/>
          </p:nvPr>
        </p:nvSpPr>
        <p:spPr>
          <a:xfrm>
            <a:off x="0" y="230442"/>
            <a:ext cx="9036050" cy="358775"/>
          </a:xfrm>
        </p:spPr>
        <p:txBody>
          <a:bodyPr>
            <a:normAutofit fontScale="70000" lnSpcReduction="20000"/>
          </a:bodyPr>
          <a:lstStyle/>
          <a:p>
            <a:r>
              <a:rPr kumimoji="1" lang="ja-JP" altLang="en-US" dirty="0"/>
              <a:t>チームとは</a:t>
            </a:r>
          </a:p>
        </p:txBody>
      </p:sp>
      <p:sp>
        <p:nvSpPr>
          <p:cNvPr id="5" name="テキスト プレースホルダー 4"/>
          <p:cNvSpPr>
            <a:spLocks noGrp="1"/>
          </p:cNvSpPr>
          <p:nvPr>
            <p:ph type="body" sz="quarter" idx="4294967295"/>
          </p:nvPr>
        </p:nvSpPr>
        <p:spPr>
          <a:xfrm>
            <a:off x="0" y="836613"/>
            <a:ext cx="8135938" cy="647700"/>
          </a:xfrm>
        </p:spPr>
        <p:txBody>
          <a:bodyPr>
            <a:normAutofit fontScale="77500" lnSpcReduction="20000"/>
          </a:bodyPr>
          <a:lstStyle/>
          <a:p>
            <a:r>
              <a:rPr lang="ja-JP" altLang="en-US" dirty="0"/>
              <a:t>チームとは・・・各メンバーが主体的に役割を果たしながら互いに協力し合って活動している状態の組織</a:t>
            </a:r>
            <a:endParaRPr kumimoji="1" lang="ja-JP" altLang="en-US" dirty="0"/>
          </a:p>
        </p:txBody>
      </p:sp>
      <p:sp>
        <p:nvSpPr>
          <p:cNvPr id="6" name="正方形/長方形 5"/>
          <p:cNvSpPr/>
          <p:nvPr/>
        </p:nvSpPr>
        <p:spPr>
          <a:xfrm>
            <a:off x="877528" y="1643340"/>
            <a:ext cx="1785662" cy="1017761"/>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91" tIns="39095" rIns="78191" bIns="3909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チーム</a:t>
            </a:r>
          </a:p>
        </p:txBody>
      </p:sp>
      <p:sp>
        <p:nvSpPr>
          <p:cNvPr id="7" name="正方形/長方形 6"/>
          <p:cNvSpPr/>
          <p:nvPr/>
        </p:nvSpPr>
        <p:spPr>
          <a:xfrm>
            <a:off x="3171771" y="1643339"/>
            <a:ext cx="5094701" cy="101776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91" tIns="39095" rIns="78191" bIns="3909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一丸となって目指す目的や目標またはゴールがあり、その達成に向かって各メンバーが主体的に役割を果たしながら互いに協力し合って活動している状態の組織です。</a:t>
            </a:r>
          </a:p>
        </p:txBody>
      </p:sp>
      <p:grpSp>
        <p:nvGrpSpPr>
          <p:cNvPr id="13" name="グループ化 12"/>
          <p:cNvGrpSpPr>
            <a:grpSpLocks noChangeAspect="1"/>
          </p:cNvGrpSpPr>
          <p:nvPr/>
        </p:nvGrpSpPr>
        <p:grpSpPr>
          <a:xfrm>
            <a:off x="2223891" y="3506140"/>
            <a:ext cx="337552" cy="459868"/>
            <a:chOff x="3840159" y="3535958"/>
            <a:chExt cx="211339" cy="281898"/>
          </a:xfrm>
          <a:solidFill>
            <a:schemeClr val="accent2"/>
          </a:solidFill>
        </p:grpSpPr>
        <p:sp>
          <p:nvSpPr>
            <p:cNvPr id="15" name="二等辺三角形 14"/>
            <p:cNvSpPr/>
            <p:nvPr/>
          </p:nvSpPr>
          <p:spPr bwMode="auto">
            <a:xfrm rot="10800000" flipV="1">
              <a:off x="3840159" y="3601612"/>
              <a:ext cx="211339" cy="216244"/>
            </a:xfrm>
            <a:prstGeom prst="triangle">
              <a:avLst/>
            </a:prstGeom>
            <a:grpFill/>
            <a:ln w="12700" cap="flat" cmpd="sng" algn="ctr">
              <a:solidFill>
                <a:schemeClr val="bg1"/>
              </a:solidFill>
              <a:prstDash val="solid"/>
              <a:round/>
              <a:headEnd type="none" w="med" len="med"/>
              <a:tailEnd type="none" w="med" len="med"/>
            </a:ln>
            <a:effectLst/>
          </p:spPr>
          <p:txBody>
            <a:bodyPr vert="horz" wrap="square" lIns="78191" tIns="39095" rIns="78191" bIns="39095" numCol="1" rtlCol="0" anchor="ctr" anchorCtr="0" compatLnSpc="1">
              <a:prstTxWarp prst="textNoShape">
                <a:avLst/>
              </a:prstTxWarp>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1" lang="ja-JP" altLang="en-US" sz="94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16" name="円/楕円 15"/>
            <p:cNvSpPr/>
            <p:nvPr/>
          </p:nvSpPr>
          <p:spPr bwMode="auto">
            <a:xfrm>
              <a:off x="3865276" y="3535958"/>
              <a:ext cx="161105" cy="163655"/>
            </a:xfrm>
            <a:prstGeom prst="ellipse">
              <a:avLst/>
            </a:prstGeom>
            <a:grpFill/>
            <a:ln w="12700" cap="flat" cmpd="sng" algn="ctr">
              <a:solidFill>
                <a:schemeClr val="bg1"/>
              </a:solidFill>
              <a:prstDash val="solid"/>
              <a:round/>
              <a:headEnd type="none" w="med" len="med"/>
              <a:tailEnd type="none" w="med" len="med"/>
            </a:ln>
            <a:effectLst/>
          </p:spPr>
          <p:txBody>
            <a:bodyPr vert="horz" wrap="square" lIns="78191" tIns="39095" rIns="78191" bIns="39095" numCol="1" rtlCol="0" anchor="ctr" anchorCtr="0" compatLnSpc="1">
              <a:prstTxWarp prst="textNoShape">
                <a:avLst/>
              </a:prstTxWarp>
            </a:bodyPr>
            <a:lstStyle/>
            <a:p>
              <a:pPr marL="0" marR="0" lvl="0" indent="0" algn="ctr" defTabSz="851415" rtl="0" eaLnBrk="1" fontAlgn="base" latinLnBrk="0" hangingPunct="1">
                <a:lnSpc>
                  <a:spcPct val="100000"/>
                </a:lnSpc>
                <a:spcBef>
                  <a:spcPct val="50000"/>
                </a:spcBef>
                <a:spcAft>
                  <a:spcPct val="0"/>
                </a:spcAft>
                <a:buClrTx/>
                <a:buSzTx/>
                <a:buFontTx/>
                <a:buNone/>
                <a:tabLst/>
                <a:defRPr/>
              </a:pPr>
              <a:endParaRPr kumimoji="1" lang="ja-JP" altLang="en-US" sz="94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grpSp>
      <p:grpSp>
        <p:nvGrpSpPr>
          <p:cNvPr id="17" name="グループ化 16"/>
          <p:cNvGrpSpPr>
            <a:grpSpLocks noChangeAspect="1"/>
          </p:cNvGrpSpPr>
          <p:nvPr/>
        </p:nvGrpSpPr>
        <p:grpSpPr>
          <a:xfrm>
            <a:off x="1567038" y="4093702"/>
            <a:ext cx="337552" cy="459868"/>
            <a:chOff x="3840159" y="3535958"/>
            <a:chExt cx="211339" cy="281898"/>
          </a:xfrm>
          <a:solidFill>
            <a:schemeClr val="accent2"/>
          </a:solidFill>
        </p:grpSpPr>
        <p:sp>
          <p:nvSpPr>
            <p:cNvPr id="18" name="二等辺三角形 17"/>
            <p:cNvSpPr/>
            <p:nvPr/>
          </p:nvSpPr>
          <p:spPr bwMode="auto">
            <a:xfrm rot="10800000" flipV="1">
              <a:off x="3840159" y="3601612"/>
              <a:ext cx="211339" cy="216244"/>
            </a:xfrm>
            <a:prstGeom prst="triangle">
              <a:avLst/>
            </a:prstGeom>
            <a:grpFill/>
            <a:ln w="12700" cap="flat" cmpd="sng" algn="ctr">
              <a:solidFill>
                <a:schemeClr val="bg1"/>
              </a:solidFill>
              <a:prstDash val="solid"/>
              <a:round/>
              <a:headEnd type="none" w="med" len="med"/>
              <a:tailEnd type="none" w="med" len="med"/>
            </a:ln>
            <a:effectLst/>
          </p:spPr>
          <p:txBody>
            <a:bodyPr vert="horz" wrap="square" lIns="78191" tIns="39095" rIns="78191" bIns="39095" numCol="1" rtlCol="0" anchor="ctr" anchorCtr="0" compatLnSpc="1">
              <a:prstTxWarp prst="textNoShape">
                <a:avLst/>
              </a:prstTxWarp>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1" lang="ja-JP" altLang="en-US" sz="94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19" name="円/楕円 18"/>
            <p:cNvSpPr/>
            <p:nvPr/>
          </p:nvSpPr>
          <p:spPr bwMode="auto">
            <a:xfrm>
              <a:off x="3865276" y="3535958"/>
              <a:ext cx="161105" cy="163655"/>
            </a:xfrm>
            <a:prstGeom prst="ellipse">
              <a:avLst/>
            </a:prstGeom>
            <a:grpFill/>
            <a:ln w="12700" cap="flat" cmpd="sng" algn="ctr">
              <a:solidFill>
                <a:schemeClr val="bg1"/>
              </a:solidFill>
              <a:prstDash val="solid"/>
              <a:round/>
              <a:headEnd type="none" w="med" len="med"/>
              <a:tailEnd type="none" w="med" len="med"/>
            </a:ln>
            <a:effectLst/>
          </p:spPr>
          <p:txBody>
            <a:bodyPr vert="horz" wrap="square" lIns="78191" tIns="39095" rIns="78191" bIns="39095" numCol="1" rtlCol="0" anchor="ctr" anchorCtr="0" compatLnSpc="1">
              <a:prstTxWarp prst="textNoShape">
                <a:avLst/>
              </a:prstTxWarp>
            </a:bodyPr>
            <a:lstStyle/>
            <a:p>
              <a:pPr marL="0" marR="0" lvl="0" indent="0" algn="ctr" defTabSz="851415" rtl="0" eaLnBrk="1" fontAlgn="base" latinLnBrk="0" hangingPunct="1">
                <a:lnSpc>
                  <a:spcPct val="100000"/>
                </a:lnSpc>
                <a:spcBef>
                  <a:spcPct val="50000"/>
                </a:spcBef>
                <a:spcAft>
                  <a:spcPct val="0"/>
                </a:spcAft>
                <a:buClrTx/>
                <a:buSzTx/>
                <a:buFontTx/>
                <a:buNone/>
                <a:tabLst/>
                <a:defRPr/>
              </a:pPr>
              <a:endParaRPr kumimoji="1" lang="ja-JP" altLang="en-US" sz="94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grpSp>
      <p:grpSp>
        <p:nvGrpSpPr>
          <p:cNvPr id="20" name="グループ化 19"/>
          <p:cNvGrpSpPr>
            <a:grpSpLocks noChangeAspect="1"/>
          </p:cNvGrpSpPr>
          <p:nvPr/>
        </p:nvGrpSpPr>
        <p:grpSpPr>
          <a:xfrm>
            <a:off x="2891999" y="4093702"/>
            <a:ext cx="337552" cy="459868"/>
            <a:chOff x="3840159" y="3535958"/>
            <a:chExt cx="211339" cy="281898"/>
          </a:xfrm>
          <a:solidFill>
            <a:schemeClr val="accent2"/>
          </a:solidFill>
        </p:grpSpPr>
        <p:sp>
          <p:nvSpPr>
            <p:cNvPr id="21" name="二等辺三角形 20"/>
            <p:cNvSpPr/>
            <p:nvPr/>
          </p:nvSpPr>
          <p:spPr bwMode="auto">
            <a:xfrm rot="10800000" flipV="1">
              <a:off x="3840159" y="3601612"/>
              <a:ext cx="211339" cy="216244"/>
            </a:xfrm>
            <a:prstGeom prst="triangle">
              <a:avLst/>
            </a:prstGeom>
            <a:grpFill/>
            <a:ln w="12700" cap="flat" cmpd="sng" algn="ctr">
              <a:solidFill>
                <a:schemeClr val="bg1"/>
              </a:solidFill>
              <a:prstDash val="solid"/>
              <a:round/>
              <a:headEnd type="none" w="med" len="med"/>
              <a:tailEnd type="none" w="med" len="med"/>
            </a:ln>
            <a:effectLst/>
          </p:spPr>
          <p:txBody>
            <a:bodyPr vert="horz" wrap="square" lIns="78191" tIns="39095" rIns="78191" bIns="39095" numCol="1" rtlCol="0" anchor="ctr" anchorCtr="0" compatLnSpc="1">
              <a:prstTxWarp prst="textNoShape">
                <a:avLst/>
              </a:prstTxWarp>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1" lang="ja-JP" altLang="en-US" sz="94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22" name="円/楕円 21"/>
            <p:cNvSpPr/>
            <p:nvPr/>
          </p:nvSpPr>
          <p:spPr bwMode="auto">
            <a:xfrm>
              <a:off x="3865276" y="3535958"/>
              <a:ext cx="161105" cy="163655"/>
            </a:xfrm>
            <a:prstGeom prst="ellipse">
              <a:avLst/>
            </a:prstGeom>
            <a:grpFill/>
            <a:ln w="12700" cap="flat" cmpd="sng" algn="ctr">
              <a:solidFill>
                <a:schemeClr val="bg1"/>
              </a:solidFill>
              <a:prstDash val="solid"/>
              <a:round/>
              <a:headEnd type="none" w="med" len="med"/>
              <a:tailEnd type="none" w="med" len="med"/>
            </a:ln>
            <a:effectLst/>
          </p:spPr>
          <p:txBody>
            <a:bodyPr vert="horz" wrap="square" lIns="78191" tIns="39095" rIns="78191" bIns="39095" numCol="1" rtlCol="0" anchor="ctr" anchorCtr="0" compatLnSpc="1">
              <a:prstTxWarp prst="textNoShape">
                <a:avLst/>
              </a:prstTxWarp>
            </a:bodyPr>
            <a:lstStyle/>
            <a:p>
              <a:pPr marL="0" marR="0" lvl="0" indent="0" algn="ctr" defTabSz="851415" rtl="0" eaLnBrk="1" fontAlgn="base" latinLnBrk="0" hangingPunct="1">
                <a:lnSpc>
                  <a:spcPct val="100000"/>
                </a:lnSpc>
                <a:spcBef>
                  <a:spcPct val="50000"/>
                </a:spcBef>
                <a:spcAft>
                  <a:spcPct val="0"/>
                </a:spcAft>
                <a:buClrTx/>
                <a:buSzTx/>
                <a:buFontTx/>
                <a:buNone/>
                <a:tabLst/>
                <a:defRPr/>
              </a:pPr>
              <a:endParaRPr kumimoji="1" lang="ja-JP" altLang="en-US" sz="94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grpSp>
      <p:grpSp>
        <p:nvGrpSpPr>
          <p:cNvPr id="23" name="グループ化 22"/>
          <p:cNvGrpSpPr>
            <a:grpSpLocks noChangeAspect="1"/>
          </p:cNvGrpSpPr>
          <p:nvPr/>
        </p:nvGrpSpPr>
        <p:grpSpPr>
          <a:xfrm>
            <a:off x="2223891" y="4656213"/>
            <a:ext cx="337552" cy="459868"/>
            <a:chOff x="3840159" y="3535958"/>
            <a:chExt cx="211339" cy="281898"/>
          </a:xfrm>
          <a:solidFill>
            <a:schemeClr val="accent2"/>
          </a:solidFill>
        </p:grpSpPr>
        <p:sp>
          <p:nvSpPr>
            <p:cNvPr id="24" name="二等辺三角形 23"/>
            <p:cNvSpPr/>
            <p:nvPr/>
          </p:nvSpPr>
          <p:spPr bwMode="auto">
            <a:xfrm rot="10800000" flipV="1">
              <a:off x="3840159" y="3601612"/>
              <a:ext cx="211339" cy="216244"/>
            </a:xfrm>
            <a:prstGeom prst="triangle">
              <a:avLst/>
            </a:prstGeom>
            <a:grpFill/>
            <a:ln w="12700" cap="flat" cmpd="sng" algn="ctr">
              <a:solidFill>
                <a:schemeClr val="bg1"/>
              </a:solidFill>
              <a:prstDash val="solid"/>
              <a:round/>
              <a:headEnd type="none" w="med" len="med"/>
              <a:tailEnd type="none" w="med" len="med"/>
            </a:ln>
            <a:effectLst/>
          </p:spPr>
          <p:txBody>
            <a:bodyPr vert="horz" wrap="square" lIns="78191" tIns="39095" rIns="78191" bIns="39095" numCol="1" rtlCol="0" anchor="ctr" anchorCtr="0" compatLnSpc="1">
              <a:prstTxWarp prst="textNoShape">
                <a:avLst/>
              </a:prstTxWarp>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1" lang="ja-JP" altLang="en-US" sz="94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25" name="円/楕円 24"/>
            <p:cNvSpPr/>
            <p:nvPr/>
          </p:nvSpPr>
          <p:spPr bwMode="auto">
            <a:xfrm>
              <a:off x="3865276" y="3535958"/>
              <a:ext cx="161105" cy="163655"/>
            </a:xfrm>
            <a:prstGeom prst="ellipse">
              <a:avLst/>
            </a:prstGeom>
            <a:grpFill/>
            <a:ln w="12700" cap="flat" cmpd="sng" algn="ctr">
              <a:solidFill>
                <a:schemeClr val="bg1"/>
              </a:solidFill>
              <a:prstDash val="solid"/>
              <a:round/>
              <a:headEnd type="none" w="med" len="med"/>
              <a:tailEnd type="none" w="med" len="med"/>
            </a:ln>
            <a:effectLst/>
          </p:spPr>
          <p:txBody>
            <a:bodyPr vert="horz" wrap="square" lIns="78191" tIns="39095" rIns="78191" bIns="39095" numCol="1" rtlCol="0" anchor="ctr" anchorCtr="0" compatLnSpc="1">
              <a:prstTxWarp prst="textNoShape">
                <a:avLst/>
              </a:prstTxWarp>
            </a:bodyPr>
            <a:lstStyle/>
            <a:p>
              <a:pPr marL="0" marR="0" lvl="0" indent="0" algn="ctr" defTabSz="851415" rtl="0" eaLnBrk="1" fontAlgn="base" latinLnBrk="0" hangingPunct="1">
                <a:lnSpc>
                  <a:spcPct val="100000"/>
                </a:lnSpc>
                <a:spcBef>
                  <a:spcPct val="50000"/>
                </a:spcBef>
                <a:spcAft>
                  <a:spcPct val="0"/>
                </a:spcAft>
                <a:buClrTx/>
                <a:buSzTx/>
                <a:buFontTx/>
                <a:buNone/>
                <a:tabLst/>
                <a:defRPr/>
              </a:pPr>
              <a:endParaRPr kumimoji="1" lang="ja-JP" altLang="en-US" sz="94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grpSp>
      <p:sp>
        <p:nvSpPr>
          <p:cNvPr id="10" name="正方形/長方形 9"/>
          <p:cNvSpPr/>
          <p:nvPr/>
        </p:nvSpPr>
        <p:spPr>
          <a:xfrm>
            <a:off x="1185401" y="3243599"/>
            <a:ext cx="2462981" cy="222453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91" tIns="39095" rIns="78191" bIns="3909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p:cNvSpPr/>
          <p:nvPr/>
        </p:nvSpPr>
        <p:spPr>
          <a:xfrm>
            <a:off x="1185401" y="3121127"/>
            <a:ext cx="2462981" cy="36877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91" tIns="39095" rIns="78191" bIns="3909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グループ</a:t>
            </a:r>
          </a:p>
        </p:txBody>
      </p:sp>
      <p:grpSp>
        <p:nvGrpSpPr>
          <p:cNvPr id="27" name="グループ化 26"/>
          <p:cNvGrpSpPr>
            <a:grpSpLocks noChangeAspect="1"/>
          </p:cNvGrpSpPr>
          <p:nvPr/>
        </p:nvGrpSpPr>
        <p:grpSpPr>
          <a:xfrm>
            <a:off x="6103087" y="3506141"/>
            <a:ext cx="337552" cy="459868"/>
            <a:chOff x="3840159" y="3535958"/>
            <a:chExt cx="211339" cy="281898"/>
          </a:xfrm>
          <a:solidFill>
            <a:schemeClr val="accent2"/>
          </a:solidFill>
        </p:grpSpPr>
        <p:sp>
          <p:nvSpPr>
            <p:cNvPr id="28" name="二等辺三角形 27"/>
            <p:cNvSpPr/>
            <p:nvPr/>
          </p:nvSpPr>
          <p:spPr bwMode="auto">
            <a:xfrm rot="10800000" flipV="1">
              <a:off x="3840159" y="3601612"/>
              <a:ext cx="211339" cy="216244"/>
            </a:xfrm>
            <a:prstGeom prst="triangle">
              <a:avLst/>
            </a:prstGeom>
            <a:grpFill/>
            <a:ln w="12700" cap="flat" cmpd="sng" algn="ctr">
              <a:solidFill>
                <a:schemeClr val="bg1"/>
              </a:solidFill>
              <a:prstDash val="solid"/>
              <a:round/>
              <a:headEnd type="none" w="med" len="med"/>
              <a:tailEnd type="none" w="med" len="med"/>
            </a:ln>
            <a:effectLst/>
          </p:spPr>
          <p:txBody>
            <a:bodyPr vert="horz" wrap="square" lIns="78191" tIns="39095" rIns="78191" bIns="39095" numCol="1" rtlCol="0" anchor="ctr" anchorCtr="0" compatLnSpc="1">
              <a:prstTxWarp prst="textNoShape">
                <a:avLst/>
              </a:prstTxWarp>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1" lang="ja-JP" altLang="en-US" sz="94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29" name="円/楕円 28"/>
            <p:cNvSpPr/>
            <p:nvPr/>
          </p:nvSpPr>
          <p:spPr bwMode="auto">
            <a:xfrm>
              <a:off x="3865276" y="3535958"/>
              <a:ext cx="161105" cy="163655"/>
            </a:xfrm>
            <a:prstGeom prst="ellipse">
              <a:avLst/>
            </a:prstGeom>
            <a:grpFill/>
            <a:ln w="12700" cap="flat" cmpd="sng" algn="ctr">
              <a:solidFill>
                <a:schemeClr val="bg1"/>
              </a:solidFill>
              <a:prstDash val="solid"/>
              <a:round/>
              <a:headEnd type="none" w="med" len="med"/>
              <a:tailEnd type="none" w="med" len="med"/>
            </a:ln>
            <a:effectLst/>
          </p:spPr>
          <p:txBody>
            <a:bodyPr vert="horz" wrap="square" lIns="78191" tIns="39095" rIns="78191" bIns="39095" numCol="1" rtlCol="0" anchor="ctr" anchorCtr="0" compatLnSpc="1">
              <a:prstTxWarp prst="textNoShape">
                <a:avLst/>
              </a:prstTxWarp>
            </a:bodyPr>
            <a:lstStyle/>
            <a:p>
              <a:pPr marL="0" marR="0" lvl="0" indent="0" algn="ctr" defTabSz="851415" rtl="0" eaLnBrk="1" fontAlgn="base" latinLnBrk="0" hangingPunct="1">
                <a:lnSpc>
                  <a:spcPct val="100000"/>
                </a:lnSpc>
                <a:spcBef>
                  <a:spcPct val="50000"/>
                </a:spcBef>
                <a:spcAft>
                  <a:spcPct val="0"/>
                </a:spcAft>
                <a:buClrTx/>
                <a:buSzTx/>
                <a:buFontTx/>
                <a:buNone/>
                <a:tabLst/>
                <a:defRPr/>
              </a:pPr>
              <a:endParaRPr kumimoji="1" lang="ja-JP" altLang="en-US" sz="94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grpSp>
      <p:grpSp>
        <p:nvGrpSpPr>
          <p:cNvPr id="30" name="グループ化 29"/>
          <p:cNvGrpSpPr>
            <a:grpSpLocks noChangeAspect="1"/>
          </p:cNvGrpSpPr>
          <p:nvPr/>
        </p:nvGrpSpPr>
        <p:grpSpPr>
          <a:xfrm>
            <a:off x="5446234" y="4093703"/>
            <a:ext cx="337552" cy="459868"/>
            <a:chOff x="3840159" y="3535958"/>
            <a:chExt cx="211339" cy="281898"/>
          </a:xfrm>
          <a:solidFill>
            <a:schemeClr val="accent2"/>
          </a:solidFill>
        </p:grpSpPr>
        <p:sp>
          <p:nvSpPr>
            <p:cNvPr id="31" name="二等辺三角形 30"/>
            <p:cNvSpPr/>
            <p:nvPr/>
          </p:nvSpPr>
          <p:spPr bwMode="auto">
            <a:xfrm rot="10800000" flipV="1">
              <a:off x="3840159" y="3601612"/>
              <a:ext cx="211339" cy="216244"/>
            </a:xfrm>
            <a:prstGeom prst="triangle">
              <a:avLst/>
            </a:prstGeom>
            <a:grpFill/>
            <a:ln w="12700" cap="flat" cmpd="sng" algn="ctr">
              <a:solidFill>
                <a:schemeClr val="bg1"/>
              </a:solidFill>
              <a:prstDash val="solid"/>
              <a:round/>
              <a:headEnd type="none" w="med" len="med"/>
              <a:tailEnd type="none" w="med" len="med"/>
            </a:ln>
            <a:effectLst/>
          </p:spPr>
          <p:txBody>
            <a:bodyPr vert="horz" wrap="square" lIns="78191" tIns="39095" rIns="78191" bIns="39095" numCol="1" rtlCol="0" anchor="ctr" anchorCtr="0" compatLnSpc="1">
              <a:prstTxWarp prst="textNoShape">
                <a:avLst/>
              </a:prstTxWarp>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1" lang="ja-JP" altLang="en-US" sz="94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32" name="円/楕円 31"/>
            <p:cNvSpPr/>
            <p:nvPr/>
          </p:nvSpPr>
          <p:spPr bwMode="auto">
            <a:xfrm>
              <a:off x="3865276" y="3535958"/>
              <a:ext cx="161105" cy="163655"/>
            </a:xfrm>
            <a:prstGeom prst="ellipse">
              <a:avLst/>
            </a:prstGeom>
            <a:grpFill/>
            <a:ln w="12700" cap="flat" cmpd="sng" algn="ctr">
              <a:solidFill>
                <a:schemeClr val="bg1"/>
              </a:solidFill>
              <a:prstDash val="solid"/>
              <a:round/>
              <a:headEnd type="none" w="med" len="med"/>
              <a:tailEnd type="none" w="med" len="med"/>
            </a:ln>
            <a:effectLst/>
          </p:spPr>
          <p:txBody>
            <a:bodyPr vert="horz" wrap="square" lIns="78191" tIns="39095" rIns="78191" bIns="39095" numCol="1" rtlCol="0" anchor="ctr" anchorCtr="0" compatLnSpc="1">
              <a:prstTxWarp prst="textNoShape">
                <a:avLst/>
              </a:prstTxWarp>
            </a:bodyPr>
            <a:lstStyle/>
            <a:p>
              <a:pPr marL="0" marR="0" lvl="0" indent="0" algn="ctr" defTabSz="851415" rtl="0" eaLnBrk="1" fontAlgn="base" latinLnBrk="0" hangingPunct="1">
                <a:lnSpc>
                  <a:spcPct val="100000"/>
                </a:lnSpc>
                <a:spcBef>
                  <a:spcPct val="50000"/>
                </a:spcBef>
                <a:spcAft>
                  <a:spcPct val="0"/>
                </a:spcAft>
                <a:buClrTx/>
                <a:buSzTx/>
                <a:buFontTx/>
                <a:buNone/>
                <a:tabLst/>
                <a:defRPr/>
              </a:pPr>
              <a:endParaRPr kumimoji="1" lang="ja-JP" altLang="en-US" sz="94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grpSp>
      <p:grpSp>
        <p:nvGrpSpPr>
          <p:cNvPr id="33" name="グループ化 32"/>
          <p:cNvGrpSpPr>
            <a:grpSpLocks noChangeAspect="1"/>
          </p:cNvGrpSpPr>
          <p:nvPr/>
        </p:nvGrpSpPr>
        <p:grpSpPr>
          <a:xfrm>
            <a:off x="6771195" y="4093703"/>
            <a:ext cx="337552" cy="459868"/>
            <a:chOff x="3840159" y="3535958"/>
            <a:chExt cx="211339" cy="281898"/>
          </a:xfrm>
          <a:solidFill>
            <a:schemeClr val="accent2"/>
          </a:solidFill>
        </p:grpSpPr>
        <p:sp>
          <p:nvSpPr>
            <p:cNvPr id="34" name="二等辺三角形 33"/>
            <p:cNvSpPr/>
            <p:nvPr/>
          </p:nvSpPr>
          <p:spPr bwMode="auto">
            <a:xfrm rot="10800000" flipV="1">
              <a:off x="3840159" y="3601612"/>
              <a:ext cx="211339" cy="216244"/>
            </a:xfrm>
            <a:prstGeom prst="triangle">
              <a:avLst/>
            </a:prstGeom>
            <a:grpFill/>
            <a:ln w="12700" cap="flat" cmpd="sng" algn="ctr">
              <a:solidFill>
                <a:schemeClr val="bg1"/>
              </a:solidFill>
              <a:prstDash val="solid"/>
              <a:round/>
              <a:headEnd type="none" w="med" len="med"/>
              <a:tailEnd type="none" w="med" len="med"/>
            </a:ln>
            <a:effectLst/>
          </p:spPr>
          <p:txBody>
            <a:bodyPr vert="horz" wrap="square" lIns="78191" tIns="39095" rIns="78191" bIns="39095" numCol="1" rtlCol="0" anchor="ctr" anchorCtr="0" compatLnSpc="1">
              <a:prstTxWarp prst="textNoShape">
                <a:avLst/>
              </a:prstTxWarp>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1" lang="ja-JP" altLang="en-US" sz="94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35" name="円/楕円 34"/>
            <p:cNvSpPr/>
            <p:nvPr/>
          </p:nvSpPr>
          <p:spPr bwMode="auto">
            <a:xfrm>
              <a:off x="3865276" y="3535958"/>
              <a:ext cx="161105" cy="163655"/>
            </a:xfrm>
            <a:prstGeom prst="ellipse">
              <a:avLst/>
            </a:prstGeom>
            <a:grpFill/>
            <a:ln w="12700" cap="flat" cmpd="sng" algn="ctr">
              <a:solidFill>
                <a:schemeClr val="bg1"/>
              </a:solidFill>
              <a:prstDash val="solid"/>
              <a:round/>
              <a:headEnd type="none" w="med" len="med"/>
              <a:tailEnd type="none" w="med" len="med"/>
            </a:ln>
            <a:effectLst/>
          </p:spPr>
          <p:txBody>
            <a:bodyPr vert="horz" wrap="square" lIns="78191" tIns="39095" rIns="78191" bIns="39095" numCol="1" rtlCol="0" anchor="ctr" anchorCtr="0" compatLnSpc="1">
              <a:prstTxWarp prst="textNoShape">
                <a:avLst/>
              </a:prstTxWarp>
            </a:bodyPr>
            <a:lstStyle/>
            <a:p>
              <a:pPr marL="0" marR="0" lvl="0" indent="0" algn="ctr" defTabSz="851415" rtl="0" eaLnBrk="1" fontAlgn="base" latinLnBrk="0" hangingPunct="1">
                <a:lnSpc>
                  <a:spcPct val="100000"/>
                </a:lnSpc>
                <a:spcBef>
                  <a:spcPct val="50000"/>
                </a:spcBef>
                <a:spcAft>
                  <a:spcPct val="0"/>
                </a:spcAft>
                <a:buClrTx/>
                <a:buSzTx/>
                <a:buFontTx/>
                <a:buNone/>
                <a:tabLst/>
                <a:defRPr/>
              </a:pPr>
              <a:endParaRPr kumimoji="1" lang="ja-JP" altLang="en-US" sz="94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grpSp>
      <p:grpSp>
        <p:nvGrpSpPr>
          <p:cNvPr id="36" name="グループ化 35"/>
          <p:cNvGrpSpPr>
            <a:grpSpLocks noChangeAspect="1"/>
          </p:cNvGrpSpPr>
          <p:nvPr/>
        </p:nvGrpSpPr>
        <p:grpSpPr>
          <a:xfrm>
            <a:off x="6103087" y="4656214"/>
            <a:ext cx="337552" cy="459868"/>
            <a:chOff x="3840159" y="3535958"/>
            <a:chExt cx="211339" cy="281898"/>
          </a:xfrm>
          <a:solidFill>
            <a:schemeClr val="accent2"/>
          </a:solidFill>
        </p:grpSpPr>
        <p:sp>
          <p:nvSpPr>
            <p:cNvPr id="37" name="二等辺三角形 36"/>
            <p:cNvSpPr/>
            <p:nvPr/>
          </p:nvSpPr>
          <p:spPr bwMode="auto">
            <a:xfrm rot="10800000" flipV="1">
              <a:off x="3840159" y="3601612"/>
              <a:ext cx="211339" cy="216244"/>
            </a:xfrm>
            <a:prstGeom prst="triangle">
              <a:avLst/>
            </a:prstGeom>
            <a:grpFill/>
            <a:ln w="12700" cap="flat" cmpd="sng" algn="ctr">
              <a:solidFill>
                <a:schemeClr val="bg1"/>
              </a:solidFill>
              <a:prstDash val="solid"/>
              <a:round/>
              <a:headEnd type="none" w="med" len="med"/>
              <a:tailEnd type="none" w="med" len="med"/>
            </a:ln>
            <a:effectLst/>
          </p:spPr>
          <p:txBody>
            <a:bodyPr vert="horz" wrap="square" lIns="78191" tIns="39095" rIns="78191" bIns="39095" numCol="1" rtlCol="0" anchor="ctr" anchorCtr="0" compatLnSpc="1">
              <a:prstTxWarp prst="textNoShape">
                <a:avLst/>
              </a:prstTxWarp>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1" lang="ja-JP" altLang="en-US" sz="94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38" name="円/楕円 37"/>
            <p:cNvSpPr/>
            <p:nvPr/>
          </p:nvSpPr>
          <p:spPr bwMode="auto">
            <a:xfrm>
              <a:off x="3865276" y="3535958"/>
              <a:ext cx="161105" cy="163655"/>
            </a:xfrm>
            <a:prstGeom prst="ellipse">
              <a:avLst/>
            </a:prstGeom>
            <a:grpFill/>
            <a:ln w="12700" cap="flat" cmpd="sng" algn="ctr">
              <a:solidFill>
                <a:schemeClr val="bg1"/>
              </a:solidFill>
              <a:prstDash val="solid"/>
              <a:round/>
              <a:headEnd type="none" w="med" len="med"/>
              <a:tailEnd type="none" w="med" len="med"/>
            </a:ln>
            <a:effectLst/>
          </p:spPr>
          <p:txBody>
            <a:bodyPr vert="horz" wrap="square" lIns="78191" tIns="39095" rIns="78191" bIns="39095" numCol="1" rtlCol="0" anchor="ctr" anchorCtr="0" compatLnSpc="1">
              <a:prstTxWarp prst="textNoShape">
                <a:avLst/>
              </a:prstTxWarp>
            </a:bodyPr>
            <a:lstStyle/>
            <a:p>
              <a:pPr marL="0" marR="0" lvl="0" indent="0" algn="ctr" defTabSz="851415" rtl="0" eaLnBrk="1" fontAlgn="base" latinLnBrk="0" hangingPunct="1">
                <a:lnSpc>
                  <a:spcPct val="100000"/>
                </a:lnSpc>
                <a:spcBef>
                  <a:spcPct val="50000"/>
                </a:spcBef>
                <a:spcAft>
                  <a:spcPct val="0"/>
                </a:spcAft>
                <a:buClrTx/>
                <a:buSzTx/>
                <a:buFontTx/>
                <a:buNone/>
                <a:tabLst/>
                <a:defRPr/>
              </a:pPr>
              <a:endParaRPr kumimoji="1" lang="ja-JP" altLang="en-US" sz="94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grpSp>
      <p:sp>
        <p:nvSpPr>
          <p:cNvPr id="39" name="正方形/長方形 38"/>
          <p:cNvSpPr/>
          <p:nvPr/>
        </p:nvSpPr>
        <p:spPr>
          <a:xfrm>
            <a:off x="5064597" y="3243599"/>
            <a:ext cx="2462981" cy="222453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91" tIns="39095" rIns="78191" bIns="3909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a:xfrm>
            <a:off x="5064597" y="3121128"/>
            <a:ext cx="2462981" cy="368770"/>
          </a:xfrm>
          <a:prstGeom prst="rect">
            <a:avLst/>
          </a:prstGeom>
          <a:solidFill>
            <a:schemeClr val="accent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91" tIns="39095" rIns="78191" bIns="3909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8"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チーム</a:t>
            </a:r>
          </a:p>
        </p:txBody>
      </p:sp>
      <p:cxnSp>
        <p:nvCxnSpPr>
          <p:cNvPr id="42" name="直線コネクタ 41"/>
          <p:cNvCxnSpPr>
            <a:stCxn id="28" idx="3"/>
            <a:endCxn id="38" idx="0"/>
          </p:cNvCxnSpPr>
          <p:nvPr/>
        </p:nvCxnSpPr>
        <p:spPr>
          <a:xfrm>
            <a:off x="6271863" y="3966009"/>
            <a:ext cx="1" cy="690206"/>
          </a:xfrm>
          <a:prstGeom prst="line">
            <a:avLst/>
          </a:prstGeom>
          <a:ln w="28575">
            <a:solidFill>
              <a:schemeClr val="bg1">
                <a:lumMod val="50000"/>
              </a:schemeClr>
            </a:solidFill>
            <a:headEnd type="none" w="med" len="med"/>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5743670" y="4291044"/>
            <a:ext cx="1067643" cy="0"/>
          </a:xfrm>
          <a:prstGeom prst="line">
            <a:avLst/>
          </a:prstGeom>
          <a:ln w="28575">
            <a:solidFill>
              <a:schemeClr val="bg1">
                <a:lumMod val="50000"/>
              </a:schemeClr>
            </a:solidFill>
            <a:headEnd type="none" w="med" len="med"/>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2065987" y="3737130"/>
            <a:ext cx="627990" cy="3028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25</a:t>
            </a:r>
            <a:endParaRPr kumimoji="1" lang="ja-JP" altLang="en-US"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47" name="テキスト ボックス 46"/>
          <p:cNvSpPr txBox="1"/>
          <p:nvPr/>
        </p:nvSpPr>
        <p:spPr>
          <a:xfrm>
            <a:off x="2735562" y="4316020"/>
            <a:ext cx="627990" cy="3028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25</a:t>
            </a:r>
            <a:endParaRPr kumimoji="1" lang="ja-JP" altLang="en-US"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48" name="テキスト ボックス 47"/>
          <p:cNvSpPr txBox="1"/>
          <p:nvPr/>
        </p:nvSpPr>
        <p:spPr>
          <a:xfrm>
            <a:off x="2102896" y="4865555"/>
            <a:ext cx="627990" cy="3028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25</a:t>
            </a:r>
            <a:endParaRPr kumimoji="1" lang="ja-JP" altLang="en-US"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49" name="テキスト ボックス 48"/>
          <p:cNvSpPr txBox="1"/>
          <p:nvPr/>
        </p:nvSpPr>
        <p:spPr>
          <a:xfrm>
            <a:off x="1431699" y="4309416"/>
            <a:ext cx="627990" cy="3028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25</a:t>
            </a:r>
            <a:endParaRPr kumimoji="1" lang="ja-JP" altLang="en-US"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50" name="テキスト ボックス 49"/>
          <p:cNvSpPr txBox="1"/>
          <p:nvPr/>
        </p:nvSpPr>
        <p:spPr>
          <a:xfrm>
            <a:off x="5957867" y="3736471"/>
            <a:ext cx="627990" cy="3028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25</a:t>
            </a:r>
            <a:endParaRPr kumimoji="1" lang="ja-JP" altLang="en-US"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51" name="テキスト ボックス 50"/>
          <p:cNvSpPr txBox="1"/>
          <p:nvPr/>
        </p:nvSpPr>
        <p:spPr>
          <a:xfrm>
            <a:off x="6665535" y="4291043"/>
            <a:ext cx="627990" cy="3028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25</a:t>
            </a:r>
            <a:endParaRPr kumimoji="1" lang="ja-JP" altLang="en-US"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52" name="テキスト ボックス 51"/>
          <p:cNvSpPr txBox="1"/>
          <p:nvPr/>
        </p:nvSpPr>
        <p:spPr>
          <a:xfrm>
            <a:off x="5957867" y="4906789"/>
            <a:ext cx="627990" cy="3028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25</a:t>
            </a:r>
            <a:endParaRPr kumimoji="1" lang="ja-JP" altLang="en-US"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53" name="テキスト ボックス 52"/>
          <p:cNvSpPr txBox="1"/>
          <p:nvPr/>
        </p:nvSpPr>
        <p:spPr>
          <a:xfrm>
            <a:off x="5301015" y="4291043"/>
            <a:ext cx="627990" cy="3028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25</a:t>
            </a:r>
            <a:endParaRPr kumimoji="1" lang="ja-JP" altLang="en-US"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54" name="テキスト ボックス 53"/>
          <p:cNvSpPr txBox="1"/>
          <p:nvPr/>
        </p:nvSpPr>
        <p:spPr>
          <a:xfrm>
            <a:off x="6497415" y="3603603"/>
            <a:ext cx="627990" cy="3028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10</a:t>
            </a:r>
            <a:endParaRPr kumimoji="1" lang="ja-JP" altLang="en-US"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55" name="テキスト ボックス 54"/>
          <p:cNvSpPr txBox="1"/>
          <p:nvPr/>
        </p:nvSpPr>
        <p:spPr>
          <a:xfrm>
            <a:off x="6497415" y="4700464"/>
            <a:ext cx="627990" cy="3028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10</a:t>
            </a:r>
            <a:endParaRPr kumimoji="1" lang="ja-JP" altLang="en-US"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56" name="テキスト ボックス 55"/>
          <p:cNvSpPr txBox="1"/>
          <p:nvPr/>
        </p:nvSpPr>
        <p:spPr>
          <a:xfrm>
            <a:off x="5405127" y="4700464"/>
            <a:ext cx="627990" cy="3028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10</a:t>
            </a:r>
            <a:endParaRPr kumimoji="1" lang="ja-JP" altLang="en-US"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57" name="テキスト ボックス 56"/>
          <p:cNvSpPr txBox="1"/>
          <p:nvPr/>
        </p:nvSpPr>
        <p:spPr>
          <a:xfrm>
            <a:off x="5405127" y="3603603"/>
            <a:ext cx="627990" cy="3028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10</a:t>
            </a:r>
            <a:endParaRPr kumimoji="1" lang="ja-JP" altLang="en-US"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58" name="正方形/長方形 57"/>
          <p:cNvSpPr/>
          <p:nvPr/>
        </p:nvSpPr>
        <p:spPr>
          <a:xfrm>
            <a:off x="1185401" y="5153087"/>
            <a:ext cx="2462981" cy="31504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91" tIns="39095" rIns="78191" bIns="3909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合計：</a:t>
            </a:r>
            <a:r>
              <a:rPr kumimoji="1" lang="en-US" altLang="ja-JP"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endParaRPr kumimoji="1" lang="ja-JP" altLang="en-US"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9" name="正方形/長方形 58"/>
          <p:cNvSpPr/>
          <p:nvPr/>
        </p:nvSpPr>
        <p:spPr>
          <a:xfrm>
            <a:off x="5064596" y="5158529"/>
            <a:ext cx="2462981" cy="31504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91" tIns="39095" rIns="78191" bIns="3909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合計：</a:t>
            </a:r>
            <a:r>
              <a:rPr kumimoji="1" lang="en-US" altLang="ja-JP"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160</a:t>
            </a:r>
            <a:endParaRPr kumimoji="1" lang="ja-JP" altLang="en-US"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0" name="テキスト ボックス 59"/>
          <p:cNvSpPr txBox="1"/>
          <p:nvPr/>
        </p:nvSpPr>
        <p:spPr>
          <a:xfrm>
            <a:off x="6296087" y="4001543"/>
            <a:ext cx="627990" cy="3028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10</a:t>
            </a:r>
            <a:endParaRPr kumimoji="1" lang="ja-JP" altLang="en-US"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61" name="テキスト ボックス 60"/>
          <p:cNvSpPr txBox="1"/>
          <p:nvPr/>
        </p:nvSpPr>
        <p:spPr>
          <a:xfrm>
            <a:off x="5803491" y="4309416"/>
            <a:ext cx="627990" cy="3028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10</a:t>
            </a:r>
            <a:endParaRPr kumimoji="1" lang="ja-JP" altLang="en-US"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62" name="左右矢印 61"/>
          <p:cNvSpPr/>
          <p:nvPr/>
        </p:nvSpPr>
        <p:spPr>
          <a:xfrm>
            <a:off x="3771532" y="3968586"/>
            <a:ext cx="1208564" cy="568756"/>
          </a:xfrm>
          <a:prstGeom prst="lef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91" tIns="39095" rIns="78191" bIns="3909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3" name="テキスト ボックス 62"/>
          <p:cNvSpPr txBox="1"/>
          <p:nvPr/>
        </p:nvSpPr>
        <p:spPr>
          <a:xfrm>
            <a:off x="877528" y="5768832"/>
            <a:ext cx="7388944" cy="513346"/>
          </a:xfrm>
          <a:prstGeom prst="rect">
            <a:avLst/>
          </a:prstGeom>
          <a:solidFill>
            <a:schemeClr val="accent2"/>
          </a:solidFill>
          <a:ln>
            <a:solidFill>
              <a:schemeClr val="bg1">
                <a:lumMod val="50000"/>
              </a:schemeClr>
            </a:solidFill>
          </a:ln>
        </p:spPr>
        <p:txBody>
          <a:bodyPr wrap="square" rtlCol="0">
            <a:spAutoFit/>
          </a:bodyPr>
          <a:lstStyle/>
          <a:p>
            <a:pPr marL="244345" marR="0" lvl="0" indent="-244345"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368"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rPr>
              <a:t>チームは相互作用によりプラスアルファの力を生み出すことができる</a:t>
            </a:r>
            <a:endParaRPr kumimoji="1" lang="en-US" altLang="ja-JP" sz="1368"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endParaRPr>
          </a:p>
          <a:p>
            <a:pPr marL="244345" marR="0" lvl="0" indent="-244345"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368"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rPr>
              <a:t>共通の目標・目的をいかに達成するかという観点を重視する</a:t>
            </a:r>
          </a:p>
        </p:txBody>
      </p:sp>
      <p:sp>
        <p:nvSpPr>
          <p:cNvPr id="64" name="テキスト ボックス 63"/>
          <p:cNvSpPr txBox="1"/>
          <p:nvPr/>
        </p:nvSpPr>
        <p:spPr>
          <a:xfrm>
            <a:off x="3402084" y="3421551"/>
            <a:ext cx="1952892" cy="51334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グループとチーム</a:t>
            </a:r>
            <a:endParaRPr kumimoji="1" lang="en-US" altLang="ja-JP"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の違い</a:t>
            </a:r>
          </a:p>
        </p:txBody>
      </p:sp>
      <p:sp>
        <p:nvSpPr>
          <p:cNvPr id="65" name="テキスト ボックス 64"/>
          <p:cNvSpPr txBox="1"/>
          <p:nvPr/>
        </p:nvSpPr>
        <p:spPr>
          <a:xfrm>
            <a:off x="6741462" y="6606138"/>
            <a:ext cx="2435282" cy="25391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医療法人ディープインテンション 熊田 貴之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4088522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円/楕円 1"/>
          <p:cNvSpPr/>
          <p:nvPr/>
        </p:nvSpPr>
        <p:spPr>
          <a:xfrm>
            <a:off x="2195736" y="764704"/>
            <a:ext cx="2304256"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Georgia"/>
                <a:ea typeface="HG明朝B" panose="02020809000000000000" pitchFamily="17" charset="-128"/>
                <a:cs typeface="+mn-cs"/>
              </a:rPr>
              <a:t>うつ病</a:t>
            </a:r>
          </a:p>
        </p:txBody>
      </p:sp>
      <p:sp>
        <p:nvSpPr>
          <p:cNvPr id="3" name="円/楕円 2"/>
          <p:cNvSpPr/>
          <p:nvPr/>
        </p:nvSpPr>
        <p:spPr>
          <a:xfrm>
            <a:off x="611560" y="2564904"/>
            <a:ext cx="2304256" cy="129614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Georgia"/>
                <a:ea typeface="HG明朝B" panose="02020809000000000000" pitchFamily="17" charset="-128"/>
                <a:cs typeface="+mn-cs"/>
              </a:rPr>
              <a:t>双極性障害</a:t>
            </a:r>
          </a:p>
        </p:txBody>
      </p:sp>
      <p:sp>
        <p:nvSpPr>
          <p:cNvPr id="4" name="円/楕円 3"/>
          <p:cNvSpPr/>
          <p:nvPr/>
        </p:nvSpPr>
        <p:spPr>
          <a:xfrm>
            <a:off x="5004048" y="1412776"/>
            <a:ext cx="3672408" cy="129614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統合失調症</a:t>
            </a:r>
          </a:p>
        </p:txBody>
      </p:sp>
      <p:sp>
        <p:nvSpPr>
          <p:cNvPr id="5" name="円/楕円 4"/>
          <p:cNvSpPr/>
          <p:nvPr/>
        </p:nvSpPr>
        <p:spPr>
          <a:xfrm>
            <a:off x="755576" y="4437112"/>
            <a:ext cx="2304256" cy="129614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Georgia"/>
                <a:ea typeface="HG明朝B" panose="02020809000000000000" pitchFamily="17" charset="-128"/>
                <a:cs typeface="+mn-cs"/>
              </a:rPr>
              <a:t>強迫性障害</a:t>
            </a:r>
          </a:p>
        </p:txBody>
      </p:sp>
      <p:sp>
        <p:nvSpPr>
          <p:cNvPr id="6" name="円/楕円 5"/>
          <p:cNvSpPr/>
          <p:nvPr/>
        </p:nvSpPr>
        <p:spPr>
          <a:xfrm>
            <a:off x="3203848" y="2924944"/>
            <a:ext cx="3240360" cy="129614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Georgia"/>
                <a:ea typeface="HG明朝B" panose="02020809000000000000" pitchFamily="17" charset="-128"/>
                <a:cs typeface="+mn-cs"/>
              </a:rPr>
              <a:t>パニック</a:t>
            </a:r>
            <a:endParaRPr kumimoji="1" lang="en-US" altLang="ja-JP" sz="3600" b="0" i="0" u="none" strike="noStrike" kern="1200" cap="none" spc="0" normalizeH="0" baseline="0" noProof="0" dirty="0">
              <a:ln>
                <a:noFill/>
              </a:ln>
              <a:solidFill>
                <a:prstClr val="white"/>
              </a:solidFill>
              <a:effectLst/>
              <a:uLnTx/>
              <a:uFillTx/>
              <a:latin typeface="Georgia"/>
              <a:ea typeface="HG明朝B" panose="02020809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Georgia"/>
                <a:ea typeface="HG明朝B" panose="02020809000000000000" pitchFamily="17" charset="-128"/>
                <a:cs typeface="+mn-cs"/>
              </a:rPr>
              <a:t>障害</a:t>
            </a:r>
          </a:p>
        </p:txBody>
      </p:sp>
      <p:sp>
        <p:nvSpPr>
          <p:cNvPr id="7" name="円/楕円 6"/>
          <p:cNvSpPr/>
          <p:nvPr/>
        </p:nvSpPr>
        <p:spPr>
          <a:xfrm>
            <a:off x="5881282" y="3861048"/>
            <a:ext cx="2952328" cy="129614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Georgia"/>
                <a:ea typeface="HG明朝B" panose="02020809000000000000" pitchFamily="17" charset="-128"/>
                <a:cs typeface="+mn-cs"/>
              </a:rPr>
              <a:t>人格障害</a:t>
            </a:r>
          </a:p>
        </p:txBody>
      </p:sp>
      <p:sp>
        <p:nvSpPr>
          <p:cNvPr id="8" name="円/楕円 7"/>
          <p:cNvSpPr/>
          <p:nvPr/>
        </p:nvSpPr>
        <p:spPr>
          <a:xfrm>
            <a:off x="4153308" y="5121736"/>
            <a:ext cx="2304256" cy="12961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prstClr val="white"/>
                </a:solidFill>
                <a:effectLst/>
                <a:uLnTx/>
                <a:uFillTx/>
                <a:latin typeface="Georgia"/>
                <a:ea typeface="HG明朝B" panose="02020809000000000000" pitchFamily="17" charset="-128"/>
                <a:cs typeface="+mn-cs"/>
              </a:rPr>
              <a:t>…</a:t>
            </a:r>
            <a:r>
              <a:rPr kumimoji="1" lang="en-US" altLang="ja-JP" sz="3600" b="0" i="0" u="none" strike="noStrike" kern="1200" cap="none" spc="0" normalizeH="0" baseline="0" noProof="0" dirty="0" err="1">
                <a:ln>
                  <a:noFill/>
                </a:ln>
                <a:solidFill>
                  <a:prstClr val="white"/>
                </a:solidFill>
                <a:effectLst/>
                <a:uLnTx/>
                <a:uFillTx/>
                <a:latin typeface="Georgia"/>
                <a:ea typeface="HG明朝B" panose="02020809000000000000" pitchFamily="17" charset="-128"/>
                <a:cs typeface="+mn-cs"/>
              </a:rPr>
              <a:t>etc</a:t>
            </a:r>
            <a:endParaRPr kumimoji="1" lang="ja-JP" altLang="en-US" sz="3600" b="0" i="0" u="none" strike="noStrike" kern="1200" cap="none" spc="0" normalizeH="0" baseline="0" noProof="0" dirty="0">
              <a:ln>
                <a:noFill/>
              </a:ln>
              <a:solidFill>
                <a:prstClr val="white"/>
              </a:solidFill>
              <a:effectLst/>
              <a:uLnTx/>
              <a:uFillTx/>
              <a:latin typeface="Georgia"/>
              <a:ea typeface="HG明朝B" panose="02020809000000000000" pitchFamily="17" charset="-128"/>
              <a:cs typeface="+mn-cs"/>
            </a:endParaRPr>
          </a:p>
        </p:txBody>
      </p:sp>
    </p:spTree>
    <p:extLst>
      <p:ext uri="{BB962C8B-B14F-4D97-AF65-F5344CB8AC3E}">
        <p14:creationId xmlns:p14="http://schemas.microsoft.com/office/powerpoint/2010/main" val="409828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D12B541F-E84A-512B-62E4-437F0F05474F}"/>
              </a:ext>
            </a:extLst>
          </p:cNvPr>
          <p:cNvCxnSpPr>
            <a:cxnSpLocks/>
          </p:cNvCxnSpPr>
          <p:nvPr/>
        </p:nvCxnSpPr>
        <p:spPr>
          <a:xfrm>
            <a:off x="626661" y="3068960"/>
            <a:ext cx="8049795"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6939063C-E22F-592F-5B33-7D2892CDAEEE}"/>
              </a:ext>
            </a:extLst>
          </p:cNvPr>
          <p:cNvCxnSpPr>
            <a:cxnSpLocks/>
          </p:cNvCxnSpPr>
          <p:nvPr/>
        </p:nvCxnSpPr>
        <p:spPr>
          <a:xfrm>
            <a:off x="626661" y="4653136"/>
            <a:ext cx="8049795"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63915000-EA78-D72D-372A-D70B1F785D0A}"/>
              </a:ext>
            </a:extLst>
          </p:cNvPr>
          <p:cNvSpPr txBox="1"/>
          <p:nvPr/>
        </p:nvSpPr>
        <p:spPr>
          <a:xfrm>
            <a:off x="549006" y="3619372"/>
            <a:ext cx="18004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境界性人格構造</a:t>
            </a:r>
          </a:p>
        </p:txBody>
      </p:sp>
      <p:sp>
        <p:nvSpPr>
          <p:cNvPr id="5" name="テキスト ボックス 4">
            <a:extLst>
              <a:ext uri="{FF2B5EF4-FFF2-40B4-BE49-F238E27FC236}">
                <a16:creationId xmlns:a16="http://schemas.microsoft.com/office/drawing/2014/main" id="{A05216D1-B19F-12A7-D866-C6A77C8315A6}"/>
              </a:ext>
            </a:extLst>
          </p:cNvPr>
          <p:cNvSpPr txBox="1"/>
          <p:nvPr/>
        </p:nvSpPr>
        <p:spPr>
          <a:xfrm>
            <a:off x="549005" y="5002521"/>
            <a:ext cx="20313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精神病性人格構造</a:t>
            </a:r>
          </a:p>
        </p:txBody>
      </p:sp>
      <p:sp>
        <p:nvSpPr>
          <p:cNvPr id="6" name="テキスト ボックス 5">
            <a:extLst>
              <a:ext uri="{FF2B5EF4-FFF2-40B4-BE49-F238E27FC236}">
                <a16:creationId xmlns:a16="http://schemas.microsoft.com/office/drawing/2014/main" id="{56A5AC29-9B2B-ECBA-1DF1-BBF5686F3FEE}"/>
              </a:ext>
            </a:extLst>
          </p:cNvPr>
          <p:cNvSpPr txBox="1"/>
          <p:nvPr/>
        </p:nvSpPr>
        <p:spPr>
          <a:xfrm>
            <a:off x="549006" y="2236223"/>
            <a:ext cx="20313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神経症性人格構造</a:t>
            </a:r>
          </a:p>
        </p:txBody>
      </p:sp>
      <p:cxnSp>
        <p:nvCxnSpPr>
          <p:cNvPr id="10" name="直線コネクタ 9">
            <a:extLst>
              <a:ext uri="{FF2B5EF4-FFF2-40B4-BE49-F238E27FC236}">
                <a16:creationId xmlns:a16="http://schemas.microsoft.com/office/drawing/2014/main" id="{B26E8195-95DE-FC27-366A-0B17DC429230}"/>
              </a:ext>
            </a:extLst>
          </p:cNvPr>
          <p:cNvCxnSpPr>
            <a:cxnSpLocks/>
          </p:cNvCxnSpPr>
          <p:nvPr/>
        </p:nvCxnSpPr>
        <p:spPr>
          <a:xfrm>
            <a:off x="2915816" y="692696"/>
            <a:ext cx="0" cy="61206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D9998CF1-FE5D-6414-CEEE-40889CF807E2}"/>
              </a:ext>
            </a:extLst>
          </p:cNvPr>
          <p:cNvCxnSpPr>
            <a:cxnSpLocks/>
          </p:cNvCxnSpPr>
          <p:nvPr/>
        </p:nvCxnSpPr>
        <p:spPr>
          <a:xfrm>
            <a:off x="5692316" y="616496"/>
            <a:ext cx="0" cy="6196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81B1FC05-4D49-632C-F411-85D5D697CD2E}"/>
              </a:ext>
            </a:extLst>
          </p:cNvPr>
          <p:cNvCxnSpPr>
            <a:cxnSpLocks/>
          </p:cNvCxnSpPr>
          <p:nvPr/>
        </p:nvCxnSpPr>
        <p:spPr>
          <a:xfrm>
            <a:off x="626661" y="1772816"/>
            <a:ext cx="8049795"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E651E762-DD16-8426-3BD6-42C0FB97F14F}"/>
              </a:ext>
            </a:extLst>
          </p:cNvPr>
          <p:cNvSpPr txBox="1"/>
          <p:nvPr/>
        </p:nvSpPr>
        <p:spPr>
          <a:xfrm>
            <a:off x="3925669" y="1084095"/>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防衛</a:t>
            </a:r>
          </a:p>
        </p:txBody>
      </p:sp>
      <p:sp>
        <p:nvSpPr>
          <p:cNvPr id="18" name="テキスト ボックス 17">
            <a:extLst>
              <a:ext uri="{FF2B5EF4-FFF2-40B4-BE49-F238E27FC236}">
                <a16:creationId xmlns:a16="http://schemas.microsoft.com/office/drawing/2014/main" id="{58BE5E9E-364F-A550-3686-0F801FB85A88}"/>
              </a:ext>
            </a:extLst>
          </p:cNvPr>
          <p:cNvSpPr txBox="1"/>
          <p:nvPr/>
        </p:nvSpPr>
        <p:spPr>
          <a:xfrm>
            <a:off x="6737764" y="1048090"/>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自我</a:t>
            </a:r>
          </a:p>
        </p:txBody>
      </p:sp>
      <p:sp>
        <p:nvSpPr>
          <p:cNvPr id="19" name="テキスト ボックス 18">
            <a:extLst>
              <a:ext uri="{FF2B5EF4-FFF2-40B4-BE49-F238E27FC236}">
                <a16:creationId xmlns:a16="http://schemas.microsoft.com/office/drawing/2014/main" id="{A7EFB375-F29D-40F1-D42D-16861A03F083}"/>
              </a:ext>
            </a:extLst>
          </p:cNvPr>
          <p:cNvSpPr txBox="1"/>
          <p:nvPr/>
        </p:nvSpPr>
        <p:spPr>
          <a:xfrm>
            <a:off x="3694836" y="3619372"/>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歪曲水準</a:t>
            </a:r>
          </a:p>
        </p:txBody>
      </p:sp>
      <p:sp>
        <p:nvSpPr>
          <p:cNvPr id="20" name="テキスト ボックス 19">
            <a:extLst>
              <a:ext uri="{FF2B5EF4-FFF2-40B4-BE49-F238E27FC236}">
                <a16:creationId xmlns:a16="http://schemas.microsoft.com/office/drawing/2014/main" id="{99527F64-AE0C-DE0D-1F77-F7941DFD44A2}"/>
              </a:ext>
            </a:extLst>
          </p:cNvPr>
          <p:cNvSpPr txBox="1"/>
          <p:nvPr/>
        </p:nvSpPr>
        <p:spPr>
          <a:xfrm>
            <a:off x="3694836" y="2195572"/>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代償形成水準</a:t>
            </a:r>
          </a:p>
        </p:txBody>
      </p:sp>
      <p:sp>
        <p:nvSpPr>
          <p:cNvPr id="21" name="テキスト ボックス 20">
            <a:extLst>
              <a:ext uri="{FF2B5EF4-FFF2-40B4-BE49-F238E27FC236}">
                <a16:creationId xmlns:a16="http://schemas.microsoft.com/office/drawing/2014/main" id="{A6DED55E-3D94-8CA6-48BF-C484A0CC788F}"/>
              </a:ext>
            </a:extLst>
          </p:cNvPr>
          <p:cNvSpPr txBox="1"/>
          <p:nvPr/>
        </p:nvSpPr>
        <p:spPr>
          <a:xfrm>
            <a:off x="3694836" y="5132903"/>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防衛不能水準</a:t>
            </a:r>
          </a:p>
        </p:txBody>
      </p:sp>
      <p:sp>
        <p:nvSpPr>
          <p:cNvPr id="22" name="楕円 21">
            <a:extLst>
              <a:ext uri="{FF2B5EF4-FFF2-40B4-BE49-F238E27FC236}">
                <a16:creationId xmlns:a16="http://schemas.microsoft.com/office/drawing/2014/main" id="{A22E0AA4-5818-C917-6CE2-E6FA55DC4C41}"/>
              </a:ext>
            </a:extLst>
          </p:cNvPr>
          <p:cNvSpPr/>
          <p:nvPr/>
        </p:nvSpPr>
        <p:spPr>
          <a:xfrm>
            <a:off x="6662330" y="1988842"/>
            <a:ext cx="930580" cy="864093"/>
          </a:xfrm>
          <a:prstGeom prst="ellipse">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楕円 23">
            <a:extLst>
              <a:ext uri="{FF2B5EF4-FFF2-40B4-BE49-F238E27FC236}">
                <a16:creationId xmlns:a16="http://schemas.microsoft.com/office/drawing/2014/main" id="{818A1FEC-BE32-4031-1622-5B4390A79C3E}"/>
              </a:ext>
            </a:extLst>
          </p:cNvPr>
          <p:cNvSpPr/>
          <p:nvPr/>
        </p:nvSpPr>
        <p:spPr>
          <a:xfrm>
            <a:off x="6738329" y="3774350"/>
            <a:ext cx="335181" cy="345865"/>
          </a:xfrm>
          <a:prstGeom prst="ellipse">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楕円 24">
            <a:extLst>
              <a:ext uri="{FF2B5EF4-FFF2-40B4-BE49-F238E27FC236}">
                <a16:creationId xmlns:a16="http://schemas.microsoft.com/office/drawing/2014/main" id="{B11AA56E-39C3-0C33-8C40-2E5779EA1659}"/>
              </a:ext>
            </a:extLst>
          </p:cNvPr>
          <p:cNvSpPr/>
          <p:nvPr/>
        </p:nvSpPr>
        <p:spPr>
          <a:xfrm>
            <a:off x="7244150" y="3774350"/>
            <a:ext cx="335181" cy="345865"/>
          </a:xfrm>
          <a:prstGeom prst="ellipse">
            <a:avLst/>
          </a:prstGeom>
          <a:solidFill>
            <a:schemeClr val="tx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楕円 25">
            <a:extLst>
              <a:ext uri="{FF2B5EF4-FFF2-40B4-BE49-F238E27FC236}">
                <a16:creationId xmlns:a16="http://schemas.microsoft.com/office/drawing/2014/main" id="{9FDE50E6-39A1-E227-F46B-3AF330236190}"/>
              </a:ext>
            </a:extLst>
          </p:cNvPr>
          <p:cNvSpPr/>
          <p:nvPr/>
        </p:nvSpPr>
        <p:spPr>
          <a:xfrm>
            <a:off x="6514932" y="3371991"/>
            <a:ext cx="1225377" cy="1137125"/>
          </a:xfrm>
          <a:prstGeom prst="ellipse">
            <a:avLst/>
          </a:prstGeom>
          <a:noFill/>
          <a:ln w="1905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楕円 26">
            <a:extLst>
              <a:ext uri="{FF2B5EF4-FFF2-40B4-BE49-F238E27FC236}">
                <a16:creationId xmlns:a16="http://schemas.microsoft.com/office/drawing/2014/main" id="{F7B9957F-883D-4B25-950D-9D948A6EDB5D}"/>
              </a:ext>
            </a:extLst>
          </p:cNvPr>
          <p:cNvSpPr/>
          <p:nvPr/>
        </p:nvSpPr>
        <p:spPr>
          <a:xfrm>
            <a:off x="6581801" y="5084608"/>
            <a:ext cx="1225377" cy="1137125"/>
          </a:xfrm>
          <a:prstGeom prst="ellipse">
            <a:avLst/>
          </a:prstGeom>
          <a:noFill/>
          <a:ln w="1905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フリーフォーム: 図形 27">
            <a:extLst>
              <a:ext uri="{FF2B5EF4-FFF2-40B4-BE49-F238E27FC236}">
                <a16:creationId xmlns:a16="http://schemas.microsoft.com/office/drawing/2014/main" id="{E2D27439-CE95-F4CB-A7DF-820CE453A7D2}"/>
              </a:ext>
            </a:extLst>
          </p:cNvPr>
          <p:cNvSpPr/>
          <p:nvPr/>
        </p:nvSpPr>
        <p:spPr>
          <a:xfrm>
            <a:off x="6866711" y="5275385"/>
            <a:ext cx="369358" cy="316523"/>
          </a:xfrm>
          <a:custGeom>
            <a:avLst/>
            <a:gdLst>
              <a:gd name="connsiteX0" fmla="*/ 70420 w 369358"/>
              <a:gd name="connsiteY0" fmla="*/ 0 h 316523"/>
              <a:gd name="connsiteX1" fmla="*/ 70420 w 369358"/>
              <a:gd name="connsiteY1" fmla="*/ 0 h 316523"/>
              <a:gd name="connsiteX2" fmla="*/ 114381 w 369358"/>
              <a:gd name="connsiteY2" fmla="*/ 70338 h 316523"/>
              <a:gd name="connsiteX3" fmla="*/ 263851 w 369358"/>
              <a:gd name="connsiteY3" fmla="*/ 70338 h 316523"/>
              <a:gd name="connsiteX4" fmla="*/ 307812 w 369358"/>
              <a:gd name="connsiteY4" fmla="*/ 87923 h 316523"/>
              <a:gd name="connsiteX5" fmla="*/ 325397 w 369358"/>
              <a:gd name="connsiteY5" fmla="*/ 123092 h 316523"/>
              <a:gd name="connsiteX6" fmla="*/ 369358 w 369358"/>
              <a:gd name="connsiteY6" fmla="*/ 175846 h 316523"/>
              <a:gd name="connsiteX7" fmla="*/ 360566 w 369358"/>
              <a:gd name="connsiteY7" fmla="*/ 246184 h 316523"/>
              <a:gd name="connsiteX8" fmla="*/ 272643 w 369358"/>
              <a:gd name="connsiteY8" fmla="*/ 307730 h 316523"/>
              <a:gd name="connsiteX9" fmla="*/ 246266 w 369358"/>
              <a:gd name="connsiteY9" fmla="*/ 316523 h 316523"/>
              <a:gd name="connsiteX10" fmla="*/ 123174 w 369358"/>
              <a:gd name="connsiteY10" fmla="*/ 290146 h 316523"/>
              <a:gd name="connsiteX11" fmla="*/ 88004 w 369358"/>
              <a:gd name="connsiteY11" fmla="*/ 246184 h 316523"/>
              <a:gd name="connsiteX12" fmla="*/ 17666 w 369358"/>
              <a:gd name="connsiteY12" fmla="*/ 167053 h 316523"/>
              <a:gd name="connsiteX13" fmla="*/ 81 w 369358"/>
              <a:gd name="connsiteY13" fmla="*/ 79130 h 316523"/>
              <a:gd name="connsiteX14" fmla="*/ 17666 w 369358"/>
              <a:gd name="connsiteY14" fmla="*/ 17584 h 316523"/>
              <a:gd name="connsiteX15" fmla="*/ 44043 w 369358"/>
              <a:gd name="connsiteY15" fmla="*/ 8792 h 316523"/>
              <a:gd name="connsiteX16" fmla="*/ 70420 w 369358"/>
              <a:gd name="connsiteY16"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9358" h="316523">
                <a:moveTo>
                  <a:pt x="70420" y="0"/>
                </a:moveTo>
                <a:lnTo>
                  <a:pt x="70420" y="0"/>
                </a:lnTo>
                <a:cubicBezTo>
                  <a:pt x="85074" y="23446"/>
                  <a:pt x="92982" y="52830"/>
                  <a:pt x="114381" y="70338"/>
                </a:cubicBezTo>
                <a:cubicBezTo>
                  <a:pt x="138374" y="89969"/>
                  <a:pt x="259588" y="70725"/>
                  <a:pt x="263851" y="70338"/>
                </a:cubicBezTo>
                <a:cubicBezTo>
                  <a:pt x="278505" y="76200"/>
                  <a:pt x="295829" y="77652"/>
                  <a:pt x="307812" y="87923"/>
                </a:cubicBezTo>
                <a:cubicBezTo>
                  <a:pt x="317763" y="96453"/>
                  <a:pt x="318894" y="111712"/>
                  <a:pt x="325397" y="123092"/>
                </a:cubicBezTo>
                <a:cubicBezTo>
                  <a:pt x="341719" y="151656"/>
                  <a:pt x="345109" y="151597"/>
                  <a:pt x="369358" y="175846"/>
                </a:cubicBezTo>
                <a:cubicBezTo>
                  <a:pt x="366427" y="199292"/>
                  <a:pt x="370468" y="224730"/>
                  <a:pt x="360566" y="246184"/>
                </a:cubicBezTo>
                <a:cubicBezTo>
                  <a:pt x="342495" y="285338"/>
                  <a:pt x="307629" y="294610"/>
                  <a:pt x="272643" y="307730"/>
                </a:cubicBezTo>
                <a:cubicBezTo>
                  <a:pt x="263965" y="310984"/>
                  <a:pt x="255058" y="313592"/>
                  <a:pt x="246266" y="316523"/>
                </a:cubicBezTo>
                <a:cubicBezTo>
                  <a:pt x="205235" y="307731"/>
                  <a:pt x="161519" y="307189"/>
                  <a:pt x="123174" y="290146"/>
                </a:cubicBezTo>
                <a:cubicBezTo>
                  <a:pt x="106025" y="282524"/>
                  <a:pt x="101274" y="259454"/>
                  <a:pt x="88004" y="246184"/>
                </a:cubicBezTo>
                <a:cubicBezTo>
                  <a:pt x="9891" y="168071"/>
                  <a:pt x="98514" y="288326"/>
                  <a:pt x="17666" y="167053"/>
                </a:cubicBezTo>
                <a:cubicBezTo>
                  <a:pt x="12716" y="147254"/>
                  <a:pt x="-1187" y="95612"/>
                  <a:pt x="81" y="79130"/>
                </a:cubicBezTo>
                <a:cubicBezTo>
                  <a:pt x="1717" y="57857"/>
                  <a:pt x="6358" y="35677"/>
                  <a:pt x="17666" y="17584"/>
                </a:cubicBezTo>
                <a:cubicBezTo>
                  <a:pt x="22578" y="9725"/>
                  <a:pt x="35251" y="11723"/>
                  <a:pt x="44043" y="8792"/>
                </a:cubicBezTo>
                <a:lnTo>
                  <a:pt x="70420" y="0"/>
                </a:lnTo>
                <a:close/>
              </a:path>
            </a:pathLst>
          </a:cu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フリーフォーム: 図形 28">
            <a:extLst>
              <a:ext uri="{FF2B5EF4-FFF2-40B4-BE49-F238E27FC236}">
                <a16:creationId xmlns:a16="http://schemas.microsoft.com/office/drawing/2014/main" id="{C837A555-47CD-073C-834A-01057E924A79}"/>
              </a:ext>
            </a:extLst>
          </p:cNvPr>
          <p:cNvSpPr/>
          <p:nvPr/>
        </p:nvSpPr>
        <p:spPr>
          <a:xfrm>
            <a:off x="7060223" y="5125915"/>
            <a:ext cx="483723" cy="378480"/>
          </a:xfrm>
          <a:custGeom>
            <a:avLst/>
            <a:gdLst>
              <a:gd name="connsiteX0" fmla="*/ 0 w 483723"/>
              <a:gd name="connsiteY0" fmla="*/ 43962 h 378480"/>
              <a:gd name="connsiteX1" fmla="*/ 0 w 483723"/>
              <a:gd name="connsiteY1" fmla="*/ 43962 h 378480"/>
              <a:gd name="connsiteX2" fmla="*/ 26377 w 483723"/>
              <a:gd name="connsiteY2" fmla="*/ 114300 h 378480"/>
              <a:gd name="connsiteX3" fmla="*/ 52754 w 483723"/>
              <a:gd name="connsiteY3" fmla="*/ 123093 h 378480"/>
              <a:gd name="connsiteX4" fmla="*/ 79131 w 483723"/>
              <a:gd name="connsiteY4" fmla="*/ 140677 h 378480"/>
              <a:gd name="connsiteX5" fmla="*/ 184639 w 483723"/>
              <a:gd name="connsiteY5" fmla="*/ 175847 h 378480"/>
              <a:gd name="connsiteX6" fmla="*/ 237392 w 483723"/>
              <a:gd name="connsiteY6" fmla="*/ 211016 h 378480"/>
              <a:gd name="connsiteX7" fmla="*/ 272562 w 483723"/>
              <a:gd name="connsiteY7" fmla="*/ 281354 h 378480"/>
              <a:gd name="connsiteX8" fmla="*/ 219808 w 483723"/>
              <a:gd name="connsiteY8" fmla="*/ 342900 h 378480"/>
              <a:gd name="connsiteX9" fmla="*/ 430823 w 483723"/>
              <a:gd name="connsiteY9" fmla="*/ 369277 h 378480"/>
              <a:gd name="connsiteX10" fmla="*/ 483577 w 483723"/>
              <a:gd name="connsiteY10" fmla="*/ 334108 h 378480"/>
              <a:gd name="connsiteX11" fmla="*/ 439615 w 483723"/>
              <a:gd name="connsiteY11" fmla="*/ 193431 h 378480"/>
              <a:gd name="connsiteX12" fmla="*/ 386862 w 483723"/>
              <a:gd name="connsiteY12" fmla="*/ 114300 h 378480"/>
              <a:gd name="connsiteX13" fmla="*/ 351692 w 483723"/>
              <a:gd name="connsiteY13" fmla="*/ 61547 h 378480"/>
              <a:gd name="connsiteX14" fmla="*/ 298939 w 483723"/>
              <a:gd name="connsiteY14" fmla="*/ 0 h 378480"/>
              <a:gd name="connsiteX15" fmla="*/ 167054 w 483723"/>
              <a:gd name="connsiteY15" fmla="*/ 17585 h 378480"/>
              <a:gd name="connsiteX16" fmla="*/ 70339 w 483723"/>
              <a:gd name="connsiteY16" fmla="*/ 35170 h 378480"/>
              <a:gd name="connsiteX17" fmla="*/ 61546 w 483723"/>
              <a:gd name="connsiteY17" fmla="*/ 79131 h 378480"/>
              <a:gd name="connsiteX18" fmla="*/ 0 w 483723"/>
              <a:gd name="connsiteY18" fmla="*/ 43962 h 37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3723" h="378480">
                <a:moveTo>
                  <a:pt x="0" y="43962"/>
                </a:moveTo>
                <a:lnTo>
                  <a:pt x="0" y="43962"/>
                </a:lnTo>
                <a:cubicBezTo>
                  <a:pt x="8792" y="67408"/>
                  <a:pt x="12487" y="93465"/>
                  <a:pt x="26377" y="114300"/>
                </a:cubicBezTo>
                <a:cubicBezTo>
                  <a:pt x="31518" y="122011"/>
                  <a:pt x="44464" y="118948"/>
                  <a:pt x="52754" y="123093"/>
                </a:cubicBezTo>
                <a:cubicBezTo>
                  <a:pt x="62205" y="127819"/>
                  <a:pt x="69320" y="136753"/>
                  <a:pt x="79131" y="140677"/>
                </a:cubicBezTo>
                <a:cubicBezTo>
                  <a:pt x="113551" y="154445"/>
                  <a:pt x="153793" y="155283"/>
                  <a:pt x="184639" y="175847"/>
                </a:cubicBezTo>
                <a:lnTo>
                  <a:pt x="237392" y="211016"/>
                </a:lnTo>
                <a:cubicBezTo>
                  <a:pt x="247959" y="226866"/>
                  <a:pt x="274610" y="262918"/>
                  <a:pt x="272562" y="281354"/>
                </a:cubicBezTo>
                <a:cubicBezTo>
                  <a:pt x="271152" y="294043"/>
                  <a:pt x="229031" y="333677"/>
                  <a:pt x="219808" y="342900"/>
                </a:cubicBezTo>
                <a:cubicBezTo>
                  <a:pt x="358795" y="389230"/>
                  <a:pt x="288372" y="381149"/>
                  <a:pt x="430823" y="369277"/>
                </a:cubicBezTo>
                <a:cubicBezTo>
                  <a:pt x="448408" y="357554"/>
                  <a:pt x="482522" y="355216"/>
                  <a:pt x="483577" y="334108"/>
                </a:cubicBezTo>
                <a:cubicBezTo>
                  <a:pt x="486030" y="285041"/>
                  <a:pt x="457105" y="239341"/>
                  <a:pt x="439615" y="193431"/>
                </a:cubicBezTo>
                <a:cubicBezTo>
                  <a:pt x="429466" y="166789"/>
                  <a:pt x="403112" y="137514"/>
                  <a:pt x="386862" y="114300"/>
                </a:cubicBezTo>
                <a:cubicBezTo>
                  <a:pt x="374742" y="96986"/>
                  <a:pt x="366636" y="76491"/>
                  <a:pt x="351692" y="61547"/>
                </a:cubicBezTo>
                <a:cubicBezTo>
                  <a:pt x="314953" y="24808"/>
                  <a:pt x="332775" y="45118"/>
                  <a:pt x="298939" y="0"/>
                </a:cubicBezTo>
                <a:cubicBezTo>
                  <a:pt x="254977" y="5862"/>
                  <a:pt x="210889" y="10841"/>
                  <a:pt x="167054" y="17585"/>
                </a:cubicBezTo>
                <a:cubicBezTo>
                  <a:pt x="134668" y="22568"/>
                  <a:pt x="98642" y="18660"/>
                  <a:pt x="70339" y="35170"/>
                </a:cubicBezTo>
                <a:cubicBezTo>
                  <a:pt x="57431" y="42700"/>
                  <a:pt x="64477" y="64477"/>
                  <a:pt x="61546" y="79131"/>
                </a:cubicBezTo>
                <a:cubicBezTo>
                  <a:pt x="31237" y="69028"/>
                  <a:pt x="10258" y="49824"/>
                  <a:pt x="0" y="43962"/>
                </a:cubicBezTo>
                <a:close/>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フリーフォーム: 図形 29">
            <a:extLst>
              <a:ext uri="{FF2B5EF4-FFF2-40B4-BE49-F238E27FC236}">
                <a16:creationId xmlns:a16="http://schemas.microsoft.com/office/drawing/2014/main" id="{22DBCDE5-0993-97E3-FA8E-AE62CEF66726}"/>
              </a:ext>
            </a:extLst>
          </p:cNvPr>
          <p:cNvSpPr/>
          <p:nvPr/>
        </p:nvSpPr>
        <p:spPr>
          <a:xfrm>
            <a:off x="6716107" y="5486362"/>
            <a:ext cx="335324" cy="413276"/>
          </a:xfrm>
          <a:custGeom>
            <a:avLst/>
            <a:gdLst>
              <a:gd name="connsiteX0" fmla="*/ 62762 w 335324"/>
              <a:gd name="connsiteY0" fmla="*/ 79169 h 413276"/>
              <a:gd name="connsiteX1" fmla="*/ 62762 w 335324"/>
              <a:gd name="connsiteY1" fmla="*/ 79169 h 413276"/>
              <a:gd name="connsiteX2" fmla="*/ 36385 w 335324"/>
              <a:gd name="connsiteY2" fmla="*/ 167092 h 413276"/>
              <a:gd name="connsiteX3" fmla="*/ 1216 w 335324"/>
              <a:gd name="connsiteY3" fmla="*/ 193469 h 413276"/>
              <a:gd name="connsiteX4" fmla="*/ 36385 w 335324"/>
              <a:gd name="connsiteY4" fmla="*/ 272600 h 413276"/>
              <a:gd name="connsiteX5" fmla="*/ 53970 w 335324"/>
              <a:gd name="connsiteY5" fmla="*/ 325353 h 413276"/>
              <a:gd name="connsiteX6" fmla="*/ 62762 w 335324"/>
              <a:gd name="connsiteY6" fmla="*/ 360523 h 413276"/>
              <a:gd name="connsiteX7" fmla="*/ 133101 w 335324"/>
              <a:gd name="connsiteY7" fmla="*/ 413276 h 413276"/>
              <a:gd name="connsiteX8" fmla="*/ 291362 w 335324"/>
              <a:gd name="connsiteY8" fmla="*/ 378107 h 413276"/>
              <a:gd name="connsiteX9" fmla="*/ 308947 w 335324"/>
              <a:gd name="connsiteY9" fmla="*/ 334146 h 413276"/>
              <a:gd name="connsiteX10" fmla="*/ 326531 w 335324"/>
              <a:gd name="connsiteY10" fmla="*/ 219846 h 413276"/>
              <a:gd name="connsiteX11" fmla="*/ 335324 w 335324"/>
              <a:gd name="connsiteY11" fmla="*/ 184676 h 413276"/>
              <a:gd name="connsiteX12" fmla="*/ 282570 w 335324"/>
              <a:gd name="connsiteY12" fmla="*/ 131923 h 413276"/>
              <a:gd name="connsiteX13" fmla="*/ 221024 w 335324"/>
              <a:gd name="connsiteY13" fmla="*/ 79169 h 413276"/>
              <a:gd name="connsiteX14" fmla="*/ 150685 w 335324"/>
              <a:gd name="connsiteY14" fmla="*/ 8830 h 413276"/>
              <a:gd name="connsiteX15" fmla="*/ 124308 w 335324"/>
              <a:gd name="connsiteY15" fmla="*/ 44000 h 413276"/>
              <a:gd name="connsiteX16" fmla="*/ 62762 w 335324"/>
              <a:gd name="connsiteY16" fmla="*/ 79169 h 41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324" h="413276">
                <a:moveTo>
                  <a:pt x="62762" y="79169"/>
                </a:moveTo>
                <a:lnTo>
                  <a:pt x="62762" y="79169"/>
                </a:lnTo>
                <a:cubicBezTo>
                  <a:pt x="53970" y="108477"/>
                  <a:pt x="50892" y="140151"/>
                  <a:pt x="36385" y="167092"/>
                </a:cubicBezTo>
                <a:cubicBezTo>
                  <a:pt x="29438" y="179994"/>
                  <a:pt x="4395" y="179164"/>
                  <a:pt x="1216" y="193469"/>
                </a:cubicBezTo>
                <a:cubicBezTo>
                  <a:pt x="-6540" y="228370"/>
                  <a:pt x="24871" y="246692"/>
                  <a:pt x="36385" y="272600"/>
                </a:cubicBezTo>
                <a:cubicBezTo>
                  <a:pt x="43913" y="289538"/>
                  <a:pt x="48644" y="307599"/>
                  <a:pt x="53970" y="325353"/>
                </a:cubicBezTo>
                <a:cubicBezTo>
                  <a:pt x="57442" y="336927"/>
                  <a:pt x="56358" y="350276"/>
                  <a:pt x="62762" y="360523"/>
                </a:cubicBezTo>
                <a:cubicBezTo>
                  <a:pt x="82961" y="392842"/>
                  <a:pt x="102265" y="397859"/>
                  <a:pt x="133101" y="413276"/>
                </a:cubicBezTo>
                <a:cubicBezTo>
                  <a:pt x="185855" y="401553"/>
                  <a:pt x="242081" y="400283"/>
                  <a:pt x="291362" y="378107"/>
                </a:cubicBezTo>
                <a:cubicBezTo>
                  <a:pt x="305754" y="371630"/>
                  <a:pt x="305523" y="349553"/>
                  <a:pt x="308947" y="334146"/>
                </a:cubicBezTo>
                <a:cubicBezTo>
                  <a:pt x="317309" y="296516"/>
                  <a:pt x="319832" y="257808"/>
                  <a:pt x="326531" y="219846"/>
                </a:cubicBezTo>
                <a:cubicBezTo>
                  <a:pt x="328631" y="207946"/>
                  <a:pt x="332393" y="196399"/>
                  <a:pt x="335324" y="184676"/>
                </a:cubicBezTo>
                <a:cubicBezTo>
                  <a:pt x="317739" y="167092"/>
                  <a:pt x="301989" y="147458"/>
                  <a:pt x="282570" y="131923"/>
                </a:cubicBezTo>
                <a:cubicBezTo>
                  <a:pt x="207141" y="71580"/>
                  <a:pt x="285624" y="165301"/>
                  <a:pt x="221024" y="79169"/>
                </a:cubicBezTo>
                <a:cubicBezTo>
                  <a:pt x="189921" y="-14139"/>
                  <a:pt x="221911" y="-5415"/>
                  <a:pt x="150685" y="8830"/>
                </a:cubicBezTo>
                <a:cubicBezTo>
                  <a:pt x="141893" y="20553"/>
                  <a:pt x="132825" y="32075"/>
                  <a:pt x="124308" y="44000"/>
                </a:cubicBezTo>
                <a:cubicBezTo>
                  <a:pt x="118166" y="52598"/>
                  <a:pt x="73020" y="73307"/>
                  <a:pt x="62762" y="79169"/>
                </a:cubicBez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フリーフォーム: 図形 30">
            <a:extLst>
              <a:ext uri="{FF2B5EF4-FFF2-40B4-BE49-F238E27FC236}">
                <a16:creationId xmlns:a16="http://schemas.microsoft.com/office/drawing/2014/main" id="{138C6BB0-4DDC-4EB6-0A49-E18CCA6FCA22}"/>
              </a:ext>
            </a:extLst>
          </p:cNvPr>
          <p:cNvSpPr/>
          <p:nvPr/>
        </p:nvSpPr>
        <p:spPr>
          <a:xfrm>
            <a:off x="7112977" y="5558683"/>
            <a:ext cx="392168" cy="455255"/>
          </a:xfrm>
          <a:custGeom>
            <a:avLst/>
            <a:gdLst>
              <a:gd name="connsiteX0" fmla="*/ 114300 w 392168"/>
              <a:gd name="connsiteY0" fmla="*/ 455255 h 455255"/>
              <a:gd name="connsiteX1" fmla="*/ 114300 w 392168"/>
              <a:gd name="connsiteY1" fmla="*/ 455255 h 455255"/>
              <a:gd name="connsiteX2" fmla="*/ 149469 w 392168"/>
              <a:gd name="connsiteY2" fmla="*/ 358540 h 455255"/>
              <a:gd name="connsiteX3" fmla="*/ 123092 w 392168"/>
              <a:gd name="connsiteY3" fmla="*/ 314579 h 455255"/>
              <a:gd name="connsiteX4" fmla="*/ 61546 w 392168"/>
              <a:gd name="connsiteY4" fmla="*/ 261825 h 455255"/>
              <a:gd name="connsiteX5" fmla="*/ 0 w 392168"/>
              <a:gd name="connsiteY5" fmla="*/ 191486 h 455255"/>
              <a:gd name="connsiteX6" fmla="*/ 17585 w 392168"/>
              <a:gd name="connsiteY6" fmla="*/ 94771 h 455255"/>
              <a:gd name="connsiteX7" fmla="*/ 52754 w 392168"/>
              <a:gd name="connsiteY7" fmla="*/ 85979 h 455255"/>
              <a:gd name="connsiteX8" fmla="*/ 158261 w 392168"/>
              <a:gd name="connsiteY8" fmla="*/ 59602 h 455255"/>
              <a:gd name="connsiteX9" fmla="*/ 167054 w 392168"/>
              <a:gd name="connsiteY9" fmla="*/ 33225 h 455255"/>
              <a:gd name="connsiteX10" fmla="*/ 360485 w 392168"/>
              <a:gd name="connsiteY10" fmla="*/ 15640 h 455255"/>
              <a:gd name="connsiteX11" fmla="*/ 378069 w 392168"/>
              <a:gd name="connsiteY11" fmla="*/ 77186 h 455255"/>
              <a:gd name="connsiteX12" fmla="*/ 369277 w 392168"/>
              <a:gd name="connsiteY12" fmla="*/ 138732 h 455255"/>
              <a:gd name="connsiteX13" fmla="*/ 325315 w 392168"/>
              <a:gd name="connsiteY13" fmla="*/ 420086 h 455255"/>
              <a:gd name="connsiteX14" fmla="*/ 254977 w 392168"/>
              <a:gd name="connsiteY14" fmla="*/ 428879 h 455255"/>
              <a:gd name="connsiteX15" fmla="*/ 193431 w 392168"/>
              <a:gd name="connsiteY15" fmla="*/ 446463 h 455255"/>
              <a:gd name="connsiteX16" fmla="*/ 114300 w 392168"/>
              <a:gd name="connsiteY16" fmla="*/ 455255 h 45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2168" h="455255">
                <a:moveTo>
                  <a:pt x="114300" y="455255"/>
                </a:moveTo>
                <a:lnTo>
                  <a:pt x="114300" y="455255"/>
                </a:lnTo>
                <a:cubicBezTo>
                  <a:pt x="126023" y="423017"/>
                  <a:pt x="147329" y="392777"/>
                  <a:pt x="149469" y="358540"/>
                </a:cubicBezTo>
                <a:cubicBezTo>
                  <a:pt x="150535" y="341484"/>
                  <a:pt x="134587" y="327224"/>
                  <a:pt x="123092" y="314579"/>
                </a:cubicBezTo>
                <a:cubicBezTo>
                  <a:pt x="104916" y="294586"/>
                  <a:pt x="81630" y="279901"/>
                  <a:pt x="61546" y="261825"/>
                </a:cubicBezTo>
                <a:cubicBezTo>
                  <a:pt x="33226" y="236337"/>
                  <a:pt x="25842" y="223789"/>
                  <a:pt x="0" y="191486"/>
                </a:cubicBezTo>
                <a:cubicBezTo>
                  <a:pt x="5862" y="159248"/>
                  <a:pt x="2931" y="124079"/>
                  <a:pt x="17585" y="94771"/>
                </a:cubicBezTo>
                <a:cubicBezTo>
                  <a:pt x="22989" y="83963"/>
                  <a:pt x="41290" y="89800"/>
                  <a:pt x="52754" y="85979"/>
                </a:cubicBezTo>
                <a:cubicBezTo>
                  <a:pt x="138079" y="57537"/>
                  <a:pt x="52042" y="74776"/>
                  <a:pt x="158261" y="59602"/>
                </a:cubicBezTo>
                <a:cubicBezTo>
                  <a:pt x="161192" y="50810"/>
                  <a:pt x="161121" y="40345"/>
                  <a:pt x="167054" y="33225"/>
                </a:cubicBezTo>
                <a:cubicBezTo>
                  <a:pt x="216738" y="-26395"/>
                  <a:pt x="287658" y="11594"/>
                  <a:pt x="360485" y="15640"/>
                </a:cubicBezTo>
                <a:cubicBezTo>
                  <a:pt x="364631" y="28078"/>
                  <a:pt x="378069" y="66146"/>
                  <a:pt x="378069" y="77186"/>
                </a:cubicBezTo>
                <a:cubicBezTo>
                  <a:pt x="378069" y="97910"/>
                  <a:pt x="372208" y="118217"/>
                  <a:pt x="369277" y="138732"/>
                </a:cubicBezTo>
                <a:cubicBezTo>
                  <a:pt x="362603" y="345641"/>
                  <a:pt x="448339" y="399582"/>
                  <a:pt x="325315" y="420086"/>
                </a:cubicBezTo>
                <a:cubicBezTo>
                  <a:pt x="302008" y="423971"/>
                  <a:pt x="278423" y="425948"/>
                  <a:pt x="254977" y="428879"/>
                </a:cubicBezTo>
                <a:cubicBezTo>
                  <a:pt x="238305" y="434436"/>
                  <a:pt x="209991" y="444623"/>
                  <a:pt x="193431" y="446463"/>
                </a:cubicBezTo>
                <a:lnTo>
                  <a:pt x="114300" y="455255"/>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フリーフォーム: 図形 31">
            <a:extLst>
              <a:ext uri="{FF2B5EF4-FFF2-40B4-BE49-F238E27FC236}">
                <a16:creationId xmlns:a16="http://schemas.microsoft.com/office/drawing/2014/main" id="{B1142AD0-FF38-A5A4-1C12-29FC78AC5ED5}"/>
              </a:ext>
            </a:extLst>
          </p:cNvPr>
          <p:cNvSpPr/>
          <p:nvPr/>
        </p:nvSpPr>
        <p:spPr>
          <a:xfrm>
            <a:off x="6884042" y="5899638"/>
            <a:ext cx="326951" cy="263770"/>
          </a:xfrm>
          <a:custGeom>
            <a:avLst/>
            <a:gdLst>
              <a:gd name="connsiteX0" fmla="*/ 70673 w 326951"/>
              <a:gd name="connsiteY0" fmla="*/ 219808 h 263770"/>
              <a:gd name="connsiteX1" fmla="*/ 70673 w 326951"/>
              <a:gd name="connsiteY1" fmla="*/ 219808 h 263770"/>
              <a:gd name="connsiteX2" fmla="*/ 26712 w 326951"/>
              <a:gd name="connsiteY2" fmla="*/ 96716 h 263770"/>
              <a:gd name="connsiteX3" fmla="*/ 70673 w 326951"/>
              <a:gd name="connsiteY3" fmla="*/ 87924 h 263770"/>
              <a:gd name="connsiteX4" fmla="*/ 114635 w 326951"/>
              <a:gd name="connsiteY4" fmla="*/ 43962 h 263770"/>
              <a:gd name="connsiteX5" fmla="*/ 123427 w 326951"/>
              <a:gd name="connsiteY5" fmla="*/ 17585 h 263770"/>
              <a:gd name="connsiteX6" fmla="*/ 167389 w 326951"/>
              <a:gd name="connsiteY6" fmla="*/ 8793 h 263770"/>
              <a:gd name="connsiteX7" fmla="*/ 202558 w 326951"/>
              <a:gd name="connsiteY7" fmla="*/ 0 h 263770"/>
              <a:gd name="connsiteX8" fmla="*/ 308066 w 326951"/>
              <a:gd name="connsiteY8" fmla="*/ 17585 h 263770"/>
              <a:gd name="connsiteX9" fmla="*/ 308066 w 326951"/>
              <a:gd name="connsiteY9" fmla="*/ 158262 h 263770"/>
              <a:gd name="connsiteX10" fmla="*/ 281689 w 326951"/>
              <a:gd name="connsiteY10" fmla="*/ 254977 h 263770"/>
              <a:gd name="connsiteX11" fmla="*/ 246520 w 326951"/>
              <a:gd name="connsiteY11" fmla="*/ 263770 h 263770"/>
              <a:gd name="connsiteX12" fmla="*/ 220143 w 326951"/>
              <a:gd name="connsiteY12" fmla="*/ 254977 h 263770"/>
              <a:gd name="connsiteX13" fmla="*/ 105843 w 326951"/>
              <a:gd name="connsiteY13" fmla="*/ 237393 h 263770"/>
              <a:gd name="connsiteX14" fmla="*/ 70673 w 326951"/>
              <a:gd name="connsiteY14" fmla="*/ 219808 h 26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951" h="263770">
                <a:moveTo>
                  <a:pt x="70673" y="219808"/>
                </a:moveTo>
                <a:lnTo>
                  <a:pt x="70673" y="219808"/>
                </a:lnTo>
                <a:cubicBezTo>
                  <a:pt x="33943" y="178487"/>
                  <a:pt x="-39594" y="146445"/>
                  <a:pt x="26712" y="96716"/>
                </a:cubicBezTo>
                <a:cubicBezTo>
                  <a:pt x="38667" y="87750"/>
                  <a:pt x="56019" y="90855"/>
                  <a:pt x="70673" y="87924"/>
                </a:cubicBezTo>
                <a:cubicBezTo>
                  <a:pt x="97049" y="70340"/>
                  <a:pt x="99981" y="73269"/>
                  <a:pt x="114635" y="43962"/>
                </a:cubicBezTo>
                <a:cubicBezTo>
                  <a:pt x="118780" y="35673"/>
                  <a:pt x="115716" y="22726"/>
                  <a:pt x="123427" y="17585"/>
                </a:cubicBezTo>
                <a:cubicBezTo>
                  <a:pt x="135861" y="9296"/>
                  <a:pt x="152801" y="12035"/>
                  <a:pt x="167389" y="8793"/>
                </a:cubicBezTo>
                <a:cubicBezTo>
                  <a:pt x="179185" y="6172"/>
                  <a:pt x="190835" y="2931"/>
                  <a:pt x="202558" y="0"/>
                </a:cubicBezTo>
                <a:cubicBezTo>
                  <a:pt x="237727" y="5862"/>
                  <a:pt x="280848" y="-5446"/>
                  <a:pt x="308066" y="17585"/>
                </a:cubicBezTo>
                <a:cubicBezTo>
                  <a:pt x="330662" y="36704"/>
                  <a:pt x="311619" y="133388"/>
                  <a:pt x="308066" y="158262"/>
                </a:cubicBezTo>
                <a:cubicBezTo>
                  <a:pt x="326593" y="232372"/>
                  <a:pt x="348637" y="225221"/>
                  <a:pt x="281689" y="254977"/>
                </a:cubicBezTo>
                <a:cubicBezTo>
                  <a:pt x="270647" y="259885"/>
                  <a:pt x="258243" y="260839"/>
                  <a:pt x="246520" y="263770"/>
                </a:cubicBezTo>
                <a:cubicBezTo>
                  <a:pt x="237728" y="260839"/>
                  <a:pt x="229252" y="256685"/>
                  <a:pt x="220143" y="254977"/>
                </a:cubicBezTo>
                <a:cubicBezTo>
                  <a:pt x="182255" y="247873"/>
                  <a:pt x="143090" y="247325"/>
                  <a:pt x="105843" y="237393"/>
                </a:cubicBezTo>
                <a:cubicBezTo>
                  <a:pt x="97833" y="235257"/>
                  <a:pt x="76535" y="222739"/>
                  <a:pt x="70673" y="219808"/>
                </a:cubicBez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383966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descr="精神疾患の患者数"/>
          <p:cNvPicPr>
            <a:picLocks noChangeAspect="1" noChangeArrowheads="1"/>
          </p:cNvPicPr>
          <p:nvPr/>
        </p:nvPicPr>
        <p:blipFill>
          <a:blip r:embed="rId2" cstate="print"/>
          <a:srcRect/>
          <a:stretch>
            <a:fillRect/>
          </a:stretch>
        </p:blipFill>
        <p:spPr bwMode="auto">
          <a:xfrm>
            <a:off x="899592" y="548680"/>
            <a:ext cx="5976664" cy="4549978"/>
          </a:xfrm>
          <a:prstGeom prst="rect">
            <a:avLst/>
          </a:prstGeom>
          <a:noFill/>
        </p:spPr>
      </p:pic>
      <p:sp>
        <p:nvSpPr>
          <p:cNvPr id="5" name="テキスト ボックス 4"/>
          <p:cNvSpPr txBox="1"/>
          <p:nvPr/>
        </p:nvSpPr>
        <p:spPr>
          <a:xfrm>
            <a:off x="755576" y="5373216"/>
            <a:ext cx="453650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精神科医：約</a:t>
            </a: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16000</a:t>
            </a: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人</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患者数</a:t>
            </a: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a:t>
            </a: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精神科医：</a:t>
            </a: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202</a:t>
            </a: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人</a:t>
            </a: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a:t>
            </a: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精神科医</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5</a:t>
            </a: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分診療＝</a:t>
            </a: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12</a:t>
            </a: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人</a:t>
            </a: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a:t>
            </a: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時間</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10</a:t>
            </a: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分診療＝</a:t>
            </a: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6</a:t>
            </a: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人</a:t>
            </a:r>
            <a:r>
              <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a:t>
            </a:r>
            <a:r>
              <a:rPr kumimoji="1" lang="ja-JP" altLang="en-US" sz="1800" b="0" i="0" u="none" strike="noStrike" kern="1200" cap="none" spc="0" normalizeH="0" baseline="0" noProof="0">
                <a:ln>
                  <a:noFill/>
                </a:ln>
                <a:solidFill>
                  <a:prstClr val="black"/>
                </a:solidFill>
                <a:effectLst/>
                <a:uLnTx/>
                <a:uFillTx/>
                <a:latin typeface="Georgia"/>
                <a:ea typeface="HG明朝B" panose="02020809000000000000" pitchFamily="17" charset="-128"/>
                <a:cs typeface="+mn-cs"/>
              </a:rPr>
              <a:t>時間</a:t>
            </a:r>
            <a:endPar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spTree>
    <p:extLst>
      <p:ext uri="{BB962C8B-B14F-4D97-AF65-F5344CB8AC3E}">
        <p14:creationId xmlns:p14="http://schemas.microsoft.com/office/powerpoint/2010/main" val="8529776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根本的な不安</a:t>
            </a:r>
          </a:p>
        </p:txBody>
      </p:sp>
      <p:sp>
        <p:nvSpPr>
          <p:cNvPr id="3" name="コンテンツ プレースホルダ 2"/>
          <p:cNvSpPr>
            <a:spLocks noGrp="1"/>
          </p:cNvSpPr>
          <p:nvPr>
            <p:ph idx="1"/>
          </p:nvPr>
        </p:nvSpPr>
        <p:spPr/>
        <p:txBody>
          <a:bodyPr/>
          <a:lstStyle/>
          <a:p>
            <a:r>
              <a:rPr kumimoji="1" lang="ja-JP" altLang="en-US" dirty="0"/>
              <a:t>分離不安</a:t>
            </a:r>
            <a:endParaRPr kumimoji="1" lang="en-US" altLang="ja-JP" dirty="0"/>
          </a:p>
          <a:p>
            <a:endParaRPr lang="en-US" altLang="ja-JP" dirty="0"/>
          </a:p>
          <a:p>
            <a:r>
              <a:rPr kumimoji="1" lang="ja-JP" altLang="en-US" dirty="0"/>
              <a:t>去勢不安</a:t>
            </a:r>
            <a:endParaRPr kumimoji="1" lang="en-US" altLang="ja-JP" dirty="0"/>
          </a:p>
          <a:p>
            <a:endParaRPr lang="en-US" altLang="ja-JP" dirty="0"/>
          </a:p>
          <a:p>
            <a:r>
              <a:rPr kumimoji="1" lang="ja-JP" altLang="en-US" dirty="0"/>
              <a:t>実存不安</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548680"/>
            <a:ext cx="8229600" cy="1069848"/>
          </a:xfrm>
        </p:spPr>
        <p:txBody>
          <a:bodyPr/>
          <a:lstStyle/>
          <a:p>
            <a:r>
              <a:rPr kumimoji="1" lang="ja-JP" altLang="en-US" dirty="0"/>
              <a:t>妄想と強迫性と不安</a:t>
            </a:r>
          </a:p>
        </p:txBody>
      </p:sp>
      <p:graphicFrame>
        <p:nvGraphicFramePr>
          <p:cNvPr id="4" name="図表 3"/>
          <p:cNvGraphicFramePr/>
          <p:nvPr/>
        </p:nvGraphicFramePr>
        <p:xfrm>
          <a:off x="971600" y="1484784"/>
          <a:ext cx="6600226" cy="5012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グループ化 14"/>
          <p:cNvGrpSpPr/>
          <p:nvPr/>
        </p:nvGrpSpPr>
        <p:grpSpPr>
          <a:xfrm>
            <a:off x="5076056" y="2492896"/>
            <a:ext cx="3975541" cy="900970"/>
            <a:chOff x="5076056" y="2492896"/>
            <a:chExt cx="3975541" cy="900970"/>
          </a:xfrm>
        </p:grpSpPr>
        <p:sp>
          <p:nvSpPr>
            <p:cNvPr id="5" name="テキスト ボックス 4"/>
            <p:cNvSpPr txBox="1"/>
            <p:nvPr/>
          </p:nvSpPr>
          <p:spPr>
            <a:xfrm>
              <a:off x="7020272" y="2492896"/>
              <a:ext cx="203132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了解可能性？</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確率的な妥当性？</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p:txBody>
        </p:sp>
        <p:cxnSp>
          <p:nvCxnSpPr>
            <p:cNvPr id="7" name="直線矢印コネクタ 6"/>
            <p:cNvCxnSpPr/>
            <p:nvPr/>
          </p:nvCxnSpPr>
          <p:spPr>
            <a:xfrm rot="10800000" flipV="1">
              <a:off x="5076056" y="2780928"/>
              <a:ext cx="2016224" cy="61293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グループ化 15"/>
          <p:cNvGrpSpPr/>
          <p:nvPr/>
        </p:nvGrpSpPr>
        <p:grpSpPr>
          <a:xfrm>
            <a:off x="0" y="2204864"/>
            <a:ext cx="3419872" cy="1224136"/>
            <a:chOff x="0" y="2204864"/>
            <a:chExt cx="3419872" cy="1224136"/>
          </a:xfrm>
        </p:grpSpPr>
        <p:sp>
          <p:nvSpPr>
            <p:cNvPr id="9" name="テキスト ボックス 8"/>
            <p:cNvSpPr txBox="1"/>
            <p:nvPr/>
          </p:nvSpPr>
          <p:spPr>
            <a:xfrm>
              <a:off x="0" y="2204864"/>
              <a:ext cx="272382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本人の思考内容に対する</a:t>
              </a:r>
              <a:endParaRPr kumimoji="1" lang="en-US" altLang="ja-JP"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確信？</a:t>
              </a:r>
            </a:p>
          </p:txBody>
        </p:sp>
        <p:cxnSp>
          <p:nvCxnSpPr>
            <p:cNvPr id="11" name="直線矢印コネクタ 10"/>
            <p:cNvCxnSpPr/>
            <p:nvPr/>
          </p:nvCxnSpPr>
          <p:spPr>
            <a:xfrm>
              <a:off x="1619672" y="2852936"/>
              <a:ext cx="1800200" cy="576064"/>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グループ化 16"/>
          <p:cNvGrpSpPr/>
          <p:nvPr/>
        </p:nvGrpSpPr>
        <p:grpSpPr>
          <a:xfrm>
            <a:off x="3275856" y="4581128"/>
            <a:ext cx="2016224" cy="936104"/>
            <a:chOff x="3275856" y="4581128"/>
            <a:chExt cx="2016224" cy="936104"/>
          </a:xfrm>
        </p:grpSpPr>
        <p:sp>
          <p:nvSpPr>
            <p:cNvPr id="13" name="右矢印 12"/>
            <p:cNvSpPr/>
            <p:nvPr/>
          </p:nvSpPr>
          <p:spPr>
            <a:xfrm rot="10800000">
              <a:off x="3275856" y="4581128"/>
              <a:ext cx="2016224"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Georgia"/>
                <a:ea typeface="HG明朝B" panose="02020809000000000000" pitchFamily="17" charset="-128"/>
                <a:cs typeface="+mn-cs"/>
              </a:endParaRPr>
            </a:p>
          </p:txBody>
        </p:sp>
        <p:sp>
          <p:nvSpPr>
            <p:cNvPr id="14" name="テキスト ボックス 13"/>
            <p:cNvSpPr txBox="1"/>
            <p:nvPr/>
          </p:nvSpPr>
          <p:spPr>
            <a:xfrm>
              <a:off x="3851920" y="4869160"/>
              <a:ext cx="13388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Georgia"/>
                  <a:ea typeface="HG明朝B" panose="02020809000000000000" pitchFamily="17" charset="-128"/>
                  <a:cs typeface="+mn-cs"/>
                </a:rPr>
                <a:t>防衛機制？</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9AFDF3A-AE69-496E-8123-D86E9B1D9DF1}"/>
              </a:ext>
            </a:extLst>
          </p:cNvPr>
          <p:cNvPicPr>
            <a:picLocks noChangeAspect="1"/>
          </p:cNvPicPr>
          <p:nvPr/>
        </p:nvPicPr>
        <p:blipFill>
          <a:blip r:embed="rId2"/>
          <a:stretch>
            <a:fillRect/>
          </a:stretch>
        </p:blipFill>
        <p:spPr>
          <a:xfrm>
            <a:off x="1115616" y="2564904"/>
            <a:ext cx="7250078" cy="3780078"/>
          </a:xfrm>
          <a:prstGeom prst="rect">
            <a:avLst/>
          </a:prstGeom>
        </p:spPr>
      </p:pic>
      <p:sp>
        <p:nvSpPr>
          <p:cNvPr id="3" name="タイトル 2">
            <a:extLst>
              <a:ext uri="{FF2B5EF4-FFF2-40B4-BE49-F238E27FC236}">
                <a16:creationId xmlns:a16="http://schemas.microsoft.com/office/drawing/2014/main" id="{E8E2B12E-6FB1-41EB-B8C7-CBDF8BC538FF}"/>
              </a:ext>
            </a:extLst>
          </p:cNvPr>
          <p:cNvSpPr>
            <a:spLocks noGrp="1"/>
          </p:cNvSpPr>
          <p:nvPr>
            <p:ph type="title"/>
          </p:nvPr>
        </p:nvSpPr>
        <p:spPr/>
        <p:txBody>
          <a:bodyPr/>
          <a:lstStyle/>
          <a:p>
            <a:r>
              <a:rPr kumimoji="1" lang="ja-JP" altLang="en-US" dirty="0"/>
              <a:t>補助自我という関わり方</a:t>
            </a:r>
          </a:p>
        </p:txBody>
      </p:sp>
    </p:spTree>
    <p:extLst>
      <p:ext uri="{BB962C8B-B14F-4D97-AF65-F5344CB8AC3E}">
        <p14:creationId xmlns:p14="http://schemas.microsoft.com/office/powerpoint/2010/main" val="20397806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ACF31C-D7FB-0079-7D4D-E3CBD4E5E69F}"/>
              </a:ext>
            </a:extLst>
          </p:cNvPr>
          <p:cNvSpPr>
            <a:spLocks noGrp="1"/>
          </p:cNvSpPr>
          <p:nvPr>
            <p:ph type="title"/>
          </p:nvPr>
        </p:nvSpPr>
        <p:spPr>
          <a:xfrm>
            <a:off x="628650" y="1131095"/>
            <a:ext cx="7886700" cy="577056"/>
          </a:xfrm>
        </p:spPr>
        <p:txBody>
          <a:bodyPr>
            <a:normAutofit/>
          </a:bodyPr>
          <a:lstStyle/>
          <a:p>
            <a:r>
              <a:rPr lang="ja-JP" altLang="en-US" sz="3000" dirty="0">
                <a:latin typeface="+mn-ea"/>
                <a:ea typeface="+mn-ea"/>
              </a:rPr>
              <a:t>アイデンティティとは？</a:t>
            </a:r>
          </a:p>
        </p:txBody>
      </p:sp>
      <p:sp>
        <p:nvSpPr>
          <p:cNvPr id="3" name="コンテンツ プレースホルダー 2">
            <a:extLst>
              <a:ext uri="{FF2B5EF4-FFF2-40B4-BE49-F238E27FC236}">
                <a16:creationId xmlns:a16="http://schemas.microsoft.com/office/drawing/2014/main" id="{89AD7C05-E5A5-561C-C5C7-1406D515BF7C}"/>
              </a:ext>
            </a:extLst>
          </p:cNvPr>
          <p:cNvSpPr>
            <a:spLocks noGrp="1"/>
          </p:cNvSpPr>
          <p:nvPr>
            <p:ph idx="1"/>
          </p:nvPr>
        </p:nvSpPr>
        <p:spPr/>
        <p:txBody>
          <a:bodyPr/>
          <a:lstStyle/>
          <a:p>
            <a:endParaRPr kumimoji="1" lang="ja-JP" altLang="en-US" dirty="0"/>
          </a:p>
        </p:txBody>
      </p:sp>
      <p:sp>
        <p:nvSpPr>
          <p:cNvPr id="4" name="楕円 3">
            <a:extLst>
              <a:ext uri="{FF2B5EF4-FFF2-40B4-BE49-F238E27FC236}">
                <a16:creationId xmlns:a16="http://schemas.microsoft.com/office/drawing/2014/main" id="{CA14F732-C283-4993-DF80-50E5F5E275EE}"/>
              </a:ext>
            </a:extLst>
          </p:cNvPr>
          <p:cNvSpPr/>
          <p:nvPr/>
        </p:nvSpPr>
        <p:spPr>
          <a:xfrm>
            <a:off x="1563439" y="1708151"/>
            <a:ext cx="5695950" cy="3798366"/>
          </a:xfrm>
          <a:prstGeom prst="ellipse">
            <a:avLst/>
          </a:prstGeom>
          <a:ln w="22225">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3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楕円 4">
            <a:extLst>
              <a:ext uri="{FF2B5EF4-FFF2-40B4-BE49-F238E27FC236}">
                <a16:creationId xmlns:a16="http://schemas.microsoft.com/office/drawing/2014/main" id="{FAE6CE61-68D2-8497-B61C-61F4D0A98424}"/>
              </a:ext>
            </a:extLst>
          </p:cNvPr>
          <p:cNvSpPr/>
          <p:nvPr/>
        </p:nvSpPr>
        <p:spPr>
          <a:xfrm>
            <a:off x="6976738" y="1064366"/>
            <a:ext cx="1372868" cy="1033179"/>
          </a:xfrm>
          <a:prstGeom prst="ellipse">
            <a:avLst/>
          </a:prstGeom>
          <a:ln w="22225">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同僚</a:t>
            </a:r>
          </a:p>
        </p:txBody>
      </p:sp>
      <p:sp>
        <p:nvSpPr>
          <p:cNvPr id="6" name="楕円 5">
            <a:extLst>
              <a:ext uri="{FF2B5EF4-FFF2-40B4-BE49-F238E27FC236}">
                <a16:creationId xmlns:a16="http://schemas.microsoft.com/office/drawing/2014/main" id="{DC7CF105-0C52-927F-2CB8-A54952CDB079}"/>
              </a:ext>
            </a:extLst>
          </p:cNvPr>
          <p:cNvSpPr/>
          <p:nvPr/>
        </p:nvSpPr>
        <p:spPr>
          <a:xfrm>
            <a:off x="4169432" y="4339890"/>
            <a:ext cx="1372868" cy="1033179"/>
          </a:xfrm>
          <a:prstGeom prst="ellipse">
            <a:avLst/>
          </a:prstGeom>
          <a:ln w="22225">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恩師</a:t>
            </a:r>
          </a:p>
        </p:txBody>
      </p:sp>
      <p:sp>
        <p:nvSpPr>
          <p:cNvPr id="7" name="楕円 6">
            <a:extLst>
              <a:ext uri="{FF2B5EF4-FFF2-40B4-BE49-F238E27FC236}">
                <a16:creationId xmlns:a16="http://schemas.microsoft.com/office/drawing/2014/main" id="{DF1EAC42-074A-C13A-3FE3-CD9F8E86BA45}"/>
              </a:ext>
            </a:extLst>
          </p:cNvPr>
          <p:cNvSpPr/>
          <p:nvPr/>
        </p:nvSpPr>
        <p:spPr>
          <a:xfrm>
            <a:off x="5495666" y="3656319"/>
            <a:ext cx="1372868" cy="1033179"/>
          </a:xfrm>
          <a:prstGeom prst="ellipse">
            <a:avLst/>
          </a:prstGeom>
          <a:ln w="22225">
            <a:prstDash val="sys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先輩</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楕円 7">
            <a:extLst>
              <a:ext uri="{FF2B5EF4-FFF2-40B4-BE49-F238E27FC236}">
                <a16:creationId xmlns:a16="http://schemas.microsoft.com/office/drawing/2014/main" id="{11EA2906-1FE7-1DEC-FFF4-F936AC2A004A}"/>
              </a:ext>
            </a:extLst>
          </p:cNvPr>
          <p:cNvSpPr/>
          <p:nvPr/>
        </p:nvSpPr>
        <p:spPr>
          <a:xfrm>
            <a:off x="5341307" y="2566649"/>
            <a:ext cx="1372868" cy="1033179"/>
          </a:xfrm>
          <a:prstGeom prst="ellipse">
            <a:avLst/>
          </a:prstGeom>
          <a:ln w="22225">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父親</a:t>
            </a:r>
          </a:p>
        </p:txBody>
      </p:sp>
      <p:sp>
        <p:nvSpPr>
          <p:cNvPr id="9" name="楕円 8">
            <a:extLst>
              <a:ext uri="{FF2B5EF4-FFF2-40B4-BE49-F238E27FC236}">
                <a16:creationId xmlns:a16="http://schemas.microsoft.com/office/drawing/2014/main" id="{EB5CF7AB-E1AC-6F4B-F4D9-26159733D709}"/>
              </a:ext>
            </a:extLst>
          </p:cNvPr>
          <p:cNvSpPr/>
          <p:nvPr/>
        </p:nvSpPr>
        <p:spPr>
          <a:xfrm>
            <a:off x="3851353" y="2106602"/>
            <a:ext cx="1372868" cy="1033179"/>
          </a:xfrm>
          <a:prstGeom prst="ellipse">
            <a:avLst/>
          </a:prstGeom>
          <a:ln w="22225">
            <a:prstDash val="lgDashDot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友達</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0" name="楕円 9">
            <a:extLst>
              <a:ext uri="{FF2B5EF4-FFF2-40B4-BE49-F238E27FC236}">
                <a16:creationId xmlns:a16="http://schemas.microsoft.com/office/drawing/2014/main" id="{120210C6-B955-816E-4D66-D378332A39B7}"/>
              </a:ext>
            </a:extLst>
          </p:cNvPr>
          <p:cNvSpPr/>
          <p:nvPr/>
        </p:nvSpPr>
        <p:spPr>
          <a:xfrm>
            <a:off x="3874444" y="3230585"/>
            <a:ext cx="1372868" cy="1033179"/>
          </a:xfrm>
          <a:prstGeom prst="ellipse">
            <a:avLst/>
          </a:prstGeom>
          <a:ln w="22225">
            <a:prstDash val="sys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妻・子</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1" name="楕円 10">
            <a:extLst>
              <a:ext uri="{FF2B5EF4-FFF2-40B4-BE49-F238E27FC236}">
                <a16:creationId xmlns:a16="http://schemas.microsoft.com/office/drawing/2014/main" id="{FE2C4810-A156-FCF0-280A-0BD8FC1CAF8C}"/>
              </a:ext>
            </a:extLst>
          </p:cNvPr>
          <p:cNvSpPr/>
          <p:nvPr/>
        </p:nvSpPr>
        <p:spPr>
          <a:xfrm>
            <a:off x="2617487" y="4088845"/>
            <a:ext cx="1372868" cy="1033179"/>
          </a:xfrm>
          <a:prstGeom prst="ellipse">
            <a:avLst/>
          </a:prstGeom>
          <a:ln w="22225">
            <a:prstDash val="dash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同僚</a:t>
            </a:r>
          </a:p>
        </p:txBody>
      </p:sp>
      <p:sp>
        <p:nvSpPr>
          <p:cNvPr id="12" name="楕円 11">
            <a:extLst>
              <a:ext uri="{FF2B5EF4-FFF2-40B4-BE49-F238E27FC236}">
                <a16:creationId xmlns:a16="http://schemas.microsoft.com/office/drawing/2014/main" id="{129DF350-C118-840D-07CF-3256BCDE8D42}"/>
              </a:ext>
            </a:extLst>
          </p:cNvPr>
          <p:cNvSpPr/>
          <p:nvPr/>
        </p:nvSpPr>
        <p:spPr>
          <a:xfrm>
            <a:off x="1685830" y="3262203"/>
            <a:ext cx="1372868" cy="1033179"/>
          </a:xfrm>
          <a:prstGeom prst="ellipse">
            <a:avLst/>
          </a:prstGeom>
          <a:ln w="22225">
            <a:prstDash val="dash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芸能人</a:t>
            </a:r>
            <a:r>
              <a:rPr kumimoji="1" lang="en-US" altLang="ja-JP"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a:t>
            </a:r>
            <a:endPar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楕円 12">
            <a:extLst>
              <a:ext uri="{FF2B5EF4-FFF2-40B4-BE49-F238E27FC236}">
                <a16:creationId xmlns:a16="http://schemas.microsoft.com/office/drawing/2014/main" id="{73AFB5D1-B865-67DA-8B00-41B01B56C5DB}"/>
              </a:ext>
            </a:extLst>
          </p:cNvPr>
          <p:cNvSpPr/>
          <p:nvPr/>
        </p:nvSpPr>
        <p:spPr>
          <a:xfrm>
            <a:off x="2422530" y="2235374"/>
            <a:ext cx="1372868" cy="1033179"/>
          </a:xfrm>
          <a:prstGeom prst="ellipse">
            <a:avLst/>
          </a:prstGeom>
          <a:ln w="22225">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母親</a:t>
            </a:r>
          </a:p>
        </p:txBody>
      </p:sp>
      <p:sp>
        <p:nvSpPr>
          <p:cNvPr id="15" name="楕円 14">
            <a:extLst>
              <a:ext uri="{FF2B5EF4-FFF2-40B4-BE49-F238E27FC236}">
                <a16:creationId xmlns:a16="http://schemas.microsoft.com/office/drawing/2014/main" id="{18304644-DD2D-DF0C-40C7-F98E07424868}"/>
              </a:ext>
            </a:extLst>
          </p:cNvPr>
          <p:cNvSpPr/>
          <p:nvPr/>
        </p:nvSpPr>
        <p:spPr>
          <a:xfrm>
            <a:off x="197209" y="4692164"/>
            <a:ext cx="1372868" cy="1033179"/>
          </a:xfrm>
          <a:prstGeom prst="ellipse">
            <a:avLst/>
          </a:prstGeom>
          <a:ln w="22225">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友達</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B</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6" name="楕円 15">
            <a:extLst>
              <a:ext uri="{FF2B5EF4-FFF2-40B4-BE49-F238E27FC236}">
                <a16:creationId xmlns:a16="http://schemas.microsoft.com/office/drawing/2014/main" id="{8A1AD3A0-E114-C7B4-122A-74984C57ED79}"/>
              </a:ext>
            </a:extLst>
          </p:cNvPr>
          <p:cNvSpPr/>
          <p:nvPr/>
        </p:nvSpPr>
        <p:spPr>
          <a:xfrm>
            <a:off x="7234909" y="4828956"/>
            <a:ext cx="1372868" cy="1033179"/>
          </a:xfrm>
          <a:prstGeom prst="ellipse">
            <a:avLst/>
          </a:prstGeom>
          <a:ln w="22225">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職場</a:t>
            </a:r>
          </a:p>
        </p:txBody>
      </p:sp>
      <p:sp>
        <p:nvSpPr>
          <p:cNvPr id="17" name="楕円 16">
            <a:extLst>
              <a:ext uri="{FF2B5EF4-FFF2-40B4-BE49-F238E27FC236}">
                <a16:creationId xmlns:a16="http://schemas.microsoft.com/office/drawing/2014/main" id="{68C5E64A-3134-E5B5-13B6-68DA43548CAC}"/>
              </a:ext>
            </a:extLst>
          </p:cNvPr>
          <p:cNvSpPr/>
          <p:nvPr/>
        </p:nvSpPr>
        <p:spPr>
          <a:xfrm>
            <a:off x="288731" y="1526234"/>
            <a:ext cx="1372868" cy="1033179"/>
          </a:xfrm>
          <a:prstGeom prst="ellipse">
            <a:avLst/>
          </a:prstGeom>
          <a:ln w="22225">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先輩</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B</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8" name="楕円 17">
            <a:extLst>
              <a:ext uri="{FF2B5EF4-FFF2-40B4-BE49-F238E27FC236}">
                <a16:creationId xmlns:a16="http://schemas.microsoft.com/office/drawing/2014/main" id="{17DF60B5-6E1E-378D-4F75-689221BB36B6}"/>
              </a:ext>
            </a:extLst>
          </p:cNvPr>
          <p:cNvSpPr/>
          <p:nvPr/>
        </p:nvSpPr>
        <p:spPr>
          <a:xfrm>
            <a:off x="7663171" y="2751964"/>
            <a:ext cx="1372868" cy="1033179"/>
          </a:xfrm>
          <a:prstGeom prst="ellipse">
            <a:avLst/>
          </a:prstGeom>
          <a:ln w="22225">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地域</a:t>
            </a:r>
          </a:p>
        </p:txBody>
      </p:sp>
      <p:sp>
        <p:nvSpPr>
          <p:cNvPr id="14" name="正方形/長方形 13">
            <a:extLst>
              <a:ext uri="{FF2B5EF4-FFF2-40B4-BE49-F238E27FC236}">
                <a16:creationId xmlns:a16="http://schemas.microsoft.com/office/drawing/2014/main" id="{07D5C515-E563-2A44-34F1-5054DF294BD4}"/>
              </a:ext>
            </a:extLst>
          </p:cNvPr>
          <p:cNvSpPr/>
          <p:nvPr/>
        </p:nvSpPr>
        <p:spPr>
          <a:xfrm>
            <a:off x="3648308" y="1584324"/>
            <a:ext cx="1561634" cy="460538"/>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自分</a:t>
            </a:r>
          </a:p>
        </p:txBody>
      </p:sp>
      <p:sp>
        <p:nvSpPr>
          <p:cNvPr id="19" name="矢印: 左右 18">
            <a:extLst>
              <a:ext uri="{FF2B5EF4-FFF2-40B4-BE49-F238E27FC236}">
                <a16:creationId xmlns:a16="http://schemas.microsoft.com/office/drawing/2014/main" id="{13BB3821-0DED-12EC-4EA5-EE0F8800A776}"/>
              </a:ext>
            </a:extLst>
          </p:cNvPr>
          <p:cNvSpPr/>
          <p:nvPr/>
        </p:nvSpPr>
        <p:spPr>
          <a:xfrm rot="19508499">
            <a:off x="6347329" y="1895427"/>
            <a:ext cx="842959" cy="420782"/>
          </a:xfrm>
          <a:prstGeom prst="leftRightArrow">
            <a:avLst/>
          </a:prstGeom>
          <a:solidFill>
            <a:srgbClr val="FFFF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0" name="矢印: 左右 19">
            <a:extLst>
              <a:ext uri="{FF2B5EF4-FFF2-40B4-BE49-F238E27FC236}">
                <a16:creationId xmlns:a16="http://schemas.microsoft.com/office/drawing/2014/main" id="{56D041A6-6878-68B1-788B-770297130F5E}"/>
              </a:ext>
            </a:extLst>
          </p:cNvPr>
          <p:cNvSpPr/>
          <p:nvPr/>
        </p:nvSpPr>
        <p:spPr>
          <a:xfrm rot="2358974">
            <a:off x="6493269" y="4746177"/>
            <a:ext cx="842959" cy="420782"/>
          </a:xfrm>
          <a:prstGeom prst="leftRightArrow">
            <a:avLst/>
          </a:prstGeom>
          <a:solidFill>
            <a:srgbClr val="FFFF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1" name="矢印: 左右 20">
            <a:extLst>
              <a:ext uri="{FF2B5EF4-FFF2-40B4-BE49-F238E27FC236}">
                <a16:creationId xmlns:a16="http://schemas.microsoft.com/office/drawing/2014/main" id="{F371CD1D-753D-66A9-BB5E-66E157E4519C}"/>
              </a:ext>
            </a:extLst>
          </p:cNvPr>
          <p:cNvSpPr/>
          <p:nvPr/>
        </p:nvSpPr>
        <p:spPr>
          <a:xfrm>
            <a:off x="6822843" y="3142388"/>
            <a:ext cx="842959" cy="420782"/>
          </a:xfrm>
          <a:prstGeom prst="leftRightArrow">
            <a:avLst/>
          </a:prstGeom>
          <a:solidFill>
            <a:srgbClr val="FFFF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矢印: 左右 21">
            <a:extLst>
              <a:ext uri="{FF2B5EF4-FFF2-40B4-BE49-F238E27FC236}">
                <a16:creationId xmlns:a16="http://schemas.microsoft.com/office/drawing/2014/main" id="{584D687E-87CA-005C-B085-93F9BBE6C3C3}"/>
              </a:ext>
            </a:extLst>
          </p:cNvPr>
          <p:cNvSpPr/>
          <p:nvPr/>
        </p:nvSpPr>
        <p:spPr>
          <a:xfrm rot="2043348">
            <a:off x="1431564" y="2260176"/>
            <a:ext cx="842959" cy="420782"/>
          </a:xfrm>
          <a:prstGeom prst="leftRightArrow">
            <a:avLst/>
          </a:prstGeom>
          <a:solidFill>
            <a:srgbClr val="FFFF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3" name="矢印: 左右 22">
            <a:extLst>
              <a:ext uri="{FF2B5EF4-FFF2-40B4-BE49-F238E27FC236}">
                <a16:creationId xmlns:a16="http://schemas.microsoft.com/office/drawing/2014/main" id="{3615D4EF-F463-712D-CF03-8E28042D685A}"/>
              </a:ext>
            </a:extLst>
          </p:cNvPr>
          <p:cNvSpPr/>
          <p:nvPr/>
        </p:nvSpPr>
        <p:spPr>
          <a:xfrm rot="19508499">
            <a:off x="1339053" y="4590580"/>
            <a:ext cx="842959" cy="420782"/>
          </a:xfrm>
          <a:prstGeom prst="leftRightArrow">
            <a:avLst/>
          </a:prstGeom>
          <a:solidFill>
            <a:srgbClr val="FFFF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6" name="楕円 25">
            <a:extLst>
              <a:ext uri="{FF2B5EF4-FFF2-40B4-BE49-F238E27FC236}">
                <a16:creationId xmlns:a16="http://schemas.microsoft.com/office/drawing/2014/main" id="{203D7C99-7F8C-DB4B-6444-608753B78C6C}"/>
              </a:ext>
            </a:extLst>
          </p:cNvPr>
          <p:cNvSpPr/>
          <p:nvPr/>
        </p:nvSpPr>
        <p:spPr>
          <a:xfrm>
            <a:off x="96575" y="2676026"/>
            <a:ext cx="1372868" cy="1033179"/>
          </a:xfrm>
          <a:prstGeom prst="ellipse">
            <a:avLst/>
          </a:prstGeom>
          <a:ln w="22225">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芸能人</a:t>
            </a:r>
            <a:r>
              <a:rPr kumimoji="1" lang="en-US" altLang="ja-JP"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B</a:t>
            </a:r>
            <a:endPar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9" name="矢印: 左右 28">
            <a:extLst>
              <a:ext uri="{FF2B5EF4-FFF2-40B4-BE49-F238E27FC236}">
                <a16:creationId xmlns:a16="http://schemas.microsoft.com/office/drawing/2014/main" id="{CF2BF50E-7472-3936-85AB-A4B189826664}"/>
              </a:ext>
            </a:extLst>
          </p:cNvPr>
          <p:cNvSpPr/>
          <p:nvPr/>
        </p:nvSpPr>
        <p:spPr>
          <a:xfrm rot="332341">
            <a:off x="1240119" y="2995622"/>
            <a:ext cx="842959" cy="393615"/>
          </a:xfrm>
          <a:prstGeom prst="leftRightArrow">
            <a:avLst/>
          </a:prstGeom>
          <a:solidFill>
            <a:srgbClr val="FFFF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矢印: 左 29">
            <a:extLst>
              <a:ext uri="{FF2B5EF4-FFF2-40B4-BE49-F238E27FC236}">
                <a16:creationId xmlns:a16="http://schemas.microsoft.com/office/drawing/2014/main" id="{530F079E-E3A5-B166-BDFF-ECA23F50E56D}"/>
              </a:ext>
            </a:extLst>
          </p:cNvPr>
          <p:cNvSpPr/>
          <p:nvPr/>
        </p:nvSpPr>
        <p:spPr>
          <a:xfrm>
            <a:off x="754174" y="3835400"/>
            <a:ext cx="1047568" cy="253445"/>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矢印: 左 31">
            <a:extLst>
              <a:ext uri="{FF2B5EF4-FFF2-40B4-BE49-F238E27FC236}">
                <a16:creationId xmlns:a16="http://schemas.microsoft.com/office/drawing/2014/main" id="{93BF2A16-C398-9ECF-9B98-078A49800102}"/>
              </a:ext>
            </a:extLst>
          </p:cNvPr>
          <p:cNvSpPr/>
          <p:nvPr/>
        </p:nvSpPr>
        <p:spPr>
          <a:xfrm rot="12113419">
            <a:off x="1234999" y="3440287"/>
            <a:ext cx="1024504" cy="253445"/>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AB33FB96-5DC4-E98E-21D8-549E5937A9AF}"/>
              </a:ext>
            </a:extLst>
          </p:cNvPr>
          <p:cNvSpPr txBox="1"/>
          <p:nvPr/>
        </p:nvSpPr>
        <p:spPr>
          <a:xfrm>
            <a:off x="5393914" y="6452042"/>
            <a:ext cx="3344184"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医療法人ディープインテンション 橋本隼人</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1590093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B3B303-1504-350F-69EF-3C024CE45790}"/>
              </a:ext>
            </a:extLst>
          </p:cNvPr>
          <p:cNvSpPr>
            <a:spLocks noGrp="1"/>
          </p:cNvSpPr>
          <p:nvPr>
            <p:ph type="title"/>
          </p:nvPr>
        </p:nvSpPr>
        <p:spPr>
          <a:xfrm>
            <a:off x="822960" y="1282701"/>
            <a:ext cx="7543800" cy="469900"/>
          </a:xfrm>
        </p:spPr>
        <p:txBody>
          <a:bodyPr>
            <a:normAutofit fontScale="90000"/>
          </a:bodyPr>
          <a:lstStyle/>
          <a:p>
            <a:r>
              <a:rPr kumimoji="1" lang="ja-JP" altLang="en-US" dirty="0">
                <a:latin typeface="+mn-ea"/>
                <a:ea typeface="+mn-ea"/>
              </a:rPr>
              <a:t>自己の萌芽（第</a:t>
            </a:r>
            <a:r>
              <a:rPr kumimoji="1" lang="en-US" altLang="ja-JP" dirty="0">
                <a:latin typeface="+mn-ea"/>
                <a:ea typeface="+mn-ea"/>
              </a:rPr>
              <a:t>1</a:t>
            </a:r>
            <a:r>
              <a:rPr kumimoji="1" lang="ja-JP" altLang="en-US" dirty="0">
                <a:latin typeface="+mn-ea"/>
                <a:ea typeface="+mn-ea"/>
              </a:rPr>
              <a:t>クール）</a:t>
            </a:r>
          </a:p>
        </p:txBody>
      </p:sp>
      <p:sp>
        <p:nvSpPr>
          <p:cNvPr id="3" name="コンテンツ プレースホルダー 2">
            <a:extLst>
              <a:ext uri="{FF2B5EF4-FFF2-40B4-BE49-F238E27FC236}">
                <a16:creationId xmlns:a16="http://schemas.microsoft.com/office/drawing/2014/main" id="{DA9F3213-DA3B-7914-EDD3-404257E560F4}"/>
              </a:ext>
            </a:extLst>
          </p:cNvPr>
          <p:cNvSpPr>
            <a:spLocks noGrp="1"/>
          </p:cNvSpPr>
          <p:nvPr>
            <p:ph idx="1"/>
          </p:nvPr>
        </p:nvSpPr>
        <p:spPr>
          <a:xfrm>
            <a:off x="628650" y="1943101"/>
            <a:ext cx="7886700" cy="3546872"/>
          </a:xfrm>
        </p:spPr>
        <p:txBody>
          <a:bodyPr/>
          <a:lstStyle/>
          <a:p>
            <a:pPr marL="0" indent="0">
              <a:buNone/>
            </a:pPr>
            <a:r>
              <a:rPr lang="ja-JP" altLang="en-US" dirty="0"/>
              <a:t>「自分」と「自分以外のもの」の区別はない</a:t>
            </a: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r>
              <a:rPr kumimoji="1" lang="ja-JP" altLang="en-US" dirty="0"/>
              <a:t>　　　　　　　　　　　</a:t>
            </a:r>
            <a:r>
              <a:rPr lang="ja-JP" altLang="en-US" sz="4950" dirty="0"/>
              <a:t>＝</a:t>
            </a:r>
          </a:p>
        </p:txBody>
      </p:sp>
      <p:sp>
        <p:nvSpPr>
          <p:cNvPr id="4" name="楕円 3">
            <a:extLst>
              <a:ext uri="{FF2B5EF4-FFF2-40B4-BE49-F238E27FC236}">
                <a16:creationId xmlns:a16="http://schemas.microsoft.com/office/drawing/2014/main" id="{B44715F0-B637-F07F-90C3-00210B68A970}"/>
              </a:ext>
            </a:extLst>
          </p:cNvPr>
          <p:cNvSpPr/>
          <p:nvPr/>
        </p:nvSpPr>
        <p:spPr>
          <a:xfrm>
            <a:off x="1183315" y="3054609"/>
            <a:ext cx="2084225" cy="1981848"/>
          </a:xfrm>
          <a:prstGeom prst="ellipse">
            <a:avLst/>
          </a:prstGeom>
          <a:ln w="22225">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3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自分</a:t>
            </a:r>
          </a:p>
        </p:txBody>
      </p:sp>
      <p:sp>
        <p:nvSpPr>
          <p:cNvPr id="11" name="四角形: 角を丸くする 10">
            <a:extLst>
              <a:ext uri="{FF2B5EF4-FFF2-40B4-BE49-F238E27FC236}">
                <a16:creationId xmlns:a16="http://schemas.microsoft.com/office/drawing/2014/main" id="{D9341C23-C5CC-7B09-77FD-E67823C551CC}"/>
              </a:ext>
            </a:extLst>
          </p:cNvPr>
          <p:cNvSpPr/>
          <p:nvPr/>
        </p:nvSpPr>
        <p:spPr>
          <a:xfrm>
            <a:off x="4572001" y="2375807"/>
            <a:ext cx="3720581" cy="3199493"/>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3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外的世界</a:t>
            </a:r>
          </a:p>
        </p:txBody>
      </p:sp>
      <p:sp>
        <p:nvSpPr>
          <p:cNvPr id="5" name="テキスト ボックス 4">
            <a:extLst>
              <a:ext uri="{FF2B5EF4-FFF2-40B4-BE49-F238E27FC236}">
                <a16:creationId xmlns:a16="http://schemas.microsoft.com/office/drawing/2014/main" id="{52EF890C-B892-EB20-A447-8D7742E8155E}"/>
              </a:ext>
            </a:extLst>
          </p:cNvPr>
          <p:cNvSpPr txBox="1"/>
          <p:nvPr/>
        </p:nvSpPr>
        <p:spPr>
          <a:xfrm>
            <a:off x="5393914" y="6453336"/>
            <a:ext cx="3344184"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医療法人ディープインテンション 橋本隼人</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998974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92696"/>
            <a:ext cx="8229600" cy="1066800"/>
          </a:xfrm>
        </p:spPr>
        <p:txBody>
          <a:bodyPr>
            <a:normAutofit/>
          </a:bodyPr>
          <a:lstStyle/>
          <a:p>
            <a:r>
              <a:rPr kumimoji="1" lang="ja-JP" altLang="en-US" sz="2400" dirty="0"/>
              <a:t>アブラハム・マズローの自己実現理論：欲求の階層</a:t>
            </a:r>
          </a:p>
        </p:txBody>
      </p:sp>
      <p:pic>
        <p:nvPicPr>
          <p:cNvPr id="51202" name="Picture 2" descr="ファイル:Maslow's hierarchy of needs.png"/>
          <p:cNvPicPr>
            <a:picLocks noChangeAspect="1" noChangeArrowheads="1"/>
          </p:cNvPicPr>
          <p:nvPr/>
        </p:nvPicPr>
        <p:blipFill>
          <a:blip r:embed="rId2" cstate="print"/>
          <a:srcRect/>
          <a:stretch>
            <a:fillRect/>
          </a:stretch>
        </p:blipFill>
        <p:spPr bwMode="auto">
          <a:xfrm>
            <a:off x="1475656" y="1988840"/>
            <a:ext cx="6899920" cy="4519449"/>
          </a:xfrm>
          <a:prstGeom prst="rect">
            <a:avLst/>
          </a:prstGeom>
          <a:noFill/>
        </p:spPr>
      </p:pic>
      <p:sp>
        <p:nvSpPr>
          <p:cNvPr id="5" name="テキスト ボックス 4"/>
          <p:cNvSpPr txBox="1"/>
          <p:nvPr/>
        </p:nvSpPr>
        <p:spPr>
          <a:xfrm>
            <a:off x="1403648" y="3501008"/>
            <a:ext cx="2088231" cy="369332"/>
          </a:xfrm>
          <a:prstGeom prst="rect">
            <a:avLst/>
          </a:prstGeom>
          <a:noFill/>
        </p:spPr>
        <p:txBody>
          <a:bodyPr wrap="square" rtlCol="0">
            <a:spAutoFit/>
          </a:bodyPr>
          <a:lstStyle/>
          <a:p>
            <a:r>
              <a:rPr kumimoji="1" lang="ja-JP" altLang="en-US" dirty="0"/>
              <a:t>自己実現</a:t>
            </a:r>
          </a:p>
        </p:txBody>
      </p:sp>
      <p:sp>
        <p:nvSpPr>
          <p:cNvPr id="6" name="テキスト ボックス 5"/>
          <p:cNvSpPr txBox="1"/>
          <p:nvPr/>
        </p:nvSpPr>
        <p:spPr>
          <a:xfrm>
            <a:off x="1403648" y="4221088"/>
            <a:ext cx="646331" cy="369332"/>
          </a:xfrm>
          <a:prstGeom prst="rect">
            <a:avLst/>
          </a:prstGeom>
          <a:noFill/>
        </p:spPr>
        <p:txBody>
          <a:bodyPr wrap="none" rtlCol="0">
            <a:spAutoFit/>
          </a:bodyPr>
          <a:lstStyle/>
          <a:p>
            <a:r>
              <a:rPr kumimoji="1" lang="ja-JP" altLang="en-US" dirty="0"/>
              <a:t>承認</a:t>
            </a:r>
          </a:p>
        </p:txBody>
      </p:sp>
      <p:sp>
        <p:nvSpPr>
          <p:cNvPr id="7" name="テキスト ボックス 6"/>
          <p:cNvSpPr txBox="1"/>
          <p:nvPr/>
        </p:nvSpPr>
        <p:spPr>
          <a:xfrm>
            <a:off x="1403648" y="4797152"/>
            <a:ext cx="1107996" cy="369332"/>
          </a:xfrm>
          <a:prstGeom prst="rect">
            <a:avLst/>
          </a:prstGeom>
          <a:noFill/>
        </p:spPr>
        <p:txBody>
          <a:bodyPr wrap="none" rtlCol="0">
            <a:spAutoFit/>
          </a:bodyPr>
          <a:lstStyle/>
          <a:p>
            <a:r>
              <a:rPr kumimoji="1" lang="ja-JP" altLang="en-US" dirty="0"/>
              <a:t>愛と所属</a:t>
            </a:r>
          </a:p>
        </p:txBody>
      </p:sp>
      <p:sp>
        <p:nvSpPr>
          <p:cNvPr id="8" name="テキスト ボックス 7"/>
          <p:cNvSpPr txBox="1"/>
          <p:nvPr/>
        </p:nvSpPr>
        <p:spPr>
          <a:xfrm>
            <a:off x="1403648" y="5373216"/>
            <a:ext cx="646331" cy="369332"/>
          </a:xfrm>
          <a:prstGeom prst="rect">
            <a:avLst/>
          </a:prstGeom>
          <a:noFill/>
        </p:spPr>
        <p:txBody>
          <a:bodyPr wrap="none" rtlCol="0">
            <a:spAutoFit/>
          </a:bodyPr>
          <a:lstStyle/>
          <a:p>
            <a:r>
              <a:rPr kumimoji="1" lang="ja-JP" altLang="en-US" dirty="0"/>
              <a:t>安全</a:t>
            </a:r>
          </a:p>
        </p:txBody>
      </p:sp>
      <p:sp>
        <p:nvSpPr>
          <p:cNvPr id="9" name="テキスト ボックス 8"/>
          <p:cNvSpPr txBox="1"/>
          <p:nvPr/>
        </p:nvSpPr>
        <p:spPr>
          <a:xfrm>
            <a:off x="1403648" y="5877272"/>
            <a:ext cx="877163" cy="369332"/>
          </a:xfrm>
          <a:prstGeom prst="rect">
            <a:avLst/>
          </a:prstGeom>
          <a:noFill/>
        </p:spPr>
        <p:txBody>
          <a:bodyPr wrap="none" rtlCol="0">
            <a:spAutoFit/>
          </a:bodyPr>
          <a:lstStyle/>
          <a:p>
            <a:r>
              <a:rPr kumimoji="1" lang="ja-JP" altLang="en-US" dirty="0"/>
              <a:t>生理的</a:t>
            </a:r>
          </a:p>
        </p:txBody>
      </p:sp>
      <p:cxnSp>
        <p:nvCxnSpPr>
          <p:cNvPr id="11" name="直線コネクタ 10"/>
          <p:cNvCxnSpPr/>
          <p:nvPr/>
        </p:nvCxnSpPr>
        <p:spPr>
          <a:xfrm flipH="1">
            <a:off x="0" y="4077072"/>
            <a:ext cx="133164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395536" y="2708920"/>
            <a:ext cx="0" cy="136815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395536" y="4077072"/>
            <a:ext cx="0" cy="148478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539552" y="2852936"/>
            <a:ext cx="2581156" cy="369332"/>
          </a:xfrm>
          <a:prstGeom prst="rect">
            <a:avLst/>
          </a:prstGeom>
          <a:noFill/>
        </p:spPr>
        <p:txBody>
          <a:bodyPr wrap="none" rtlCol="0">
            <a:spAutoFit/>
          </a:bodyPr>
          <a:lstStyle/>
          <a:p>
            <a:r>
              <a:rPr kumimoji="1" lang="ja-JP" altLang="en-US" dirty="0"/>
              <a:t>存在欲求：</a:t>
            </a:r>
            <a:r>
              <a:rPr kumimoji="1" lang="en-US" altLang="ja-JP" dirty="0"/>
              <a:t>being-needs</a:t>
            </a:r>
            <a:endParaRPr kumimoji="1" lang="ja-JP" altLang="en-US" dirty="0"/>
          </a:p>
        </p:txBody>
      </p:sp>
      <p:sp>
        <p:nvSpPr>
          <p:cNvPr id="17" name="テキスト ボックス 16"/>
          <p:cNvSpPr txBox="1"/>
          <p:nvPr/>
        </p:nvSpPr>
        <p:spPr>
          <a:xfrm>
            <a:off x="0" y="5661248"/>
            <a:ext cx="1338828" cy="923330"/>
          </a:xfrm>
          <a:prstGeom prst="rect">
            <a:avLst/>
          </a:prstGeom>
          <a:noFill/>
        </p:spPr>
        <p:txBody>
          <a:bodyPr wrap="none" rtlCol="0">
            <a:spAutoFit/>
          </a:bodyPr>
          <a:lstStyle/>
          <a:p>
            <a:r>
              <a:rPr kumimoji="1" lang="ja-JP" altLang="en-US" dirty="0"/>
              <a:t>欠乏欲求：</a:t>
            </a:r>
            <a:endParaRPr kumimoji="1" lang="en-US" altLang="ja-JP" dirty="0"/>
          </a:p>
          <a:p>
            <a:r>
              <a:rPr lang="en-US" altLang="ja-JP" dirty="0"/>
              <a:t>Deficiency</a:t>
            </a:r>
          </a:p>
          <a:p>
            <a:r>
              <a:rPr lang="en-US" altLang="ja-JP" dirty="0"/>
              <a:t>-needs</a:t>
            </a:r>
            <a:endParaRPr kumimoji="1" lang="ja-JP" altLang="en-US" dirty="0"/>
          </a:p>
        </p:txBody>
      </p:sp>
      <p:sp>
        <p:nvSpPr>
          <p:cNvPr id="33" name="二等辺三角形 32"/>
          <p:cNvSpPr/>
          <p:nvPr/>
        </p:nvSpPr>
        <p:spPr>
          <a:xfrm>
            <a:off x="2987824" y="4365104"/>
            <a:ext cx="2808312" cy="2160240"/>
          </a:xfrm>
          <a:prstGeom prst="triangle">
            <a:avLst>
              <a:gd name="adj" fmla="val 4849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p:cNvSpPr/>
          <p:nvPr/>
        </p:nvSpPr>
        <p:spPr>
          <a:xfrm>
            <a:off x="5796136" y="4365104"/>
            <a:ext cx="2808312" cy="2160240"/>
          </a:xfrm>
          <a:prstGeom prst="triangle">
            <a:avLst>
              <a:gd name="adj" fmla="val 4849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224641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B3B303-1504-350F-69EF-3C024CE45790}"/>
              </a:ext>
            </a:extLst>
          </p:cNvPr>
          <p:cNvSpPr>
            <a:spLocks noGrp="1"/>
          </p:cNvSpPr>
          <p:nvPr>
            <p:ph type="title"/>
          </p:nvPr>
        </p:nvSpPr>
        <p:spPr>
          <a:xfrm>
            <a:off x="822960" y="1282701"/>
            <a:ext cx="7543800" cy="469900"/>
          </a:xfrm>
        </p:spPr>
        <p:txBody>
          <a:bodyPr>
            <a:normAutofit fontScale="90000"/>
          </a:bodyPr>
          <a:lstStyle/>
          <a:p>
            <a:r>
              <a:rPr kumimoji="1" lang="ja-JP" altLang="en-US" dirty="0">
                <a:latin typeface="+mn-ea"/>
                <a:ea typeface="+mn-ea"/>
              </a:rPr>
              <a:t>自己の萌芽（第</a:t>
            </a:r>
            <a:r>
              <a:rPr kumimoji="1" lang="en-US" altLang="ja-JP" dirty="0">
                <a:latin typeface="+mn-ea"/>
                <a:ea typeface="+mn-ea"/>
              </a:rPr>
              <a:t>1</a:t>
            </a:r>
            <a:r>
              <a:rPr kumimoji="1" lang="ja-JP" altLang="en-US" dirty="0">
                <a:latin typeface="+mn-ea"/>
                <a:ea typeface="+mn-ea"/>
              </a:rPr>
              <a:t>クール）</a:t>
            </a:r>
          </a:p>
        </p:txBody>
      </p:sp>
      <p:sp>
        <p:nvSpPr>
          <p:cNvPr id="3" name="コンテンツ プレースホルダー 2">
            <a:extLst>
              <a:ext uri="{FF2B5EF4-FFF2-40B4-BE49-F238E27FC236}">
                <a16:creationId xmlns:a16="http://schemas.microsoft.com/office/drawing/2014/main" id="{DA9F3213-DA3B-7914-EDD3-404257E560F4}"/>
              </a:ext>
            </a:extLst>
          </p:cNvPr>
          <p:cNvSpPr>
            <a:spLocks noGrp="1"/>
          </p:cNvSpPr>
          <p:nvPr>
            <p:ph idx="1"/>
          </p:nvPr>
        </p:nvSpPr>
        <p:spPr>
          <a:xfrm>
            <a:off x="583895" y="1868510"/>
            <a:ext cx="7886700" cy="4872858"/>
          </a:xfrm>
        </p:spPr>
        <p:txBody>
          <a:bodyPr>
            <a:normAutofit lnSpcReduction="10000"/>
          </a:bodyPr>
          <a:lstStyle/>
          <a:p>
            <a:pPr marL="0" indent="0">
              <a:buNone/>
            </a:pPr>
            <a:r>
              <a:rPr lang="ja-JP" altLang="en-US" dirty="0"/>
              <a:t>手応えがないとは？</a:t>
            </a:r>
            <a:endParaRPr lang="en-US" altLang="ja-JP" dirty="0"/>
          </a:p>
          <a:p>
            <a:pPr marL="0" indent="0">
              <a:buNone/>
            </a:pPr>
            <a:r>
              <a:rPr lang="ja-JP" altLang="en-US" dirty="0"/>
              <a:t>幼児的万能感の状態にずっといさせるイメージ</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lang="ja-JP" altLang="en-US" dirty="0"/>
              <a:t>何かを求めた時に求められるのと同じように動くイメージ</a:t>
            </a:r>
            <a:endParaRPr lang="en-US" altLang="ja-JP" dirty="0"/>
          </a:p>
          <a:p>
            <a:pPr marL="0" indent="0">
              <a:buNone/>
            </a:pPr>
            <a:r>
              <a:rPr lang="ja-JP" altLang="en-US" dirty="0"/>
              <a:t>一体化している</a:t>
            </a:r>
            <a:endParaRPr lang="en-US" altLang="ja-JP" dirty="0"/>
          </a:p>
        </p:txBody>
      </p:sp>
      <p:sp>
        <p:nvSpPr>
          <p:cNvPr id="5" name="楕円 4">
            <a:extLst>
              <a:ext uri="{FF2B5EF4-FFF2-40B4-BE49-F238E27FC236}">
                <a16:creationId xmlns:a16="http://schemas.microsoft.com/office/drawing/2014/main" id="{525A688D-51A6-5765-EE7E-8A66B4C86DCA}"/>
              </a:ext>
            </a:extLst>
          </p:cNvPr>
          <p:cNvSpPr/>
          <p:nvPr/>
        </p:nvSpPr>
        <p:spPr>
          <a:xfrm>
            <a:off x="903832" y="2872662"/>
            <a:ext cx="2084225" cy="1981848"/>
          </a:xfrm>
          <a:prstGeom prst="ellipse">
            <a:avLst/>
          </a:prstGeom>
          <a:ln w="22225">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3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自分</a:t>
            </a:r>
          </a:p>
        </p:txBody>
      </p:sp>
      <p:sp>
        <p:nvSpPr>
          <p:cNvPr id="10" name="楕円 9">
            <a:extLst>
              <a:ext uri="{FF2B5EF4-FFF2-40B4-BE49-F238E27FC236}">
                <a16:creationId xmlns:a16="http://schemas.microsoft.com/office/drawing/2014/main" id="{E2EB4026-F9AD-9D91-42A1-962EC738ED13}"/>
              </a:ext>
            </a:extLst>
          </p:cNvPr>
          <p:cNvSpPr/>
          <p:nvPr/>
        </p:nvSpPr>
        <p:spPr>
          <a:xfrm>
            <a:off x="5367966" y="2872662"/>
            <a:ext cx="2084225" cy="1981848"/>
          </a:xfrm>
          <a:prstGeom prst="ellipse">
            <a:avLst/>
          </a:prstGeom>
          <a:ln w="22225">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3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母親</a:t>
            </a:r>
          </a:p>
        </p:txBody>
      </p:sp>
      <p:sp>
        <p:nvSpPr>
          <p:cNvPr id="4" name="テキスト ボックス 3">
            <a:extLst>
              <a:ext uri="{FF2B5EF4-FFF2-40B4-BE49-F238E27FC236}">
                <a16:creationId xmlns:a16="http://schemas.microsoft.com/office/drawing/2014/main" id="{D9D46627-AAA7-8E9D-6AF0-01581A9CA3EE}"/>
              </a:ext>
            </a:extLst>
          </p:cNvPr>
          <p:cNvSpPr txBox="1"/>
          <p:nvPr/>
        </p:nvSpPr>
        <p:spPr>
          <a:xfrm>
            <a:off x="5393914" y="6452042"/>
            <a:ext cx="3344184"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医療法人ディープインテンション 橋本隼人</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0883373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B3B303-1504-350F-69EF-3C024CE45790}"/>
              </a:ext>
            </a:extLst>
          </p:cNvPr>
          <p:cNvSpPr>
            <a:spLocks noGrp="1"/>
          </p:cNvSpPr>
          <p:nvPr>
            <p:ph type="title"/>
          </p:nvPr>
        </p:nvSpPr>
        <p:spPr>
          <a:xfrm>
            <a:off x="822960" y="1282701"/>
            <a:ext cx="7543800" cy="469900"/>
          </a:xfrm>
        </p:spPr>
        <p:txBody>
          <a:bodyPr>
            <a:normAutofit fontScale="90000"/>
          </a:bodyPr>
          <a:lstStyle/>
          <a:p>
            <a:r>
              <a:rPr kumimoji="1" lang="ja-JP" altLang="en-US" dirty="0">
                <a:latin typeface="+mn-ea"/>
                <a:ea typeface="+mn-ea"/>
              </a:rPr>
              <a:t>自己の萌芽（第</a:t>
            </a:r>
            <a:r>
              <a:rPr kumimoji="1" lang="en-US" altLang="ja-JP" dirty="0">
                <a:latin typeface="+mn-ea"/>
                <a:ea typeface="+mn-ea"/>
              </a:rPr>
              <a:t>1</a:t>
            </a:r>
            <a:r>
              <a:rPr kumimoji="1" lang="ja-JP" altLang="en-US" dirty="0">
                <a:latin typeface="+mn-ea"/>
                <a:ea typeface="+mn-ea"/>
              </a:rPr>
              <a:t>クール）</a:t>
            </a:r>
          </a:p>
        </p:txBody>
      </p:sp>
      <p:sp>
        <p:nvSpPr>
          <p:cNvPr id="3" name="コンテンツ プレースホルダー 2">
            <a:extLst>
              <a:ext uri="{FF2B5EF4-FFF2-40B4-BE49-F238E27FC236}">
                <a16:creationId xmlns:a16="http://schemas.microsoft.com/office/drawing/2014/main" id="{DA9F3213-DA3B-7914-EDD3-404257E560F4}"/>
              </a:ext>
            </a:extLst>
          </p:cNvPr>
          <p:cNvSpPr>
            <a:spLocks noGrp="1"/>
          </p:cNvSpPr>
          <p:nvPr>
            <p:ph idx="1"/>
          </p:nvPr>
        </p:nvSpPr>
        <p:spPr>
          <a:xfrm>
            <a:off x="628650" y="1943100"/>
            <a:ext cx="7886700" cy="3752850"/>
          </a:xfrm>
        </p:spPr>
        <p:txBody>
          <a:bodyPr>
            <a:normAutofit fontScale="92500" lnSpcReduction="20000"/>
          </a:bodyPr>
          <a:lstStyle/>
          <a:p>
            <a:pPr marL="0" indent="0">
              <a:buNone/>
            </a:pPr>
            <a:r>
              <a:rPr lang="ja-JP" altLang="en-US" dirty="0"/>
              <a:t>手応えがある</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lang="ja-JP" altLang="en-US" dirty="0"/>
              <a:t>手応えによって弾かれることで、自分と自分以外のものの区別</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p:txBody>
      </p:sp>
      <p:sp>
        <p:nvSpPr>
          <p:cNvPr id="5" name="楕円 4">
            <a:extLst>
              <a:ext uri="{FF2B5EF4-FFF2-40B4-BE49-F238E27FC236}">
                <a16:creationId xmlns:a16="http://schemas.microsoft.com/office/drawing/2014/main" id="{525A688D-51A6-5765-EE7E-8A66B4C86DCA}"/>
              </a:ext>
            </a:extLst>
          </p:cNvPr>
          <p:cNvSpPr/>
          <p:nvPr/>
        </p:nvSpPr>
        <p:spPr>
          <a:xfrm>
            <a:off x="914083" y="2725612"/>
            <a:ext cx="2084225" cy="1981848"/>
          </a:xfrm>
          <a:prstGeom prst="ellipse">
            <a:avLst/>
          </a:prstGeom>
          <a:ln w="22225">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3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自分</a:t>
            </a:r>
          </a:p>
        </p:txBody>
      </p:sp>
      <p:sp>
        <p:nvSpPr>
          <p:cNvPr id="4" name="楕円 3">
            <a:extLst>
              <a:ext uri="{FF2B5EF4-FFF2-40B4-BE49-F238E27FC236}">
                <a16:creationId xmlns:a16="http://schemas.microsoft.com/office/drawing/2014/main" id="{BE8FF202-369B-D508-6E73-04445568D75A}"/>
              </a:ext>
            </a:extLst>
          </p:cNvPr>
          <p:cNvSpPr/>
          <p:nvPr/>
        </p:nvSpPr>
        <p:spPr>
          <a:xfrm>
            <a:off x="5488615" y="2708024"/>
            <a:ext cx="2084225" cy="1981848"/>
          </a:xfrm>
          <a:prstGeom prst="ellipse">
            <a:avLst/>
          </a:prstGeom>
          <a:ln w="22225">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3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母親</a:t>
            </a:r>
          </a:p>
        </p:txBody>
      </p:sp>
      <p:cxnSp>
        <p:nvCxnSpPr>
          <p:cNvPr id="11" name="直線コネクタ 10">
            <a:extLst>
              <a:ext uri="{FF2B5EF4-FFF2-40B4-BE49-F238E27FC236}">
                <a16:creationId xmlns:a16="http://schemas.microsoft.com/office/drawing/2014/main" id="{93E49E1D-CC9E-3E57-7359-5D0C8214E2D6}"/>
              </a:ext>
            </a:extLst>
          </p:cNvPr>
          <p:cNvCxnSpPr>
            <a:cxnSpLocks/>
          </p:cNvCxnSpPr>
          <p:nvPr/>
        </p:nvCxnSpPr>
        <p:spPr>
          <a:xfrm>
            <a:off x="5494964" y="2387601"/>
            <a:ext cx="0" cy="2628899"/>
          </a:xfrm>
          <a:prstGeom prst="line">
            <a:avLst/>
          </a:prstGeom>
          <a:ln w="57150">
            <a:prstDash val="lgDash"/>
          </a:ln>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95DB0141-B0FB-5D2C-A18C-2170468D4FA0}"/>
              </a:ext>
            </a:extLst>
          </p:cNvPr>
          <p:cNvSpPr txBox="1"/>
          <p:nvPr/>
        </p:nvSpPr>
        <p:spPr>
          <a:xfrm>
            <a:off x="5393914" y="6452042"/>
            <a:ext cx="3344184"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医療法人ディープインテンション 橋本隼人</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40105698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B3B303-1504-350F-69EF-3C024CE45790}"/>
              </a:ext>
            </a:extLst>
          </p:cNvPr>
          <p:cNvSpPr>
            <a:spLocks noGrp="1"/>
          </p:cNvSpPr>
          <p:nvPr>
            <p:ph type="title"/>
          </p:nvPr>
        </p:nvSpPr>
        <p:spPr>
          <a:xfrm>
            <a:off x="822960" y="1282701"/>
            <a:ext cx="7543800" cy="469900"/>
          </a:xfrm>
        </p:spPr>
        <p:txBody>
          <a:bodyPr>
            <a:normAutofit fontScale="90000"/>
          </a:bodyPr>
          <a:lstStyle/>
          <a:p>
            <a:r>
              <a:rPr kumimoji="1" lang="ja-JP" altLang="en-US" dirty="0">
                <a:latin typeface="+mn-ea"/>
                <a:ea typeface="+mn-ea"/>
              </a:rPr>
              <a:t>自己の萌芽（第</a:t>
            </a:r>
            <a:r>
              <a:rPr kumimoji="1" lang="en-US" altLang="ja-JP" dirty="0">
                <a:latin typeface="+mn-ea"/>
                <a:ea typeface="+mn-ea"/>
              </a:rPr>
              <a:t>1</a:t>
            </a:r>
            <a:r>
              <a:rPr kumimoji="1" lang="ja-JP" altLang="en-US" dirty="0">
                <a:latin typeface="+mn-ea"/>
                <a:ea typeface="+mn-ea"/>
              </a:rPr>
              <a:t>クール）</a:t>
            </a:r>
          </a:p>
        </p:txBody>
      </p:sp>
      <p:sp>
        <p:nvSpPr>
          <p:cNvPr id="3" name="コンテンツ プレースホルダー 2">
            <a:extLst>
              <a:ext uri="{FF2B5EF4-FFF2-40B4-BE49-F238E27FC236}">
                <a16:creationId xmlns:a16="http://schemas.microsoft.com/office/drawing/2014/main" id="{DA9F3213-DA3B-7914-EDD3-404257E560F4}"/>
              </a:ext>
            </a:extLst>
          </p:cNvPr>
          <p:cNvSpPr>
            <a:spLocks noGrp="1"/>
          </p:cNvSpPr>
          <p:nvPr>
            <p:ph idx="1"/>
          </p:nvPr>
        </p:nvSpPr>
        <p:spPr>
          <a:xfrm>
            <a:off x="651510" y="2198562"/>
            <a:ext cx="7886700" cy="3752850"/>
          </a:xfrm>
        </p:spPr>
        <p:txBody>
          <a:bodyPr>
            <a:normAutofit fontScale="92500" lnSpcReduction="20000"/>
          </a:bodyPr>
          <a:lstStyle/>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lang="ja-JP" altLang="en-US" dirty="0"/>
              <a:t>連続的で安定的な対象恒常性が重要</a:t>
            </a:r>
            <a:endParaRPr lang="en-US" altLang="ja-JP" dirty="0"/>
          </a:p>
          <a:p>
            <a:pPr marL="0" indent="0">
              <a:buNone/>
            </a:pPr>
            <a:r>
              <a:rPr lang="ja-JP" altLang="en-US" dirty="0"/>
              <a:t>「何が是認されて」「何は是認されないのか」が理解され、自己の核が出来上がっていく</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p:txBody>
      </p:sp>
      <p:sp>
        <p:nvSpPr>
          <p:cNvPr id="5" name="楕円 4">
            <a:extLst>
              <a:ext uri="{FF2B5EF4-FFF2-40B4-BE49-F238E27FC236}">
                <a16:creationId xmlns:a16="http://schemas.microsoft.com/office/drawing/2014/main" id="{525A688D-51A6-5765-EE7E-8A66B4C86DCA}"/>
              </a:ext>
            </a:extLst>
          </p:cNvPr>
          <p:cNvSpPr/>
          <p:nvPr/>
        </p:nvSpPr>
        <p:spPr>
          <a:xfrm>
            <a:off x="822961" y="2198562"/>
            <a:ext cx="2084225" cy="1981848"/>
          </a:xfrm>
          <a:prstGeom prst="ellipse">
            <a:avLst/>
          </a:prstGeom>
          <a:ln w="22225">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3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自分</a:t>
            </a:r>
          </a:p>
        </p:txBody>
      </p:sp>
      <p:sp>
        <p:nvSpPr>
          <p:cNvPr id="4" name="楕円 3">
            <a:extLst>
              <a:ext uri="{FF2B5EF4-FFF2-40B4-BE49-F238E27FC236}">
                <a16:creationId xmlns:a16="http://schemas.microsoft.com/office/drawing/2014/main" id="{BE8FF202-369B-D508-6E73-04445568D75A}"/>
              </a:ext>
            </a:extLst>
          </p:cNvPr>
          <p:cNvSpPr/>
          <p:nvPr/>
        </p:nvSpPr>
        <p:spPr>
          <a:xfrm>
            <a:off x="5494965" y="2198562"/>
            <a:ext cx="2084225" cy="1981848"/>
          </a:xfrm>
          <a:prstGeom prst="ellipse">
            <a:avLst/>
          </a:prstGeom>
          <a:ln w="22225">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3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母親</a:t>
            </a:r>
          </a:p>
        </p:txBody>
      </p:sp>
      <p:cxnSp>
        <p:nvCxnSpPr>
          <p:cNvPr id="11" name="直線コネクタ 10">
            <a:extLst>
              <a:ext uri="{FF2B5EF4-FFF2-40B4-BE49-F238E27FC236}">
                <a16:creationId xmlns:a16="http://schemas.microsoft.com/office/drawing/2014/main" id="{93E49E1D-CC9E-3E57-7359-5D0C8214E2D6}"/>
              </a:ext>
            </a:extLst>
          </p:cNvPr>
          <p:cNvCxnSpPr>
            <a:cxnSpLocks/>
          </p:cNvCxnSpPr>
          <p:nvPr/>
        </p:nvCxnSpPr>
        <p:spPr>
          <a:xfrm>
            <a:off x="5494964" y="1875037"/>
            <a:ext cx="0" cy="2628899"/>
          </a:xfrm>
          <a:prstGeom prst="line">
            <a:avLst/>
          </a:prstGeom>
          <a:ln w="57150">
            <a:prstDash val="lgDash"/>
          </a:ln>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6546D68B-0617-9A13-FAD6-EC82A8391358}"/>
              </a:ext>
            </a:extLst>
          </p:cNvPr>
          <p:cNvSpPr txBox="1"/>
          <p:nvPr/>
        </p:nvSpPr>
        <p:spPr>
          <a:xfrm>
            <a:off x="5393914" y="6452042"/>
            <a:ext cx="3344184"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医療法人ディープインテンション 橋本隼人</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87367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3.75E-6 -2.22222E-6 L 0.47838 -0.00023 " pathEditMode="relative" rAng="0" ptsTypes="AA">
                                      <p:cBhvr>
                                        <p:cTn id="16" dur="2000" fill="hold"/>
                                        <p:tgtEl>
                                          <p:spTgt spid="5"/>
                                        </p:tgtEl>
                                        <p:attrNameLst>
                                          <p:attrName>ppt_x</p:attrName>
                                          <p:attrName>ppt_y</p:attrName>
                                        </p:attrNameLst>
                                      </p:cBhvr>
                                      <p:rCtr x="23919" y="-23"/>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1" nodeType="clickEffect">
                                  <p:stCondLst>
                                    <p:cond delay="0"/>
                                  </p:stCondLst>
                                  <p:childTnLst>
                                    <p:animMotion origin="layout" path="M -0.00144 0.00232 L -0.00144 0.00255 C 0.08268 -0.01458 0.09674 -0.01065 0.16523 -0.04097 C 0.17942 -0.04745 0.19336 -0.05625 0.20755 -0.06319 C 0.21562 -0.06736 0.22382 -0.07037 0.2319 -0.0743 C 0.23841 -0.07778 0.24453 -0.08333 0.2513 -0.08541 C 0.26002 -0.08819 0.26888 -0.08796 0.27773 -0.08912 L 0.28945 -0.09282 C 0.29388 -0.09421 0.2983 -0.09467 0.30273 -0.09653 C 0.31067 -0.10023 0.29987 -0.10116 0.30898 -0.10139 C 0.32721 -0.10231 0.34544 -0.10231 0.3638 -0.10278 C 0.36914 -0.10347 0.3845 -0.10092 0.37981 -0.10509 C 0.35481 -0.12801 0.32747 -0.14143 0.3013 -0.15949 L 0.3013 -0.15926 C 0.28737 -0.17592 0.29596 -0.16666 0.27487 -0.18541 C 0.27031 -0.18958 0.26536 -0.19282 0.26106 -0.19768 C 0.25846 -0.20069 0.25612 -0.20393 0.25338 -0.20648 C 0.24908 -0.21018 0.2444 -0.2125 0.24023 -0.2162 C 0.23672 -0.21944 0.23385 -0.22407 0.23047 -0.22731 C 0.22708 -0.23078 0.22343 -0.23287 0.22005 -0.23611 C 0.21692 -0.23912 0.21419 -0.24328 0.21106 -0.24583 C 0.20885 -0.24791 0.20638 -0.24815 0.20403 -0.24953 C 0.20169 -0.25116 0.19935 -0.25254 0.19713 -0.25463 C 0.19557 -0.25602 0.1944 -0.2581 0.19297 -0.25949 C 0.19036 -0.26203 0.18854 -0.26296 0.18606 -0.26435 L 0.17695 -0.27546 L 0.17838 -0.27315 " pathEditMode="relative" rAng="0" ptsTypes="AAAAAAAAAAAAAAAAAAAAAAAAAAA">
                                      <p:cBhvr>
                                        <p:cTn id="20" dur="2000" fill="hold"/>
                                        <p:tgtEl>
                                          <p:spTgt spid="5"/>
                                        </p:tgtEl>
                                        <p:attrNameLst>
                                          <p:attrName>ppt_x</p:attrName>
                                          <p:attrName>ppt_y</p:attrName>
                                        </p:attrNameLst>
                                      </p:cBhvr>
                                      <p:rCtr x="19102" y="-13889"/>
                                    </p:animMotion>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2" nodeType="clickEffect">
                                  <p:stCondLst>
                                    <p:cond delay="0"/>
                                  </p:stCondLst>
                                  <p:childTnLst>
                                    <p:animMotion origin="layout" path="M -0.00703 -0.00023 L -0.00703 -2.22222E-6 C 0.01237 0.00162 0.0319 0.00255 0.05117 0.00579 C 0.06679 0.00834 0.08216 0.01621 0.09778 0.0169 C 0.17942 0.02037 0.26119 0.01783 0.34283 0.01829 C 0.35703 0.01898 0.37187 0.01273 0.38528 0.0206 C 0.39231 0.02477 0.37109 0.0294 0.36367 0.03056 C 0.35325 0.03218 0.27239 0.0338 0.2595 0.03426 C 0.25078 0.03935 0.26484 0.03079 0.25533 0.03797 C 0.25286 0.03982 0.25039 0.04167 0.24778 0.04283 C 0.2302 0.05023 0.23893 0.04259 0.2332 0.04792 L 0.2332 0.04815 " pathEditMode="relative" rAng="0" ptsTypes="AAAAAAAAAAAA">
                                      <p:cBhvr>
                                        <p:cTn id="24" dur="2000" fill="hold"/>
                                        <p:tgtEl>
                                          <p:spTgt spid="5"/>
                                        </p:tgtEl>
                                        <p:attrNameLst>
                                          <p:attrName>ppt_x</p:attrName>
                                          <p:attrName>ppt_y</p:attrName>
                                        </p:attrNameLst>
                                      </p:cBhvr>
                                      <p:rCtr x="19674" y="2407"/>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B3B303-1504-350F-69EF-3C024CE45790}"/>
              </a:ext>
            </a:extLst>
          </p:cNvPr>
          <p:cNvSpPr>
            <a:spLocks noGrp="1"/>
          </p:cNvSpPr>
          <p:nvPr>
            <p:ph type="title"/>
          </p:nvPr>
        </p:nvSpPr>
        <p:spPr>
          <a:xfrm>
            <a:off x="822960" y="1282701"/>
            <a:ext cx="7543800" cy="469900"/>
          </a:xfrm>
        </p:spPr>
        <p:txBody>
          <a:bodyPr>
            <a:normAutofit fontScale="90000"/>
          </a:bodyPr>
          <a:lstStyle/>
          <a:p>
            <a:r>
              <a:rPr kumimoji="1" lang="ja-JP" altLang="en-US" dirty="0">
                <a:latin typeface="+mn-ea"/>
                <a:ea typeface="+mn-ea"/>
              </a:rPr>
              <a:t>自己の萌芽（第</a:t>
            </a:r>
            <a:r>
              <a:rPr kumimoji="1" lang="en-US" altLang="ja-JP" dirty="0">
                <a:latin typeface="+mn-ea"/>
                <a:ea typeface="+mn-ea"/>
              </a:rPr>
              <a:t>1</a:t>
            </a:r>
            <a:r>
              <a:rPr kumimoji="1" lang="ja-JP" altLang="en-US" dirty="0">
                <a:latin typeface="+mn-ea"/>
                <a:ea typeface="+mn-ea"/>
              </a:rPr>
              <a:t>クール）</a:t>
            </a:r>
          </a:p>
        </p:txBody>
      </p:sp>
      <p:sp>
        <p:nvSpPr>
          <p:cNvPr id="3" name="コンテンツ プレースホルダー 2">
            <a:extLst>
              <a:ext uri="{FF2B5EF4-FFF2-40B4-BE49-F238E27FC236}">
                <a16:creationId xmlns:a16="http://schemas.microsoft.com/office/drawing/2014/main" id="{DA9F3213-DA3B-7914-EDD3-404257E560F4}"/>
              </a:ext>
            </a:extLst>
          </p:cNvPr>
          <p:cNvSpPr>
            <a:spLocks noGrp="1"/>
          </p:cNvSpPr>
          <p:nvPr>
            <p:ph idx="1"/>
          </p:nvPr>
        </p:nvSpPr>
        <p:spPr>
          <a:xfrm>
            <a:off x="651510" y="2388220"/>
            <a:ext cx="7886700" cy="3641501"/>
          </a:xfrm>
        </p:spPr>
        <p:txBody>
          <a:bodyPr>
            <a:normAutofit fontScale="62500" lnSpcReduction="20000"/>
          </a:bodyPr>
          <a:lstStyle/>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lang="ja-JP" altLang="en-US" dirty="0"/>
              <a:t>エディプスの</a:t>
            </a:r>
            <a:r>
              <a:rPr lang="en-US" altLang="ja-JP" dirty="0"/>
              <a:t>3</a:t>
            </a:r>
            <a:r>
              <a:rPr lang="ja-JP" altLang="en-US" dirty="0"/>
              <a:t>者構造による相互交流で、家族内の役割に同一化していく</a:t>
            </a:r>
            <a:endParaRPr lang="en-US" altLang="ja-JP" dirty="0"/>
          </a:p>
        </p:txBody>
      </p:sp>
      <p:sp>
        <p:nvSpPr>
          <p:cNvPr id="5" name="楕円 4">
            <a:extLst>
              <a:ext uri="{FF2B5EF4-FFF2-40B4-BE49-F238E27FC236}">
                <a16:creationId xmlns:a16="http://schemas.microsoft.com/office/drawing/2014/main" id="{525A688D-51A6-5765-EE7E-8A66B4C86DCA}"/>
              </a:ext>
            </a:extLst>
          </p:cNvPr>
          <p:cNvSpPr/>
          <p:nvPr/>
        </p:nvSpPr>
        <p:spPr>
          <a:xfrm>
            <a:off x="3115310" y="3245476"/>
            <a:ext cx="2084225" cy="1981848"/>
          </a:xfrm>
          <a:prstGeom prst="ellipse">
            <a:avLst/>
          </a:prstGeom>
          <a:ln w="22225">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3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自分</a:t>
            </a:r>
          </a:p>
        </p:txBody>
      </p:sp>
      <p:sp>
        <p:nvSpPr>
          <p:cNvPr id="4" name="楕円 3">
            <a:extLst>
              <a:ext uri="{FF2B5EF4-FFF2-40B4-BE49-F238E27FC236}">
                <a16:creationId xmlns:a16="http://schemas.microsoft.com/office/drawing/2014/main" id="{BE8FF202-369B-D508-6E73-04445568D75A}"/>
              </a:ext>
            </a:extLst>
          </p:cNvPr>
          <p:cNvSpPr/>
          <p:nvPr/>
        </p:nvSpPr>
        <p:spPr>
          <a:xfrm>
            <a:off x="756843" y="1752600"/>
            <a:ext cx="2084225" cy="1981848"/>
          </a:xfrm>
          <a:prstGeom prst="ellipse">
            <a:avLst/>
          </a:prstGeom>
          <a:ln w="22225">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母親</a:t>
            </a: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（母性）</a:t>
            </a:r>
          </a:p>
        </p:txBody>
      </p:sp>
      <p:sp>
        <p:nvSpPr>
          <p:cNvPr id="6" name="楕円 5">
            <a:extLst>
              <a:ext uri="{FF2B5EF4-FFF2-40B4-BE49-F238E27FC236}">
                <a16:creationId xmlns:a16="http://schemas.microsoft.com/office/drawing/2014/main" id="{C0648D26-F8F2-280E-C14A-261C67BC5169}"/>
              </a:ext>
            </a:extLst>
          </p:cNvPr>
          <p:cNvSpPr/>
          <p:nvPr/>
        </p:nvSpPr>
        <p:spPr>
          <a:xfrm>
            <a:off x="5473777" y="1752600"/>
            <a:ext cx="2084225" cy="1981848"/>
          </a:xfrm>
          <a:prstGeom prst="ellipse">
            <a:avLst/>
          </a:prstGeom>
          <a:ln w="22225">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父親</a:t>
            </a: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（社会）</a:t>
            </a:r>
          </a:p>
        </p:txBody>
      </p:sp>
      <p:sp>
        <p:nvSpPr>
          <p:cNvPr id="7" name="角丸四角形 6"/>
          <p:cNvSpPr/>
          <p:nvPr/>
        </p:nvSpPr>
        <p:spPr>
          <a:xfrm>
            <a:off x="531253" y="1678279"/>
            <a:ext cx="7835507" cy="3641501"/>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正方形/長方形 7"/>
          <p:cNvSpPr/>
          <p:nvPr/>
        </p:nvSpPr>
        <p:spPr>
          <a:xfrm>
            <a:off x="318752" y="4257273"/>
            <a:ext cx="1390919" cy="4250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家族</a:t>
            </a:r>
          </a:p>
        </p:txBody>
      </p:sp>
      <p:sp>
        <p:nvSpPr>
          <p:cNvPr id="9" name="テキスト ボックス 8">
            <a:extLst>
              <a:ext uri="{FF2B5EF4-FFF2-40B4-BE49-F238E27FC236}">
                <a16:creationId xmlns:a16="http://schemas.microsoft.com/office/drawing/2014/main" id="{C33D933E-1F25-D3C8-1A5E-A8BBF9C14FF7}"/>
              </a:ext>
            </a:extLst>
          </p:cNvPr>
          <p:cNvSpPr txBox="1"/>
          <p:nvPr/>
        </p:nvSpPr>
        <p:spPr>
          <a:xfrm>
            <a:off x="5393914" y="6452042"/>
            <a:ext cx="3344184"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医療法人ディープインテンション 橋本隼人</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34733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B3B303-1504-350F-69EF-3C024CE45790}"/>
              </a:ext>
            </a:extLst>
          </p:cNvPr>
          <p:cNvSpPr>
            <a:spLocks noGrp="1"/>
          </p:cNvSpPr>
          <p:nvPr>
            <p:ph type="title"/>
          </p:nvPr>
        </p:nvSpPr>
        <p:spPr>
          <a:xfrm>
            <a:off x="822960" y="1282701"/>
            <a:ext cx="7543800" cy="469900"/>
          </a:xfrm>
        </p:spPr>
        <p:txBody>
          <a:bodyPr>
            <a:normAutofit fontScale="90000"/>
          </a:bodyPr>
          <a:lstStyle/>
          <a:p>
            <a:r>
              <a:rPr kumimoji="1" lang="ja-JP" altLang="en-US" dirty="0">
                <a:latin typeface="+mn-ea"/>
                <a:ea typeface="+mn-ea"/>
              </a:rPr>
              <a:t>自己の萌芽（第</a:t>
            </a:r>
            <a:r>
              <a:rPr kumimoji="1" lang="en-US" altLang="ja-JP" dirty="0">
                <a:latin typeface="+mn-ea"/>
                <a:ea typeface="+mn-ea"/>
              </a:rPr>
              <a:t>1</a:t>
            </a:r>
            <a:r>
              <a:rPr kumimoji="1" lang="ja-JP" altLang="en-US" dirty="0">
                <a:latin typeface="+mn-ea"/>
                <a:ea typeface="+mn-ea"/>
              </a:rPr>
              <a:t>クール）</a:t>
            </a:r>
          </a:p>
        </p:txBody>
      </p:sp>
      <p:sp>
        <p:nvSpPr>
          <p:cNvPr id="3" name="コンテンツ プレースホルダー 2">
            <a:extLst>
              <a:ext uri="{FF2B5EF4-FFF2-40B4-BE49-F238E27FC236}">
                <a16:creationId xmlns:a16="http://schemas.microsoft.com/office/drawing/2014/main" id="{DA9F3213-DA3B-7914-EDD3-404257E560F4}"/>
              </a:ext>
            </a:extLst>
          </p:cNvPr>
          <p:cNvSpPr>
            <a:spLocks noGrp="1"/>
          </p:cNvSpPr>
          <p:nvPr>
            <p:ph idx="1"/>
          </p:nvPr>
        </p:nvSpPr>
        <p:spPr>
          <a:xfrm>
            <a:off x="791382" y="2269952"/>
            <a:ext cx="7886700" cy="3752850"/>
          </a:xfrm>
        </p:spPr>
        <p:txBody>
          <a:bodyPr>
            <a:normAutofit fontScale="85000" lnSpcReduction="20000"/>
          </a:bodyPr>
          <a:lstStyle/>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lang="ja-JP" altLang="ja-JP" dirty="0"/>
              <a:t>親（家族）との相互交流による手応え、取り入れ、同一化によって</a:t>
            </a:r>
            <a:r>
              <a:rPr lang="ja-JP" altLang="en-US" dirty="0"/>
              <a:t>アイデンティティとしての「家族地盤」を形成</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p:txBody>
      </p:sp>
      <p:sp>
        <p:nvSpPr>
          <p:cNvPr id="4" name="楕円 3">
            <a:extLst>
              <a:ext uri="{FF2B5EF4-FFF2-40B4-BE49-F238E27FC236}">
                <a16:creationId xmlns:a16="http://schemas.microsoft.com/office/drawing/2014/main" id="{BE8FF202-369B-D508-6E73-04445568D75A}"/>
              </a:ext>
            </a:extLst>
          </p:cNvPr>
          <p:cNvSpPr/>
          <p:nvPr/>
        </p:nvSpPr>
        <p:spPr>
          <a:xfrm>
            <a:off x="2151147" y="3106269"/>
            <a:ext cx="1353975" cy="864478"/>
          </a:xfrm>
          <a:prstGeom prst="ellipse">
            <a:avLst/>
          </a:prstGeom>
          <a:noFill/>
          <a:ln w="22225">
            <a:prstDash val="sys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母親</a:t>
            </a:r>
            <a:endParaRPr kumimoji="1" lang="en-US" altLang="ja-JP"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（母性）</a:t>
            </a:r>
          </a:p>
        </p:txBody>
      </p:sp>
      <p:sp>
        <p:nvSpPr>
          <p:cNvPr id="6" name="楕円 5">
            <a:extLst>
              <a:ext uri="{FF2B5EF4-FFF2-40B4-BE49-F238E27FC236}">
                <a16:creationId xmlns:a16="http://schemas.microsoft.com/office/drawing/2014/main" id="{C0648D26-F8F2-280E-C14A-261C67BC5169}"/>
              </a:ext>
            </a:extLst>
          </p:cNvPr>
          <p:cNvSpPr/>
          <p:nvPr/>
        </p:nvSpPr>
        <p:spPr>
          <a:xfrm>
            <a:off x="5057785" y="3171224"/>
            <a:ext cx="1353975" cy="864477"/>
          </a:xfrm>
          <a:prstGeom prst="ellipse">
            <a:avLst/>
          </a:prstGeom>
          <a:noFill/>
          <a:ln w="22225">
            <a:prstDash val="sys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父親</a:t>
            </a:r>
            <a:endParaRPr kumimoji="1" lang="en-US" altLang="ja-JP"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（社会）</a:t>
            </a:r>
          </a:p>
        </p:txBody>
      </p:sp>
      <p:sp>
        <p:nvSpPr>
          <p:cNvPr id="7" name="フローチャート: 手作業 6">
            <a:extLst>
              <a:ext uri="{FF2B5EF4-FFF2-40B4-BE49-F238E27FC236}">
                <a16:creationId xmlns:a16="http://schemas.microsoft.com/office/drawing/2014/main" id="{E23BF69C-BE88-96D7-C42F-22B0001B6226}"/>
              </a:ext>
            </a:extLst>
          </p:cNvPr>
          <p:cNvSpPr/>
          <p:nvPr/>
        </p:nvSpPr>
        <p:spPr>
          <a:xfrm rot="10800000">
            <a:off x="1108710" y="2994076"/>
            <a:ext cx="6724865" cy="1088864"/>
          </a:xfrm>
          <a:prstGeom prst="flowChartManualOperation">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F14FC6C1-F43F-AFA8-6552-01C978EADB39}"/>
              </a:ext>
            </a:extLst>
          </p:cNvPr>
          <p:cNvSpPr/>
          <p:nvPr/>
        </p:nvSpPr>
        <p:spPr>
          <a:xfrm>
            <a:off x="3494877" y="3981277"/>
            <a:ext cx="1495069" cy="330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家族地盤</a:t>
            </a:r>
          </a:p>
        </p:txBody>
      </p:sp>
      <p:sp>
        <p:nvSpPr>
          <p:cNvPr id="9" name="楕円 8">
            <a:extLst>
              <a:ext uri="{FF2B5EF4-FFF2-40B4-BE49-F238E27FC236}">
                <a16:creationId xmlns:a16="http://schemas.microsoft.com/office/drawing/2014/main" id="{B674BCF6-F6EB-C43D-5A23-20779354C48B}"/>
              </a:ext>
            </a:extLst>
          </p:cNvPr>
          <p:cNvSpPr/>
          <p:nvPr/>
        </p:nvSpPr>
        <p:spPr>
          <a:xfrm>
            <a:off x="3895013" y="1819326"/>
            <a:ext cx="1353975" cy="1174750"/>
          </a:xfrm>
          <a:prstGeom prst="ellipse">
            <a:avLst/>
          </a:prstGeom>
          <a:noFill/>
          <a:ln w="22225">
            <a:prstDash val="sys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同級生</a:t>
            </a:r>
            <a:r>
              <a:rPr kumimoji="1" lang="en-US" altLang="ja-JP"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a:t>
            </a:r>
            <a:endPar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0" name="楕円 9">
            <a:extLst>
              <a:ext uri="{FF2B5EF4-FFF2-40B4-BE49-F238E27FC236}">
                <a16:creationId xmlns:a16="http://schemas.microsoft.com/office/drawing/2014/main" id="{CA87E9B1-E1B2-E597-9C59-044834D6ABEB}"/>
              </a:ext>
            </a:extLst>
          </p:cNvPr>
          <p:cNvSpPr/>
          <p:nvPr/>
        </p:nvSpPr>
        <p:spPr>
          <a:xfrm>
            <a:off x="2151147" y="1783947"/>
            <a:ext cx="1353975" cy="1174750"/>
          </a:xfrm>
          <a:prstGeom prst="ellipse">
            <a:avLst/>
          </a:prstGeom>
          <a:noFill/>
          <a:ln w="22225">
            <a:prstDash val="sys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同級生</a:t>
            </a:r>
            <a:r>
              <a:rPr kumimoji="1" lang="en-US" altLang="ja-JP"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B</a:t>
            </a:r>
            <a:endPar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1" name="楕円 10">
            <a:extLst>
              <a:ext uri="{FF2B5EF4-FFF2-40B4-BE49-F238E27FC236}">
                <a16:creationId xmlns:a16="http://schemas.microsoft.com/office/drawing/2014/main" id="{B10B52B6-5A5D-CD25-151B-3E8F0ECE9119}"/>
              </a:ext>
            </a:extLst>
          </p:cNvPr>
          <p:cNvSpPr/>
          <p:nvPr/>
        </p:nvSpPr>
        <p:spPr>
          <a:xfrm>
            <a:off x="5824852" y="1777678"/>
            <a:ext cx="1353975" cy="1174750"/>
          </a:xfrm>
          <a:prstGeom prst="ellipse">
            <a:avLst/>
          </a:prstGeom>
          <a:noFill/>
          <a:ln w="22225">
            <a:prstDash val="sys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先生</a:t>
            </a:r>
          </a:p>
        </p:txBody>
      </p:sp>
      <p:sp>
        <p:nvSpPr>
          <p:cNvPr id="5" name="円/楕円 4"/>
          <p:cNvSpPr/>
          <p:nvPr/>
        </p:nvSpPr>
        <p:spPr>
          <a:xfrm>
            <a:off x="628650" y="2740785"/>
            <a:ext cx="7886700" cy="1960809"/>
          </a:xfrm>
          <a:prstGeom prst="ellipse">
            <a:avLst/>
          </a:prstGeom>
          <a:noFill/>
          <a:ln w="28575">
            <a:solidFill>
              <a:srgbClr val="FF0000"/>
            </a:solidFill>
            <a:prstDash val="dash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F14FC6C1-F43F-AFA8-6552-01C978EADB39}"/>
              </a:ext>
            </a:extLst>
          </p:cNvPr>
          <p:cNvSpPr/>
          <p:nvPr/>
        </p:nvSpPr>
        <p:spPr>
          <a:xfrm>
            <a:off x="3494877" y="4541760"/>
            <a:ext cx="1495069" cy="330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自分っぽさ</a:t>
            </a:r>
          </a:p>
        </p:txBody>
      </p:sp>
      <p:sp>
        <p:nvSpPr>
          <p:cNvPr id="13" name="テキスト ボックス 12">
            <a:extLst>
              <a:ext uri="{FF2B5EF4-FFF2-40B4-BE49-F238E27FC236}">
                <a16:creationId xmlns:a16="http://schemas.microsoft.com/office/drawing/2014/main" id="{89A40D56-6CD2-6F3A-DC50-478B42BB4A13}"/>
              </a:ext>
            </a:extLst>
          </p:cNvPr>
          <p:cNvSpPr txBox="1"/>
          <p:nvPr/>
        </p:nvSpPr>
        <p:spPr>
          <a:xfrm>
            <a:off x="5393914" y="6452042"/>
            <a:ext cx="3344184"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医療法人ディープインテンション 橋本隼人</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8230596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B3B303-1504-350F-69EF-3C024CE45790}"/>
              </a:ext>
            </a:extLst>
          </p:cNvPr>
          <p:cNvSpPr>
            <a:spLocks noGrp="1"/>
          </p:cNvSpPr>
          <p:nvPr>
            <p:ph type="title"/>
          </p:nvPr>
        </p:nvSpPr>
        <p:spPr>
          <a:xfrm>
            <a:off x="361314" y="1134847"/>
            <a:ext cx="8421372" cy="682301"/>
          </a:xfrm>
        </p:spPr>
        <p:txBody>
          <a:bodyPr>
            <a:normAutofit/>
          </a:bodyPr>
          <a:lstStyle/>
          <a:p>
            <a:r>
              <a:rPr lang="ja-JP" altLang="ja-JP" sz="1800" b="1" dirty="0">
                <a:latin typeface="+mn-ea"/>
                <a:ea typeface="+mn-ea"/>
                <a:cs typeface="Times New Roman" panose="02020603050405020304" pitchFamily="18" charset="0"/>
              </a:rPr>
              <a:t>自己と他者の理解、アイデンティティの萌芽（発達段階での第</a:t>
            </a:r>
            <a:r>
              <a:rPr lang="en-US" altLang="ja-JP" sz="1800" b="1" dirty="0">
                <a:latin typeface="+mn-ea"/>
                <a:ea typeface="+mn-ea"/>
                <a:cs typeface="Times New Roman" panose="02020603050405020304" pitchFamily="18" charset="0"/>
              </a:rPr>
              <a:t>2</a:t>
            </a:r>
            <a:r>
              <a:rPr lang="ja-JP" altLang="ja-JP" sz="1800" b="1" dirty="0">
                <a:latin typeface="+mn-ea"/>
                <a:ea typeface="+mn-ea"/>
                <a:cs typeface="Times New Roman" panose="02020603050405020304" pitchFamily="18" charset="0"/>
              </a:rPr>
              <a:t>クール独自性）</a:t>
            </a:r>
            <a:endParaRPr lang="ja-JP" altLang="en-US" sz="1800" dirty="0">
              <a:latin typeface="+mn-ea"/>
              <a:ea typeface="+mn-ea"/>
            </a:endParaRPr>
          </a:p>
        </p:txBody>
      </p:sp>
      <p:sp>
        <p:nvSpPr>
          <p:cNvPr id="3" name="コンテンツ プレースホルダー 2">
            <a:extLst>
              <a:ext uri="{FF2B5EF4-FFF2-40B4-BE49-F238E27FC236}">
                <a16:creationId xmlns:a16="http://schemas.microsoft.com/office/drawing/2014/main" id="{DA9F3213-DA3B-7914-EDD3-404257E560F4}"/>
              </a:ext>
            </a:extLst>
          </p:cNvPr>
          <p:cNvSpPr>
            <a:spLocks noGrp="1"/>
          </p:cNvSpPr>
          <p:nvPr>
            <p:ph idx="1"/>
          </p:nvPr>
        </p:nvSpPr>
        <p:spPr>
          <a:xfrm>
            <a:off x="360095" y="1989342"/>
            <a:ext cx="8854226" cy="4240370"/>
          </a:xfrm>
          <a:noFill/>
        </p:spPr>
        <p:txBody>
          <a:bodyPr>
            <a:normAutofit fontScale="77500" lnSpcReduction="20000"/>
          </a:bodyPr>
          <a:lstStyle/>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latin typeface="+mn-ea"/>
              <a:cs typeface="Times New Roman" panose="02020603050405020304" pitchFamily="18" charset="0"/>
            </a:endParaRPr>
          </a:p>
          <a:p>
            <a:pPr marL="0" indent="0">
              <a:buNone/>
            </a:pPr>
            <a:r>
              <a:rPr lang="ja-JP" altLang="ja-JP" dirty="0">
                <a:latin typeface="+mn-ea"/>
                <a:cs typeface="Times New Roman" panose="02020603050405020304" pitchFamily="18" charset="0"/>
              </a:rPr>
              <a:t>親以外の他者（仲間）との</a:t>
            </a:r>
            <a:r>
              <a:rPr lang="ja-JP" altLang="en-US" dirty="0">
                <a:latin typeface="+mn-ea"/>
                <a:cs typeface="Times New Roman" panose="02020603050405020304" pitchFamily="18" charset="0"/>
              </a:rPr>
              <a:t>相互</a:t>
            </a:r>
            <a:r>
              <a:rPr lang="ja-JP" altLang="ja-JP" dirty="0">
                <a:latin typeface="+mn-ea"/>
                <a:cs typeface="Times New Roman" panose="02020603050405020304" pitchFamily="18" charset="0"/>
              </a:rPr>
              <a:t>交流が、自分の価値観や考え方の改訂</a:t>
            </a:r>
            <a:endParaRPr lang="en-US" altLang="ja-JP" dirty="0">
              <a:latin typeface="+mn-ea"/>
              <a:cs typeface="Times New Roman" panose="02020603050405020304" pitchFamily="18" charset="0"/>
            </a:endParaRPr>
          </a:p>
          <a:p>
            <a:pPr marL="0" indent="0">
              <a:buNone/>
            </a:pPr>
            <a:r>
              <a:rPr lang="ja-JP" altLang="ja-JP" dirty="0">
                <a:latin typeface="+mn-ea"/>
                <a:cs typeface="Times New Roman" panose="02020603050405020304" pitchFamily="18" charset="0"/>
              </a:rPr>
              <a:t>自分の中にある「家族の地盤」が揺ら</a:t>
            </a:r>
            <a:r>
              <a:rPr lang="ja-JP" altLang="en-US" dirty="0">
                <a:latin typeface="+mn-ea"/>
                <a:cs typeface="Times New Roman" panose="02020603050405020304" pitchFamily="18" charset="0"/>
              </a:rPr>
              <a:t>ぎ、自分を見失う（思春期危機）</a:t>
            </a:r>
            <a:endParaRPr lang="en-US" altLang="ja-JP" dirty="0">
              <a:latin typeface="+mn-ea"/>
              <a:cs typeface="Times New Roman" panose="02020603050405020304" pitchFamily="18" charset="0"/>
            </a:endParaRPr>
          </a:p>
          <a:p>
            <a:pPr marL="0" indent="0">
              <a:buNone/>
            </a:pPr>
            <a:r>
              <a:rPr lang="ja-JP" altLang="en-US" dirty="0">
                <a:latin typeface="+mn-ea"/>
                <a:cs typeface="Times New Roman" panose="02020603050405020304" pitchFamily="18" charset="0"/>
              </a:rPr>
              <a:t>親の基準はこき下ろされ、他者（仲間）の基準は理想化される</a:t>
            </a:r>
            <a:endParaRPr lang="en-US" altLang="ja-JP" dirty="0">
              <a:latin typeface="+mn-ea"/>
            </a:endParaRPr>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p:txBody>
      </p:sp>
      <p:sp>
        <p:nvSpPr>
          <p:cNvPr id="7" name="フローチャート: 手作業 6">
            <a:extLst>
              <a:ext uri="{FF2B5EF4-FFF2-40B4-BE49-F238E27FC236}">
                <a16:creationId xmlns:a16="http://schemas.microsoft.com/office/drawing/2014/main" id="{E23BF69C-BE88-96D7-C42F-22B0001B6226}"/>
              </a:ext>
            </a:extLst>
          </p:cNvPr>
          <p:cNvSpPr/>
          <p:nvPr/>
        </p:nvSpPr>
        <p:spPr>
          <a:xfrm rot="10800000">
            <a:off x="200023" y="2557601"/>
            <a:ext cx="3981452" cy="993611"/>
          </a:xfrm>
          <a:prstGeom prst="flowChartManualOperation">
            <a:avLst/>
          </a:prstGeom>
          <a:noFill/>
          <a:ln>
            <a:prstDash val="lgDashDot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F14FC6C1-F43F-AFA8-6552-01C978EADB39}"/>
              </a:ext>
            </a:extLst>
          </p:cNvPr>
          <p:cNvSpPr/>
          <p:nvPr/>
        </p:nvSpPr>
        <p:spPr>
          <a:xfrm>
            <a:off x="1248408" y="3394131"/>
            <a:ext cx="2124076" cy="330200"/>
          </a:xfrm>
          <a:prstGeom prst="rect">
            <a:avLst/>
          </a:prstGeom>
          <a:ln>
            <a:prstDash val="lgDashDot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家族地盤</a:t>
            </a:r>
          </a:p>
        </p:txBody>
      </p:sp>
      <p:sp>
        <p:nvSpPr>
          <p:cNvPr id="5" name="楕円 4">
            <a:extLst>
              <a:ext uri="{FF2B5EF4-FFF2-40B4-BE49-F238E27FC236}">
                <a16:creationId xmlns:a16="http://schemas.microsoft.com/office/drawing/2014/main" id="{E4EF9BDB-C07E-0485-DD0A-D4BCC761546E}"/>
              </a:ext>
            </a:extLst>
          </p:cNvPr>
          <p:cNvSpPr/>
          <p:nvPr/>
        </p:nvSpPr>
        <p:spPr>
          <a:xfrm>
            <a:off x="5132069" y="1817148"/>
            <a:ext cx="1691641" cy="1392642"/>
          </a:xfrm>
          <a:prstGeom prst="ellipse">
            <a:avLst/>
          </a:prstGeom>
          <a:ln w="22225">
            <a:prstDash val="lgDashDot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同級生</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2" name="楕円 11">
            <a:extLst>
              <a:ext uri="{FF2B5EF4-FFF2-40B4-BE49-F238E27FC236}">
                <a16:creationId xmlns:a16="http://schemas.microsoft.com/office/drawing/2014/main" id="{178599B3-5052-6B48-32BF-A04CA52588C7}"/>
              </a:ext>
            </a:extLst>
          </p:cNvPr>
          <p:cNvSpPr/>
          <p:nvPr/>
        </p:nvSpPr>
        <p:spPr>
          <a:xfrm>
            <a:off x="5593078" y="3206373"/>
            <a:ext cx="1691641" cy="1392642"/>
          </a:xfrm>
          <a:prstGeom prst="ellipse">
            <a:avLst/>
          </a:prstGeom>
          <a:ln w="22225">
            <a:prstDash val="lgDash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先輩</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3" name="楕円 12">
            <a:extLst>
              <a:ext uri="{FF2B5EF4-FFF2-40B4-BE49-F238E27FC236}">
                <a16:creationId xmlns:a16="http://schemas.microsoft.com/office/drawing/2014/main" id="{5E51565B-BDBD-FC84-A060-713A5D585720}"/>
              </a:ext>
            </a:extLst>
          </p:cNvPr>
          <p:cNvSpPr/>
          <p:nvPr/>
        </p:nvSpPr>
        <p:spPr>
          <a:xfrm>
            <a:off x="7091046" y="2109439"/>
            <a:ext cx="1691641" cy="1392642"/>
          </a:xfrm>
          <a:prstGeom prst="ellipse">
            <a:avLst/>
          </a:prstGeom>
          <a:ln w="22225">
            <a:prstDash val="lgDash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バイト先の人・・・</a:t>
            </a:r>
          </a:p>
        </p:txBody>
      </p:sp>
      <p:sp>
        <p:nvSpPr>
          <p:cNvPr id="14" name="矢印: 左右 13">
            <a:extLst>
              <a:ext uri="{FF2B5EF4-FFF2-40B4-BE49-F238E27FC236}">
                <a16:creationId xmlns:a16="http://schemas.microsoft.com/office/drawing/2014/main" id="{3153671F-F9DD-EBD5-97A2-0B77320FD666}"/>
              </a:ext>
            </a:extLst>
          </p:cNvPr>
          <p:cNvSpPr/>
          <p:nvPr/>
        </p:nvSpPr>
        <p:spPr>
          <a:xfrm>
            <a:off x="4158137" y="3014407"/>
            <a:ext cx="1314450" cy="466781"/>
          </a:xfrm>
          <a:prstGeom prst="lef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相互交流</a:t>
            </a:r>
          </a:p>
        </p:txBody>
      </p:sp>
      <p:sp>
        <p:nvSpPr>
          <p:cNvPr id="10" name="楕円 3">
            <a:extLst>
              <a:ext uri="{FF2B5EF4-FFF2-40B4-BE49-F238E27FC236}">
                <a16:creationId xmlns:a16="http://schemas.microsoft.com/office/drawing/2014/main" id="{28620599-4968-BAB0-79EA-04695A78FD7F}"/>
              </a:ext>
            </a:extLst>
          </p:cNvPr>
          <p:cNvSpPr/>
          <p:nvPr/>
        </p:nvSpPr>
        <p:spPr>
          <a:xfrm>
            <a:off x="271937" y="2190026"/>
            <a:ext cx="3886200" cy="2115543"/>
          </a:xfrm>
          <a:prstGeom prst="ellipse">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1" name="正方形/長方形 10">
            <a:extLst>
              <a:ext uri="{FF2B5EF4-FFF2-40B4-BE49-F238E27FC236}">
                <a16:creationId xmlns:a16="http://schemas.microsoft.com/office/drawing/2014/main" id="{D4D3F1C7-C67C-DCB7-ED01-3C89BCAE6C1A}"/>
              </a:ext>
            </a:extLst>
          </p:cNvPr>
          <p:cNvSpPr/>
          <p:nvPr/>
        </p:nvSpPr>
        <p:spPr>
          <a:xfrm>
            <a:off x="1644650" y="1965001"/>
            <a:ext cx="1276350" cy="407474"/>
          </a:xfrm>
          <a:prstGeom prst="rect">
            <a:avLst/>
          </a:prstGeom>
          <a:ln>
            <a:prstDash val="lg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自分</a:t>
            </a:r>
          </a:p>
        </p:txBody>
      </p:sp>
      <p:sp>
        <p:nvSpPr>
          <p:cNvPr id="4" name="テキスト ボックス 3">
            <a:extLst>
              <a:ext uri="{FF2B5EF4-FFF2-40B4-BE49-F238E27FC236}">
                <a16:creationId xmlns:a16="http://schemas.microsoft.com/office/drawing/2014/main" id="{6CA184E4-B1EF-BD0A-1B71-18E5BA57D76B}"/>
              </a:ext>
            </a:extLst>
          </p:cNvPr>
          <p:cNvSpPr txBox="1"/>
          <p:nvPr/>
        </p:nvSpPr>
        <p:spPr>
          <a:xfrm>
            <a:off x="5393914" y="6452042"/>
            <a:ext cx="3344184"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医療法人ディープインテンション 橋本隼人</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1712800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B3B303-1504-350F-69EF-3C024CE45790}"/>
              </a:ext>
            </a:extLst>
          </p:cNvPr>
          <p:cNvSpPr>
            <a:spLocks noGrp="1"/>
          </p:cNvSpPr>
          <p:nvPr>
            <p:ph type="title"/>
          </p:nvPr>
        </p:nvSpPr>
        <p:spPr>
          <a:xfrm>
            <a:off x="245069" y="958369"/>
            <a:ext cx="8712558" cy="682301"/>
          </a:xfrm>
        </p:spPr>
        <p:txBody>
          <a:bodyPr>
            <a:normAutofit/>
          </a:bodyPr>
          <a:lstStyle/>
          <a:p>
            <a:r>
              <a:rPr lang="ja-JP" altLang="ja-JP" sz="1800" b="1" dirty="0">
                <a:latin typeface="+mn-ea"/>
                <a:ea typeface="+mn-ea"/>
                <a:cs typeface="Times New Roman" panose="02020603050405020304" pitchFamily="18" charset="0"/>
              </a:rPr>
              <a:t>自己と他者の理解、アイデンティティの萌芽（発達段階での第</a:t>
            </a:r>
            <a:r>
              <a:rPr lang="en-US" altLang="ja-JP" sz="1800" b="1" dirty="0">
                <a:latin typeface="+mn-ea"/>
                <a:ea typeface="+mn-ea"/>
                <a:cs typeface="Times New Roman" panose="02020603050405020304" pitchFamily="18" charset="0"/>
              </a:rPr>
              <a:t>2</a:t>
            </a:r>
            <a:r>
              <a:rPr lang="ja-JP" altLang="ja-JP" sz="1800" b="1" dirty="0">
                <a:latin typeface="+mn-ea"/>
                <a:ea typeface="+mn-ea"/>
                <a:cs typeface="Times New Roman" panose="02020603050405020304" pitchFamily="18" charset="0"/>
              </a:rPr>
              <a:t>クール独自性）</a:t>
            </a:r>
            <a:endParaRPr lang="ja-JP" altLang="en-US" sz="1800" dirty="0">
              <a:latin typeface="+mn-ea"/>
              <a:ea typeface="+mn-ea"/>
            </a:endParaRPr>
          </a:p>
        </p:txBody>
      </p:sp>
      <p:sp>
        <p:nvSpPr>
          <p:cNvPr id="3" name="コンテンツ プレースホルダー 2">
            <a:extLst>
              <a:ext uri="{FF2B5EF4-FFF2-40B4-BE49-F238E27FC236}">
                <a16:creationId xmlns:a16="http://schemas.microsoft.com/office/drawing/2014/main" id="{DA9F3213-DA3B-7914-EDD3-404257E560F4}"/>
              </a:ext>
            </a:extLst>
          </p:cNvPr>
          <p:cNvSpPr>
            <a:spLocks noGrp="1"/>
          </p:cNvSpPr>
          <p:nvPr>
            <p:ph idx="1"/>
          </p:nvPr>
        </p:nvSpPr>
        <p:spPr>
          <a:xfrm>
            <a:off x="628650" y="1664157"/>
            <a:ext cx="7886700" cy="4186876"/>
          </a:xfrm>
        </p:spPr>
        <p:txBody>
          <a:bodyPr>
            <a:normAutofit fontScale="85000" lnSpcReduction="20000"/>
          </a:bodyPr>
          <a:lstStyle/>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sz="1350" kern="100" dirty="0">
              <a:latin typeface="游明朝" panose="02020400000000000000" pitchFamily="18" charset="-128"/>
              <a:ea typeface="HGPｺﾞｼｯｸM" panose="020B0600000000000000" pitchFamily="50" charset="-128"/>
              <a:cs typeface="Times New Roman" panose="02020603050405020304" pitchFamily="18" charset="0"/>
            </a:endParaRPr>
          </a:p>
          <a:p>
            <a:pPr marL="0" indent="0">
              <a:buNone/>
            </a:pPr>
            <a:endParaRPr lang="en-US" altLang="ja-JP" sz="1350" kern="100" dirty="0">
              <a:latin typeface="游明朝" panose="02020400000000000000" pitchFamily="18" charset="-128"/>
              <a:ea typeface="HGPｺﾞｼｯｸM" panose="020B0600000000000000" pitchFamily="50" charset="-128"/>
              <a:cs typeface="Times New Roman" panose="02020603050405020304" pitchFamily="18" charset="0"/>
            </a:endParaRPr>
          </a:p>
          <a:p>
            <a:pPr marL="0" indent="0">
              <a:buNone/>
            </a:pPr>
            <a:endParaRPr lang="en-US" altLang="ja-JP" sz="1800" kern="100" dirty="0">
              <a:latin typeface="游明朝" panose="02020400000000000000" pitchFamily="18" charset="-128"/>
              <a:ea typeface="HGPｺﾞｼｯｸM" panose="020B0600000000000000" pitchFamily="50" charset="-128"/>
              <a:cs typeface="Times New Roman" panose="02020603050405020304" pitchFamily="18" charset="0"/>
            </a:endParaRPr>
          </a:p>
          <a:p>
            <a:pPr marL="0" indent="0">
              <a:buNone/>
            </a:pPr>
            <a:endParaRPr lang="en-US" altLang="ja-JP" sz="1800" kern="100" dirty="0">
              <a:latin typeface="+mn-ea"/>
              <a:cs typeface="Times New Roman" panose="02020603050405020304" pitchFamily="18" charset="0"/>
            </a:endParaRPr>
          </a:p>
          <a:p>
            <a:pPr marL="0" indent="0">
              <a:buNone/>
            </a:pPr>
            <a:endParaRPr lang="en-US" altLang="ja-JP" sz="2250" kern="100" dirty="0">
              <a:latin typeface="+mn-ea"/>
              <a:cs typeface="Times New Roman" panose="02020603050405020304" pitchFamily="18" charset="0"/>
            </a:endParaRPr>
          </a:p>
          <a:p>
            <a:pPr marL="0" indent="0">
              <a:buNone/>
            </a:pPr>
            <a:r>
              <a:rPr lang="ja-JP" altLang="ja-JP" sz="2250" kern="100" dirty="0">
                <a:latin typeface="+mn-ea"/>
                <a:cs typeface="Times New Roman" panose="02020603050405020304" pitchFamily="18" charset="0"/>
              </a:rPr>
              <a:t>他者集団</a:t>
            </a:r>
            <a:r>
              <a:rPr lang="ja-JP" altLang="en-US" sz="2250" kern="100" dirty="0">
                <a:latin typeface="+mn-ea"/>
                <a:cs typeface="Times New Roman" panose="02020603050405020304" pitchFamily="18" charset="0"/>
              </a:rPr>
              <a:t>（疑似社会）における他者との相互交流</a:t>
            </a:r>
            <a:r>
              <a:rPr lang="ja-JP" altLang="ja-JP" sz="2250" kern="100" dirty="0">
                <a:latin typeface="+mn-ea"/>
                <a:cs typeface="Times New Roman" panose="02020603050405020304" pitchFamily="18" charset="0"/>
              </a:rPr>
              <a:t>によって、そのメンバー内での社会的役割を認識し、</a:t>
            </a:r>
            <a:r>
              <a:rPr lang="ja-JP" altLang="en-US" sz="2250" kern="100" dirty="0">
                <a:latin typeface="+mn-ea"/>
                <a:cs typeface="Times New Roman" panose="02020603050405020304" pitchFamily="18" charset="0"/>
              </a:rPr>
              <a:t>その役割に同一化することで、</a:t>
            </a:r>
            <a:r>
              <a:rPr lang="ja-JP" altLang="ja-JP" sz="2250" kern="100" dirty="0">
                <a:latin typeface="+mn-ea"/>
                <a:cs typeface="Times New Roman" panose="02020603050405020304" pitchFamily="18" charset="0"/>
              </a:rPr>
              <a:t>新たなアイデンティティの地盤ができる</a:t>
            </a:r>
          </a:p>
          <a:p>
            <a:pPr marL="0" indent="0">
              <a:buNone/>
            </a:pPr>
            <a:endParaRPr lang="en-US" altLang="ja-JP" dirty="0"/>
          </a:p>
        </p:txBody>
      </p:sp>
      <p:sp>
        <p:nvSpPr>
          <p:cNvPr id="5" name="楕円 4">
            <a:extLst>
              <a:ext uri="{FF2B5EF4-FFF2-40B4-BE49-F238E27FC236}">
                <a16:creationId xmlns:a16="http://schemas.microsoft.com/office/drawing/2014/main" id="{E4EF9BDB-C07E-0485-DD0A-D4BCC761546E}"/>
              </a:ext>
            </a:extLst>
          </p:cNvPr>
          <p:cNvSpPr/>
          <p:nvPr/>
        </p:nvSpPr>
        <p:spPr>
          <a:xfrm>
            <a:off x="1947855" y="1798743"/>
            <a:ext cx="1691641" cy="1392642"/>
          </a:xfrm>
          <a:prstGeom prst="ellipse">
            <a:avLst/>
          </a:prstGeom>
          <a:ln w="22225">
            <a:prstDash val="lgDashDot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同級生</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2" name="楕円 11">
            <a:extLst>
              <a:ext uri="{FF2B5EF4-FFF2-40B4-BE49-F238E27FC236}">
                <a16:creationId xmlns:a16="http://schemas.microsoft.com/office/drawing/2014/main" id="{178599B3-5052-6B48-32BF-A04CA52588C7}"/>
              </a:ext>
            </a:extLst>
          </p:cNvPr>
          <p:cNvSpPr/>
          <p:nvPr/>
        </p:nvSpPr>
        <p:spPr>
          <a:xfrm>
            <a:off x="5623976" y="3159704"/>
            <a:ext cx="1691641" cy="1392642"/>
          </a:xfrm>
          <a:prstGeom prst="ellipse">
            <a:avLst/>
          </a:prstGeom>
          <a:ln w="22225">
            <a:prstDash val="lgDash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先輩</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楕円 12">
            <a:extLst>
              <a:ext uri="{FF2B5EF4-FFF2-40B4-BE49-F238E27FC236}">
                <a16:creationId xmlns:a16="http://schemas.microsoft.com/office/drawing/2014/main" id="{5E51565B-BDBD-FC84-A060-713A5D585720}"/>
              </a:ext>
            </a:extLst>
          </p:cNvPr>
          <p:cNvSpPr/>
          <p:nvPr/>
        </p:nvSpPr>
        <p:spPr>
          <a:xfrm>
            <a:off x="5294782" y="1664156"/>
            <a:ext cx="1691641" cy="1392642"/>
          </a:xfrm>
          <a:prstGeom prst="ellipse">
            <a:avLst/>
          </a:prstGeom>
          <a:ln w="22225">
            <a:prstDash val="lgDash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同級生</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B</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1" name="楕円 10">
            <a:extLst>
              <a:ext uri="{FF2B5EF4-FFF2-40B4-BE49-F238E27FC236}">
                <a16:creationId xmlns:a16="http://schemas.microsoft.com/office/drawing/2014/main" id="{C225C2E1-BCB6-6199-82CF-4F261295462B}"/>
              </a:ext>
            </a:extLst>
          </p:cNvPr>
          <p:cNvSpPr/>
          <p:nvPr/>
        </p:nvSpPr>
        <p:spPr>
          <a:xfrm>
            <a:off x="3755529" y="2651408"/>
            <a:ext cx="1691641" cy="1392642"/>
          </a:xfrm>
          <a:prstGeom prst="ellipse">
            <a:avLst/>
          </a:prstGeom>
          <a:ln w="22225">
            <a:prstDash val="lgDashDot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自分</a:t>
            </a:r>
          </a:p>
        </p:txBody>
      </p:sp>
      <p:sp>
        <p:nvSpPr>
          <p:cNvPr id="15" name="四角形: 角を丸くする 14">
            <a:extLst>
              <a:ext uri="{FF2B5EF4-FFF2-40B4-BE49-F238E27FC236}">
                <a16:creationId xmlns:a16="http://schemas.microsoft.com/office/drawing/2014/main" id="{6A97F344-B6A9-9A55-DBC2-563420B48AF9}"/>
              </a:ext>
            </a:extLst>
          </p:cNvPr>
          <p:cNvSpPr/>
          <p:nvPr/>
        </p:nvSpPr>
        <p:spPr>
          <a:xfrm>
            <a:off x="1447800" y="1623297"/>
            <a:ext cx="6248400" cy="3117074"/>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6" name="楕円 15">
            <a:extLst>
              <a:ext uri="{FF2B5EF4-FFF2-40B4-BE49-F238E27FC236}">
                <a16:creationId xmlns:a16="http://schemas.microsoft.com/office/drawing/2014/main" id="{510A2FCC-2AA6-1752-9022-8D70F67FE494}"/>
              </a:ext>
            </a:extLst>
          </p:cNvPr>
          <p:cNvSpPr/>
          <p:nvPr/>
        </p:nvSpPr>
        <p:spPr>
          <a:xfrm>
            <a:off x="1659255" y="3282274"/>
            <a:ext cx="1691641" cy="1392642"/>
          </a:xfrm>
          <a:prstGeom prst="ellipse">
            <a:avLst/>
          </a:prstGeom>
          <a:ln w="22225">
            <a:prstDash val="lgDashDot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同級生</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C</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7" name="正方形/長方形 16">
            <a:extLst>
              <a:ext uri="{FF2B5EF4-FFF2-40B4-BE49-F238E27FC236}">
                <a16:creationId xmlns:a16="http://schemas.microsoft.com/office/drawing/2014/main" id="{C68E725C-BA0C-5CF6-4DAA-2196F84C7F1A}"/>
              </a:ext>
            </a:extLst>
          </p:cNvPr>
          <p:cNvSpPr/>
          <p:nvPr/>
        </p:nvSpPr>
        <p:spPr>
          <a:xfrm>
            <a:off x="3755528" y="1472866"/>
            <a:ext cx="1291913" cy="371027"/>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他者集団</a:t>
            </a:r>
          </a:p>
        </p:txBody>
      </p:sp>
      <p:sp>
        <p:nvSpPr>
          <p:cNvPr id="4" name="左右矢印 3"/>
          <p:cNvSpPr/>
          <p:nvPr/>
        </p:nvSpPr>
        <p:spPr>
          <a:xfrm rot="2097913">
            <a:off x="3350896" y="2651408"/>
            <a:ext cx="734927" cy="405391"/>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左右矢印 13"/>
          <p:cNvSpPr/>
          <p:nvPr/>
        </p:nvSpPr>
        <p:spPr>
          <a:xfrm rot="8956293">
            <a:off x="4983387" y="2604141"/>
            <a:ext cx="734927" cy="405391"/>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左右矢印 17"/>
          <p:cNvSpPr/>
          <p:nvPr/>
        </p:nvSpPr>
        <p:spPr>
          <a:xfrm rot="2097913">
            <a:off x="5116875" y="3500079"/>
            <a:ext cx="734927" cy="405391"/>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 name="左右矢印 18"/>
          <p:cNvSpPr/>
          <p:nvPr/>
        </p:nvSpPr>
        <p:spPr>
          <a:xfrm rot="20477620">
            <a:off x="3173724" y="3528723"/>
            <a:ext cx="734927" cy="405391"/>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D4B7B14A-7304-53E4-2E6B-CC1835B83FEC}"/>
              </a:ext>
            </a:extLst>
          </p:cNvPr>
          <p:cNvSpPr txBox="1"/>
          <p:nvPr/>
        </p:nvSpPr>
        <p:spPr>
          <a:xfrm>
            <a:off x="5393914" y="6452042"/>
            <a:ext cx="3344184"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医療法人ディープインテンション 橋本隼人</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7364624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B3B303-1504-350F-69EF-3C024CE45790}"/>
              </a:ext>
            </a:extLst>
          </p:cNvPr>
          <p:cNvSpPr>
            <a:spLocks noGrp="1"/>
          </p:cNvSpPr>
          <p:nvPr>
            <p:ph type="title"/>
          </p:nvPr>
        </p:nvSpPr>
        <p:spPr>
          <a:xfrm>
            <a:off x="396026" y="1282701"/>
            <a:ext cx="8306873" cy="682301"/>
          </a:xfrm>
        </p:spPr>
        <p:txBody>
          <a:bodyPr>
            <a:normAutofit/>
          </a:bodyPr>
          <a:lstStyle/>
          <a:p>
            <a:r>
              <a:rPr lang="ja-JP" altLang="ja-JP" sz="1800" b="1" dirty="0">
                <a:latin typeface="+mn-ea"/>
                <a:ea typeface="+mn-ea"/>
                <a:cs typeface="Times New Roman" panose="02020603050405020304" pitchFamily="18" charset="0"/>
              </a:rPr>
              <a:t>自己と他者の理解、アイデンティティの萌芽（発達段階での第</a:t>
            </a:r>
            <a:r>
              <a:rPr lang="en-US" altLang="ja-JP" sz="1800" b="1" dirty="0">
                <a:latin typeface="+mn-ea"/>
                <a:ea typeface="+mn-ea"/>
                <a:cs typeface="Times New Roman" panose="02020603050405020304" pitchFamily="18" charset="0"/>
              </a:rPr>
              <a:t>2</a:t>
            </a:r>
            <a:r>
              <a:rPr lang="ja-JP" altLang="ja-JP" sz="1800" b="1" dirty="0">
                <a:latin typeface="+mn-ea"/>
                <a:ea typeface="+mn-ea"/>
                <a:cs typeface="Times New Roman" panose="02020603050405020304" pitchFamily="18" charset="0"/>
              </a:rPr>
              <a:t>クール独自性）</a:t>
            </a:r>
            <a:endParaRPr lang="ja-JP" altLang="en-US" sz="1800" dirty="0">
              <a:latin typeface="+mn-ea"/>
              <a:ea typeface="+mn-ea"/>
            </a:endParaRPr>
          </a:p>
        </p:txBody>
      </p:sp>
      <p:sp>
        <p:nvSpPr>
          <p:cNvPr id="3" name="コンテンツ プレースホルダー 2">
            <a:extLst>
              <a:ext uri="{FF2B5EF4-FFF2-40B4-BE49-F238E27FC236}">
                <a16:creationId xmlns:a16="http://schemas.microsoft.com/office/drawing/2014/main" id="{DA9F3213-DA3B-7914-EDD3-404257E560F4}"/>
              </a:ext>
            </a:extLst>
          </p:cNvPr>
          <p:cNvSpPr>
            <a:spLocks noGrp="1"/>
          </p:cNvSpPr>
          <p:nvPr>
            <p:ph idx="1"/>
          </p:nvPr>
        </p:nvSpPr>
        <p:spPr>
          <a:xfrm>
            <a:off x="628650" y="1778000"/>
            <a:ext cx="7886700" cy="4102100"/>
          </a:xfrm>
          <a:noFill/>
        </p:spPr>
        <p:txBody>
          <a:bodyPr>
            <a:normAutofit fontScale="62500" lnSpcReduction="20000"/>
          </a:bodyPr>
          <a:lstStyle/>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lang="ja-JP" altLang="en-US" dirty="0"/>
              <a:t>家族地盤と他者地盤を形成し、独自性のあるアイデンティティ萌芽を作り、</a:t>
            </a:r>
            <a:endParaRPr lang="en-US" altLang="ja-JP" dirty="0"/>
          </a:p>
          <a:p>
            <a:pPr marL="0" indent="0">
              <a:buNone/>
            </a:pPr>
            <a:r>
              <a:rPr lang="ja-JP" altLang="en-US" dirty="0"/>
              <a:t>社会に出ていく準備をしている</a:t>
            </a:r>
            <a:endParaRPr lang="en-US" altLang="ja-JP" dirty="0"/>
          </a:p>
        </p:txBody>
      </p:sp>
      <p:sp>
        <p:nvSpPr>
          <p:cNvPr id="7" name="フローチャート: 手作業 6">
            <a:extLst>
              <a:ext uri="{FF2B5EF4-FFF2-40B4-BE49-F238E27FC236}">
                <a16:creationId xmlns:a16="http://schemas.microsoft.com/office/drawing/2014/main" id="{E23BF69C-BE88-96D7-C42F-22B0001B6226}"/>
              </a:ext>
            </a:extLst>
          </p:cNvPr>
          <p:cNvSpPr/>
          <p:nvPr/>
        </p:nvSpPr>
        <p:spPr>
          <a:xfrm rot="10800000">
            <a:off x="1098326" y="3772707"/>
            <a:ext cx="6432996" cy="993611"/>
          </a:xfrm>
          <a:prstGeom prst="flowChartManualOperation">
            <a:avLst/>
          </a:prstGeom>
          <a:noFill/>
          <a:ln>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F14FC6C1-F43F-AFA8-6552-01C978EADB39}"/>
              </a:ext>
            </a:extLst>
          </p:cNvPr>
          <p:cNvSpPr/>
          <p:nvPr/>
        </p:nvSpPr>
        <p:spPr>
          <a:xfrm>
            <a:off x="3282950" y="4632589"/>
            <a:ext cx="1879601" cy="330200"/>
          </a:xfrm>
          <a:prstGeom prst="rect">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家族地盤“</a:t>
            </a:r>
          </a:p>
        </p:txBody>
      </p:sp>
      <p:sp>
        <p:nvSpPr>
          <p:cNvPr id="4" name="楕円 3">
            <a:extLst>
              <a:ext uri="{FF2B5EF4-FFF2-40B4-BE49-F238E27FC236}">
                <a16:creationId xmlns:a16="http://schemas.microsoft.com/office/drawing/2014/main" id="{8959A97E-B930-FFC6-B7AE-182732CE24D6}"/>
              </a:ext>
            </a:extLst>
          </p:cNvPr>
          <p:cNvSpPr/>
          <p:nvPr/>
        </p:nvSpPr>
        <p:spPr>
          <a:xfrm>
            <a:off x="2189159" y="4041845"/>
            <a:ext cx="1353975" cy="566521"/>
          </a:xfrm>
          <a:prstGeom prst="ellipse">
            <a:avLst/>
          </a:prstGeom>
          <a:noFill/>
          <a:ln w="22225">
            <a:prstDash val="sys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“母親”</a:t>
            </a:r>
            <a:endParaRPr kumimoji="1" lang="en-US" altLang="ja-JP"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（母性）</a:t>
            </a:r>
          </a:p>
        </p:txBody>
      </p:sp>
      <p:sp>
        <p:nvSpPr>
          <p:cNvPr id="6" name="楕円 5">
            <a:extLst>
              <a:ext uri="{FF2B5EF4-FFF2-40B4-BE49-F238E27FC236}">
                <a16:creationId xmlns:a16="http://schemas.microsoft.com/office/drawing/2014/main" id="{344B00DE-2435-586C-6773-000240642EEF}"/>
              </a:ext>
            </a:extLst>
          </p:cNvPr>
          <p:cNvSpPr/>
          <p:nvPr/>
        </p:nvSpPr>
        <p:spPr>
          <a:xfrm>
            <a:off x="4752970" y="4057283"/>
            <a:ext cx="1353975" cy="566521"/>
          </a:xfrm>
          <a:prstGeom prst="ellipse">
            <a:avLst/>
          </a:prstGeom>
          <a:noFill/>
          <a:ln w="22225">
            <a:prstDash val="sys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“父親”</a:t>
            </a:r>
            <a:endParaRPr kumimoji="1" lang="en-US" altLang="ja-JP"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（社会）</a:t>
            </a:r>
          </a:p>
        </p:txBody>
      </p:sp>
      <p:sp>
        <p:nvSpPr>
          <p:cNvPr id="9" name="フローチャート: 手作業 8">
            <a:extLst>
              <a:ext uri="{FF2B5EF4-FFF2-40B4-BE49-F238E27FC236}">
                <a16:creationId xmlns:a16="http://schemas.microsoft.com/office/drawing/2014/main" id="{DBB9EB9C-1203-49E3-10F9-8BC8167E1567}"/>
              </a:ext>
            </a:extLst>
          </p:cNvPr>
          <p:cNvSpPr/>
          <p:nvPr/>
        </p:nvSpPr>
        <p:spPr>
          <a:xfrm rot="10800000">
            <a:off x="2387599" y="3091912"/>
            <a:ext cx="3854451" cy="682301"/>
          </a:xfrm>
          <a:prstGeom prst="flowChartManualOperation">
            <a:avLst/>
          </a:prstGeom>
          <a:noFill/>
          <a:ln>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0" name="正方形/長方形 9">
            <a:extLst>
              <a:ext uri="{FF2B5EF4-FFF2-40B4-BE49-F238E27FC236}">
                <a16:creationId xmlns:a16="http://schemas.microsoft.com/office/drawing/2014/main" id="{B70651EC-8495-1310-4517-021B70B6B784}"/>
              </a:ext>
            </a:extLst>
          </p:cNvPr>
          <p:cNvSpPr/>
          <p:nvPr/>
        </p:nvSpPr>
        <p:spPr>
          <a:xfrm>
            <a:off x="3282950" y="3646967"/>
            <a:ext cx="1943100" cy="330200"/>
          </a:xfrm>
          <a:prstGeom prst="rect">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他者地盤</a:t>
            </a:r>
          </a:p>
        </p:txBody>
      </p:sp>
      <p:sp>
        <p:nvSpPr>
          <p:cNvPr id="11" name="楕円 10">
            <a:extLst>
              <a:ext uri="{FF2B5EF4-FFF2-40B4-BE49-F238E27FC236}">
                <a16:creationId xmlns:a16="http://schemas.microsoft.com/office/drawing/2014/main" id="{F033C936-98FB-ED61-3F27-1B06EBC6EE7B}"/>
              </a:ext>
            </a:extLst>
          </p:cNvPr>
          <p:cNvSpPr/>
          <p:nvPr/>
        </p:nvSpPr>
        <p:spPr>
          <a:xfrm>
            <a:off x="1192165" y="2256161"/>
            <a:ext cx="1479551" cy="746635"/>
          </a:xfrm>
          <a:prstGeom prst="ellipse">
            <a:avLst/>
          </a:prstGeom>
          <a:ln w="22225">
            <a:prstDash val="lgDashDot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同級生</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5" name="楕円 14">
            <a:extLst>
              <a:ext uri="{FF2B5EF4-FFF2-40B4-BE49-F238E27FC236}">
                <a16:creationId xmlns:a16="http://schemas.microsoft.com/office/drawing/2014/main" id="{5D24095F-ADA3-FD2D-388E-23C2C7114FC2}"/>
              </a:ext>
            </a:extLst>
          </p:cNvPr>
          <p:cNvSpPr/>
          <p:nvPr/>
        </p:nvSpPr>
        <p:spPr>
          <a:xfrm>
            <a:off x="2890277" y="2085484"/>
            <a:ext cx="1479551" cy="746635"/>
          </a:xfrm>
          <a:prstGeom prst="ellipse">
            <a:avLst/>
          </a:prstGeom>
          <a:ln w="22225">
            <a:prstDash val="lgDashDot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同級生</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B</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6" name="楕円 15">
            <a:extLst>
              <a:ext uri="{FF2B5EF4-FFF2-40B4-BE49-F238E27FC236}">
                <a16:creationId xmlns:a16="http://schemas.microsoft.com/office/drawing/2014/main" id="{7B60F81F-AF64-6004-F3F8-182FDE876B6D}"/>
              </a:ext>
            </a:extLst>
          </p:cNvPr>
          <p:cNvSpPr/>
          <p:nvPr/>
        </p:nvSpPr>
        <p:spPr>
          <a:xfrm>
            <a:off x="4647146" y="2053206"/>
            <a:ext cx="1479551" cy="746635"/>
          </a:xfrm>
          <a:prstGeom prst="ellipse">
            <a:avLst/>
          </a:prstGeom>
          <a:ln w="22225">
            <a:prstDash val="lgDashDot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先輩</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7" name="楕円 16">
            <a:extLst>
              <a:ext uri="{FF2B5EF4-FFF2-40B4-BE49-F238E27FC236}">
                <a16:creationId xmlns:a16="http://schemas.microsoft.com/office/drawing/2014/main" id="{DD807EFD-20B1-2192-B730-026FA1DE8ED2}"/>
              </a:ext>
            </a:extLst>
          </p:cNvPr>
          <p:cNvSpPr/>
          <p:nvPr/>
        </p:nvSpPr>
        <p:spPr>
          <a:xfrm>
            <a:off x="6482669" y="2244982"/>
            <a:ext cx="1720850" cy="746635"/>
          </a:xfrm>
          <a:prstGeom prst="ellipse">
            <a:avLst/>
          </a:prstGeom>
          <a:ln w="22225">
            <a:prstDash val="lgDashDot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アイドル</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19" name="直線矢印コネクタ 18">
            <a:extLst>
              <a:ext uri="{FF2B5EF4-FFF2-40B4-BE49-F238E27FC236}">
                <a16:creationId xmlns:a16="http://schemas.microsoft.com/office/drawing/2014/main" id="{C43E3F90-C2D5-D951-C507-2C5C48BE7DE5}"/>
              </a:ext>
            </a:extLst>
          </p:cNvPr>
          <p:cNvCxnSpPr/>
          <p:nvPr/>
        </p:nvCxnSpPr>
        <p:spPr>
          <a:xfrm>
            <a:off x="2189159" y="2894204"/>
            <a:ext cx="1230182" cy="542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直線矢印コネクタ 19">
            <a:extLst>
              <a:ext uri="{FF2B5EF4-FFF2-40B4-BE49-F238E27FC236}">
                <a16:creationId xmlns:a16="http://schemas.microsoft.com/office/drawing/2014/main" id="{E353EEE4-BEFC-BFDE-475B-08A8554CB093}"/>
              </a:ext>
            </a:extLst>
          </p:cNvPr>
          <p:cNvCxnSpPr>
            <a:cxnSpLocks/>
          </p:cNvCxnSpPr>
          <p:nvPr/>
        </p:nvCxnSpPr>
        <p:spPr>
          <a:xfrm>
            <a:off x="3668710" y="2701892"/>
            <a:ext cx="175634" cy="7343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直線矢印コネクタ 21">
            <a:extLst>
              <a:ext uri="{FF2B5EF4-FFF2-40B4-BE49-F238E27FC236}">
                <a16:creationId xmlns:a16="http://schemas.microsoft.com/office/drawing/2014/main" id="{0648CF7F-72E6-B25C-F008-99913DBBCC0E}"/>
              </a:ext>
            </a:extLst>
          </p:cNvPr>
          <p:cNvCxnSpPr>
            <a:cxnSpLocks/>
          </p:cNvCxnSpPr>
          <p:nvPr/>
        </p:nvCxnSpPr>
        <p:spPr>
          <a:xfrm flipH="1">
            <a:off x="5162551" y="3002795"/>
            <a:ext cx="1696053" cy="4334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直線矢印コネクタ 22">
            <a:extLst>
              <a:ext uri="{FF2B5EF4-FFF2-40B4-BE49-F238E27FC236}">
                <a16:creationId xmlns:a16="http://schemas.microsoft.com/office/drawing/2014/main" id="{967D2786-1576-F99F-3787-1E3B8C7E75A0}"/>
              </a:ext>
            </a:extLst>
          </p:cNvPr>
          <p:cNvCxnSpPr>
            <a:cxnSpLocks/>
          </p:cNvCxnSpPr>
          <p:nvPr/>
        </p:nvCxnSpPr>
        <p:spPr>
          <a:xfrm flipH="1">
            <a:off x="4578440" y="2772463"/>
            <a:ext cx="653515" cy="6637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円/楕円 17"/>
          <p:cNvSpPr/>
          <p:nvPr/>
        </p:nvSpPr>
        <p:spPr>
          <a:xfrm>
            <a:off x="217862" y="2922696"/>
            <a:ext cx="8559687" cy="2270587"/>
          </a:xfrm>
          <a:prstGeom prst="ellipse">
            <a:avLst/>
          </a:prstGeom>
          <a:noFill/>
          <a:ln w="38100">
            <a:solidFill>
              <a:srgbClr val="FF0000"/>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1" name="正方形/長方形 20">
            <a:extLst>
              <a:ext uri="{FF2B5EF4-FFF2-40B4-BE49-F238E27FC236}">
                <a16:creationId xmlns:a16="http://schemas.microsoft.com/office/drawing/2014/main" id="{F14FC6C1-F43F-AFA8-6552-01C978EADB39}"/>
              </a:ext>
            </a:extLst>
          </p:cNvPr>
          <p:cNvSpPr/>
          <p:nvPr/>
        </p:nvSpPr>
        <p:spPr>
          <a:xfrm>
            <a:off x="203125" y="3307575"/>
            <a:ext cx="2121686" cy="330200"/>
          </a:xfrm>
          <a:prstGeom prst="rect">
            <a:avLst/>
          </a:prstGeom>
          <a:ln w="28575">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アイデンティティの萌芽</a:t>
            </a:r>
          </a:p>
        </p:txBody>
      </p:sp>
      <p:sp>
        <p:nvSpPr>
          <p:cNvPr id="5" name="テキスト ボックス 4">
            <a:extLst>
              <a:ext uri="{FF2B5EF4-FFF2-40B4-BE49-F238E27FC236}">
                <a16:creationId xmlns:a16="http://schemas.microsoft.com/office/drawing/2014/main" id="{49A87D52-158A-2B47-F329-D654EE40FA74}"/>
              </a:ext>
            </a:extLst>
          </p:cNvPr>
          <p:cNvSpPr txBox="1"/>
          <p:nvPr/>
        </p:nvSpPr>
        <p:spPr>
          <a:xfrm>
            <a:off x="5393914" y="6452042"/>
            <a:ext cx="3344184"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医療法人ディープインテンション 橋本隼人</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5148455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B3B303-1504-350F-69EF-3C024CE45790}"/>
              </a:ext>
            </a:extLst>
          </p:cNvPr>
          <p:cNvSpPr>
            <a:spLocks noGrp="1"/>
          </p:cNvSpPr>
          <p:nvPr>
            <p:ph type="title"/>
          </p:nvPr>
        </p:nvSpPr>
        <p:spPr>
          <a:xfrm>
            <a:off x="428625" y="1171336"/>
            <a:ext cx="8286750" cy="682301"/>
          </a:xfrm>
        </p:spPr>
        <p:txBody>
          <a:bodyPr>
            <a:normAutofit/>
          </a:bodyPr>
          <a:lstStyle/>
          <a:p>
            <a:r>
              <a:rPr lang="ja-JP" altLang="ja-JP" sz="1800" b="1" dirty="0">
                <a:latin typeface="+mn-ea"/>
                <a:ea typeface="+mn-ea"/>
                <a:cs typeface="Times New Roman" panose="02020603050405020304" pitchFamily="18" charset="0"/>
              </a:rPr>
              <a:t>自己と</a:t>
            </a:r>
            <a:r>
              <a:rPr lang="ja-JP" altLang="en-US" sz="1800" b="1" dirty="0">
                <a:latin typeface="+mn-ea"/>
                <a:ea typeface="+mn-ea"/>
                <a:cs typeface="Times New Roman" panose="02020603050405020304" pitchFamily="18" charset="0"/>
              </a:rPr>
              <a:t>社会</a:t>
            </a:r>
            <a:r>
              <a:rPr lang="ja-JP" altLang="ja-JP" sz="1800" b="1" dirty="0">
                <a:latin typeface="+mn-ea"/>
                <a:ea typeface="+mn-ea"/>
                <a:cs typeface="Times New Roman" panose="02020603050405020304" pitchFamily="18" charset="0"/>
              </a:rPr>
              <a:t>の理解、アイデンティティの</a:t>
            </a:r>
            <a:r>
              <a:rPr lang="ja-JP" altLang="en-US" sz="1800" b="1" dirty="0">
                <a:latin typeface="+mn-ea"/>
                <a:ea typeface="+mn-ea"/>
                <a:cs typeface="Times New Roman" panose="02020603050405020304" pitchFamily="18" charset="0"/>
              </a:rPr>
              <a:t>獲得</a:t>
            </a:r>
            <a:r>
              <a:rPr lang="ja-JP" altLang="ja-JP" sz="1800" b="1" dirty="0">
                <a:latin typeface="+mn-ea"/>
                <a:ea typeface="+mn-ea"/>
                <a:cs typeface="Times New Roman" panose="02020603050405020304" pitchFamily="18" charset="0"/>
              </a:rPr>
              <a:t>（発達段階での第</a:t>
            </a:r>
            <a:r>
              <a:rPr lang="en-US" altLang="ja-JP" sz="1800" b="1" dirty="0">
                <a:latin typeface="+mn-ea"/>
                <a:ea typeface="+mn-ea"/>
                <a:cs typeface="Times New Roman" panose="02020603050405020304" pitchFamily="18" charset="0"/>
              </a:rPr>
              <a:t>3</a:t>
            </a:r>
            <a:r>
              <a:rPr lang="ja-JP" altLang="ja-JP" sz="1800" b="1" dirty="0">
                <a:latin typeface="+mn-ea"/>
                <a:ea typeface="+mn-ea"/>
                <a:cs typeface="Times New Roman" panose="02020603050405020304" pitchFamily="18" charset="0"/>
              </a:rPr>
              <a:t>クール</a:t>
            </a:r>
            <a:r>
              <a:rPr lang="ja-JP" altLang="en-US" sz="1800" b="1" dirty="0">
                <a:latin typeface="+mn-ea"/>
                <a:ea typeface="+mn-ea"/>
                <a:cs typeface="Times New Roman" panose="02020603050405020304" pitchFamily="18" charset="0"/>
              </a:rPr>
              <a:t>社会性</a:t>
            </a:r>
            <a:r>
              <a:rPr lang="ja-JP" altLang="ja-JP" sz="1800" b="1" dirty="0">
                <a:latin typeface="+mn-ea"/>
                <a:ea typeface="+mn-ea"/>
                <a:cs typeface="Times New Roman" panose="02020603050405020304" pitchFamily="18" charset="0"/>
              </a:rPr>
              <a:t>）</a:t>
            </a:r>
            <a:endParaRPr lang="ja-JP" altLang="en-US" sz="1800" dirty="0">
              <a:latin typeface="+mn-ea"/>
              <a:ea typeface="+mn-ea"/>
            </a:endParaRPr>
          </a:p>
        </p:txBody>
      </p:sp>
      <p:sp>
        <p:nvSpPr>
          <p:cNvPr id="3" name="コンテンツ プレースホルダー 2">
            <a:extLst>
              <a:ext uri="{FF2B5EF4-FFF2-40B4-BE49-F238E27FC236}">
                <a16:creationId xmlns:a16="http://schemas.microsoft.com/office/drawing/2014/main" id="{DA9F3213-DA3B-7914-EDD3-404257E560F4}"/>
              </a:ext>
            </a:extLst>
          </p:cNvPr>
          <p:cNvSpPr>
            <a:spLocks noGrp="1"/>
          </p:cNvSpPr>
          <p:nvPr>
            <p:ph idx="1"/>
          </p:nvPr>
        </p:nvSpPr>
        <p:spPr>
          <a:xfrm>
            <a:off x="628650" y="1778000"/>
            <a:ext cx="7886700" cy="4102100"/>
          </a:xfrm>
          <a:noFill/>
        </p:spPr>
        <p:txBody>
          <a:bodyPr>
            <a:normAutofit fontScale="85000" lnSpcReduction="10000"/>
          </a:bodyPr>
          <a:lstStyle/>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lgn="just">
              <a:buNone/>
            </a:pPr>
            <a:r>
              <a:rPr lang="ja-JP" altLang="ja-JP" kern="100" dirty="0">
                <a:latin typeface="+mn-ea"/>
                <a:cs typeface="Times New Roman" panose="02020603050405020304" pitchFamily="18" charset="0"/>
              </a:rPr>
              <a:t>学生時代よりもグループへの凝集性や集団性は薄くなってしまう。さらに「これが正しい」という基準も不明瞭になる</a:t>
            </a:r>
            <a:endParaRPr lang="en-US" altLang="ja-JP" kern="100" dirty="0">
              <a:latin typeface="+mn-ea"/>
              <a:cs typeface="Times New Roman" panose="02020603050405020304" pitchFamily="18" charset="0"/>
            </a:endParaRPr>
          </a:p>
          <a:p>
            <a:pPr marL="0" indent="0" algn="just">
              <a:buNone/>
            </a:pPr>
            <a:r>
              <a:rPr lang="ja-JP" altLang="ja-JP" kern="100" dirty="0">
                <a:latin typeface="+mn-ea"/>
                <a:cs typeface="Times New Roman" panose="02020603050405020304" pitchFamily="18" charset="0"/>
              </a:rPr>
              <a:t>今までの「地盤」が通用しないという大きな揺らぎが生じる</a:t>
            </a:r>
            <a:r>
              <a:rPr lang="ja-JP" altLang="en-US" kern="100" dirty="0">
                <a:latin typeface="+mn-ea"/>
                <a:cs typeface="Times New Roman" panose="02020603050405020304" pitchFamily="18" charset="0"/>
              </a:rPr>
              <a:t>、またもやアイデンティティを見失う体験となる</a:t>
            </a:r>
            <a:endParaRPr lang="en-US" altLang="ja-JP" kern="100" dirty="0">
              <a:latin typeface="+mn-ea"/>
              <a:cs typeface="Times New Roman" panose="02020603050405020304" pitchFamily="18" charset="0"/>
            </a:endParaRPr>
          </a:p>
          <a:p>
            <a:pPr marL="0" indent="0" algn="just">
              <a:buNone/>
            </a:pPr>
            <a:endParaRPr lang="ja-JP"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endParaRPr lang="en-US" altLang="ja-JP" dirty="0"/>
          </a:p>
        </p:txBody>
      </p:sp>
      <p:sp>
        <p:nvSpPr>
          <p:cNvPr id="7" name="フローチャート: 手作業 6">
            <a:extLst>
              <a:ext uri="{FF2B5EF4-FFF2-40B4-BE49-F238E27FC236}">
                <a16:creationId xmlns:a16="http://schemas.microsoft.com/office/drawing/2014/main" id="{E23BF69C-BE88-96D7-C42F-22B0001B6226}"/>
              </a:ext>
            </a:extLst>
          </p:cNvPr>
          <p:cNvSpPr/>
          <p:nvPr/>
        </p:nvSpPr>
        <p:spPr>
          <a:xfrm rot="10800000">
            <a:off x="1263649" y="2661065"/>
            <a:ext cx="6305549" cy="993611"/>
          </a:xfrm>
          <a:prstGeom prst="flowChartManualOperation">
            <a:avLst/>
          </a:prstGeom>
          <a:noFill/>
          <a:ln>
            <a:prstDash val="lgDash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F14FC6C1-F43F-AFA8-6552-01C978EADB39}"/>
              </a:ext>
            </a:extLst>
          </p:cNvPr>
          <p:cNvSpPr/>
          <p:nvPr/>
        </p:nvSpPr>
        <p:spPr>
          <a:xfrm>
            <a:off x="3343274" y="3501549"/>
            <a:ext cx="1879601" cy="330200"/>
          </a:xfrm>
          <a:prstGeom prst="rect">
            <a:avLst/>
          </a:prstGeom>
          <a:ln>
            <a:prstDash val="lgDash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家族地盤“</a:t>
            </a:r>
          </a:p>
        </p:txBody>
      </p:sp>
      <p:sp>
        <p:nvSpPr>
          <p:cNvPr id="9" name="フローチャート: 手作業 8">
            <a:extLst>
              <a:ext uri="{FF2B5EF4-FFF2-40B4-BE49-F238E27FC236}">
                <a16:creationId xmlns:a16="http://schemas.microsoft.com/office/drawing/2014/main" id="{DBB9EB9C-1203-49E3-10F9-8BC8167E1567}"/>
              </a:ext>
            </a:extLst>
          </p:cNvPr>
          <p:cNvSpPr/>
          <p:nvPr/>
        </p:nvSpPr>
        <p:spPr>
          <a:xfrm rot="10800000">
            <a:off x="2489198" y="1965002"/>
            <a:ext cx="3854451" cy="682301"/>
          </a:xfrm>
          <a:prstGeom prst="flowChartManualOperation">
            <a:avLst/>
          </a:prstGeom>
          <a:noFill/>
          <a:ln>
            <a:prstDash val="lgDash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0" name="正方形/長方形 9">
            <a:extLst>
              <a:ext uri="{FF2B5EF4-FFF2-40B4-BE49-F238E27FC236}">
                <a16:creationId xmlns:a16="http://schemas.microsoft.com/office/drawing/2014/main" id="{B70651EC-8495-1310-4517-021B70B6B784}"/>
              </a:ext>
            </a:extLst>
          </p:cNvPr>
          <p:cNvSpPr/>
          <p:nvPr/>
        </p:nvSpPr>
        <p:spPr>
          <a:xfrm>
            <a:off x="3343274" y="2530811"/>
            <a:ext cx="1943100" cy="330200"/>
          </a:xfrm>
          <a:prstGeom prst="rect">
            <a:avLst/>
          </a:prstGeom>
          <a:ln>
            <a:prstDash val="lgDash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他者地盤</a:t>
            </a:r>
          </a:p>
        </p:txBody>
      </p:sp>
      <p:sp>
        <p:nvSpPr>
          <p:cNvPr id="11" name="正方形/長方形 10">
            <a:extLst>
              <a:ext uri="{FF2B5EF4-FFF2-40B4-BE49-F238E27FC236}">
                <a16:creationId xmlns:a16="http://schemas.microsoft.com/office/drawing/2014/main" id="{D4D3F1C7-C67C-DCB7-ED01-3C89BCAE6C1A}"/>
              </a:ext>
            </a:extLst>
          </p:cNvPr>
          <p:cNvSpPr/>
          <p:nvPr/>
        </p:nvSpPr>
        <p:spPr>
          <a:xfrm>
            <a:off x="576237" y="2174579"/>
            <a:ext cx="1276350" cy="407474"/>
          </a:xfrm>
          <a:prstGeom prst="rect">
            <a:avLst/>
          </a:prstGeom>
          <a:solidFill>
            <a:schemeClr val="bg1"/>
          </a:solidFill>
          <a:ln>
            <a:prstDash val="lg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自分</a:t>
            </a:r>
          </a:p>
        </p:txBody>
      </p:sp>
      <p:sp>
        <p:nvSpPr>
          <p:cNvPr id="12" name="楕円 3">
            <a:extLst>
              <a:ext uri="{FF2B5EF4-FFF2-40B4-BE49-F238E27FC236}">
                <a16:creationId xmlns:a16="http://schemas.microsoft.com/office/drawing/2014/main" id="{28620599-4968-BAB0-79EA-04695A78FD7F}"/>
              </a:ext>
            </a:extLst>
          </p:cNvPr>
          <p:cNvSpPr/>
          <p:nvPr/>
        </p:nvSpPr>
        <p:spPr>
          <a:xfrm>
            <a:off x="540913" y="1855427"/>
            <a:ext cx="8174462" cy="2160367"/>
          </a:xfrm>
          <a:prstGeom prst="ellipse">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FE88AEA4-ABF1-8B63-D3C9-781B992CE64F}"/>
              </a:ext>
            </a:extLst>
          </p:cNvPr>
          <p:cNvSpPr txBox="1"/>
          <p:nvPr/>
        </p:nvSpPr>
        <p:spPr>
          <a:xfrm>
            <a:off x="5393914" y="6452042"/>
            <a:ext cx="3344184"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医療法人ディープインテンション 橋本隼人</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2940262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B3B303-1504-350F-69EF-3C024CE45790}"/>
              </a:ext>
            </a:extLst>
          </p:cNvPr>
          <p:cNvSpPr>
            <a:spLocks noGrp="1"/>
          </p:cNvSpPr>
          <p:nvPr>
            <p:ph type="title"/>
          </p:nvPr>
        </p:nvSpPr>
        <p:spPr>
          <a:xfrm>
            <a:off x="379411" y="1122562"/>
            <a:ext cx="8385178" cy="682301"/>
          </a:xfrm>
        </p:spPr>
        <p:txBody>
          <a:bodyPr>
            <a:normAutofit/>
          </a:bodyPr>
          <a:lstStyle/>
          <a:p>
            <a:r>
              <a:rPr lang="ja-JP" altLang="ja-JP" sz="1800" b="1" dirty="0">
                <a:latin typeface="+mn-ea"/>
                <a:ea typeface="+mn-ea"/>
                <a:cs typeface="Times New Roman" panose="02020603050405020304" pitchFamily="18" charset="0"/>
              </a:rPr>
              <a:t>自己と</a:t>
            </a:r>
            <a:r>
              <a:rPr lang="ja-JP" altLang="en-US" sz="1800" b="1" dirty="0">
                <a:latin typeface="+mn-ea"/>
                <a:ea typeface="+mn-ea"/>
                <a:cs typeface="Times New Roman" panose="02020603050405020304" pitchFamily="18" charset="0"/>
              </a:rPr>
              <a:t>社会</a:t>
            </a:r>
            <a:r>
              <a:rPr lang="ja-JP" altLang="ja-JP" sz="1800" b="1" dirty="0">
                <a:latin typeface="+mn-ea"/>
                <a:ea typeface="+mn-ea"/>
                <a:cs typeface="Times New Roman" panose="02020603050405020304" pitchFamily="18" charset="0"/>
              </a:rPr>
              <a:t>の理解、アイデンティティの</a:t>
            </a:r>
            <a:r>
              <a:rPr lang="ja-JP" altLang="en-US" sz="1800" b="1" dirty="0">
                <a:latin typeface="+mn-ea"/>
                <a:ea typeface="+mn-ea"/>
                <a:cs typeface="Times New Roman" panose="02020603050405020304" pitchFamily="18" charset="0"/>
              </a:rPr>
              <a:t>獲得</a:t>
            </a:r>
            <a:r>
              <a:rPr lang="ja-JP" altLang="ja-JP" sz="1800" b="1" dirty="0">
                <a:latin typeface="+mn-ea"/>
                <a:ea typeface="+mn-ea"/>
                <a:cs typeface="Times New Roman" panose="02020603050405020304" pitchFamily="18" charset="0"/>
              </a:rPr>
              <a:t>（発達段階での第</a:t>
            </a:r>
            <a:r>
              <a:rPr lang="en-US" altLang="ja-JP" sz="1800" b="1" dirty="0">
                <a:latin typeface="+mn-ea"/>
                <a:ea typeface="+mn-ea"/>
                <a:cs typeface="Times New Roman" panose="02020603050405020304" pitchFamily="18" charset="0"/>
              </a:rPr>
              <a:t>3</a:t>
            </a:r>
            <a:r>
              <a:rPr lang="ja-JP" altLang="ja-JP" sz="1800" b="1" dirty="0">
                <a:latin typeface="+mn-ea"/>
                <a:ea typeface="+mn-ea"/>
                <a:cs typeface="Times New Roman" panose="02020603050405020304" pitchFamily="18" charset="0"/>
              </a:rPr>
              <a:t>クール</a:t>
            </a:r>
            <a:r>
              <a:rPr lang="ja-JP" altLang="en-US" sz="1800" b="1" dirty="0">
                <a:latin typeface="+mn-ea"/>
                <a:ea typeface="+mn-ea"/>
                <a:cs typeface="Times New Roman" panose="02020603050405020304" pitchFamily="18" charset="0"/>
              </a:rPr>
              <a:t>社会性</a:t>
            </a:r>
            <a:r>
              <a:rPr lang="ja-JP" altLang="ja-JP" sz="1800" b="1" dirty="0">
                <a:latin typeface="+mn-ea"/>
                <a:ea typeface="+mn-ea"/>
                <a:cs typeface="Times New Roman" panose="02020603050405020304" pitchFamily="18" charset="0"/>
              </a:rPr>
              <a:t>）</a:t>
            </a:r>
            <a:endParaRPr lang="ja-JP" altLang="en-US" sz="1800" dirty="0">
              <a:latin typeface="+mn-ea"/>
              <a:ea typeface="+mn-ea"/>
            </a:endParaRPr>
          </a:p>
        </p:txBody>
      </p:sp>
      <p:sp>
        <p:nvSpPr>
          <p:cNvPr id="3" name="コンテンツ プレースホルダー 2">
            <a:extLst>
              <a:ext uri="{FF2B5EF4-FFF2-40B4-BE49-F238E27FC236}">
                <a16:creationId xmlns:a16="http://schemas.microsoft.com/office/drawing/2014/main" id="{DA9F3213-DA3B-7914-EDD3-404257E560F4}"/>
              </a:ext>
            </a:extLst>
          </p:cNvPr>
          <p:cNvSpPr>
            <a:spLocks noGrp="1"/>
          </p:cNvSpPr>
          <p:nvPr>
            <p:ph idx="1"/>
          </p:nvPr>
        </p:nvSpPr>
        <p:spPr>
          <a:xfrm>
            <a:off x="628650" y="1778000"/>
            <a:ext cx="7886700" cy="4102100"/>
          </a:xfrm>
          <a:ln>
            <a:noFill/>
            <a:prstDash val="solid"/>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altLang="ja-JP" sz="1350" dirty="0">
              <a:ea typeface="HGPｺﾞｼｯｸM" panose="020B0600000000000000" pitchFamily="50" charset="-128"/>
              <a:cs typeface="Times New Roman" panose="02020603050405020304" pitchFamily="18" charset="0"/>
            </a:endParaRPr>
          </a:p>
          <a:p>
            <a:pPr marL="0" indent="0">
              <a:buNone/>
            </a:pPr>
            <a:endParaRPr lang="en-US" altLang="ja-JP" sz="1350" dirty="0">
              <a:ea typeface="HGPｺﾞｼｯｸM" panose="020B0600000000000000" pitchFamily="50" charset="-128"/>
              <a:cs typeface="Times New Roman" panose="02020603050405020304" pitchFamily="18" charset="0"/>
            </a:endParaRPr>
          </a:p>
          <a:p>
            <a:pPr marL="0" indent="0">
              <a:buNone/>
            </a:pPr>
            <a:endParaRPr lang="en-US" altLang="ja-JP" sz="1350" dirty="0">
              <a:ea typeface="HGPｺﾞｼｯｸM" panose="020B0600000000000000" pitchFamily="50" charset="-128"/>
              <a:cs typeface="Times New Roman" panose="02020603050405020304" pitchFamily="18" charset="0"/>
            </a:endParaRPr>
          </a:p>
          <a:p>
            <a:pPr marL="0" indent="0">
              <a:buNone/>
            </a:pPr>
            <a:endParaRPr lang="en-US" altLang="ja-JP" sz="1350" dirty="0">
              <a:ea typeface="HGPｺﾞｼｯｸM" panose="020B0600000000000000" pitchFamily="50" charset="-128"/>
              <a:cs typeface="Times New Roman" panose="02020603050405020304" pitchFamily="18" charset="0"/>
            </a:endParaRPr>
          </a:p>
          <a:p>
            <a:pPr marL="0" indent="0">
              <a:buNone/>
            </a:pPr>
            <a:endParaRPr lang="en-US" altLang="ja-JP" sz="1350" dirty="0">
              <a:ea typeface="HGPｺﾞｼｯｸM" panose="020B0600000000000000" pitchFamily="50" charset="-128"/>
              <a:cs typeface="Times New Roman" panose="02020603050405020304" pitchFamily="18" charset="0"/>
            </a:endParaRPr>
          </a:p>
          <a:p>
            <a:pPr marL="0" indent="0">
              <a:buNone/>
            </a:pPr>
            <a:endParaRPr lang="en-US" altLang="ja-JP" sz="1350" dirty="0">
              <a:ea typeface="HGPｺﾞｼｯｸM" panose="020B0600000000000000" pitchFamily="50" charset="-128"/>
              <a:cs typeface="Times New Roman" panose="02020603050405020304" pitchFamily="18" charset="0"/>
            </a:endParaRPr>
          </a:p>
          <a:p>
            <a:pPr marL="0" indent="0">
              <a:buNone/>
            </a:pPr>
            <a:endParaRPr lang="en-US" altLang="ja-JP" sz="1350" dirty="0">
              <a:ea typeface="HGPｺﾞｼｯｸM" panose="020B0600000000000000" pitchFamily="50" charset="-128"/>
              <a:cs typeface="Times New Roman" panose="02020603050405020304" pitchFamily="18" charset="0"/>
            </a:endParaRPr>
          </a:p>
          <a:p>
            <a:pPr marL="0" indent="0">
              <a:buNone/>
            </a:pPr>
            <a:endParaRPr lang="en-US" altLang="ja-JP" sz="1350" dirty="0">
              <a:ea typeface="HGPｺﾞｼｯｸM" panose="020B0600000000000000" pitchFamily="50" charset="-128"/>
              <a:cs typeface="Times New Roman" panose="02020603050405020304" pitchFamily="18" charset="0"/>
            </a:endParaRPr>
          </a:p>
          <a:p>
            <a:pPr marL="0" indent="0">
              <a:buNone/>
            </a:pPr>
            <a:endParaRPr lang="en-US" altLang="ja-JP" sz="1350" dirty="0">
              <a:ea typeface="HGPｺﾞｼｯｸM" panose="020B0600000000000000" pitchFamily="50" charset="-128"/>
              <a:cs typeface="Times New Roman" panose="02020603050405020304" pitchFamily="18" charset="0"/>
            </a:endParaRPr>
          </a:p>
          <a:p>
            <a:pPr marL="0" indent="0">
              <a:buNone/>
            </a:pPr>
            <a:endParaRPr lang="en-US" altLang="ja-JP" sz="1350" dirty="0">
              <a:ea typeface="HGPｺﾞｼｯｸM" panose="020B0600000000000000" pitchFamily="50" charset="-128"/>
              <a:cs typeface="Times New Roman" panose="02020603050405020304" pitchFamily="18" charset="0"/>
            </a:endParaRPr>
          </a:p>
          <a:p>
            <a:pPr marL="0" indent="0">
              <a:buNone/>
            </a:pPr>
            <a:r>
              <a:rPr lang="ja-JP" altLang="ja-JP" sz="1800" dirty="0">
                <a:latin typeface="+mn-ea"/>
                <a:cs typeface="Times New Roman" panose="02020603050405020304" pitchFamily="18" charset="0"/>
              </a:rPr>
              <a:t>職場や</a:t>
            </a:r>
            <a:r>
              <a:rPr lang="ja-JP" altLang="en-US" sz="1800" dirty="0">
                <a:latin typeface="+mn-ea"/>
                <a:cs typeface="Times New Roman" panose="02020603050405020304" pitchFamily="18" charset="0"/>
              </a:rPr>
              <a:t>地域</a:t>
            </a:r>
            <a:r>
              <a:rPr lang="ja-JP" altLang="ja-JP" sz="1800" dirty="0">
                <a:latin typeface="+mn-ea"/>
                <a:cs typeface="Times New Roman" panose="02020603050405020304" pitchFamily="18" charset="0"/>
              </a:rPr>
              <a:t>、家庭</a:t>
            </a:r>
            <a:r>
              <a:rPr lang="ja-JP" altLang="en-US" sz="1800" dirty="0">
                <a:latin typeface="+mn-ea"/>
                <a:cs typeface="Times New Roman" panose="02020603050405020304" pitchFamily="18" charset="0"/>
              </a:rPr>
              <a:t>（結婚）</a:t>
            </a:r>
            <a:r>
              <a:rPr lang="ja-JP" altLang="ja-JP" sz="1800" dirty="0">
                <a:latin typeface="+mn-ea"/>
                <a:cs typeface="Times New Roman" panose="02020603050405020304" pitchFamily="18" charset="0"/>
              </a:rPr>
              <a:t>という社会との相互交流を通して</a:t>
            </a:r>
            <a:r>
              <a:rPr lang="ja-JP" altLang="en-US" sz="1800" dirty="0">
                <a:latin typeface="+mn-ea"/>
                <a:cs typeface="Times New Roman" panose="02020603050405020304" pitchFamily="18" charset="0"/>
              </a:rPr>
              <a:t>、</a:t>
            </a:r>
            <a:r>
              <a:rPr lang="ja-JP" altLang="ja-JP" sz="1800" dirty="0">
                <a:latin typeface="+mn-ea"/>
                <a:cs typeface="Times New Roman" panose="02020603050405020304" pitchFamily="18" charset="0"/>
              </a:rPr>
              <a:t>その役割に同一化し、自分を修正してい</a:t>
            </a:r>
            <a:r>
              <a:rPr lang="ja-JP" altLang="en-US" sz="1800" dirty="0">
                <a:latin typeface="+mn-ea"/>
                <a:cs typeface="Times New Roman" panose="02020603050405020304" pitchFamily="18" charset="0"/>
              </a:rPr>
              <a:t>くことで今までの家族地盤、他者地盤の在り方（アイデンティティ）も改訂されていく</a:t>
            </a:r>
            <a:endParaRPr lang="en-US" altLang="ja-JP" sz="1800" dirty="0">
              <a:latin typeface="+mn-ea"/>
              <a:cs typeface="Times New Roman" panose="02020603050405020304" pitchFamily="18" charset="0"/>
            </a:endParaRPr>
          </a:p>
        </p:txBody>
      </p:sp>
      <p:sp>
        <p:nvSpPr>
          <p:cNvPr id="7" name="フローチャート: 手作業 6">
            <a:extLst>
              <a:ext uri="{FF2B5EF4-FFF2-40B4-BE49-F238E27FC236}">
                <a16:creationId xmlns:a16="http://schemas.microsoft.com/office/drawing/2014/main" id="{E23BF69C-BE88-96D7-C42F-22B0001B6226}"/>
              </a:ext>
            </a:extLst>
          </p:cNvPr>
          <p:cNvSpPr/>
          <p:nvPr/>
        </p:nvSpPr>
        <p:spPr>
          <a:xfrm rot="10800000">
            <a:off x="447673" y="2904523"/>
            <a:ext cx="3613152" cy="629939"/>
          </a:xfrm>
          <a:prstGeom prst="flowChartManualOperation">
            <a:avLst/>
          </a:prstGeom>
          <a:noFill/>
          <a:ln>
            <a:prstDash val="lgDash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F14FC6C1-F43F-AFA8-6552-01C978EADB39}"/>
              </a:ext>
            </a:extLst>
          </p:cNvPr>
          <p:cNvSpPr/>
          <p:nvPr/>
        </p:nvSpPr>
        <p:spPr>
          <a:xfrm>
            <a:off x="1516062" y="3356413"/>
            <a:ext cx="1476376" cy="330200"/>
          </a:xfrm>
          <a:prstGeom prst="rect">
            <a:avLst/>
          </a:prstGeom>
          <a:ln>
            <a:prstDash val="lgDash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家族地盤“</a:t>
            </a:r>
          </a:p>
        </p:txBody>
      </p:sp>
      <p:sp>
        <p:nvSpPr>
          <p:cNvPr id="9" name="フローチャート: 手作業 8">
            <a:extLst>
              <a:ext uri="{FF2B5EF4-FFF2-40B4-BE49-F238E27FC236}">
                <a16:creationId xmlns:a16="http://schemas.microsoft.com/office/drawing/2014/main" id="{DBB9EB9C-1203-49E3-10F9-8BC8167E1567}"/>
              </a:ext>
            </a:extLst>
          </p:cNvPr>
          <p:cNvSpPr/>
          <p:nvPr/>
        </p:nvSpPr>
        <p:spPr>
          <a:xfrm rot="10800000">
            <a:off x="1149349" y="2497050"/>
            <a:ext cx="2209802" cy="407473"/>
          </a:xfrm>
          <a:prstGeom prst="flowChartManualOperation">
            <a:avLst/>
          </a:prstGeom>
          <a:noFill/>
          <a:ln>
            <a:prstDash val="lgDash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0" name="正方形/長方形 9">
            <a:extLst>
              <a:ext uri="{FF2B5EF4-FFF2-40B4-BE49-F238E27FC236}">
                <a16:creationId xmlns:a16="http://schemas.microsoft.com/office/drawing/2014/main" id="{B70651EC-8495-1310-4517-021B70B6B784}"/>
              </a:ext>
            </a:extLst>
          </p:cNvPr>
          <p:cNvSpPr/>
          <p:nvPr/>
        </p:nvSpPr>
        <p:spPr>
          <a:xfrm>
            <a:off x="1516062" y="2752373"/>
            <a:ext cx="1476376" cy="330200"/>
          </a:xfrm>
          <a:prstGeom prst="rect">
            <a:avLst/>
          </a:prstGeom>
          <a:ln>
            <a:prstDash val="lgDash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他者地盤</a:t>
            </a:r>
          </a:p>
        </p:txBody>
      </p:sp>
      <p:sp>
        <p:nvSpPr>
          <p:cNvPr id="4" name="楕円 3">
            <a:extLst>
              <a:ext uri="{FF2B5EF4-FFF2-40B4-BE49-F238E27FC236}">
                <a16:creationId xmlns:a16="http://schemas.microsoft.com/office/drawing/2014/main" id="{28620599-4968-BAB0-79EA-04695A78FD7F}"/>
              </a:ext>
            </a:extLst>
          </p:cNvPr>
          <p:cNvSpPr/>
          <p:nvPr/>
        </p:nvSpPr>
        <p:spPr>
          <a:xfrm>
            <a:off x="311149" y="2213909"/>
            <a:ext cx="3886200" cy="2011167"/>
          </a:xfrm>
          <a:prstGeom prst="ellipse">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正方形/長方形 4">
            <a:extLst>
              <a:ext uri="{FF2B5EF4-FFF2-40B4-BE49-F238E27FC236}">
                <a16:creationId xmlns:a16="http://schemas.microsoft.com/office/drawing/2014/main" id="{D4D3F1C7-C67C-DCB7-ED01-3C89BCAE6C1A}"/>
              </a:ext>
            </a:extLst>
          </p:cNvPr>
          <p:cNvSpPr/>
          <p:nvPr/>
        </p:nvSpPr>
        <p:spPr>
          <a:xfrm>
            <a:off x="1644650" y="1965001"/>
            <a:ext cx="1276350" cy="407474"/>
          </a:xfrm>
          <a:prstGeom prst="rect">
            <a:avLst/>
          </a:prstGeom>
          <a:ln>
            <a:prstDash val="lg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自分</a:t>
            </a:r>
          </a:p>
        </p:txBody>
      </p:sp>
      <p:sp>
        <p:nvSpPr>
          <p:cNvPr id="6" name="四角形: 角を丸くする 5">
            <a:extLst>
              <a:ext uri="{FF2B5EF4-FFF2-40B4-BE49-F238E27FC236}">
                <a16:creationId xmlns:a16="http://schemas.microsoft.com/office/drawing/2014/main" id="{4608A7F0-43E3-9DB4-C4F4-242B00D9B5D7}"/>
              </a:ext>
            </a:extLst>
          </p:cNvPr>
          <p:cNvSpPr/>
          <p:nvPr/>
        </p:nvSpPr>
        <p:spPr>
          <a:xfrm>
            <a:off x="5009119" y="2117767"/>
            <a:ext cx="3381374" cy="2203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1" name="正方形/長方形 10">
            <a:extLst>
              <a:ext uri="{FF2B5EF4-FFF2-40B4-BE49-F238E27FC236}">
                <a16:creationId xmlns:a16="http://schemas.microsoft.com/office/drawing/2014/main" id="{2A9EA03A-D9CC-A406-24F5-99FD705E7786}"/>
              </a:ext>
            </a:extLst>
          </p:cNvPr>
          <p:cNvSpPr/>
          <p:nvPr/>
        </p:nvSpPr>
        <p:spPr>
          <a:xfrm>
            <a:off x="6130928" y="1879600"/>
            <a:ext cx="1022349" cy="3343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社会</a:t>
            </a:r>
          </a:p>
        </p:txBody>
      </p:sp>
      <p:sp>
        <p:nvSpPr>
          <p:cNvPr id="12" name="矢印: 左右 11">
            <a:extLst>
              <a:ext uri="{FF2B5EF4-FFF2-40B4-BE49-F238E27FC236}">
                <a16:creationId xmlns:a16="http://schemas.microsoft.com/office/drawing/2014/main" id="{CAD18FE7-F06A-57F7-9357-6DA16F9EE793}"/>
              </a:ext>
            </a:extLst>
          </p:cNvPr>
          <p:cNvSpPr/>
          <p:nvPr/>
        </p:nvSpPr>
        <p:spPr>
          <a:xfrm>
            <a:off x="3714892" y="2921072"/>
            <a:ext cx="1314450" cy="466781"/>
          </a:xfrm>
          <a:prstGeom prst="lef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相互交流</a:t>
            </a:r>
          </a:p>
        </p:txBody>
      </p:sp>
      <p:sp>
        <p:nvSpPr>
          <p:cNvPr id="13" name="楕円 12">
            <a:extLst>
              <a:ext uri="{FF2B5EF4-FFF2-40B4-BE49-F238E27FC236}">
                <a16:creationId xmlns:a16="http://schemas.microsoft.com/office/drawing/2014/main" id="{458AF42B-156D-4928-B2E8-9D2392B7B38A}"/>
              </a:ext>
            </a:extLst>
          </p:cNvPr>
          <p:cNvSpPr/>
          <p:nvPr/>
        </p:nvSpPr>
        <p:spPr>
          <a:xfrm>
            <a:off x="4990170" y="2636772"/>
            <a:ext cx="1372868" cy="1033179"/>
          </a:xfrm>
          <a:prstGeom prst="ellipse">
            <a:avLst/>
          </a:prstGeom>
          <a:ln w="22225">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職場</a:t>
            </a:r>
          </a:p>
        </p:txBody>
      </p:sp>
      <p:sp>
        <p:nvSpPr>
          <p:cNvPr id="14" name="楕円 13">
            <a:extLst>
              <a:ext uri="{FF2B5EF4-FFF2-40B4-BE49-F238E27FC236}">
                <a16:creationId xmlns:a16="http://schemas.microsoft.com/office/drawing/2014/main" id="{DE6446AA-0BDE-DF2F-0530-955AFF9E2371}"/>
              </a:ext>
            </a:extLst>
          </p:cNvPr>
          <p:cNvSpPr/>
          <p:nvPr/>
        </p:nvSpPr>
        <p:spPr>
          <a:xfrm>
            <a:off x="6194434" y="3288039"/>
            <a:ext cx="1372868" cy="1033179"/>
          </a:xfrm>
          <a:prstGeom prst="ellipse">
            <a:avLst/>
          </a:prstGeom>
          <a:ln w="22225">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地域</a:t>
            </a:r>
          </a:p>
        </p:txBody>
      </p:sp>
      <p:sp>
        <p:nvSpPr>
          <p:cNvPr id="15" name="楕円 14">
            <a:extLst>
              <a:ext uri="{FF2B5EF4-FFF2-40B4-BE49-F238E27FC236}">
                <a16:creationId xmlns:a16="http://schemas.microsoft.com/office/drawing/2014/main" id="{865F5917-12B9-2672-D4BE-A740EA350D96}"/>
              </a:ext>
            </a:extLst>
          </p:cNvPr>
          <p:cNvSpPr/>
          <p:nvPr/>
        </p:nvSpPr>
        <p:spPr>
          <a:xfrm>
            <a:off x="6937380" y="2332592"/>
            <a:ext cx="1372868" cy="1033179"/>
          </a:xfrm>
          <a:prstGeom prst="ellipse">
            <a:avLst/>
          </a:prstGeom>
          <a:ln w="22225">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自分の家庭</a:t>
            </a:r>
          </a:p>
        </p:txBody>
      </p:sp>
      <p:sp>
        <p:nvSpPr>
          <p:cNvPr id="16" name="矢印: 左右 11">
            <a:extLst>
              <a:ext uri="{FF2B5EF4-FFF2-40B4-BE49-F238E27FC236}">
                <a16:creationId xmlns:a16="http://schemas.microsoft.com/office/drawing/2014/main" id="{CAD18FE7-F06A-57F7-9357-6DA16F9EE793}"/>
              </a:ext>
            </a:extLst>
          </p:cNvPr>
          <p:cNvSpPr/>
          <p:nvPr/>
        </p:nvSpPr>
        <p:spPr>
          <a:xfrm>
            <a:off x="3591260" y="2277603"/>
            <a:ext cx="3488900" cy="466781"/>
          </a:xfrm>
          <a:prstGeom prst="lef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相互交流</a:t>
            </a:r>
          </a:p>
        </p:txBody>
      </p:sp>
      <p:sp>
        <p:nvSpPr>
          <p:cNvPr id="17" name="矢印: 左右 11">
            <a:extLst>
              <a:ext uri="{FF2B5EF4-FFF2-40B4-BE49-F238E27FC236}">
                <a16:creationId xmlns:a16="http://schemas.microsoft.com/office/drawing/2014/main" id="{CAD18FE7-F06A-57F7-9357-6DA16F9EE793}"/>
              </a:ext>
            </a:extLst>
          </p:cNvPr>
          <p:cNvSpPr/>
          <p:nvPr/>
        </p:nvSpPr>
        <p:spPr>
          <a:xfrm>
            <a:off x="3612268" y="3600413"/>
            <a:ext cx="2518661" cy="466781"/>
          </a:xfrm>
          <a:prstGeom prst="lef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相互交流</a:t>
            </a:r>
          </a:p>
        </p:txBody>
      </p:sp>
      <p:sp>
        <p:nvSpPr>
          <p:cNvPr id="18" name="テキスト ボックス 17">
            <a:extLst>
              <a:ext uri="{FF2B5EF4-FFF2-40B4-BE49-F238E27FC236}">
                <a16:creationId xmlns:a16="http://schemas.microsoft.com/office/drawing/2014/main" id="{8BFCCB3C-AAB5-016A-DA72-AA8BAD85C8D4}"/>
              </a:ext>
            </a:extLst>
          </p:cNvPr>
          <p:cNvSpPr txBox="1"/>
          <p:nvPr/>
        </p:nvSpPr>
        <p:spPr>
          <a:xfrm>
            <a:off x="5393914" y="6452042"/>
            <a:ext cx="3344184"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医療法人ディープインテンション 橋本隼人</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58446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92696"/>
            <a:ext cx="8229600" cy="1066800"/>
          </a:xfrm>
        </p:spPr>
        <p:txBody>
          <a:bodyPr>
            <a:normAutofit/>
          </a:bodyPr>
          <a:lstStyle/>
          <a:p>
            <a:r>
              <a:rPr kumimoji="1" lang="ja-JP" altLang="en-US" sz="2400" dirty="0"/>
              <a:t>アブラハム・マズローの自己実現理論：欲求の階層</a:t>
            </a:r>
          </a:p>
        </p:txBody>
      </p:sp>
      <p:pic>
        <p:nvPicPr>
          <p:cNvPr id="51202" name="Picture 2" descr="ファイル:Maslow's hierarchy of needs.png"/>
          <p:cNvPicPr>
            <a:picLocks noChangeAspect="1" noChangeArrowheads="1"/>
          </p:cNvPicPr>
          <p:nvPr/>
        </p:nvPicPr>
        <p:blipFill>
          <a:blip r:embed="rId2" cstate="print"/>
          <a:srcRect/>
          <a:stretch>
            <a:fillRect/>
          </a:stretch>
        </p:blipFill>
        <p:spPr bwMode="auto">
          <a:xfrm>
            <a:off x="1475656" y="1988840"/>
            <a:ext cx="6899920" cy="4519449"/>
          </a:xfrm>
          <a:prstGeom prst="rect">
            <a:avLst/>
          </a:prstGeom>
          <a:noFill/>
        </p:spPr>
      </p:pic>
      <p:sp>
        <p:nvSpPr>
          <p:cNvPr id="5" name="テキスト ボックス 4"/>
          <p:cNvSpPr txBox="1"/>
          <p:nvPr/>
        </p:nvSpPr>
        <p:spPr>
          <a:xfrm>
            <a:off x="1403648" y="3501008"/>
            <a:ext cx="2088231" cy="369332"/>
          </a:xfrm>
          <a:prstGeom prst="rect">
            <a:avLst/>
          </a:prstGeom>
          <a:noFill/>
        </p:spPr>
        <p:txBody>
          <a:bodyPr wrap="square" rtlCol="0">
            <a:spAutoFit/>
          </a:bodyPr>
          <a:lstStyle/>
          <a:p>
            <a:r>
              <a:rPr kumimoji="1" lang="ja-JP" altLang="en-US" dirty="0"/>
              <a:t>自己実現</a:t>
            </a:r>
          </a:p>
        </p:txBody>
      </p:sp>
      <p:sp>
        <p:nvSpPr>
          <p:cNvPr id="6" name="テキスト ボックス 5"/>
          <p:cNvSpPr txBox="1"/>
          <p:nvPr/>
        </p:nvSpPr>
        <p:spPr>
          <a:xfrm>
            <a:off x="1403648" y="4221088"/>
            <a:ext cx="646331" cy="369332"/>
          </a:xfrm>
          <a:prstGeom prst="rect">
            <a:avLst/>
          </a:prstGeom>
          <a:noFill/>
        </p:spPr>
        <p:txBody>
          <a:bodyPr wrap="none" rtlCol="0">
            <a:spAutoFit/>
          </a:bodyPr>
          <a:lstStyle/>
          <a:p>
            <a:r>
              <a:rPr kumimoji="1" lang="ja-JP" altLang="en-US" dirty="0"/>
              <a:t>承認</a:t>
            </a:r>
          </a:p>
        </p:txBody>
      </p:sp>
      <p:sp>
        <p:nvSpPr>
          <p:cNvPr id="7" name="テキスト ボックス 6"/>
          <p:cNvSpPr txBox="1"/>
          <p:nvPr/>
        </p:nvSpPr>
        <p:spPr>
          <a:xfrm>
            <a:off x="1403648" y="4797152"/>
            <a:ext cx="1107996" cy="369332"/>
          </a:xfrm>
          <a:prstGeom prst="rect">
            <a:avLst/>
          </a:prstGeom>
          <a:noFill/>
        </p:spPr>
        <p:txBody>
          <a:bodyPr wrap="none" rtlCol="0">
            <a:spAutoFit/>
          </a:bodyPr>
          <a:lstStyle/>
          <a:p>
            <a:r>
              <a:rPr kumimoji="1" lang="ja-JP" altLang="en-US" dirty="0"/>
              <a:t>愛と所属</a:t>
            </a:r>
          </a:p>
        </p:txBody>
      </p:sp>
      <p:sp>
        <p:nvSpPr>
          <p:cNvPr id="8" name="テキスト ボックス 7"/>
          <p:cNvSpPr txBox="1"/>
          <p:nvPr/>
        </p:nvSpPr>
        <p:spPr>
          <a:xfrm>
            <a:off x="1403648" y="5373216"/>
            <a:ext cx="646331" cy="369332"/>
          </a:xfrm>
          <a:prstGeom prst="rect">
            <a:avLst/>
          </a:prstGeom>
          <a:noFill/>
        </p:spPr>
        <p:txBody>
          <a:bodyPr wrap="none" rtlCol="0">
            <a:spAutoFit/>
          </a:bodyPr>
          <a:lstStyle/>
          <a:p>
            <a:r>
              <a:rPr kumimoji="1" lang="ja-JP" altLang="en-US" dirty="0"/>
              <a:t>安全</a:t>
            </a:r>
          </a:p>
        </p:txBody>
      </p:sp>
      <p:sp>
        <p:nvSpPr>
          <p:cNvPr id="9" name="テキスト ボックス 8"/>
          <p:cNvSpPr txBox="1"/>
          <p:nvPr/>
        </p:nvSpPr>
        <p:spPr>
          <a:xfrm>
            <a:off x="1403648" y="5877272"/>
            <a:ext cx="877163" cy="369332"/>
          </a:xfrm>
          <a:prstGeom prst="rect">
            <a:avLst/>
          </a:prstGeom>
          <a:noFill/>
        </p:spPr>
        <p:txBody>
          <a:bodyPr wrap="none" rtlCol="0">
            <a:spAutoFit/>
          </a:bodyPr>
          <a:lstStyle/>
          <a:p>
            <a:r>
              <a:rPr kumimoji="1" lang="ja-JP" altLang="en-US" dirty="0"/>
              <a:t>生理的</a:t>
            </a:r>
          </a:p>
        </p:txBody>
      </p:sp>
      <p:cxnSp>
        <p:nvCxnSpPr>
          <p:cNvPr id="11" name="直線コネクタ 10"/>
          <p:cNvCxnSpPr/>
          <p:nvPr/>
        </p:nvCxnSpPr>
        <p:spPr>
          <a:xfrm flipH="1">
            <a:off x="0" y="4077072"/>
            <a:ext cx="133164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395536" y="2708920"/>
            <a:ext cx="0" cy="136815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395536" y="4077072"/>
            <a:ext cx="0" cy="148478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539552" y="2852936"/>
            <a:ext cx="2581156" cy="369332"/>
          </a:xfrm>
          <a:prstGeom prst="rect">
            <a:avLst/>
          </a:prstGeom>
          <a:noFill/>
        </p:spPr>
        <p:txBody>
          <a:bodyPr wrap="none" rtlCol="0">
            <a:spAutoFit/>
          </a:bodyPr>
          <a:lstStyle/>
          <a:p>
            <a:r>
              <a:rPr kumimoji="1" lang="ja-JP" altLang="en-US" dirty="0"/>
              <a:t>存在欲求：</a:t>
            </a:r>
            <a:r>
              <a:rPr kumimoji="1" lang="en-US" altLang="ja-JP" dirty="0"/>
              <a:t>being-needs</a:t>
            </a:r>
            <a:endParaRPr kumimoji="1" lang="ja-JP" altLang="en-US" dirty="0"/>
          </a:p>
        </p:txBody>
      </p:sp>
      <p:sp>
        <p:nvSpPr>
          <p:cNvPr id="17" name="テキスト ボックス 16"/>
          <p:cNvSpPr txBox="1"/>
          <p:nvPr/>
        </p:nvSpPr>
        <p:spPr>
          <a:xfrm>
            <a:off x="0" y="5661248"/>
            <a:ext cx="1338828" cy="923330"/>
          </a:xfrm>
          <a:prstGeom prst="rect">
            <a:avLst/>
          </a:prstGeom>
          <a:noFill/>
        </p:spPr>
        <p:txBody>
          <a:bodyPr wrap="none" rtlCol="0">
            <a:spAutoFit/>
          </a:bodyPr>
          <a:lstStyle/>
          <a:p>
            <a:r>
              <a:rPr kumimoji="1" lang="ja-JP" altLang="en-US" dirty="0"/>
              <a:t>欠乏欲求：</a:t>
            </a:r>
            <a:endParaRPr kumimoji="1" lang="en-US" altLang="ja-JP" dirty="0"/>
          </a:p>
          <a:p>
            <a:r>
              <a:rPr lang="en-US" altLang="ja-JP" dirty="0"/>
              <a:t>Deficiency</a:t>
            </a:r>
          </a:p>
          <a:p>
            <a:r>
              <a:rPr lang="en-US" altLang="ja-JP" dirty="0"/>
              <a:t>-needs</a:t>
            </a:r>
            <a:endParaRPr kumimoji="1" lang="ja-JP" altLang="en-US" dirty="0"/>
          </a:p>
        </p:txBody>
      </p:sp>
      <p:sp>
        <p:nvSpPr>
          <p:cNvPr id="32" name="円/楕円 31"/>
          <p:cNvSpPr/>
          <p:nvPr/>
        </p:nvSpPr>
        <p:spPr>
          <a:xfrm>
            <a:off x="3491880" y="5301208"/>
            <a:ext cx="4824536" cy="1368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二等辺三角形 32"/>
          <p:cNvSpPr/>
          <p:nvPr/>
        </p:nvSpPr>
        <p:spPr>
          <a:xfrm>
            <a:off x="3707904" y="1844824"/>
            <a:ext cx="4176464" cy="3384376"/>
          </a:xfrm>
          <a:prstGeom prst="triangle">
            <a:avLst>
              <a:gd name="adj" fmla="val 4849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73215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B3B303-1504-350F-69EF-3C024CE45790}"/>
              </a:ext>
            </a:extLst>
          </p:cNvPr>
          <p:cNvSpPr>
            <a:spLocks noGrp="1"/>
          </p:cNvSpPr>
          <p:nvPr>
            <p:ph type="title"/>
          </p:nvPr>
        </p:nvSpPr>
        <p:spPr>
          <a:xfrm>
            <a:off x="397611" y="295599"/>
            <a:ext cx="8345600" cy="682301"/>
          </a:xfrm>
        </p:spPr>
        <p:txBody>
          <a:bodyPr>
            <a:normAutofit/>
          </a:bodyPr>
          <a:lstStyle/>
          <a:p>
            <a:r>
              <a:rPr lang="ja-JP" altLang="ja-JP" sz="1800" b="1" dirty="0">
                <a:latin typeface="+mn-ea"/>
                <a:ea typeface="+mn-ea"/>
                <a:cs typeface="Times New Roman" panose="02020603050405020304" pitchFamily="18" charset="0"/>
              </a:rPr>
              <a:t>自己と</a:t>
            </a:r>
            <a:r>
              <a:rPr lang="ja-JP" altLang="en-US" sz="1800" b="1" dirty="0">
                <a:latin typeface="+mn-ea"/>
                <a:ea typeface="+mn-ea"/>
                <a:cs typeface="Times New Roman" panose="02020603050405020304" pitchFamily="18" charset="0"/>
              </a:rPr>
              <a:t>社会</a:t>
            </a:r>
            <a:r>
              <a:rPr lang="ja-JP" altLang="ja-JP" sz="1800" b="1" dirty="0">
                <a:latin typeface="+mn-ea"/>
                <a:ea typeface="+mn-ea"/>
                <a:cs typeface="Times New Roman" panose="02020603050405020304" pitchFamily="18" charset="0"/>
              </a:rPr>
              <a:t>の理解、アイデンティティの</a:t>
            </a:r>
            <a:r>
              <a:rPr lang="ja-JP" altLang="en-US" sz="1800" b="1" dirty="0">
                <a:latin typeface="+mn-ea"/>
                <a:ea typeface="+mn-ea"/>
                <a:cs typeface="Times New Roman" panose="02020603050405020304" pitchFamily="18" charset="0"/>
              </a:rPr>
              <a:t>獲得</a:t>
            </a:r>
            <a:r>
              <a:rPr lang="ja-JP" altLang="ja-JP" sz="1800" b="1" dirty="0">
                <a:latin typeface="+mn-ea"/>
                <a:ea typeface="+mn-ea"/>
                <a:cs typeface="Times New Roman" panose="02020603050405020304" pitchFamily="18" charset="0"/>
              </a:rPr>
              <a:t>（発達段階での第</a:t>
            </a:r>
            <a:r>
              <a:rPr lang="en-US" altLang="ja-JP" sz="1800" b="1" dirty="0">
                <a:latin typeface="+mn-ea"/>
                <a:ea typeface="+mn-ea"/>
                <a:cs typeface="Times New Roman" panose="02020603050405020304" pitchFamily="18" charset="0"/>
              </a:rPr>
              <a:t>3</a:t>
            </a:r>
            <a:r>
              <a:rPr lang="ja-JP" altLang="ja-JP" sz="1800" b="1" dirty="0">
                <a:latin typeface="+mn-ea"/>
                <a:ea typeface="+mn-ea"/>
                <a:cs typeface="Times New Roman" panose="02020603050405020304" pitchFamily="18" charset="0"/>
              </a:rPr>
              <a:t>クール</a:t>
            </a:r>
            <a:r>
              <a:rPr lang="ja-JP" altLang="en-US" sz="1800" b="1" dirty="0">
                <a:latin typeface="+mn-ea"/>
                <a:ea typeface="+mn-ea"/>
                <a:cs typeface="Times New Roman" panose="02020603050405020304" pitchFamily="18" charset="0"/>
              </a:rPr>
              <a:t>社会性</a:t>
            </a:r>
            <a:r>
              <a:rPr lang="ja-JP" altLang="ja-JP" sz="1800" b="1" dirty="0">
                <a:latin typeface="+mn-ea"/>
                <a:ea typeface="+mn-ea"/>
                <a:cs typeface="Times New Roman" panose="02020603050405020304" pitchFamily="18" charset="0"/>
              </a:rPr>
              <a:t>）</a:t>
            </a:r>
            <a:endParaRPr lang="ja-JP" altLang="en-US" sz="1800" b="1" dirty="0">
              <a:latin typeface="+mn-ea"/>
              <a:ea typeface="+mn-ea"/>
              <a:cs typeface="Times New Roman" panose="02020603050405020304" pitchFamily="18" charset="0"/>
            </a:endParaRPr>
          </a:p>
        </p:txBody>
      </p:sp>
      <p:sp>
        <p:nvSpPr>
          <p:cNvPr id="3" name="コンテンツ プレースホルダー 2">
            <a:extLst>
              <a:ext uri="{FF2B5EF4-FFF2-40B4-BE49-F238E27FC236}">
                <a16:creationId xmlns:a16="http://schemas.microsoft.com/office/drawing/2014/main" id="{DA9F3213-DA3B-7914-EDD3-404257E560F4}"/>
              </a:ext>
            </a:extLst>
          </p:cNvPr>
          <p:cNvSpPr>
            <a:spLocks noGrp="1"/>
          </p:cNvSpPr>
          <p:nvPr>
            <p:ph idx="1"/>
          </p:nvPr>
        </p:nvSpPr>
        <p:spPr>
          <a:xfrm>
            <a:off x="628650" y="5293270"/>
            <a:ext cx="7886700" cy="586830"/>
          </a:xfrm>
          <a:noFill/>
        </p:spPr>
        <p:txBody>
          <a:bodyPr>
            <a:normAutofit fontScale="70000" lnSpcReduction="20000"/>
          </a:bodyPr>
          <a:lstStyle/>
          <a:p>
            <a:pPr marL="0" indent="0">
              <a:buNone/>
            </a:pPr>
            <a:r>
              <a:rPr lang="ja-JP" altLang="en-US" dirty="0"/>
              <a:t>社会の中での役割に同一化し、社会の中で受け入れられ、所属感を得られることでアイデンティティは獲得される</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p:txBody>
      </p:sp>
      <p:sp>
        <p:nvSpPr>
          <p:cNvPr id="7" name="フローチャート: 手作業 6">
            <a:extLst>
              <a:ext uri="{FF2B5EF4-FFF2-40B4-BE49-F238E27FC236}">
                <a16:creationId xmlns:a16="http://schemas.microsoft.com/office/drawing/2014/main" id="{E23BF69C-BE88-96D7-C42F-22B0001B6226}"/>
              </a:ext>
            </a:extLst>
          </p:cNvPr>
          <p:cNvSpPr/>
          <p:nvPr/>
        </p:nvSpPr>
        <p:spPr>
          <a:xfrm rot="10800000">
            <a:off x="463549" y="3969733"/>
            <a:ext cx="8185150" cy="1045745"/>
          </a:xfrm>
          <a:prstGeom prst="flowChartManualOperation">
            <a:avLst/>
          </a:prstGeom>
          <a:noFill/>
          <a:ln w="28575">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F14FC6C1-F43F-AFA8-6552-01C978EADB39}"/>
              </a:ext>
            </a:extLst>
          </p:cNvPr>
          <p:cNvSpPr/>
          <p:nvPr/>
        </p:nvSpPr>
        <p:spPr>
          <a:xfrm>
            <a:off x="3683000" y="4835434"/>
            <a:ext cx="1721558" cy="330200"/>
          </a:xfrm>
          <a:prstGeom prst="rect">
            <a:avLst/>
          </a:prstGeom>
          <a:ln w="28575">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家族地盤“”</a:t>
            </a:r>
          </a:p>
        </p:txBody>
      </p:sp>
      <p:sp>
        <p:nvSpPr>
          <p:cNvPr id="4" name="楕円 3">
            <a:extLst>
              <a:ext uri="{FF2B5EF4-FFF2-40B4-BE49-F238E27FC236}">
                <a16:creationId xmlns:a16="http://schemas.microsoft.com/office/drawing/2014/main" id="{8959A97E-B930-FFC6-B7AE-182732CE24D6}"/>
              </a:ext>
            </a:extLst>
          </p:cNvPr>
          <p:cNvSpPr/>
          <p:nvPr/>
        </p:nvSpPr>
        <p:spPr>
          <a:xfrm>
            <a:off x="2189159" y="4183280"/>
            <a:ext cx="1353975" cy="566521"/>
          </a:xfrm>
          <a:prstGeom prst="ellipse">
            <a:avLst/>
          </a:prstGeom>
          <a:noFill/>
          <a:ln w="22225">
            <a:prstDash val="sys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““母親””</a:t>
            </a:r>
            <a:endParaRPr kumimoji="1" lang="en-US" altLang="ja-JP"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（母性）</a:t>
            </a:r>
          </a:p>
        </p:txBody>
      </p:sp>
      <p:sp>
        <p:nvSpPr>
          <p:cNvPr id="6" name="楕円 5">
            <a:extLst>
              <a:ext uri="{FF2B5EF4-FFF2-40B4-BE49-F238E27FC236}">
                <a16:creationId xmlns:a16="http://schemas.microsoft.com/office/drawing/2014/main" id="{344B00DE-2435-586C-6773-000240642EEF}"/>
              </a:ext>
            </a:extLst>
          </p:cNvPr>
          <p:cNvSpPr/>
          <p:nvPr/>
        </p:nvSpPr>
        <p:spPr>
          <a:xfrm>
            <a:off x="4752970" y="4183279"/>
            <a:ext cx="1353975" cy="566521"/>
          </a:xfrm>
          <a:prstGeom prst="ellipse">
            <a:avLst/>
          </a:prstGeom>
          <a:noFill/>
          <a:ln w="22225">
            <a:prstDash val="sys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““父親””</a:t>
            </a:r>
            <a:endParaRPr kumimoji="1" lang="en-US" altLang="ja-JP"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（社会）</a:t>
            </a:r>
          </a:p>
        </p:txBody>
      </p:sp>
      <p:sp>
        <p:nvSpPr>
          <p:cNvPr id="9" name="フローチャート: 手作業 8">
            <a:extLst>
              <a:ext uri="{FF2B5EF4-FFF2-40B4-BE49-F238E27FC236}">
                <a16:creationId xmlns:a16="http://schemas.microsoft.com/office/drawing/2014/main" id="{DBB9EB9C-1203-49E3-10F9-8BC8167E1567}"/>
              </a:ext>
            </a:extLst>
          </p:cNvPr>
          <p:cNvSpPr/>
          <p:nvPr/>
        </p:nvSpPr>
        <p:spPr>
          <a:xfrm rot="10800000">
            <a:off x="2082800" y="3287431"/>
            <a:ext cx="4946649" cy="682301"/>
          </a:xfrm>
          <a:prstGeom prst="flowChartManualOperation">
            <a:avLst/>
          </a:prstGeom>
          <a:noFill/>
          <a:ln w="28575">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0" name="正方形/長方形 9">
            <a:extLst>
              <a:ext uri="{FF2B5EF4-FFF2-40B4-BE49-F238E27FC236}">
                <a16:creationId xmlns:a16="http://schemas.microsoft.com/office/drawing/2014/main" id="{B70651EC-8495-1310-4517-021B70B6B784}"/>
              </a:ext>
            </a:extLst>
          </p:cNvPr>
          <p:cNvSpPr/>
          <p:nvPr/>
        </p:nvSpPr>
        <p:spPr>
          <a:xfrm>
            <a:off x="3710717" y="3834781"/>
            <a:ext cx="1683609" cy="330200"/>
          </a:xfrm>
          <a:prstGeom prst="rect">
            <a:avLst/>
          </a:prstGeom>
          <a:ln w="28575">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他者地盤“</a:t>
            </a:r>
          </a:p>
        </p:txBody>
      </p:sp>
      <p:sp>
        <p:nvSpPr>
          <p:cNvPr id="11" name="楕円 10">
            <a:extLst>
              <a:ext uri="{FF2B5EF4-FFF2-40B4-BE49-F238E27FC236}">
                <a16:creationId xmlns:a16="http://schemas.microsoft.com/office/drawing/2014/main" id="{F033C936-98FB-ED61-3F27-1B06EBC6EE7B}"/>
              </a:ext>
            </a:extLst>
          </p:cNvPr>
          <p:cNvSpPr/>
          <p:nvPr/>
        </p:nvSpPr>
        <p:spPr>
          <a:xfrm>
            <a:off x="2730711" y="3500853"/>
            <a:ext cx="1074021" cy="358999"/>
          </a:xfrm>
          <a:prstGeom prst="ellipse">
            <a:avLst/>
          </a:prstGeom>
          <a:ln w="22225">
            <a:prstDash val="lgDashDot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同級生</a:t>
            </a:r>
            <a:r>
              <a:rPr kumimoji="1" lang="en-US" altLang="ja-JP"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a:t>
            </a:r>
            <a:endPar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楕円 4">
            <a:extLst>
              <a:ext uri="{FF2B5EF4-FFF2-40B4-BE49-F238E27FC236}">
                <a16:creationId xmlns:a16="http://schemas.microsoft.com/office/drawing/2014/main" id="{5D0ED199-007E-4324-2EEA-60A9E88B32F3}"/>
              </a:ext>
            </a:extLst>
          </p:cNvPr>
          <p:cNvSpPr/>
          <p:nvPr/>
        </p:nvSpPr>
        <p:spPr>
          <a:xfrm>
            <a:off x="3803919" y="3415008"/>
            <a:ext cx="1074021" cy="358999"/>
          </a:xfrm>
          <a:prstGeom prst="ellipse">
            <a:avLst/>
          </a:prstGeom>
          <a:ln w="22225">
            <a:prstDash val="lgDashDot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同級生</a:t>
            </a:r>
            <a:r>
              <a:rPr kumimoji="1" lang="en-US" altLang="ja-JP"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B</a:t>
            </a:r>
            <a:endPar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2" name="楕円 11">
            <a:extLst>
              <a:ext uri="{FF2B5EF4-FFF2-40B4-BE49-F238E27FC236}">
                <a16:creationId xmlns:a16="http://schemas.microsoft.com/office/drawing/2014/main" id="{DF34F6B5-F0A2-198B-18A5-ED752DBF9A93}"/>
              </a:ext>
            </a:extLst>
          </p:cNvPr>
          <p:cNvSpPr/>
          <p:nvPr/>
        </p:nvSpPr>
        <p:spPr>
          <a:xfrm>
            <a:off x="4965956" y="3457484"/>
            <a:ext cx="1074021" cy="358999"/>
          </a:xfrm>
          <a:prstGeom prst="ellipse">
            <a:avLst/>
          </a:prstGeom>
          <a:ln w="22225">
            <a:prstDash val="lgDashDot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同級生</a:t>
            </a:r>
            <a:r>
              <a:rPr kumimoji="1" lang="en-US" altLang="ja-JP"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C</a:t>
            </a:r>
            <a:endPar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フローチャート: 手作業 12">
            <a:extLst>
              <a:ext uri="{FF2B5EF4-FFF2-40B4-BE49-F238E27FC236}">
                <a16:creationId xmlns:a16="http://schemas.microsoft.com/office/drawing/2014/main" id="{34D7055C-C878-5B0C-6F78-59FA912AAF4F}"/>
              </a:ext>
            </a:extLst>
          </p:cNvPr>
          <p:cNvSpPr/>
          <p:nvPr/>
        </p:nvSpPr>
        <p:spPr>
          <a:xfrm rot="10800000">
            <a:off x="3095624" y="2861716"/>
            <a:ext cx="2949575" cy="426821"/>
          </a:xfrm>
          <a:prstGeom prst="flowChartManualOperation">
            <a:avLst/>
          </a:prstGeom>
          <a:noFill/>
          <a:ln w="28575">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4" name="正方形/長方形 13">
            <a:extLst>
              <a:ext uri="{FF2B5EF4-FFF2-40B4-BE49-F238E27FC236}">
                <a16:creationId xmlns:a16="http://schemas.microsoft.com/office/drawing/2014/main" id="{74D9E957-475B-BAF0-EFA8-23FE6815CCBE}"/>
              </a:ext>
            </a:extLst>
          </p:cNvPr>
          <p:cNvSpPr/>
          <p:nvPr/>
        </p:nvSpPr>
        <p:spPr>
          <a:xfrm>
            <a:off x="3698791" y="3060774"/>
            <a:ext cx="1714666" cy="330200"/>
          </a:xfrm>
          <a:prstGeom prst="rect">
            <a:avLst/>
          </a:prstGeom>
          <a:ln w="28575">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社会地盤</a:t>
            </a:r>
          </a:p>
        </p:txBody>
      </p:sp>
      <p:sp>
        <p:nvSpPr>
          <p:cNvPr id="18" name="楕円 17">
            <a:extLst>
              <a:ext uri="{FF2B5EF4-FFF2-40B4-BE49-F238E27FC236}">
                <a16:creationId xmlns:a16="http://schemas.microsoft.com/office/drawing/2014/main" id="{91B30F9A-76E3-63DA-CA01-6BD338243E3F}"/>
              </a:ext>
            </a:extLst>
          </p:cNvPr>
          <p:cNvSpPr/>
          <p:nvPr/>
        </p:nvSpPr>
        <p:spPr>
          <a:xfrm>
            <a:off x="913775" y="2060425"/>
            <a:ext cx="1479551" cy="746635"/>
          </a:xfrm>
          <a:prstGeom prst="ellipse">
            <a:avLst/>
          </a:prstGeom>
          <a:ln w="22225">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職場</a:t>
            </a:r>
          </a:p>
        </p:txBody>
      </p:sp>
      <p:sp>
        <p:nvSpPr>
          <p:cNvPr id="21" name="楕円 20">
            <a:extLst>
              <a:ext uri="{FF2B5EF4-FFF2-40B4-BE49-F238E27FC236}">
                <a16:creationId xmlns:a16="http://schemas.microsoft.com/office/drawing/2014/main" id="{C9A287EE-2AD2-D471-6CE8-C68D6D0F24AB}"/>
              </a:ext>
            </a:extLst>
          </p:cNvPr>
          <p:cNvSpPr/>
          <p:nvPr/>
        </p:nvSpPr>
        <p:spPr>
          <a:xfrm>
            <a:off x="5374371" y="1943340"/>
            <a:ext cx="1479551" cy="605589"/>
          </a:xfrm>
          <a:prstGeom prst="ellipse">
            <a:avLst/>
          </a:prstGeom>
          <a:ln w="22225">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地域</a:t>
            </a:r>
          </a:p>
        </p:txBody>
      </p:sp>
      <p:sp>
        <p:nvSpPr>
          <p:cNvPr id="24" name="楕円 23">
            <a:extLst>
              <a:ext uri="{FF2B5EF4-FFF2-40B4-BE49-F238E27FC236}">
                <a16:creationId xmlns:a16="http://schemas.microsoft.com/office/drawing/2014/main" id="{72C5A0A0-8CD0-8EB6-BCA7-22C1EADC80DE}"/>
              </a:ext>
            </a:extLst>
          </p:cNvPr>
          <p:cNvSpPr/>
          <p:nvPr/>
        </p:nvSpPr>
        <p:spPr>
          <a:xfrm>
            <a:off x="6842004" y="2199645"/>
            <a:ext cx="1479551" cy="746635"/>
          </a:xfrm>
          <a:prstGeom prst="ellipse">
            <a:avLst/>
          </a:prstGeom>
          <a:ln w="22225">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自分の家庭</a:t>
            </a:r>
          </a:p>
        </p:txBody>
      </p:sp>
      <p:cxnSp>
        <p:nvCxnSpPr>
          <p:cNvPr id="26" name="直線矢印コネクタ 25">
            <a:extLst>
              <a:ext uri="{FF2B5EF4-FFF2-40B4-BE49-F238E27FC236}">
                <a16:creationId xmlns:a16="http://schemas.microsoft.com/office/drawing/2014/main" id="{EE623F86-4D28-9745-2149-DC86708BA706}"/>
              </a:ext>
            </a:extLst>
          </p:cNvPr>
          <p:cNvCxnSpPr>
            <a:cxnSpLocks/>
            <a:stCxn id="18" idx="5"/>
          </p:cNvCxnSpPr>
          <p:nvPr/>
        </p:nvCxnSpPr>
        <p:spPr>
          <a:xfrm>
            <a:off x="2176651" y="2697718"/>
            <a:ext cx="1816768" cy="262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直線矢印コネクタ 26">
            <a:extLst>
              <a:ext uri="{FF2B5EF4-FFF2-40B4-BE49-F238E27FC236}">
                <a16:creationId xmlns:a16="http://schemas.microsoft.com/office/drawing/2014/main" id="{B2F1F0B5-1107-7EDD-1A25-BBC92F510A32}"/>
              </a:ext>
            </a:extLst>
          </p:cNvPr>
          <p:cNvCxnSpPr>
            <a:cxnSpLocks/>
            <a:stCxn id="21" idx="3"/>
          </p:cNvCxnSpPr>
          <p:nvPr/>
        </p:nvCxnSpPr>
        <p:spPr>
          <a:xfrm flipH="1">
            <a:off x="4515369" y="2460243"/>
            <a:ext cx="1075677" cy="5150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直線矢印コネクタ 27">
            <a:extLst>
              <a:ext uri="{FF2B5EF4-FFF2-40B4-BE49-F238E27FC236}">
                <a16:creationId xmlns:a16="http://schemas.microsoft.com/office/drawing/2014/main" id="{2B50D01B-DC26-C764-F29B-06C6F5D805BF}"/>
              </a:ext>
            </a:extLst>
          </p:cNvPr>
          <p:cNvCxnSpPr>
            <a:cxnSpLocks/>
            <a:stCxn id="24" idx="2"/>
          </p:cNvCxnSpPr>
          <p:nvPr/>
        </p:nvCxnSpPr>
        <p:spPr>
          <a:xfrm flipH="1">
            <a:off x="5162551" y="2572963"/>
            <a:ext cx="1679453" cy="4169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円/楕円 21"/>
          <p:cNvSpPr/>
          <p:nvPr/>
        </p:nvSpPr>
        <p:spPr>
          <a:xfrm>
            <a:off x="272678" y="2782007"/>
            <a:ext cx="8559687" cy="2511263"/>
          </a:xfrm>
          <a:prstGeom prst="ellipse">
            <a:avLst/>
          </a:prstGeom>
          <a:noFill/>
          <a:ln w="38100">
            <a:solidFill>
              <a:srgbClr val="FF0000"/>
            </a:solidFill>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3" name="正方形/長方形 22">
            <a:extLst>
              <a:ext uri="{FF2B5EF4-FFF2-40B4-BE49-F238E27FC236}">
                <a16:creationId xmlns:a16="http://schemas.microsoft.com/office/drawing/2014/main" id="{F14FC6C1-F43F-AFA8-6552-01C978EADB39}"/>
              </a:ext>
            </a:extLst>
          </p:cNvPr>
          <p:cNvSpPr/>
          <p:nvPr/>
        </p:nvSpPr>
        <p:spPr>
          <a:xfrm>
            <a:off x="357984" y="3104299"/>
            <a:ext cx="1721558" cy="330200"/>
          </a:xfrm>
          <a:prstGeom prst="rect">
            <a:avLst/>
          </a:prstGeom>
          <a:ln w="28575">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アイデンティティ</a:t>
            </a:r>
          </a:p>
        </p:txBody>
      </p:sp>
      <p:sp>
        <p:nvSpPr>
          <p:cNvPr id="15" name="テキスト ボックス 14">
            <a:extLst>
              <a:ext uri="{FF2B5EF4-FFF2-40B4-BE49-F238E27FC236}">
                <a16:creationId xmlns:a16="http://schemas.microsoft.com/office/drawing/2014/main" id="{636F8423-4695-2C47-6E5B-EB5DD446BEEB}"/>
              </a:ext>
            </a:extLst>
          </p:cNvPr>
          <p:cNvSpPr txBox="1"/>
          <p:nvPr/>
        </p:nvSpPr>
        <p:spPr>
          <a:xfrm>
            <a:off x="5393914" y="6452042"/>
            <a:ext cx="3344184"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医療法人ディープインテンション 橋本隼人</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 name="矢印: 右 19">
            <a:extLst>
              <a:ext uri="{FF2B5EF4-FFF2-40B4-BE49-F238E27FC236}">
                <a16:creationId xmlns:a16="http://schemas.microsoft.com/office/drawing/2014/main" id="{633C28D2-F37E-1FD6-3DE3-FC0EAC9B7F3A}"/>
              </a:ext>
            </a:extLst>
          </p:cNvPr>
          <p:cNvSpPr/>
          <p:nvPr/>
        </p:nvSpPr>
        <p:spPr>
          <a:xfrm rot="16200000">
            <a:off x="4000461" y="1451515"/>
            <a:ext cx="625779" cy="14228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9" name="正方形/長方形 28">
            <a:extLst>
              <a:ext uri="{FF2B5EF4-FFF2-40B4-BE49-F238E27FC236}">
                <a16:creationId xmlns:a16="http://schemas.microsoft.com/office/drawing/2014/main" id="{D80A9667-1CE5-3B7F-76D1-27F8E47C5AE9}"/>
              </a:ext>
            </a:extLst>
          </p:cNvPr>
          <p:cNvSpPr/>
          <p:nvPr/>
        </p:nvSpPr>
        <p:spPr>
          <a:xfrm>
            <a:off x="2079542" y="980156"/>
            <a:ext cx="4339650" cy="923330"/>
          </a:xfrm>
          <a:prstGeom prst="rect">
            <a:avLst/>
          </a:prstGeom>
          <a:noFill/>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游ゴシック" panose="020F0502020204030204"/>
                <a:ea typeface="游ゴシック" panose="020B0400000000000000" pitchFamily="50" charset="-128"/>
                <a:cs typeface="+mn-cs"/>
              </a:rPr>
              <a:t>より良き未来</a:t>
            </a:r>
          </a:p>
        </p:txBody>
      </p:sp>
    </p:spTree>
    <p:extLst>
      <p:ext uri="{BB962C8B-B14F-4D97-AF65-F5344CB8AC3E}">
        <p14:creationId xmlns:p14="http://schemas.microsoft.com/office/powerpoint/2010/main" val="39081889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5684" y="310652"/>
            <a:ext cx="7886700" cy="415578"/>
          </a:xfrm>
        </p:spPr>
        <p:txBody>
          <a:bodyPr>
            <a:normAutofit fontScale="90000"/>
          </a:bodyPr>
          <a:lstStyle/>
          <a:p>
            <a:r>
              <a:rPr kumimoji="1" lang="ja-JP" altLang="en-US" dirty="0"/>
              <a:t>どのように相互交流しているか</a:t>
            </a:r>
          </a:p>
        </p:txBody>
      </p:sp>
      <p:sp>
        <p:nvSpPr>
          <p:cNvPr id="3" name="コンテンツ プレースホルダー 2"/>
          <p:cNvSpPr>
            <a:spLocks noGrp="1"/>
          </p:cNvSpPr>
          <p:nvPr>
            <p:ph idx="1"/>
          </p:nvPr>
        </p:nvSpPr>
        <p:spPr>
          <a:xfrm>
            <a:off x="222161" y="4952731"/>
            <a:ext cx="8538896" cy="725141"/>
          </a:xfrm>
        </p:spPr>
        <p:txBody>
          <a:bodyPr>
            <a:normAutofit fontScale="92500"/>
          </a:bodyPr>
          <a:lstStyle/>
          <a:p>
            <a:pPr marL="0" indent="0">
              <a:buNone/>
            </a:pPr>
            <a:r>
              <a:rPr lang="ja-JP" altLang="en-US" sz="1500" dirty="0"/>
              <a:t>自分の自他表象　　　　　　自分の行動　　　　　　　　他者の行動　　　　　　他者の自他表象　　　　　　　　　　</a:t>
            </a:r>
            <a:endParaRPr lang="en-US" altLang="ja-JP" sz="1500" dirty="0"/>
          </a:p>
          <a:p>
            <a:pPr marL="0" indent="0">
              <a:buNone/>
            </a:pPr>
            <a:r>
              <a:rPr lang="ja-JP" altLang="en-US" sz="1500" dirty="0"/>
              <a:t>　　　　　　　　　　　　　　　　　　　　　　　　　　　　　　　　　　（Ｄ</a:t>
            </a:r>
            <a:r>
              <a:rPr lang="en-US" altLang="ja-JP" sz="1500" dirty="0"/>
              <a:t>,Stern</a:t>
            </a:r>
            <a:r>
              <a:rPr lang="ja-JP" altLang="en-US" sz="1500" dirty="0"/>
              <a:t>の図より）</a:t>
            </a:r>
          </a:p>
        </p:txBody>
      </p:sp>
      <p:sp>
        <p:nvSpPr>
          <p:cNvPr id="4" name="正方形/長方形 3"/>
          <p:cNvSpPr/>
          <p:nvPr/>
        </p:nvSpPr>
        <p:spPr>
          <a:xfrm>
            <a:off x="2691679" y="2305618"/>
            <a:ext cx="1149440" cy="2463085"/>
          </a:xfrm>
          <a:prstGeom prst="rect">
            <a:avLst/>
          </a:prstGeom>
        </p:spPr>
        <p:style>
          <a:lnRef idx="2">
            <a:schemeClr val="dk1"/>
          </a:lnRef>
          <a:fillRef idx="1">
            <a:schemeClr val="lt1"/>
          </a:fillRef>
          <a:effectRef idx="0">
            <a:schemeClr val="dk1"/>
          </a:effectRef>
          <a:fontRef idx="minor">
            <a:schemeClr val="dk1"/>
          </a:fontRef>
        </p:style>
        <p:txBody>
          <a:bodyPr vert="eaVert"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27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自分の言動</a:t>
            </a:r>
          </a:p>
        </p:txBody>
      </p:sp>
      <p:sp>
        <p:nvSpPr>
          <p:cNvPr id="7" name="正方形/長方形 6"/>
          <p:cNvSpPr/>
          <p:nvPr/>
        </p:nvSpPr>
        <p:spPr>
          <a:xfrm>
            <a:off x="5151955" y="2305618"/>
            <a:ext cx="1149440" cy="2463085"/>
          </a:xfrm>
          <a:prstGeom prst="rect">
            <a:avLst/>
          </a:prstGeom>
        </p:spPr>
        <p:style>
          <a:lnRef idx="2">
            <a:schemeClr val="dk1"/>
          </a:lnRef>
          <a:fillRef idx="1">
            <a:schemeClr val="lt1"/>
          </a:fillRef>
          <a:effectRef idx="0">
            <a:schemeClr val="dk1"/>
          </a:effectRef>
          <a:fontRef idx="minor">
            <a:schemeClr val="dk1"/>
          </a:fontRef>
        </p:style>
        <p:txBody>
          <a:bodyPr vert="eaVert"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27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他者の言動</a:t>
            </a:r>
          </a:p>
        </p:txBody>
      </p:sp>
      <p:sp>
        <p:nvSpPr>
          <p:cNvPr id="8" name="右矢印 7"/>
          <p:cNvSpPr/>
          <p:nvPr/>
        </p:nvSpPr>
        <p:spPr>
          <a:xfrm>
            <a:off x="4019619" y="2793407"/>
            <a:ext cx="1023871" cy="50710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0" name="右矢印 9"/>
          <p:cNvSpPr/>
          <p:nvPr/>
        </p:nvSpPr>
        <p:spPr>
          <a:xfrm rot="10800000">
            <a:off x="4019619" y="3702927"/>
            <a:ext cx="1023871" cy="50710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1" name="右矢印 10"/>
          <p:cNvSpPr/>
          <p:nvPr/>
        </p:nvSpPr>
        <p:spPr>
          <a:xfrm rot="10800000">
            <a:off x="6438836" y="3789657"/>
            <a:ext cx="1023871" cy="50710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2" name="右矢印 11"/>
          <p:cNvSpPr/>
          <p:nvPr/>
        </p:nvSpPr>
        <p:spPr>
          <a:xfrm rot="10800000">
            <a:off x="1622330" y="3788097"/>
            <a:ext cx="1023871" cy="50710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右矢印 12"/>
          <p:cNvSpPr/>
          <p:nvPr/>
        </p:nvSpPr>
        <p:spPr>
          <a:xfrm>
            <a:off x="1626756" y="2793407"/>
            <a:ext cx="1023871" cy="50710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4" name="右矢印 13"/>
          <p:cNvSpPr/>
          <p:nvPr/>
        </p:nvSpPr>
        <p:spPr>
          <a:xfrm>
            <a:off x="6415593" y="2793407"/>
            <a:ext cx="1023871" cy="50710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5" name="雲 14"/>
          <p:cNvSpPr/>
          <p:nvPr/>
        </p:nvSpPr>
        <p:spPr>
          <a:xfrm>
            <a:off x="325684" y="2068265"/>
            <a:ext cx="1207394" cy="2694905"/>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自分</a:t>
            </a:r>
            <a:endParaRPr kumimoji="1" lang="en-US" altLang="ja-JP"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Ａさん</a:t>
            </a:r>
            <a:endParaRPr kumimoji="1" lang="en-US" altLang="ja-JP"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Ｂさん</a:t>
            </a:r>
            <a:endParaRPr kumimoji="1" lang="en-US" altLang="ja-JP"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母親</a:t>
            </a:r>
            <a:endParaRPr kumimoji="1" lang="en-US" altLang="ja-JP"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父親</a:t>
            </a:r>
            <a:endParaRPr kumimoji="1" lang="en-US" altLang="ja-JP"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恩師</a:t>
            </a:r>
            <a:endParaRPr kumimoji="1" lang="en-US" altLang="ja-JP"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6" name="雲 15"/>
          <p:cNvSpPr/>
          <p:nvPr/>
        </p:nvSpPr>
        <p:spPr>
          <a:xfrm>
            <a:off x="7553663" y="2093119"/>
            <a:ext cx="1207394" cy="2694905"/>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自分</a:t>
            </a:r>
            <a:endParaRPr kumimoji="1" lang="en-US" altLang="ja-JP"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Ａ</a:t>
            </a:r>
            <a:r>
              <a:rPr kumimoji="1" lang="en-US" altLang="ja-JP"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350" b="0" i="0" u="none" strike="noStrike" kern="1200" cap="none" spc="0" normalizeH="0" baseline="0" noProof="0" dirty="0" err="1">
                <a:ln>
                  <a:noFill/>
                </a:ln>
                <a:solidFill>
                  <a:prstClr val="black"/>
                </a:solidFill>
                <a:effectLst/>
                <a:uLnTx/>
                <a:uFillTx/>
                <a:latin typeface="游ゴシック" panose="020F0502020204030204"/>
                <a:ea typeface="游ゴシック" panose="020B0400000000000000" pitchFamily="50" charset="-128"/>
                <a:cs typeface="+mn-cs"/>
              </a:rPr>
              <a:t>さん</a:t>
            </a:r>
            <a:endParaRPr kumimoji="1" lang="en-US" altLang="ja-JP"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Ｂ</a:t>
            </a:r>
            <a:r>
              <a:rPr kumimoji="1" lang="en-US" altLang="ja-JP"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350" b="0" i="0" u="none" strike="noStrike" kern="1200" cap="none" spc="0" normalizeH="0" baseline="0" noProof="0" dirty="0" err="1">
                <a:ln>
                  <a:noFill/>
                </a:ln>
                <a:solidFill>
                  <a:prstClr val="black"/>
                </a:solidFill>
                <a:effectLst/>
                <a:uLnTx/>
                <a:uFillTx/>
                <a:latin typeface="游ゴシック" panose="020F0502020204030204"/>
                <a:ea typeface="游ゴシック" panose="020B0400000000000000" pitchFamily="50" charset="-128"/>
                <a:cs typeface="+mn-cs"/>
              </a:rPr>
              <a:t>さん</a:t>
            </a:r>
            <a:endParaRPr kumimoji="1" lang="en-US" altLang="ja-JP"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母親</a:t>
            </a:r>
            <a:endParaRPr kumimoji="1" lang="en-US" altLang="ja-JP"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父親</a:t>
            </a:r>
            <a:endParaRPr kumimoji="1" lang="en-US" altLang="ja-JP"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Ｄさん</a:t>
            </a:r>
            <a:endParaRPr kumimoji="1" lang="en-US" altLang="ja-JP"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en-US" altLang="ja-JP" sz="13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7" name="角丸四角形吹き出し 16"/>
          <p:cNvSpPr/>
          <p:nvPr/>
        </p:nvSpPr>
        <p:spPr>
          <a:xfrm>
            <a:off x="5043490" y="883760"/>
            <a:ext cx="1786944" cy="473299"/>
          </a:xfrm>
          <a:prstGeom prst="wedgeRoundRectCallout">
            <a:avLst>
              <a:gd name="adj1" fmla="val 30"/>
              <a:gd name="adj2" fmla="val 18286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相互交流</a:t>
            </a:r>
          </a:p>
        </p:txBody>
      </p:sp>
      <p:sp>
        <p:nvSpPr>
          <p:cNvPr id="5" name="テキスト ボックス 4">
            <a:extLst>
              <a:ext uri="{FF2B5EF4-FFF2-40B4-BE49-F238E27FC236}">
                <a16:creationId xmlns:a16="http://schemas.microsoft.com/office/drawing/2014/main" id="{7393AD94-5E9B-BCAE-0285-9068B2F29102}"/>
              </a:ext>
            </a:extLst>
          </p:cNvPr>
          <p:cNvSpPr txBox="1"/>
          <p:nvPr/>
        </p:nvSpPr>
        <p:spPr>
          <a:xfrm>
            <a:off x="5393914" y="6452042"/>
            <a:ext cx="3344184"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医療法人ディープインテンション 橋本隼人</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 name="楕円 5">
            <a:extLst>
              <a:ext uri="{FF2B5EF4-FFF2-40B4-BE49-F238E27FC236}">
                <a16:creationId xmlns:a16="http://schemas.microsoft.com/office/drawing/2014/main" id="{181EF15E-7EAE-B809-31B1-091DB45454C3}"/>
              </a:ext>
            </a:extLst>
          </p:cNvPr>
          <p:cNvSpPr/>
          <p:nvPr/>
        </p:nvSpPr>
        <p:spPr>
          <a:xfrm>
            <a:off x="2120613" y="1514589"/>
            <a:ext cx="4741991" cy="4245476"/>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楕円 8">
            <a:extLst>
              <a:ext uri="{FF2B5EF4-FFF2-40B4-BE49-F238E27FC236}">
                <a16:creationId xmlns:a16="http://schemas.microsoft.com/office/drawing/2014/main" id="{FB75BC49-2255-3C20-6C0A-ADE962E8E3F7}"/>
              </a:ext>
            </a:extLst>
          </p:cNvPr>
          <p:cNvSpPr/>
          <p:nvPr/>
        </p:nvSpPr>
        <p:spPr>
          <a:xfrm>
            <a:off x="7041103" y="1284587"/>
            <a:ext cx="2127374" cy="47054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15224915-FE17-1EEC-A04F-E551D758C5D9}"/>
              </a:ext>
            </a:extLst>
          </p:cNvPr>
          <p:cNvSpPr txBox="1"/>
          <p:nvPr/>
        </p:nvSpPr>
        <p:spPr>
          <a:xfrm>
            <a:off x="7372530" y="333778"/>
            <a:ext cx="1569660"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ここを適応的</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にしたい</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けど見えない</a:t>
            </a:r>
          </a:p>
        </p:txBody>
      </p:sp>
    </p:spTree>
    <p:extLst>
      <p:ext uri="{BB962C8B-B14F-4D97-AF65-F5344CB8AC3E}">
        <p14:creationId xmlns:p14="http://schemas.microsoft.com/office/powerpoint/2010/main" val="27042509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EE65C2B-06F6-31FA-BBF7-F788EF8A8A2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DDD2748-7440-FA27-D82C-32B215A17C4E}"/>
              </a:ext>
            </a:extLst>
          </p:cNvPr>
          <p:cNvSpPr>
            <a:spLocks noGrp="1"/>
          </p:cNvSpPr>
          <p:nvPr>
            <p:ph type="title"/>
          </p:nvPr>
        </p:nvSpPr>
        <p:spPr>
          <a:xfrm>
            <a:off x="182496" y="216129"/>
            <a:ext cx="7886700" cy="415578"/>
          </a:xfrm>
        </p:spPr>
        <p:txBody>
          <a:bodyPr>
            <a:normAutofit fontScale="90000"/>
          </a:bodyPr>
          <a:lstStyle/>
          <a:p>
            <a:r>
              <a:rPr kumimoji="1" lang="ja-JP" altLang="en-US" dirty="0"/>
              <a:t>保証という意味の限界設定</a:t>
            </a:r>
          </a:p>
        </p:txBody>
      </p:sp>
      <p:sp>
        <p:nvSpPr>
          <p:cNvPr id="5" name="テキスト ボックス 4">
            <a:extLst>
              <a:ext uri="{FF2B5EF4-FFF2-40B4-BE49-F238E27FC236}">
                <a16:creationId xmlns:a16="http://schemas.microsoft.com/office/drawing/2014/main" id="{BF218B7B-BD44-E461-CE20-AA7945E5CDA6}"/>
              </a:ext>
            </a:extLst>
          </p:cNvPr>
          <p:cNvSpPr txBox="1"/>
          <p:nvPr/>
        </p:nvSpPr>
        <p:spPr>
          <a:xfrm>
            <a:off x="5393914" y="6452042"/>
            <a:ext cx="3344184"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医療法人ディープインテンション 橋本隼人</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 name="雲 21">
            <a:extLst>
              <a:ext uri="{FF2B5EF4-FFF2-40B4-BE49-F238E27FC236}">
                <a16:creationId xmlns:a16="http://schemas.microsoft.com/office/drawing/2014/main" id="{3059F2EF-6D09-09CF-BEEF-4B7911860CC7}"/>
              </a:ext>
            </a:extLst>
          </p:cNvPr>
          <p:cNvSpPr/>
          <p:nvPr/>
        </p:nvSpPr>
        <p:spPr>
          <a:xfrm>
            <a:off x="1835696" y="1484784"/>
            <a:ext cx="4593578" cy="4032448"/>
          </a:xfrm>
          <a:custGeom>
            <a:avLst/>
            <a:gdLst>
              <a:gd name="connsiteX0" fmla="*/ 414698 w 4593578"/>
              <a:gd name="connsiteY0" fmla="*/ 1341349 h 4032448"/>
              <a:gd name="connsiteX1" fmla="*/ 597909 w 4593578"/>
              <a:gd name="connsiteY1" fmla="*/ 644724 h 4032448"/>
              <a:gd name="connsiteX2" fmla="*/ 1489191 w 4593578"/>
              <a:gd name="connsiteY2" fmla="*/ 485573 h 4032448"/>
              <a:gd name="connsiteX3" fmla="*/ 2387809 w 4593578"/>
              <a:gd name="connsiteY3" fmla="*/ 320355 h 4032448"/>
              <a:gd name="connsiteX4" fmla="*/ 2737963 w 4593578"/>
              <a:gd name="connsiteY4" fmla="*/ 18668 h 4032448"/>
              <a:gd name="connsiteX5" fmla="*/ 3172227 w 4593578"/>
              <a:gd name="connsiteY5" fmla="*/ 231585 h 4032448"/>
              <a:gd name="connsiteX6" fmla="*/ 3770880 w 4593578"/>
              <a:gd name="connsiteY6" fmla="*/ 64407 h 4032448"/>
              <a:gd name="connsiteX7" fmla="*/ 4074461 w 4593578"/>
              <a:gd name="connsiteY7" fmla="*/ 520484 h 4032448"/>
              <a:gd name="connsiteX8" fmla="*/ 4464064 w 4593578"/>
              <a:gd name="connsiteY8" fmla="*/ 963120 h 4032448"/>
              <a:gd name="connsiteX9" fmla="*/ 4446626 w 4593578"/>
              <a:gd name="connsiteY9" fmla="*/ 1443093 h 4032448"/>
              <a:gd name="connsiteX10" fmla="*/ 4574012 w 4593578"/>
              <a:gd name="connsiteY10" fmla="*/ 2176961 h 4032448"/>
              <a:gd name="connsiteX11" fmla="*/ 3977272 w 4593578"/>
              <a:gd name="connsiteY11" fmla="*/ 2819353 h 4032448"/>
              <a:gd name="connsiteX12" fmla="*/ 3763650 w 4593578"/>
              <a:gd name="connsiteY12" fmla="*/ 3369801 h 4032448"/>
              <a:gd name="connsiteX13" fmla="*/ 3036333 w 4593578"/>
              <a:gd name="connsiteY13" fmla="*/ 3436448 h 4032448"/>
              <a:gd name="connsiteX14" fmla="*/ 2516578 w 4593578"/>
              <a:gd name="connsiteY14" fmla="*/ 4023673 h 4032448"/>
              <a:gd name="connsiteX15" fmla="*/ 1752364 w 4593578"/>
              <a:gd name="connsiteY15" fmla="*/ 3665233 h 4032448"/>
              <a:gd name="connsiteX16" fmla="*/ 617155 w 4593578"/>
              <a:gd name="connsiteY16" fmla="*/ 3311087 h 4032448"/>
              <a:gd name="connsiteX17" fmla="*/ 118029 w 4593578"/>
              <a:gd name="connsiteY17" fmla="*/ 2916990 h 4032448"/>
              <a:gd name="connsiteX18" fmla="*/ 224681 w 4593578"/>
              <a:gd name="connsiteY18" fmla="*/ 2385024 h 4032448"/>
              <a:gd name="connsiteX19" fmla="*/ -532 w 4593578"/>
              <a:gd name="connsiteY19" fmla="*/ 1839244 h 4032448"/>
              <a:gd name="connsiteX20" fmla="*/ 410763 w 4593578"/>
              <a:gd name="connsiteY20" fmla="*/ 1354137 h 4032448"/>
              <a:gd name="connsiteX21" fmla="*/ 414698 w 4593578"/>
              <a:gd name="connsiteY21" fmla="*/ 1341349 h 4032448"/>
              <a:gd name="connsiteX0" fmla="*/ 499019 w 4593578"/>
              <a:gd name="connsiteY0" fmla="*/ 2443458 h 4032448"/>
              <a:gd name="connsiteX1" fmla="*/ 229678 w 4593578"/>
              <a:gd name="connsiteY1" fmla="*/ 2369063 h 4032448"/>
              <a:gd name="connsiteX2" fmla="*/ 736673 w 4593578"/>
              <a:gd name="connsiteY2" fmla="*/ 3257601 h 4032448"/>
              <a:gd name="connsiteX3" fmla="*/ 618857 w 4593578"/>
              <a:gd name="connsiteY3" fmla="*/ 3293165 h 4032448"/>
              <a:gd name="connsiteX4" fmla="*/ 1752152 w 4593578"/>
              <a:gd name="connsiteY4" fmla="*/ 3648805 h 4032448"/>
              <a:gd name="connsiteX5" fmla="*/ 1681121 w 4593578"/>
              <a:gd name="connsiteY5" fmla="*/ 3486387 h 4032448"/>
              <a:gd name="connsiteX6" fmla="*/ 3065256 w 4593578"/>
              <a:gd name="connsiteY6" fmla="*/ 3243787 h 4032448"/>
              <a:gd name="connsiteX7" fmla="*/ 3036865 w 4593578"/>
              <a:gd name="connsiteY7" fmla="*/ 3421980 h 4032448"/>
              <a:gd name="connsiteX8" fmla="*/ 3629032 w 4593578"/>
              <a:gd name="connsiteY8" fmla="*/ 2142611 h 4032448"/>
              <a:gd name="connsiteX9" fmla="*/ 3974720 w 4593578"/>
              <a:gd name="connsiteY9" fmla="*/ 2808712 h 4032448"/>
              <a:gd name="connsiteX10" fmla="*/ 4444499 w 4593578"/>
              <a:gd name="connsiteY10" fmla="*/ 1433199 h 4032448"/>
              <a:gd name="connsiteX11" fmla="*/ 4290529 w 4593578"/>
              <a:gd name="connsiteY11" fmla="*/ 1682986 h 4032448"/>
              <a:gd name="connsiteX12" fmla="*/ 4075099 w 4593578"/>
              <a:gd name="connsiteY12" fmla="*/ 506482 h 4032448"/>
              <a:gd name="connsiteX13" fmla="*/ 4083180 w 4593578"/>
              <a:gd name="connsiteY13" fmla="*/ 624469 h 4032448"/>
              <a:gd name="connsiteX14" fmla="*/ 3091945 w 4593578"/>
              <a:gd name="connsiteY14" fmla="*/ 368894 h 4032448"/>
              <a:gd name="connsiteX15" fmla="*/ 3170844 w 4593578"/>
              <a:gd name="connsiteY15" fmla="*/ 218424 h 4032448"/>
              <a:gd name="connsiteX16" fmla="*/ 2354315 w 4593578"/>
              <a:gd name="connsiteY16" fmla="*/ 440582 h 4032448"/>
              <a:gd name="connsiteX17" fmla="*/ 2392488 w 4593578"/>
              <a:gd name="connsiteY17" fmla="*/ 310834 h 4032448"/>
              <a:gd name="connsiteX18" fmla="*/ 1488659 w 4593578"/>
              <a:gd name="connsiteY18" fmla="*/ 484640 h 4032448"/>
              <a:gd name="connsiteX19" fmla="*/ 1626892 w 4593578"/>
              <a:gd name="connsiteY19" fmla="*/ 610467 h 4032448"/>
              <a:gd name="connsiteX20" fmla="*/ 438835 w 4593578"/>
              <a:gd name="connsiteY20" fmla="*/ 1473803 h 4032448"/>
              <a:gd name="connsiteX21" fmla="*/ 414698 w 4593578"/>
              <a:gd name="connsiteY21" fmla="*/ 1341349 h 40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93578" h="4032448" extrusionOk="0">
                <a:moveTo>
                  <a:pt x="414698" y="1341349"/>
                </a:moveTo>
                <a:cubicBezTo>
                  <a:pt x="382876" y="1083716"/>
                  <a:pt x="439801" y="812625"/>
                  <a:pt x="597909" y="644724"/>
                </a:cubicBezTo>
                <a:cubicBezTo>
                  <a:pt x="821151" y="352308"/>
                  <a:pt x="1160565" y="303508"/>
                  <a:pt x="1489191" y="485573"/>
                </a:cubicBezTo>
                <a:cubicBezTo>
                  <a:pt x="1664442" y="146888"/>
                  <a:pt x="2115187" y="54293"/>
                  <a:pt x="2387809" y="320355"/>
                </a:cubicBezTo>
                <a:cubicBezTo>
                  <a:pt x="2438782" y="144616"/>
                  <a:pt x="2581669" y="33124"/>
                  <a:pt x="2737963" y="18668"/>
                </a:cubicBezTo>
                <a:cubicBezTo>
                  <a:pt x="2899661" y="-26338"/>
                  <a:pt x="3080910" y="65446"/>
                  <a:pt x="3172227" y="231585"/>
                </a:cubicBezTo>
                <a:cubicBezTo>
                  <a:pt x="3328952" y="23428"/>
                  <a:pt x="3560946" y="-32535"/>
                  <a:pt x="3770880" y="64407"/>
                </a:cubicBezTo>
                <a:cubicBezTo>
                  <a:pt x="3942812" y="176674"/>
                  <a:pt x="4034175" y="318615"/>
                  <a:pt x="4074461" y="520484"/>
                </a:cubicBezTo>
                <a:cubicBezTo>
                  <a:pt x="4263821" y="580692"/>
                  <a:pt x="4375145" y="749956"/>
                  <a:pt x="4464064" y="963120"/>
                </a:cubicBezTo>
                <a:cubicBezTo>
                  <a:pt x="4508892" y="1121733"/>
                  <a:pt x="4490683" y="1299881"/>
                  <a:pt x="4446626" y="1443093"/>
                </a:cubicBezTo>
                <a:cubicBezTo>
                  <a:pt x="4602816" y="1660780"/>
                  <a:pt x="4601819" y="1923855"/>
                  <a:pt x="4574012" y="2176961"/>
                </a:cubicBezTo>
                <a:cubicBezTo>
                  <a:pt x="4448087" y="2523823"/>
                  <a:pt x="4322068" y="2782489"/>
                  <a:pt x="3977272" y="2819353"/>
                </a:cubicBezTo>
                <a:cubicBezTo>
                  <a:pt x="3983089" y="3031927"/>
                  <a:pt x="3906310" y="3226077"/>
                  <a:pt x="3763650" y="3369801"/>
                </a:cubicBezTo>
                <a:cubicBezTo>
                  <a:pt x="3571125" y="3527551"/>
                  <a:pt x="3269695" y="3599791"/>
                  <a:pt x="3036333" y="3436448"/>
                </a:cubicBezTo>
                <a:cubicBezTo>
                  <a:pt x="2998795" y="3719730"/>
                  <a:pt x="2771130" y="3952899"/>
                  <a:pt x="2516578" y="4023673"/>
                </a:cubicBezTo>
                <a:cubicBezTo>
                  <a:pt x="2211750" y="4111960"/>
                  <a:pt x="1937741" y="3924580"/>
                  <a:pt x="1752364" y="3665233"/>
                </a:cubicBezTo>
                <a:cubicBezTo>
                  <a:pt x="1317833" y="3925198"/>
                  <a:pt x="799206" y="3751823"/>
                  <a:pt x="617155" y="3311087"/>
                </a:cubicBezTo>
                <a:cubicBezTo>
                  <a:pt x="428424" y="3319104"/>
                  <a:pt x="136806" y="3162267"/>
                  <a:pt x="118029" y="2916990"/>
                </a:cubicBezTo>
                <a:cubicBezTo>
                  <a:pt x="61735" y="2747751"/>
                  <a:pt x="119647" y="2522491"/>
                  <a:pt x="224681" y="2385024"/>
                </a:cubicBezTo>
                <a:cubicBezTo>
                  <a:pt x="103709" y="2258122"/>
                  <a:pt x="-1851" y="2069652"/>
                  <a:pt x="-532" y="1839244"/>
                </a:cubicBezTo>
                <a:cubicBezTo>
                  <a:pt x="13035" y="1560523"/>
                  <a:pt x="167038" y="1365183"/>
                  <a:pt x="410763" y="1354137"/>
                </a:cubicBezTo>
                <a:cubicBezTo>
                  <a:pt x="411950" y="1349610"/>
                  <a:pt x="413373" y="1345274"/>
                  <a:pt x="414698" y="1341349"/>
                </a:cubicBezTo>
                <a:close/>
              </a:path>
              <a:path w="4593578" h="4032448" fill="none" extrusionOk="0">
                <a:moveTo>
                  <a:pt x="499019" y="2443458"/>
                </a:moveTo>
                <a:cubicBezTo>
                  <a:pt x="404533" y="2447537"/>
                  <a:pt x="323323" y="2429978"/>
                  <a:pt x="229678" y="2369063"/>
                </a:cubicBezTo>
                <a:moveTo>
                  <a:pt x="736673" y="3257601"/>
                </a:moveTo>
                <a:cubicBezTo>
                  <a:pt x="704514" y="3270693"/>
                  <a:pt x="659120" y="3295384"/>
                  <a:pt x="618857" y="3293165"/>
                </a:cubicBezTo>
                <a:moveTo>
                  <a:pt x="1752152" y="3648805"/>
                </a:moveTo>
                <a:cubicBezTo>
                  <a:pt x="1724783" y="3597540"/>
                  <a:pt x="1702949" y="3546368"/>
                  <a:pt x="1681121" y="3486387"/>
                </a:cubicBezTo>
                <a:moveTo>
                  <a:pt x="3065256" y="3243787"/>
                </a:moveTo>
                <a:cubicBezTo>
                  <a:pt x="3062773" y="3302571"/>
                  <a:pt x="3051987" y="3359778"/>
                  <a:pt x="3036865" y="3421980"/>
                </a:cubicBezTo>
                <a:moveTo>
                  <a:pt x="3629032" y="2142611"/>
                </a:moveTo>
                <a:cubicBezTo>
                  <a:pt x="3841397" y="2303577"/>
                  <a:pt x="3980715" y="2499858"/>
                  <a:pt x="3974720" y="2808712"/>
                </a:cubicBezTo>
                <a:moveTo>
                  <a:pt x="4444499" y="1433199"/>
                </a:moveTo>
                <a:cubicBezTo>
                  <a:pt x="4406219" y="1523369"/>
                  <a:pt x="4368364" y="1606768"/>
                  <a:pt x="4290529" y="1682986"/>
                </a:cubicBezTo>
                <a:moveTo>
                  <a:pt x="4075099" y="506482"/>
                </a:moveTo>
                <a:cubicBezTo>
                  <a:pt x="4081540" y="546176"/>
                  <a:pt x="4080416" y="578239"/>
                  <a:pt x="4083180" y="624469"/>
                </a:cubicBezTo>
                <a:moveTo>
                  <a:pt x="3091945" y="368894"/>
                </a:moveTo>
                <a:cubicBezTo>
                  <a:pt x="3107877" y="308407"/>
                  <a:pt x="3141912" y="260186"/>
                  <a:pt x="3170844" y="218424"/>
                </a:cubicBezTo>
                <a:moveTo>
                  <a:pt x="2354315" y="440582"/>
                </a:moveTo>
                <a:cubicBezTo>
                  <a:pt x="2361191" y="398425"/>
                  <a:pt x="2379743" y="348535"/>
                  <a:pt x="2392488" y="310834"/>
                </a:cubicBezTo>
                <a:moveTo>
                  <a:pt x="1488659" y="484640"/>
                </a:moveTo>
                <a:cubicBezTo>
                  <a:pt x="1540172" y="521688"/>
                  <a:pt x="1592814" y="564761"/>
                  <a:pt x="1626892" y="610467"/>
                </a:cubicBezTo>
                <a:moveTo>
                  <a:pt x="438835" y="1473803"/>
                </a:moveTo>
                <a:cubicBezTo>
                  <a:pt x="421522" y="1431589"/>
                  <a:pt x="419303" y="1389906"/>
                  <a:pt x="414698" y="1341349"/>
                </a:cubicBezTo>
              </a:path>
            </a:pathLst>
          </a:custGeom>
          <a:noFill/>
          <a:ln w="28575">
            <a:prstDash val="dashDot"/>
            <a:extLst>
              <a:ext uri="{C807C97D-BFC1-408E-A445-0C87EB9F89A2}">
                <ask:lineSketchStyleProps xmlns:ask="http://schemas.microsoft.com/office/drawing/2018/sketchyshapes" sd="3027743338">
                  <a:prstGeom prst="cloud">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4" name="矢印: 右 23">
            <a:extLst>
              <a:ext uri="{FF2B5EF4-FFF2-40B4-BE49-F238E27FC236}">
                <a16:creationId xmlns:a16="http://schemas.microsoft.com/office/drawing/2014/main" id="{3BEB5672-830F-2978-0BF2-3E58C33D2F10}"/>
              </a:ext>
            </a:extLst>
          </p:cNvPr>
          <p:cNvSpPr/>
          <p:nvPr/>
        </p:nvSpPr>
        <p:spPr>
          <a:xfrm rot="8622748">
            <a:off x="5902742" y="1199859"/>
            <a:ext cx="1079500"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25" name="矢印: 右 24">
            <a:extLst>
              <a:ext uri="{FF2B5EF4-FFF2-40B4-BE49-F238E27FC236}">
                <a16:creationId xmlns:a16="http://schemas.microsoft.com/office/drawing/2014/main" id="{8CE32187-71F9-3742-0D67-631B2216F1E1}"/>
              </a:ext>
            </a:extLst>
          </p:cNvPr>
          <p:cNvSpPr/>
          <p:nvPr/>
        </p:nvSpPr>
        <p:spPr>
          <a:xfrm rot="10163395">
            <a:off x="6767762" y="2855882"/>
            <a:ext cx="1081088" cy="4439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26" name="矢印: 右 25">
            <a:extLst>
              <a:ext uri="{FF2B5EF4-FFF2-40B4-BE49-F238E27FC236}">
                <a16:creationId xmlns:a16="http://schemas.microsoft.com/office/drawing/2014/main" id="{5B6140AB-9D25-5EB2-E339-A55275B891B4}"/>
              </a:ext>
            </a:extLst>
          </p:cNvPr>
          <p:cNvSpPr/>
          <p:nvPr/>
        </p:nvSpPr>
        <p:spPr>
          <a:xfrm rot="13211938">
            <a:off x="6017437" y="4965703"/>
            <a:ext cx="1081088"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27" name="矢印: 右 26">
            <a:extLst>
              <a:ext uri="{FF2B5EF4-FFF2-40B4-BE49-F238E27FC236}">
                <a16:creationId xmlns:a16="http://schemas.microsoft.com/office/drawing/2014/main" id="{25DBFC7E-A1DA-51CB-2095-38D9F1B95076}"/>
              </a:ext>
            </a:extLst>
          </p:cNvPr>
          <p:cNvSpPr/>
          <p:nvPr/>
        </p:nvSpPr>
        <p:spPr>
          <a:xfrm rot="19070041">
            <a:off x="997447" y="5215592"/>
            <a:ext cx="1081088"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28" name="矢印: 右 27">
            <a:extLst>
              <a:ext uri="{FF2B5EF4-FFF2-40B4-BE49-F238E27FC236}">
                <a16:creationId xmlns:a16="http://schemas.microsoft.com/office/drawing/2014/main" id="{36C0D3FA-AB52-9635-C52A-3AEC8A8A43AC}"/>
              </a:ext>
            </a:extLst>
          </p:cNvPr>
          <p:cNvSpPr/>
          <p:nvPr/>
        </p:nvSpPr>
        <p:spPr>
          <a:xfrm rot="3231567">
            <a:off x="1212238" y="1251586"/>
            <a:ext cx="1081088"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29" name="矢印: 右 28">
            <a:extLst>
              <a:ext uri="{FF2B5EF4-FFF2-40B4-BE49-F238E27FC236}">
                <a16:creationId xmlns:a16="http://schemas.microsoft.com/office/drawing/2014/main" id="{96EAE5B4-9265-BB3B-5F58-FDAE4EDA6D4E}"/>
              </a:ext>
            </a:extLst>
          </p:cNvPr>
          <p:cNvSpPr/>
          <p:nvPr/>
        </p:nvSpPr>
        <p:spPr>
          <a:xfrm rot="17349794">
            <a:off x="3198200" y="5878723"/>
            <a:ext cx="1081088" cy="4439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30" name="矢印: 右 29">
            <a:extLst>
              <a:ext uri="{FF2B5EF4-FFF2-40B4-BE49-F238E27FC236}">
                <a16:creationId xmlns:a16="http://schemas.microsoft.com/office/drawing/2014/main" id="{12C42B8E-CBAE-2135-2B62-57C71208C93E}"/>
              </a:ext>
            </a:extLst>
          </p:cNvPr>
          <p:cNvSpPr/>
          <p:nvPr/>
        </p:nvSpPr>
        <p:spPr>
          <a:xfrm rot="21262887">
            <a:off x="481478" y="3285107"/>
            <a:ext cx="1081088"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Tree>
    <p:extLst>
      <p:ext uri="{BB962C8B-B14F-4D97-AF65-F5344CB8AC3E}">
        <p14:creationId xmlns:p14="http://schemas.microsoft.com/office/powerpoint/2010/main" val="23731600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1891909-A65C-56C7-C5F0-899F722299B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3F9782A-4342-2F82-D909-1D92ECACA18D}"/>
              </a:ext>
            </a:extLst>
          </p:cNvPr>
          <p:cNvSpPr>
            <a:spLocks noGrp="1"/>
          </p:cNvSpPr>
          <p:nvPr>
            <p:ph type="title"/>
          </p:nvPr>
        </p:nvSpPr>
        <p:spPr>
          <a:xfrm>
            <a:off x="182496" y="216129"/>
            <a:ext cx="7886700" cy="415578"/>
          </a:xfrm>
        </p:spPr>
        <p:txBody>
          <a:bodyPr>
            <a:normAutofit fontScale="90000"/>
          </a:bodyPr>
          <a:lstStyle/>
          <a:p>
            <a:r>
              <a:rPr kumimoji="1" lang="ja-JP" altLang="en-US" dirty="0"/>
              <a:t>保証という意味の限界設定</a:t>
            </a:r>
          </a:p>
        </p:txBody>
      </p:sp>
      <p:sp>
        <p:nvSpPr>
          <p:cNvPr id="5" name="テキスト ボックス 4">
            <a:extLst>
              <a:ext uri="{FF2B5EF4-FFF2-40B4-BE49-F238E27FC236}">
                <a16:creationId xmlns:a16="http://schemas.microsoft.com/office/drawing/2014/main" id="{802AA1D2-B588-C280-65F2-17B9D90BB18A}"/>
              </a:ext>
            </a:extLst>
          </p:cNvPr>
          <p:cNvSpPr txBox="1"/>
          <p:nvPr/>
        </p:nvSpPr>
        <p:spPr>
          <a:xfrm>
            <a:off x="5393914" y="6452042"/>
            <a:ext cx="3344184"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医療法人ディープインテンション 橋本隼人</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 name="雲 21">
            <a:extLst>
              <a:ext uri="{FF2B5EF4-FFF2-40B4-BE49-F238E27FC236}">
                <a16:creationId xmlns:a16="http://schemas.microsoft.com/office/drawing/2014/main" id="{C6F761BB-7290-A2EF-CE25-E3686E5E9DCC}"/>
              </a:ext>
            </a:extLst>
          </p:cNvPr>
          <p:cNvSpPr/>
          <p:nvPr/>
        </p:nvSpPr>
        <p:spPr>
          <a:xfrm>
            <a:off x="2860921" y="1982203"/>
            <a:ext cx="2893920" cy="2839555"/>
          </a:xfrm>
          <a:custGeom>
            <a:avLst/>
            <a:gdLst>
              <a:gd name="connsiteX0" fmla="*/ 261256 w 2893920"/>
              <a:gd name="connsiteY0" fmla="*/ 944546 h 2839555"/>
              <a:gd name="connsiteX1" fmla="*/ 376678 w 2893920"/>
              <a:gd name="connsiteY1" fmla="*/ 454000 h 2839555"/>
              <a:gd name="connsiteX2" fmla="*/ 938179 w 2893920"/>
              <a:gd name="connsiteY2" fmla="*/ 341929 h 2839555"/>
              <a:gd name="connsiteX3" fmla="*/ 1504302 w 2893920"/>
              <a:gd name="connsiteY3" fmla="*/ 225586 h 2839555"/>
              <a:gd name="connsiteX4" fmla="*/ 1724896 w 2893920"/>
              <a:gd name="connsiteY4" fmla="*/ 13146 h 2839555"/>
              <a:gd name="connsiteX5" fmla="*/ 1998479 w 2893920"/>
              <a:gd name="connsiteY5" fmla="*/ 163077 h 2839555"/>
              <a:gd name="connsiteX6" fmla="*/ 2375626 w 2893920"/>
              <a:gd name="connsiteY6" fmla="*/ 45354 h 2839555"/>
              <a:gd name="connsiteX7" fmla="*/ 2566880 w 2893920"/>
              <a:gd name="connsiteY7" fmla="*/ 366512 h 2839555"/>
              <a:gd name="connsiteX8" fmla="*/ 2812327 w 2893920"/>
              <a:gd name="connsiteY8" fmla="*/ 678206 h 2839555"/>
              <a:gd name="connsiteX9" fmla="*/ 2801341 w 2893920"/>
              <a:gd name="connsiteY9" fmla="*/ 1016192 h 2839555"/>
              <a:gd name="connsiteX10" fmla="*/ 2881594 w 2893920"/>
              <a:gd name="connsiteY10" fmla="*/ 1532965 h 2839555"/>
              <a:gd name="connsiteX11" fmla="*/ 2505652 w 2893920"/>
              <a:gd name="connsiteY11" fmla="*/ 1985322 h 2839555"/>
              <a:gd name="connsiteX12" fmla="*/ 2371071 w 2893920"/>
              <a:gd name="connsiteY12" fmla="*/ 2372934 h 2839555"/>
              <a:gd name="connsiteX13" fmla="*/ 1912867 w 2893920"/>
              <a:gd name="connsiteY13" fmla="*/ 2419866 h 2839555"/>
              <a:gd name="connsiteX14" fmla="*/ 1585426 w 2893920"/>
              <a:gd name="connsiteY14" fmla="*/ 2833376 h 2839555"/>
              <a:gd name="connsiteX15" fmla="*/ 1103976 w 2893920"/>
              <a:gd name="connsiteY15" fmla="*/ 2580971 h 2839555"/>
              <a:gd name="connsiteX16" fmla="*/ 388803 w 2893920"/>
              <a:gd name="connsiteY16" fmla="*/ 2331590 h 2839555"/>
              <a:gd name="connsiteX17" fmla="*/ 74357 w 2893920"/>
              <a:gd name="connsiteY17" fmla="*/ 2054076 h 2839555"/>
              <a:gd name="connsiteX18" fmla="*/ 141547 w 2893920"/>
              <a:gd name="connsiteY18" fmla="*/ 1679478 h 2839555"/>
              <a:gd name="connsiteX19" fmla="*/ -335 w 2893920"/>
              <a:gd name="connsiteY19" fmla="*/ 1295152 h 2839555"/>
              <a:gd name="connsiteX20" fmla="*/ 258778 w 2893920"/>
              <a:gd name="connsiteY20" fmla="*/ 953551 h 2839555"/>
              <a:gd name="connsiteX21" fmla="*/ 261256 w 2893920"/>
              <a:gd name="connsiteY21" fmla="*/ 944546 h 2839555"/>
              <a:gd name="connsiteX0" fmla="*/ 314378 w 2893920"/>
              <a:gd name="connsiteY0" fmla="*/ 1720625 h 2839555"/>
              <a:gd name="connsiteX1" fmla="*/ 144696 w 2893920"/>
              <a:gd name="connsiteY1" fmla="*/ 1668238 h 2839555"/>
              <a:gd name="connsiteX2" fmla="*/ 464099 w 2893920"/>
              <a:gd name="connsiteY2" fmla="*/ 2293926 h 2839555"/>
              <a:gd name="connsiteX3" fmla="*/ 389875 w 2893920"/>
              <a:gd name="connsiteY3" fmla="*/ 2318969 h 2839555"/>
              <a:gd name="connsiteX4" fmla="*/ 1103842 w 2893920"/>
              <a:gd name="connsiteY4" fmla="*/ 2569402 h 2839555"/>
              <a:gd name="connsiteX5" fmla="*/ 1059094 w 2893920"/>
              <a:gd name="connsiteY5" fmla="*/ 2455031 h 2839555"/>
              <a:gd name="connsiteX6" fmla="*/ 1931088 w 2893920"/>
              <a:gd name="connsiteY6" fmla="*/ 2284198 h 2839555"/>
              <a:gd name="connsiteX7" fmla="*/ 1913202 w 2893920"/>
              <a:gd name="connsiteY7" fmla="*/ 2409677 h 2839555"/>
              <a:gd name="connsiteX8" fmla="*/ 2286263 w 2893920"/>
              <a:gd name="connsiteY8" fmla="*/ 1508776 h 2839555"/>
              <a:gd name="connsiteX9" fmla="*/ 2504044 w 2893920"/>
              <a:gd name="connsiteY9" fmla="*/ 1977828 h 2839555"/>
              <a:gd name="connsiteX10" fmla="*/ 2800001 w 2893920"/>
              <a:gd name="connsiteY10" fmla="*/ 1009225 h 2839555"/>
              <a:gd name="connsiteX11" fmla="*/ 2703001 w 2893920"/>
              <a:gd name="connsiteY11" fmla="*/ 1185119 h 2839555"/>
              <a:gd name="connsiteX12" fmla="*/ 2567282 w 2893920"/>
              <a:gd name="connsiteY12" fmla="*/ 356653 h 2839555"/>
              <a:gd name="connsiteX13" fmla="*/ 2572373 w 2893920"/>
              <a:gd name="connsiteY13" fmla="*/ 439736 h 2839555"/>
              <a:gd name="connsiteX14" fmla="*/ 1947902 w 2893920"/>
              <a:gd name="connsiteY14" fmla="*/ 259766 h 2839555"/>
              <a:gd name="connsiteX15" fmla="*/ 1997608 w 2893920"/>
              <a:gd name="connsiteY15" fmla="*/ 153809 h 2839555"/>
              <a:gd name="connsiteX16" fmla="*/ 1483200 w 2893920"/>
              <a:gd name="connsiteY16" fmla="*/ 310247 h 2839555"/>
              <a:gd name="connsiteX17" fmla="*/ 1507250 w 2893920"/>
              <a:gd name="connsiteY17" fmla="*/ 218882 h 2839555"/>
              <a:gd name="connsiteX18" fmla="*/ 937844 w 2893920"/>
              <a:gd name="connsiteY18" fmla="*/ 341272 h 2839555"/>
              <a:gd name="connsiteX19" fmla="*/ 1024930 w 2893920"/>
              <a:gd name="connsiteY19" fmla="*/ 429877 h 2839555"/>
              <a:gd name="connsiteX20" fmla="*/ 276463 w 2893920"/>
              <a:gd name="connsiteY20" fmla="*/ 1037817 h 2839555"/>
              <a:gd name="connsiteX21" fmla="*/ 261256 w 2893920"/>
              <a:gd name="connsiteY21" fmla="*/ 944546 h 283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93920" h="2839555" extrusionOk="0">
                <a:moveTo>
                  <a:pt x="261256" y="944546"/>
                </a:moveTo>
                <a:cubicBezTo>
                  <a:pt x="237992" y="758753"/>
                  <a:pt x="273895" y="568918"/>
                  <a:pt x="376678" y="454000"/>
                </a:cubicBezTo>
                <a:cubicBezTo>
                  <a:pt x="512203" y="251882"/>
                  <a:pt x="736827" y="208754"/>
                  <a:pt x="938179" y="341929"/>
                </a:cubicBezTo>
                <a:cubicBezTo>
                  <a:pt x="1048050" y="111382"/>
                  <a:pt x="1331546" y="56975"/>
                  <a:pt x="1504302" y="225586"/>
                </a:cubicBezTo>
                <a:cubicBezTo>
                  <a:pt x="1544664" y="108752"/>
                  <a:pt x="1621748" y="14124"/>
                  <a:pt x="1724896" y="13146"/>
                </a:cubicBezTo>
                <a:cubicBezTo>
                  <a:pt x="1826260" y="-19140"/>
                  <a:pt x="1949043" y="41632"/>
                  <a:pt x="1998479" y="163077"/>
                </a:cubicBezTo>
                <a:cubicBezTo>
                  <a:pt x="2106358" y="15211"/>
                  <a:pt x="2241630" y="-9858"/>
                  <a:pt x="2375626" y="45354"/>
                </a:cubicBezTo>
                <a:cubicBezTo>
                  <a:pt x="2484225" y="122810"/>
                  <a:pt x="2525899" y="226283"/>
                  <a:pt x="2566880" y="366512"/>
                </a:cubicBezTo>
                <a:cubicBezTo>
                  <a:pt x="2693942" y="409277"/>
                  <a:pt x="2759458" y="527486"/>
                  <a:pt x="2812327" y="678206"/>
                </a:cubicBezTo>
                <a:cubicBezTo>
                  <a:pt x="2841353" y="790511"/>
                  <a:pt x="2818750" y="923413"/>
                  <a:pt x="2801341" y="1016192"/>
                </a:cubicBezTo>
                <a:cubicBezTo>
                  <a:pt x="2900521" y="1169127"/>
                  <a:pt x="2879220" y="1356065"/>
                  <a:pt x="2881594" y="1532965"/>
                </a:cubicBezTo>
                <a:cubicBezTo>
                  <a:pt x="2801570" y="1776734"/>
                  <a:pt x="2711126" y="1955743"/>
                  <a:pt x="2505652" y="1985322"/>
                </a:cubicBezTo>
                <a:cubicBezTo>
                  <a:pt x="2524409" y="2136960"/>
                  <a:pt x="2463121" y="2270690"/>
                  <a:pt x="2371071" y="2372934"/>
                </a:cubicBezTo>
                <a:cubicBezTo>
                  <a:pt x="2244815" y="2510376"/>
                  <a:pt x="2071058" y="2519469"/>
                  <a:pt x="1912867" y="2419866"/>
                </a:cubicBezTo>
                <a:cubicBezTo>
                  <a:pt x="1894003" y="2618820"/>
                  <a:pt x="1745494" y="2783485"/>
                  <a:pt x="1585426" y="2833376"/>
                </a:cubicBezTo>
                <a:cubicBezTo>
                  <a:pt x="1374247" y="2901846"/>
                  <a:pt x="1219042" y="2770320"/>
                  <a:pt x="1103976" y="2580971"/>
                </a:cubicBezTo>
                <a:cubicBezTo>
                  <a:pt x="845291" y="2774873"/>
                  <a:pt x="497925" y="2640248"/>
                  <a:pt x="388803" y="2331590"/>
                </a:cubicBezTo>
                <a:cubicBezTo>
                  <a:pt x="269333" y="2339345"/>
                  <a:pt x="108361" y="2234614"/>
                  <a:pt x="74357" y="2054076"/>
                </a:cubicBezTo>
                <a:cubicBezTo>
                  <a:pt x="40637" y="1930542"/>
                  <a:pt x="84208" y="1770311"/>
                  <a:pt x="141547" y="1679478"/>
                </a:cubicBezTo>
                <a:cubicBezTo>
                  <a:pt x="52837" y="1596247"/>
                  <a:pt x="-4413" y="1454920"/>
                  <a:pt x="-335" y="1295152"/>
                </a:cubicBezTo>
                <a:cubicBezTo>
                  <a:pt x="7955" y="1100035"/>
                  <a:pt x="108379" y="964146"/>
                  <a:pt x="258778" y="953551"/>
                </a:cubicBezTo>
                <a:cubicBezTo>
                  <a:pt x="259377" y="949997"/>
                  <a:pt x="260391" y="947114"/>
                  <a:pt x="261256" y="944546"/>
                </a:cubicBezTo>
                <a:close/>
              </a:path>
              <a:path w="2893920" h="2839555" fill="none" extrusionOk="0">
                <a:moveTo>
                  <a:pt x="314378" y="1720625"/>
                </a:moveTo>
                <a:cubicBezTo>
                  <a:pt x="255026" y="1725520"/>
                  <a:pt x="200260" y="1709829"/>
                  <a:pt x="144696" y="1668238"/>
                </a:cubicBezTo>
                <a:moveTo>
                  <a:pt x="464099" y="2293926"/>
                </a:moveTo>
                <a:cubicBezTo>
                  <a:pt x="441959" y="2305165"/>
                  <a:pt x="415318" y="2315761"/>
                  <a:pt x="389875" y="2318969"/>
                </a:cubicBezTo>
                <a:moveTo>
                  <a:pt x="1103842" y="2569402"/>
                </a:moveTo>
                <a:cubicBezTo>
                  <a:pt x="1091017" y="2532031"/>
                  <a:pt x="1075021" y="2499183"/>
                  <a:pt x="1059094" y="2455031"/>
                </a:cubicBezTo>
                <a:moveTo>
                  <a:pt x="1931088" y="2284198"/>
                </a:moveTo>
                <a:cubicBezTo>
                  <a:pt x="1932108" y="2323215"/>
                  <a:pt x="1922753" y="2365965"/>
                  <a:pt x="1913202" y="2409677"/>
                </a:cubicBezTo>
                <a:moveTo>
                  <a:pt x="2286263" y="1508776"/>
                </a:moveTo>
                <a:cubicBezTo>
                  <a:pt x="2420242" y="1609672"/>
                  <a:pt x="2511095" y="1741537"/>
                  <a:pt x="2504044" y="1977828"/>
                </a:cubicBezTo>
                <a:moveTo>
                  <a:pt x="2800001" y="1009225"/>
                </a:moveTo>
                <a:cubicBezTo>
                  <a:pt x="2772738" y="1067969"/>
                  <a:pt x="2749491" y="1133964"/>
                  <a:pt x="2703001" y="1185119"/>
                </a:cubicBezTo>
                <a:moveTo>
                  <a:pt x="2567282" y="356653"/>
                </a:moveTo>
                <a:cubicBezTo>
                  <a:pt x="2572625" y="386212"/>
                  <a:pt x="2572535" y="411516"/>
                  <a:pt x="2572373" y="439736"/>
                </a:cubicBezTo>
                <a:moveTo>
                  <a:pt x="1947902" y="259766"/>
                </a:moveTo>
                <a:cubicBezTo>
                  <a:pt x="1959413" y="219770"/>
                  <a:pt x="1981288" y="181459"/>
                  <a:pt x="1997608" y="153809"/>
                </a:cubicBezTo>
                <a:moveTo>
                  <a:pt x="1483200" y="310247"/>
                </a:moveTo>
                <a:cubicBezTo>
                  <a:pt x="1486165" y="283310"/>
                  <a:pt x="1497388" y="247137"/>
                  <a:pt x="1507250" y="218882"/>
                </a:cubicBezTo>
                <a:moveTo>
                  <a:pt x="937844" y="341272"/>
                </a:moveTo>
                <a:cubicBezTo>
                  <a:pt x="972029" y="369768"/>
                  <a:pt x="1005385" y="398180"/>
                  <a:pt x="1024930" y="429877"/>
                </a:cubicBezTo>
                <a:moveTo>
                  <a:pt x="276463" y="1037817"/>
                </a:moveTo>
                <a:cubicBezTo>
                  <a:pt x="263597" y="1008347"/>
                  <a:pt x="263647" y="982228"/>
                  <a:pt x="261256" y="944546"/>
                </a:cubicBezTo>
              </a:path>
            </a:pathLst>
          </a:custGeom>
          <a:noFill/>
          <a:ln w="28575">
            <a:prstDash val="dashDot"/>
            <a:extLst>
              <a:ext uri="{C807C97D-BFC1-408E-A445-0C87EB9F89A2}">
                <ask:lineSketchStyleProps xmlns:ask="http://schemas.microsoft.com/office/drawing/2018/sketchyshapes" sd="3027743338">
                  <a:prstGeom prst="cloud">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4" name="矢印: 右 23">
            <a:extLst>
              <a:ext uri="{FF2B5EF4-FFF2-40B4-BE49-F238E27FC236}">
                <a16:creationId xmlns:a16="http://schemas.microsoft.com/office/drawing/2014/main" id="{90F4C565-F1AC-CEE3-FC92-EE48B7F8CBCC}"/>
              </a:ext>
            </a:extLst>
          </p:cNvPr>
          <p:cNvSpPr/>
          <p:nvPr/>
        </p:nvSpPr>
        <p:spPr>
          <a:xfrm rot="8622748">
            <a:off x="6526256" y="678978"/>
            <a:ext cx="1079500"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25" name="矢印: 右 24">
            <a:extLst>
              <a:ext uri="{FF2B5EF4-FFF2-40B4-BE49-F238E27FC236}">
                <a16:creationId xmlns:a16="http://schemas.microsoft.com/office/drawing/2014/main" id="{C1501013-B846-00C0-1931-5AEEFEC8905D}"/>
              </a:ext>
            </a:extLst>
          </p:cNvPr>
          <p:cNvSpPr/>
          <p:nvPr/>
        </p:nvSpPr>
        <p:spPr>
          <a:xfrm rot="10163395">
            <a:off x="7339931" y="2903011"/>
            <a:ext cx="1081088" cy="4439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26" name="矢印: 右 25">
            <a:extLst>
              <a:ext uri="{FF2B5EF4-FFF2-40B4-BE49-F238E27FC236}">
                <a16:creationId xmlns:a16="http://schemas.microsoft.com/office/drawing/2014/main" id="{5E0CC499-05D7-17E1-8310-0B309544B751}"/>
              </a:ext>
            </a:extLst>
          </p:cNvPr>
          <p:cNvSpPr/>
          <p:nvPr/>
        </p:nvSpPr>
        <p:spPr>
          <a:xfrm rot="13211938">
            <a:off x="6767761" y="5301332"/>
            <a:ext cx="1081088"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27" name="矢印: 右 26">
            <a:extLst>
              <a:ext uri="{FF2B5EF4-FFF2-40B4-BE49-F238E27FC236}">
                <a16:creationId xmlns:a16="http://schemas.microsoft.com/office/drawing/2014/main" id="{27F81778-AECC-60B4-02C3-EAF691DD6E0B}"/>
              </a:ext>
            </a:extLst>
          </p:cNvPr>
          <p:cNvSpPr/>
          <p:nvPr/>
        </p:nvSpPr>
        <p:spPr>
          <a:xfrm rot="19070041">
            <a:off x="539577" y="5361902"/>
            <a:ext cx="1081088"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28" name="矢印: 右 27">
            <a:extLst>
              <a:ext uri="{FF2B5EF4-FFF2-40B4-BE49-F238E27FC236}">
                <a16:creationId xmlns:a16="http://schemas.microsoft.com/office/drawing/2014/main" id="{9923E074-3F64-76D0-006F-7B8DC5BA7DE8}"/>
              </a:ext>
            </a:extLst>
          </p:cNvPr>
          <p:cNvSpPr/>
          <p:nvPr/>
        </p:nvSpPr>
        <p:spPr>
          <a:xfrm rot="3231567">
            <a:off x="1032728" y="1216152"/>
            <a:ext cx="1081088"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29" name="矢印: 右 28">
            <a:extLst>
              <a:ext uri="{FF2B5EF4-FFF2-40B4-BE49-F238E27FC236}">
                <a16:creationId xmlns:a16="http://schemas.microsoft.com/office/drawing/2014/main" id="{709887B8-8651-854D-08EB-D4143F9B13D4}"/>
              </a:ext>
            </a:extLst>
          </p:cNvPr>
          <p:cNvSpPr/>
          <p:nvPr/>
        </p:nvSpPr>
        <p:spPr>
          <a:xfrm rot="17349794">
            <a:off x="3198200" y="5878723"/>
            <a:ext cx="1081088" cy="4439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30" name="矢印: 右 29">
            <a:extLst>
              <a:ext uri="{FF2B5EF4-FFF2-40B4-BE49-F238E27FC236}">
                <a16:creationId xmlns:a16="http://schemas.microsoft.com/office/drawing/2014/main" id="{594CA18F-0E91-2B89-5E36-CAC7B86AACF9}"/>
              </a:ext>
            </a:extLst>
          </p:cNvPr>
          <p:cNvSpPr/>
          <p:nvPr/>
        </p:nvSpPr>
        <p:spPr>
          <a:xfrm>
            <a:off x="296553" y="3226768"/>
            <a:ext cx="1081088"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3" name="正方形/長方形 2">
            <a:extLst>
              <a:ext uri="{FF2B5EF4-FFF2-40B4-BE49-F238E27FC236}">
                <a16:creationId xmlns:a16="http://schemas.microsoft.com/office/drawing/2014/main" id="{198BCB89-7C34-C09C-127A-2A808F3AE99F}"/>
              </a:ext>
            </a:extLst>
          </p:cNvPr>
          <p:cNvSpPr/>
          <p:nvPr/>
        </p:nvSpPr>
        <p:spPr>
          <a:xfrm>
            <a:off x="2627784" y="1772816"/>
            <a:ext cx="3456384" cy="3282103"/>
          </a:xfrm>
          <a:prstGeom prst="rect">
            <a:avLst/>
          </a:prstGeom>
          <a:noFill/>
          <a:ln w="76200"/>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6" name="直線コネクタ 5">
            <a:extLst>
              <a:ext uri="{FF2B5EF4-FFF2-40B4-BE49-F238E27FC236}">
                <a16:creationId xmlns:a16="http://schemas.microsoft.com/office/drawing/2014/main" id="{B0C5ACA0-37D7-5E03-E4B4-B6913CFFB7F3}"/>
              </a:ext>
            </a:extLst>
          </p:cNvPr>
          <p:cNvCxnSpPr/>
          <p:nvPr/>
        </p:nvCxnSpPr>
        <p:spPr>
          <a:xfrm>
            <a:off x="3203848" y="1772816"/>
            <a:ext cx="0" cy="3282103"/>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B2153051-A1B4-3B29-A106-D2A503CD2566}"/>
              </a:ext>
            </a:extLst>
          </p:cNvPr>
          <p:cNvCxnSpPr/>
          <p:nvPr/>
        </p:nvCxnSpPr>
        <p:spPr>
          <a:xfrm>
            <a:off x="3779912" y="1801616"/>
            <a:ext cx="0" cy="3282103"/>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8C34E8E-217D-D8EB-5977-CC71892D81A6}"/>
              </a:ext>
            </a:extLst>
          </p:cNvPr>
          <p:cNvCxnSpPr/>
          <p:nvPr/>
        </p:nvCxnSpPr>
        <p:spPr>
          <a:xfrm>
            <a:off x="4355976" y="1772816"/>
            <a:ext cx="0" cy="3282103"/>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B166202B-5EE1-34D2-C3A4-70A8B258B416}"/>
              </a:ext>
            </a:extLst>
          </p:cNvPr>
          <p:cNvCxnSpPr/>
          <p:nvPr/>
        </p:nvCxnSpPr>
        <p:spPr>
          <a:xfrm>
            <a:off x="4932040" y="1774690"/>
            <a:ext cx="0" cy="3282103"/>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B2E0CB9C-91A5-A24F-C9EE-4919C83A45C1}"/>
              </a:ext>
            </a:extLst>
          </p:cNvPr>
          <p:cNvCxnSpPr/>
          <p:nvPr/>
        </p:nvCxnSpPr>
        <p:spPr>
          <a:xfrm>
            <a:off x="5508104" y="1801616"/>
            <a:ext cx="0" cy="3282103"/>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7763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ADA1286-582B-096D-FFC4-F4BE88AD87B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9265E49-DB91-6F83-0061-D90AF612CFC5}"/>
              </a:ext>
            </a:extLst>
          </p:cNvPr>
          <p:cNvSpPr>
            <a:spLocks noGrp="1"/>
          </p:cNvSpPr>
          <p:nvPr>
            <p:ph type="title"/>
          </p:nvPr>
        </p:nvSpPr>
        <p:spPr>
          <a:xfrm>
            <a:off x="182496" y="216129"/>
            <a:ext cx="7886700" cy="415578"/>
          </a:xfrm>
        </p:spPr>
        <p:txBody>
          <a:bodyPr>
            <a:normAutofit fontScale="90000"/>
          </a:bodyPr>
          <a:lstStyle/>
          <a:p>
            <a:r>
              <a:rPr kumimoji="1" lang="ja-JP" altLang="en-US" dirty="0"/>
              <a:t>保証という意味の限界設定</a:t>
            </a:r>
          </a:p>
        </p:txBody>
      </p:sp>
      <p:sp>
        <p:nvSpPr>
          <p:cNvPr id="5" name="テキスト ボックス 4">
            <a:extLst>
              <a:ext uri="{FF2B5EF4-FFF2-40B4-BE49-F238E27FC236}">
                <a16:creationId xmlns:a16="http://schemas.microsoft.com/office/drawing/2014/main" id="{775E02C0-AE2C-56BC-C646-EA7EB241DAEC}"/>
              </a:ext>
            </a:extLst>
          </p:cNvPr>
          <p:cNvSpPr txBox="1"/>
          <p:nvPr/>
        </p:nvSpPr>
        <p:spPr>
          <a:xfrm>
            <a:off x="5393914" y="6452042"/>
            <a:ext cx="3344184"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医療法人ディープインテンション 橋本隼人</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 name="雲 21">
            <a:extLst>
              <a:ext uri="{FF2B5EF4-FFF2-40B4-BE49-F238E27FC236}">
                <a16:creationId xmlns:a16="http://schemas.microsoft.com/office/drawing/2014/main" id="{2AD1A7CA-C4C6-F7A4-A686-4D20D058E29E}"/>
              </a:ext>
            </a:extLst>
          </p:cNvPr>
          <p:cNvSpPr/>
          <p:nvPr/>
        </p:nvSpPr>
        <p:spPr>
          <a:xfrm>
            <a:off x="2440581" y="1589477"/>
            <a:ext cx="3688418" cy="3625006"/>
          </a:xfrm>
          <a:custGeom>
            <a:avLst/>
            <a:gdLst>
              <a:gd name="connsiteX0" fmla="*/ 332982 w 3688418"/>
              <a:gd name="connsiteY0" fmla="*/ 1205817 h 3625006"/>
              <a:gd name="connsiteX1" fmla="*/ 480092 w 3688418"/>
              <a:gd name="connsiteY1" fmla="*/ 579581 h 3625006"/>
              <a:gd name="connsiteX2" fmla="*/ 1195747 w 3688418"/>
              <a:gd name="connsiteY2" fmla="*/ 436511 h 3625006"/>
              <a:gd name="connsiteX3" fmla="*/ 1917294 w 3688418"/>
              <a:gd name="connsiteY3" fmla="*/ 287986 h 3625006"/>
              <a:gd name="connsiteX4" fmla="*/ 2198450 w 3688418"/>
              <a:gd name="connsiteY4" fmla="*/ 16782 h 3625006"/>
              <a:gd name="connsiteX5" fmla="*/ 2547142 w 3688418"/>
              <a:gd name="connsiteY5" fmla="*/ 208186 h 3625006"/>
              <a:gd name="connsiteX6" fmla="*/ 3027832 w 3688418"/>
              <a:gd name="connsiteY6" fmla="*/ 57899 h 3625006"/>
              <a:gd name="connsiteX7" fmla="*/ 3271592 w 3688418"/>
              <a:gd name="connsiteY7" fmla="*/ 467894 h 3625006"/>
              <a:gd name="connsiteX8" fmla="*/ 3584425 w 3688418"/>
              <a:gd name="connsiteY8" fmla="*/ 865805 h 3625006"/>
              <a:gd name="connsiteX9" fmla="*/ 3570422 w 3688418"/>
              <a:gd name="connsiteY9" fmla="*/ 1297282 h 3625006"/>
              <a:gd name="connsiteX10" fmla="*/ 3672708 w 3688418"/>
              <a:gd name="connsiteY10" fmla="*/ 1956999 h 3625006"/>
              <a:gd name="connsiteX11" fmla="*/ 3193555 w 3688418"/>
              <a:gd name="connsiteY11" fmla="*/ 2534483 h 3625006"/>
              <a:gd name="connsiteX12" fmla="*/ 3022026 w 3688418"/>
              <a:gd name="connsiteY12" fmla="*/ 3029313 h 3625006"/>
              <a:gd name="connsiteX13" fmla="*/ 2438027 w 3688418"/>
              <a:gd name="connsiteY13" fmla="*/ 3089226 h 3625006"/>
              <a:gd name="connsiteX14" fmla="*/ 2020689 w 3688418"/>
              <a:gd name="connsiteY14" fmla="*/ 3617118 h 3625006"/>
              <a:gd name="connsiteX15" fmla="*/ 1407063 w 3688418"/>
              <a:gd name="connsiteY15" fmla="*/ 3294895 h 3625006"/>
              <a:gd name="connsiteX16" fmla="*/ 495545 w 3688418"/>
              <a:gd name="connsiteY16" fmla="*/ 2976532 h 3625006"/>
              <a:gd name="connsiteX17" fmla="*/ 94771 w 3688418"/>
              <a:gd name="connsiteY17" fmla="*/ 2622255 h 3625006"/>
              <a:gd name="connsiteX18" fmla="*/ 180408 w 3688418"/>
              <a:gd name="connsiteY18" fmla="*/ 2144040 h 3625006"/>
              <a:gd name="connsiteX19" fmla="*/ -427 w 3688418"/>
              <a:gd name="connsiteY19" fmla="*/ 1653405 h 3625006"/>
              <a:gd name="connsiteX20" fmla="*/ 329823 w 3688418"/>
              <a:gd name="connsiteY20" fmla="*/ 1217313 h 3625006"/>
              <a:gd name="connsiteX21" fmla="*/ 332982 w 3688418"/>
              <a:gd name="connsiteY21" fmla="*/ 1205817 h 3625006"/>
              <a:gd name="connsiteX0" fmla="*/ 400688 w 3688418"/>
              <a:gd name="connsiteY0" fmla="*/ 2196569 h 3625006"/>
              <a:gd name="connsiteX1" fmla="*/ 184420 w 3688418"/>
              <a:gd name="connsiteY1" fmla="*/ 2129691 h 3625006"/>
              <a:gd name="connsiteX2" fmla="*/ 591512 w 3688418"/>
              <a:gd name="connsiteY2" fmla="*/ 2928451 h 3625006"/>
              <a:gd name="connsiteX3" fmla="*/ 496911 w 3688418"/>
              <a:gd name="connsiteY3" fmla="*/ 2960421 h 3625006"/>
              <a:gd name="connsiteX4" fmla="*/ 1406892 w 3688418"/>
              <a:gd name="connsiteY4" fmla="*/ 3280126 h 3625006"/>
              <a:gd name="connsiteX5" fmla="*/ 1349858 w 3688418"/>
              <a:gd name="connsiteY5" fmla="*/ 3134119 h 3625006"/>
              <a:gd name="connsiteX6" fmla="*/ 2461250 w 3688418"/>
              <a:gd name="connsiteY6" fmla="*/ 2916032 h 3625006"/>
              <a:gd name="connsiteX7" fmla="*/ 2438454 w 3688418"/>
              <a:gd name="connsiteY7" fmla="*/ 3076220 h 3625006"/>
              <a:gd name="connsiteX8" fmla="*/ 2913935 w 3688418"/>
              <a:gd name="connsiteY8" fmla="*/ 1926120 h 3625006"/>
              <a:gd name="connsiteX9" fmla="*/ 3191506 w 3688418"/>
              <a:gd name="connsiteY9" fmla="*/ 2524917 h 3625006"/>
              <a:gd name="connsiteX10" fmla="*/ 3568715 w 3688418"/>
              <a:gd name="connsiteY10" fmla="*/ 1288387 h 3625006"/>
              <a:gd name="connsiteX11" fmla="*/ 3445084 w 3688418"/>
              <a:gd name="connsiteY11" fmla="*/ 1512936 h 3625006"/>
              <a:gd name="connsiteX12" fmla="*/ 3272104 w 3688418"/>
              <a:gd name="connsiteY12" fmla="*/ 455307 h 3625006"/>
              <a:gd name="connsiteX13" fmla="*/ 3278593 w 3688418"/>
              <a:gd name="connsiteY13" fmla="*/ 561372 h 3625006"/>
              <a:gd name="connsiteX14" fmla="*/ 2482680 w 3688418"/>
              <a:gd name="connsiteY14" fmla="*/ 331620 h 3625006"/>
              <a:gd name="connsiteX15" fmla="*/ 2546032 w 3688418"/>
              <a:gd name="connsiteY15" fmla="*/ 196354 h 3625006"/>
              <a:gd name="connsiteX16" fmla="*/ 1890399 w 3688418"/>
              <a:gd name="connsiteY16" fmla="*/ 396065 h 3625006"/>
              <a:gd name="connsiteX17" fmla="*/ 1921051 w 3688418"/>
              <a:gd name="connsiteY17" fmla="*/ 279427 h 3625006"/>
              <a:gd name="connsiteX18" fmla="*/ 1195320 w 3688418"/>
              <a:gd name="connsiteY18" fmla="*/ 435672 h 3625006"/>
              <a:gd name="connsiteX19" fmla="*/ 1306314 w 3688418"/>
              <a:gd name="connsiteY19" fmla="*/ 548785 h 3625006"/>
              <a:gd name="connsiteX20" fmla="*/ 352363 w 3688418"/>
              <a:gd name="connsiteY20" fmla="*/ 1324889 h 3625006"/>
              <a:gd name="connsiteX21" fmla="*/ 332982 w 3688418"/>
              <a:gd name="connsiteY21" fmla="*/ 1205817 h 362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88418" h="3625006" extrusionOk="0">
                <a:moveTo>
                  <a:pt x="332982" y="1205817"/>
                </a:moveTo>
                <a:cubicBezTo>
                  <a:pt x="306439" y="973188"/>
                  <a:pt x="341916" y="715468"/>
                  <a:pt x="480092" y="579581"/>
                </a:cubicBezTo>
                <a:cubicBezTo>
                  <a:pt x="619048" y="348809"/>
                  <a:pt x="950063" y="260029"/>
                  <a:pt x="1195747" y="436511"/>
                </a:cubicBezTo>
                <a:cubicBezTo>
                  <a:pt x="1337597" y="99532"/>
                  <a:pt x="1697934" y="54085"/>
                  <a:pt x="1917294" y="287986"/>
                </a:cubicBezTo>
                <a:cubicBezTo>
                  <a:pt x="1959648" y="132238"/>
                  <a:pt x="2069997" y="24516"/>
                  <a:pt x="2198450" y="16782"/>
                </a:cubicBezTo>
                <a:cubicBezTo>
                  <a:pt x="2323962" y="-37844"/>
                  <a:pt x="2467411" y="63355"/>
                  <a:pt x="2547142" y="208186"/>
                </a:cubicBezTo>
                <a:cubicBezTo>
                  <a:pt x="2682878" y="19692"/>
                  <a:pt x="2858244" y="-22132"/>
                  <a:pt x="3027832" y="57899"/>
                </a:cubicBezTo>
                <a:cubicBezTo>
                  <a:pt x="3166561" y="157486"/>
                  <a:pt x="3235557" y="286779"/>
                  <a:pt x="3271592" y="467894"/>
                </a:cubicBezTo>
                <a:cubicBezTo>
                  <a:pt x="3445268" y="523074"/>
                  <a:pt x="3500842" y="675263"/>
                  <a:pt x="3584425" y="865805"/>
                </a:cubicBezTo>
                <a:cubicBezTo>
                  <a:pt x="3633169" y="1019947"/>
                  <a:pt x="3597517" y="1174673"/>
                  <a:pt x="3570422" y="1297282"/>
                </a:cubicBezTo>
                <a:cubicBezTo>
                  <a:pt x="3691693" y="1490378"/>
                  <a:pt x="3677588" y="1730576"/>
                  <a:pt x="3672708" y="1956999"/>
                </a:cubicBezTo>
                <a:cubicBezTo>
                  <a:pt x="3587611" y="2265766"/>
                  <a:pt x="3446832" y="2494742"/>
                  <a:pt x="3193555" y="2534483"/>
                </a:cubicBezTo>
                <a:cubicBezTo>
                  <a:pt x="3217505" y="2728066"/>
                  <a:pt x="3132016" y="2903687"/>
                  <a:pt x="3022026" y="3029313"/>
                </a:cubicBezTo>
                <a:cubicBezTo>
                  <a:pt x="2862592" y="3198070"/>
                  <a:pt x="2636876" y="3220374"/>
                  <a:pt x="2438027" y="3089226"/>
                </a:cubicBezTo>
                <a:cubicBezTo>
                  <a:pt x="2398411" y="3347152"/>
                  <a:pt x="2241000" y="3554533"/>
                  <a:pt x="2020689" y="3617118"/>
                </a:cubicBezTo>
                <a:cubicBezTo>
                  <a:pt x="1741840" y="3707864"/>
                  <a:pt x="1548925" y="3547128"/>
                  <a:pt x="1407063" y="3294895"/>
                </a:cubicBezTo>
                <a:cubicBezTo>
                  <a:pt x="1032633" y="3515585"/>
                  <a:pt x="666104" y="3396089"/>
                  <a:pt x="495545" y="2976532"/>
                </a:cubicBezTo>
                <a:cubicBezTo>
                  <a:pt x="318418" y="3002623"/>
                  <a:pt x="108189" y="2843550"/>
                  <a:pt x="94771" y="2622255"/>
                </a:cubicBezTo>
                <a:cubicBezTo>
                  <a:pt x="43314" y="2479200"/>
                  <a:pt x="110660" y="2257625"/>
                  <a:pt x="180408" y="2144040"/>
                </a:cubicBezTo>
                <a:cubicBezTo>
                  <a:pt x="84229" y="2031034"/>
                  <a:pt x="-12433" y="1853829"/>
                  <a:pt x="-427" y="1653405"/>
                </a:cubicBezTo>
                <a:cubicBezTo>
                  <a:pt x="8715" y="1401867"/>
                  <a:pt x="141205" y="1232485"/>
                  <a:pt x="329823" y="1217313"/>
                </a:cubicBezTo>
                <a:cubicBezTo>
                  <a:pt x="330638" y="1212909"/>
                  <a:pt x="331946" y="1209597"/>
                  <a:pt x="332982" y="1205817"/>
                </a:cubicBezTo>
                <a:close/>
              </a:path>
              <a:path w="3688418" h="3625006" fill="none" extrusionOk="0">
                <a:moveTo>
                  <a:pt x="400688" y="2196569"/>
                </a:moveTo>
                <a:cubicBezTo>
                  <a:pt x="324399" y="2196643"/>
                  <a:pt x="251297" y="2181598"/>
                  <a:pt x="184420" y="2129691"/>
                </a:cubicBezTo>
                <a:moveTo>
                  <a:pt x="591512" y="2928451"/>
                </a:moveTo>
                <a:cubicBezTo>
                  <a:pt x="563988" y="2942193"/>
                  <a:pt x="529245" y="2961463"/>
                  <a:pt x="496911" y="2960421"/>
                </a:cubicBezTo>
                <a:moveTo>
                  <a:pt x="1406892" y="3280126"/>
                </a:moveTo>
                <a:cubicBezTo>
                  <a:pt x="1392697" y="3231790"/>
                  <a:pt x="1367200" y="3187576"/>
                  <a:pt x="1349858" y="3134119"/>
                </a:cubicBezTo>
                <a:moveTo>
                  <a:pt x="2461250" y="2916032"/>
                </a:moveTo>
                <a:cubicBezTo>
                  <a:pt x="2458979" y="2969299"/>
                  <a:pt x="2451374" y="3013514"/>
                  <a:pt x="2438454" y="3076220"/>
                </a:cubicBezTo>
                <a:moveTo>
                  <a:pt x="2913935" y="1926120"/>
                </a:moveTo>
                <a:cubicBezTo>
                  <a:pt x="3084623" y="2058650"/>
                  <a:pt x="3200610" y="2222588"/>
                  <a:pt x="3191506" y="2524917"/>
                </a:cubicBezTo>
                <a:moveTo>
                  <a:pt x="3568715" y="1288387"/>
                </a:moveTo>
                <a:cubicBezTo>
                  <a:pt x="3540091" y="1373536"/>
                  <a:pt x="3508615" y="1444441"/>
                  <a:pt x="3445084" y="1512936"/>
                </a:cubicBezTo>
                <a:moveTo>
                  <a:pt x="3272104" y="455307"/>
                </a:moveTo>
                <a:cubicBezTo>
                  <a:pt x="3277995" y="491847"/>
                  <a:pt x="3276587" y="520883"/>
                  <a:pt x="3278593" y="561372"/>
                </a:cubicBezTo>
                <a:moveTo>
                  <a:pt x="2482680" y="331620"/>
                </a:moveTo>
                <a:cubicBezTo>
                  <a:pt x="2496289" y="279017"/>
                  <a:pt x="2525252" y="231639"/>
                  <a:pt x="2546032" y="196354"/>
                </a:cubicBezTo>
                <a:moveTo>
                  <a:pt x="1890399" y="396065"/>
                </a:moveTo>
                <a:cubicBezTo>
                  <a:pt x="1896176" y="357342"/>
                  <a:pt x="1909930" y="314353"/>
                  <a:pt x="1921051" y="279427"/>
                </a:cubicBezTo>
                <a:moveTo>
                  <a:pt x="1195320" y="435672"/>
                </a:moveTo>
                <a:cubicBezTo>
                  <a:pt x="1238283" y="471145"/>
                  <a:pt x="1282097" y="508567"/>
                  <a:pt x="1306314" y="548785"/>
                </a:cubicBezTo>
                <a:moveTo>
                  <a:pt x="352363" y="1324889"/>
                </a:moveTo>
                <a:cubicBezTo>
                  <a:pt x="340636" y="1286460"/>
                  <a:pt x="337012" y="1246679"/>
                  <a:pt x="332982" y="1205817"/>
                </a:cubicBezTo>
              </a:path>
            </a:pathLst>
          </a:custGeom>
          <a:noFill/>
          <a:ln w="28575">
            <a:prstDash val="dashDot"/>
            <a:extLst>
              <a:ext uri="{C807C97D-BFC1-408E-A445-0C87EB9F89A2}">
                <ask:lineSketchStyleProps xmlns:ask="http://schemas.microsoft.com/office/drawing/2018/sketchyshapes" sd="3027743338">
                  <a:prstGeom prst="cloud">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4" name="矢印: 右 23">
            <a:extLst>
              <a:ext uri="{FF2B5EF4-FFF2-40B4-BE49-F238E27FC236}">
                <a16:creationId xmlns:a16="http://schemas.microsoft.com/office/drawing/2014/main" id="{2D23788A-3C9D-4208-BE3D-9E5726154E89}"/>
              </a:ext>
            </a:extLst>
          </p:cNvPr>
          <p:cNvSpPr/>
          <p:nvPr/>
        </p:nvSpPr>
        <p:spPr>
          <a:xfrm rot="7644233">
            <a:off x="5321332" y="923649"/>
            <a:ext cx="1079500"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25" name="矢印: 右 24">
            <a:extLst>
              <a:ext uri="{FF2B5EF4-FFF2-40B4-BE49-F238E27FC236}">
                <a16:creationId xmlns:a16="http://schemas.microsoft.com/office/drawing/2014/main" id="{76FC867E-7CAF-E6D7-2D45-720939701D28}"/>
              </a:ext>
            </a:extLst>
          </p:cNvPr>
          <p:cNvSpPr/>
          <p:nvPr/>
        </p:nvSpPr>
        <p:spPr>
          <a:xfrm rot="8834160">
            <a:off x="5993785" y="1707276"/>
            <a:ext cx="1081088" cy="4439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27" name="矢印: 右 26">
            <a:extLst>
              <a:ext uri="{FF2B5EF4-FFF2-40B4-BE49-F238E27FC236}">
                <a16:creationId xmlns:a16="http://schemas.microsoft.com/office/drawing/2014/main" id="{19938916-9905-4FD8-C073-AEE34EC2FBF2}"/>
              </a:ext>
            </a:extLst>
          </p:cNvPr>
          <p:cNvSpPr/>
          <p:nvPr/>
        </p:nvSpPr>
        <p:spPr>
          <a:xfrm rot="19070041">
            <a:off x="1559997" y="4565257"/>
            <a:ext cx="1081088"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4" name="楕円 3">
            <a:extLst>
              <a:ext uri="{FF2B5EF4-FFF2-40B4-BE49-F238E27FC236}">
                <a16:creationId xmlns:a16="http://schemas.microsoft.com/office/drawing/2014/main" id="{422137A9-6D6E-9D52-1B3A-6A8B1D8E6C31}"/>
              </a:ext>
            </a:extLst>
          </p:cNvPr>
          <p:cNvSpPr/>
          <p:nvPr/>
        </p:nvSpPr>
        <p:spPr>
          <a:xfrm>
            <a:off x="2443849" y="1529772"/>
            <a:ext cx="3696250" cy="3744416"/>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81993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2EA55D3-7EA8-0642-E3F6-86782C6C5123}"/>
              </a:ext>
            </a:extLst>
          </p:cNvPr>
          <p:cNvSpPr txBox="1"/>
          <p:nvPr/>
        </p:nvSpPr>
        <p:spPr>
          <a:xfrm>
            <a:off x="2812648" y="486136"/>
            <a:ext cx="3262432" cy="461665"/>
          </a:xfrm>
          <a:prstGeom prst="rect">
            <a:avLst/>
          </a:prstGeom>
          <a:noFill/>
        </p:spPr>
        <p:txBody>
          <a:bodyPr wrap="none" rtlCol="0">
            <a:spAutoFit/>
          </a:bodyPr>
          <a:lstStyle/>
          <a:p>
            <a:r>
              <a:rPr lang="ja-JP" altLang="en-US" sz="2400" dirty="0"/>
              <a:t>補助自我機能の在り方</a:t>
            </a:r>
            <a:endParaRPr kumimoji="1" lang="ja-JP" altLang="en-US" sz="2400" dirty="0"/>
          </a:p>
        </p:txBody>
      </p:sp>
      <p:sp>
        <p:nvSpPr>
          <p:cNvPr id="3" name="テキスト ボックス 2">
            <a:extLst>
              <a:ext uri="{FF2B5EF4-FFF2-40B4-BE49-F238E27FC236}">
                <a16:creationId xmlns:a16="http://schemas.microsoft.com/office/drawing/2014/main" id="{30A7F550-AB7D-085D-53EC-06C514ADCC90}"/>
              </a:ext>
            </a:extLst>
          </p:cNvPr>
          <p:cNvSpPr txBox="1"/>
          <p:nvPr/>
        </p:nvSpPr>
        <p:spPr>
          <a:xfrm>
            <a:off x="1637818" y="1498922"/>
            <a:ext cx="646331" cy="369332"/>
          </a:xfrm>
          <a:prstGeom prst="rect">
            <a:avLst/>
          </a:prstGeom>
          <a:noFill/>
        </p:spPr>
        <p:txBody>
          <a:bodyPr wrap="none" rtlCol="0">
            <a:spAutoFit/>
          </a:bodyPr>
          <a:lstStyle/>
          <a:p>
            <a:r>
              <a:rPr kumimoji="1" lang="ja-JP" altLang="en-US" dirty="0"/>
              <a:t>入院</a:t>
            </a:r>
          </a:p>
        </p:txBody>
      </p:sp>
      <p:sp>
        <p:nvSpPr>
          <p:cNvPr id="4" name="テキスト ボックス 3">
            <a:extLst>
              <a:ext uri="{FF2B5EF4-FFF2-40B4-BE49-F238E27FC236}">
                <a16:creationId xmlns:a16="http://schemas.microsoft.com/office/drawing/2014/main" id="{FD1B75C3-2712-3287-A555-B14EE3E1184C}"/>
              </a:ext>
            </a:extLst>
          </p:cNvPr>
          <p:cNvSpPr txBox="1"/>
          <p:nvPr/>
        </p:nvSpPr>
        <p:spPr>
          <a:xfrm>
            <a:off x="6171236" y="1498922"/>
            <a:ext cx="646331" cy="369332"/>
          </a:xfrm>
          <a:prstGeom prst="rect">
            <a:avLst/>
          </a:prstGeom>
          <a:noFill/>
        </p:spPr>
        <p:txBody>
          <a:bodyPr wrap="none" rtlCol="0">
            <a:spAutoFit/>
          </a:bodyPr>
          <a:lstStyle/>
          <a:p>
            <a:r>
              <a:rPr lang="ja-JP" altLang="en-US" dirty="0"/>
              <a:t>外来</a:t>
            </a:r>
            <a:endParaRPr kumimoji="1" lang="ja-JP" altLang="en-US" dirty="0"/>
          </a:p>
        </p:txBody>
      </p:sp>
      <p:sp>
        <p:nvSpPr>
          <p:cNvPr id="5" name="正方形/長方形 4">
            <a:extLst>
              <a:ext uri="{FF2B5EF4-FFF2-40B4-BE49-F238E27FC236}">
                <a16:creationId xmlns:a16="http://schemas.microsoft.com/office/drawing/2014/main" id="{60658DF2-2331-FCAD-B8D5-99967ED355D7}"/>
              </a:ext>
            </a:extLst>
          </p:cNvPr>
          <p:cNvSpPr/>
          <p:nvPr/>
        </p:nvSpPr>
        <p:spPr>
          <a:xfrm>
            <a:off x="983848" y="2731625"/>
            <a:ext cx="2332299" cy="2258122"/>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6" name="テキスト ボックス 5">
            <a:extLst>
              <a:ext uri="{FF2B5EF4-FFF2-40B4-BE49-F238E27FC236}">
                <a16:creationId xmlns:a16="http://schemas.microsoft.com/office/drawing/2014/main" id="{6141C834-428E-CF5F-30AF-A0577B0B5BC4}"/>
              </a:ext>
            </a:extLst>
          </p:cNvPr>
          <p:cNvSpPr txBox="1"/>
          <p:nvPr/>
        </p:nvSpPr>
        <p:spPr>
          <a:xfrm>
            <a:off x="1741064" y="5023363"/>
            <a:ext cx="646331" cy="369332"/>
          </a:xfrm>
          <a:prstGeom prst="rect">
            <a:avLst/>
          </a:prstGeom>
          <a:noFill/>
        </p:spPr>
        <p:txBody>
          <a:bodyPr wrap="none" rtlCol="0">
            <a:spAutoFit/>
          </a:bodyPr>
          <a:lstStyle/>
          <a:p>
            <a:r>
              <a:rPr kumimoji="1" lang="ja-JP" altLang="en-US" dirty="0"/>
              <a:t>病院</a:t>
            </a:r>
          </a:p>
        </p:txBody>
      </p:sp>
      <p:sp>
        <p:nvSpPr>
          <p:cNvPr id="7" name="テキスト ボックス 6">
            <a:extLst>
              <a:ext uri="{FF2B5EF4-FFF2-40B4-BE49-F238E27FC236}">
                <a16:creationId xmlns:a16="http://schemas.microsoft.com/office/drawing/2014/main" id="{68E61E7E-423B-664B-41DF-C879F2251D3C}"/>
              </a:ext>
            </a:extLst>
          </p:cNvPr>
          <p:cNvSpPr txBox="1"/>
          <p:nvPr/>
        </p:nvSpPr>
        <p:spPr>
          <a:xfrm>
            <a:off x="1595999" y="3537520"/>
            <a:ext cx="1107996" cy="646331"/>
          </a:xfrm>
          <a:custGeom>
            <a:avLst/>
            <a:gdLst>
              <a:gd name="connsiteX0" fmla="*/ 0 w 1107996"/>
              <a:gd name="connsiteY0" fmla="*/ 0 h 646331"/>
              <a:gd name="connsiteX1" fmla="*/ 1107996 w 1107996"/>
              <a:gd name="connsiteY1" fmla="*/ 0 h 646331"/>
              <a:gd name="connsiteX2" fmla="*/ 1107996 w 1107996"/>
              <a:gd name="connsiteY2" fmla="*/ 646331 h 646331"/>
              <a:gd name="connsiteX3" fmla="*/ 0 w 1107996"/>
              <a:gd name="connsiteY3" fmla="*/ 646331 h 646331"/>
              <a:gd name="connsiteX4" fmla="*/ 0 w 1107996"/>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996" h="646331" extrusionOk="0">
                <a:moveTo>
                  <a:pt x="0" y="0"/>
                </a:moveTo>
                <a:cubicBezTo>
                  <a:pt x="221245" y="-15802"/>
                  <a:pt x="688719" y="-36736"/>
                  <a:pt x="1107996" y="0"/>
                </a:cubicBezTo>
                <a:cubicBezTo>
                  <a:pt x="1137548" y="146003"/>
                  <a:pt x="1159053" y="330026"/>
                  <a:pt x="1107996" y="646331"/>
                </a:cubicBezTo>
                <a:cubicBezTo>
                  <a:pt x="578642" y="669778"/>
                  <a:pt x="528153" y="707202"/>
                  <a:pt x="0" y="646331"/>
                </a:cubicBezTo>
                <a:cubicBezTo>
                  <a:pt x="-39762" y="457401"/>
                  <a:pt x="53166" y="76043"/>
                  <a:pt x="0" y="0"/>
                </a:cubicBezTo>
                <a:close/>
              </a:path>
            </a:pathLst>
          </a:custGeom>
          <a:noFill/>
          <a:ln w="38100">
            <a:solidFill>
              <a:schemeClr val="tx1"/>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クライアント</a:t>
            </a:r>
            <a:endParaRPr kumimoji="1" lang="en-US" altLang="ja-JP" sz="1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と</a:t>
            </a:r>
            <a:endParaRPr kumimoji="1" lang="en-US" altLang="ja-JP" sz="1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希望＆課題</a:t>
            </a:r>
          </a:p>
        </p:txBody>
      </p:sp>
      <p:sp>
        <p:nvSpPr>
          <p:cNvPr id="8" name="テキスト ボックス 7">
            <a:extLst>
              <a:ext uri="{FF2B5EF4-FFF2-40B4-BE49-F238E27FC236}">
                <a16:creationId xmlns:a16="http://schemas.microsoft.com/office/drawing/2014/main" id="{00EE09A6-4E23-3684-0489-2DE49D04D03C}"/>
              </a:ext>
            </a:extLst>
          </p:cNvPr>
          <p:cNvSpPr txBox="1"/>
          <p:nvPr/>
        </p:nvSpPr>
        <p:spPr>
          <a:xfrm>
            <a:off x="6065134" y="3425023"/>
            <a:ext cx="954107" cy="553998"/>
          </a:xfrm>
          <a:custGeom>
            <a:avLst/>
            <a:gdLst>
              <a:gd name="connsiteX0" fmla="*/ 0 w 954107"/>
              <a:gd name="connsiteY0" fmla="*/ 0 h 553998"/>
              <a:gd name="connsiteX1" fmla="*/ 954107 w 954107"/>
              <a:gd name="connsiteY1" fmla="*/ 0 h 553998"/>
              <a:gd name="connsiteX2" fmla="*/ 954107 w 954107"/>
              <a:gd name="connsiteY2" fmla="*/ 553998 h 553998"/>
              <a:gd name="connsiteX3" fmla="*/ 0 w 954107"/>
              <a:gd name="connsiteY3" fmla="*/ 553998 h 553998"/>
              <a:gd name="connsiteX4" fmla="*/ 0 w 954107"/>
              <a:gd name="connsiteY4" fmla="*/ 0 h 553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07" h="553998" extrusionOk="0">
                <a:moveTo>
                  <a:pt x="0" y="0"/>
                </a:moveTo>
                <a:cubicBezTo>
                  <a:pt x="144503" y="61229"/>
                  <a:pt x="760160" y="10764"/>
                  <a:pt x="954107" y="0"/>
                </a:cubicBezTo>
                <a:cubicBezTo>
                  <a:pt x="958729" y="60392"/>
                  <a:pt x="913754" y="357194"/>
                  <a:pt x="954107" y="553998"/>
                </a:cubicBezTo>
                <a:cubicBezTo>
                  <a:pt x="747915" y="524221"/>
                  <a:pt x="413818" y="504408"/>
                  <a:pt x="0" y="553998"/>
                </a:cubicBezTo>
                <a:cubicBezTo>
                  <a:pt x="1788" y="487736"/>
                  <a:pt x="11616" y="141990"/>
                  <a:pt x="0" y="0"/>
                </a:cubicBezTo>
                <a:close/>
              </a:path>
            </a:pathLst>
          </a:custGeom>
          <a:noFill/>
          <a:ln w="38100">
            <a:solidFill>
              <a:schemeClr val="tx1"/>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クライアント</a:t>
            </a:r>
            <a:endParaRPr kumimoji="1" lang="en-US" altLang="ja-JP" sz="10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と</a:t>
            </a:r>
            <a:endParaRPr kumimoji="1" lang="en-US" altLang="ja-JP" sz="10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Georgia"/>
                <a:ea typeface="HG明朝B" panose="02020809000000000000" pitchFamily="17" charset="-128"/>
                <a:cs typeface="+mn-cs"/>
              </a:rPr>
              <a:t>希望＆課題</a:t>
            </a:r>
          </a:p>
        </p:txBody>
      </p:sp>
      <p:sp>
        <p:nvSpPr>
          <p:cNvPr id="9" name="円/楕円 4">
            <a:extLst>
              <a:ext uri="{FF2B5EF4-FFF2-40B4-BE49-F238E27FC236}">
                <a16:creationId xmlns:a16="http://schemas.microsoft.com/office/drawing/2014/main" id="{AADD62C6-8B48-A257-D640-D8C40916767E}"/>
              </a:ext>
            </a:extLst>
          </p:cNvPr>
          <p:cNvSpPr/>
          <p:nvPr/>
        </p:nvSpPr>
        <p:spPr>
          <a:xfrm>
            <a:off x="5215961" y="4118751"/>
            <a:ext cx="716535" cy="54111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800" dirty="0">
                <a:solidFill>
                  <a:prstClr val="black"/>
                </a:solidFill>
                <a:latin typeface="Meiryo UI" panose="020B0604030504040204" pitchFamily="50" charset="-128"/>
                <a:ea typeface="Meiryo UI" panose="020B0604030504040204" pitchFamily="50" charset="-128"/>
              </a:rPr>
              <a:t>Dr</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円/楕円 5">
            <a:extLst>
              <a:ext uri="{FF2B5EF4-FFF2-40B4-BE49-F238E27FC236}">
                <a16:creationId xmlns:a16="http://schemas.microsoft.com/office/drawing/2014/main" id="{08A09A71-AFE0-5B3A-C589-AE4B5EB84F00}"/>
              </a:ext>
            </a:extLst>
          </p:cNvPr>
          <p:cNvSpPr/>
          <p:nvPr/>
        </p:nvSpPr>
        <p:spPr>
          <a:xfrm>
            <a:off x="5027914" y="3380443"/>
            <a:ext cx="652486" cy="54111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800" dirty="0">
                <a:solidFill>
                  <a:prstClr val="black"/>
                </a:solidFill>
                <a:latin typeface="Meiryo UI" panose="020B0604030504040204" pitchFamily="50" charset="-128"/>
                <a:ea typeface="Meiryo UI" panose="020B0604030504040204" pitchFamily="50" charset="-128"/>
              </a:rPr>
              <a:t>Ns</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円/楕円 6">
            <a:extLst>
              <a:ext uri="{FF2B5EF4-FFF2-40B4-BE49-F238E27FC236}">
                <a16:creationId xmlns:a16="http://schemas.microsoft.com/office/drawing/2014/main" id="{68AC6B9C-5FE6-F041-9A2F-42BA981DEE53}"/>
              </a:ext>
            </a:extLst>
          </p:cNvPr>
          <p:cNvSpPr/>
          <p:nvPr/>
        </p:nvSpPr>
        <p:spPr>
          <a:xfrm>
            <a:off x="5319817" y="2665882"/>
            <a:ext cx="652486" cy="54111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800" dirty="0">
                <a:solidFill>
                  <a:prstClr val="black"/>
                </a:solidFill>
                <a:latin typeface="Meiryo UI" panose="020B0604030504040204" pitchFamily="50" charset="-128"/>
                <a:ea typeface="Meiryo UI" panose="020B0604030504040204" pitchFamily="50" charset="-128"/>
              </a:rPr>
              <a:t>PC</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円/楕円 7">
            <a:extLst>
              <a:ext uri="{FF2B5EF4-FFF2-40B4-BE49-F238E27FC236}">
                <a16:creationId xmlns:a16="http://schemas.microsoft.com/office/drawing/2014/main" id="{EE2D30C6-1B84-1B4B-B11E-D1E3EA85B82B}"/>
              </a:ext>
            </a:extLst>
          </p:cNvPr>
          <p:cNvSpPr/>
          <p:nvPr/>
        </p:nvSpPr>
        <p:spPr>
          <a:xfrm>
            <a:off x="7404448" y="3319568"/>
            <a:ext cx="652486" cy="54111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PSW</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円/楕円 8">
            <a:extLst>
              <a:ext uri="{FF2B5EF4-FFF2-40B4-BE49-F238E27FC236}">
                <a16:creationId xmlns:a16="http://schemas.microsoft.com/office/drawing/2014/main" id="{A54DBD84-F268-460D-1697-067248C5D7C2}"/>
              </a:ext>
            </a:extLst>
          </p:cNvPr>
          <p:cNvSpPr/>
          <p:nvPr/>
        </p:nvSpPr>
        <p:spPr>
          <a:xfrm>
            <a:off x="7062375" y="2680343"/>
            <a:ext cx="652486" cy="54111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CP</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円/楕円 9">
            <a:extLst>
              <a:ext uri="{FF2B5EF4-FFF2-40B4-BE49-F238E27FC236}">
                <a16:creationId xmlns:a16="http://schemas.microsoft.com/office/drawing/2014/main" id="{D41E73EB-EB93-45B5-A1D2-EB64F9C089D2}"/>
              </a:ext>
            </a:extLst>
          </p:cNvPr>
          <p:cNvSpPr/>
          <p:nvPr/>
        </p:nvSpPr>
        <p:spPr>
          <a:xfrm>
            <a:off x="5972303" y="4493210"/>
            <a:ext cx="652486" cy="54111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Fa</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円/楕円 10">
            <a:extLst>
              <a:ext uri="{FF2B5EF4-FFF2-40B4-BE49-F238E27FC236}">
                <a16:creationId xmlns:a16="http://schemas.microsoft.com/office/drawing/2014/main" id="{2E27225E-AA9E-906C-572A-55C8D39DCD59}"/>
              </a:ext>
            </a:extLst>
          </p:cNvPr>
          <p:cNvSpPr/>
          <p:nvPr/>
        </p:nvSpPr>
        <p:spPr>
          <a:xfrm>
            <a:off x="6138914" y="2395324"/>
            <a:ext cx="652486" cy="54111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円/楕円 5">
            <a:extLst>
              <a:ext uri="{FF2B5EF4-FFF2-40B4-BE49-F238E27FC236}">
                <a16:creationId xmlns:a16="http://schemas.microsoft.com/office/drawing/2014/main" id="{FE8D8D60-5DE5-2AFC-EB2A-3EE987764F87}"/>
              </a:ext>
            </a:extLst>
          </p:cNvPr>
          <p:cNvSpPr/>
          <p:nvPr/>
        </p:nvSpPr>
        <p:spPr>
          <a:xfrm>
            <a:off x="7284254" y="3958793"/>
            <a:ext cx="652486" cy="54111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800" dirty="0">
                <a:solidFill>
                  <a:prstClr val="black"/>
                </a:solidFill>
                <a:latin typeface="Meiryo UI" panose="020B0604030504040204" pitchFamily="50" charset="-128"/>
                <a:ea typeface="Meiryo UI" panose="020B0604030504040204" pitchFamily="50" charset="-128"/>
              </a:rPr>
              <a:t>RD</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円/楕円 5">
            <a:extLst>
              <a:ext uri="{FF2B5EF4-FFF2-40B4-BE49-F238E27FC236}">
                <a16:creationId xmlns:a16="http://schemas.microsoft.com/office/drawing/2014/main" id="{FAA420FA-316F-968D-68F2-A9E8E6B8CA30}"/>
              </a:ext>
            </a:extLst>
          </p:cNvPr>
          <p:cNvSpPr/>
          <p:nvPr/>
        </p:nvSpPr>
        <p:spPr>
          <a:xfrm>
            <a:off x="6746074" y="4448630"/>
            <a:ext cx="652486" cy="54111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800" dirty="0">
                <a:solidFill>
                  <a:prstClr val="black"/>
                </a:solidFill>
                <a:latin typeface="Meiryo UI" panose="020B0604030504040204" pitchFamily="50" charset="-128"/>
                <a:ea typeface="Meiryo UI" panose="020B0604030504040204" pitchFamily="50" charset="-128"/>
              </a:rPr>
              <a:t>St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楕円 18">
            <a:extLst>
              <a:ext uri="{FF2B5EF4-FFF2-40B4-BE49-F238E27FC236}">
                <a16:creationId xmlns:a16="http://schemas.microsoft.com/office/drawing/2014/main" id="{F7C3DEE7-E8C0-83ED-D6DB-F1760CE0FFB4}"/>
              </a:ext>
            </a:extLst>
          </p:cNvPr>
          <p:cNvSpPr/>
          <p:nvPr/>
        </p:nvSpPr>
        <p:spPr>
          <a:xfrm>
            <a:off x="5376037" y="2599935"/>
            <a:ext cx="2332299" cy="2204173"/>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C5D98DF5-0FF9-79A2-81A7-89323E77ACE9}"/>
              </a:ext>
            </a:extLst>
          </p:cNvPr>
          <p:cNvSpPr txBox="1"/>
          <p:nvPr/>
        </p:nvSpPr>
        <p:spPr>
          <a:xfrm>
            <a:off x="6171235" y="5108024"/>
            <a:ext cx="1338828" cy="369332"/>
          </a:xfrm>
          <a:prstGeom prst="rect">
            <a:avLst/>
          </a:prstGeom>
          <a:noFill/>
        </p:spPr>
        <p:txBody>
          <a:bodyPr wrap="none" rtlCol="0">
            <a:spAutoFit/>
          </a:bodyPr>
          <a:lstStyle/>
          <a:p>
            <a:r>
              <a:rPr lang="ja-JP" altLang="en-US" dirty="0"/>
              <a:t>クリニック</a:t>
            </a:r>
            <a:endParaRPr kumimoji="1" lang="ja-JP" altLang="en-US" dirty="0"/>
          </a:p>
        </p:txBody>
      </p:sp>
    </p:spTree>
    <p:extLst>
      <p:ext uri="{BB962C8B-B14F-4D97-AF65-F5344CB8AC3E}">
        <p14:creationId xmlns:p14="http://schemas.microsoft.com/office/powerpoint/2010/main" val="38760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ご静聴ありがとうございました。</a:t>
            </a:r>
          </a:p>
        </p:txBody>
      </p:sp>
      <p:sp>
        <p:nvSpPr>
          <p:cNvPr id="3" name="コンテンツ プレースホルダ 2"/>
          <p:cNvSpPr>
            <a:spLocks noGrp="1"/>
          </p:cNvSpPr>
          <p:nvPr>
            <p:ph idx="1"/>
          </p:nvPr>
        </p:nvSpPr>
        <p:spPr/>
        <p:txBody>
          <a:bodyPr/>
          <a:lstStyle/>
          <a:p>
            <a:pPr>
              <a:buNone/>
            </a:pPr>
            <a:r>
              <a:rPr lang="en-US" altLang="ja-JP" dirty="0"/>
              <a:t>takayukikumata@gmail.com</a:t>
            </a:r>
          </a:p>
          <a:p>
            <a:pPr>
              <a:buNone/>
            </a:pPr>
            <a:endParaRPr kumimoji="1" lang="en-US" altLang="ja-JP" dirty="0"/>
          </a:p>
          <a:p>
            <a:pPr>
              <a:buNone/>
            </a:pPr>
            <a:r>
              <a:rPr kumimoji="1" lang="ja-JP" altLang="en-US" dirty="0"/>
              <a:t>ご感想・ご質問・ご指導いただければ幸いです！</a:t>
            </a:r>
          </a:p>
        </p:txBody>
      </p:sp>
      <p:pic>
        <p:nvPicPr>
          <p:cNvPr id="4" name="図 3">
            <a:extLst>
              <a:ext uri="{FF2B5EF4-FFF2-40B4-BE49-F238E27FC236}">
                <a16:creationId xmlns:a16="http://schemas.microsoft.com/office/drawing/2014/main" id="{5714C02C-C868-C3D4-17E9-59C768E8BC50}"/>
              </a:ext>
            </a:extLst>
          </p:cNvPr>
          <p:cNvPicPr>
            <a:picLocks noChangeAspect="1"/>
          </p:cNvPicPr>
          <p:nvPr/>
        </p:nvPicPr>
        <p:blipFill>
          <a:blip r:embed="rId2"/>
          <a:stretch>
            <a:fillRect/>
          </a:stretch>
        </p:blipFill>
        <p:spPr>
          <a:xfrm>
            <a:off x="1825491" y="3908901"/>
            <a:ext cx="2098438" cy="2519484"/>
          </a:xfrm>
          <a:prstGeom prst="rect">
            <a:avLst/>
          </a:prstGeom>
        </p:spPr>
      </p:pic>
      <p:pic>
        <p:nvPicPr>
          <p:cNvPr id="5" name="図 4">
            <a:extLst>
              <a:ext uri="{FF2B5EF4-FFF2-40B4-BE49-F238E27FC236}">
                <a16:creationId xmlns:a16="http://schemas.microsoft.com/office/drawing/2014/main" id="{B049001E-FF44-2CB5-B76C-F6FE25330045}"/>
              </a:ext>
            </a:extLst>
          </p:cNvPr>
          <p:cNvPicPr>
            <a:picLocks noChangeAspect="1"/>
          </p:cNvPicPr>
          <p:nvPr/>
        </p:nvPicPr>
        <p:blipFill>
          <a:blip r:embed="rId3"/>
          <a:stretch>
            <a:fillRect/>
          </a:stretch>
        </p:blipFill>
        <p:spPr>
          <a:xfrm>
            <a:off x="5220072" y="4024030"/>
            <a:ext cx="2376264" cy="2429306"/>
          </a:xfrm>
          <a:prstGeom prst="rect">
            <a:avLst/>
          </a:prstGeom>
        </p:spPr>
      </p:pic>
    </p:spTree>
    <p:extLst>
      <p:ext uri="{BB962C8B-B14F-4D97-AF65-F5344CB8AC3E}">
        <p14:creationId xmlns:p14="http://schemas.microsoft.com/office/powerpoint/2010/main" val="1996628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63D332-61E9-3379-BC76-966C8D35853C}"/>
              </a:ext>
            </a:extLst>
          </p:cNvPr>
          <p:cNvSpPr>
            <a:spLocks noGrp="1"/>
          </p:cNvSpPr>
          <p:nvPr>
            <p:ph type="title"/>
          </p:nvPr>
        </p:nvSpPr>
        <p:spPr>
          <a:xfrm>
            <a:off x="539552" y="548680"/>
            <a:ext cx="8229600" cy="1069848"/>
          </a:xfrm>
        </p:spPr>
        <p:txBody>
          <a:bodyPr/>
          <a:lstStyle/>
          <a:p>
            <a:r>
              <a:rPr kumimoji="1" lang="ja-JP" altLang="en-US" dirty="0"/>
              <a:t>抑うつと自己像</a:t>
            </a:r>
          </a:p>
        </p:txBody>
      </p:sp>
      <p:pic>
        <p:nvPicPr>
          <p:cNvPr id="3" name="Picture 2" descr="ファイル:Maslow's hierarchy of needs.png">
            <a:extLst>
              <a:ext uri="{FF2B5EF4-FFF2-40B4-BE49-F238E27FC236}">
                <a16:creationId xmlns:a16="http://schemas.microsoft.com/office/drawing/2014/main" id="{43E247DD-8A0C-84E1-1D1F-D77B870137A7}"/>
              </a:ext>
            </a:extLst>
          </p:cNvPr>
          <p:cNvPicPr>
            <a:picLocks noChangeAspect="1" noChangeArrowheads="1"/>
          </p:cNvPicPr>
          <p:nvPr/>
        </p:nvPicPr>
        <p:blipFill>
          <a:blip r:embed="rId2" cstate="print"/>
          <a:srcRect/>
          <a:stretch>
            <a:fillRect/>
          </a:stretch>
        </p:blipFill>
        <p:spPr bwMode="auto">
          <a:xfrm>
            <a:off x="35496" y="2813190"/>
            <a:ext cx="4968552" cy="3254402"/>
          </a:xfrm>
          <a:prstGeom prst="rect">
            <a:avLst/>
          </a:prstGeom>
          <a:noFill/>
        </p:spPr>
      </p:pic>
      <p:sp>
        <p:nvSpPr>
          <p:cNvPr id="4" name="矢印: 右 3">
            <a:extLst>
              <a:ext uri="{FF2B5EF4-FFF2-40B4-BE49-F238E27FC236}">
                <a16:creationId xmlns:a16="http://schemas.microsoft.com/office/drawing/2014/main" id="{D3CD159A-462F-10B4-97F5-524358094E78}"/>
              </a:ext>
            </a:extLst>
          </p:cNvPr>
          <p:cNvSpPr/>
          <p:nvPr/>
        </p:nvSpPr>
        <p:spPr>
          <a:xfrm rot="1215923">
            <a:off x="5580233" y="4342530"/>
            <a:ext cx="360040" cy="17281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
        <p:nvSpPr>
          <p:cNvPr id="5" name="二等辺三角形 4">
            <a:extLst>
              <a:ext uri="{FF2B5EF4-FFF2-40B4-BE49-F238E27FC236}">
                <a16:creationId xmlns:a16="http://schemas.microsoft.com/office/drawing/2014/main" id="{6EFC8DB2-E153-E47C-29F9-2D82DAFBEE7E}"/>
              </a:ext>
            </a:extLst>
          </p:cNvPr>
          <p:cNvSpPr/>
          <p:nvPr/>
        </p:nvSpPr>
        <p:spPr>
          <a:xfrm>
            <a:off x="6660232" y="5517232"/>
            <a:ext cx="648072" cy="550360"/>
          </a:xfrm>
          <a:prstGeom prst="triangle">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eorgia"/>
              <a:ea typeface="HG明朝B" panose="02020809000000000000" pitchFamily="17" charset="-128"/>
              <a:cs typeface="+mn-cs"/>
            </a:endParaRPr>
          </a:p>
        </p:txBody>
      </p:sp>
    </p:spTree>
    <p:extLst>
      <p:ext uri="{BB962C8B-B14F-4D97-AF65-F5344CB8AC3E}">
        <p14:creationId xmlns:p14="http://schemas.microsoft.com/office/powerpoint/2010/main" val="33720010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バン">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アーバン">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アーバン">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0.xml><?xml version="1.0" encoding="utf-8"?>
<a:theme xmlns:a="http://schemas.openxmlformats.org/drawingml/2006/main" name="3_大日本住友製薬ワイド版テンプレート">
  <a:themeElements>
    <a:clrScheme name="大日本住友製薬テンプレート">
      <a:dk1>
        <a:sysClr val="windowText" lastClr="000000"/>
      </a:dk1>
      <a:lt1>
        <a:srgbClr val="FFFFFF"/>
      </a:lt1>
      <a:dk2>
        <a:srgbClr val="006342"/>
      </a:dk2>
      <a:lt2>
        <a:srgbClr val="EAF1DD"/>
      </a:lt2>
      <a:accent1>
        <a:srgbClr val="D6FFF1"/>
      </a:accent1>
      <a:accent2>
        <a:srgbClr val="E6E6E6"/>
      </a:accent2>
      <a:accent3>
        <a:srgbClr val="FDF9B1"/>
      </a:accent3>
      <a:accent4>
        <a:srgbClr val="BBD7F7"/>
      </a:accent4>
      <a:accent5>
        <a:srgbClr val="92D050"/>
      </a:accent5>
      <a:accent6>
        <a:srgbClr val="FABF8F"/>
      </a:accent6>
      <a:hlink>
        <a:srgbClr val="0000FF"/>
      </a:hlink>
      <a:folHlink>
        <a:srgbClr val="800080"/>
      </a:folHlink>
    </a:clrScheme>
    <a:fontScheme name="ユーザー定義 35">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6350">
          <a:solidFill>
            <a:schemeClr val="tx1"/>
          </a:solidFill>
          <a:prstDash val="soli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2">
          <a:schemeClr val="dk1"/>
        </a:lnRef>
        <a:fillRef idx="1">
          <a:schemeClr val="lt1"/>
        </a:fillRef>
        <a:effectRef idx="0">
          <a:schemeClr val="dk1"/>
        </a:effectRef>
        <a:fontRef idx="minor">
          <a:schemeClr val="dk1"/>
        </a:fontRef>
      </a:style>
    </a:spDef>
    <a:lnDef>
      <a:spPr>
        <a:ln w="6350"/>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kumimoji="1" dirty="0"/>
        </a:defPPr>
      </a:lstStyle>
    </a:txDef>
  </a:objectDefaults>
  <a:extraClrScheme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アーバン">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アーバン">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アーバン">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2_アーバン">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アーバン">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アーバン">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1_大日本住友製薬ワイド版テンプレート">
  <a:themeElements>
    <a:clrScheme name="大日本住友製薬テンプレート">
      <a:dk1>
        <a:sysClr val="windowText" lastClr="000000"/>
      </a:dk1>
      <a:lt1>
        <a:srgbClr val="FFFFFF"/>
      </a:lt1>
      <a:dk2>
        <a:srgbClr val="006342"/>
      </a:dk2>
      <a:lt2>
        <a:srgbClr val="EAF1DD"/>
      </a:lt2>
      <a:accent1>
        <a:srgbClr val="D6FFF1"/>
      </a:accent1>
      <a:accent2>
        <a:srgbClr val="E6E6E6"/>
      </a:accent2>
      <a:accent3>
        <a:srgbClr val="FDF9B1"/>
      </a:accent3>
      <a:accent4>
        <a:srgbClr val="BBD7F7"/>
      </a:accent4>
      <a:accent5>
        <a:srgbClr val="92D050"/>
      </a:accent5>
      <a:accent6>
        <a:srgbClr val="FABF8F"/>
      </a:accent6>
      <a:hlink>
        <a:srgbClr val="0000FF"/>
      </a:hlink>
      <a:folHlink>
        <a:srgbClr val="800080"/>
      </a:folHlink>
    </a:clrScheme>
    <a:fontScheme name="ユーザー定義 35">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6350">
          <a:solidFill>
            <a:schemeClr val="tx1"/>
          </a:solidFill>
          <a:prstDash val="soli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2">
          <a:schemeClr val="dk1"/>
        </a:lnRef>
        <a:fillRef idx="1">
          <a:schemeClr val="lt1"/>
        </a:fillRef>
        <a:effectRef idx="0">
          <a:schemeClr val="dk1"/>
        </a:effectRef>
        <a:fontRef idx="minor">
          <a:schemeClr val="dk1"/>
        </a:fontRef>
      </a:style>
    </a:spDef>
    <a:lnDef>
      <a:spPr>
        <a:ln w="6350"/>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kumimoji="1" dirty="0"/>
        </a:defPPr>
      </a:lstStyle>
    </a:txDef>
  </a:objectDefaults>
  <a:extraClrSchemeLst/>
</a:theme>
</file>

<file path=ppt/theme/theme6.xml><?xml version="1.0" encoding="utf-8"?>
<a:theme xmlns:a="http://schemas.openxmlformats.org/drawingml/2006/main" name="3_アーバン">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アーバン">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アーバン">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アーバン">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アーバン">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アーバン">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TotalTime>
  <Words>3948</Words>
  <Application>Microsoft Office PowerPoint</Application>
  <PresentationFormat>画面に合わせる (4:3)</PresentationFormat>
  <Paragraphs>1048</Paragraphs>
  <Slides>86</Slides>
  <Notes>6</Notes>
  <HiddenSlides>0</HiddenSlides>
  <MMClips>0</MMClips>
  <ScaleCrop>false</ScaleCrop>
  <HeadingPairs>
    <vt:vector size="8" baseType="variant">
      <vt:variant>
        <vt:lpstr>使用されているフォント</vt:lpstr>
      </vt:variant>
      <vt:variant>
        <vt:i4>17</vt:i4>
      </vt:variant>
      <vt:variant>
        <vt:lpstr>テーマ</vt:lpstr>
      </vt:variant>
      <vt:variant>
        <vt:i4>10</vt:i4>
      </vt:variant>
      <vt:variant>
        <vt:lpstr>埋め込まれた OLE サーバー</vt:lpstr>
      </vt:variant>
      <vt:variant>
        <vt:i4>1</vt:i4>
      </vt:variant>
      <vt:variant>
        <vt:lpstr>スライド タイトル</vt:lpstr>
      </vt:variant>
      <vt:variant>
        <vt:i4>86</vt:i4>
      </vt:variant>
    </vt:vector>
  </HeadingPairs>
  <TitlesOfParts>
    <vt:vector size="114" baseType="lpstr">
      <vt:lpstr>HGPｺﾞｼｯｸM</vt:lpstr>
      <vt:lpstr>HG丸ｺﾞｼｯｸM-PRO</vt:lpstr>
      <vt:lpstr>Meiryo UI</vt:lpstr>
      <vt:lpstr>ＭＳ Ｐゴシック</vt:lpstr>
      <vt:lpstr>メイリオ</vt:lpstr>
      <vt:lpstr>游ゴシック</vt:lpstr>
      <vt:lpstr>游明朝</vt:lpstr>
      <vt:lpstr>Arial</vt:lpstr>
      <vt:lpstr>Brush Script MT</vt:lpstr>
      <vt:lpstr>Calibri</vt:lpstr>
      <vt:lpstr>Calibri Light</vt:lpstr>
      <vt:lpstr>Georgia</vt:lpstr>
      <vt:lpstr>Segoe UI</vt:lpstr>
      <vt:lpstr>Symbol</vt:lpstr>
      <vt:lpstr>Trebuchet MS</vt:lpstr>
      <vt:lpstr>Wingdings</vt:lpstr>
      <vt:lpstr>Wingdings 2</vt:lpstr>
      <vt:lpstr>アーバン</vt:lpstr>
      <vt:lpstr>Office テーマ</vt:lpstr>
      <vt:lpstr>1_アーバン</vt:lpstr>
      <vt:lpstr>2_アーバン</vt:lpstr>
      <vt:lpstr>1_大日本住友製薬ワイド版テンプレート</vt:lpstr>
      <vt:lpstr>3_アーバン</vt:lpstr>
      <vt:lpstr>Office ​​テーマ</vt:lpstr>
      <vt:lpstr>3_Office テーマ</vt:lpstr>
      <vt:lpstr>6_アーバン</vt:lpstr>
      <vt:lpstr>3_大日本住友製薬ワイド版テンプレート</vt:lpstr>
      <vt:lpstr>Microsoft Excel 97-2003 Worksheet</vt:lpstr>
      <vt:lpstr>「都会で精神科病院をなくし1年経って」　 ～PSW，薬剤師の副院長とともに～</vt:lpstr>
      <vt:lpstr>医療法人ディープインテンション 日吉心療所＆リンクスメンタルクリニック</vt:lpstr>
      <vt:lpstr>PowerPoint プレゼンテーション</vt:lpstr>
      <vt:lpstr>PowerPoint プレゼンテーション</vt:lpstr>
      <vt:lpstr>アブラハム・マズローの自己実現理論：欲求の階層</vt:lpstr>
      <vt:lpstr>患者さんの多くは、次の一歩として就学・就労－経済的自立を挙げている</vt:lpstr>
      <vt:lpstr>アブラハム・マズローの自己実現理論：欲求の階層</vt:lpstr>
      <vt:lpstr>アブラハム・マズローの自己実現理論：欲求の階層</vt:lpstr>
      <vt:lpstr>抑うつと自己像</vt:lpstr>
      <vt:lpstr>PowerPoint プレゼンテーション</vt:lpstr>
      <vt:lpstr>リハビリ： リライフ・リワーク</vt:lpstr>
      <vt:lpstr>入院→地域社会→ノーマライゼーション</vt:lpstr>
      <vt:lpstr>医療者目線の精神科医療の在り方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Ｒｅｃｏｖｅｒｙで意識すること</vt:lpstr>
      <vt:lpstr>PowerPoint プレゼンテーション</vt:lpstr>
      <vt:lpstr>クライアント目線の精神科医療</vt:lpstr>
      <vt:lpstr>精神科医療で大事な視点</vt:lpstr>
      <vt:lpstr>PowerPoint プレゼンテーション</vt:lpstr>
      <vt:lpstr>PowerPoint プレゼンテーション</vt:lpstr>
      <vt:lpstr>自己肯定感とは</vt:lpstr>
      <vt:lpstr>恐怖の神経回路： Stress-induced fear circuit</vt:lpstr>
      <vt:lpstr>リカバリーの隠れた阻害因子</vt:lpstr>
      <vt:lpstr>生きるということと抑うつ</vt:lpstr>
      <vt:lpstr>PowerPoint プレゼンテーション</vt:lpstr>
      <vt:lpstr>行動理論</vt:lpstr>
      <vt:lpstr>動機づけの基本スタンスとプロセス</vt:lpstr>
      <vt:lpstr>人の考えが変わるとき</vt:lpstr>
      <vt:lpstr>人の考えが変わるとき</vt:lpstr>
      <vt:lpstr>協働的治療構造</vt:lpstr>
      <vt:lpstr>クライアントと向き合うということ</vt:lpstr>
      <vt:lpstr>クライアントと向き合うということ</vt:lpstr>
      <vt:lpstr>クライアントと向き合うということ</vt:lpstr>
      <vt:lpstr>SDM，CBT，IMR，CoSST に共通する治療構造:治療共同体</vt:lpstr>
      <vt:lpstr>治療の組み立て</vt:lpstr>
      <vt:lpstr>神経認知</vt:lpstr>
      <vt:lpstr>社会的認知</vt:lpstr>
      <vt:lpstr>防衛水準および個々の防衛機制の例</vt:lpstr>
      <vt:lpstr>ラポールを深めるための三角形</vt:lpstr>
      <vt:lpstr>状態評価と介入プロセス</vt:lpstr>
      <vt:lpstr>アセスメント</vt:lpstr>
      <vt:lpstr>チーム医療カンファ</vt:lpstr>
      <vt:lpstr>チーム診察</vt:lpstr>
      <vt:lpstr>PowerPoint プレゼンテーション</vt:lpstr>
      <vt:lpstr>治療者も人間です！</vt:lpstr>
      <vt:lpstr>各職種の役割</vt:lpstr>
      <vt:lpstr>人の育み</vt:lpstr>
      <vt:lpstr>成長獲得モデル（ディープインテンション版）</vt:lpstr>
      <vt:lpstr>成長獲得モデル（ディープインテンション版）</vt:lpstr>
      <vt:lpstr>育成型チーム医療モデル</vt:lpstr>
      <vt:lpstr>パーソナルゴールの設定</vt:lpstr>
      <vt:lpstr>パーソナルゴールの設定</vt:lpstr>
      <vt:lpstr>リカバリーヴィレッジ</vt:lpstr>
      <vt:lpstr>PowerPoint プレゼンテーション</vt:lpstr>
      <vt:lpstr>理念達成に向けたスタンス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根本的な不安</vt:lpstr>
      <vt:lpstr>妄想と強迫性と不安</vt:lpstr>
      <vt:lpstr>補助自我という関わり方</vt:lpstr>
      <vt:lpstr>アイデンティティとは？</vt:lpstr>
      <vt:lpstr>自己の萌芽（第1クール）</vt:lpstr>
      <vt:lpstr>自己の萌芽（第1クール）</vt:lpstr>
      <vt:lpstr>自己の萌芽（第1クール）</vt:lpstr>
      <vt:lpstr>自己の萌芽（第1クール）</vt:lpstr>
      <vt:lpstr>自己の萌芽（第1クール）</vt:lpstr>
      <vt:lpstr>自己の萌芽（第1クール）</vt:lpstr>
      <vt:lpstr>自己と他者の理解、アイデンティティの萌芽（発達段階での第2クール独自性）</vt:lpstr>
      <vt:lpstr>自己と他者の理解、アイデンティティの萌芽（発達段階での第2クール独自性）</vt:lpstr>
      <vt:lpstr>自己と他者の理解、アイデンティティの萌芽（発達段階での第2クール独自性）</vt:lpstr>
      <vt:lpstr>自己と社会の理解、アイデンティティの獲得（発達段階での第3クール社会性）</vt:lpstr>
      <vt:lpstr>自己と社会の理解、アイデンティティの獲得（発達段階での第3クール社会性）</vt:lpstr>
      <vt:lpstr>自己と社会の理解、アイデンティティの獲得（発達段階での第3クール社会性）</vt:lpstr>
      <vt:lpstr>どのように相互交流しているか</vt:lpstr>
      <vt:lpstr>保証という意味の限界設定</vt:lpstr>
      <vt:lpstr>保証という意味の限界設定</vt:lpstr>
      <vt:lpstr>保証という意味の限界設定</vt:lpstr>
      <vt:lpstr>PowerPoint プレゼンテーション</vt:lpstr>
      <vt:lpstr>ご静聴ありがとうございました。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「地域に求められる病院づくり」  ～医療経営コンサルティングから見えてきたもの～</dc:title>
  <dc:creator>熊田貴之</dc:creator>
  <cp:lastModifiedBy>貴之 熊田</cp:lastModifiedBy>
  <cp:revision>27</cp:revision>
  <dcterms:created xsi:type="dcterms:W3CDTF">2017-11-19T01:56:59Z</dcterms:created>
  <dcterms:modified xsi:type="dcterms:W3CDTF">2024-10-04T10:58:19Z</dcterms:modified>
</cp:coreProperties>
</file>