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4"/>
  </p:sldMasterIdLst>
  <p:notesMasterIdLst>
    <p:notesMasterId r:id="rId21"/>
  </p:notesMasterIdLst>
  <p:sldIdLst>
    <p:sldId id="267" r:id="rId5"/>
    <p:sldId id="258" r:id="rId6"/>
    <p:sldId id="272" r:id="rId7"/>
    <p:sldId id="341" r:id="rId8"/>
    <p:sldId id="265" r:id="rId9"/>
    <p:sldId id="335" r:id="rId10"/>
    <p:sldId id="342" r:id="rId11"/>
    <p:sldId id="330" r:id="rId12"/>
    <p:sldId id="340" r:id="rId13"/>
    <p:sldId id="334" r:id="rId14"/>
    <p:sldId id="326" r:id="rId15"/>
    <p:sldId id="314" r:id="rId16"/>
    <p:sldId id="336" r:id="rId17"/>
    <p:sldId id="343" r:id="rId18"/>
    <p:sldId id="273" r:id="rId19"/>
    <p:sldId id="33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38815F-727F-4E06-9174-942C5A190775}" v="269" dt="2022-10-20T05:08:01.333"/>
  </p1510:revLst>
</p1510:revInfo>
</file>

<file path=ppt/tableStyles.xml><?xml version="1.0" encoding="utf-8"?>
<a:tblStyleLst xmlns:a="http://schemas.openxmlformats.org/drawingml/2006/main" def="{5C22544A-7EE6-4342-B048-85BDC9FD1C3A}">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竹内　哲哉" userId="S::0000470968@nhk.or.jp::9cec8d60-562b-4afe-a70e-8492e21cad1b" providerId="AD" clId="Web-{C2D8701B-EDC7-3986-75E5-219B83B4812C}"/>
    <pc:docChg chg="addSld delSld modSld sldOrd">
      <pc:chgData name="竹内　哲哉" userId="S::0000470968@nhk.or.jp::9cec8d60-562b-4afe-a70e-8492e21cad1b" providerId="AD" clId="Web-{C2D8701B-EDC7-3986-75E5-219B83B4812C}" dt="2022-10-18T08:43:04.309" v="8" actId="20577"/>
      <pc:docMkLst>
        <pc:docMk/>
      </pc:docMkLst>
      <pc:sldChg chg="del">
        <pc:chgData name="竹内　哲哉" userId="S::0000470968@nhk.or.jp::9cec8d60-562b-4afe-a70e-8492e21cad1b" providerId="AD" clId="Web-{C2D8701B-EDC7-3986-75E5-219B83B4812C}" dt="2022-10-18T08:40:55.367" v="0"/>
        <pc:sldMkLst>
          <pc:docMk/>
          <pc:sldMk cId="1116914131" sldId="281"/>
        </pc:sldMkLst>
      </pc:sldChg>
      <pc:sldChg chg="modSp add ord">
        <pc:chgData name="竹内　哲哉" userId="S::0000470968@nhk.or.jp::9cec8d60-562b-4afe-a70e-8492e21cad1b" providerId="AD" clId="Web-{C2D8701B-EDC7-3986-75E5-219B83B4812C}" dt="2022-10-18T08:43:04.309" v="8" actId="20577"/>
        <pc:sldMkLst>
          <pc:docMk/>
          <pc:sldMk cId="2482886313" sldId="341"/>
        </pc:sldMkLst>
        <pc:spChg chg="mod">
          <ac:chgData name="竹内　哲哉" userId="S::0000470968@nhk.or.jp::9cec8d60-562b-4afe-a70e-8492e21cad1b" providerId="AD" clId="Web-{C2D8701B-EDC7-3986-75E5-219B83B4812C}" dt="2022-10-18T08:43:04.309" v="8" actId="20577"/>
          <ac:spMkLst>
            <pc:docMk/>
            <pc:sldMk cId="2482886313" sldId="341"/>
            <ac:spMk id="6" creationId="{14B3E725-E1A6-44F3-8A0D-82E4DA9B117A}"/>
          </ac:spMkLst>
        </pc:spChg>
      </pc:sldChg>
      <pc:sldChg chg="add del">
        <pc:chgData name="竹内　哲哉" userId="S::0000470968@nhk.or.jp::9cec8d60-562b-4afe-a70e-8492e21cad1b" providerId="AD" clId="Web-{C2D8701B-EDC7-3986-75E5-219B83B4812C}" dt="2022-10-18T08:41:03.493" v="2"/>
        <pc:sldMkLst>
          <pc:docMk/>
          <pc:sldMk cId="3230259793" sldId="341"/>
        </pc:sldMkLst>
      </pc:sldChg>
    </pc:docChg>
  </pc:docChgLst>
  <pc:docChgLst>
    <pc:chgData name="竹内　哲哉" userId="9cec8d60-562b-4afe-a70e-8492e21cad1b" providerId="ADAL" clId="{233E80CB-35DE-415E-A7CF-B2D8E6D2AF96}"/>
    <pc:docChg chg="custSel modSld">
      <pc:chgData name="竹内　哲哉" userId="9cec8d60-562b-4afe-a70e-8492e21cad1b" providerId="ADAL" clId="{233E80CB-35DE-415E-A7CF-B2D8E6D2AF96}" dt="2022-10-18T02:58:59.750" v="247" actId="27636"/>
      <pc:docMkLst>
        <pc:docMk/>
      </pc:docMkLst>
      <pc:sldChg chg="modSp mod">
        <pc:chgData name="竹内　哲哉" userId="9cec8d60-562b-4afe-a70e-8492e21cad1b" providerId="ADAL" clId="{233E80CB-35DE-415E-A7CF-B2D8E6D2AF96}" dt="2022-10-18T02:58:59.750" v="247" actId="27636"/>
        <pc:sldMkLst>
          <pc:docMk/>
          <pc:sldMk cId="4036264113" sldId="273"/>
        </pc:sldMkLst>
        <pc:spChg chg="mod">
          <ac:chgData name="竹内　哲哉" userId="9cec8d60-562b-4afe-a70e-8492e21cad1b" providerId="ADAL" clId="{233E80CB-35DE-415E-A7CF-B2D8E6D2AF96}" dt="2022-10-18T02:54:32.302" v="1" actId="14100"/>
          <ac:spMkLst>
            <pc:docMk/>
            <pc:sldMk cId="4036264113" sldId="273"/>
            <ac:spMk id="7" creationId="{CFEE8469-09C8-416E-A6F3-9368D66C2C7E}"/>
          </ac:spMkLst>
        </pc:spChg>
        <pc:spChg chg="mod">
          <ac:chgData name="竹内　哲哉" userId="9cec8d60-562b-4afe-a70e-8492e21cad1b" providerId="ADAL" clId="{233E80CB-35DE-415E-A7CF-B2D8E6D2AF96}" dt="2022-10-18T02:54:35.477" v="2" actId="1076"/>
          <ac:spMkLst>
            <pc:docMk/>
            <pc:sldMk cId="4036264113" sldId="273"/>
            <ac:spMk id="10" creationId="{27CC8803-713F-4A6D-B704-44F79D148BCE}"/>
          </ac:spMkLst>
        </pc:spChg>
        <pc:spChg chg="mod">
          <ac:chgData name="竹内　哲哉" userId="9cec8d60-562b-4afe-a70e-8492e21cad1b" providerId="ADAL" clId="{233E80CB-35DE-415E-A7CF-B2D8E6D2AF96}" dt="2022-10-18T02:54:44.143" v="4" actId="1076"/>
          <ac:spMkLst>
            <pc:docMk/>
            <pc:sldMk cId="4036264113" sldId="273"/>
            <ac:spMk id="11" creationId="{702BB862-903A-4122-9A52-5085774A39A0}"/>
          </ac:spMkLst>
        </pc:spChg>
        <pc:spChg chg="mod">
          <ac:chgData name="竹内　哲哉" userId="9cec8d60-562b-4afe-a70e-8492e21cad1b" providerId="ADAL" clId="{233E80CB-35DE-415E-A7CF-B2D8E6D2AF96}" dt="2022-10-18T02:54:46.645" v="5" actId="1076"/>
          <ac:spMkLst>
            <pc:docMk/>
            <pc:sldMk cId="4036264113" sldId="273"/>
            <ac:spMk id="12" creationId="{D81F79E0-CBE9-4A77-8C8A-0EB86CEF11E0}"/>
          </ac:spMkLst>
        </pc:spChg>
        <pc:spChg chg="mod">
          <ac:chgData name="竹内　哲哉" userId="9cec8d60-562b-4afe-a70e-8492e21cad1b" providerId="ADAL" clId="{233E80CB-35DE-415E-A7CF-B2D8E6D2AF96}" dt="2022-10-18T02:58:59.750" v="247" actId="27636"/>
          <ac:spMkLst>
            <pc:docMk/>
            <pc:sldMk cId="4036264113" sldId="273"/>
            <ac:spMk id="13" creationId="{9B51228E-5A48-4ECD-93C9-9790F7D406EE}"/>
          </ac:spMkLst>
        </pc:spChg>
        <pc:grpChg chg="mod">
          <ac:chgData name="竹内　哲哉" userId="9cec8d60-562b-4afe-a70e-8492e21cad1b" providerId="ADAL" clId="{233E80CB-35DE-415E-A7CF-B2D8E6D2AF96}" dt="2022-10-18T02:54:39.741" v="3" actId="1076"/>
          <ac:grpSpMkLst>
            <pc:docMk/>
            <pc:sldMk cId="4036264113" sldId="273"/>
            <ac:grpSpMk id="8" creationId="{F4B34461-A9DB-4E11-99BA-E3E9D28AE36F}"/>
          </ac:grpSpMkLst>
        </pc:grpChg>
      </pc:sldChg>
    </pc:docChg>
  </pc:docChgLst>
  <pc:docChgLst>
    <pc:chgData name="竹内　哲哉" userId="S::0000470968@nhk.or.jp::9cec8d60-562b-4afe-a70e-8492e21cad1b" providerId="AD" clId="Web-{D1262048-09C7-E08A-8F20-BD0B873D0590}"/>
    <pc:docChg chg="modSld">
      <pc:chgData name="竹内　哲哉" userId="S::0000470968@nhk.or.jp::9cec8d60-562b-4afe-a70e-8492e21cad1b" providerId="AD" clId="Web-{D1262048-09C7-E08A-8F20-BD0B873D0590}" dt="2022-10-18T04:27:06.668" v="53" actId="20577"/>
      <pc:docMkLst>
        <pc:docMk/>
      </pc:docMkLst>
      <pc:sldChg chg="modSp">
        <pc:chgData name="竹内　哲哉" userId="S::0000470968@nhk.or.jp::9cec8d60-562b-4afe-a70e-8492e21cad1b" providerId="AD" clId="Web-{D1262048-09C7-E08A-8F20-BD0B873D0590}" dt="2022-10-18T04:27:06.668" v="53" actId="20577"/>
        <pc:sldMkLst>
          <pc:docMk/>
          <pc:sldMk cId="3999759775" sldId="272"/>
        </pc:sldMkLst>
        <pc:spChg chg="mod">
          <ac:chgData name="竹内　哲哉" userId="S::0000470968@nhk.or.jp::9cec8d60-562b-4afe-a70e-8492e21cad1b" providerId="AD" clId="Web-{D1262048-09C7-E08A-8F20-BD0B873D0590}" dt="2022-10-18T04:27:06.668" v="53" actId="20577"/>
          <ac:spMkLst>
            <pc:docMk/>
            <pc:sldMk cId="3999759775" sldId="272"/>
            <ac:spMk id="8" creationId="{D32E55F5-63A5-426F-AFE5-65A8FDB55BA4}"/>
          </ac:spMkLst>
        </pc:spChg>
        <pc:spChg chg="mod">
          <ac:chgData name="竹内　哲哉" userId="S::0000470968@nhk.or.jp::9cec8d60-562b-4afe-a70e-8492e21cad1b" providerId="AD" clId="Web-{D1262048-09C7-E08A-8F20-BD0B873D0590}" dt="2022-10-18T04:26:45.293" v="42" actId="14100"/>
          <ac:spMkLst>
            <pc:docMk/>
            <pc:sldMk cId="3999759775" sldId="272"/>
            <ac:spMk id="11" creationId="{244B305F-CB61-4F10-9CEA-31693C6FD6CB}"/>
          </ac:spMkLst>
        </pc:spChg>
        <pc:spChg chg="mod">
          <ac:chgData name="竹内　哲哉" userId="S::0000470968@nhk.or.jp::9cec8d60-562b-4afe-a70e-8492e21cad1b" providerId="AD" clId="Web-{D1262048-09C7-E08A-8F20-BD0B873D0590}" dt="2022-10-18T04:23:44.336" v="13" actId="1076"/>
          <ac:spMkLst>
            <pc:docMk/>
            <pc:sldMk cId="3999759775" sldId="272"/>
            <ac:spMk id="13" creationId="{7467BC4F-7913-4691-9D37-DBC4F55FEA2F}"/>
          </ac:spMkLst>
        </pc:spChg>
        <pc:grpChg chg="mod">
          <ac:chgData name="竹内　哲哉" userId="S::0000470968@nhk.or.jp::9cec8d60-562b-4afe-a70e-8492e21cad1b" providerId="AD" clId="Web-{D1262048-09C7-E08A-8F20-BD0B873D0590}" dt="2022-10-18T04:23:40.821" v="12" actId="14100"/>
          <ac:grpSpMkLst>
            <pc:docMk/>
            <pc:sldMk cId="3999759775" sldId="272"/>
            <ac:grpSpMk id="16" creationId="{9C85A7DF-950B-4DBC-B3BE-3B650AE96651}"/>
          </ac:grpSpMkLst>
        </pc:grpChg>
      </pc:sldChg>
    </pc:docChg>
  </pc:docChgLst>
  <pc:docChgLst>
    <pc:chgData name="竹内　哲哉" userId="9cec8d60-562b-4afe-a70e-8492e21cad1b" providerId="ADAL" clId="{6B48C7B4-F8D7-4C67-AB7D-C4A187DD6281}"/>
    <pc:docChg chg="undo custSel addSld delSld modSld sldOrd">
      <pc:chgData name="竹内　哲哉" userId="9cec8d60-562b-4afe-a70e-8492e21cad1b" providerId="ADAL" clId="{6B48C7B4-F8D7-4C67-AB7D-C4A187DD6281}" dt="2022-10-18T13:52:35.254" v="2810" actId="47"/>
      <pc:docMkLst>
        <pc:docMk/>
      </pc:docMkLst>
      <pc:sldChg chg="del">
        <pc:chgData name="竹内　哲哉" userId="9cec8d60-562b-4afe-a70e-8492e21cad1b" providerId="ADAL" clId="{6B48C7B4-F8D7-4C67-AB7D-C4A187DD6281}" dt="2022-10-18T13:24:11.725" v="2033" actId="47"/>
        <pc:sldMkLst>
          <pc:docMk/>
          <pc:sldMk cId="0" sldId="257"/>
        </pc:sldMkLst>
      </pc:sldChg>
      <pc:sldChg chg="modSp mod">
        <pc:chgData name="竹内　哲哉" userId="9cec8d60-562b-4afe-a70e-8492e21cad1b" providerId="ADAL" clId="{6B48C7B4-F8D7-4C67-AB7D-C4A187DD6281}" dt="2022-10-18T13:40:43.484" v="2782"/>
        <pc:sldMkLst>
          <pc:docMk/>
          <pc:sldMk cId="0" sldId="258"/>
        </pc:sldMkLst>
        <pc:graphicFrameChg chg="mod modGraphic">
          <ac:chgData name="竹内　哲哉" userId="9cec8d60-562b-4afe-a70e-8492e21cad1b" providerId="ADAL" clId="{6B48C7B4-F8D7-4C67-AB7D-C4A187DD6281}" dt="2022-10-18T13:40:43.484" v="2782"/>
          <ac:graphicFrameMkLst>
            <pc:docMk/>
            <pc:sldMk cId="0" sldId="258"/>
            <ac:graphicFrameMk id="8" creationId="{BFE74CF4-FFE1-433B-A5E2-8E57ECCD1760}"/>
          </ac:graphicFrameMkLst>
        </pc:graphicFrameChg>
      </pc:sldChg>
      <pc:sldChg chg="addSp delSp modSp add mod delAnim modAnim">
        <pc:chgData name="竹内　哲哉" userId="9cec8d60-562b-4afe-a70e-8492e21cad1b" providerId="ADAL" clId="{6B48C7B4-F8D7-4C67-AB7D-C4A187DD6281}" dt="2022-10-18T12:29:48.429" v="1091"/>
        <pc:sldMkLst>
          <pc:docMk/>
          <pc:sldMk cId="1682360307" sldId="265"/>
        </pc:sldMkLst>
        <pc:spChg chg="del mod topLvl">
          <ac:chgData name="竹内　哲哉" userId="9cec8d60-562b-4afe-a70e-8492e21cad1b" providerId="ADAL" clId="{6B48C7B4-F8D7-4C67-AB7D-C4A187DD6281}" dt="2022-10-18T12:22:08.299" v="1048" actId="21"/>
          <ac:spMkLst>
            <pc:docMk/>
            <pc:sldMk cId="1682360307" sldId="265"/>
            <ac:spMk id="7" creationId="{47922E2A-110F-4582-90D9-1C5D41EF3246}"/>
          </ac:spMkLst>
        </pc:spChg>
        <pc:spChg chg="mod">
          <ac:chgData name="竹内　哲哉" userId="9cec8d60-562b-4afe-a70e-8492e21cad1b" providerId="ADAL" clId="{6B48C7B4-F8D7-4C67-AB7D-C4A187DD6281}" dt="2022-10-18T12:20:48.771" v="1043" actId="14100"/>
          <ac:spMkLst>
            <pc:docMk/>
            <pc:sldMk cId="1682360307" sldId="265"/>
            <ac:spMk id="14" creationId="{56DF9403-3883-4AB6-85CD-9D2CD3C0A120}"/>
          </ac:spMkLst>
        </pc:spChg>
        <pc:spChg chg="mod topLvl">
          <ac:chgData name="竹内　哲哉" userId="9cec8d60-562b-4afe-a70e-8492e21cad1b" providerId="ADAL" clId="{6B48C7B4-F8D7-4C67-AB7D-C4A187DD6281}" dt="2022-10-18T12:20:43.831" v="1042" actId="14100"/>
          <ac:spMkLst>
            <pc:docMk/>
            <pc:sldMk cId="1682360307" sldId="265"/>
            <ac:spMk id="18" creationId="{2AFF936B-D260-4177-B6CE-DA5C44EEDA18}"/>
          </ac:spMkLst>
        </pc:spChg>
        <pc:spChg chg="del mod topLvl">
          <ac:chgData name="竹内　哲哉" userId="9cec8d60-562b-4afe-a70e-8492e21cad1b" providerId="ADAL" clId="{6B48C7B4-F8D7-4C67-AB7D-C4A187DD6281}" dt="2022-10-18T12:22:08.299" v="1048" actId="21"/>
          <ac:spMkLst>
            <pc:docMk/>
            <pc:sldMk cId="1682360307" sldId="265"/>
            <ac:spMk id="25" creationId="{67A6F7B2-E269-41E0-9F6D-5AA4F40B3E5B}"/>
          </ac:spMkLst>
        </pc:spChg>
        <pc:spChg chg="add mod">
          <ac:chgData name="竹内　哲哉" userId="9cec8d60-562b-4afe-a70e-8492e21cad1b" providerId="ADAL" clId="{6B48C7B4-F8D7-4C67-AB7D-C4A187DD6281}" dt="2022-10-18T12:22:44.551" v="1054" actId="1076"/>
          <ac:spMkLst>
            <pc:docMk/>
            <pc:sldMk cId="1682360307" sldId="265"/>
            <ac:spMk id="26" creationId="{58950A94-C2CF-4308-8A67-B5D21056F5D4}"/>
          </ac:spMkLst>
        </pc:spChg>
        <pc:spChg chg="add mod">
          <ac:chgData name="竹内　哲哉" userId="9cec8d60-562b-4afe-a70e-8492e21cad1b" providerId="ADAL" clId="{6B48C7B4-F8D7-4C67-AB7D-C4A187DD6281}" dt="2022-10-18T12:22:39.902" v="1053" actId="1076"/>
          <ac:spMkLst>
            <pc:docMk/>
            <pc:sldMk cId="1682360307" sldId="265"/>
            <ac:spMk id="28" creationId="{4B8A0111-A771-46DC-A3B1-B571283E1A3B}"/>
          </ac:spMkLst>
        </pc:spChg>
        <pc:spChg chg="mod">
          <ac:chgData name="竹内　哲哉" userId="9cec8d60-562b-4afe-a70e-8492e21cad1b" providerId="ADAL" clId="{6B48C7B4-F8D7-4C67-AB7D-C4A187DD6281}" dt="2022-10-18T12:27:23.997" v="1082"/>
          <ac:spMkLst>
            <pc:docMk/>
            <pc:sldMk cId="1682360307" sldId="265"/>
            <ac:spMk id="36" creationId="{3A9AC53C-6EFC-4A3B-9A92-4A02669508A7}"/>
          </ac:spMkLst>
        </pc:spChg>
        <pc:spChg chg="mod">
          <ac:chgData name="竹内　哲哉" userId="9cec8d60-562b-4afe-a70e-8492e21cad1b" providerId="ADAL" clId="{6B48C7B4-F8D7-4C67-AB7D-C4A187DD6281}" dt="2022-10-18T12:27:23.997" v="1082"/>
          <ac:spMkLst>
            <pc:docMk/>
            <pc:sldMk cId="1682360307" sldId="265"/>
            <ac:spMk id="37" creationId="{C81E82BA-8E3B-4796-9B79-78979B7A04E5}"/>
          </ac:spMkLst>
        </pc:spChg>
        <pc:spChg chg="mod">
          <ac:chgData name="竹内　哲哉" userId="9cec8d60-562b-4afe-a70e-8492e21cad1b" providerId="ADAL" clId="{6B48C7B4-F8D7-4C67-AB7D-C4A187DD6281}" dt="2022-10-18T12:27:23.997" v="1082"/>
          <ac:spMkLst>
            <pc:docMk/>
            <pc:sldMk cId="1682360307" sldId="265"/>
            <ac:spMk id="38" creationId="{B332F583-72FA-49DA-B0EA-511D1D859A49}"/>
          </ac:spMkLst>
        </pc:spChg>
        <pc:grpChg chg="del">
          <ac:chgData name="竹内　哲哉" userId="9cec8d60-562b-4afe-a70e-8492e21cad1b" providerId="ADAL" clId="{6B48C7B4-F8D7-4C67-AB7D-C4A187DD6281}" dt="2022-10-18T12:20:39.243" v="1041" actId="478"/>
          <ac:grpSpMkLst>
            <pc:docMk/>
            <pc:sldMk cId="1682360307" sldId="265"/>
            <ac:grpSpMk id="19" creationId="{8B3D0248-009E-45A6-AE19-48EA45B7EEBF}"/>
          </ac:grpSpMkLst>
        </pc:grpChg>
        <pc:grpChg chg="del mod">
          <ac:chgData name="竹内　哲哉" userId="9cec8d60-562b-4afe-a70e-8492e21cad1b" providerId="ADAL" clId="{6B48C7B4-F8D7-4C67-AB7D-C4A187DD6281}" dt="2022-10-18T12:22:08.299" v="1048" actId="21"/>
          <ac:grpSpMkLst>
            <pc:docMk/>
            <pc:sldMk cId="1682360307" sldId="265"/>
            <ac:grpSpMk id="20" creationId="{CA4D0EDE-55B1-4EA3-99B8-381DF0EB8D35}"/>
          </ac:grpSpMkLst>
        </pc:grpChg>
        <pc:grpChg chg="add del mod">
          <ac:chgData name="竹内　哲哉" userId="9cec8d60-562b-4afe-a70e-8492e21cad1b" providerId="ADAL" clId="{6B48C7B4-F8D7-4C67-AB7D-C4A187DD6281}" dt="2022-10-18T12:26:14.505" v="1075" actId="21"/>
          <ac:grpSpMkLst>
            <pc:docMk/>
            <pc:sldMk cId="1682360307" sldId="265"/>
            <ac:grpSpMk id="22" creationId="{119271F8-5CD2-4EF2-984B-58748A952736}"/>
          </ac:grpSpMkLst>
        </pc:grpChg>
        <pc:grpChg chg="del mod">
          <ac:chgData name="竹内　哲哉" userId="9cec8d60-562b-4afe-a70e-8492e21cad1b" providerId="ADAL" clId="{6B48C7B4-F8D7-4C67-AB7D-C4A187DD6281}" dt="2022-10-18T12:26:50.533" v="1079" actId="21"/>
          <ac:grpSpMkLst>
            <pc:docMk/>
            <pc:sldMk cId="1682360307" sldId="265"/>
            <ac:grpSpMk id="27" creationId="{7B513640-F8E5-4206-9049-5FA85DF53669}"/>
          </ac:grpSpMkLst>
        </pc:grpChg>
        <pc:grpChg chg="add del mod">
          <ac:chgData name="竹内　哲哉" userId="9cec8d60-562b-4afe-a70e-8492e21cad1b" providerId="ADAL" clId="{6B48C7B4-F8D7-4C67-AB7D-C4A187DD6281}" dt="2022-10-18T12:26:12.717" v="1074"/>
          <ac:grpSpMkLst>
            <pc:docMk/>
            <pc:sldMk cId="1682360307" sldId="265"/>
            <ac:grpSpMk id="29" creationId="{E10AF265-592F-47DE-8EF0-01BC411FAF98}"/>
          </ac:grpSpMkLst>
        </pc:grpChg>
        <pc:grpChg chg="add mod">
          <ac:chgData name="竹内　哲哉" userId="9cec8d60-562b-4afe-a70e-8492e21cad1b" providerId="ADAL" clId="{6B48C7B4-F8D7-4C67-AB7D-C4A187DD6281}" dt="2022-10-18T12:27:30.453" v="1083" actId="1076"/>
          <ac:grpSpMkLst>
            <pc:docMk/>
            <pc:sldMk cId="1682360307" sldId="265"/>
            <ac:grpSpMk id="35" creationId="{2E6579B3-63DC-4B66-B6A8-997A84F21FA0}"/>
          </ac:grpSpMkLst>
        </pc:grpChg>
        <pc:picChg chg="del">
          <ac:chgData name="竹内　哲哉" userId="9cec8d60-562b-4afe-a70e-8492e21cad1b" providerId="ADAL" clId="{6B48C7B4-F8D7-4C67-AB7D-C4A187DD6281}" dt="2022-10-18T12:20:29.911" v="1040" actId="478"/>
          <ac:picMkLst>
            <pc:docMk/>
            <pc:sldMk cId="1682360307" sldId="265"/>
            <ac:picMk id="6" creationId="{B1998A46-E401-4F63-BF26-D877AE197CAE}"/>
          </ac:picMkLst>
        </pc:picChg>
        <pc:picChg chg="del mod">
          <ac:chgData name="竹内　哲哉" userId="9cec8d60-562b-4afe-a70e-8492e21cad1b" providerId="ADAL" clId="{6B48C7B4-F8D7-4C67-AB7D-C4A187DD6281}" dt="2022-10-18T12:26:47.003" v="1078" actId="21"/>
          <ac:picMkLst>
            <pc:docMk/>
            <pc:sldMk cId="1682360307" sldId="265"/>
            <ac:picMk id="11" creationId="{28F0FEEE-9389-4D8C-A0F4-7DA42423B50B}"/>
          </ac:picMkLst>
        </pc:picChg>
        <pc:picChg chg="del topLvl">
          <ac:chgData name="竹内　哲哉" userId="9cec8d60-562b-4afe-a70e-8492e21cad1b" providerId="ADAL" clId="{6B48C7B4-F8D7-4C67-AB7D-C4A187DD6281}" dt="2022-10-18T12:20:39.243" v="1041" actId="478"/>
          <ac:picMkLst>
            <pc:docMk/>
            <pc:sldMk cId="1682360307" sldId="265"/>
            <ac:picMk id="13" creationId="{5BAD898F-7322-4041-812A-6F24F2FFDFA0}"/>
          </ac:picMkLst>
        </pc:picChg>
        <pc:picChg chg="add del ord">
          <ac:chgData name="竹内　哲哉" userId="9cec8d60-562b-4afe-a70e-8492e21cad1b" providerId="ADAL" clId="{6B48C7B4-F8D7-4C67-AB7D-C4A187DD6281}" dt="2022-10-18T12:25:50.754" v="1071" actId="166"/>
          <ac:picMkLst>
            <pc:docMk/>
            <pc:sldMk cId="1682360307" sldId="265"/>
            <ac:picMk id="15" creationId="{75F583B9-AED4-48CD-8366-EE24FEAC83B6}"/>
          </ac:picMkLst>
        </pc:picChg>
        <pc:picChg chg="mod">
          <ac:chgData name="竹内　哲哉" userId="9cec8d60-562b-4afe-a70e-8492e21cad1b" providerId="ADAL" clId="{6B48C7B4-F8D7-4C67-AB7D-C4A187DD6281}" dt="2022-10-18T12:22:13.146" v="1049" actId="1076"/>
          <ac:picMkLst>
            <pc:docMk/>
            <pc:sldMk cId="1682360307" sldId="265"/>
            <ac:picMk id="23" creationId="{2FAEC483-D24F-4463-B33D-F3CCEC0CF674}"/>
          </ac:picMkLst>
        </pc:picChg>
        <pc:picChg chg="mod">
          <ac:chgData name="竹内　哲哉" userId="9cec8d60-562b-4afe-a70e-8492e21cad1b" providerId="ADAL" clId="{6B48C7B4-F8D7-4C67-AB7D-C4A187DD6281}" dt="2022-10-18T12:22:13.146" v="1049" actId="1076"/>
          <ac:picMkLst>
            <pc:docMk/>
            <pc:sldMk cId="1682360307" sldId="265"/>
            <ac:picMk id="24" creationId="{05A8D629-A74D-4FD2-B473-4B7184D6E8A1}"/>
          </ac:picMkLst>
        </pc:picChg>
        <pc:picChg chg="mod">
          <ac:chgData name="竹内　哲哉" userId="9cec8d60-562b-4afe-a70e-8492e21cad1b" providerId="ADAL" clId="{6B48C7B4-F8D7-4C67-AB7D-C4A187DD6281}" dt="2022-10-18T12:26:11.951" v="1073" actId="1076"/>
          <ac:picMkLst>
            <pc:docMk/>
            <pc:sldMk cId="1682360307" sldId="265"/>
            <ac:picMk id="30" creationId="{70C8B606-9260-42CD-AF30-820793654EEE}"/>
          </ac:picMkLst>
        </pc:picChg>
        <pc:picChg chg="mod">
          <ac:chgData name="竹内　哲哉" userId="9cec8d60-562b-4afe-a70e-8492e21cad1b" providerId="ADAL" clId="{6B48C7B4-F8D7-4C67-AB7D-C4A187DD6281}" dt="2022-10-18T12:26:11.951" v="1073" actId="1076"/>
          <ac:picMkLst>
            <pc:docMk/>
            <pc:sldMk cId="1682360307" sldId="265"/>
            <ac:picMk id="33" creationId="{5602A832-6323-42E5-8F37-E499B265BD00}"/>
          </ac:picMkLst>
        </pc:picChg>
        <pc:picChg chg="add mod">
          <ac:chgData name="竹内　哲哉" userId="9cec8d60-562b-4afe-a70e-8492e21cad1b" providerId="ADAL" clId="{6B48C7B4-F8D7-4C67-AB7D-C4A187DD6281}" dt="2022-10-18T12:27:35.249" v="1084" actId="1076"/>
          <ac:picMkLst>
            <pc:docMk/>
            <pc:sldMk cId="1682360307" sldId="265"/>
            <ac:picMk id="34" creationId="{7654D6FA-6FBD-4EEE-A149-0B547E531963}"/>
          </ac:picMkLst>
        </pc:picChg>
        <pc:picChg chg="del mod">
          <ac:chgData name="竹内　哲哉" userId="9cec8d60-562b-4afe-a70e-8492e21cad1b" providerId="ADAL" clId="{6B48C7B4-F8D7-4C67-AB7D-C4A187DD6281}" dt="2022-10-18T12:14:50.905" v="1039" actId="478"/>
          <ac:picMkLst>
            <pc:docMk/>
            <pc:sldMk cId="1682360307" sldId="265"/>
            <ac:picMk id="1026" creationId="{6BCD2A5C-F067-4400-9788-DF2B5860AE3C}"/>
          </ac:picMkLst>
        </pc:picChg>
        <pc:picChg chg="del">
          <ac:chgData name="竹内　哲哉" userId="9cec8d60-562b-4afe-a70e-8492e21cad1b" providerId="ADAL" clId="{6B48C7B4-F8D7-4C67-AB7D-C4A187DD6281}" dt="2022-10-18T12:14:48.499" v="1038" actId="478"/>
          <ac:picMkLst>
            <pc:docMk/>
            <pc:sldMk cId="1682360307" sldId="265"/>
            <ac:picMk id="1030" creationId="{FCB2B122-6A21-4CA8-9E8F-2325BC472FE0}"/>
          </ac:picMkLst>
        </pc:picChg>
      </pc:sldChg>
      <pc:sldChg chg="del">
        <pc:chgData name="竹内　哲哉" userId="9cec8d60-562b-4afe-a70e-8492e21cad1b" providerId="ADAL" clId="{6B48C7B4-F8D7-4C67-AB7D-C4A187DD6281}" dt="2022-10-18T12:13:17.837" v="1036" actId="2696"/>
        <pc:sldMkLst>
          <pc:docMk/>
          <pc:sldMk cId="2105867353" sldId="265"/>
        </pc:sldMkLst>
      </pc:sldChg>
      <pc:sldChg chg="del">
        <pc:chgData name="竹内　哲哉" userId="9cec8d60-562b-4afe-a70e-8492e21cad1b" providerId="ADAL" clId="{6B48C7B4-F8D7-4C67-AB7D-C4A187DD6281}" dt="2022-10-18T12:11:42.162" v="1028" actId="47"/>
        <pc:sldMkLst>
          <pc:docMk/>
          <pc:sldMk cId="1861509439" sldId="269"/>
        </pc:sldMkLst>
      </pc:sldChg>
      <pc:sldChg chg="addSp delSp modSp mod ord delAnim">
        <pc:chgData name="竹内　哲哉" userId="9cec8d60-562b-4afe-a70e-8492e21cad1b" providerId="ADAL" clId="{6B48C7B4-F8D7-4C67-AB7D-C4A187DD6281}" dt="2022-10-18T13:43:44.156" v="2794" actId="478"/>
        <pc:sldMkLst>
          <pc:docMk/>
          <pc:sldMk cId="4036264113" sldId="273"/>
        </pc:sldMkLst>
        <pc:spChg chg="mod">
          <ac:chgData name="竹内　哲哉" userId="9cec8d60-562b-4afe-a70e-8492e21cad1b" providerId="ADAL" clId="{6B48C7B4-F8D7-4C67-AB7D-C4A187DD6281}" dt="2022-10-18T13:23:32.618" v="2031"/>
          <ac:spMkLst>
            <pc:docMk/>
            <pc:sldMk cId="4036264113" sldId="273"/>
            <ac:spMk id="7" creationId="{CFEE8469-09C8-416E-A6F3-9368D66C2C7E}"/>
          </ac:spMkLst>
        </pc:spChg>
        <pc:spChg chg="del">
          <ac:chgData name="竹内　哲哉" userId="9cec8d60-562b-4afe-a70e-8492e21cad1b" providerId="ADAL" clId="{6B48C7B4-F8D7-4C67-AB7D-C4A187DD6281}" dt="2022-10-18T13:43:44.156" v="2794" actId="478"/>
          <ac:spMkLst>
            <pc:docMk/>
            <pc:sldMk cId="4036264113" sldId="273"/>
            <ac:spMk id="12" creationId="{D81F79E0-CBE9-4A77-8C8A-0EB86CEF11E0}"/>
          </ac:spMkLst>
        </pc:spChg>
        <pc:spChg chg="add del mod">
          <ac:chgData name="竹内　哲哉" userId="9cec8d60-562b-4afe-a70e-8492e21cad1b" providerId="ADAL" clId="{6B48C7B4-F8D7-4C67-AB7D-C4A187DD6281}" dt="2022-10-18T13:23:00.249" v="1980" actId="478"/>
          <ac:spMkLst>
            <pc:docMk/>
            <pc:sldMk cId="4036264113" sldId="273"/>
            <ac:spMk id="14" creationId="{6C44BC49-8C31-44FC-B4B7-695DA50FD83D}"/>
          </ac:spMkLst>
        </pc:spChg>
        <pc:picChg chg="add del">
          <ac:chgData name="竹内　哲哉" userId="9cec8d60-562b-4afe-a70e-8492e21cad1b" providerId="ADAL" clId="{6B48C7B4-F8D7-4C67-AB7D-C4A187DD6281}" dt="2022-10-18T13:38:31.373" v="2758"/>
          <ac:picMkLst>
            <pc:docMk/>
            <pc:sldMk cId="4036264113" sldId="273"/>
            <ac:picMk id="2050" creationId="{EF000D88-4794-4D34-BE8E-C1B81C3BCED8}"/>
          </ac:picMkLst>
        </pc:picChg>
      </pc:sldChg>
      <pc:sldChg chg="del">
        <pc:chgData name="竹内　哲哉" userId="9cec8d60-562b-4afe-a70e-8492e21cad1b" providerId="ADAL" clId="{6B48C7B4-F8D7-4C67-AB7D-C4A187DD6281}" dt="2022-10-18T13:23:57.714" v="2032" actId="47"/>
        <pc:sldMkLst>
          <pc:docMk/>
          <pc:sldMk cId="466272413" sldId="276"/>
        </pc:sldMkLst>
      </pc:sldChg>
      <pc:sldChg chg="delSp modSp add del mod ord delAnim">
        <pc:chgData name="竹内　哲哉" userId="9cec8d60-562b-4afe-a70e-8492e21cad1b" providerId="ADAL" clId="{6B48C7B4-F8D7-4C67-AB7D-C4A187DD6281}" dt="2022-10-18T13:52:35.254" v="2810" actId="47"/>
        <pc:sldMkLst>
          <pc:docMk/>
          <pc:sldMk cId="694248186" sldId="316"/>
        </pc:sldMkLst>
        <pc:spChg chg="mod">
          <ac:chgData name="竹内　哲哉" userId="9cec8d60-562b-4afe-a70e-8492e21cad1b" providerId="ADAL" clId="{6B48C7B4-F8D7-4C67-AB7D-C4A187DD6281}" dt="2022-10-18T13:52:14.463" v="2808" actId="1076"/>
          <ac:spMkLst>
            <pc:docMk/>
            <pc:sldMk cId="694248186" sldId="316"/>
            <ac:spMk id="15" creationId="{AD2D3A6D-92E2-4517-B237-DE6B702B3791}"/>
          </ac:spMkLst>
        </pc:spChg>
        <pc:grpChg chg="del">
          <ac:chgData name="竹内　哲哉" userId="9cec8d60-562b-4afe-a70e-8492e21cad1b" providerId="ADAL" clId="{6B48C7B4-F8D7-4C67-AB7D-C4A187DD6281}" dt="2022-10-18T13:48:30.567" v="2799" actId="478"/>
          <ac:grpSpMkLst>
            <pc:docMk/>
            <pc:sldMk cId="694248186" sldId="316"/>
            <ac:grpSpMk id="13" creationId="{A066F34D-9586-4485-91C3-E48B05FD1A19}"/>
          </ac:grpSpMkLst>
        </pc:grpChg>
        <pc:grpChg chg="del">
          <ac:chgData name="竹内　哲哉" userId="9cec8d60-562b-4afe-a70e-8492e21cad1b" providerId="ADAL" clId="{6B48C7B4-F8D7-4C67-AB7D-C4A187DD6281}" dt="2022-10-18T13:52:30.572" v="2809" actId="478"/>
          <ac:grpSpMkLst>
            <pc:docMk/>
            <pc:sldMk cId="694248186" sldId="316"/>
            <ac:grpSpMk id="19" creationId="{45B3F0DA-D528-4318-BA91-3D5DE09C09A8}"/>
          </ac:grpSpMkLst>
        </pc:grpChg>
        <pc:picChg chg="del">
          <ac:chgData name="竹内　哲哉" userId="9cec8d60-562b-4afe-a70e-8492e21cad1b" providerId="ADAL" clId="{6B48C7B4-F8D7-4C67-AB7D-C4A187DD6281}" dt="2022-10-18T13:48:30.567" v="2799" actId="478"/>
          <ac:picMkLst>
            <pc:docMk/>
            <pc:sldMk cId="694248186" sldId="316"/>
            <ac:picMk id="14" creationId="{4EA0CA24-818B-49CA-B5AC-B7DBFAAED509}"/>
          </ac:picMkLst>
        </pc:picChg>
        <pc:picChg chg="del">
          <ac:chgData name="竹内　哲哉" userId="9cec8d60-562b-4afe-a70e-8492e21cad1b" providerId="ADAL" clId="{6B48C7B4-F8D7-4C67-AB7D-C4A187DD6281}" dt="2022-10-18T13:39:04.770" v="2760" actId="478"/>
          <ac:picMkLst>
            <pc:docMk/>
            <pc:sldMk cId="694248186" sldId="316"/>
            <ac:picMk id="18" creationId="{EA0D8210-15DC-4BB9-BCAA-4075DAC5A85E}"/>
          </ac:picMkLst>
        </pc:picChg>
      </pc:sldChg>
      <pc:sldChg chg="delSp modSp add del mod ord modAnim">
        <pc:chgData name="竹内　哲哉" userId="9cec8d60-562b-4afe-a70e-8492e21cad1b" providerId="ADAL" clId="{6B48C7B4-F8D7-4C67-AB7D-C4A187DD6281}" dt="2022-10-18T13:37:01.435" v="2752" actId="47"/>
        <pc:sldMkLst>
          <pc:docMk/>
          <pc:sldMk cId="592764884" sldId="324"/>
        </pc:sldMkLst>
        <pc:spChg chg="mod">
          <ac:chgData name="竹内　哲哉" userId="9cec8d60-562b-4afe-a70e-8492e21cad1b" providerId="ADAL" clId="{6B48C7B4-F8D7-4C67-AB7D-C4A187DD6281}" dt="2022-10-18T13:10:29.151" v="1262" actId="1076"/>
          <ac:spMkLst>
            <pc:docMk/>
            <pc:sldMk cId="592764884" sldId="324"/>
            <ac:spMk id="17" creationId="{795F8395-E3EE-4933-904F-C5B8828B6E05}"/>
          </ac:spMkLst>
        </pc:spChg>
        <pc:spChg chg="mod">
          <ac:chgData name="竹内　哲哉" userId="9cec8d60-562b-4afe-a70e-8492e21cad1b" providerId="ADAL" clId="{6B48C7B4-F8D7-4C67-AB7D-C4A187DD6281}" dt="2022-10-18T13:11:43.537" v="1267" actId="1076"/>
          <ac:spMkLst>
            <pc:docMk/>
            <pc:sldMk cId="592764884" sldId="324"/>
            <ac:spMk id="21" creationId="{C3CF0C06-74D7-45E4-B12F-769C026DCC78}"/>
          </ac:spMkLst>
        </pc:spChg>
        <pc:spChg chg="mod">
          <ac:chgData name="竹内　哲哉" userId="9cec8d60-562b-4afe-a70e-8492e21cad1b" providerId="ADAL" clId="{6B48C7B4-F8D7-4C67-AB7D-C4A187DD6281}" dt="2022-10-18T13:11:37.984" v="1266" actId="1076"/>
          <ac:spMkLst>
            <pc:docMk/>
            <pc:sldMk cId="592764884" sldId="324"/>
            <ac:spMk id="22" creationId="{630AF8C0-D347-4136-BD34-3111C4D535CF}"/>
          </ac:spMkLst>
        </pc:spChg>
        <pc:picChg chg="del">
          <ac:chgData name="竹内　哲哉" userId="9cec8d60-562b-4afe-a70e-8492e21cad1b" providerId="ADAL" clId="{6B48C7B4-F8D7-4C67-AB7D-C4A187DD6281}" dt="2022-10-18T13:10:13.503" v="1259" actId="478"/>
          <ac:picMkLst>
            <pc:docMk/>
            <pc:sldMk cId="592764884" sldId="324"/>
            <ac:picMk id="18" creationId="{EA0D8210-15DC-4BB9-BCAA-4075DAC5A85E}"/>
          </ac:picMkLst>
        </pc:picChg>
      </pc:sldChg>
      <pc:sldChg chg="modSp mod">
        <pc:chgData name="竹内　哲哉" userId="9cec8d60-562b-4afe-a70e-8492e21cad1b" providerId="ADAL" clId="{6B48C7B4-F8D7-4C67-AB7D-C4A187DD6281}" dt="2022-10-18T12:11:01.863" v="1014"/>
        <pc:sldMkLst>
          <pc:docMk/>
          <pc:sldMk cId="2128677887" sldId="330"/>
        </pc:sldMkLst>
        <pc:spChg chg="mod">
          <ac:chgData name="竹内　哲哉" userId="9cec8d60-562b-4afe-a70e-8492e21cad1b" providerId="ADAL" clId="{6B48C7B4-F8D7-4C67-AB7D-C4A187DD6281}" dt="2022-10-18T12:11:01.863" v="1014"/>
          <ac:spMkLst>
            <pc:docMk/>
            <pc:sldMk cId="2128677887" sldId="330"/>
            <ac:spMk id="20" creationId="{E581336D-9F77-452F-AB85-59F9A732349A}"/>
          </ac:spMkLst>
        </pc:spChg>
      </pc:sldChg>
      <pc:sldChg chg="del">
        <pc:chgData name="竹内　哲哉" userId="9cec8d60-562b-4afe-a70e-8492e21cad1b" providerId="ADAL" clId="{6B48C7B4-F8D7-4C67-AB7D-C4A187DD6281}" dt="2022-10-18T12:11:48.522" v="1029" actId="47"/>
        <pc:sldMkLst>
          <pc:docMk/>
          <pc:sldMk cId="1395454255" sldId="333"/>
        </pc:sldMkLst>
      </pc:sldChg>
      <pc:sldChg chg="ord">
        <pc:chgData name="竹内　哲哉" userId="9cec8d60-562b-4afe-a70e-8492e21cad1b" providerId="ADAL" clId="{6B48C7B4-F8D7-4C67-AB7D-C4A187DD6281}" dt="2022-10-18T13:13:52.738" v="1323"/>
        <pc:sldMkLst>
          <pc:docMk/>
          <pc:sldMk cId="3835146910" sldId="334"/>
        </pc:sldMkLst>
      </pc:sldChg>
      <pc:sldChg chg="addSp delSp modSp mod ord modAnim">
        <pc:chgData name="竹内　哲哉" userId="9cec8d60-562b-4afe-a70e-8492e21cad1b" providerId="ADAL" clId="{6B48C7B4-F8D7-4C67-AB7D-C4A187DD6281}" dt="2022-10-18T12:59:48.185" v="1252"/>
        <pc:sldMkLst>
          <pc:docMk/>
          <pc:sldMk cId="2395464326" sldId="335"/>
        </pc:sldMkLst>
        <pc:spChg chg="mod">
          <ac:chgData name="竹内　哲哉" userId="9cec8d60-562b-4afe-a70e-8492e21cad1b" providerId="ADAL" clId="{6B48C7B4-F8D7-4C67-AB7D-C4A187DD6281}" dt="2022-10-18T12:57:34.367" v="1178" actId="1076"/>
          <ac:spMkLst>
            <pc:docMk/>
            <pc:sldMk cId="2395464326" sldId="335"/>
            <ac:spMk id="2" creationId="{27D0872F-3B15-4842-8731-FB500E048963}"/>
          </ac:spMkLst>
        </pc:spChg>
        <pc:spChg chg="add mod">
          <ac:chgData name="竹内　哲哉" userId="9cec8d60-562b-4afe-a70e-8492e21cad1b" providerId="ADAL" clId="{6B48C7B4-F8D7-4C67-AB7D-C4A187DD6281}" dt="2022-10-18T12:58:08.617" v="1192" actId="1076"/>
          <ac:spMkLst>
            <pc:docMk/>
            <pc:sldMk cId="2395464326" sldId="335"/>
            <ac:spMk id="3" creationId="{05F3C6E9-68DC-4590-9458-031E85E48017}"/>
          </ac:spMkLst>
        </pc:spChg>
        <pc:spChg chg="add mod">
          <ac:chgData name="竹内　哲哉" userId="9cec8d60-562b-4afe-a70e-8492e21cad1b" providerId="ADAL" clId="{6B48C7B4-F8D7-4C67-AB7D-C4A187DD6281}" dt="2022-10-18T12:59:37.647" v="1251" actId="13822"/>
          <ac:spMkLst>
            <pc:docMk/>
            <pc:sldMk cId="2395464326" sldId="335"/>
            <ac:spMk id="5" creationId="{E823861D-F0F3-4904-93D4-C307737AB894}"/>
          </ac:spMkLst>
        </pc:spChg>
        <pc:graphicFrameChg chg="add mod">
          <ac:chgData name="竹内　哲哉" userId="9cec8d60-562b-4afe-a70e-8492e21cad1b" providerId="ADAL" clId="{6B48C7B4-F8D7-4C67-AB7D-C4A187DD6281}" dt="2022-10-18T12:46:43.500" v="1111"/>
          <ac:graphicFrameMkLst>
            <pc:docMk/>
            <pc:sldMk cId="2395464326" sldId="335"/>
            <ac:graphicFrameMk id="7" creationId="{410789B3-5F74-4638-957F-66A66DA6881F}"/>
          </ac:graphicFrameMkLst>
        </pc:graphicFrameChg>
        <pc:graphicFrameChg chg="add mod">
          <ac:chgData name="竹内　哲哉" userId="9cec8d60-562b-4afe-a70e-8492e21cad1b" providerId="ADAL" clId="{6B48C7B4-F8D7-4C67-AB7D-C4A187DD6281}" dt="2022-10-18T12:56:53.169" v="1177"/>
          <ac:graphicFrameMkLst>
            <pc:docMk/>
            <pc:sldMk cId="2395464326" sldId="335"/>
            <ac:graphicFrameMk id="8" creationId="{410789B3-5F74-4638-957F-66A66DA6881F}"/>
          </ac:graphicFrameMkLst>
        </pc:graphicFrameChg>
        <pc:graphicFrameChg chg="del mod">
          <ac:chgData name="竹内　哲哉" userId="9cec8d60-562b-4afe-a70e-8492e21cad1b" providerId="ADAL" clId="{6B48C7B4-F8D7-4C67-AB7D-C4A187DD6281}" dt="2022-10-18T12:46:45.214" v="1112" actId="478"/>
          <ac:graphicFrameMkLst>
            <pc:docMk/>
            <pc:sldMk cId="2395464326" sldId="335"/>
            <ac:graphicFrameMk id="15" creationId="{9E089E49-A6CD-4E7D-92D3-5EC1C178CAED}"/>
          </ac:graphicFrameMkLst>
        </pc:graphicFrameChg>
      </pc:sldChg>
      <pc:sldChg chg="addSp modSp mod ord modAnim">
        <pc:chgData name="竹内　哲哉" userId="9cec8d60-562b-4afe-a70e-8492e21cad1b" providerId="ADAL" clId="{6B48C7B4-F8D7-4C67-AB7D-C4A187DD6281}" dt="2022-10-18T13:43:14.233" v="2787" actId="1076"/>
        <pc:sldMkLst>
          <pc:docMk/>
          <pc:sldMk cId="1575390655" sldId="336"/>
        </pc:sldMkLst>
        <pc:spChg chg="mod">
          <ac:chgData name="竹内　哲哉" userId="9cec8d60-562b-4afe-a70e-8492e21cad1b" providerId="ADAL" clId="{6B48C7B4-F8D7-4C67-AB7D-C4A187DD6281}" dt="2022-10-18T13:43:14.233" v="2787" actId="1076"/>
          <ac:spMkLst>
            <pc:docMk/>
            <pc:sldMk cId="1575390655" sldId="336"/>
            <ac:spMk id="4" creationId="{AE680CC9-1926-4C68-9A31-C7C0B6BACDD8}"/>
          </ac:spMkLst>
        </pc:spChg>
        <pc:spChg chg="add mod">
          <ac:chgData name="竹内　哲哉" userId="9cec8d60-562b-4afe-a70e-8492e21cad1b" providerId="ADAL" clId="{6B48C7B4-F8D7-4C67-AB7D-C4A187DD6281}" dt="2022-10-18T13:42:57.795" v="2785" actId="1076"/>
          <ac:spMkLst>
            <pc:docMk/>
            <pc:sldMk cId="1575390655" sldId="336"/>
            <ac:spMk id="5" creationId="{B74F74F2-B467-4D6C-B79F-4F6FD475AC88}"/>
          </ac:spMkLst>
        </pc:spChg>
        <pc:spChg chg="mod">
          <ac:chgData name="竹内　哲哉" userId="9cec8d60-562b-4afe-a70e-8492e21cad1b" providerId="ADAL" clId="{6B48C7B4-F8D7-4C67-AB7D-C4A187DD6281}" dt="2022-10-18T13:12:39.635" v="1317" actId="14100"/>
          <ac:spMkLst>
            <pc:docMk/>
            <pc:sldMk cId="1575390655" sldId="336"/>
            <ac:spMk id="10" creationId="{D35E4928-C495-42B6-84D0-182901CF7F31}"/>
          </ac:spMkLst>
        </pc:spChg>
      </pc:sldChg>
      <pc:sldChg chg="addSp delSp modSp mod ord delAnim modAnim">
        <pc:chgData name="竹内　哲哉" userId="9cec8d60-562b-4afe-a70e-8492e21cad1b" providerId="ADAL" clId="{6B48C7B4-F8D7-4C67-AB7D-C4A187DD6281}" dt="2022-10-18T13:43:21.168" v="2791"/>
        <pc:sldMkLst>
          <pc:docMk/>
          <pc:sldMk cId="921319532" sldId="339"/>
        </pc:sldMkLst>
        <pc:spChg chg="add del mod">
          <ac:chgData name="竹内　哲哉" userId="9cec8d60-562b-4afe-a70e-8492e21cad1b" providerId="ADAL" clId="{6B48C7B4-F8D7-4C67-AB7D-C4A187DD6281}" dt="2022-10-18T13:21:49.368" v="1965" actId="478"/>
          <ac:spMkLst>
            <pc:docMk/>
            <pc:sldMk cId="921319532" sldId="339"/>
            <ac:spMk id="3" creationId="{2C092473-B836-4BC9-BCBB-02E8FBD58C55}"/>
          </ac:spMkLst>
        </pc:spChg>
        <pc:spChg chg="add del mod">
          <ac:chgData name="竹内　哲哉" userId="9cec8d60-562b-4afe-a70e-8492e21cad1b" providerId="ADAL" clId="{6B48C7B4-F8D7-4C67-AB7D-C4A187DD6281}" dt="2022-10-18T13:22:38.225" v="1976" actId="478"/>
          <ac:spMkLst>
            <pc:docMk/>
            <pc:sldMk cId="921319532" sldId="339"/>
            <ac:spMk id="6" creationId="{544259C6-0C1D-468A-AA4C-3EE9B47BA932}"/>
          </ac:spMkLst>
        </pc:spChg>
        <pc:spChg chg="del">
          <ac:chgData name="竹内　哲哉" userId="9cec8d60-562b-4afe-a70e-8492e21cad1b" providerId="ADAL" clId="{6B48C7B4-F8D7-4C67-AB7D-C4A187DD6281}" dt="2022-10-18T13:21:39.156" v="1963" actId="21"/>
          <ac:spMkLst>
            <pc:docMk/>
            <pc:sldMk cId="921319532" sldId="339"/>
            <ac:spMk id="10" creationId="{27CC8803-713F-4A6D-B704-44F79D148BCE}"/>
          </ac:spMkLst>
        </pc:spChg>
        <pc:spChg chg="add del mod">
          <ac:chgData name="竹内　哲哉" userId="9cec8d60-562b-4afe-a70e-8492e21cad1b" providerId="ADAL" clId="{6B48C7B4-F8D7-4C67-AB7D-C4A187DD6281}" dt="2022-10-18T13:42:46.905" v="2783" actId="21"/>
          <ac:spMkLst>
            <pc:docMk/>
            <pc:sldMk cId="921319532" sldId="339"/>
            <ac:spMk id="11" creationId="{6B35CE70-732D-4830-80CD-73355A326C78}"/>
          </ac:spMkLst>
        </pc:spChg>
        <pc:spChg chg="mod">
          <ac:chgData name="竹内　哲哉" userId="9cec8d60-562b-4afe-a70e-8492e21cad1b" providerId="ADAL" clId="{6B48C7B4-F8D7-4C67-AB7D-C4A187DD6281}" dt="2022-10-18T13:31:59.762" v="2206"/>
          <ac:spMkLst>
            <pc:docMk/>
            <pc:sldMk cId="921319532" sldId="339"/>
            <ac:spMk id="13" creationId="{75F24B3A-918E-4224-9C87-E7C85693C403}"/>
          </ac:spMkLst>
        </pc:spChg>
        <pc:spChg chg="add del mod">
          <ac:chgData name="竹内　哲哉" userId="9cec8d60-562b-4afe-a70e-8492e21cad1b" providerId="ADAL" clId="{6B48C7B4-F8D7-4C67-AB7D-C4A187DD6281}" dt="2022-10-18T13:22:24.993" v="1974" actId="21"/>
          <ac:spMkLst>
            <pc:docMk/>
            <pc:sldMk cId="921319532" sldId="339"/>
            <ac:spMk id="14" creationId="{A26F5BC9-0D84-4861-B1A9-E5D7993C5F40}"/>
          </ac:spMkLst>
        </pc:spChg>
        <pc:spChg chg="del">
          <ac:chgData name="竹内　哲哉" userId="9cec8d60-562b-4afe-a70e-8492e21cad1b" providerId="ADAL" clId="{6B48C7B4-F8D7-4C67-AB7D-C4A187DD6281}" dt="2022-10-18T12:12:17.413" v="1030" actId="21"/>
          <ac:spMkLst>
            <pc:docMk/>
            <pc:sldMk cId="921319532" sldId="339"/>
            <ac:spMk id="16" creationId="{7D0C1D6E-9192-40A2-AC9D-390EF78148E1}"/>
          </ac:spMkLst>
        </pc:spChg>
        <pc:spChg chg="mod">
          <ac:chgData name="竹内　哲哉" userId="9cec8d60-562b-4afe-a70e-8492e21cad1b" providerId="ADAL" clId="{6B48C7B4-F8D7-4C67-AB7D-C4A187DD6281}" dt="2022-10-18T13:36:32.807" v="2751" actId="6549"/>
          <ac:spMkLst>
            <pc:docMk/>
            <pc:sldMk cId="921319532" sldId="339"/>
            <ac:spMk id="23" creationId="{626D3BD8-0BF1-47A1-B4D9-06B95AAFEECD}"/>
          </ac:spMkLst>
        </pc:spChg>
        <pc:picChg chg="del">
          <ac:chgData name="竹内　哲哉" userId="9cec8d60-562b-4afe-a70e-8492e21cad1b" providerId="ADAL" clId="{6B48C7B4-F8D7-4C67-AB7D-C4A187DD6281}" dt="2022-10-18T12:12:19.600" v="1031" actId="478"/>
          <ac:picMkLst>
            <pc:docMk/>
            <pc:sldMk cId="921319532" sldId="339"/>
            <ac:picMk id="5" creationId="{365F4999-E52D-483B-A6D3-C166306350FB}"/>
          </ac:picMkLst>
        </pc:picChg>
        <pc:picChg chg="del">
          <ac:chgData name="竹内　哲哉" userId="9cec8d60-562b-4afe-a70e-8492e21cad1b" providerId="ADAL" clId="{6B48C7B4-F8D7-4C67-AB7D-C4A187DD6281}" dt="2022-10-18T12:12:21.647" v="1032" actId="478"/>
          <ac:picMkLst>
            <pc:docMk/>
            <pc:sldMk cId="921319532" sldId="339"/>
            <ac:picMk id="7" creationId="{1FE039D3-5498-44F9-A0E2-8AE937D34569}"/>
          </ac:picMkLst>
        </pc:picChg>
        <pc:picChg chg="add del">
          <ac:chgData name="竹内　哲哉" userId="9cec8d60-562b-4afe-a70e-8492e21cad1b" providerId="ADAL" clId="{6B48C7B4-F8D7-4C67-AB7D-C4A187DD6281}" dt="2022-10-18T13:38:20.985" v="2754"/>
          <ac:picMkLst>
            <pc:docMk/>
            <pc:sldMk cId="921319532" sldId="339"/>
            <ac:picMk id="1026" creationId="{D04B8B1E-93D5-4C18-8ECA-7ED1D424E356}"/>
          </ac:picMkLst>
        </pc:picChg>
        <pc:picChg chg="add del">
          <ac:chgData name="竹内　哲哉" userId="9cec8d60-562b-4afe-a70e-8492e21cad1b" providerId="ADAL" clId="{6B48C7B4-F8D7-4C67-AB7D-C4A187DD6281}" dt="2022-10-18T13:38:26.840" v="2756"/>
          <ac:picMkLst>
            <pc:docMk/>
            <pc:sldMk cId="921319532" sldId="339"/>
            <ac:picMk id="1028" creationId="{796F5044-9553-4009-84B4-5462DC7EEA99}"/>
          </ac:picMkLst>
        </pc:picChg>
      </pc:sldChg>
      <pc:sldChg chg="modSp mod">
        <pc:chgData name="竹内　哲哉" userId="9cec8d60-562b-4afe-a70e-8492e21cad1b" providerId="ADAL" clId="{6B48C7B4-F8D7-4C67-AB7D-C4A187DD6281}" dt="2022-10-18T12:11:08.894" v="1027"/>
        <pc:sldMkLst>
          <pc:docMk/>
          <pc:sldMk cId="925517049" sldId="340"/>
        </pc:sldMkLst>
        <pc:spChg chg="mod">
          <ac:chgData name="竹内　哲哉" userId="9cec8d60-562b-4afe-a70e-8492e21cad1b" providerId="ADAL" clId="{6B48C7B4-F8D7-4C67-AB7D-C4A187DD6281}" dt="2022-10-18T12:11:08.894" v="1027"/>
          <ac:spMkLst>
            <pc:docMk/>
            <pc:sldMk cId="925517049" sldId="340"/>
            <ac:spMk id="7" creationId="{AEC87B49-F4CA-4300-8EFC-0561CC3F02D6}"/>
          </ac:spMkLst>
        </pc:spChg>
      </pc:sldChg>
      <pc:sldChg chg="addSp delSp modSp mod modAnim">
        <pc:chgData name="竹内　哲哉" userId="9cec8d60-562b-4afe-a70e-8492e21cad1b" providerId="ADAL" clId="{6B48C7B4-F8D7-4C67-AB7D-C4A187DD6281}" dt="2022-10-18T11:27:11.243" v="1003" actId="1076"/>
        <pc:sldMkLst>
          <pc:docMk/>
          <pc:sldMk cId="2482886313" sldId="341"/>
        </pc:sldMkLst>
        <pc:spChg chg="mod">
          <ac:chgData name="竹内　哲哉" userId="9cec8d60-562b-4afe-a70e-8492e21cad1b" providerId="ADAL" clId="{6B48C7B4-F8D7-4C67-AB7D-C4A187DD6281}" dt="2022-10-18T11:26:41.372" v="996" actId="1076"/>
          <ac:spMkLst>
            <pc:docMk/>
            <pc:sldMk cId="2482886313" sldId="341"/>
            <ac:spMk id="2" creationId="{7B984CB6-E065-4EA2-BF68-D16EE6F60BDD}"/>
          </ac:spMkLst>
        </pc:spChg>
        <pc:spChg chg="mod">
          <ac:chgData name="竹内　哲哉" userId="9cec8d60-562b-4afe-a70e-8492e21cad1b" providerId="ADAL" clId="{6B48C7B4-F8D7-4C67-AB7D-C4A187DD6281}" dt="2022-10-18T11:26:44.234" v="997" actId="1076"/>
          <ac:spMkLst>
            <pc:docMk/>
            <pc:sldMk cId="2482886313" sldId="341"/>
            <ac:spMk id="3" creationId="{E0F03102-5E21-441A-970B-EFD662C9104C}"/>
          </ac:spMkLst>
        </pc:spChg>
        <pc:spChg chg="mod topLvl">
          <ac:chgData name="竹内　哲哉" userId="9cec8d60-562b-4afe-a70e-8492e21cad1b" providerId="ADAL" clId="{6B48C7B4-F8D7-4C67-AB7D-C4A187DD6281}" dt="2022-10-18T11:12:49.983" v="733" actId="164"/>
          <ac:spMkLst>
            <pc:docMk/>
            <pc:sldMk cId="2482886313" sldId="341"/>
            <ac:spMk id="4" creationId="{EFD88FFE-B752-4B44-BABA-B31905503296}"/>
          </ac:spMkLst>
        </pc:spChg>
        <pc:spChg chg="mod topLvl">
          <ac:chgData name="竹内　哲哉" userId="9cec8d60-562b-4afe-a70e-8492e21cad1b" providerId="ADAL" clId="{6B48C7B4-F8D7-4C67-AB7D-C4A187DD6281}" dt="2022-10-18T11:26:48.257" v="999" actId="1076"/>
          <ac:spMkLst>
            <pc:docMk/>
            <pc:sldMk cId="2482886313" sldId="341"/>
            <ac:spMk id="6" creationId="{14B3E725-E1A6-44F3-8A0D-82E4DA9B117A}"/>
          </ac:spMkLst>
        </pc:spChg>
        <pc:spChg chg="mod">
          <ac:chgData name="竹内　哲哉" userId="9cec8d60-562b-4afe-a70e-8492e21cad1b" providerId="ADAL" clId="{6B48C7B4-F8D7-4C67-AB7D-C4A187DD6281}" dt="2022-10-18T11:22:42.956" v="936" actId="122"/>
          <ac:spMkLst>
            <pc:docMk/>
            <pc:sldMk cId="2482886313" sldId="341"/>
            <ac:spMk id="8" creationId="{384C5DB4-D0FF-4DA2-9718-152282F5D3C6}"/>
          </ac:spMkLst>
        </pc:spChg>
        <pc:spChg chg="add mod">
          <ac:chgData name="竹内　哲哉" userId="9cec8d60-562b-4afe-a70e-8492e21cad1b" providerId="ADAL" clId="{6B48C7B4-F8D7-4C67-AB7D-C4A187DD6281}" dt="2022-10-18T11:12:49.983" v="733" actId="164"/>
          <ac:spMkLst>
            <pc:docMk/>
            <pc:sldMk cId="2482886313" sldId="341"/>
            <ac:spMk id="11" creationId="{0FE610EC-EE70-43E3-9347-059887C0DD28}"/>
          </ac:spMkLst>
        </pc:spChg>
        <pc:spChg chg="add mod">
          <ac:chgData name="竹内　哲哉" userId="9cec8d60-562b-4afe-a70e-8492e21cad1b" providerId="ADAL" clId="{6B48C7B4-F8D7-4C67-AB7D-C4A187DD6281}" dt="2022-10-18T11:12:49.983" v="733" actId="164"/>
          <ac:spMkLst>
            <pc:docMk/>
            <pc:sldMk cId="2482886313" sldId="341"/>
            <ac:spMk id="12" creationId="{7918C995-ECC5-4546-846D-01B5B5C8D1A4}"/>
          </ac:spMkLst>
        </pc:spChg>
        <pc:spChg chg="add mod">
          <ac:chgData name="竹内　哲哉" userId="9cec8d60-562b-4afe-a70e-8492e21cad1b" providerId="ADAL" clId="{6B48C7B4-F8D7-4C67-AB7D-C4A187DD6281}" dt="2022-10-18T11:13:03.127" v="734" actId="207"/>
          <ac:spMkLst>
            <pc:docMk/>
            <pc:sldMk cId="2482886313" sldId="341"/>
            <ac:spMk id="13" creationId="{035DFC2E-B2AF-4394-9C41-1B8F3E927521}"/>
          </ac:spMkLst>
        </pc:spChg>
        <pc:spChg chg="add mod">
          <ac:chgData name="竹内　哲哉" userId="9cec8d60-562b-4afe-a70e-8492e21cad1b" providerId="ADAL" clId="{6B48C7B4-F8D7-4C67-AB7D-C4A187DD6281}" dt="2022-10-18T11:13:13.322" v="735" actId="207"/>
          <ac:spMkLst>
            <pc:docMk/>
            <pc:sldMk cId="2482886313" sldId="341"/>
            <ac:spMk id="14" creationId="{17B8AF5D-04D1-44B2-B5CF-2E35905EAEDD}"/>
          </ac:spMkLst>
        </pc:spChg>
        <pc:spChg chg="add mod">
          <ac:chgData name="竹内　哲哉" userId="9cec8d60-562b-4afe-a70e-8492e21cad1b" providerId="ADAL" clId="{6B48C7B4-F8D7-4C67-AB7D-C4A187DD6281}" dt="2022-10-18T11:13:13.322" v="735" actId="207"/>
          <ac:spMkLst>
            <pc:docMk/>
            <pc:sldMk cId="2482886313" sldId="341"/>
            <ac:spMk id="15" creationId="{6475D8FA-D982-412B-8BA9-D2A7B68FBDFC}"/>
          </ac:spMkLst>
        </pc:spChg>
        <pc:spChg chg="add mod">
          <ac:chgData name="竹内　哲哉" userId="9cec8d60-562b-4afe-a70e-8492e21cad1b" providerId="ADAL" clId="{6B48C7B4-F8D7-4C67-AB7D-C4A187DD6281}" dt="2022-10-18T11:27:11.243" v="1003" actId="1076"/>
          <ac:spMkLst>
            <pc:docMk/>
            <pc:sldMk cId="2482886313" sldId="341"/>
            <ac:spMk id="17" creationId="{5E9053FD-38D9-4625-9E8B-1740160E96FF}"/>
          </ac:spMkLst>
        </pc:spChg>
        <pc:grpChg chg="add del mod">
          <ac:chgData name="竹内　哲哉" userId="9cec8d60-562b-4afe-a70e-8492e21cad1b" providerId="ADAL" clId="{6B48C7B4-F8D7-4C67-AB7D-C4A187DD6281}" dt="2022-10-18T11:12:37.529" v="731" actId="165"/>
          <ac:grpSpMkLst>
            <pc:docMk/>
            <pc:sldMk cId="2482886313" sldId="341"/>
            <ac:grpSpMk id="5" creationId="{27405B51-BBEE-4838-BE7D-86D68257AD14}"/>
          </ac:grpSpMkLst>
        </pc:grpChg>
        <pc:grpChg chg="add mod">
          <ac:chgData name="竹内　哲哉" userId="9cec8d60-562b-4afe-a70e-8492e21cad1b" providerId="ADAL" clId="{6B48C7B4-F8D7-4C67-AB7D-C4A187DD6281}" dt="2022-10-18T11:26:59.517" v="1001" actId="1076"/>
          <ac:grpSpMkLst>
            <pc:docMk/>
            <pc:sldMk cId="2482886313" sldId="341"/>
            <ac:grpSpMk id="7" creationId="{F8FABABE-7FD3-4D72-9C02-9DCDA3271BA2}"/>
          </ac:grpSpMkLst>
        </pc:grpChg>
        <pc:grpChg chg="mod">
          <ac:chgData name="竹内　哲哉" userId="9cec8d60-562b-4afe-a70e-8492e21cad1b" providerId="ADAL" clId="{6B48C7B4-F8D7-4C67-AB7D-C4A187DD6281}" dt="2022-10-18T11:27:06.550" v="1002" actId="1076"/>
          <ac:grpSpMkLst>
            <pc:docMk/>
            <pc:sldMk cId="2482886313" sldId="341"/>
            <ac:grpSpMk id="10" creationId="{73FB4BBA-6315-4C68-9497-22AE99D1F473}"/>
          </ac:grpSpMkLst>
        </pc:grpChg>
        <pc:grpChg chg="add mod">
          <ac:chgData name="竹内　哲哉" userId="9cec8d60-562b-4afe-a70e-8492e21cad1b" providerId="ADAL" clId="{6B48C7B4-F8D7-4C67-AB7D-C4A187DD6281}" dt="2022-10-18T11:26:51.907" v="1000" actId="1076"/>
          <ac:grpSpMkLst>
            <pc:docMk/>
            <pc:sldMk cId="2482886313" sldId="341"/>
            <ac:grpSpMk id="16" creationId="{9C76A65A-D03F-49BA-AB2A-8EDD27402F6B}"/>
          </ac:grpSpMkLst>
        </pc:grpChg>
      </pc:sldChg>
      <pc:sldChg chg="add del">
        <pc:chgData name="竹内　哲哉" userId="9cec8d60-562b-4afe-a70e-8492e21cad1b" providerId="ADAL" clId="{6B48C7B4-F8D7-4C67-AB7D-C4A187DD6281}" dt="2022-10-18T12:30:07.403" v="1092" actId="47"/>
        <pc:sldMkLst>
          <pc:docMk/>
          <pc:sldMk cId="3052001816" sldId="342"/>
        </pc:sldMkLst>
      </pc:sldChg>
      <pc:sldChg chg="addSp delSp modSp add mod delAnim">
        <pc:chgData name="竹内　哲哉" userId="9cec8d60-562b-4afe-a70e-8492e21cad1b" providerId="ADAL" clId="{6B48C7B4-F8D7-4C67-AB7D-C4A187DD6281}" dt="2022-10-18T13:20:35.536" v="1917" actId="14100"/>
        <pc:sldMkLst>
          <pc:docMk/>
          <pc:sldMk cId="3119269806" sldId="342"/>
        </pc:sldMkLst>
        <pc:spChg chg="mod">
          <ac:chgData name="竹内　哲哉" userId="9cec8d60-562b-4afe-a70e-8492e21cad1b" providerId="ADAL" clId="{6B48C7B4-F8D7-4C67-AB7D-C4A187DD6281}" dt="2022-10-18T13:20:32.137" v="1916" actId="1076"/>
          <ac:spMkLst>
            <pc:docMk/>
            <pc:sldMk cId="3119269806" sldId="342"/>
            <ac:spMk id="8" creationId="{A0D07F05-4D37-4E97-A23E-1CC0405A2DF8}"/>
          </ac:spMkLst>
        </pc:spChg>
        <pc:spChg chg="add mod">
          <ac:chgData name="竹内　哲哉" userId="9cec8d60-562b-4afe-a70e-8492e21cad1b" providerId="ADAL" clId="{6B48C7B4-F8D7-4C67-AB7D-C4A187DD6281}" dt="2022-10-18T13:20:28.935" v="1915" actId="1076"/>
          <ac:spMkLst>
            <pc:docMk/>
            <pc:sldMk cId="3119269806" sldId="342"/>
            <ac:spMk id="10" creationId="{11E47DFA-8B6B-4A7E-97DB-162216A0991B}"/>
          </ac:spMkLst>
        </pc:spChg>
        <pc:spChg chg="del">
          <ac:chgData name="竹内　哲哉" userId="9cec8d60-562b-4afe-a70e-8492e21cad1b" providerId="ADAL" clId="{6B48C7B4-F8D7-4C67-AB7D-C4A187DD6281}" dt="2022-10-18T13:16:21.450" v="1420" actId="478"/>
          <ac:spMkLst>
            <pc:docMk/>
            <pc:sldMk cId="3119269806" sldId="342"/>
            <ac:spMk id="11" creationId="{E22B89D6-1CA1-4EC7-9C1F-F81B53282061}"/>
          </ac:spMkLst>
        </pc:spChg>
        <pc:spChg chg="del">
          <ac:chgData name="竹内　哲哉" userId="9cec8d60-562b-4afe-a70e-8492e21cad1b" providerId="ADAL" clId="{6B48C7B4-F8D7-4C67-AB7D-C4A187DD6281}" dt="2022-10-18T13:16:30.663" v="1422" actId="478"/>
          <ac:spMkLst>
            <pc:docMk/>
            <pc:sldMk cId="3119269806" sldId="342"/>
            <ac:spMk id="18" creationId="{1250A7DF-95AC-4C91-B6EF-BAB3DF8B006C}"/>
          </ac:spMkLst>
        </pc:spChg>
        <pc:spChg chg="del mod">
          <ac:chgData name="竹内　哲哉" userId="9cec8d60-562b-4afe-a70e-8492e21cad1b" providerId="ADAL" clId="{6B48C7B4-F8D7-4C67-AB7D-C4A187DD6281}" dt="2022-10-18T13:16:34.978" v="1424" actId="478"/>
          <ac:spMkLst>
            <pc:docMk/>
            <pc:sldMk cId="3119269806" sldId="342"/>
            <ac:spMk id="19" creationId="{69EB8C00-B6A9-4B10-B1D0-9BB892443AEC}"/>
          </ac:spMkLst>
        </pc:spChg>
        <pc:spChg chg="mod">
          <ac:chgData name="竹内　哲哉" userId="9cec8d60-562b-4afe-a70e-8492e21cad1b" providerId="ADAL" clId="{6B48C7B4-F8D7-4C67-AB7D-C4A187DD6281}" dt="2022-10-18T13:20:35.536" v="1917" actId="14100"/>
          <ac:spMkLst>
            <pc:docMk/>
            <pc:sldMk cId="3119269806" sldId="342"/>
            <ac:spMk id="20" creationId="{E581336D-9F77-452F-AB85-59F9A732349A}"/>
          </ac:spMkLst>
        </pc:spChg>
        <pc:grpChg chg="del">
          <ac:chgData name="竹内　哲哉" userId="9cec8d60-562b-4afe-a70e-8492e21cad1b" providerId="ADAL" clId="{6B48C7B4-F8D7-4C67-AB7D-C4A187DD6281}" dt="2022-10-18T13:16:23.959" v="1421" actId="478"/>
          <ac:grpSpMkLst>
            <pc:docMk/>
            <pc:sldMk cId="3119269806" sldId="342"/>
            <ac:grpSpMk id="12" creationId="{9B5AD504-6934-4E74-B497-C1FBDC028EF2}"/>
          </ac:grpSpMkLst>
        </pc:grpChg>
      </pc:sldChg>
    </pc:docChg>
  </pc:docChgLst>
  <pc:docChgLst>
    <pc:chgData name="竹内　哲哉" userId="9cec8d60-562b-4afe-a70e-8492e21cad1b" providerId="ADAL" clId="{5A89463D-BEC7-4BF4-894E-8F043736AE00}"/>
    <pc:docChg chg="undo custSel addSld delSld modSld">
      <pc:chgData name="竹内　哲哉" userId="9cec8d60-562b-4afe-a70e-8492e21cad1b" providerId="ADAL" clId="{5A89463D-BEC7-4BF4-894E-8F043736AE00}" dt="2022-10-18T08:45:48.694" v="303" actId="255"/>
      <pc:docMkLst>
        <pc:docMk/>
      </pc:docMkLst>
      <pc:sldChg chg="del">
        <pc:chgData name="竹内　哲哉" userId="9cec8d60-562b-4afe-a70e-8492e21cad1b" providerId="ADAL" clId="{5A89463D-BEC7-4BF4-894E-8F043736AE00}" dt="2022-10-18T04:48:05.217" v="121" actId="47"/>
        <pc:sldMkLst>
          <pc:docMk/>
          <pc:sldMk cId="726169185" sldId="275"/>
        </pc:sldMkLst>
      </pc:sldChg>
      <pc:sldChg chg="delSp modSp mod delAnim">
        <pc:chgData name="竹内　哲哉" userId="9cec8d60-562b-4afe-a70e-8492e21cad1b" providerId="ADAL" clId="{5A89463D-BEC7-4BF4-894E-8F043736AE00}" dt="2022-10-18T04:43:47.188" v="120" actId="478"/>
        <pc:sldMkLst>
          <pc:docMk/>
          <pc:sldMk cId="1116914131" sldId="281"/>
        </pc:sldMkLst>
        <pc:spChg chg="mod">
          <ac:chgData name="竹内　哲哉" userId="9cec8d60-562b-4afe-a70e-8492e21cad1b" providerId="ADAL" clId="{5A89463D-BEC7-4BF4-894E-8F043736AE00}" dt="2022-10-18T04:42:37.502" v="53" actId="14100"/>
          <ac:spMkLst>
            <pc:docMk/>
            <pc:sldMk cId="1116914131" sldId="281"/>
            <ac:spMk id="2" creationId="{7B984CB6-E065-4EA2-BF68-D16EE6F60BDD}"/>
          </ac:spMkLst>
        </pc:spChg>
        <pc:spChg chg="mod">
          <ac:chgData name="竹内　哲哉" userId="9cec8d60-562b-4afe-a70e-8492e21cad1b" providerId="ADAL" clId="{5A89463D-BEC7-4BF4-894E-8F043736AE00}" dt="2022-10-18T04:43:35.549" v="117" actId="14100"/>
          <ac:spMkLst>
            <pc:docMk/>
            <pc:sldMk cId="1116914131" sldId="281"/>
            <ac:spMk id="3" creationId="{E0F03102-5E21-441A-970B-EFD662C9104C}"/>
          </ac:spMkLst>
        </pc:spChg>
        <pc:spChg chg="del">
          <ac:chgData name="竹内　哲哉" userId="9cec8d60-562b-4afe-a70e-8492e21cad1b" providerId="ADAL" clId="{5A89463D-BEC7-4BF4-894E-8F043736AE00}" dt="2022-10-18T04:43:43.801" v="119" actId="478"/>
          <ac:spMkLst>
            <pc:docMk/>
            <pc:sldMk cId="1116914131" sldId="281"/>
            <ac:spMk id="4" creationId="{61D02D65-A063-4887-8390-218D6C999B9C}"/>
          </ac:spMkLst>
        </pc:spChg>
        <pc:spChg chg="del topLvl">
          <ac:chgData name="竹内　哲哉" userId="9cec8d60-562b-4afe-a70e-8492e21cad1b" providerId="ADAL" clId="{5A89463D-BEC7-4BF4-894E-8F043736AE00}" dt="2022-10-18T04:43:47.188" v="120" actId="478"/>
          <ac:spMkLst>
            <pc:docMk/>
            <pc:sldMk cId="1116914131" sldId="281"/>
            <ac:spMk id="5" creationId="{7FD6CBBE-BC1C-4541-9DB9-A59D687102E4}"/>
          </ac:spMkLst>
        </pc:spChg>
        <pc:spChg chg="topLvl">
          <ac:chgData name="竹内　哲哉" userId="9cec8d60-562b-4afe-a70e-8492e21cad1b" providerId="ADAL" clId="{5A89463D-BEC7-4BF4-894E-8F043736AE00}" dt="2022-10-18T04:43:47.188" v="120" actId="478"/>
          <ac:spMkLst>
            <pc:docMk/>
            <pc:sldMk cId="1116914131" sldId="281"/>
            <ac:spMk id="6" creationId="{14B3E725-E1A6-44F3-8A0D-82E4DA9B117A}"/>
          </ac:spMkLst>
        </pc:spChg>
        <pc:spChg chg="del">
          <ac:chgData name="竹内　哲哉" userId="9cec8d60-562b-4afe-a70e-8492e21cad1b" providerId="ADAL" clId="{5A89463D-BEC7-4BF4-894E-8F043736AE00}" dt="2022-10-18T04:43:40.227" v="118" actId="478"/>
          <ac:spMkLst>
            <pc:docMk/>
            <pc:sldMk cId="1116914131" sldId="281"/>
            <ac:spMk id="11" creationId="{DACEDF6D-92A9-4CCE-8979-E4C44A056F8C}"/>
          </ac:spMkLst>
        </pc:spChg>
        <pc:grpChg chg="del">
          <ac:chgData name="竹内　哲哉" userId="9cec8d60-562b-4afe-a70e-8492e21cad1b" providerId="ADAL" clId="{5A89463D-BEC7-4BF4-894E-8F043736AE00}" dt="2022-10-18T04:43:47.188" v="120" actId="478"/>
          <ac:grpSpMkLst>
            <pc:docMk/>
            <pc:sldMk cId="1116914131" sldId="281"/>
            <ac:grpSpMk id="7" creationId="{6E0CAF51-801A-4946-8621-D479BE05F3BB}"/>
          </ac:grpSpMkLst>
        </pc:grpChg>
      </pc:sldChg>
      <pc:sldChg chg="del">
        <pc:chgData name="竹内　哲哉" userId="9cec8d60-562b-4afe-a70e-8492e21cad1b" providerId="ADAL" clId="{5A89463D-BEC7-4BF4-894E-8F043736AE00}" dt="2022-10-18T04:48:05.217" v="121" actId="47"/>
        <pc:sldMkLst>
          <pc:docMk/>
          <pc:sldMk cId="2500534582" sldId="282"/>
        </pc:sldMkLst>
      </pc:sldChg>
      <pc:sldChg chg="delSp modSp add mod delAnim">
        <pc:chgData name="竹内　哲哉" userId="9cec8d60-562b-4afe-a70e-8492e21cad1b" providerId="ADAL" clId="{5A89463D-BEC7-4BF4-894E-8F043736AE00}" dt="2022-10-18T04:54:06.642" v="136" actId="14100"/>
        <pc:sldMkLst>
          <pc:docMk/>
          <pc:sldMk cId="2260499168" sldId="314"/>
        </pc:sldMkLst>
        <pc:spChg chg="mod topLvl">
          <ac:chgData name="竹内　哲哉" userId="9cec8d60-562b-4afe-a70e-8492e21cad1b" providerId="ADAL" clId="{5A89463D-BEC7-4BF4-894E-8F043736AE00}" dt="2022-10-18T04:54:00.532" v="135" actId="14100"/>
          <ac:spMkLst>
            <pc:docMk/>
            <pc:sldMk cId="2260499168" sldId="314"/>
            <ac:spMk id="31" creationId="{C44887D6-53B7-4D81-A46B-951E5C1BDCC6}"/>
          </ac:spMkLst>
        </pc:spChg>
        <pc:spChg chg="mod topLvl">
          <ac:chgData name="竹内　哲哉" userId="9cec8d60-562b-4afe-a70e-8492e21cad1b" providerId="ADAL" clId="{5A89463D-BEC7-4BF4-894E-8F043736AE00}" dt="2022-10-18T04:54:06.642" v="136" actId="14100"/>
          <ac:spMkLst>
            <pc:docMk/>
            <pc:sldMk cId="2260499168" sldId="314"/>
            <ac:spMk id="34" creationId="{5249BD85-BA46-4482-9DA3-65EFE3F5F057}"/>
          </ac:spMkLst>
        </pc:spChg>
        <pc:grpChg chg="del">
          <ac:chgData name="竹内　哲哉" userId="9cec8d60-562b-4afe-a70e-8492e21cad1b" providerId="ADAL" clId="{5A89463D-BEC7-4BF4-894E-8F043736AE00}" dt="2022-10-18T04:53:53.787" v="134" actId="478"/>
          <ac:grpSpMkLst>
            <pc:docMk/>
            <pc:sldMk cId="2260499168" sldId="314"/>
            <ac:grpSpMk id="9" creationId="{64526744-685B-4EA8-A7A8-1AA44381CA11}"/>
          </ac:grpSpMkLst>
        </pc:grpChg>
        <pc:grpChg chg="del">
          <ac:chgData name="竹内　哲哉" userId="9cec8d60-562b-4afe-a70e-8492e21cad1b" providerId="ADAL" clId="{5A89463D-BEC7-4BF4-894E-8F043736AE00}" dt="2022-10-18T04:53:49.387" v="133" actId="478"/>
          <ac:grpSpMkLst>
            <pc:docMk/>
            <pc:sldMk cId="2260499168" sldId="314"/>
            <ac:grpSpMk id="10" creationId="{494DE7DE-5DF7-44A8-B5C2-4A2E8F38E875}"/>
          </ac:grpSpMkLst>
        </pc:grpChg>
        <pc:picChg chg="del topLvl">
          <ac:chgData name="竹内　哲哉" userId="9cec8d60-562b-4afe-a70e-8492e21cad1b" providerId="ADAL" clId="{5A89463D-BEC7-4BF4-894E-8F043736AE00}" dt="2022-10-18T04:53:49.387" v="133" actId="478"/>
          <ac:picMkLst>
            <pc:docMk/>
            <pc:sldMk cId="2260499168" sldId="314"/>
            <ac:picMk id="24" creationId="{61BDE8AC-E2D0-4FCA-ACE6-1ABA2311375C}"/>
          </ac:picMkLst>
        </pc:picChg>
        <pc:picChg chg="del topLvl">
          <ac:chgData name="竹内　哲哉" userId="9cec8d60-562b-4afe-a70e-8492e21cad1b" providerId="ADAL" clId="{5A89463D-BEC7-4BF4-894E-8F043736AE00}" dt="2022-10-18T04:53:53.787" v="134" actId="478"/>
          <ac:picMkLst>
            <pc:docMk/>
            <pc:sldMk cId="2260499168" sldId="314"/>
            <ac:picMk id="32" creationId="{B00F4065-39BC-42F1-9A40-7C07832EB80E}"/>
          </ac:picMkLst>
        </pc:picChg>
      </pc:sldChg>
      <pc:sldChg chg="add">
        <pc:chgData name="竹内　哲哉" userId="9cec8d60-562b-4afe-a70e-8492e21cad1b" providerId="ADAL" clId="{5A89463D-BEC7-4BF4-894E-8F043736AE00}" dt="2022-10-18T04:52:47.073" v="122"/>
        <pc:sldMkLst>
          <pc:docMk/>
          <pc:sldMk cId="2831427436" sldId="326"/>
        </pc:sldMkLst>
      </pc:sldChg>
      <pc:sldChg chg="addSp delSp modSp add mod delAnim">
        <pc:chgData name="竹内　哲哉" userId="9cec8d60-562b-4afe-a70e-8492e21cad1b" providerId="ADAL" clId="{5A89463D-BEC7-4BF4-894E-8F043736AE00}" dt="2022-10-18T04:55:48.224" v="232" actId="1076"/>
        <pc:sldMkLst>
          <pc:docMk/>
          <pc:sldMk cId="2128677887" sldId="330"/>
        </pc:sldMkLst>
        <pc:spChg chg="mod">
          <ac:chgData name="竹内　哲哉" userId="9cec8d60-562b-4afe-a70e-8492e21cad1b" providerId="ADAL" clId="{5A89463D-BEC7-4BF4-894E-8F043736AE00}" dt="2022-10-18T04:54:58.853" v="141" actId="1076"/>
          <ac:spMkLst>
            <pc:docMk/>
            <pc:sldMk cId="2128677887" sldId="330"/>
            <ac:spMk id="8" creationId="{A0D07F05-4D37-4E97-A23E-1CC0405A2DF8}"/>
          </ac:spMkLst>
        </pc:spChg>
        <pc:spChg chg="mod">
          <ac:chgData name="竹内　哲哉" userId="9cec8d60-562b-4afe-a70e-8492e21cad1b" providerId="ADAL" clId="{5A89463D-BEC7-4BF4-894E-8F043736AE00}" dt="2022-10-18T04:54:50.382" v="138" actId="1076"/>
          <ac:spMkLst>
            <pc:docMk/>
            <pc:sldMk cId="2128677887" sldId="330"/>
            <ac:spMk id="11" creationId="{E22B89D6-1CA1-4EC7-9C1F-F81B53282061}"/>
          </ac:spMkLst>
        </pc:spChg>
        <pc:spChg chg="del topLvl">
          <ac:chgData name="竹内　哲哉" userId="9cec8d60-562b-4afe-a70e-8492e21cad1b" providerId="ADAL" clId="{5A89463D-BEC7-4BF4-894E-8F043736AE00}" dt="2022-10-18T04:53:03.718" v="124" actId="478"/>
          <ac:spMkLst>
            <pc:docMk/>
            <pc:sldMk cId="2128677887" sldId="330"/>
            <ac:spMk id="17" creationId="{F0FE083D-F9B8-43BA-A619-A4CB62030E2F}"/>
          </ac:spMkLst>
        </pc:spChg>
        <pc:spChg chg="mod topLvl">
          <ac:chgData name="竹内　哲哉" userId="9cec8d60-562b-4afe-a70e-8492e21cad1b" providerId="ADAL" clId="{5A89463D-BEC7-4BF4-894E-8F043736AE00}" dt="2022-10-18T04:55:48.224" v="232" actId="1076"/>
          <ac:spMkLst>
            <pc:docMk/>
            <pc:sldMk cId="2128677887" sldId="330"/>
            <ac:spMk id="18" creationId="{1250A7DF-95AC-4C91-B6EF-BAB3DF8B006C}"/>
          </ac:spMkLst>
        </pc:spChg>
        <pc:spChg chg="mod">
          <ac:chgData name="竹内　哲哉" userId="9cec8d60-562b-4afe-a70e-8492e21cad1b" providerId="ADAL" clId="{5A89463D-BEC7-4BF4-894E-8F043736AE00}" dt="2022-10-18T04:54:55.916" v="140" actId="1076"/>
          <ac:spMkLst>
            <pc:docMk/>
            <pc:sldMk cId="2128677887" sldId="330"/>
            <ac:spMk id="19" creationId="{69EB8C00-B6A9-4B10-B1D0-9BB892443AEC}"/>
          </ac:spMkLst>
        </pc:spChg>
        <pc:spChg chg="add mod">
          <ac:chgData name="竹内　哲哉" userId="9cec8d60-562b-4afe-a70e-8492e21cad1b" providerId="ADAL" clId="{5A89463D-BEC7-4BF4-894E-8F043736AE00}" dt="2022-10-18T04:55:21.365" v="231"/>
          <ac:spMkLst>
            <pc:docMk/>
            <pc:sldMk cId="2128677887" sldId="330"/>
            <ac:spMk id="20" creationId="{E581336D-9F77-452F-AB85-59F9A732349A}"/>
          </ac:spMkLst>
        </pc:spChg>
        <pc:grpChg chg="del">
          <ac:chgData name="竹内　哲哉" userId="9cec8d60-562b-4afe-a70e-8492e21cad1b" providerId="ADAL" clId="{5A89463D-BEC7-4BF4-894E-8F043736AE00}" dt="2022-10-18T04:53:03.718" v="124" actId="478"/>
          <ac:grpSpMkLst>
            <pc:docMk/>
            <pc:sldMk cId="2128677887" sldId="330"/>
            <ac:grpSpMk id="5" creationId="{FB8B1A31-D19D-49D2-94E3-90C3F9D4852D}"/>
          </ac:grpSpMkLst>
        </pc:grpChg>
        <pc:grpChg chg="mod">
          <ac:chgData name="竹内　哲哉" userId="9cec8d60-562b-4afe-a70e-8492e21cad1b" providerId="ADAL" clId="{5A89463D-BEC7-4BF4-894E-8F043736AE00}" dt="2022-10-18T04:54:52.899" v="139" actId="1076"/>
          <ac:grpSpMkLst>
            <pc:docMk/>
            <pc:sldMk cId="2128677887" sldId="330"/>
            <ac:grpSpMk id="12" creationId="{9B5AD504-6934-4E74-B497-C1FBDC028EF2}"/>
          </ac:grpSpMkLst>
        </pc:grpChg>
        <pc:grpChg chg="del">
          <ac:chgData name="竹内　哲哉" userId="9cec8d60-562b-4afe-a70e-8492e21cad1b" providerId="ADAL" clId="{5A89463D-BEC7-4BF4-894E-8F043736AE00}" dt="2022-10-18T04:52:56.531" v="123" actId="478"/>
          <ac:grpSpMkLst>
            <pc:docMk/>
            <pc:sldMk cId="2128677887" sldId="330"/>
            <ac:grpSpMk id="15" creationId="{8E32B7AE-BD71-4695-B066-DAE3AE204842}"/>
          </ac:grpSpMkLst>
        </pc:grpChg>
        <pc:picChg chg="del">
          <ac:chgData name="竹内　哲哉" userId="9cec8d60-562b-4afe-a70e-8492e21cad1b" providerId="ADAL" clId="{5A89463D-BEC7-4BF4-894E-8F043736AE00}" dt="2022-10-18T04:52:56.531" v="123" actId="478"/>
          <ac:picMkLst>
            <pc:docMk/>
            <pc:sldMk cId="2128677887" sldId="330"/>
            <ac:picMk id="16" creationId="{F817AEED-3E82-4407-B50F-A7501A68BA02}"/>
          </ac:picMkLst>
        </pc:picChg>
      </pc:sldChg>
      <pc:sldChg chg="del">
        <pc:chgData name="竹内　哲哉" userId="9cec8d60-562b-4afe-a70e-8492e21cad1b" providerId="ADAL" clId="{5A89463D-BEC7-4BF4-894E-8F043736AE00}" dt="2022-10-18T04:48:05.217" v="121" actId="47"/>
        <pc:sldMkLst>
          <pc:docMk/>
          <pc:sldMk cId="751070386" sldId="332"/>
        </pc:sldMkLst>
      </pc:sldChg>
      <pc:sldChg chg="add">
        <pc:chgData name="竹内　哲哉" userId="9cec8d60-562b-4afe-a70e-8492e21cad1b" providerId="ADAL" clId="{5A89463D-BEC7-4BF4-894E-8F043736AE00}" dt="2022-10-18T04:52:47.073" v="122"/>
        <pc:sldMkLst>
          <pc:docMk/>
          <pc:sldMk cId="3835146910" sldId="334"/>
        </pc:sldMkLst>
      </pc:sldChg>
      <pc:sldChg chg="addSp delSp modSp add mod">
        <pc:chgData name="竹内　哲哉" userId="9cec8d60-562b-4afe-a70e-8492e21cad1b" providerId="ADAL" clId="{5A89463D-BEC7-4BF4-894E-8F043736AE00}" dt="2022-10-18T04:56:49.418" v="244" actId="1076"/>
        <pc:sldMkLst>
          <pc:docMk/>
          <pc:sldMk cId="925517049" sldId="340"/>
        </pc:sldMkLst>
        <pc:spChg chg="add del mod">
          <ac:chgData name="竹内　哲哉" userId="9cec8d60-562b-4afe-a70e-8492e21cad1b" providerId="ADAL" clId="{5A89463D-BEC7-4BF4-894E-8F043736AE00}" dt="2022-10-18T04:56:34.478" v="240" actId="478"/>
          <ac:spMkLst>
            <pc:docMk/>
            <pc:sldMk cId="925517049" sldId="340"/>
            <ac:spMk id="6" creationId="{7F742B5E-36C1-42BC-A90A-0A5E17930D2C}"/>
          </ac:spMkLst>
        </pc:spChg>
        <pc:spChg chg="add mod">
          <ac:chgData name="竹内　哲哉" userId="9cec8d60-562b-4afe-a70e-8492e21cad1b" providerId="ADAL" clId="{5A89463D-BEC7-4BF4-894E-8F043736AE00}" dt="2022-10-18T04:56:05.343" v="234"/>
          <ac:spMkLst>
            <pc:docMk/>
            <pc:sldMk cId="925517049" sldId="340"/>
            <ac:spMk id="7" creationId="{AEC87B49-F4CA-4300-8EFC-0561CC3F02D6}"/>
          </ac:spMkLst>
        </pc:spChg>
        <pc:spChg chg="mod">
          <ac:chgData name="竹内　哲哉" userId="9cec8d60-562b-4afe-a70e-8492e21cad1b" providerId="ADAL" clId="{5A89463D-BEC7-4BF4-894E-8F043736AE00}" dt="2022-10-18T04:56:38.091" v="241" actId="1076"/>
          <ac:spMkLst>
            <pc:docMk/>
            <pc:sldMk cId="925517049" sldId="340"/>
            <ac:spMk id="8" creationId="{A0D07F05-4D37-4E97-A23E-1CC0405A2DF8}"/>
          </ac:spMkLst>
        </pc:spChg>
        <pc:spChg chg="mod">
          <ac:chgData name="竹内　哲哉" userId="9cec8d60-562b-4afe-a70e-8492e21cad1b" providerId="ADAL" clId="{5A89463D-BEC7-4BF4-894E-8F043736AE00}" dt="2022-10-18T04:56:43.715" v="242" actId="1076"/>
          <ac:spMkLst>
            <pc:docMk/>
            <pc:sldMk cId="925517049" sldId="340"/>
            <ac:spMk id="11" creationId="{E22B89D6-1CA1-4EC7-9C1F-F81B53282061}"/>
          </ac:spMkLst>
        </pc:spChg>
        <pc:spChg chg="mod">
          <ac:chgData name="竹内　哲哉" userId="9cec8d60-562b-4afe-a70e-8492e21cad1b" providerId="ADAL" clId="{5A89463D-BEC7-4BF4-894E-8F043736AE00}" dt="2022-10-18T04:56:49.418" v="244" actId="1076"/>
          <ac:spMkLst>
            <pc:docMk/>
            <pc:sldMk cId="925517049" sldId="340"/>
            <ac:spMk id="20" creationId="{AD71378E-CADB-4F76-88E8-D439661EC468}"/>
          </ac:spMkLst>
        </pc:spChg>
        <pc:spChg chg="mod">
          <ac:chgData name="竹内　哲哉" userId="9cec8d60-562b-4afe-a70e-8492e21cad1b" providerId="ADAL" clId="{5A89463D-BEC7-4BF4-894E-8F043736AE00}" dt="2022-10-18T04:56:45.984" v="243" actId="1076"/>
          <ac:spMkLst>
            <pc:docMk/>
            <pc:sldMk cId="925517049" sldId="340"/>
            <ac:spMk id="21" creationId="{2767AF4D-FD76-4863-8097-DCA64A9A0B08}"/>
          </ac:spMkLst>
        </pc:spChg>
      </pc:sldChg>
      <pc:sldChg chg="addSp delSp modSp mod addAnim delAnim">
        <pc:chgData name="竹内　哲哉" userId="9cec8d60-562b-4afe-a70e-8492e21cad1b" providerId="ADAL" clId="{5A89463D-BEC7-4BF4-894E-8F043736AE00}" dt="2022-10-18T08:45:48.694" v="303" actId="255"/>
        <pc:sldMkLst>
          <pc:docMk/>
          <pc:sldMk cId="2482886313" sldId="341"/>
        </pc:sldMkLst>
        <pc:spChg chg="add mod">
          <ac:chgData name="竹内　哲哉" userId="9cec8d60-562b-4afe-a70e-8492e21cad1b" providerId="ADAL" clId="{5A89463D-BEC7-4BF4-894E-8F043736AE00}" dt="2022-10-18T08:45:48.694" v="303" actId="255"/>
          <ac:spMkLst>
            <pc:docMk/>
            <pc:sldMk cId="2482886313" sldId="341"/>
            <ac:spMk id="4" creationId="{EFD88FFE-B752-4B44-BABA-B31905503296}"/>
          </ac:spMkLst>
        </pc:spChg>
        <pc:spChg chg="mod">
          <ac:chgData name="竹内　哲哉" userId="9cec8d60-562b-4afe-a70e-8492e21cad1b" providerId="ADAL" clId="{5A89463D-BEC7-4BF4-894E-8F043736AE00}" dt="2022-10-18T08:45:36.603" v="302" actId="20577"/>
          <ac:spMkLst>
            <pc:docMk/>
            <pc:sldMk cId="2482886313" sldId="341"/>
            <ac:spMk id="6" creationId="{14B3E725-E1A6-44F3-8A0D-82E4DA9B117A}"/>
          </ac:spMkLst>
        </pc:spChg>
        <pc:spChg chg="mod topLvl">
          <ac:chgData name="竹内　哲哉" userId="9cec8d60-562b-4afe-a70e-8492e21cad1b" providerId="ADAL" clId="{5A89463D-BEC7-4BF4-894E-8F043736AE00}" dt="2022-10-18T08:44:51.046" v="280" actId="478"/>
          <ac:spMkLst>
            <pc:docMk/>
            <pc:sldMk cId="2482886313" sldId="341"/>
            <ac:spMk id="8" creationId="{384C5DB4-D0FF-4DA2-9718-152282F5D3C6}"/>
          </ac:spMkLst>
        </pc:spChg>
        <pc:spChg chg="add del mod topLvl">
          <ac:chgData name="竹内　哲哉" userId="9cec8d60-562b-4afe-a70e-8492e21cad1b" providerId="ADAL" clId="{5A89463D-BEC7-4BF4-894E-8F043736AE00}" dt="2022-10-18T08:44:51.046" v="280" actId="478"/>
          <ac:spMkLst>
            <pc:docMk/>
            <pc:sldMk cId="2482886313" sldId="341"/>
            <ac:spMk id="9" creationId="{258F283C-F958-4ECA-81F8-BE1FD03E3298}"/>
          </ac:spMkLst>
        </pc:spChg>
        <pc:grpChg chg="add mod">
          <ac:chgData name="竹内　哲哉" userId="9cec8d60-562b-4afe-a70e-8492e21cad1b" providerId="ADAL" clId="{5A89463D-BEC7-4BF4-894E-8F043736AE00}" dt="2022-10-18T08:45:32.650" v="300" actId="164"/>
          <ac:grpSpMkLst>
            <pc:docMk/>
            <pc:sldMk cId="2482886313" sldId="341"/>
            <ac:grpSpMk id="5" creationId="{27405B51-BBEE-4838-BE7D-86D68257AD14}"/>
          </ac:grpSpMkLst>
        </pc:grpChg>
        <pc:grpChg chg="add del mod">
          <ac:chgData name="竹内　哲哉" userId="9cec8d60-562b-4afe-a70e-8492e21cad1b" providerId="ADAL" clId="{5A89463D-BEC7-4BF4-894E-8F043736AE00}" dt="2022-10-18T08:44:53.835" v="281" actId="1076"/>
          <ac:grpSpMkLst>
            <pc:docMk/>
            <pc:sldMk cId="2482886313" sldId="341"/>
            <ac:grpSpMk id="10" creationId="{73FB4BBA-6315-4C68-9497-22AE99D1F473}"/>
          </ac:grpSpMkLst>
        </pc:grpChg>
      </pc:sldChg>
      <pc:sldChg chg="del">
        <pc:chgData name="竹内　哲哉" userId="9cec8d60-562b-4afe-a70e-8492e21cad1b" providerId="ADAL" clId="{5A89463D-BEC7-4BF4-894E-8F043736AE00}" dt="2022-10-18T04:48:05.217" v="121" actId="47"/>
        <pc:sldMkLst>
          <pc:docMk/>
          <pc:sldMk cId="1915625612" sldId="348"/>
        </pc:sldMkLst>
      </pc:sldChg>
    </pc:docChg>
  </pc:docChgLst>
  <pc:docChgLst>
    <pc:chgData name="竹内　哲哉" userId="9cec8d60-562b-4afe-a70e-8492e21cad1b" providerId="ADAL" clId="{DC38815F-727F-4E06-9174-942C5A190775}"/>
    <pc:docChg chg="undo custSel addSld delSld modSld sldOrd">
      <pc:chgData name="竹内　哲哉" userId="9cec8d60-562b-4afe-a70e-8492e21cad1b" providerId="ADAL" clId="{DC38815F-727F-4E06-9174-942C5A190775}" dt="2022-10-20T05:08:08.684" v="1288" actId="1076"/>
      <pc:docMkLst>
        <pc:docMk/>
      </pc:docMkLst>
      <pc:sldChg chg="modSp mod">
        <pc:chgData name="竹内　哲哉" userId="9cec8d60-562b-4afe-a70e-8492e21cad1b" providerId="ADAL" clId="{DC38815F-727F-4E06-9174-942C5A190775}" dt="2022-10-20T05:02:45.898" v="1256" actId="207"/>
        <pc:sldMkLst>
          <pc:docMk/>
          <pc:sldMk cId="1051878143" sldId="267"/>
        </pc:sldMkLst>
        <pc:spChg chg="mod">
          <ac:chgData name="竹内　哲哉" userId="9cec8d60-562b-4afe-a70e-8492e21cad1b" providerId="ADAL" clId="{DC38815F-727F-4E06-9174-942C5A190775}" dt="2022-10-20T05:02:45.898" v="1256" actId="207"/>
          <ac:spMkLst>
            <pc:docMk/>
            <pc:sldMk cId="1051878143" sldId="267"/>
            <ac:spMk id="2" creationId="{00000000-0000-0000-0000-000000000000}"/>
          </ac:spMkLst>
        </pc:spChg>
        <pc:spChg chg="mod">
          <ac:chgData name="竹内　哲哉" userId="9cec8d60-562b-4afe-a70e-8492e21cad1b" providerId="ADAL" clId="{DC38815F-727F-4E06-9174-942C5A190775}" dt="2022-10-20T05:02:45.219" v="1255" actId="13822"/>
          <ac:spMkLst>
            <pc:docMk/>
            <pc:sldMk cId="1051878143" sldId="267"/>
            <ac:spMk id="3" creationId="{3B5520CD-BFC9-4E54-97A6-BA93293F7E00}"/>
          </ac:spMkLst>
        </pc:spChg>
      </pc:sldChg>
      <pc:sldChg chg="modSp mod">
        <pc:chgData name="竹内　哲哉" userId="9cec8d60-562b-4afe-a70e-8492e21cad1b" providerId="ADAL" clId="{DC38815F-727F-4E06-9174-942C5A190775}" dt="2022-10-20T05:03:02.024" v="1258" actId="207"/>
        <pc:sldMkLst>
          <pc:docMk/>
          <pc:sldMk cId="3999759775" sldId="272"/>
        </pc:sldMkLst>
        <pc:spChg chg="mod">
          <ac:chgData name="竹内　哲哉" userId="9cec8d60-562b-4afe-a70e-8492e21cad1b" providerId="ADAL" clId="{DC38815F-727F-4E06-9174-942C5A190775}" dt="2022-10-20T05:03:02.024" v="1258" actId="207"/>
          <ac:spMkLst>
            <pc:docMk/>
            <pc:sldMk cId="3999759775" sldId="272"/>
            <ac:spMk id="13" creationId="{7467BC4F-7913-4691-9D37-DBC4F55FEA2F}"/>
          </ac:spMkLst>
        </pc:spChg>
        <pc:spChg chg="mod">
          <ac:chgData name="竹内　哲哉" userId="9cec8d60-562b-4afe-a70e-8492e21cad1b" providerId="ADAL" clId="{DC38815F-727F-4E06-9174-942C5A190775}" dt="2022-10-20T05:01:24.941" v="1244" actId="207"/>
          <ac:spMkLst>
            <pc:docMk/>
            <pc:sldMk cId="3999759775" sldId="272"/>
            <ac:spMk id="15" creationId="{21F1184F-B271-4ECD-92C6-D83C2DA82990}"/>
          </ac:spMkLst>
        </pc:spChg>
      </pc:sldChg>
      <pc:sldChg chg="addSp modSp mod ord modAnim">
        <pc:chgData name="竹内　哲哉" userId="9cec8d60-562b-4afe-a70e-8492e21cad1b" providerId="ADAL" clId="{DC38815F-727F-4E06-9174-942C5A190775}" dt="2022-10-20T05:00:21.488" v="1239"/>
        <pc:sldMkLst>
          <pc:docMk/>
          <pc:sldMk cId="4036264113" sldId="273"/>
        </pc:sldMkLst>
        <pc:spChg chg="add mod">
          <ac:chgData name="竹内　哲哉" userId="9cec8d60-562b-4afe-a70e-8492e21cad1b" providerId="ADAL" clId="{DC38815F-727F-4E06-9174-942C5A190775}" dt="2022-10-20T05:00:14.079" v="1238" actId="1076"/>
          <ac:spMkLst>
            <pc:docMk/>
            <pc:sldMk cId="4036264113" sldId="273"/>
            <ac:spMk id="2" creationId="{CFA7C1EC-0E89-4D03-8C00-AAD900F3C987}"/>
          </ac:spMkLst>
        </pc:spChg>
        <pc:spChg chg="mod">
          <ac:chgData name="竹内　哲哉" userId="9cec8d60-562b-4afe-a70e-8492e21cad1b" providerId="ADAL" clId="{DC38815F-727F-4E06-9174-942C5A190775}" dt="2022-10-20T04:58:26.067" v="1140" actId="1076"/>
          <ac:spMkLst>
            <pc:docMk/>
            <pc:sldMk cId="4036264113" sldId="273"/>
            <ac:spMk id="7" creationId="{CFEE8469-09C8-416E-A6F3-9368D66C2C7E}"/>
          </ac:spMkLst>
        </pc:spChg>
        <pc:spChg chg="mod">
          <ac:chgData name="竹内　哲哉" userId="9cec8d60-562b-4afe-a70e-8492e21cad1b" providerId="ADAL" clId="{DC38815F-727F-4E06-9174-942C5A190775}" dt="2022-10-20T04:58:02.748" v="1137" actId="1076"/>
          <ac:spMkLst>
            <pc:docMk/>
            <pc:sldMk cId="4036264113" sldId="273"/>
            <ac:spMk id="10" creationId="{27CC8803-713F-4A6D-B704-44F79D148BCE}"/>
          </ac:spMkLst>
        </pc:spChg>
        <pc:spChg chg="mod">
          <ac:chgData name="竹内　哲哉" userId="9cec8d60-562b-4afe-a70e-8492e21cad1b" providerId="ADAL" clId="{DC38815F-727F-4E06-9174-942C5A190775}" dt="2022-10-20T04:58:14.441" v="1139" actId="1076"/>
          <ac:spMkLst>
            <pc:docMk/>
            <pc:sldMk cId="4036264113" sldId="273"/>
            <ac:spMk id="11" creationId="{702BB862-903A-4122-9A52-5085774A39A0}"/>
          </ac:spMkLst>
        </pc:spChg>
        <pc:spChg chg="mod">
          <ac:chgData name="竹内　哲哉" userId="9cec8d60-562b-4afe-a70e-8492e21cad1b" providerId="ADAL" clId="{DC38815F-727F-4E06-9174-942C5A190775}" dt="2022-10-20T04:58:08.197" v="1138" actId="1076"/>
          <ac:spMkLst>
            <pc:docMk/>
            <pc:sldMk cId="4036264113" sldId="273"/>
            <ac:spMk id="13" creationId="{9B51228E-5A48-4ECD-93C9-9790F7D406EE}"/>
          </ac:spMkLst>
        </pc:spChg>
        <pc:grpChg chg="mod">
          <ac:chgData name="竹内　哲哉" userId="9cec8d60-562b-4afe-a70e-8492e21cad1b" providerId="ADAL" clId="{DC38815F-727F-4E06-9174-942C5A190775}" dt="2022-10-20T04:57:59.040" v="1136" actId="1076"/>
          <ac:grpSpMkLst>
            <pc:docMk/>
            <pc:sldMk cId="4036264113" sldId="273"/>
            <ac:grpSpMk id="8" creationId="{F4B34461-A9DB-4E11-99BA-E3E9D28AE36F}"/>
          </ac:grpSpMkLst>
        </pc:grpChg>
      </pc:sldChg>
      <pc:sldChg chg="modAnim">
        <pc:chgData name="竹内　哲哉" userId="9cec8d60-562b-4afe-a70e-8492e21cad1b" providerId="ADAL" clId="{DC38815F-727F-4E06-9174-942C5A190775}" dt="2022-10-20T04:56:03.061" v="1090"/>
        <pc:sldMkLst>
          <pc:docMk/>
          <pc:sldMk cId="2260499168" sldId="314"/>
        </pc:sldMkLst>
      </pc:sldChg>
      <pc:sldChg chg="modAnim">
        <pc:chgData name="竹内　哲哉" userId="9cec8d60-562b-4afe-a70e-8492e21cad1b" providerId="ADAL" clId="{DC38815F-727F-4E06-9174-942C5A190775}" dt="2022-10-20T04:55:16.998" v="1084"/>
        <pc:sldMkLst>
          <pc:docMk/>
          <pc:sldMk cId="2128677887" sldId="330"/>
        </pc:sldMkLst>
      </pc:sldChg>
      <pc:sldChg chg="modAnim">
        <pc:chgData name="竹内　哲哉" userId="9cec8d60-562b-4afe-a70e-8492e21cad1b" providerId="ADAL" clId="{DC38815F-727F-4E06-9174-942C5A190775}" dt="2022-10-20T04:56:27.929" v="1092"/>
        <pc:sldMkLst>
          <pc:docMk/>
          <pc:sldMk cId="1575390655" sldId="336"/>
        </pc:sldMkLst>
      </pc:sldChg>
      <pc:sldChg chg="addSp modSp mod modAnim">
        <pc:chgData name="竹内　哲哉" userId="9cec8d60-562b-4afe-a70e-8492e21cad1b" providerId="ADAL" clId="{DC38815F-727F-4E06-9174-942C5A190775}" dt="2022-10-20T05:08:08.684" v="1288" actId="1076"/>
        <pc:sldMkLst>
          <pc:docMk/>
          <pc:sldMk cId="921319532" sldId="339"/>
        </pc:sldMkLst>
        <pc:spChg chg="add mod">
          <ac:chgData name="竹内　哲哉" userId="9cec8d60-562b-4afe-a70e-8492e21cad1b" providerId="ADAL" clId="{DC38815F-727F-4E06-9174-942C5A190775}" dt="2022-10-20T05:08:08.684" v="1288" actId="1076"/>
          <ac:spMkLst>
            <pc:docMk/>
            <pc:sldMk cId="921319532" sldId="339"/>
            <ac:spMk id="2" creationId="{B7ED862C-D856-401A-A3B4-EE1E409F6826}"/>
          </ac:spMkLst>
        </pc:spChg>
        <pc:spChg chg="mod">
          <ac:chgData name="竹内　哲哉" userId="9cec8d60-562b-4afe-a70e-8492e21cad1b" providerId="ADAL" clId="{DC38815F-727F-4E06-9174-942C5A190775}" dt="2022-10-20T05:08:01.333" v="1287"/>
          <ac:spMkLst>
            <pc:docMk/>
            <pc:sldMk cId="921319532" sldId="339"/>
            <ac:spMk id="23" creationId="{626D3BD8-0BF1-47A1-B4D9-06B95AAFEECD}"/>
          </ac:spMkLst>
        </pc:spChg>
      </pc:sldChg>
      <pc:sldChg chg="modAnim">
        <pc:chgData name="竹内　哲哉" userId="9cec8d60-562b-4afe-a70e-8492e21cad1b" providerId="ADAL" clId="{DC38815F-727F-4E06-9174-942C5A190775}" dt="2022-10-20T04:55:32.909" v="1085"/>
        <pc:sldMkLst>
          <pc:docMk/>
          <pc:sldMk cId="925517049" sldId="340"/>
        </pc:sldMkLst>
      </pc:sldChg>
      <pc:sldChg chg="modAnim">
        <pc:chgData name="竹内　哲哉" userId="9cec8d60-562b-4afe-a70e-8492e21cad1b" providerId="ADAL" clId="{DC38815F-727F-4E06-9174-942C5A190775}" dt="2022-10-20T04:54:36.597" v="1080"/>
        <pc:sldMkLst>
          <pc:docMk/>
          <pc:sldMk cId="3119269806" sldId="342"/>
        </pc:sldMkLst>
      </pc:sldChg>
      <pc:sldChg chg="delSp modSp add mod delAnim">
        <pc:chgData name="竹内　哲哉" userId="9cec8d60-562b-4afe-a70e-8492e21cad1b" providerId="ADAL" clId="{DC38815F-727F-4E06-9174-942C5A190775}" dt="2022-10-20T04:47:50.554" v="904" actId="1076"/>
        <pc:sldMkLst>
          <pc:docMk/>
          <pc:sldMk cId="1034810729" sldId="343"/>
        </pc:sldMkLst>
        <pc:spChg chg="mod">
          <ac:chgData name="竹内　哲哉" userId="9cec8d60-562b-4afe-a70e-8492e21cad1b" providerId="ADAL" clId="{DC38815F-727F-4E06-9174-942C5A190775}" dt="2022-10-20T04:42:22.098" v="122" actId="14100"/>
          <ac:spMkLst>
            <pc:docMk/>
            <pc:sldMk cId="1034810729" sldId="343"/>
            <ac:spMk id="2" creationId="{7B984CB6-E065-4EA2-BF68-D16EE6F60BDD}"/>
          </ac:spMkLst>
        </pc:spChg>
        <pc:spChg chg="mod">
          <ac:chgData name="竹内　哲哉" userId="9cec8d60-562b-4afe-a70e-8492e21cad1b" providerId="ADAL" clId="{DC38815F-727F-4E06-9174-942C5A190775}" dt="2022-10-20T04:43:10.413" v="229" actId="14100"/>
          <ac:spMkLst>
            <pc:docMk/>
            <pc:sldMk cId="1034810729" sldId="343"/>
            <ac:spMk id="3" creationId="{E0F03102-5E21-441A-970B-EFD662C9104C}"/>
          </ac:spMkLst>
        </pc:spChg>
        <pc:spChg chg="mod">
          <ac:chgData name="竹内　哲哉" userId="9cec8d60-562b-4afe-a70e-8492e21cad1b" providerId="ADAL" clId="{DC38815F-727F-4E06-9174-942C5A190775}" dt="2022-10-20T04:41:15.953" v="40"/>
          <ac:spMkLst>
            <pc:docMk/>
            <pc:sldMk cId="1034810729" sldId="343"/>
            <ac:spMk id="4" creationId="{EFD88FFE-B752-4B44-BABA-B31905503296}"/>
          </ac:spMkLst>
        </pc:spChg>
        <pc:spChg chg="mod">
          <ac:chgData name="竹内　哲哉" userId="9cec8d60-562b-4afe-a70e-8492e21cad1b" providerId="ADAL" clId="{DC38815F-727F-4E06-9174-942C5A190775}" dt="2022-10-20T04:44:04.377" v="395" actId="14100"/>
          <ac:spMkLst>
            <pc:docMk/>
            <pc:sldMk cId="1034810729" sldId="343"/>
            <ac:spMk id="6" creationId="{14B3E725-E1A6-44F3-8A0D-82E4DA9B117A}"/>
          </ac:spMkLst>
        </pc:spChg>
        <pc:spChg chg="mod">
          <ac:chgData name="竹内　哲哉" userId="9cec8d60-562b-4afe-a70e-8492e21cad1b" providerId="ADAL" clId="{DC38815F-727F-4E06-9174-942C5A190775}" dt="2022-10-20T04:47:50.554" v="904" actId="1076"/>
          <ac:spMkLst>
            <pc:docMk/>
            <pc:sldMk cId="1034810729" sldId="343"/>
            <ac:spMk id="8" creationId="{384C5DB4-D0FF-4DA2-9718-152282F5D3C6}"/>
          </ac:spMkLst>
        </pc:spChg>
        <pc:spChg chg="mod">
          <ac:chgData name="竹内　哲哉" userId="9cec8d60-562b-4afe-a70e-8492e21cad1b" providerId="ADAL" clId="{DC38815F-727F-4E06-9174-942C5A190775}" dt="2022-10-20T04:47:25.179" v="891"/>
          <ac:spMkLst>
            <pc:docMk/>
            <pc:sldMk cId="1034810729" sldId="343"/>
            <ac:spMk id="9" creationId="{258F283C-F958-4ECA-81F8-BE1FD03E3298}"/>
          </ac:spMkLst>
        </pc:spChg>
        <pc:spChg chg="mod">
          <ac:chgData name="竹内　哲哉" userId="9cec8d60-562b-4afe-a70e-8492e21cad1b" providerId="ADAL" clId="{DC38815F-727F-4E06-9174-942C5A190775}" dt="2022-10-20T04:46:33.584" v="771"/>
          <ac:spMkLst>
            <pc:docMk/>
            <pc:sldMk cId="1034810729" sldId="343"/>
            <ac:spMk id="11" creationId="{0FE610EC-EE70-43E3-9347-059887C0DD28}"/>
          </ac:spMkLst>
        </pc:spChg>
        <pc:spChg chg="mod">
          <ac:chgData name="竹内　哲哉" userId="9cec8d60-562b-4afe-a70e-8492e21cad1b" providerId="ADAL" clId="{DC38815F-727F-4E06-9174-942C5A190775}" dt="2022-10-20T04:44:58.612" v="593" actId="14100"/>
          <ac:spMkLst>
            <pc:docMk/>
            <pc:sldMk cId="1034810729" sldId="343"/>
            <ac:spMk id="12" creationId="{7918C995-ECC5-4546-846D-01B5B5C8D1A4}"/>
          </ac:spMkLst>
        </pc:spChg>
        <pc:spChg chg="mod">
          <ac:chgData name="竹内　哲哉" userId="9cec8d60-562b-4afe-a70e-8492e21cad1b" providerId="ADAL" clId="{DC38815F-727F-4E06-9174-942C5A190775}" dt="2022-10-20T04:45:29.248" v="645" actId="14100"/>
          <ac:spMkLst>
            <pc:docMk/>
            <pc:sldMk cId="1034810729" sldId="343"/>
            <ac:spMk id="13" creationId="{035DFC2E-B2AF-4394-9C41-1B8F3E927521}"/>
          </ac:spMkLst>
        </pc:spChg>
        <pc:spChg chg="mod">
          <ac:chgData name="竹内　哲哉" userId="9cec8d60-562b-4afe-a70e-8492e21cad1b" providerId="ADAL" clId="{DC38815F-727F-4E06-9174-942C5A190775}" dt="2022-10-20T04:46:07.295" v="721" actId="20577"/>
          <ac:spMkLst>
            <pc:docMk/>
            <pc:sldMk cId="1034810729" sldId="343"/>
            <ac:spMk id="14" creationId="{17B8AF5D-04D1-44B2-B5CF-2E35905EAEDD}"/>
          </ac:spMkLst>
        </pc:spChg>
        <pc:spChg chg="mod">
          <ac:chgData name="竹内　哲哉" userId="9cec8d60-562b-4afe-a70e-8492e21cad1b" providerId="ADAL" clId="{DC38815F-727F-4E06-9174-942C5A190775}" dt="2022-10-20T04:46:45.114" v="815"/>
          <ac:spMkLst>
            <pc:docMk/>
            <pc:sldMk cId="1034810729" sldId="343"/>
            <ac:spMk id="15" creationId="{6475D8FA-D982-412B-8BA9-D2A7B68FBDFC}"/>
          </ac:spMkLst>
        </pc:spChg>
        <pc:spChg chg="del">
          <ac:chgData name="竹内　哲哉" userId="9cec8d60-562b-4afe-a70e-8492e21cad1b" providerId="ADAL" clId="{DC38815F-727F-4E06-9174-942C5A190775}" dt="2022-10-20T04:46:54.140" v="816" actId="478"/>
          <ac:spMkLst>
            <pc:docMk/>
            <pc:sldMk cId="1034810729" sldId="343"/>
            <ac:spMk id="17" creationId="{5E9053FD-38D9-4625-9E8B-1740160E96FF}"/>
          </ac:spMkLst>
        </pc:spChg>
        <pc:grpChg chg="mod">
          <ac:chgData name="竹内　哲哉" userId="9cec8d60-562b-4afe-a70e-8492e21cad1b" providerId="ADAL" clId="{DC38815F-727F-4E06-9174-942C5A190775}" dt="2022-10-20T04:47:25.179" v="891"/>
          <ac:grpSpMkLst>
            <pc:docMk/>
            <pc:sldMk cId="1034810729" sldId="343"/>
            <ac:grpSpMk id="10" creationId="{73FB4BBA-6315-4C68-9497-22AE99D1F473}"/>
          </ac:grpSpMkLst>
        </pc:grpChg>
      </pc:sldChg>
      <pc:sldChg chg="modSp add del mod">
        <pc:chgData name="竹内　哲哉" userId="9cec8d60-562b-4afe-a70e-8492e21cad1b" providerId="ADAL" clId="{DC38815F-727F-4E06-9174-942C5A190775}" dt="2022-10-20T04:41:07.690" v="31" actId="47"/>
        <pc:sldMkLst>
          <pc:docMk/>
          <pc:sldMk cId="3319797974" sldId="343"/>
        </pc:sldMkLst>
        <pc:spChg chg="mod">
          <ac:chgData name="竹内　哲哉" userId="9cec8d60-562b-4afe-a70e-8492e21cad1b" providerId="ADAL" clId="{DC38815F-727F-4E06-9174-942C5A190775}" dt="2022-10-20T04:40:51.386" v="30"/>
          <ac:spMkLst>
            <pc:docMk/>
            <pc:sldMk cId="3319797974" sldId="343"/>
            <ac:spMk id="13" creationId="{75F24B3A-918E-4224-9C87-E7C85693C40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ja-JP"/>
              <a:t>放送時間（</a:t>
            </a:r>
            <a:r>
              <a:rPr lang="en-US"/>
              <a:t>NHK</a:t>
            </a:r>
            <a:r>
              <a:rPr lang="ja-JP"/>
              <a:t>）</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ja-JP"/>
        </a:p>
      </c:txPr>
    </c:title>
    <c:autoTitleDeleted val="0"/>
    <c:plotArea>
      <c:layout/>
      <c:barChart>
        <c:barDir val="col"/>
        <c:grouping val="clustered"/>
        <c:varyColors val="0"/>
        <c:ser>
          <c:idx val="0"/>
          <c:order val="0"/>
          <c:tx>
            <c:strRef>
              <c:f>Sheet1!$B$4</c:f>
              <c:strCache>
                <c:ptCount val="1"/>
                <c:pt idx="0">
                  <c:v>北京（夏）</c:v>
                </c:pt>
              </c:strCache>
            </c:strRef>
          </c:tx>
          <c:spPr>
            <a:gradFill rotWithShape="1">
              <a:gsLst>
                <a:gs pos="0">
                  <a:schemeClr val="accent1">
                    <a:tint val="98000"/>
                    <a:hueMod val="94000"/>
                    <a:satMod val="130000"/>
                    <a:lumMod val="128000"/>
                  </a:schemeClr>
                </a:gs>
                <a:gs pos="100000">
                  <a:schemeClr val="accent1">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Sheet1!$C$4</c:f>
              <c:numCache>
                <c:formatCode>[h]:mm:ss</c:formatCode>
                <c:ptCount val="1"/>
                <c:pt idx="0">
                  <c:v>2.3645833333333335</c:v>
                </c:pt>
              </c:numCache>
            </c:numRef>
          </c:val>
          <c:extLst>
            <c:ext xmlns:c16="http://schemas.microsoft.com/office/drawing/2014/chart" uri="{C3380CC4-5D6E-409C-BE32-E72D297353CC}">
              <c16:uniqueId val="{00000000-8FBB-41D7-A260-6E160F62A424}"/>
            </c:ext>
          </c:extLst>
        </c:ser>
        <c:ser>
          <c:idx val="1"/>
          <c:order val="1"/>
          <c:tx>
            <c:strRef>
              <c:f>Sheet1!$B$5</c:f>
              <c:strCache>
                <c:ptCount val="1"/>
                <c:pt idx="0">
                  <c:v>ロンドン</c:v>
                </c:pt>
              </c:strCache>
            </c:strRef>
          </c:tx>
          <c:spPr>
            <a:gradFill rotWithShape="1">
              <a:gsLst>
                <a:gs pos="0">
                  <a:schemeClr val="accent2">
                    <a:tint val="98000"/>
                    <a:hueMod val="94000"/>
                    <a:satMod val="130000"/>
                    <a:lumMod val="128000"/>
                  </a:schemeClr>
                </a:gs>
                <a:gs pos="100000">
                  <a:schemeClr val="accent2">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Sheet1!$C$5</c:f>
              <c:numCache>
                <c:formatCode>[h]:mm:ss</c:formatCode>
                <c:ptCount val="1"/>
                <c:pt idx="0">
                  <c:v>3.2597222222222224</c:v>
                </c:pt>
              </c:numCache>
            </c:numRef>
          </c:val>
          <c:extLst>
            <c:ext xmlns:c16="http://schemas.microsoft.com/office/drawing/2014/chart" uri="{C3380CC4-5D6E-409C-BE32-E72D297353CC}">
              <c16:uniqueId val="{00000001-8FBB-41D7-A260-6E160F62A424}"/>
            </c:ext>
          </c:extLst>
        </c:ser>
        <c:ser>
          <c:idx val="2"/>
          <c:order val="2"/>
          <c:tx>
            <c:strRef>
              <c:f>Sheet1!$B$6</c:f>
              <c:strCache>
                <c:ptCount val="1"/>
                <c:pt idx="0">
                  <c:v>リオ</c:v>
                </c:pt>
              </c:strCache>
            </c:strRef>
          </c:tx>
          <c:spPr>
            <a:gradFill rotWithShape="1">
              <a:gsLst>
                <a:gs pos="0">
                  <a:schemeClr val="accent3">
                    <a:tint val="98000"/>
                    <a:hueMod val="94000"/>
                    <a:satMod val="130000"/>
                    <a:lumMod val="128000"/>
                  </a:schemeClr>
                </a:gs>
                <a:gs pos="100000">
                  <a:schemeClr val="accent3">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Sheet1!$C$6</c:f>
              <c:numCache>
                <c:formatCode>[h]:mm:ss</c:formatCode>
                <c:ptCount val="1"/>
                <c:pt idx="0">
                  <c:v>9.7756944444444454</c:v>
                </c:pt>
              </c:numCache>
            </c:numRef>
          </c:val>
          <c:extLst>
            <c:ext xmlns:c16="http://schemas.microsoft.com/office/drawing/2014/chart" uri="{C3380CC4-5D6E-409C-BE32-E72D297353CC}">
              <c16:uniqueId val="{00000002-8FBB-41D7-A260-6E160F62A424}"/>
            </c:ext>
          </c:extLst>
        </c:ser>
        <c:ser>
          <c:idx val="3"/>
          <c:order val="3"/>
          <c:tx>
            <c:strRef>
              <c:f>Sheet1!$B$7</c:f>
              <c:strCache>
                <c:ptCount val="1"/>
                <c:pt idx="0">
                  <c:v>東京</c:v>
                </c:pt>
              </c:strCache>
            </c:strRef>
          </c:tx>
          <c:spPr>
            <a:gradFill rotWithShape="1">
              <a:gsLst>
                <a:gs pos="0">
                  <a:schemeClr val="accent4">
                    <a:tint val="98000"/>
                    <a:hueMod val="94000"/>
                    <a:satMod val="130000"/>
                    <a:lumMod val="128000"/>
                  </a:schemeClr>
                </a:gs>
                <a:gs pos="100000">
                  <a:schemeClr val="accent4">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Sheet1!$C$7</c:f>
              <c:numCache>
                <c:formatCode>[h]:mm:ss</c:formatCode>
                <c:ptCount val="1"/>
                <c:pt idx="0">
                  <c:v>24.583333333333332</c:v>
                </c:pt>
              </c:numCache>
            </c:numRef>
          </c:val>
          <c:extLst>
            <c:ext xmlns:c16="http://schemas.microsoft.com/office/drawing/2014/chart" uri="{C3380CC4-5D6E-409C-BE32-E72D297353CC}">
              <c16:uniqueId val="{00000003-8FBB-41D7-A260-6E160F62A424}"/>
            </c:ext>
          </c:extLst>
        </c:ser>
        <c:dLbls>
          <c:dLblPos val="outEnd"/>
          <c:showLegendKey val="0"/>
          <c:showVal val="1"/>
          <c:showCatName val="0"/>
          <c:showSerName val="0"/>
          <c:showPercent val="0"/>
          <c:showBubbleSize val="0"/>
        </c:dLbls>
        <c:gapWidth val="100"/>
        <c:overlap val="-24"/>
        <c:axId val="549765520"/>
        <c:axId val="549765848"/>
      </c:barChart>
      <c:catAx>
        <c:axId val="549765520"/>
        <c:scaling>
          <c:orientation val="minMax"/>
        </c:scaling>
        <c:delete val="0"/>
        <c:axPos val="b"/>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ja-JP"/>
          </a:p>
        </c:txPr>
        <c:crossAx val="549765848"/>
        <c:crossesAt val="0"/>
        <c:auto val="1"/>
        <c:lblAlgn val="ctr"/>
        <c:lblOffset val="100"/>
        <c:noMultiLvlLbl val="0"/>
      </c:catAx>
      <c:valAx>
        <c:axId val="549765848"/>
        <c:scaling>
          <c:orientation val="minMax"/>
        </c:scaling>
        <c:delete val="0"/>
        <c:axPos val="l"/>
        <c:majorGridlines>
          <c:spPr>
            <a:ln w="9525" cap="flat" cmpd="sng" algn="ctr">
              <a:solidFill>
                <a:schemeClr val="lt1">
                  <a:lumMod val="95000"/>
                  <a:alpha val="10000"/>
                </a:schemeClr>
              </a:solidFill>
              <a:round/>
            </a:ln>
            <a:effectLst/>
          </c:spPr>
        </c:majorGridlines>
        <c:numFmt formatCode="[h]:mm:ss"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ja-JP"/>
          </a:p>
        </c:txPr>
        <c:crossAx val="549765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EF9FC2-EC53-4E10-87FF-154320FD4AF6}" type="datetimeFigureOut">
              <a:rPr kumimoji="1" lang="ja-JP" altLang="en-US" smtClean="0"/>
              <a:t>2022/10/20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C744CE-5E2A-4558-BE34-A33A08FB0020}" type="slidenum">
              <a:rPr kumimoji="1" lang="ja-JP" altLang="en-US" smtClean="0"/>
              <a:t>‹#›</a:t>
            </a:fld>
            <a:endParaRPr kumimoji="1" lang="ja-JP" altLang="en-US"/>
          </a:p>
        </p:txBody>
      </p:sp>
    </p:spTree>
    <p:extLst>
      <p:ext uri="{BB962C8B-B14F-4D97-AF65-F5344CB8AC3E}">
        <p14:creationId xmlns:p14="http://schemas.microsoft.com/office/powerpoint/2010/main" val="30784207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3AEF9EC-8318-4FF6-847E-A85BBD2B7E49}" type="slidenum">
              <a:rPr lang="en-US" altLang="ja-JP" smtClean="0"/>
              <a:pPr/>
              <a:t>1</a:t>
            </a:fld>
            <a:endParaRPr lang="ja-JP" altLang="en-US"/>
          </a:p>
        </p:txBody>
      </p:sp>
    </p:spTree>
    <p:extLst>
      <p:ext uri="{BB962C8B-B14F-4D97-AF65-F5344CB8AC3E}">
        <p14:creationId xmlns:p14="http://schemas.microsoft.com/office/powerpoint/2010/main" val="2140154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3AEF9EC-8318-4FF6-847E-A85BBD2B7E49}" type="slidenum">
              <a:rPr lang="en-US" altLang="ja-JP" smtClean="0"/>
              <a:pPr/>
              <a:t>3</a:t>
            </a:fld>
            <a:endParaRPr lang="ja-JP" altLang="en-US"/>
          </a:p>
        </p:txBody>
      </p:sp>
    </p:spTree>
    <p:extLst>
      <p:ext uri="{BB962C8B-B14F-4D97-AF65-F5344CB8AC3E}">
        <p14:creationId xmlns:p14="http://schemas.microsoft.com/office/powerpoint/2010/main" val="3411554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3AEF9EC-8318-4FF6-847E-A85BBD2B7E49}" type="slidenum">
              <a:rPr lang="en-US" altLang="ja-JP" smtClean="0"/>
              <a:pPr/>
              <a:t>4</a:t>
            </a:fld>
            <a:endParaRPr lang="ja-JP" altLang="en-US"/>
          </a:p>
        </p:txBody>
      </p:sp>
    </p:spTree>
    <p:extLst>
      <p:ext uri="{BB962C8B-B14F-4D97-AF65-F5344CB8AC3E}">
        <p14:creationId xmlns:p14="http://schemas.microsoft.com/office/powerpoint/2010/main" val="2699842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3AEF9EC-8318-4FF6-847E-A85BBD2B7E49}" type="slidenum">
              <a:rPr lang="en-US" altLang="ja-JP" smtClean="0"/>
              <a:pPr/>
              <a:t>14</a:t>
            </a:fld>
            <a:endParaRPr lang="ja-JP" altLang="en-US"/>
          </a:p>
        </p:txBody>
      </p:sp>
    </p:spTree>
    <p:extLst>
      <p:ext uri="{BB962C8B-B14F-4D97-AF65-F5344CB8AC3E}">
        <p14:creationId xmlns:p14="http://schemas.microsoft.com/office/powerpoint/2010/main" val="1024047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ja-JP" altLang="en-US"/>
              <a:t>マスター タイトルの書式設定</a:t>
            </a:r>
            <a:endParaRPr lang="en-US"/>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83284890-85D2-4D7B-8EF5-15A9C1DB8F42}"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2786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8664C608-40B1-4030-A28D-5B74BC98ADCE}" type="datetimeFigureOut">
              <a:rPr lang="en-US" smtClean="0"/>
              <a:t>10/20/2022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65646607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ja-JP" altLang="en-US"/>
              <a:t>マスター タイトルの書式設定</a:t>
            </a:r>
            <a:endParaRPr lang="en-US"/>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664C608-40B1-4030-A28D-5B74BC98ADCE}"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64660518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ja-JP" altLang="en-US"/>
              <a:t>マスター タイトルの書式設定</a:t>
            </a:r>
            <a:endParaRPr lang="en-US"/>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664C608-40B1-4030-A28D-5B74BC98ADCE}"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26223844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ja-JP" altLang="en-US"/>
              <a:t>マスター タイトルの書式設定</a:t>
            </a:r>
            <a:endParaRPr lang="en-US"/>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664C608-40B1-4030-A28D-5B74BC98ADCE}"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71303683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ja-JP" altLang="en-US"/>
              <a:t>マスター タイトルの書式設定</a:t>
            </a:r>
            <a:endParaRPr lang="en-US"/>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664C608-40B1-4030-A28D-5B74BC98ADCE}"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120729234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664C608-40B1-4030-A28D-5B74BC98ADCE}"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19765572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7157CC2-0FC8-4686-B024-99790E0F5162}"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393566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6764DA5-CD3D-4590-A511-FCD3BC7A793E}"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06978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2F5661D-6934-4B32-B92C-470368BF1EC6}"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71488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ja-JP" altLang="en-US"/>
              <a:t>マスター タイトルの書式設定</a:t>
            </a:r>
            <a:endParaRPr lang="en-US"/>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6F822A4-8DA6-4447-9B1F-C5DB58435268}"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127968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4211" y="685800"/>
            <a:ext cx="4937655" cy="361526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808133" y="685801"/>
            <a:ext cx="4934479" cy="3615266"/>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E548D31E-DCDA-41A7-9C67-C4B11B94D21D}"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85299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9B3762C0-B258-48F1-ADE6-176B4174CCDD}" type="datetimeFigureOut">
              <a:rPr lang="en-US" smtClean="0"/>
              <a:t>10/20/2022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73555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677919A6-33EB-49BD-A62F-1FA56B9F9712}" type="datetimeFigureOut">
              <a:rPr lang="en-US" smtClean="0"/>
              <a:t>10/20/2022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135946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10/20/2022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803054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ja-JP" altLang="en-US"/>
              <a:t>マスター タイトルの書式設定</a:t>
            </a:r>
            <a:endParaRPr lang="en-US"/>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A16AA21-1863-4931-97CB-99D0A168701B}"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642679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ja-JP" altLang="en-US"/>
              <a:t>マスター タイトルの書式設定</a:t>
            </a:r>
            <a:endParaRPr lang="en-US"/>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772C379-9A7C-4C87-A116-CBE9F58B04C5}"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274136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664C608-40B1-4030-A28D-5B74BC98ADCE}" type="datetimeFigureOut">
              <a:rPr lang="en-US" smtClean="0"/>
              <a:t>10/20/2022</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4136365272"/>
      </p:ext>
    </p:extLst>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Lst>
  <p:hf sldNum="0" hdr="0" ftr="0" dt="0"/>
  <p:txStyles>
    <p:titleStyle>
      <a:lvl1pPr algn="l" defTabSz="457200" rtl="0" eaLnBrk="1" latinLnBrk="0" hangingPunct="1">
        <a:spcBef>
          <a:spcPct val="0"/>
        </a:spcBef>
        <a:buNone/>
        <a:defRPr kumimoji="1" sz="36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27887" y="3130420"/>
            <a:ext cx="9492986" cy="1194004"/>
          </a:xfrm>
        </p:spPr>
        <p:txBody>
          <a:bodyPr rtlCol="0" anchor="ctr">
            <a:normAutofit/>
          </a:bodyPr>
          <a:lstStyle/>
          <a:p>
            <a:pPr algn="ctr" rtl="0"/>
            <a:r>
              <a:rPr lang="ja-JP" altLang="en-US" sz="4000" b="1" dirty="0">
                <a:ea typeface="+mj-lt"/>
                <a:cs typeface="+mj-lt"/>
              </a:rPr>
              <a:t>車いすユーザーの解説委員が見た</a:t>
            </a:r>
            <a:r>
              <a:rPr lang="en-US" altLang="ja-JP" sz="4000" b="1" dirty="0">
                <a:ea typeface="+mj-lt"/>
                <a:cs typeface="+mj-lt"/>
              </a:rPr>
              <a:t>2020</a:t>
            </a:r>
            <a:endParaRPr lang="ja-JP" altLang="en-US" sz="4000" b="1" dirty="0"/>
          </a:p>
        </p:txBody>
      </p:sp>
      <p:sp>
        <p:nvSpPr>
          <p:cNvPr id="3" name="タイトル 1">
            <a:extLst>
              <a:ext uri="{FF2B5EF4-FFF2-40B4-BE49-F238E27FC236}">
                <a16:creationId xmlns:a16="http://schemas.microsoft.com/office/drawing/2014/main" id="{3B5520CD-BFC9-4E54-97A6-BA93293F7E00}"/>
              </a:ext>
            </a:extLst>
          </p:cNvPr>
          <p:cNvSpPr txBox="1">
            <a:spLocks/>
          </p:cNvSpPr>
          <p:nvPr/>
        </p:nvSpPr>
        <p:spPr>
          <a:xfrm>
            <a:off x="-462456" y="2135250"/>
            <a:ext cx="12192000" cy="1194004"/>
          </a:xfrm>
          <a:prstGeom prst="rect">
            <a:avLst/>
          </a:prstGeom>
        </p:spPr>
        <p:txBody>
          <a:bodyPr vert="horz" lIns="91440" tIns="45720" rIns="91440" bIns="45720" rtlCol="0" anchor="ctr">
            <a:norm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4800" b="1" dirty="0">
                <a:ea typeface="+mj-lt"/>
                <a:cs typeface="+mj-lt"/>
              </a:rPr>
              <a:t>パラリンピックは「なに」を残せた？</a:t>
            </a:r>
            <a:endParaRPr lang="en-US" altLang="ja-JP" sz="4800" b="1" dirty="0">
              <a:ea typeface="+mj-lt"/>
              <a:cs typeface="+mj-lt"/>
            </a:endParaRPr>
          </a:p>
        </p:txBody>
      </p:sp>
    </p:spTree>
    <p:extLst>
      <p:ext uri="{BB962C8B-B14F-4D97-AF65-F5344CB8AC3E}">
        <p14:creationId xmlns:p14="http://schemas.microsoft.com/office/powerpoint/2010/main" val="105187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プレースホルダー 6">
            <a:extLst>
              <a:ext uri="{FF2B5EF4-FFF2-40B4-BE49-F238E27FC236}">
                <a16:creationId xmlns:a16="http://schemas.microsoft.com/office/drawing/2014/main" id="{75F583B9-AED4-48CD-8366-EE24FEAC83B6}"/>
              </a:ext>
            </a:extLst>
          </p:cNvPr>
          <p:cNvPicPr>
            <a:picLocks noChangeAspect="1"/>
          </p:cNvPicPr>
          <p:nvPr/>
        </p:nvPicPr>
        <p:blipFill>
          <a:blip r:embed="rId2">
            <a:extLst>
              <a:ext uri="{28A0092B-C50C-407E-A947-70E740481C1C}">
                <a14:useLocalDpi xmlns:a14="http://schemas.microsoft.com/office/drawing/2010/main" val="0"/>
              </a:ext>
            </a:extLst>
          </a:blip>
          <a:srcRect t="23550" b="23550"/>
          <a:stretch>
            <a:fillRect/>
          </a:stretch>
        </p:blipFill>
        <p:spPr>
          <a:xfrm>
            <a:off x="0" y="1"/>
            <a:ext cx="12191999" cy="6857999"/>
          </a:xfrm>
          <a:prstGeom prst="rect">
            <a:avLst/>
          </a:prstGeom>
          <a:effectLst>
            <a:softEdge rad="1270000"/>
          </a:effectLst>
        </p:spPr>
      </p:pic>
      <p:sp>
        <p:nvSpPr>
          <p:cNvPr id="23" name="タイトル 12">
            <a:extLst>
              <a:ext uri="{FF2B5EF4-FFF2-40B4-BE49-F238E27FC236}">
                <a16:creationId xmlns:a16="http://schemas.microsoft.com/office/drawing/2014/main" id="{DF43F2A9-3443-460B-80A6-8469E6794B6C}"/>
              </a:ext>
            </a:extLst>
          </p:cNvPr>
          <p:cNvSpPr>
            <a:spLocks noGrp="1"/>
          </p:cNvSpPr>
          <p:nvPr/>
        </p:nvSpPr>
        <p:spPr>
          <a:xfrm>
            <a:off x="1147458" y="96990"/>
            <a:ext cx="9731828" cy="587621"/>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vert="horz" lIns="68580" tIns="34290" rIns="68580" bIns="3429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sz="1800" b="0" i="0" u="none" strike="noStrike" kern="1200" spc="0" baseline="0">
                <a:solidFill>
                  <a:prstClr val="black">
                    <a:lumMod val="65000"/>
                    <a:lumOff val="35000"/>
                  </a:prstClr>
                </a:solidFill>
                <a:latin typeface="+mn-lt"/>
                <a:ea typeface="+mn-ea"/>
                <a:cs typeface="+mn-cs"/>
              </a:defRPr>
            </a:pPr>
            <a:r>
              <a:rPr lang="ja-JP" altLang="en-US" sz="2800" b="1" dirty="0">
                <a:solidFill>
                  <a:schemeClr val="bg1"/>
                </a:solidFill>
                <a:latin typeface="+mn-ea"/>
              </a:rPr>
              <a:t>気を付けたい用語</a:t>
            </a:r>
          </a:p>
        </p:txBody>
      </p:sp>
      <p:sp>
        <p:nvSpPr>
          <p:cNvPr id="31" name="タイトル 12">
            <a:extLst>
              <a:ext uri="{FF2B5EF4-FFF2-40B4-BE49-F238E27FC236}">
                <a16:creationId xmlns:a16="http://schemas.microsoft.com/office/drawing/2014/main" id="{C44887D6-53B7-4D81-A46B-951E5C1BDCC6}"/>
              </a:ext>
            </a:extLst>
          </p:cNvPr>
          <p:cNvSpPr txBox="1">
            <a:spLocks/>
          </p:cNvSpPr>
          <p:nvPr/>
        </p:nvSpPr>
        <p:spPr>
          <a:xfrm>
            <a:off x="138545" y="858987"/>
            <a:ext cx="11914908" cy="11323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kumimoji="1" sz="4000" kern="1200" cap="none">
                <a:ln w="3175" cmpd="sng">
                  <a:noFill/>
                </a:ln>
                <a:solidFill>
                  <a:schemeClr val="lt1"/>
                </a:solidFill>
                <a:effectLst/>
                <a:latin typeface="+mn-lt"/>
                <a:ea typeface="+mn-ea"/>
                <a:cs typeface="+mn-cs"/>
              </a:defRPr>
            </a:lvl1pPr>
            <a:lvl2pPr eaLnBrk="1" hangingPunct="1">
              <a:defRPr kumimoji="1">
                <a:solidFill>
                  <a:schemeClr val="lt1"/>
                </a:solidFill>
                <a:latin typeface="+mn-lt"/>
                <a:ea typeface="+mn-ea"/>
                <a:cs typeface="+mn-cs"/>
              </a:defRPr>
            </a:lvl2pPr>
            <a:lvl3pPr eaLnBrk="1" hangingPunct="1">
              <a:defRPr kumimoji="1">
                <a:solidFill>
                  <a:schemeClr val="lt1"/>
                </a:solidFill>
                <a:latin typeface="+mn-lt"/>
                <a:ea typeface="+mn-ea"/>
                <a:cs typeface="+mn-cs"/>
              </a:defRPr>
            </a:lvl3pPr>
            <a:lvl4pPr eaLnBrk="1" hangingPunct="1">
              <a:defRPr kumimoji="1">
                <a:solidFill>
                  <a:schemeClr val="lt1"/>
                </a:solidFill>
                <a:latin typeface="+mn-lt"/>
                <a:ea typeface="+mn-ea"/>
                <a:cs typeface="+mn-cs"/>
              </a:defRPr>
            </a:lvl4pPr>
            <a:lvl5pPr eaLnBrk="1" hangingPunct="1">
              <a:defRPr kumimoji="1">
                <a:solidFill>
                  <a:schemeClr val="lt1"/>
                </a:solidFill>
                <a:latin typeface="+mn-lt"/>
                <a:ea typeface="+mn-ea"/>
                <a:cs typeface="+mn-cs"/>
              </a:defRPr>
            </a:lvl5pPr>
            <a:lvl6pPr eaLnBrk="1" hangingPunct="1">
              <a:defRPr kumimoji="1">
                <a:solidFill>
                  <a:schemeClr val="lt1"/>
                </a:solidFill>
                <a:latin typeface="+mn-lt"/>
                <a:ea typeface="+mn-ea"/>
                <a:cs typeface="+mn-cs"/>
              </a:defRPr>
            </a:lvl6pPr>
            <a:lvl7pPr eaLnBrk="1" hangingPunct="1">
              <a:defRPr kumimoji="1">
                <a:solidFill>
                  <a:schemeClr val="lt1"/>
                </a:solidFill>
                <a:latin typeface="+mn-lt"/>
                <a:ea typeface="+mn-ea"/>
                <a:cs typeface="+mn-cs"/>
              </a:defRPr>
            </a:lvl7pPr>
            <a:lvl8pPr eaLnBrk="1" hangingPunct="1">
              <a:defRPr kumimoji="1">
                <a:solidFill>
                  <a:schemeClr val="lt1"/>
                </a:solidFill>
                <a:latin typeface="+mn-lt"/>
                <a:ea typeface="+mn-ea"/>
                <a:cs typeface="+mn-cs"/>
              </a:defRPr>
            </a:lvl8pPr>
            <a:lvl9pPr eaLnBrk="1" hangingPunct="1">
              <a:defRPr kumimoji="1">
                <a:solidFill>
                  <a:schemeClr val="lt1"/>
                </a:solidFill>
                <a:latin typeface="+mn-lt"/>
                <a:ea typeface="+mn-ea"/>
                <a:cs typeface="+mn-cs"/>
              </a:defRPr>
            </a:lvl9pPr>
          </a:lstStyle>
          <a:p>
            <a:pPr algn="l"/>
            <a:r>
              <a:rPr lang="ja-JP" altLang="ja-JP" sz="1800">
                <a:latin typeface="UD Digi Kyokasho NP-B" panose="02020700000000000000" pitchFamily="18" charset="-128"/>
                <a:ea typeface="UD Digi Kyokasho NP-B" panose="02020700000000000000" pitchFamily="18" charset="-128"/>
              </a:rPr>
              <a:t>障害を持つ　→</a:t>
            </a:r>
            <a:r>
              <a:rPr lang="en-US" altLang="ja-JP" sz="1800">
                <a:latin typeface="UD Digi Kyokasho NP-B" panose="02020700000000000000" pitchFamily="18" charset="-128"/>
                <a:ea typeface="UD Digi Kyokasho NP-B" panose="02020700000000000000" pitchFamily="18" charset="-128"/>
              </a:rPr>
              <a:t>  </a:t>
            </a:r>
            <a:r>
              <a:rPr lang="ja-JP" altLang="ja-JP" sz="1800">
                <a:latin typeface="UD Digi Kyokasho NP-B" panose="02020700000000000000" pitchFamily="18" charset="-128"/>
                <a:ea typeface="UD Digi Kyokasho NP-B" panose="02020700000000000000" pitchFamily="18" charset="-128"/>
              </a:rPr>
              <a:t>障害がある　</a:t>
            </a:r>
            <a:endParaRPr lang="en-US" altLang="ja-JP" sz="1800">
              <a:latin typeface="UD Digi Kyokasho NP-B" panose="02020700000000000000" pitchFamily="18" charset="-128"/>
              <a:ea typeface="UD Digi Kyokasho NP-B" panose="02020700000000000000" pitchFamily="18" charset="-128"/>
            </a:endParaRPr>
          </a:p>
          <a:p>
            <a:pPr algn="l"/>
            <a:r>
              <a:rPr lang="ja-JP" altLang="en-US" sz="1800">
                <a:latin typeface="UD Digi Kyokasho NP-B" panose="02020700000000000000" pitchFamily="18" charset="-128"/>
                <a:ea typeface="UD Digi Kyokasho NP-B" panose="02020700000000000000" pitchFamily="18" charset="-128"/>
              </a:rPr>
              <a:t>・</a:t>
            </a:r>
            <a:r>
              <a:rPr lang="ja-JP" altLang="ja-JP" sz="1800">
                <a:latin typeface="UD Digi Kyokasho NP-B" panose="02020700000000000000" pitchFamily="18" charset="-128"/>
                <a:ea typeface="UD Digi Kyokasho NP-B" panose="02020700000000000000" pitchFamily="18" charset="-128"/>
              </a:rPr>
              <a:t>障害</a:t>
            </a:r>
            <a:r>
              <a:rPr lang="ja-JP" altLang="en-US" sz="1800">
                <a:latin typeface="UD Digi Kyokasho NP-B" panose="02020700000000000000" pitchFamily="18" charset="-128"/>
                <a:ea typeface="UD Digi Kyokasho NP-B" panose="02020700000000000000" pitchFamily="18" charset="-128"/>
              </a:rPr>
              <a:t>は</a:t>
            </a:r>
            <a:r>
              <a:rPr lang="ja-JP" altLang="ja-JP" sz="1800">
                <a:latin typeface="UD Digi Kyokasho NP-B" panose="02020700000000000000" pitchFamily="18" charset="-128"/>
                <a:ea typeface="UD Digi Kyokasho NP-B" panose="02020700000000000000" pitchFamily="18" charset="-128"/>
              </a:rPr>
              <a:t>本人にあるのではなく社会にあるという考え方から</a:t>
            </a:r>
            <a:endParaRPr lang="en-US" altLang="ja-JP" sz="1800">
              <a:latin typeface="UD Digi Kyokasho NP-B" panose="02020700000000000000" pitchFamily="18" charset="-128"/>
              <a:ea typeface="UD Digi Kyokasho NP-B" panose="02020700000000000000" pitchFamily="18" charset="-128"/>
            </a:endParaRPr>
          </a:p>
          <a:p>
            <a:pPr algn="l"/>
            <a:r>
              <a:rPr lang="ja-JP" altLang="en-US" sz="1800">
                <a:latin typeface="UD Digi Kyokasho NP-B" panose="02020700000000000000" pitchFamily="18" charset="-128"/>
                <a:ea typeface="UD Digi Kyokasho NP-B" panose="02020700000000000000" pitchFamily="18" charset="-128"/>
              </a:rPr>
              <a:t>・</a:t>
            </a:r>
            <a:r>
              <a:rPr lang="ja-JP" altLang="ja-JP" sz="1800">
                <a:latin typeface="UD Digi Kyokasho NP-B" panose="02020700000000000000" pitchFamily="18" charset="-128"/>
                <a:ea typeface="UD Digi Kyokasho NP-B" panose="02020700000000000000" pitchFamily="18" charset="-128"/>
              </a:rPr>
              <a:t>当事者が「障害を持つ」ということ</a:t>
            </a:r>
            <a:r>
              <a:rPr lang="ja-JP" altLang="en-US" sz="1800">
                <a:latin typeface="UD Digi Kyokasho NP-B" panose="02020700000000000000" pitchFamily="18" charset="-128"/>
                <a:ea typeface="UD Digi Kyokasho NP-B" panose="02020700000000000000" pitchFamily="18" charset="-128"/>
              </a:rPr>
              <a:t>もあるが、</a:t>
            </a:r>
            <a:r>
              <a:rPr lang="en-US" altLang="ja-JP" sz="1800">
                <a:latin typeface="UD Digi Kyokasho NP-B" panose="02020700000000000000" pitchFamily="18" charset="-128"/>
                <a:ea typeface="UD Digi Kyokasho NP-B" panose="02020700000000000000" pitchFamily="18" charset="-128"/>
              </a:rPr>
              <a:t>NHK</a:t>
            </a:r>
            <a:r>
              <a:rPr lang="ja-JP" altLang="ja-JP" sz="1800">
                <a:latin typeface="UD Digi Kyokasho NP-B" panose="02020700000000000000" pitchFamily="18" charset="-128"/>
                <a:ea typeface="UD Digi Kyokasho NP-B" panose="02020700000000000000" pitchFamily="18" charset="-128"/>
              </a:rPr>
              <a:t>のスタンスはあくまで</a:t>
            </a:r>
            <a:r>
              <a:rPr lang="ja-JP" altLang="en-US" sz="1800">
                <a:latin typeface="UD Digi Kyokasho NP-B" panose="02020700000000000000" pitchFamily="18" charset="-128"/>
                <a:ea typeface="UD Digi Kyokasho NP-B" panose="02020700000000000000" pitchFamily="18" charset="-128"/>
              </a:rPr>
              <a:t>「</a:t>
            </a:r>
            <a:r>
              <a:rPr lang="ja-JP" altLang="ja-JP" sz="1800">
                <a:latin typeface="UD Digi Kyokasho NP-B" panose="02020700000000000000" pitchFamily="18" charset="-128"/>
                <a:ea typeface="UD Digi Kyokasho NP-B" panose="02020700000000000000" pitchFamily="18" charset="-128"/>
              </a:rPr>
              <a:t>ある</a:t>
            </a:r>
            <a:r>
              <a:rPr lang="ja-JP" altLang="en-US" sz="1800">
                <a:latin typeface="UD Digi Kyokasho NP-B" panose="02020700000000000000" pitchFamily="18" charset="-128"/>
                <a:ea typeface="UD Digi Kyokasho NP-B" panose="02020700000000000000" pitchFamily="18" charset="-128"/>
              </a:rPr>
              <a:t>」</a:t>
            </a:r>
            <a:endParaRPr lang="en-US" altLang="ja-JP" sz="1800">
              <a:latin typeface="UD Digi Kyokasho NP-B" panose="02020700000000000000" pitchFamily="18" charset="-128"/>
              <a:ea typeface="UD Digi Kyokasho NP-B" panose="02020700000000000000" pitchFamily="18" charset="-128"/>
            </a:endParaRPr>
          </a:p>
          <a:p>
            <a:pPr algn="l"/>
            <a:r>
              <a:rPr lang="ja-JP" altLang="en-US" sz="1800">
                <a:latin typeface="UD Digi Kyokasho NP-B" panose="02020700000000000000" pitchFamily="18" charset="-128"/>
                <a:ea typeface="UD Digi Kyokasho NP-B" panose="02020700000000000000" pitchFamily="18" charset="-128"/>
              </a:rPr>
              <a:t>・</a:t>
            </a:r>
            <a:r>
              <a:rPr lang="ja-JP" altLang="ja-JP" sz="1800">
                <a:latin typeface="UD Digi Kyokasho NP-B" panose="02020700000000000000" pitchFamily="18" charset="-128"/>
                <a:ea typeface="UD Digi Kyokasho NP-B" panose="02020700000000000000" pitchFamily="18" charset="-128"/>
              </a:rPr>
              <a:t>文脈によっては障害を「負う」はあり</a:t>
            </a:r>
            <a:r>
              <a:rPr lang="ja-JP" altLang="en-US" sz="1800">
                <a:latin typeface="UD Digi Kyokasho NP-B" panose="02020700000000000000" pitchFamily="18" charset="-128"/>
                <a:ea typeface="UD Digi Kyokasho NP-B" panose="02020700000000000000" pitchFamily="18" charset="-128"/>
              </a:rPr>
              <a:t>。</a:t>
            </a:r>
            <a:r>
              <a:rPr lang="ja-JP" altLang="ja-JP" sz="1800">
                <a:latin typeface="UD Digi Kyokasho NP-B" panose="02020700000000000000" pitchFamily="18" charset="-128"/>
                <a:ea typeface="UD Digi Kyokasho NP-B" panose="02020700000000000000" pitchFamily="18" charset="-128"/>
              </a:rPr>
              <a:t>障害を「抱える」は上記の理由と同じ観点から</a:t>
            </a:r>
            <a:r>
              <a:rPr lang="en-US" altLang="ja-JP" sz="1800">
                <a:latin typeface="UD Digi Kyokasho NP-B" panose="02020700000000000000" pitchFamily="18" charset="-128"/>
                <a:ea typeface="UD Digi Kyokasho NP-B" panose="02020700000000000000" pitchFamily="18" charset="-128"/>
              </a:rPr>
              <a:t>NG</a:t>
            </a:r>
          </a:p>
        </p:txBody>
      </p:sp>
      <p:sp>
        <p:nvSpPr>
          <p:cNvPr id="11" name="タイトル 12">
            <a:extLst>
              <a:ext uri="{FF2B5EF4-FFF2-40B4-BE49-F238E27FC236}">
                <a16:creationId xmlns:a16="http://schemas.microsoft.com/office/drawing/2014/main" id="{BB841A02-6630-4615-80CA-B8B29A8DB2E2}"/>
              </a:ext>
            </a:extLst>
          </p:cNvPr>
          <p:cNvSpPr txBox="1">
            <a:spLocks/>
          </p:cNvSpPr>
          <p:nvPr/>
        </p:nvSpPr>
        <p:spPr>
          <a:xfrm>
            <a:off x="138545" y="2147902"/>
            <a:ext cx="11914908" cy="113233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kumimoji="1" sz="4000" kern="1200" cap="none">
                <a:ln w="3175" cmpd="sng">
                  <a:noFill/>
                </a:ln>
                <a:solidFill>
                  <a:schemeClr val="lt1"/>
                </a:solidFill>
                <a:effectLst/>
                <a:latin typeface="+mn-lt"/>
                <a:ea typeface="+mn-ea"/>
                <a:cs typeface="+mn-cs"/>
              </a:defRPr>
            </a:lvl1pPr>
            <a:lvl2pPr eaLnBrk="1" hangingPunct="1">
              <a:defRPr kumimoji="1">
                <a:solidFill>
                  <a:schemeClr val="lt1"/>
                </a:solidFill>
                <a:latin typeface="+mn-lt"/>
                <a:ea typeface="+mn-ea"/>
                <a:cs typeface="+mn-cs"/>
              </a:defRPr>
            </a:lvl2pPr>
            <a:lvl3pPr eaLnBrk="1" hangingPunct="1">
              <a:defRPr kumimoji="1">
                <a:solidFill>
                  <a:schemeClr val="lt1"/>
                </a:solidFill>
                <a:latin typeface="+mn-lt"/>
                <a:ea typeface="+mn-ea"/>
                <a:cs typeface="+mn-cs"/>
              </a:defRPr>
            </a:lvl3pPr>
            <a:lvl4pPr eaLnBrk="1" hangingPunct="1">
              <a:defRPr kumimoji="1">
                <a:solidFill>
                  <a:schemeClr val="lt1"/>
                </a:solidFill>
                <a:latin typeface="+mn-lt"/>
                <a:ea typeface="+mn-ea"/>
                <a:cs typeface="+mn-cs"/>
              </a:defRPr>
            </a:lvl4pPr>
            <a:lvl5pPr eaLnBrk="1" hangingPunct="1">
              <a:defRPr kumimoji="1">
                <a:solidFill>
                  <a:schemeClr val="lt1"/>
                </a:solidFill>
                <a:latin typeface="+mn-lt"/>
                <a:ea typeface="+mn-ea"/>
                <a:cs typeface="+mn-cs"/>
              </a:defRPr>
            </a:lvl5pPr>
            <a:lvl6pPr eaLnBrk="1" hangingPunct="1">
              <a:defRPr kumimoji="1">
                <a:solidFill>
                  <a:schemeClr val="lt1"/>
                </a:solidFill>
                <a:latin typeface="+mn-lt"/>
                <a:ea typeface="+mn-ea"/>
                <a:cs typeface="+mn-cs"/>
              </a:defRPr>
            </a:lvl6pPr>
            <a:lvl7pPr eaLnBrk="1" hangingPunct="1">
              <a:defRPr kumimoji="1">
                <a:solidFill>
                  <a:schemeClr val="lt1"/>
                </a:solidFill>
                <a:latin typeface="+mn-lt"/>
                <a:ea typeface="+mn-ea"/>
                <a:cs typeface="+mn-cs"/>
              </a:defRPr>
            </a:lvl7pPr>
            <a:lvl8pPr eaLnBrk="1" hangingPunct="1">
              <a:defRPr kumimoji="1">
                <a:solidFill>
                  <a:schemeClr val="lt1"/>
                </a:solidFill>
                <a:latin typeface="+mn-lt"/>
                <a:ea typeface="+mn-ea"/>
                <a:cs typeface="+mn-cs"/>
              </a:defRPr>
            </a:lvl8pPr>
            <a:lvl9pPr eaLnBrk="1" hangingPunct="1">
              <a:defRPr kumimoji="1">
                <a:solidFill>
                  <a:schemeClr val="lt1"/>
                </a:solidFill>
                <a:latin typeface="+mn-lt"/>
                <a:ea typeface="+mn-ea"/>
                <a:cs typeface="+mn-cs"/>
              </a:defRPr>
            </a:lvl9pPr>
          </a:lstStyle>
          <a:p>
            <a:pPr algn="l"/>
            <a:r>
              <a:rPr lang="ja-JP" altLang="ja-JP" sz="1800">
                <a:latin typeface="UD Digi Kyokasho NP-B" panose="02020700000000000000" pitchFamily="18" charset="-128"/>
                <a:ea typeface="UD Digi Kyokasho NP-B" panose="02020700000000000000" pitchFamily="18" charset="-128"/>
              </a:rPr>
              <a:t>生まれつき</a:t>
            </a:r>
            <a:r>
              <a:rPr lang="ja-JP" altLang="en-US" sz="1800">
                <a:latin typeface="UD Digi Kyokasho NP-B" panose="02020700000000000000" pitchFamily="18" charset="-128"/>
                <a:ea typeface="UD Digi Kyokasho NP-B" panose="02020700000000000000" pitchFamily="18" charset="-128"/>
              </a:rPr>
              <a:t>・先天性（的）</a:t>
            </a:r>
            <a:r>
              <a:rPr lang="ja-JP" altLang="ja-JP" sz="1800">
                <a:latin typeface="UD Digi Kyokasho NP-B" panose="02020700000000000000" pitchFamily="18" charset="-128"/>
                <a:ea typeface="UD Digi Kyokasho NP-B" panose="02020700000000000000" pitchFamily="18" charset="-128"/>
              </a:rPr>
              <a:t>　→</a:t>
            </a:r>
            <a:r>
              <a:rPr lang="en-US" altLang="ja-JP" sz="1800">
                <a:latin typeface="UD Digi Kyokasho NP-B" panose="02020700000000000000" pitchFamily="18" charset="-128"/>
                <a:ea typeface="UD Digi Kyokasho NP-B" panose="02020700000000000000" pitchFamily="18" charset="-128"/>
              </a:rPr>
              <a:t>   </a:t>
            </a:r>
            <a:r>
              <a:rPr lang="ja-JP" altLang="ja-JP" sz="1800">
                <a:latin typeface="UD Digi Kyokasho NP-B" panose="02020700000000000000" pitchFamily="18" charset="-128"/>
                <a:ea typeface="UD Digi Kyokasho NP-B" panose="02020700000000000000" pitchFamily="18" charset="-128"/>
              </a:rPr>
              <a:t>生まれた時から　</a:t>
            </a:r>
            <a:endParaRPr lang="en-US" altLang="ja-JP" sz="1800">
              <a:latin typeface="UD Digi Kyokasho NP-B" panose="02020700000000000000" pitchFamily="18" charset="-128"/>
              <a:ea typeface="UD Digi Kyokasho NP-B" panose="02020700000000000000" pitchFamily="18" charset="-128"/>
            </a:endParaRPr>
          </a:p>
          <a:p>
            <a:pPr algn="l"/>
            <a:r>
              <a:rPr lang="ja-JP" altLang="en-US" sz="1800">
                <a:latin typeface="UD Digi Kyokasho NP-B" panose="02020700000000000000" pitchFamily="18" charset="-128"/>
                <a:ea typeface="UD Digi Kyokasho NP-B" panose="02020700000000000000" pitchFamily="18" charset="-128"/>
              </a:rPr>
              <a:t>・</a:t>
            </a:r>
            <a:r>
              <a:rPr lang="ja-JP" altLang="ja-JP" sz="1800">
                <a:latin typeface="UD Digi Kyokasho NP-B" panose="02020700000000000000" pitchFamily="18" charset="-128"/>
                <a:ea typeface="UD Digi Kyokasho NP-B" panose="02020700000000000000" pitchFamily="18" charset="-128"/>
              </a:rPr>
              <a:t>生まれつきだと遺伝と同義語と受け取られて障害のある人たちやその家族を傷つける恐れ</a:t>
            </a:r>
            <a:r>
              <a:rPr lang="ja-JP" altLang="en-US" sz="1800">
                <a:latin typeface="UD Digi Kyokasho NP-B" panose="02020700000000000000" pitchFamily="18" charset="-128"/>
                <a:ea typeface="UD Digi Kyokasho NP-B" panose="02020700000000000000" pitchFamily="18" charset="-128"/>
              </a:rPr>
              <a:t>から</a:t>
            </a:r>
            <a:endParaRPr lang="en-US" altLang="ja-JP" sz="1800">
              <a:latin typeface="UD Digi Kyokasho NP-B" panose="02020700000000000000" pitchFamily="18" charset="-128"/>
              <a:ea typeface="UD Digi Kyokasho NP-B" panose="02020700000000000000" pitchFamily="18" charset="-128"/>
            </a:endParaRPr>
          </a:p>
          <a:p>
            <a:pPr algn="l"/>
            <a:r>
              <a:rPr lang="ja-JP" altLang="en-US" sz="1800">
                <a:latin typeface="UD Digi Kyokasho NP-B" panose="02020700000000000000" pitchFamily="18" charset="-128"/>
                <a:ea typeface="UD Digi Kyokasho NP-B" panose="02020700000000000000" pitchFamily="18" charset="-128"/>
              </a:rPr>
              <a:t>・</a:t>
            </a:r>
            <a:r>
              <a:rPr lang="ja-JP" altLang="ja-JP" sz="1800">
                <a:latin typeface="UD Digi Kyokasho NP-B" panose="02020700000000000000" pitchFamily="18" charset="-128"/>
                <a:ea typeface="UD Digi Kyokasho NP-B" panose="02020700000000000000" pitchFamily="18" charset="-128"/>
              </a:rPr>
              <a:t>同様に先天的という言葉も</a:t>
            </a:r>
            <a:r>
              <a:rPr lang="ja-JP" altLang="en-US" sz="1800">
                <a:latin typeface="UD Digi Kyokasho NP-B" panose="02020700000000000000" pitchFamily="18" charset="-128"/>
                <a:ea typeface="UD Digi Kyokasho NP-B" panose="02020700000000000000" pitchFamily="18" charset="-128"/>
              </a:rPr>
              <a:t>注意が必要</a:t>
            </a:r>
            <a:endParaRPr lang="en-US" altLang="ja-JP" sz="1800">
              <a:latin typeface="UD Digi Kyokasho NP-B" panose="02020700000000000000" pitchFamily="18" charset="-128"/>
              <a:ea typeface="UD Digi Kyokasho NP-B" panose="02020700000000000000" pitchFamily="18" charset="-128"/>
            </a:endParaRPr>
          </a:p>
          <a:p>
            <a:pPr algn="l"/>
            <a:r>
              <a:rPr lang="ja-JP" altLang="en-US" sz="1800">
                <a:latin typeface="UD Digi Kyokasho NP-B" panose="02020700000000000000" pitchFamily="18" charset="-128"/>
                <a:ea typeface="UD Digi Kyokasho NP-B" panose="02020700000000000000" pitchFamily="18" charset="-128"/>
              </a:rPr>
              <a:t>　ただし、病名</a:t>
            </a:r>
            <a:r>
              <a:rPr lang="ja-JP" altLang="ja-JP" sz="1800">
                <a:latin typeface="UD Digi Kyokasho NP-B" panose="02020700000000000000" pitchFamily="18" charset="-128"/>
                <a:ea typeface="UD Digi Kyokasho NP-B" panose="02020700000000000000" pitchFamily="18" charset="-128"/>
              </a:rPr>
              <a:t>として「先天性四肢欠損」のようなものは、そのまま</a:t>
            </a:r>
            <a:r>
              <a:rPr lang="ja-JP" altLang="en-US" sz="1800">
                <a:latin typeface="UD Digi Kyokasho NP-B" panose="02020700000000000000" pitchFamily="18" charset="-128"/>
                <a:ea typeface="UD Digi Kyokasho NP-B" panose="02020700000000000000" pitchFamily="18" charset="-128"/>
              </a:rPr>
              <a:t>使用可</a:t>
            </a:r>
            <a:endParaRPr lang="ja-JP" altLang="ja-JP" sz="1800">
              <a:latin typeface="UD Digi Kyokasho NP-B" panose="02020700000000000000" pitchFamily="18" charset="-128"/>
              <a:ea typeface="UD Digi Kyokasho NP-B" panose="02020700000000000000" pitchFamily="18" charset="-128"/>
            </a:endParaRPr>
          </a:p>
        </p:txBody>
      </p:sp>
      <p:sp>
        <p:nvSpPr>
          <p:cNvPr id="12" name="タイトル 12">
            <a:extLst>
              <a:ext uri="{FF2B5EF4-FFF2-40B4-BE49-F238E27FC236}">
                <a16:creationId xmlns:a16="http://schemas.microsoft.com/office/drawing/2014/main" id="{5D85C408-CD85-4D18-A114-B25B79EDBB53}"/>
              </a:ext>
            </a:extLst>
          </p:cNvPr>
          <p:cNvSpPr txBox="1">
            <a:spLocks/>
          </p:cNvSpPr>
          <p:nvPr/>
        </p:nvSpPr>
        <p:spPr>
          <a:xfrm>
            <a:off x="138545" y="5855855"/>
            <a:ext cx="11914908" cy="95090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kumimoji="1" sz="4000" kern="1200" cap="none">
                <a:ln w="3175" cmpd="sng">
                  <a:noFill/>
                </a:ln>
                <a:solidFill>
                  <a:schemeClr val="lt1"/>
                </a:solidFill>
                <a:effectLst/>
                <a:latin typeface="+mn-lt"/>
                <a:ea typeface="+mn-ea"/>
                <a:cs typeface="+mn-cs"/>
              </a:defRPr>
            </a:lvl1pPr>
            <a:lvl2pPr eaLnBrk="1" hangingPunct="1">
              <a:defRPr kumimoji="1">
                <a:solidFill>
                  <a:schemeClr val="lt1"/>
                </a:solidFill>
                <a:latin typeface="+mn-lt"/>
                <a:ea typeface="+mn-ea"/>
                <a:cs typeface="+mn-cs"/>
              </a:defRPr>
            </a:lvl2pPr>
            <a:lvl3pPr eaLnBrk="1" hangingPunct="1">
              <a:defRPr kumimoji="1">
                <a:solidFill>
                  <a:schemeClr val="lt1"/>
                </a:solidFill>
                <a:latin typeface="+mn-lt"/>
                <a:ea typeface="+mn-ea"/>
                <a:cs typeface="+mn-cs"/>
              </a:defRPr>
            </a:lvl3pPr>
            <a:lvl4pPr eaLnBrk="1" hangingPunct="1">
              <a:defRPr kumimoji="1">
                <a:solidFill>
                  <a:schemeClr val="lt1"/>
                </a:solidFill>
                <a:latin typeface="+mn-lt"/>
                <a:ea typeface="+mn-ea"/>
                <a:cs typeface="+mn-cs"/>
              </a:defRPr>
            </a:lvl4pPr>
            <a:lvl5pPr eaLnBrk="1" hangingPunct="1">
              <a:defRPr kumimoji="1">
                <a:solidFill>
                  <a:schemeClr val="lt1"/>
                </a:solidFill>
                <a:latin typeface="+mn-lt"/>
                <a:ea typeface="+mn-ea"/>
                <a:cs typeface="+mn-cs"/>
              </a:defRPr>
            </a:lvl5pPr>
            <a:lvl6pPr eaLnBrk="1" hangingPunct="1">
              <a:defRPr kumimoji="1">
                <a:solidFill>
                  <a:schemeClr val="lt1"/>
                </a:solidFill>
                <a:latin typeface="+mn-lt"/>
                <a:ea typeface="+mn-ea"/>
                <a:cs typeface="+mn-cs"/>
              </a:defRPr>
            </a:lvl6pPr>
            <a:lvl7pPr eaLnBrk="1" hangingPunct="1">
              <a:defRPr kumimoji="1">
                <a:solidFill>
                  <a:schemeClr val="lt1"/>
                </a:solidFill>
                <a:latin typeface="+mn-lt"/>
                <a:ea typeface="+mn-ea"/>
                <a:cs typeface="+mn-cs"/>
              </a:defRPr>
            </a:lvl7pPr>
            <a:lvl8pPr eaLnBrk="1" hangingPunct="1">
              <a:defRPr kumimoji="1">
                <a:solidFill>
                  <a:schemeClr val="lt1"/>
                </a:solidFill>
                <a:latin typeface="+mn-lt"/>
                <a:ea typeface="+mn-ea"/>
                <a:cs typeface="+mn-cs"/>
              </a:defRPr>
            </a:lvl8pPr>
            <a:lvl9pPr eaLnBrk="1" hangingPunct="1">
              <a:defRPr kumimoji="1">
                <a:solidFill>
                  <a:schemeClr val="lt1"/>
                </a:solidFill>
                <a:latin typeface="+mn-lt"/>
                <a:ea typeface="+mn-ea"/>
                <a:cs typeface="+mn-cs"/>
              </a:defRPr>
            </a:lvl9pPr>
          </a:lstStyle>
          <a:p>
            <a:pPr algn="l"/>
            <a:r>
              <a:rPr lang="ja-JP" altLang="en-US" sz="1800">
                <a:latin typeface="UD Digi Kyokasho NP-B" panose="02020700000000000000" pitchFamily="18" charset="-128"/>
                <a:ea typeface="UD Digi Kyokasho NP-B" panose="02020700000000000000" pitchFamily="18" charset="-128"/>
              </a:rPr>
              <a:t>片腕・二人三脚</a:t>
            </a:r>
            <a:r>
              <a:rPr lang="ja-JP" altLang="ja-JP" sz="1800">
                <a:latin typeface="UD Digi Kyokasho NP-B" panose="02020700000000000000" pitchFamily="18" charset="-128"/>
                <a:ea typeface="UD Digi Kyokasho NP-B" panose="02020700000000000000" pitchFamily="18" charset="-128"/>
              </a:rPr>
              <a:t>　</a:t>
            </a:r>
            <a:r>
              <a:rPr lang="ja-JP" altLang="en-US" sz="1800">
                <a:latin typeface="UD Digi Kyokasho NP-B" panose="02020700000000000000" pitchFamily="18" charset="-128"/>
                <a:ea typeface="UD Digi Kyokasho NP-B" panose="02020700000000000000" pitchFamily="18" charset="-128"/>
              </a:rPr>
              <a:t>（パラリンピック特有）</a:t>
            </a:r>
            <a:r>
              <a:rPr lang="ja-JP" altLang="ja-JP" sz="1800">
                <a:latin typeface="UD Digi Kyokasho NP-B" panose="02020700000000000000" pitchFamily="18" charset="-128"/>
                <a:ea typeface="UD Digi Kyokasho NP-B" panose="02020700000000000000" pitchFamily="18" charset="-128"/>
              </a:rPr>
              <a:t>　</a:t>
            </a:r>
            <a:endParaRPr lang="en-US" altLang="ja-JP" sz="1800">
              <a:latin typeface="UD Digi Kyokasho NP-B" panose="02020700000000000000" pitchFamily="18" charset="-128"/>
              <a:ea typeface="UD Digi Kyokasho NP-B" panose="02020700000000000000" pitchFamily="18" charset="-128"/>
            </a:endParaRPr>
          </a:p>
          <a:p>
            <a:pPr algn="l"/>
            <a:r>
              <a:rPr lang="ja-JP" altLang="en-US" sz="1800">
                <a:latin typeface="UD Digi Kyokasho NP-B" panose="02020700000000000000" pitchFamily="18" charset="-128"/>
                <a:ea typeface="UD Digi Kyokasho NP-B" panose="02020700000000000000" pitchFamily="18" charset="-128"/>
              </a:rPr>
              <a:t>・片腕のない人にコーチが片腕となってというのは</a:t>
            </a:r>
            <a:r>
              <a:rPr lang="en-US" altLang="ja-JP" sz="1800">
                <a:latin typeface="UD Digi Kyokasho NP-B" panose="02020700000000000000" pitchFamily="18" charset="-128"/>
                <a:ea typeface="UD Digi Kyokasho NP-B" panose="02020700000000000000" pitchFamily="18" charset="-128"/>
              </a:rPr>
              <a:t>NG</a:t>
            </a:r>
          </a:p>
          <a:p>
            <a:pPr algn="l"/>
            <a:r>
              <a:rPr lang="ja-JP" altLang="en-US" sz="1800">
                <a:latin typeface="UD Digi Kyokasho NP-B" panose="02020700000000000000" pitchFamily="18" charset="-128"/>
                <a:ea typeface="UD Digi Kyokasho NP-B" panose="02020700000000000000" pitchFamily="18" charset="-128"/>
              </a:rPr>
              <a:t>・</a:t>
            </a:r>
            <a:r>
              <a:rPr lang="ja-JP" altLang="ja-JP" sz="1800">
                <a:latin typeface="UD Digi Kyokasho NP-B" panose="02020700000000000000" pitchFamily="18" charset="-128"/>
                <a:ea typeface="UD Digi Kyokasho NP-B" panose="02020700000000000000" pitchFamily="18" charset="-128"/>
              </a:rPr>
              <a:t>同様に</a:t>
            </a:r>
            <a:r>
              <a:rPr lang="ja-JP" altLang="en-US" sz="1800">
                <a:latin typeface="UD Digi Kyokasho NP-B" panose="02020700000000000000" pitchFamily="18" charset="-128"/>
                <a:ea typeface="UD Digi Kyokasho NP-B" panose="02020700000000000000" pitchFamily="18" charset="-128"/>
              </a:rPr>
              <a:t>片足のない人もいるので、コーチと二人三脚では</a:t>
            </a:r>
            <a:r>
              <a:rPr lang="en-US" altLang="ja-JP" sz="1800">
                <a:latin typeface="UD Digi Kyokasho NP-B" panose="02020700000000000000" pitchFamily="18" charset="-128"/>
                <a:ea typeface="UD Digi Kyokasho NP-B" panose="02020700000000000000" pitchFamily="18" charset="-128"/>
              </a:rPr>
              <a:t>NG</a:t>
            </a:r>
            <a:endParaRPr lang="ja-JP" altLang="ja-JP" sz="1800">
              <a:latin typeface="UD Digi Kyokasho NP-B" panose="02020700000000000000" pitchFamily="18" charset="-128"/>
              <a:ea typeface="UD Digi Kyokasho NP-B" panose="02020700000000000000" pitchFamily="18" charset="-128"/>
            </a:endParaRPr>
          </a:p>
        </p:txBody>
      </p:sp>
      <p:sp>
        <p:nvSpPr>
          <p:cNvPr id="13" name="タイトル 12">
            <a:extLst>
              <a:ext uri="{FF2B5EF4-FFF2-40B4-BE49-F238E27FC236}">
                <a16:creationId xmlns:a16="http://schemas.microsoft.com/office/drawing/2014/main" id="{D6E6F3F3-9CCB-4CE6-A01C-417FC2AF399C}"/>
              </a:ext>
            </a:extLst>
          </p:cNvPr>
          <p:cNvSpPr txBox="1">
            <a:spLocks/>
          </p:cNvSpPr>
          <p:nvPr/>
        </p:nvSpPr>
        <p:spPr>
          <a:xfrm>
            <a:off x="137395" y="4671739"/>
            <a:ext cx="11914908" cy="1132337"/>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kumimoji="1" sz="4000" kern="1200" cap="none">
                <a:ln w="3175" cmpd="sng">
                  <a:noFill/>
                </a:ln>
                <a:solidFill>
                  <a:schemeClr val="lt1"/>
                </a:solidFill>
                <a:effectLst/>
                <a:latin typeface="+mn-lt"/>
                <a:ea typeface="+mn-ea"/>
                <a:cs typeface="+mn-cs"/>
              </a:defRPr>
            </a:lvl1pPr>
            <a:lvl2pPr eaLnBrk="1" hangingPunct="1">
              <a:defRPr kumimoji="1">
                <a:solidFill>
                  <a:schemeClr val="lt1"/>
                </a:solidFill>
                <a:latin typeface="+mn-lt"/>
                <a:ea typeface="+mn-ea"/>
                <a:cs typeface="+mn-cs"/>
              </a:defRPr>
            </a:lvl2pPr>
            <a:lvl3pPr eaLnBrk="1" hangingPunct="1">
              <a:defRPr kumimoji="1">
                <a:solidFill>
                  <a:schemeClr val="lt1"/>
                </a:solidFill>
                <a:latin typeface="+mn-lt"/>
                <a:ea typeface="+mn-ea"/>
                <a:cs typeface="+mn-cs"/>
              </a:defRPr>
            </a:lvl3pPr>
            <a:lvl4pPr eaLnBrk="1" hangingPunct="1">
              <a:defRPr kumimoji="1">
                <a:solidFill>
                  <a:schemeClr val="lt1"/>
                </a:solidFill>
                <a:latin typeface="+mn-lt"/>
                <a:ea typeface="+mn-ea"/>
                <a:cs typeface="+mn-cs"/>
              </a:defRPr>
            </a:lvl4pPr>
            <a:lvl5pPr eaLnBrk="1" hangingPunct="1">
              <a:defRPr kumimoji="1">
                <a:solidFill>
                  <a:schemeClr val="lt1"/>
                </a:solidFill>
                <a:latin typeface="+mn-lt"/>
                <a:ea typeface="+mn-ea"/>
                <a:cs typeface="+mn-cs"/>
              </a:defRPr>
            </a:lvl5pPr>
            <a:lvl6pPr eaLnBrk="1" hangingPunct="1">
              <a:defRPr kumimoji="1">
                <a:solidFill>
                  <a:schemeClr val="lt1"/>
                </a:solidFill>
                <a:latin typeface="+mn-lt"/>
                <a:ea typeface="+mn-ea"/>
                <a:cs typeface="+mn-cs"/>
              </a:defRPr>
            </a:lvl6pPr>
            <a:lvl7pPr eaLnBrk="1" hangingPunct="1">
              <a:defRPr kumimoji="1">
                <a:solidFill>
                  <a:schemeClr val="lt1"/>
                </a:solidFill>
                <a:latin typeface="+mn-lt"/>
                <a:ea typeface="+mn-ea"/>
                <a:cs typeface="+mn-cs"/>
              </a:defRPr>
            </a:lvl7pPr>
            <a:lvl8pPr eaLnBrk="1" hangingPunct="1">
              <a:defRPr kumimoji="1">
                <a:solidFill>
                  <a:schemeClr val="lt1"/>
                </a:solidFill>
                <a:latin typeface="+mn-lt"/>
                <a:ea typeface="+mn-ea"/>
                <a:cs typeface="+mn-cs"/>
              </a:defRPr>
            </a:lvl8pPr>
            <a:lvl9pPr eaLnBrk="1" hangingPunct="1">
              <a:defRPr kumimoji="1">
                <a:solidFill>
                  <a:schemeClr val="lt1"/>
                </a:solidFill>
                <a:latin typeface="+mn-lt"/>
                <a:ea typeface="+mn-ea"/>
                <a:cs typeface="+mn-cs"/>
              </a:defRPr>
            </a:lvl9pPr>
          </a:lstStyle>
          <a:p>
            <a:pPr algn="l"/>
            <a:r>
              <a:rPr lang="en-US" altLang="ja-JP" sz="1800">
                <a:latin typeface="UD Digi Kyokasho NP-B" panose="02020700000000000000" pitchFamily="18" charset="-128"/>
                <a:ea typeface="UD Digi Kyokasho NP-B" panose="02020700000000000000" pitchFamily="18" charset="-128"/>
              </a:rPr>
              <a:t>LGBT  </a:t>
            </a:r>
            <a:r>
              <a:rPr lang="ja-JP" altLang="en-US" sz="1800">
                <a:latin typeface="UD Digi Kyokasho NP-B" panose="02020700000000000000" pitchFamily="18" charset="-128"/>
                <a:ea typeface="UD Digi Kyokasho NP-B" panose="02020700000000000000" pitchFamily="18" charset="-128"/>
              </a:rPr>
              <a:t>→　「</a:t>
            </a:r>
            <a:r>
              <a:rPr lang="en-US" altLang="ja-JP" sz="1800">
                <a:latin typeface="UD Digi Kyokasho NP-B" panose="02020700000000000000" pitchFamily="18" charset="-128"/>
                <a:ea typeface="UD Digi Kyokasho NP-B" panose="02020700000000000000" pitchFamily="18" charset="-128"/>
              </a:rPr>
              <a:t>LGBT</a:t>
            </a:r>
            <a:r>
              <a:rPr lang="ja-JP" altLang="en-US" sz="1800">
                <a:latin typeface="UD Digi Kyokasho NP-B" panose="02020700000000000000" pitchFamily="18" charset="-128"/>
                <a:ea typeface="UD Digi Kyokasho NP-B" panose="02020700000000000000" pitchFamily="18" charset="-128"/>
              </a:rPr>
              <a:t>など」あるいは「性的マイノリティー」</a:t>
            </a:r>
            <a:endParaRPr lang="en-US" altLang="ja-JP" sz="1800">
              <a:latin typeface="UD Digi Kyokasho NP-B" panose="02020700000000000000" pitchFamily="18" charset="-128"/>
              <a:ea typeface="UD Digi Kyokasho NP-B" panose="02020700000000000000" pitchFamily="18" charset="-128"/>
            </a:endParaRPr>
          </a:p>
          <a:p>
            <a:pPr algn="l"/>
            <a:r>
              <a:rPr lang="ja-JP" altLang="en-US" sz="1800">
                <a:latin typeface="UD Digi Kyokasho NP-B" panose="02020700000000000000" pitchFamily="18" charset="-128"/>
                <a:ea typeface="UD Digi Kyokasho NP-B" panose="02020700000000000000" pitchFamily="18" charset="-128"/>
              </a:rPr>
              <a:t>・</a:t>
            </a:r>
            <a:r>
              <a:rPr lang="ja-JP" altLang="ja-JP" sz="1800">
                <a:latin typeface="UD Digi Kyokasho NP-B" panose="02020700000000000000" pitchFamily="18" charset="-128"/>
                <a:ea typeface="UD Digi Kyokasho NP-B" panose="02020700000000000000" pitchFamily="18" charset="-128"/>
              </a:rPr>
              <a:t>ＬＧＢＴに該当しない人もいるので十把一絡げに</a:t>
            </a:r>
            <a:r>
              <a:rPr lang="ja-JP" altLang="en-US" sz="1800">
                <a:latin typeface="UD Digi Kyokasho NP-B" panose="02020700000000000000" pitchFamily="18" charset="-128"/>
                <a:ea typeface="UD Digi Kyokasho NP-B" panose="02020700000000000000" pitchFamily="18" charset="-128"/>
              </a:rPr>
              <a:t>しない</a:t>
            </a:r>
            <a:endParaRPr lang="en-US" altLang="ja-JP" sz="1800">
              <a:latin typeface="UD Digi Kyokasho NP-B" panose="02020700000000000000" pitchFamily="18" charset="-128"/>
              <a:ea typeface="UD Digi Kyokasho NP-B" panose="02020700000000000000" pitchFamily="18" charset="-128"/>
            </a:endParaRPr>
          </a:p>
          <a:p>
            <a:pPr algn="l"/>
            <a:r>
              <a:rPr lang="ja-JP" altLang="en-US" sz="1800">
                <a:latin typeface="UD Digi Kyokasho NP-B" panose="02020700000000000000" pitchFamily="18" charset="-128"/>
                <a:ea typeface="UD Digi Kyokasho NP-B" panose="02020700000000000000" pitchFamily="18" charset="-128"/>
              </a:rPr>
              <a:t>・</a:t>
            </a:r>
            <a:r>
              <a:rPr lang="ja-JP" altLang="ja-JP" sz="1800">
                <a:latin typeface="UD Digi Kyokasho NP-B" panose="02020700000000000000" pitchFamily="18" charset="-128"/>
                <a:ea typeface="UD Digi Kyokasho NP-B" panose="02020700000000000000" pitchFamily="18" charset="-128"/>
              </a:rPr>
              <a:t>性的指向と性的嗜好を混同して使わない</a:t>
            </a:r>
          </a:p>
        </p:txBody>
      </p:sp>
      <p:sp>
        <p:nvSpPr>
          <p:cNvPr id="14" name="タイトル 12">
            <a:extLst>
              <a:ext uri="{FF2B5EF4-FFF2-40B4-BE49-F238E27FC236}">
                <a16:creationId xmlns:a16="http://schemas.microsoft.com/office/drawing/2014/main" id="{BDBBBE5B-8704-4A02-842F-C5978E6A1EB8}"/>
              </a:ext>
            </a:extLst>
          </p:cNvPr>
          <p:cNvSpPr txBox="1">
            <a:spLocks/>
          </p:cNvSpPr>
          <p:nvPr/>
        </p:nvSpPr>
        <p:spPr>
          <a:xfrm>
            <a:off x="137395" y="3418345"/>
            <a:ext cx="11914908" cy="1132337"/>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kumimoji="1" sz="4000" kern="1200" cap="none">
                <a:ln w="3175" cmpd="sng">
                  <a:noFill/>
                </a:ln>
                <a:solidFill>
                  <a:schemeClr val="lt1"/>
                </a:solidFill>
                <a:effectLst/>
                <a:latin typeface="+mn-lt"/>
                <a:ea typeface="+mn-ea"/>
                <a:cs typeface="+mn-cs"/>
              </a:defRPr>
            </a:lvl1pPr>
            <a:lvl2pPr eaLnBrk="1" hangingPunct="1">
              <a:defRPr kumimoji="1">
                <a:solidFill>
                  <a:schemeClr val="lt1"/>
                </a:solidFill>
                <a:latin typeface="+mn-lt"/>
                <a:ea typeface="+mn-ea"/>
                <a:cs typeface="+mn-cs"/>
              </a:defRPr>
            </a:lvl2pPr>
            <a:lvl3pPr eaLnBrk="1" hangingPunct="1">
              <a:defRPr kumimoji="1">
                <a:solidFill>
                  <a:schemeClr val="lt1"/>
                </a:solidFill>
                <a:latin typeface="+mn-lt"/>
                <a:ea typeface="+mn-ea"/>
                <a:cs typeface="+mn-cs"/>
              </a:defRPr>
            </a:lvl3pPr>
            <a:lvl4pPr eaLnBrk="1" hangingPunct="1">
              <a:defRPr kumimoji="1">
                <a:solidFill>
                  <a:schemeClr val="lt1"/>
                </a:solidFill>
                <a:latin typeface="+mn-lt"/>
                <a:ea typeface="+mn-ea"/>
                <a:cs typeface="+mn-cs"/>
              </a:defRPr>
            </a:lvl4pPr>
            <a:lvl5pPr eaLnBrk="1" hangingPunct="1">
              <a:defRPr kumimoji="1">
                <a:solidFill>
                  <a:schemeClr val="lt1"/>
                </a:solidFill>
                <a:latin typeface="+mn-lt"/>
                <a:ea typeface="+mn-ea"/>
                <a:cs typeface="+mn-cs"/>
              </a:defRPr>
            </a:lvl5pPr>
            <a:lvl6pPr eaLnBrk="1" hangingPunct="1">
              <a:defRPr kumimoji="1">
                <a:solidFill>
                  <a:schemeClr val="lt1"/>
                </a:solidFill>
                <a:latin typeface="+mn-lt"/>
                <a:ea typeface="+mn-ea"/>
                <a:cs typeface="+mn-cs"/>
              </a:defRPr>
            </a:lvl6pPr>
            <a:lvl7pPr eaLnBrk="1" hangingPunct="1">
              <a:defRPr kumimoji="1">
                <a:solidFill>
                  <a:schemeClr val="lt1"/>
                </a:solidFill>
                <a:latin typeface="+mn-lt"/>
                <a:ea typeface="+mn-ea"/>
                <a:cs typeface="+mn-cs"/>
              </a:defRPr>
            </a:lvl7pPr>
            <a:lvl8pPr eaLnBrk="1" hangingPunct="1">
              <a:defRPr kumimoji="1">
                <a:solidFill>
                  <a:schemeClr val="lt1"/>
                </a:solidFill>
                <a:latin typeface="+mn-lt"/>
                <a:ea typeface="+mn-ea"/>
                <a:cs typeface="+mn-cs"/>
              </a:defRPr>
            </a:lvl8pPr>
            <a:lvl9pPr eaLnBrk="1" hangingPunct="1">
              <a:defRPr kumimoji="1">
                <a:solidFill>
                  <a:schemeClr val="lt1"/>
                </a:solidFill>
                <a:latin typeface="+mn-lt"/>
                <a:ea typeface="+mn-ea"/>
                <a:cs typeface="+mn-cs"/>
              </a:defRPr>
            </a:lvl9pPr>
          </a:lstStyle>
          <a:p>
            <a:pPr algn="l"/>
            <a:r>
              <a:rPr lang="ja-JP" altLang="ja-JP" sz="1800">
                <a:latin typeface="UD Digi Kyokasho NP-B" panose="02020700000000000000" pitchFamily="18" charset="-128"/>
                <a:ea typeface="UD Digi Kyokasho NP-B" panose="02020700000000000000" pitchFamily="18" charset="-128"/>
              </a:rPr>
              <a:t>未熟児　→</a:t>
            </a:r>
            <a:r>
              <a:rPr lang="en-US" altLang="ja-JP" sz="1800">
                <a:latin typeface="UD Digi Kyokasho NP-B" panose="02020700000000000000" pitchFamily="18" charset="-128"/>
                <a:ea typeface="UD Digi Kyokasho NP-B" panose="02020700000000000000" pitchFamily="18" charset="-128"/>
              </a:rPr>
              <a:t>   </a:t>
            </a:r>
            <a:r>
              <a:rPr lang="ja-JP" altLang="en-US" sz="1800">
                <a:latin typeface="UD Digi Kyokasho NP-B" panose="02020700000000000000" pitchFamily="18" charset="-128"/>
                <a:ea typeface="UD Digi Kyokasho NP-B" panose="02020700000000000000" pitchFamily="18" charset="-128"/>
              </a:rPr>
              <a:t>「低出生体重児」など</a:t>
            </a:r>
            <a:endParaRPr lang="en-US" altLang="ja-JP" sz="1800">
              <a:latin typeface="UD Digi Kyokasho NP-B" panose="02020700000000000000" pitchFamily="18" charset="-128"/>
              <a:ea typeface="UD Digi Kyokasho NP-B" panose="02020700000000000000" pitchFamily="18" charset="-128"/>
            </a:endParaRPr>
          </a:p>
          <a:p>
            <a:pPr algn="l"/>
            <a:r>
              <a:rPr lang="ja-JP" altLang="en-US" sz="1800">
                <a:latin typeface="UD Digi Kyokasho NP-B" panose="02020700000000000000" pitchFamily="18" charset="-128"/>
                <a:ea typeface="UD Digi Kyokasho NP-B" panose="02020700000000000000" pitchFamily="18" charset="-128"/>
              </a:rPr>
              <a:t>・学問的には使わない　ただし病名として「未熟児網膜症」などは使用可</a:t>
            </a:r>
            <a:endParaRPr lang="en-US" altLang="ja-JP" sz="1800">
              <a:latin typeface="UD Digi Kyokasho NP-B" panose="02020700000000000000" pitchFamily="18" charset="-128"/>
              <a:ea typeface="UD Digi Kyokasho NP-B" panose="02020700000000000000" pitchFamily="18" charset="-128"/>
            </a:endParaRPr>
          </a:p>
          <a:p>
            <a:pPr algn="l"/>
            <a:r>
              <a:rPr lang="ja-JP" altLang="en-US" sz="1800">
                <a:latin typeface="UD Digi Kyokasho NP-B" panose="02020700000000000000" pitchFamily="18" charset="-128"/>
                <a:ea typeface="UD Digi Kyokasho NP-B" panose="02020700000000000000" pitchFamily="18" charset="-128"/>
              </a:rPr>
              <a:t>・</a:t>
            </a:r>
            <a:r>
              <a:rPr lang="ja-JP" altLang="ja-JP" sz="1800">
                <a:latin typeface="UD Digi Kyokasho NP-B" panose="02020700000000000000" pitchFamily="18" charset="-128"/>
                <a:ea typeface="UD Digi Kyokasho NP-B" panose="02020700000000000000" pitchFamily="18" charset="-128"/>
              </a:rPr>
              <a:t>言葉自体に抵抗感を示す親御さん</a:t>
            </a:r>
            <a:r>
              <a:rPr lang="ja-JP" altLang="en-US" sz="1800">
                <a:latin typeface="UD Digi Kyokasho NP-B" panose="02020700000000000000" pitchFamily="18" charset="-128"/>
                <a:ea typeface="UD Digi Kyokasho NP-B" panose="02020700000000000000" pitchFamily="18" charset="-128"/>
              </a:rPr>
              <a:t>が多い</a:t>
            </a:r>
            <a:endParaRPr lang="en-US" altLang="ja-JP" sz="1800">
              <a:latin typeface="UD Digi Kyokasho NP-B" panose="02020700000000000000" pitchFamily="18" charset="-128"/>
              <a:ea typeface="UD Digi Kyokasho NP-B" panose="02020700000000000000" pitchFamily="18" charset="-128"/>
            </a:endParaRPr>
          </a:p>
          <a:p>
            <a:pPr algn="l"/>
            <a:r>
              <a:rPr lang="ja-JP" altLang="en-US" sz="1800">
                <a:latin typeface="UD Digi Kyokasho NP-B" panose="02020700000000000000" pitchFamily="18" charset="-128"/>
                <a:ea typeface="UD Digi Kyokasho NP-B" panose="02020700000000000000" pitchFamily="18" charset="-128"/>
              </a:rPr>
              <a:t>・どうしても使う場合には</a:t>
            </a:r>
            <a:r>
              <a:rPr lang="ja-JP" altLang="ja-JP" sz="1800">
                <a:latin typeface="UD Digi Kyokasho NP-B" panose="02020700000000000000" pitchFamily="18" charset="-128"/>
                <a:ea typeface="UD Digi Kyokasho NP-B" panose="02020700000000000000" pitchFamily="18" charset="-128"/>
              </a:rPr>
              <a:t>「低出生体重児いわゆる未熟児」というのが無難</a:t>
            </a:r>
          </a:p>
        </p:txBody>
      </p:sp>
    </p:spTree>
    <p:extLst>
      <p:ext uri="{BB962C8B-B14F-4D97-AF65-F5344CB8AC3E}">
        <p14:creationId xmlns:p14="http://schemas.microsoft.com/office/powerpoint/2010/main" val="383514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プレースホルダー 6">
            <a:extLst>
              <a:ext uri="{FF2B5EF4-FFF2-40B4-BE49-F238E27FC236}">
                <a16:creationId xmlns:a16="http://schemas.microsoft.com/office/drawing/2014/main" id="{75F583B9-AED4-48CD-8366-EE24FEAC83B6}"/>
              </a:ext>
            </a:extLst>
          </p:cNvPr>
          <p:cNvPicPr>
            <a:picLocks noChangeAspect="1"/>
          </p:cNvPicPr>
          <p:nvPr/>
        </p:nvPicPr>
        <p:blipFill>
          <a:blip r:embed="rId2">
            <a:extLst>
              <a:ext uri="{28A0092B-C50C-407E-A947-70E740481C1C}">
                <a14:useLocalDpi xmlns:a14="http://schemas.microsoft.com/office/drawing/2010/main" val="0"/>
              </a:ext>
            </a:extLst>
          </a:blip>
          <a:srcRect t="23550" b="23550"/>
          <a:stretch>
            <a:fillRect/>
          </a:stretch>
        </p:blipFill>
        <p:spPr>
          <a:xfrm>
            <a:off x="0" y="1"/>
            <a:ext cx="12191999" cy="6857999"/>
          </a:xfrm>
          <a:prstGeom prst="rect">
            <a:avLst/>
          </a:prstGeom>
          <a:effectLst>
            <a:softEdge rad="1270000"/>
          </a:effectLst>
        </p:spPr>
      </p:pic>
      <p:sp>
        <p:nvSpPr>
          <p:cNvPr id="17" name="タイトル 12">
            <a:extLst>
              <a:ext uri="{FF2B5EF4-FFF2-40B4-BE49-F238E27FC236}">
                <a16:creationId xmlns:a16="http://schemas.microsoft.com/office/drawing/2014/main" id="{DAFCD819-A4B9-48E7-B683-8472E2E8AC41}"/>
              </a:ext>
            </a:extLst>
          </p:cNvPr>
          <p:cNvSpPr>
            <a:spLocks noGrp="1"/>
          </p:cNvSpPr>
          <p:nvPr/>
        </p:nvSpPr>
        <p:spPr>
          <a:xfrm>
            <a:off x="1424549" y="207821"/>
            <a:ext cx="9731828" cy="587621"/>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vert="horz" lIns="68580" tIns="34290" rIns="68580" bIns="3429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sz="1800" b="0" i="0" u="none" strike="noStrike" kern="1200" spc="0" baseline="0">
                <a:solidFill>
                  <a:prstClr val="black">
                    <a:lumMod val="65000"/>
                    <a:lumOff val="35000"/>
                  </a:prstClr>
                </a:solidFill>
                <a:latin typeface="+mn-lt"/>
                <a:ea typeface="+mn-ea"/>
                <a:cs typeface="+mn-cs"/>
              </a:defRPr>
            </a:pPr>
            <a:r>
              <a:rPr lang="ja-JP" altLang="en-US" sz="2800" b="1">
                <a:solidFill>
                  <a:schemeClr val="bg1"/>
                </a:solidFill>
                <a:latin typeface="+mn-ea"/>
              </a:rPr>
              <a:t>では、どう描くか？</a:t>
            </a:r>
          </a:p>
        </p:txBody>
      </p:sp>
      <p:grpSp>
        <p:nvGrpSpPr>
          <p:cNvPr id="2" name="グループ化 1">
            <a:extLst>
              <a:ext uri="{FF2B5EF4-FFF2-40B4-BE49-F238E27FC236}">
                <a16:creationId xmlns:a16="http://schemas.microsoft.com/office/drawing/2014/main" id="{DDF04B74-645C-43F8-8AD7-87DD78CD3EFD}"/>
              </a:ext>
            </a:extLst>
          </p:cNvPr>
          <p:cNvGrpSpPr/>
          <p:nvPr/>
        </p:nvGrpSpPr>
        <p:grpSpPr>
          <a:xfrm>
            <a:off x="1405053" y="1133817"/>
            <a:ext cx="10001984" cy="2515780"/>
            <a:chOff x="1405053" y="1133817"/>
            <a:chExt cx="10001984" cy="1314486"/>
          </a:xfrm>
        </p:grpSpPr>
        <p:sp>
          <p:nvSpPr>
            <p:cNvPr id="11" name="コンテンツ プレースホルダー 2">
              <a:extLst>
                <a:ext uri="{FF2B5EF4-FFF2-40B4-BE49-F238E27FC236}">
                  <a16:creationId xmlns:a16="http://schemas.microsoft.com/office/drawing/2014/main" id="{611D5AFE-BF21-485F-A4E2-6BF091E38B23}"/>
                </a:ext>
              </a:extLst>
            </p:cNvPr>
            <p:cNvSpPr txBox="1">
              <a:spLocks/>
            </p:cNvSpPr>
            <p:nvPr/>
          </p:nvSpPr>
          <p:spPr>
            <a:xfrm>
              <a:off x="1405053" y="1133817"/>
              <a:ext cx="783965" cy="180796"/>
            </a:xfrm>
            <a:prstGeom prst="rect">
              <a:avLst/>
            </a:prstGeom>
            <a:ln/>
          </p:spPr>
          <p:style>
            <a:lnRef idx="1">
              <a:schemeClr val="accent3"/>
            </a:lnRef>
            <a:fillRef idx="2">
              <a:schemeClr val="accent3"/>
            </a:fillRef>
            <a:effectRef idx="1">
              <a:schemeClr val="accent3"/>
            </a:effectRef>
            <a:fontRef idx="minor">
              <a:schemeClr val="dk1"/>
            </a:fontRef>
          </p:style>
          <p:txBody>
            <a:bodyPr vert="horz" lIns="68580" tIns="34290" rIns="68580" bIns="3429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pPr marL="0" indent="0" algn="ctr">
                <a:buNone/>
              </a:pPr>
              <a:r>
                <a:rPr lang="ja-JP" altLang="en-US" b="1">
                  <a:solidFill>
                    <a:srgbClr val="00B050"/>
                  </a:solidFill>
                  <a:latin typeface="UD Digi Kyokasho NP-B" panose="02020700000000000000" pitchFamily="18" charset="-128"/>
                  <a:ea typeface="UD Digi Kyokasho NP-B" panose="02020700000000000000" pitchFamily="18" charset="-128"/>
                </a:rPr>
                <a:t>日常</a:t>
              </a:r>
              <a:endParaRPr lang="en-US" altLang="ja-JP" b="1">
                <a:solidFill>
                  <a:srgbClr val="00B050"/>
                </a:solidFill>
                <a:latin typeface="UD Digi Kyokasho NP-B" panose="02020700000000000000" pitchFamily="18" charset="-128"/>
                <a:ea typeface="UD Digi Kyokasho NP-B" panose="02020700000000000000" pitchFamily="18" charset="-128"/>
              </a:endParaRPr>
            </a:p>
          </p:txBody>
        </p:sp>
        <p:sp>
          <p:nvSpPr>
            <p:cNvPr id="12" name="コンテンツ プレースホルダー 2">
              <a:extLst>
                <a:ext uri="{FF2B5EF4-FFF2-40B4-BE49-F238E27FC236}">
                  <a16:creationId xmlns:a16="http://schemas.microsoft.com/office/drawing/2014/main" id="{223A3151-894C-423D-BAB7-B65D16D5AA91}"/>
                </a:ext>
              </a:extLst>
            </p:cNvPr>
            <p:cNvSpPr txBox="1">
              <a:spLocks/>
            </p:cNvSpPr>
            <p:nvPr/>
          </p:nvSpPr>
          <p:spPr>
            <a:xfrm>
              <a:off x="1533237" y="1295479"/>
              <a:ext cx="9873800" cy="1152824"/>
            </a:xfrm>
            <a:prstGeom prst="rect">
              <a:avLst/>
            </a:prstGeom>
            <a:ln/>
          </p:spPr>
          <p:style>
            <a:lnRef idx="1">
              <a:schemeClr val="accent1"/>
            </a:lnRef>
            <a:fillRef idx="1002">
              <a:schemeClr val="lt2"/>
            </a:fillRef>
            <a:effectRef idx="1">
              <a:schemeClr val="accent1"/>
            </a:effectRef>
            <a:fontRef idx="minor">
              <a:schemeClr val="dk1"/>
            </a:fontRef>
          </p:style>
          <p:txBody>
            <a:bodyPr vert="horz" lIns="68580" tIns="34290" rIns="68580" bIns="34290" rtlCol="0" anchor="ctr">
              <a:normAutofit fontScale="925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r>
                <a:rPr lang="ja-JP" altLang="en-US" b="1">
                  <a:solidFill>
                    <a:srgbClr val="0070C0"/>
                  </a:solidFill>
                  <a:latin typeface="UD Digi Kyokasho NP-B" panose="02020700000000000000" pitchFamily="18" charset="-128"/>
                  <a:ea typeface="UD Digi Kyokasho NP-B" panose="02020700000000000000" pitchFamily="18" charset="-128"/>
                </a:rPr>
                <a:t>例）車いすの竹内さんは車いすであるにも関わらず、頑張って大学に通っています</a:t>
              </a:r>
              <a:endParaRPr lang="en-US" altLang="ja-JP" b="1">
                <a:solidFill>
                  <a:srgbClr val="0070C0"/>
                </a:solidFill>
                <a:latin typeface="UD Digi Kyokasho NP-B" panose="02020700000000000000" pitchFamily="18" charset="-128"/>
                <a:ea typeface="UD Digi Kyokasho NP-B" panose="02020700000000000000" pitchFamily="18" charset="-128"/>
              </a:endParaRPr>
            </a:p>
            <a:p>
              <a:r>
                <a:rPr lang="ja-JP" altLang="en-US" b="1">
                  <a:solidFill>
                    <a:srgbClr val="0070C0"/>
                  </a:solidFill>
                  <a:latin typeface="UD Digi Kyokasho NP-B" panose="02020700000000000000" pitchFamily="18" charset="-128"/>
                  <a:ea typeface="UD Digi Kyokasho NP-B" panose="02020700000000000000" pitchFamily="18" charset="-128"/>
                </a:rPr>
                <a:t>→　当人は頑張っているとは思っていない（頑張っているかどうかは当人の物差し）</a:t>
              </a:r>
              <a:endParaRPr lang="en-US" altLang="ja-JP" b="1">
                <a:solidFill>
                  <a:srgbClr val="0070C0"/>
                </a:solidFill>
                <a:latin typeface="UD Digi Kyokasho NP-B" panose="02020700000000000000" pitchFamily="18" charset="-128"/>
                <a:ea typeface="UD Digi Kyokasho NP-B" panose="02020700000000000000" pitchFamily="18" charset="-128"/>
              </a:endParaRPr>
            </a:p>
            <a:p>
              <a:r>
                <a:rPr lang="ja-JP" altLang="en-US" b="1">
                  <a:solidFill>
                    <a:srgbClr val="0070C0"/>
                  </a:solidFill>
                  <a:latin typeface="UD Digi Kyokasho NP-B" panose="02020700000000000000" pitchFamily="18" charset="-128"/>
                  <a:ea typeface="UD Digi Kyokasho NP-B" panose="02020700000000000000" pitchFamily="18" charset="-128"/>
                </a:rPr>
                <a:t>→　頑張らないといけない環境になっていること自体が問題</a:t>
              </a:r>
              <a:endParaRPr lang="en-US" altLang="ja-JP" b="1">
                <a:solidFill>
                  <a:srgbClr val="0070C0"/>
                </a:solidFill>
                <a:latin typeface="UD Digi Kyokasho NP-B" panose="02020700000000000000" pitchFamily="18" charset="-128"/>
                <a:ea typeface="UD Digi Kyokasho NP-B" panose="02020700000000000000" pitchFamily="18" charset="-128"/>
              </a:endParaRPr>
            </a:p>
            <a:p>
              <a:r>
                <a:rPr lang="ja-JP" altLang="en-US" b="1">
                  <a:solidFill>
                    <a:srgbClr val="0070C0"/>
                  </a:solidFill>
                  <a:latin typeface="UD Digi Kyokasho NP-B" panose="02020700000000000000" pitchFamily="18" charset="-128"/>
                  <a:ea typeface="UD Digi Kyokasho NP-B" panose="02020700000000000000" pitchFamily="18" charset="-128"/>
                </a:rPr>
                <a:t>例）みんなの手助けを受けながら、学校生活を送っています</a:t>
              </a:r>
              <a:endParaRPr lang="en-US" altLang="ja-JP" b="1">
                <a:solidFill>
                  <a:srgbClr val="0070C0"/>
                </a:solidFill>
                <a:latin typeface="UD Digi Kyokasho NP-B" panose="02020700000000000000" pitchFamily="18" charset="-128"/>
                <a:ea typeface="UD Digi Kyokasho NP-B" panose="02020700000000000000" pitchFamily="18" charset="-128"/>
              </a:endParaRPr>
            </a:p>
            <a:p>
              <a:r>
                <a:rPr lang="ja-JP" altLang="en-US" b="1">
                  <a:solidFill>
                    <a:srgbClr val="0070C0"/>
                  </a:solidFill>
                  <a:latin typeface="UD Digi Kyokasho NP-B" panose="02020700000000000000" pitchFamily="18" charset="-128"/>
                  <a:ea typeface="UD Digi Kyokasho NP-B" panose="02020700000000000000" pitchFamily="18" charset="-128"/>
                </a:rPr>
                <a:t>→　手助けを受けるのは事実でも、ことさら強調しないことが大事</a:t>
              </a:r>
              <a:endParaRPr lang="en-US" altLang="ja-JP" b="1">
                <a:solidFill>
                  <a:schemeClr val="tx1"/>
                </a:solidFill>
                <a:latin typeface="UD Digi Kyokasho NP-B" panose="02020700000000000000" pitchFamily="18" charset="-128"/>
                <a:ea typeface="UD Digi Kyokasho NP-B" panose="02020700000000000000" pitchFamily="18" charset="-128"/>
              </a:endParaRPr>
            </a:p>
          </p:txBody>
        </p:sp>
      </p:grpSp>
      <p:grpSp>
        <p:nvGrpSpPr>
          <p:cNvPr id="14" name="グループ化 13">
            <a:extLst>
              <a:ext uri="{FF2B5EF4-FFF2-40B4-BE49-F238E27FC236}">
                <a16:creationId xmlns:a16="http://schemas.microsoft.com/office/drawing/2014/main" id="{1ACDD642-38C7-41B6-A736-0A702FAD71DA}"/>
              </a:ext>
            </a:extLst>
          </p:cNvPr>
          <p:cNvGrpSpPr/>
          <p:nvPr/>
        </p:nvGrpSpPr>
        <p:grpSpPr>
          <a:xfrm>
            <a:off x="1469145" y="4004431"/>
            <a:ext cx="9937892" cy="2711903"/>
            <a:chOff x="1405053" y="1133817"/>
            <a:chExt cx="9937892" cy="1122679"/>
          </a:xfrm>
        </p:grpSpPr>
        <p:sp>
          <p:nvSpPr>
            <p:cNvPr id="16" name="コンテンツ プレースホルダー 2">
              <a:extLst>
                <a:ext uri="{FF2B5EF4-FFF2-40B4-BE49-F238E27FC236}">
                  <a16:creationId xmlns:a16="http://schemas.microsoft.com/office/drawing/2014/main" id="{44C2950D-5115-406D-9CB9-BD950A6A6B63}"/>
                </a:ext>
              </a:extLst>
            </p:cNvPr>
            <p:cNvSpPr txBox="1">
              <a:spLocks/>
            </p:cNvSpPr>
            <p:nvPr/>
          </p:nvSpPr>
          <p:spPr>
            <a:xfrm>
              <a:off x="1405053" y="1133817"/>
              <a:ext cx="783965" cy="180796"/>
            </a:xfrm>
            <a:prstGeom prst="rect">
              <a:avLst/>
            </a:prstGeom>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pPr marL="0" indent="0" algn="ctr">
                <a:buNone/>
              </a:pPr>
              <a:r>
                <a:rPr lang="ja-JP" altLang="en-US" b="1">
                  <a:solidFill>
                    <a:srgbClr val="7030A0"/>
                  </a:solidFill>
                  <a:latin typeface="UD Digi Kyokasho NP-B" panose="02020700000000000000" pitchFamily="18" charset="-128"/>
                  <a:ea typeface="UD Digi Kyokasho NP-B" panose="02020700000000000000" pitchFamily="18" charset="-128"/>
                </a:rPr>
                <a:t>競技</a:t>
              </a:r>
              <a:endParaRPr lang="en-US" altLang="ja-JP" b="1">
                <a:solidFill>
                  <a:srgbClr val="7030A0"/>
                </a:solidFill>
                <a:latin typeface="UD Digi Kyokasho NP-B" panose="02020700000000000000" pitchFamily="18" charset="-128"/>
                <a:ea typeface="UD Digi Kyokasho NP-B" panose="02020700000000000000" pitchFamily="18" charset="-128"/>
              </a:endParaRPr>
            </a:p>
          </p:txBody>
        </p:sp>
        <p:sp>
          <p:nvSpPr>
            <p:cNvPr id="18" name="コンテンツ プレースホルダー 2">
              <a:extLst>
                <a:ext uri="{FF2B5EF4-FFF2-40B4-BE49-F238E27FC236}">
                  <a16:creationId xmlns:a16="http://schemas.microsoft.com/office/drawing/2014/main" id="{A9D465DE-6FD5-4547-80D4-C22C63EF78A5}"/>
                </a:ext>
              </a:extLst>
            </p:cNvPr>
            <p:cNvSpPr txBox="1">
              <a:spLocks/>
            </p:cNvSpPr>
            <p:nvPr/>
          </p:nvSpPr>
          <p:spPr>
            <a:xfrm>
              <a:off x="1469145" y="1293569"/>
              <a:ext cx="9873800" cy="962927"/>
            </a:xfrm>
            <a:prstGeom prst="rect">
              <a:avLst/>
            </a:prstGeom>
            <a:ln/>
          </p:spPr>
          <p:style>
            <a:lnRef idx="0">
              <a:schemeClr val="accent6"/>
            </a:lnRef>
            <a:fillRef idx="3">
              <a:schemeClr val="accent6"/>
            </a:fillRef>
            <a:effectRef idx="3">
              <a:schemeClr val="accent6"/>
            </a:effectRef>
            <a:fontRef idx="minor">
              <a:schemeClr val="lt1"/>
            </a:fontRef>
          </p:style>
          <p:txBody>
            <a:bodyPr vert="horz" lIns="68580" tIns="34290" rIns="68580" bIns="3429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r>
                <a:rPr lang="ja-JP" altLang="en-US" sz="1800" b="1">
                  <a:solidFill>
                    <a:schemeClr val="tx1"/>
                  </a:solidFill>
                  <a:latin typeface="UD Digi Kyokasho NP-B" panose="02020700000000000000" pitchFamily="18" charset="-128"/>
                  <a:ea typeface="UD Digi Kyokasho NP-B" panose="02020700000000000000" pitchFamily="18" charset="-128"/>
                </a:rPr>
                <a:t>例）足が動かせない竹内さんは腕だけで泳ぎます</a:t>
              </a:r>
              <a:endParaRPr lang="en-US" altLang="ja-JP" sz="1800" b="1">
                <a:solidFill>
                  <a:schemeClr val="tx1"/>
                </a:solidFill>
                <a:latin typeface="UD Digi Kyokasho NP-B" panose="02020700000000000000" pitchFamily="18" charset="-128"/>
                <a:ea typeface="UD Digi Kyokasho NP-B" panose="02020700000000000000" pitchFamily="18" charset="-128"/>
              </a:endParaRPr>
            </a:p>
            <a:p>
              <a:r>
                <a:rPr lang="ja-JP" altLang="en-US" sz="1800" b="1">
                  <a:solidFill>
                    <a:schemeClr val="tx1"/>
                  </a:solidFill>
                  <a:latin typeface="UD Digi Kyokasho NP-B" panose="02020700000000000000" pitchFamily="18" charset="-128"/>
                  <a:ea typeface="UD Digi Kyokasho NP-B" panose="02020700000000000000" pitchFamily="18" charset="-128"/>
                </a:rPr>
                <a:t>→　事実は</a:t>
              </a:r>
              <a:r>
                <a:rPr lang="en-US" altLang="ja-JP" sz="1800" b="1">
                  <a:solidFill>
                    <a:schemeClr val="tx1"/>
                  </a:solidFill>
                  <a:latin typeface="UD Digi Kyokasho NP-B" panose="02020700000000000000" pitchFamily="18" charset="-128"/>
                  <a:ea typeface="UD Digi Kyokasho NP-B" panose="02020700000000000000" pitchFamily="18" charset="-128"/>
                </a:rPr>
                <a:t>OK</a:t>
              </a:r>
            </a:p>
            <a:p>
              <a:r>
                <a:rPr lang="ja-JP" altLang="en-US" sz="1800" b="1">
                  <a:solidFill>
                    <a:schemeClr val="tx1"/>
                  </a:solidFill>
                  <a:latin typeface="UD Digi Kyokasho NP-B" panose="02020700000000000000" pitchFamily="18" charset="-128"/>
                  <a:ea typeface="UD Digi Kyokasho NP-B" panose="02020700000000000000" pitchFamily="18" charset="-128"/>
                </a:rPr>
                <a:t>例）足が使えないため、竹内さんは腕を強化しています（当たり前すぎる）。</a:t>
              </a:r>
              <a:endParaRPr lang="en-US" altLang="ja-JP" sz="1800" b="1">
                <a:solidFill>
                  <a:schemeClr val="tx1"/>
                </a:solidFill>
                <a:latin typeface="UD Digi Kyokasho NP-B" panose="02020700000000000000" pitchFamily="18" charset="-128"/>
                <a:ea typeface="UD Digi Kyokasho NP-B" panose="02020700000000000000" pitchFamily="18" charset="-128"/>
              </a:endParaRPr>
            </a:p>
            <a:p>
              <a:r>
                <a:rPr lang="ja-JP" altLang="en-US" sz="1800" b="1">
                  <a:solidFill>
                    <a:schemeClr val="tx1"/>
                  </a:solidFill>
                  <a:latin typeface="UD Digi Kyokasho NP-B" panose="02020700000000000000" pitchFamily="18" charset="-128"/>
                  <a:ea typeface="UD Digi Kyokasho NP-B" panose="02020700000000000000" pitchFamily="18" charset="-128"/>
                </a:rPr>
                <a:t>→　パラの選手の場合“クラス分け”によって土俵は同じ。</a:t>
              </a:r>
              <a:endParaRPr lang="en-US" altLang="ja-JP" sz="1800" b="1">
                <a:solidFill>
                  <a:schemeClr val="tx1"/>
                </a:solidFill>
                <a:latin typeface="UD Digi Kyokasho NP-B" panose="02020700000000000000" pitchFamily="18" charset="-128"/>
                <a:ea typeface="UD Digi Kyokasho NP-B" panose="02020700000000000000" pitchFamily="18" charset="-128"/>
              </a:endParaRPr>
            </a:p>
            <a:p>
              <a:r>
                <a:rPr lang="ja-JP" altLang="en-US" sz="1800" b="1">
                  <a:solidFill>
                    <a:schemeClr val="tx1"/>
                  </a:solidFill>
                  <a:latin typeface="UD Digi Kyokasho NP-B" panose="02020700000000000000" pitchFamily="18" charset="-128"/>
                  <a:ea typeface="UD Digi Kyokasho NP-B" panose="02020700000000000000" pitchFamily="18" charset="-128"/>
                </a:rPr>
                <a:t>　　その土俵の上でトップになるための具体的な描写がないと</a:t>
              </a:r>
              <a:endParaRPr lang="en-US" altLang="ja-JP" sz="1800" b="1">
                <a:solidFill>
                  <a:schemeClr val="tx1"/>
                </a:solidFill>
                <a:latin typeface="UD Digi Kyokasho NP-B" panose="02020700000000000000" pitchFamily="18" charset="-128"/>
                <a:ea typeface="UD Digi Kyokasho NP-B" panose="02020700000000000000" pitchFamily="18" charset="-128"/>
              </a:endParaRPr>
            </a:p>
            <a:p>
              <a:r>
                <a:rPr lang="ja-JP" altLang="en-US" sz="1800" b="1">
                  <a:solidFill>
                    <a:schemeClr val="tx1"/>
                  </a:solidFill>
                  <a:latin typeface="UD Digi Kyokasho NP-B" panose="02020700000000000000" pitchFamily="18" charset="-128"/>
                  <a:ea typeface="UD Digi Kyokasho NP-B" panose="02020700000000000000" pitchFamily="18" charset="-128"/>
                </a:rPr>
                <a:t>　　健常者に近づくためと誤解されかねない</a:t>
              </a:r>
              <a:endParaRPr lang="en-US" altLang="ja-JP" sz="1800" b="1">
                <a:solidFill>
                  <a:schemeClr val="tx1"/>
                </a:solidFill>
                <a:latin typeface="UD Digi Kyokasho NP-B" panose="02020700000000000000" pitchFamily="18" charset="-128"/>
                <a:ea typeface="UD Digi Kyokasho NP-B" panose="02020700000000000000" pitchFamily="18" charset="-128"/>
              </a:endParaRPr>
            </a:p>
          </p:txBody>
        </p:sp>
      </p:grpSp>
    </p:spTree>
    <p:extLst>
      <p:ext uri="{BB962C8B-B14F-4D97-AF65-F5344CB8AC3E}">
        <p14:creationId xmlns:p14="http://schemas.microsoft.com/office/powerpoint/2010/main" val="283142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プレースホルダー 6">
            <a:extLst>
              <a:ext uri="{FF2B5EF4-FFF2-40B4-BE49-F238E27FC236}">
                <a16:creationId xmlns:a16="http://schemas.microsoft.com/office/drawing/2014/main" id="{75F583B9-AED4-48CD-8366-EE24FEAC83B6}"/>
              </a:ext>
            </a:extLst>
          </p:cNvPr>
          <p:cNvPicPr>
            <a:picLocks noChangeAspect="1"/>
          </p:cNvPicPr>
          <p:nvPr/>
        </p:nvPicPr>
        <p:blipFill>
          <a:blip r:embed="rId2">
            <a:extLst>
              <a:ext uri="{28A0092B-C50C-407E-A947-70E740481C1C}">
                <a14:useLocalDpi xmlns:a14="http://schemas.microsoft.com/office/drawing/2010/main" val="0"/>
              </a:ext>
            </a:extLst>
          </a:blip>
          <a:srcRect t="23550" b="23550"/>
          <a:stretch>
            <a:fillRect/>
          </a:stretch>
        </p:blipFill>
        <p:spPr>
          <a:xfrm>
            <a:off x="0" y="1"/>
            <a:ext cx="12191999" cy="6857999"/>
          </a:xfrm>
          <a:prstGeom prst="rect">
            <a:avLst/>
          </a:prstGeom>
          <a:effectLst>
            <a:softEdge rad="1270000"/>
          </a:effectLst>
        </p:spPr>
      </p:pic>
      <p:sp>
        <p:nvSpPr>
          <p:cNvPr id="23" name="タイトル 12">
            <a:extLst>
              <a:ext uri="{FF2B5EF4-FFF2-40B4-BE49-F238E27FC236}">
                <a16:creationId xmlns:a16="http://schemas.microsoft.com/office/drawing/2014/main" id="{DF43F2A9-3443-460B-80A6-8469E6794B6C}"/>
              </a:ext>
            </a:extLst>
          </p:cNvPr>
          <p:cNvSpPr>
            <a:spLocks noGrp="1"/>
          </p:cNvSpPr>
          <p:nvPr/>
        </p:nvSpPr>
        <p:spPr>
          <a:xfrm>
            <a:off x="1147458" y="235530"/>
            <a:ext cx="9731828" cy="587621"/>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vert="horz" lIns="68580" tIns="34290" rIns="68580" bIns="3429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sz="1800" b="0" i="0" u="none" strike="noStrike" kern="1200" spc="0" baseline="0">
                <a:solidFill>
                  <a:prstClr val="black">
                    <a:lumMod val="65000"/>
                    <a:lumOff val="35000"/>
                  </a:prstClr>
                </a:solidFill>
                <a:latin typeface="+mn-lt"/>
                <a:ea typeface="+mn-ea"/>
                <a:cs typeface="+mn-cs"/>
              </a:defRPr>
            </a:pPr>
            <a:r>
              <a:rPr lang="ja-JP" altLang="en-US" sz="2800" b="1">
                <a:solidFill>
                  <a:schemeClr val="bg1"/>
                </a:solidFill>
                <a:latin typeface="+mn-ea"/>
              </a:rPr>
              <a:t>では、どう描くか？</a:t>
            </a:r>
          </a:p>
        </p:txBody>
      </p:sp>
      <p:sp>
        <p:nvSpPr>
          <p:cNvPr id="30" name="フローチャート: 代替処理 29">
            <a:extLst>
              <a:ext uri="{FF2B5EF4-FFF2-40B4-BE49-F238E27FC236}">
                <a16:creationId xmlns:a16="http://schemas.microsoft.com/office/drawing/2014/main" id="{2CD227B1-EF51-4660-AD52-9FDDB07DC34B}"/>
              </a:ext>
            </a:extLst>
          </p:cNvPr>
          <p:cNvSpPr/>
          <p:nvPr/>
        </p:nvSpPr>
        <p:spPr>
          <a:xfrm>
            <a:off x="1312715" y="5486401"/>
            <a:ext cx="9448194" cy="1256144"/>
          </a:xfrm>
          <a:prstGeom prst="flowChartAlternateProcess">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2400" b="1">
                <a:effectLst>
                  <a:outerShdw blurRad="50800" dist="38100" dir="2700000" algn="tl" rotWithShape="0">
                    <a:prstClr val="black">
                      <a:alpha val="40000"/>
                    </a:prstClr>
                  </a:outerShdw>
                </a:effectLst>
              </a:rPr>
              <a:t>やさしく接する ≠ 尊重</a:t>
            </a:r>
            <a:endParaRPr kumimoji="1" lang="en-US" altLang="ja-JP" sz="2400" b="1">
              <a:effectLst>
                <a:outerShdw blurRad="50800" dist="38100" dir="2700000" algn="tl" rotWithShape="0">
                  <a:prstClr val="black">
                    <a:alpha val="40000"/>
                  </a:prstClr>
                </a:outerShdw>
              </a:effectLst>
            </a:endParaRPr>
          </a:p>
          <a:p>
            <a:pPr algn="ctr"/>
            <a:r>
              <a:rPr kumimoji="1" lang="ja-JP" altLang="en-US" sz="2400" b="1">
                <a:effectLst>
                  <a:outerShdw blurRad="50800" dist="38100" dir="2700000" algn="tl" rotWithShape="0">
                    <a:prstClr val="black">
                      <a:alpha val="40000"/>
                    </a:prstClr>
                  </a:outerShdw>
                </a:effectLst>
              </a:rPr>
              <a:t>同じ目線で「相手」に向き合えるか？</a:t>
            </a:r>
            <a:endParaRPr kumimoji="1" lang="en-US" altLang="ja-JP" sz="2400" b="1">
              <a:effectLst>
                <a:outerShdw blurRad="50800" dist="38100" dir="2700000" algn="tl" rotWithShape="0">
                  <a:prstClr val="black">
                    <a:alpha val="40000"/>
                  </a:prstClr>
                </a:outerShdw>
              </a:effectLst>
            </a:endParaRPr>
          </a:p>
          <a:p>
            <a:pPr algn="ctr"/>
            <a:r>
              <a:rPr kumimoji="1" lang="ja-JP" altLang="en-US" sz="2400" b="1">
                <a:effectLst>
                  <a:outerShdw blurRad="50800" dist="38100" dir="2700000" algn="tl" rotWithShape="0">
                    <a:prstClr val="black">
                      <a:alpha val="40000"/>
                    </a:prstClr>
                  </a:outerShdw>
                </a:effectLst>
              </a:rPr>
              <a:t>勝手な物差しで相手を測っていないか？</a:t>
            </a:r>
            <a:endParaRPr kumimoji="1" lang="en-US" altLang="ja-JP" sz="2400" b="1">
              <a:effectLst>
                <a:outerShdw blurRad="50800" dist="38100" dir="2700000" algn="tl" rotWithShape="0">
                  <a:prstClr val="black">
                    <a:alpha val="40000"/>
                  </a:prstClr>
                </a:outerShdw>
              </a:effectLst>
            </a:endParaRPr>
          </a:p>
        </p:txBody>
      </p:sp>
      <p:sp>
        <p:nvSpPr>
          <p:cNvPr id="31" name="タイトル 12">
            <a:extLst>
              <a:ext uri="{FF2B5EF4-FFF2-40B4-BE49-F238E27FC236}">
                <a16:creationId xmlns:a16="http://schemas.microsoft.com/office/drawing/2014/main" id="{C44887D6-53B7-4D81-A46B-951E5C1BDCC6}"/>
              </a:ext>
            </a:extLst>
          </p:cNvPr>
          <p:cNvSpPr txBox="1">
            <a:spLocks/>
          </p:cNvSpPr>
          <p:nvPr/>
        </p:nvSpPr>
        <p:spPr>
          <a:xfrm>
            <a:off x="1147458" y="1013792"/>
            <a:ext cx="9593283" cy="188766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kumimoji="1" sz="4000" kern="1200" cap="none">
                <a:ln w="3175" cmpd="sng">
                  <a:noFill/>
                </a:ln>
                <a:solidFill>
                  <a:schemeClr val="lt1"/>
                </a:solidFill>
                <a:effectLst/>
                <a:latin typeface="+mn-lt"/>
                <a:ea typeface="+mn-ea"/>
                <a:cs typeface="+mn-cs"/>
              </a:defRPr>
            </a:lvl1pPr>
            <a:lvl2pPr eaLnBrk="1" hangingPunct="1">
              <a:defRPr kumimoji="1">
                <a:solidFill>
                  <a:schemeClr val="lt1"/>
                </a:solidFill>
                <a:latin typeface="+mn-lt"/>
                <a:ea typeface="+mn-ea"/>
                <a:cs typeface="+mn-cs"/>
              </a:defRPr>
            </a:lvl2pPr>
            <a:lvl3pPr eaLnBrk="1" hangingPunct="1">
              <a:defRPr kumimoji="1">
                <a:solidFill>
                  <a:schemeClr val="lt1"/>
                </a:solidFill>
                <a:latin typeface="+mn-lt"/>
                <a:ea typeface="+mn-ea"/>
                <a:cs typeface="+mn-cs"/>
              </a:defRPr>
            </a:lvl3pPr>
            <a:lvl4pPr eaLnBrk="1" hangingPunct="1">
              <a:defRPr kumimoji="1">
                <a:solidFill>
                  <a:schemeClr val="lt1"/>
                </a:solidFill>
                <a:latin typeface="+mn-lt"/>
                <a:ea typeface="+mn-ea"/>
                <a:cs typeface="+mn-cs"/>
              </a:defRPr>
            </a:lvl4pPr>
            <a:lvl5pPr eaLnBrk="1" hangingPunct="1">
              <a:defRPr kumimoji="1">
                <a:solidFill>
                  <a:schemeClr val="lt1"/>
                </a:solidFill>
                <a:latin typeface="+mn-lt"/>
                <a:ea typeface="+mn-ea"/>
                <a:cs typeface="+mn-cs"/>
              </a:defRPr>
            </a:lvl5pPr>
            <a:lvl6pPr eaLnBrk="1" hangingPunct="1">
              <a:defRPr kumimoji="1">
                <a:solidFill>
                  <a:schemeClr val="lt1"/>
                </a:solidFill>
                <a:latin typeface="+mn-lt"/>
                <a:ea typeface="+mn-ea"/>
                <a:cs typeface="+mn-cs"/>
              </a:defRPr>
            </a:lvl6pPr>
            <a:lvl7pPr eaLnBrk="1" hangingPunct="1">
              <a:defRPr kumimoji="1">
                <a:solidFill>
                  <a:schemeClr val="lt1"/>
                </a:solidFill>
                <a:latin typeface="+mn-lt"/>
                <a:ea typeface="+mn-ea"/>
                <a:cs typeface="+mn-cs"/>
              </a:defRPr>
            </a:lvl7pPr>
            <a:lvl8pPr eaLnBrk="1" hangingPunct="1">
              <a:defRPr kumimoji="1">
                <a:solidFill>
                  <a:schemeClr val="lt1"/>
                </a:solidFill>
                <a:latin typeface="+mn-lt"/>
                <a:ea typeface="+mn-ea"/>
                <a:cs typeface="+mn-cs"/>
              </a:defRPr>
            </a:lvl8pPr>
            <a:lvl9pPr eaLnBrk="1" hangingPunct="1">
              <a:defRPr kumimoji="1">
                <a:solidFill>
                  <a:schemeClr val="lt1"/>
                </a:solidFill>
                <a:latin typeface="+mn-lt"/>
                <a:ea typeface="+mn-ea"/>
                <a:cs typeface="+mn-cs"/>
              </a:defRPr>
            </a:lvl9pPr>
          </a:lstStyle>
          <a:p>
            <a:pPr algn="l"/>
            <a:r>
              <a:rPr lang="ja-JP" altLang="en-US" sz="2000">
                <a:latin typeface="UD Digi Kyokasho NP-B" panose="02020700000000000000" pitchFamily="18" charset="-128"/>
                <a:ea typeface="UD Digi Kyokasho NP-B" panose="02020700000000000000" pitchFamily="18" charset="-128"/>
              </a:rPr>
              <a:t>身体障害</a:t>
            </a:r>
            <a:endParaRPr lang="en-US" altLang="ja-JP" sz="2000">
              <a:latin typeface="UD Digi Kyokasho NP-B" panose="02020700000000000000" pitchFamily="18" charset="-128"/>
              <a:ea typeface="UD Digi Kyokasho NP-B" panose="02020700000000000000" pitchFamily="18" charset="-128"/>
            </a:endParaRPr>
          </a:p>
          <a:p>
            <a:pPr algn="l"/>
            <a:r>
              <a:rPr lang="ja-JP" altLang="en-US" sz="2000">
                <a:latin typeface="UD Digi Kyokasho NP-B" panose="02020700000000000000" pitchFamily="18" charset="-128"/>
                <a:ea typeface="UD Digi Kyokasho NP-B" panose="02020700000000000000" pitchFamily="18" charset="-128"/>
              </a:rPr>
              <a:t>・ありのままを描く</a:t>
            </a:r>
            <a:endParaRPr lang="en-US" altLang="ja-JP" sz="2000">
              <a:latin typeface="UD Digi Kyokasho NP-B" panose="02020700000000000000" pitchFamily="18" charset="-128"/>
              <a:ea typeface="UD Digi Kyokasho NP-B" panose="02020700000000000000" pitchFamily="18" charset="-128"/>
            </a:endParaRPr>
          </a:p>
          <a:p>
            <a:pPr algn="l"/>
            <a:r>
              <a:rPr lang="ja-JP" altLang="en-US" sz="2000">
                <a:latin typeface="UD Digi Kyokasho NP-B" panose="02020700000000000000" pitchFamily="18" charset="-128"/>
                <a:ea typeface="UD Digi Kyokasho NP-B" panose="02020700000000000000" pitchFamily="18" charset="-128"/>
              </a:rPr>
              <a:t>　障害のある人の多くは相手の気持ちに敏感</a:t>
            </a:r>
            <a:endParaRPr lang="en-US" altLang="ja-JP" sz="2000">
              <a:latin typeface="UD Digi Kyokasho NP-B" panose="02020700000000000000" pitchFamily="18" charset="-128"/>
              <a:ea typeface="UD Digi Kyokasho NP-B" panose="02020700000000000000" pitchFamily="18" charset="-128"/>
            </a:endParaRPr>
          </a:p>
          <a:p>
            <a:pPr algn="l"/>
            <a:r>
              <a:rPr lang="ja-JP" altLang="en-US" sz="2000">
                <a:latin typeface="UD Digi Kyokasho NP-B" panose="02020700000000000000" pitchFamily="18" charset="-128"/>
                <a:ea typeface="UD Digi Kyokasho NP-B" panose="02020700000000000000" pitchFamily="18" charset="-128"/>
              </a:rPr>
              <a:t>　こちらも試されている</a:t>
            </a:r>
            <a:endParaRPr lang="en-US" altLang="ja-JP" sz="2000">
              <a:latin typeface="UD Digi Kyokasho NP-B" panose="02020700000000000000" pitchFamily="18" charset="-128"/>
              <a:ea typeface="UD Digi Kyokasho NP-B" panose="02020700000000000000" pitchFamily="18" charset="-128"/>
            </a:endParaRPr>
          </a:p>
          <a:p>
            <a:pPr algn="l"/>
            <a:r>
              <a:rPr lang="ja-JP" altLang="en-US" sz="2000">
                <a:latin typeface="UD Digi Kyokasho NP-B" panose="02020700000000000000" pitchFamily="18" charset="-128"/>
                <a:ea typeface="UD Digi Kyokasho NP-B" panose="02020700000000000000" pitchFamily="18" charset="-128"/>
              </a:rPr>
              <a:t>・怯むことなく、正対して描く</a:t>
            </a:r>
            <a:endParaRPr lang="en-US" altLang="ja-JP" sz="2000">
              <a:latin typeface="UD Digi Kyokasho NP-B" panose="02020700000000000000" pitchFamily="18" charset="-128"/>
              <a:ea typeface="UD Digi Kyokasho NP-B" panose="02020700000000000000" pitchFamily="18" charset="-128"/>
            </a:endParaRPr>
          </a:p>
          <a:p>
            <a:pPr algn="l"/>
            <a:r>
              <a:rPr lang="ja-JP" altLang="en-US" sz="2000">
                <a:latin typeface="UD Digi Kyokasho NP-B" panose="02020700000000000000" pitchFamily="18" charset="-128"/>
                <a:ea typeface="UD Digi Kyokasho NP-B" panose="02020700000000000000" pitchFamily="18" charset="-128"/>
              </a:rPr>
              <a:t>・あざとさはいらない</a:t>
            </a:r>
            <a:endParaRPr lang="en-US" altLang="ja-JP" sz="2000">
              <a:latin typeface="UD Digi Kyokasho NP-B" panose="02020700000000000000" pitchFamily="18" charset="-128"/>
              <a:ea typeface="UD Digi Kyokasho NP-B" panose="02020700000000000000" pitchFamily="18" charset="-128"/>
            </a:endParaRPr>
          </a:p>
        </p:txBody>
      </p:sp>
      <p:sp>
        <p:nvSpPr>
          <p:cNvPr id="34" name="タイトル 12">
            <a:extLst>
              <a:ext uri="{FF2B5EF4-FFF2-40B4-BE49-F238E27FC236}">
                <a16:creationId xmlns:a16="http://schemas.microsoft.com/office/drawing/2014/main" id="{5249BD85-BA46-4482-9DA3-65EFE3F5F057}"/>
              </a:ext>
            </a:extLst>
          </p:cNvPr>
          <p:cNvSpPr txBox="1">
            <a:spLocks/>
          </p:cNvSpPr>
          <p:nvPr/>
        </p:nvSpPr>
        <p:spPr>
          <a:xfrm>
            <a:off x="1014707" y="3129765"/>
            <a:ext cx="9746202" cy="2116491"/>
          </a:xfrm>
          <a:prstGeom prst="rect">
            <a:avLst/>
          </a:prstGeom>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kumimoji="1" sz="4000" kern="1200" cap="none">
                <a:ln w="3175" cmpd="sng">
                  <a:noFill/>
                </a:ln>
                <a:solidFill>
                  <a:schemeClr val="lt1"/>
                </a:solidFill>
                <a:effectLst/>
                <a:latin typeface="+mn-lt"/>
                <a:ea typeface="+mn-ea"/>
                <a:cs typeface="+mn-cs"/>
              </a:defRPr>
            </a:lvl1pPr>
            <a:lvl2pPr eaLnBrk="1" hangingPunct="1">
              <a:defRPr kumimoji="1">
                <a:solidFill>
                  <a:schemeClr val="lt1"/>
                </a:solidFill>
                <a:latin typeface="+mn-lt"/>
                <a:ea typeface="+mn-ea"/>
                <a:cs typeface="+mn-cs"/>
              </a:defRPr>
            </a:lvl2pPr>
            <a:lvl3pPr eaLnBrk="1" hangingPunct="1">
              <a:defRPr kumimoji="1">
                <a:solidFill>
                  <a:schemeClr val="lt1"/>
                </a:solidFill>
                <a:latin typeface="+mn-lt"/>
                <a:ea typeface="+mn-ea"/>
                <a:cs typeface="+mn-cs"/>
              </a:defRPr>
            </a:lvl3pPr>
            <a:lvl4pPr eaLnBrk="1" hangingPunct="1">
              <a:defRPr kumimoji="1">
                <a:solidFill>
                  <a:schemeClr val="lt1"/>
                </a:solidFill>
                <a:latin typeface="+mn-lt"/>
                <a:ea typeface="+mn-ea"/>
                <a:cs typeface="+mn-cs"/>
              </a:defRPr>
            </a:lvl4pPr>
            <a:lvl5pPr eaLnBrk="1" hangingPunct="1">
              <a:defRPr kumimoji="1">
                <a:solidFill>
                  <a:schemeClr val="lt1"/>
                </a:solidFill>
                <a:latin typeface="+mn-lt"/>
                <a:ea typeface="+mn-ea"/>
                <a:cs typeface="+mn-cs"/>
              </a:defRPr>
            </a:lvl5pPr>
            <a:lvl6pPr eaLnBrk="1" hangingPunct="1">
              <a:defRPr kumimoji="1">
                <a:solidFill>
                  <a:schemeClr val="lt1"/>
                </a:solidFill>
                <a:latin typeface="+mn-lt"/>
                <a:ea typeface="+mn-ea"/>
                <a:cs typeface="+mn-cs"/>
              </a:defRPr>
            </a:lvl6pPr>
            <a:lvl7pPr eaLnBrk="1" hangingPunct="1">
              <a:defRPr kumimoji="1">
                <a:solidFill>
                  <a:schemeClr val="lt1"/>
                </a:solidFill>
                <a:latin typeface="+mn-lt"/>
                <a:ea typeface="+mn-ea"/>
                <a:cs typeface="+mn-cs"/>
              </a:defRPr>
            </a:lvl7pPr>
            <a:lvl8pPr eaLnBrk="1" hangingPunct="1">
              <a:defRPr kumimoji="1">
                <a:solidFill>
                  <a:schemeClr val="lt1"/>
                </a:solidFill>
                <a:latin typeface="+mn-lt"/>
                <a:ea typeface="+mn-ea"/>
                <a:cs typeface="+mn-cs"/>
              </a:defRPr>
            </a:lvl8pPr>
            <a:lvl9pPr eaLnBrk="1" hangingPunct="1">
              <a:defRPr kumimoji="1">
                <a:solidFill>
                  <a:schemeClr val="lt1"/>
                </a:solidFill>
                <a:latin typeface="+mn-lt"/>
                <a:ea typeface="+mn-ea"/>
                <a:cs typeface="+mn-cs"/>
              </a:defRPr>
            </a:lvl9pPr>
          </a:lstStyle>
          <a:p>
            <a:pPr algn="l"/>
            <a:r>
              <a:rPr lang="ja-JP" altLang="en-US" sz="2000">
                <a:latin typeface="UD Digi Kyokasho NP-B" panose="02020700000000000000" pitchFamily="18" charset="-128"/>
                <a:ea typeface="UD Digi Kyokasho NP-B" panose="02020700000000000000" pitchFamily="18" charset="-128"/>
              </a:rPr>
              <a:t>知的障害</a:t>
            </a:r>
            <a:endParaRPr lang="en-US" altLang="ja-JP" sz="2000">
              <a:latin typeface="UD Digi Kyokasho NP-B" panose="02020700000000000000" pitchFamily="18" charset="-128"/>
              <a:ea typeface="UD Digi Kyokasho NP-B" panose="02020700000000000000" pitchFamily="18" charset="-128"/>
            </a:endParaRPr>
          </a:p>
          <a:p>
            <a:pPr algn="l"/>
            <a:r>
              <a:rPr lang="ja-JP" altLang="en-US" sz="2000">
                <a:latin typeface="UD Digi Kyokasho NP-B" panose="02020700000000000000" pitchFamily="18" charset="-128"/>
                <a:ea typeface="UD Digi Kyokasho NP-B" panose="02020700000000000000" pitchFamily="18" charset="-128"/>
              </a:rPr>
              <a:t>・分かりやすい言葉と幼児にしゃべるしゃべり方は違う</a:t>
            </a:r>
            <a:endParaRPr lang="en-US" altLang="ja-JP" sz="2000">
              <a:latin typeface="UD Digi Kyokasho NP-B" panose="02020700000000000000" pitchFamily="18" charset="-128"/>
              <a:ea typeface="UD Digi Kyokasho NP-B" panose="02020700000000000000" pitchFamily="18" charset="-128"/>
            </a:endParaRPr>
          </a:p>
          <a:p>
            <a:pPr algn="l"/>
            <a:r>
              <a:rPr lang="ja-JP" altLang="en-US" sz="2000">
                <a:latin typeface="UD Digi Kyokasho NP-B" panose="02020700000000000000" pitchFamily="18" charset="-128"/>
                <a:ea typeface="UD Digi Kyokasho NP-B" panose="02020700000000000000" pitchFamily="18" charset="-128"/>
              </a:rPr>
              <a:t>・本人を無視して周辺ばかりに取材しない</a:t>
            </a:r>
            <a:endParaRPr lang="en-US" altLang="ja-JP" sz="2000">
              <a:latin typeface="UD Digi Kyokasho NP-B" panose="02020700000000000000" pitchFamily="18" charset="-128"/>
              <a:ea typeface="UD Digi Kyokasho NP-B" panose="02020700000000000000" pitchFamily="18" charset="-128"/>
            </a:endParaRPr>
          </a:p>
          <a:p>
            <a:pPr algn="l"/>
            <a:r>
              <a:rPr lang="ja-JP" altLang="en-US" sz="2000">
                <a:latin typeface="UD Digi Kyokasho NP-B" panose="02020700000000000000" pitchFamily="18" charset="-128"/>
                <a:ea typeface="UD Digi Kyokasho NP-B" panose="02020700000000000000" pitchFamily="18" charset="-128"/>
              </a:rPr>
              <a:t>　　　　　　　　　　　（母親ばかりと話をするなど）</a:t>
            </a:r>
            <a:endParaRPr lang="en-US" altLang="ja-JP" sz="2000">
              <a:latin typeface="UD Digi Kyokasho NP-B" panose="02020700000000000000" pitchFamily="18" charset="-128"/>
              <a:ea typeface="UD Digi Kyokasho NP-B" panose="02020700000000000000" pitchFamily="18" charset="-128"/>
            </a:endParaRPr>
          </a:p>
          <a:p>
            <a:pPr algn="l"/>
            <a:r>
              <a:rPr lang="ja-JP" altLang="en-US" sz="2000">
                <a:latin typeface="UD Digi Kyokasho NP-B" panose="02020700000000000000" pitchFamily="18" charset="-128"/>
                <a:ea typeface="UD Digi Kyokasho NP-B" panose="02020700000000000000" pitchFamily="18" charset="-128"/>
              </a:rPr>
              <a:t>・障害が分かりにくい場合も多いが</a:t>
            </a:r>
            <a:endParaRPr lang="en-US" altLang="ja-JP" sz="2000">
              <a:latin typeface="UD Digi Kyokasho NP-B" panose="02020700000000000000" pitchFamily="18" charset="-128"/>
              <a:ea typeface="UD Digi Kyokasho NP-B" panose="02020700000000000000" pitchFamily="18" charset="-128"/>
            </a:endParaRPr>
          </a:p>
          <a:p>
            <a:pPr algn="l"/>
            <a:r>
              <a:rPr lang="ja-JP" altLang="en-US" sz="2000">
                <a:latin typeface="UD Digi Kyokasho NP-B" panose="02020700000000000000" pitchFamily="18" charset="-128"/>
                <a:ea typeface="UD Digi Kyokasho NP-B" panose="02020700000000000000" pitchFamily="18" charset="-128"/>
              </a:rPr>
              <a:t>　できないばかりを描かない</a:t>
            </a:r>
            <a:endParaRPr lang="en-US" altLang="ja-JP" sz="2000">
              <a:latin typeface="UD Digi Kyokasho NP-B" panose="02020700000000000000" pitchFamily="18" charset="-128"/>
              <a:ea typeface="UD Digi Kyokasho NP-B" panose="02020700000000000000" pitchFamily="18" charset="-128"/>
            </a:endParaRPr>
          </a:p>
          <a:p>
            <a:pPr algn="l"/>
            <a:r>
              <a:rPr lang="ja-JP" altLang="en-US" sz="2000">
                <a:latin typeface="UD Digi Kyokasho NP-B" panose="02020700000000000000" pitchFamily="18" charset="-128"/>
                <a:ea typeface="UD Digi Kyokasho NP-B" panose="02020700000000000000" pitchFamily="18" charset="-128"/>
              </a:rPr>
              <a:t>　（ストロングポイントの発見・発掘）</a:t>
            </a:r>
            <a:endParaRPr lang="en-US" altLang="ja-JP" sz="2000">
              <a:latin typeface="UD Digi Kyokasho NP-B" panose="02020700000000000000" pitchFamily="18" charset="-128"/>
              <a:ea typeface="UD Digi Kyokasho NP-B" panose="02020700000000000000" pitchFamily="18" charset="-128"/>
            </a:endParaRPr>
          </a:p>
        </p:txBody>
      </p:sp>
      <p:sp>
        <p:nvSpPr>
          <p:cNvPr id="11" name="タイトル 12">
            <a:extLst>
              <a:ext uri="{FF2B5EF4-FFF2-40B4-BE49-F238E27FC236}">
                <a16:creationId xmlns:a16="http://schemas.microsoft.com/office/drawing/2014/main" id="{A434C04C-27B3-4B2B-998C-DA71CA7FE63B}"/>
              </a:ext>
            </a:extLst>
          </p:cNvPr>
          <p:cNvSpPr>
            <a:spLocks noGrp="1"/>
          </p:cNvSpPr>
          <p:nvPr/>
        </p:nvSpPr>
        <p:spPr>
          <a:xfrm rot="21302543">
            <a:off x="1230085" y="3240131"/>
            <a:ext cx="9731828" cy="587621"/>
          </a:xfrm>
          <a:prstGeom prst="rect">
            <a:avLst/>
          </a:prstGeom>
        </p:spPr>
        <p:style>
          <a:lnRef idx="1">
            <a:schemeClr val="accent5"/>
          </a:lnRef>
          <a:fillRef idx="2">
            <a:schemeClr val="accent5"/>
          </a:fillRef>
          <a:effectRef idx="1">
            <a:schemeClr val="accent5"/>
          </a:effectRef>
          <a:fontRef idx="minor">
            <a:schemeClr val="dk1"/>
          </a:fontRef>
        </p:style>
        <p:txBody>
          <a:bodyPr vert="horz" lIns="68580" tIns="34290" rIns="68580" bIns="3429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sz="1800" b="0" i="0" u="none" strike="noStrike" kern="1200" spc="0" baseline="0">
                <a:solidFill>
                  <a:prstClr val="black">
                    <a:lumMod val="65000"/>
                    <a:lumOff val="35000"/>
                  </a:prstClr>
                </a:solidFill>
                <a:latin typeface="+mn-lt"/>
                <a:ea typeface="+mn-ea"/>
                <a:cs typeface="+mn-cs"/>
              </a:defRPr>
            </a:pPr>
            <a:r>
              <a:rPr lang="ja-JP" altLang="en-US" sz="2800" b="1" dirty="0">
                <a:solidFill>
                  <a:schemeClr val="bg1"/>
                </a:solidFill>
                <a:latin typeface="+mn-ea"/>
              </a:rPr>
              <a:t>いつ、障害を負ったかによっても考え方は大きく違う</a:t>
            </a:r>
          </a:p>
        </p:txBody>
      </p:sp>
    </p:spTree>
    <p:extLst>
      <p:ext uri="{BB962C8B-B14F-4D97-AF65-F5344CB8AC3E}">
        <p14:creationId xmlns:p14="http://schemas.microsoft.com/office/powerpoint/2010/main" val="226049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図 4" descr="男性の写真のスクリーンショット&#10;&#10;中程度の精度で自動的に生成された説明">
            <a:extLst>
              <a:ext uri="{FF2B5EF4-FFF2-40B4-BE49-F238E27FC236}">
                <a16:creationId xmlns:a16="http://schemas.microsoft.com/office/drawing/2014/main" id="{DDDA1C5B-F4AC-45BE-BA11-EB2B51860F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43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AE680CC9-1926-4C68-9A31-C7C0B6BACDD8}"/>
              </a:ext>
            </a:extLst>
          </p:cNvPr>
          <p:cNvSpPr txBox="1"/>
          <p:nvPr/>
        </p:nvSpPr>
        <p:spPr>
          <a:xfrm>
            <a:off x="1184988" y="4823737"/>
            <a:ext cx="9440091"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ctr"/>
            <a:r>
              <a:rPr kumimoji="1" lang="ja-JP" altLang="en-US" sz="3600" b="1" dirty="0">
                <a:solidFill>
                  <a:schemeClr val="tx1"/>
                </a:solidFill>
                <a:latin typeface="Yu Gothic Medium" panose="020B0500000000000000" pitchFamily="50" charset="-128"/>
                <a:ea typeface="Yu Gothic Medium" panose="020B0500000000000000" pitchFamily="50" charset="-128"/>
              </a:rPr>
              <a:t>ざっくり言えば、障害者だって“ふつー”の人</a:t>
            </a:r>
            <a:br>
              <a:rPr kumimoji="1" lang="en-US" altLang="ja-JP" sz="3600" b="1" dirty="0">
                <a:solidFill>
                  <a:schemeClr val="tx1"/>
                </a:solidFill>
                <a:latin typeface="Yu Gothic Medium" panose="020B0500000000000000" pitchFamily="50" charset="-128"/>
                <a:ea typeface="Yu Gothic Medium" panose="020B0500000000000000" pitchFamily="50" charset="-128"/>
              </a:rPr>
            </a:br>
            <a:r>
              <a:rPr kumimoji="1" lang="ja-JP" altLang="en-US" sz="3600" b="1" dirty="0">
                <a:solidFill>
                  <a:schemeClr val="tx1"/>
                </a:solidFill>
                <a:latin typeface="Yu Gothic Medium" panose="020B0500000000000000" pitchFamily="50" charset="-128"/>
                <a:ea typeface="Yu Gothic Medium" panose="020B0500000000000000" pitchFamily="50" charset="-128"/>
              </a:rPr>
              <a:t>いい奴もいれば、悪い奴もいる！</a:t>
            </a:r>
          </a:p>
        </p:txBody>
      </p:sp>
      <p:sp>
        <p:nvSpPr>
          <p:cNvPr id="10" name="テキスト ボックス 9">
            <a:extLst>
              <a:ext uri="{FF2B5EF4-FFF2-40B4-BE49-F238E27FC236}">
                <a16:creationId xmlns:a16="http://schemas.microsoft.com/office/drawing/2014/main" id="{D35E4928-C495-42B6-84D0-182901CF7F31}"/>
              </a:ext>
            </a:extLst>
          </p:cNvPr>
          <p:cNvSpPr txBox="1"/>
          <p:nvPr/>
        </p:nvSpPr>
        <p:spPr>
          <a:xfrm>
            <a:off x="168911" y="503871"/>
            <a:ext cx="7689214" cy="584775"/>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r>
              <a:rPr kumimoji="1" lang="ja-JP" altLang="en-US" sz="3200" b="1" dirty="0"/>
              <a:t>パラリンピック・もう一つのメッセージ</a:t>
            </a:r>
            <a:endParaRPr kumimoji="1" lang="en-US" altLang="ja-JP" sz="3200" b="1" dirty="0"/>
          </a:p>
        </p:txBody>
      </p:sp>
      <p:sp>
        <p:nvSpPr>
          <p:cNvPr id="5" name="星: 6 pt 4">
            <a:extLst>
              <a:ext uri="{FF2B5EF4-FFF2-40B4-BE49-F238E27FC236}">
                <a16:creationId xmlns:a16="http://schemas.microsoft.com/office/drawing/2014/main" id="{B74F74F2-B467-4D6C-B79F-4F6FD475AC88}"/>
              </a:ext>
            </a:extLst>
          </p:cNvPr>
          <p:cNvSpPr/>
          <p:nvPr/>
        </p:nvSpPr>
        <p:spPr>
          <a:xfrm rot="21023939">
            <a:off x="1123008" y="1367816"/>
            <a:ext cx="9086248" cy="2952818"/>
          </a:xfrm>
          <a:prstGeom prst="star6">
            <a:avLst/>
          </a:prstGeom>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kumimoji="1" lang="ja-JP" altLang="en-US" sz="3200" b="1" dirty="0">
                <a:ln/>
                <a:solidFill>
                  <a:srgbClr val="7030A0"/>
                </a:solidFill>
              </a:rPr>
              <a:t>“超人たち”だけが活躍できる</a:t>
            </a:r>
            <a:endParaRPr kumimoji="1" lang="en-US" altLang="ja-JP" sz="3200" b="1" dirty="0">
              <a:ln/>
              <a:solidFill>
                <a:srgbClr val="7030A0"/>
              </a:solidFill>
            </a:endParaRPr>
          </a:p>
          <a:p>
            <a:pPr algn="ctr"/>
            <a:r>
              <a:rPr kumimoji="1" lang="ja-JP" altLang="en-US" sz="3200" b="1" dirty="0">
                <a:ln/>
                <a:solidFill>
                  <a:srgbClr val="7030A0"/>
                </a:solidFill>
              </a:rPr>
              <a:t>社会にしてはいけない</a:t>
            </a:r>
          </a:p>
        </p:txBody>
      </p:sp>
    </p:spTree>
    <p:extLst>
      <p:ext uri="{BB962C8B-B14F-4D97-AF65-F5344CB8AC3E}">
        <p14:creationId xmlns:p14="http://schemas.microsoft.com/office/powerpoint/2010/main" val="157539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90">
                                          <p:stCondLst>
                                            <p:cond delay="0"/>
                                          </p:stCondLst>
                                        </p:cTn>
                                        <p:tgtEl>
                                          <p:spTgt spid="5"/>
                                        </p:tgtEl>
                                      </p:cBhvr>
                                    </p:animEffect>
                                    <p:anim calcmode="lin" valueType="num">
                                      <p:cBhvr>
                                        <p:cTn id="8"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13" dur="13">
                                          <p:stCondLst>
                                            <p:cond delay="325"/>
                                          </p:stCondLst>
                                        </p:cTn>
                                        <p:tgtEl>
                                          <p:spTgt spid="5"/>
                                        </p:tgtEl>
                                      </p:cBhvr>
                                      <p:to x="100000" y="60000"/>
                                    </p:animScale>
                                    <p:animScale>
                                      <p:cBhvr>
                                        <p:cTn id="14" dur="83" decel="50000">
                                          <p:stCondLst>
                                            <p:cond delay="338"/>
                                          </p:stCondLst>
                                        </p:cTn>
                                        <p:tgtEl>
                                          <p:spTgt spid="5"/>
                                        </p:tgtEl>
                                      </p:cBhvr>
                                      <p:to x="100000" y="100000"/>
                                    </p:animScale>
                                    <p:animScale>
                                      <p:cBhvr>
                                        <p:cTn id="15" dur="13">
                                          <p:stCondLst>
                                            <p:cond delay="656"/>
                                          </p:stCondLst>
                                        </p:cTn>
                                        <p:tgtEl>
                                          <p:spTgt spid="5"/>
                                        </p:tgtEl>
                                      </p:cBhvr>
                                      <p:to x="100000" y="80000"/>
                                    </p:animScale>
                                    <p:animScale>
                                      <p:cBhvr>
                                        <p:cTn id="16" dur="83" decel="50000">
                                          <p:stCondLst>
                                            <p:cond delay="669"/>
                                          </p:stCondLst>
                                        </p:cTn>
                                        <p:tgtEl>
                                          <p:spTgt spid="5"/>
                                        </p:tgtEl>
                                      </p:cBhvr>
                                      <p:to x="100000" y="100000"/>
                                    </p:animScale>
                                    <p:animScale>
                                      <p:cBhvr>
                                        <p:cTn id="17" dur="13">
                                          <p:stCondLst>
                                            <p:cond delay="821"/>
                                          </p:stCondLst>
                                        </p:cTn>
                                        <p:tgtEl>
                                          <p:spTgt spid="5"/>
                                        </p:tgtEl>
                                      </p:cBhvr>
                                      <p:to x="100000" y="90000"/>
                                    </p:animScale>
                                    <p:animScale>
                                      <p:cBhvr>
                                        <p:cTn id="18" dur="83" decel="50000">
                                          <p:stCondLst>
                                            <p:cond delay="834"/>
                                          </p:stCondLst>
                                        </p:cTn>
                                        <p:tgtEl>
                                          <p:spTgt spid="5"/>
                                        </p:tgtEl>
                                      </p:cBhvr>
                                      <p:to x="100000" y="100000"/>
                                    </p:animScale>
                                    <p:animScale>
                                      <p:cBhvr>
                                        <p:cTn id="19" dur="13">
                                          <p:stCondLst>
                                            <p:cond delay="904"/>
                                          </p:stCondLst>
                                        </p:cTn>
                                        <p:tgtEl>
                                          <p:spTgt spid="5"/>
                                        </p:tgtEl>
                                      </p:cBhvr>
                                      <p:to x="100000" y="95000"/>
                                    </p:animScale>
                                    <p:animScale>
                                      <p:cBhvr>
                                        <p:cTn id="20" dur="83" decel="50000">
                                          <p:stCondLst>
                                            <p:cond delay="917"/>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B984CB6-E065-4EA2-BF68-D16EE6F60BDD}"/>
              </a:ext>
            </a:extLst>
          </p:cNvPr>
          <p:cNvSpPr txBox="1"/>
          <p:nvPr/>
        </p:nvSpPr>
        <p:spPr>
          <a:xfrm>
            <a:off x="548642" y="216794"/>
            <a:ext cx="5547358" cy="52322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nchor="ctr">
            <a:spAutoFit/>
          </a:bodyPr>
          <a:lstStyle/>
          <a:p>
            <a:r>
              <a:rPr kumimoji="1" lang="ja-JP" altLang="en-US" sz="2800" b="1" dirty="0">
                <a:solidFill>
                  <a:schemeClr val="bg1"/>
                </a:solidFill>
              </a:rPr>
              <a:t>パラリンピックが与えた影響は？</a:t>
            </a:r>
            <a:endParaRPr kumimoji="1" lang="en-US" altLang="ja-JP" sz="2800" b="1" dirty="0">
              <a:solidFill>
                <a:schemeClr val="bg1"/>
              </a:solidFill>
            </a:endParaRPr>
          </a:p>
        </p:txBody>
      </p:sp>
      <p:sp>
        <p:nvSpPr>
          <p:cNvPr id="3" name="テキスト ボックス 2">
            <a:extLst>
              <a:ext uri="{FF2B5EF4-FFF2-40B4-BE49-F238E27FC236}">
                <a16:creationId xmlns:a16="http://schemas.microsoft.com/office/drawing/2014/main" id="{E0F03102-5E21-441A-970B-EFD662C9104C}"/>
              </a:ext>
            </a:extLst>
          </p:cNvPr>
          <p:cNvSpPr txBox="1"/>
          <p:nvPr/>
        </p:nvSpPr>
        <p:spPr>
          <a:xfrm>
            <a:off x="879565" y="947809"/>
            <a:ext cx="6678231"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nchor="ctr">
            <a:spAutoFit/>
          </a:bodyPr>
          <a:lstStyle/>
          <a:p>
            <a:r>
              <a:rPr kumimoji="1" lang="ja-JP" altLang="en-US" sz="2400" b="1" dirty="0">
                <a:solidFill>
                  <a:schemeClr val="tx1"/>
                </a:solidFill>
              </a:rPr>
              <a:t>新型コロナウイルスが好影響への阻害要因に</a:t>
            </a:r>
            <a:r>
              <a:rPr kumimoji="1" lang="en-US" altLang="ja-JP" sz="2400" b="1" dirty="0">
                <a:solidFill>
                  <a:schemeClr val="tx1"/>
                </a:solidFill>
              </a:rPr>
              <a:t>…</a:t>
            </a:r>
            <a:endParaRPr kumimoji="1" lang="ja-JP" altLang="en-US" sz="2400" b="1" dirty="0">
              <a:solidFill>
                <a:schemeClr val="tx1"/>
              </a:solidFill>
            </a:endParaRPr>
          </a:p>
        </p:txBody>
      </p:sp>
      <p:grpSp>
        <p:nvGrpSpPr>
          <p:cNvPr id="10" name="グループ化 9">
            <a:extLst>
              <a:ext uri="{FF2B5EF4-FFF2-40B4-BE49-F238E27FC236}">
                <a16:creationId xmlns:a16="http://schemas.microsoft.com/office/drawing/2014/main" id="{73FB4BBA-6315-4C68-9497-22AE99D1F473}"/>
              </a:ext>
            </a:extLst>
          </p:cNvPr>
          <p:cNvGrpSpPr/>
          <p:nvPr/>
        </p:nvGrpSpPr>
        <p:grpSpPr>
          <a:xfrm>
            <a:off x="2090057" y="5150643"/>
            <a:ext cx="6895797" cy="1344323"/>
            <a:chOff x="2276792" y="4358897"/>
            <a:chExt cx="6895797" cy="1344323"/>
          </a:xfrm>
        </p:grpSpPr>
        <p:sp>
          <p:nvSpPr>
            <p:cNvPr id="8" name="テキスト ボックス 7">
              <a:extLst>
                <a:ext uri="{FF2B5EF4-FFF2-40B4-BE49-F238E27FC236}">
                  <a16:creationId xmlns:a16="http://schemas.microsoft.com/office/drawing/2014/main" id="{384C5DB4-D0FF-4DA2-9718-152282F5D3C6}"/>
                </a:ext>
              </a:extLst>
            </p:cNvPr>
            <p:cNvSpPr txBox="1"/>
            <p:nvPr/>
          </p:nvSpPr>
          <p:spPr>
            <a:xfrm>
              <a:off x="2276792" y="5118445"/>
              <a:ext cx="6895797" cy="584775"/>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kumimoji="1" lang="en-US" altLang="ja-JP" sz="3200" dirty="0"/>
                <a:t>1964</a:t>
              </a:r>
              <a:r>
                <a:rPr kumimoji="1" lang="ja-JP" altLang="en-US" sz="3200" dirty="0"/>
                <a:t>年よりも効果は限定的だった？</a:t>
              </a:r>
            </a:p>
          </p:txBody>
        </p:sp>
        <p:sp>
          <p:nvSpPr>
            <p:cNvPr id="9" name="矢印: 下 8">
              <a:extLst>
                <a:ext uri="{FF2B5EF4-FFF2-40B4-BE49-F238E27FC236}">
                  <a16:creationId xmlns:a16="http://schemas.microsoft.com/office/drawing/2014/main" id="{258F283C-F958-4ECA-81F8-BE1FD03E3298}"/>
                </a:ext>
              </a:extLst>
            </p:cNvPr>
            <p:cNvSpPr/>
            <p:nvPr/>
          </p:nvSpPr>
          <p:spPr>
            <a:xfrm>
              <a:off x="5254121" y="4358897"/>
              <a:ext cx="600365" cy="567931"/>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grpSp>
      <p:grpSp>
        <p:nvGrpSpPr>
          <p:cNvPr id="16" name="グループ化 15">
            <a:extLst>
              <a:ext uri="{FF2B5EF4-FFF2-40B4-BE49-F238E27FC236}">
                <a16:creationId xmlns:a16="http://schemas.microsoft.com/office/drawing/2014/main" id="{9C76A65A-D03F-49BA-AB2A-8EDD27402F6B}"/>
              </a:ext>
            </a:extLst>
          </p:cNvPr>
          <p:cNvGrpSpPr/>
          <p:nvPr/>
        </p:nvGrpSpPr>
        <p:grpSpPr>
          <a:xfrm>
            <a:off x="879561" y="1647420"/>
            <a:ext cx="9225492" cy="1688047"/>
            <a:chOff x="879565" y="1839772"/>
            <a:chExt cx="9225492" cy="1688047"/>
          </a:xfrm>
        </p:grpSpPr>
        <p:sp>
          <p:nvSpPr>
            <p:cNvPr id="6" name="テキスト ボックス 5">
              <a:extLst>
                <a:ext uri="{FF2B5EF4-FFF2-40B4-BE49-F238E27FC236}">
                  <a16:creationId xmlns:a16="http://schemas.microsoft.com/office/drawing/2014/main" id="{14B3E725-E1A6-44F3-8A0D-82E4DA9B117A}"/>
                </a:ext>
              </a:extLst>
            </p:cNvPr>
            <p:cNvSpPr txBox="1"/>
            <p:nvPr/>
          </p:nvSpPr>
          <p:spPr>
            <a:xfrm>
              <a:off x="1327639" y="2257142"/>
              <a:ext cx="8777418" cy="400110"/>
            </a:xfrm>
            <a:prstGeom prst="rect">
              <a:avLst/>
            </a:prstGeom>
          </p:spPr>
          <p:style>
            <a:lnRef idx="0">
              <a:schemeClr val="accent5"/>
            </a:lnRef>
            <a:fillRef idx="3">
              <a:schemeClr val="accent5"/>
            </a:fillRef>
            <a:effectRef idx="3">
              <a:schemeClr val="accent5"/>
            </a:effectRef>
            <a:fontRef idx="minor">
              <a:schemeClr val="lt1"/>
            </a:fontRef>
          </p:style>
          <p:txBody>
            <a:bodyPr wrap="square" lIns="91440" tIns="45720" rIns="91440" bIns="45720" rtlCol="0" anchor="ctr">
              <a:spAutoFit/>
            </a:bodyPr>
            <a:lstStyle/>
            <a:p>
              <a:r>
                <a:rPr lang="ja-JP" altLang="en-US" sz="2000" b="1" dirty="0">
                  <a:ea typeface="メイリオ"/>
                </a:rPr>
                <a:t>・無観客　→　競技はテレビなどで見れたが、競技以外の様子が見られず</a:t>
              </a:r>
            </a:p>
          </p:txBody>
        </p:sp>
        <p:sp>
          <p:nvSpPr>
            <p:cNvPr id="4" name="テキスト ボックス 3">
              <a:extLst>
                <a:ext uri="{FF2B5EF4-FFF2-40B4-BE49-F238E27FC236}">
                  <a16:creationId xmlns:a16="http://schemas.microsoft.com/office/drawing/2014/main" id="{EFD88FFE-B752-4B44-BABA-B31905503296}"/>
                </a:ext>
              </a:extLst>
            </p:cNvPr>
            <p:cNvSpPr txBox="1"/>
            <p:nvPr/>
          </p:nvSpPr>
          <p:spPr>
            <a:xfrm>
              <a:off x="879565" y="1839772"/>
              <a:ext cx="1028700" cy="400110"/>
            </a:xfrm>
            <a:prstGeom prst="rect">
              <a:avLst/>
            </a:prstGeom>
            <a:solidFill>
              <a:srgbClr val="FF0000"/>
            </a:solidFill>
          </p:spPr>
          <p:txBody>
            <a:bodyPr wrap="square" rtlCol="0">
              <a:spAutoFit/>
            </a:bodyPr>
            <a:lstStyle/>
            <a:p>
              <a:r>
                <a:rPr kumimoji="1" lang="ja-JP" altLang="en-US" sz="2000" b="1" dirty="0"/>
                <a:t>大会中</a:t>
              </a:r>
            </a:p>
          </p:txBody>
        </p:sp>
        <p:sp>
          <p:nvSpPr>
            <p:cNvPr id="11" name="テキスト ボックス 10">
              <a:extLst>
                <a:ext uri="{FF2B5EF4-FFF2-40B4-BE49-F238E27FC236}">
                  <a16:creationId xmlns:a16="http://schemas.microsoft.com/office/drawing/2014/main" id="{0FE610EC-EE70-43E3-9347-059887C0DD28}"/>
                </a:ext>
              </a:extLst>
            </p:cNvPr>
            <p:cNvSpPr txBox="1"/>
            <p:nvPr/>
          </p:nvSpPr>
          <p:spPr>
            <a:xfrm>
              <a:off x="1327637" y="3127710"/>
              <a:ext cx="8258667" cy="400109"/>
            </a:xfrm>
            <a:prstGeom prst="rect">
              <a:avLst/>
            </a:prstGeom>
          </p:spPr>
          <p:style>
            <a:lnRef idx="0">
              <a:schemeClr val="accent5"/>
            </a:lnRef>
            <a:fillRef idx="3">
              <a:schemeClr val="accent5"/>
            </a:fillRef>
            <a:effectRef idx="3">
              <a:schemeClr val="accent5"/>
            </a:effectRef>
            <a:fontRef idx="minor">
              <a:schemeClr val="lt1"/>
            </a:fontRef>
          </p:style>
          <p:txBody>
            <a:bodyPr wrap="square" lIns="91440" tIns="45720" rIns="91440" bIns="45720" rtlCol="0" anchor="ctr">
              <a:spAutoFit/>
            </a:bodyPr>
            <a:lstStyle/>
            <a:p>
              <a:r>
                <a:rPr lang="ja-JP" altLang="en-US" sz="2000" b="1" dirty="0">
                  <a:ea typeface="メイリオ"/>
                </a:rPr>
                <a:t>・パラホストタウンでの交流もできず</a:t>
              </a:r>
            </a:p>
          </p:txBody>
        </p:sp>
        <p:sp>
          <p:nvSpPr>
            <p:cNvPr id="12" name="テキスト ボックス 11">
              <a:extLst>
                <a:ext uri="{FF2B5EF4-FFF2-40B4-BE49-F238E27FC236}">
                  <a16:creationId xmlns:a16="http://schemas.microsoft.com/office/drawing/2014/main" id="{7918C995-ECC5-4546-846D-01B5B5C8D1A4}"/>
                </a:ext>
              </a:extLst>
            </p:cNvPr>
            <p:cNvSpPr txBox="1"/>
            <p:nvPr/>
          </p:nvSpPr>
          <p:spPr>
            <a:xfrm>
              <a:off x="1327636" y="2686071"/>
              <a:ext cx="8777418" cy="400110"/>
            </a:xfrm>
            <a:prstGeom prst="rect">
              <a:avLst/>
            </a:prstGeom>
          </p:spPr>
          <p:style>
            <a:lnRef idx="0">
              <a:schemeClr val="accent5"/>
            </a:lnRef>
            <a:fillRef idx="3">
              <a:schemeClr val="accent5"/>
            </a:fillRef>
            <a:effectRef idx="3">
              <a:schemeClr val="accent5"/>
            </a:effectRef>
            <a:fontRef idx="minor">
              <a:schemeClr val="lt1"/>
            </a:fontRef>
          </p:style>
          <p:txBody>
            <a:bodyPr wrap="square" lIns="91440" tIns="45720" rIns="91440" bIns="45720" rtlCol="0" anchor="ctr">
              <a:spAutoFit/>
            </a:bodyPr>
            <a:lstStyle/>
            <a:p>
              <a:r>
                <a:rPr lang="ja-JP" altLang="en-US" sz="2000" b="1" dirty="0">
                  <a:ea typeface="メイリオ"/>
                </a:rPr>
                <a:t>・選手村での隔離　→　様々な障害のある人たちを街で見られず</a:t>
              </a:r>
            </a:p>
          </p:txBody>
        </p:sp>
      </p:grpSp>
      <p:grpSp>
        <p:nvGrpSpPr>
          <p:cNvPr id="7" name="グループ化 6">
            <a:extLst>
              <a:ext uri="{FF2B5EF4-FFF2-40B4-BE49-F238E27FC236}">
                <a16:creationId xmlns:a16="http://schemas.microsoft.com/office/drawing/2014/main" id="{F8FABABE-7FD3-4D72-9C02-9DCDA3271BA2}"/>
              </a:ext>
            </a:extLst>
          </p:cNvPr>
          <p:cNvGrpSpPr/>
          <p:nvPr/>
        </p:nvGrpSpPr>
        <p:grpSpPr>
          <a:xfrm>
            <a:off x="990924" y="3556251"/>
            <a:ext cx="8595375" cy="1270678"/>
            <a:chOff x="990928" y="3893978"/>
            <a:chExt cx="8595375" cy="1270678"/>
          </a:xfrm>
        </p:grpSpPr>
        <p:sp>
          <p:nvSpPr>
            <p:cNvPr id="13" name="テキスト ボックス 12">
              <a:extLst>
                <a:ext uri="{FF2B5EF4-FFF2-40B4-BE49-F238E27FC236}">
                  <a16:creationId xmlns:a16="http://schemas.microsoft.com/office/drawing/2014/main" id="{035DFC2E-B2AF-4394-9C41-1B8F3E927521}"/>
                </a:ext>
              </a:extLst>
            </p:cNvPr>
            <p:cNvSpPr txBox="1"/>
            <p:nvPr/>
          </p:nvSpPr>
          <p:spPr>
            <a:xfrm>
              <a:off x="990928" y="3893978"/>
              <a:ext cx="1028700" cy="400110"/>
            </a:xfrm>
            <a:prstGeom prst="rect">
              <a:avLst/>
            </a:prstGeom>
            <a:solidFill>
              <a:srgbClr val="00B050"/>
            </a:solidFill>
          </p:spPr>
          <p:txBody>
            <a:bodyPr wrap="square" rtlCol="0">
              <a:spAutoFit/>
            </a:bodyPr>
            <a:lstStyle/>
            <a:p>
              <a:r>
                <a:rPr kumimoji="1" lang="ja-JP" altLang="en-US" sz="2000" b="1" dirty="0"/>
                <a:t>大会後</a:t>
              </a:r>
            </a:p>
          </p:txBody>
        </p:sp>
        <p:sp>
          <p:nvSpPr>
            <p:cNvPr id="14" name="テキスト ボックス 13">
              <a:extLst>
                <a:ext uri="{FF2B5EF4-FFF2-40B4-BE49-F238E27FC236}">
                  <a16:creationId xmlns:a16="http://schemas.microsoft.com/office/drawing/2014/main" id="{17B8AF5D-04D1-44B2-B5CF-2E35905EAEDD}"/>
                </a:ext>
              </a:extLst>
            </p:cNvPr>
            <p:cNvSpPr txBox="1"/>
            <p:nvPr/>
          </p:nvSpPr>
          <p:spPr>
            <a:xfrm>
              <a:off x="1327636" y="4322908"/>
              <a:ext cx="8258667" cy="400109"/>
            </a:xfrm>
            <a:prstGeom prst="rect">
              <a:avLst/>
            </a:prstGeom>
            <a:solidFill>
              <a:srgbClr val="00B0F0"/>
            </a:solidFill>
          </p:spPr>
          <p:style>
            <a:lnRef idx="0">
              <a:schemeClr val="accent5"/>
            </a:lnRef>
            <a:fillRef idx="3">
              <a:schemeClr val="accent5"/>
            </a:fillRef>
            <a:effectRef idx="3">
              <a:schemeClr val="accent5"/>
            </a:effectRef>
            <a:fontRef idx="minor">
              <a:schemeClr val="lt1"/>
            </a:fontRef>
          </p:style>
          <p:txBody>
            <a:bodyPr wrap="square" lIns="91440" tIns="45720" rIns="91440" bIns="45720" rtlCol="0" anchor="ctr">
              <a:spAutoFit/>
            </a:bodyPr>
            <a:lstStyle/>
            <a:p>
              <a:r>
                <a:rPr lang="ja-JP" altLang="en-US" sz="2000" b="1" dirty="0">
                  <a:ea typeface="メイリオ"/>
                </a:rPr>
                <a:t>・五輪・パラのパレード中止</a:t>
              </a:r>
            </a:p>
          </p:txBody>
        </p:sp>
        <p:sp>
          <p:nvSpPr>
            <p:cNvPr id="15" name="テキスト ボックス 14">
              <a:extLst>
                <a:ext uri="{FF2B5EF4-FFF2-40B4-BE49-F238E27FC236}">
                  <a16:creationId xmlns:a16="http://schemas.microsoft.com/office/drawing/2014/main" id="{6475D8FA-D982-412B-8BA9-D2A7B68FBDFC}"/>
                </a:ext>
              </a:extLst>
            </p:cNvPr>
            <p:cNvSpPr txBox="1"/>
            <p:nvPr/>
          </p:nvSpPr>
          <p:spPr>
            <a:xfrm>
              <a:off x="1327635" y="4764546"/>
              <a:ext cx="8258667" cy="400110"/>
            </a:xfrm>
            <a:prstGeom prst="rect">
              <a:avLst/>
            </a:prstGeom>
            <a:solidFill>
              <a:srgbClr val="00B0F0"/>
            </a:solidFill>
          </p:spPr>
          <p:style>
            <a:lnRef idx="0">
              <a:schemeClr val="accent5"/>
            </a:lnRef>
            <a:fillRef idx="3">
              <a:schemeClr val="accent5"/>
            </a:fillRef>
            <a:effectRef idx="3">
              <a:schemeClr val="accent5"/>
            </a:effectRef>
            <a:fontRef idx="minor">
              <a:schemeClr val="lt1"/>
            </a:fontRef>
          </p:style>
          <p:txBody>
            <a:bodyPr wrap="square" lIns="91440" tIns="45720" rIns="91440" bIns="45720" rtlCol="0" anchor="ctr">
              <a:spAutoFit/>
            </a:bodyPr>
            <a:lstStyle/>
            <a:p>
              <a:r>
                <a:rPr lang="ja-JP" altLang="en-US" sz="2000" b="1" dirty="0">
                  <a:ea typeface="メイリオ"/>
                </a:rPr>
                <a:t>・スポーツをやりたくてもできない環境</a:t>
              </a:r>
            </a:p>
          </p:txBody>
        </p:sp>
      </p:grpSp>
    </p:spTree>
    <p:extLst>
      <p:ext uri="{BB962C8B-B14F-4D97-AF65-F5344CB8AC3E}">
        <p14:creationId xmlns:p14="http://schemas.microsoft.com/office/powerpoint/2010/main" val="103481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8">
            <a:extLst>
              <a:ext uri="{FF2B5EF4-FFF2-40B4-BE49-F238E27FC236}">
                <a16:creationId xmlns:a16="http://schemas.microsoft.com/office/drawing/2014/main" id="{27CC8803-713F-4A6D-B704-44F79D148BCE}"/>
              </a:ext>
            </a:extLst>
          </p:cNvPr>
          <p:cNvSpPr>
            <a:spLocks noGrp="1"/>
          </p:cNvSpPr>
          <p:nvPr>
            <p:ph idx="1"/>
          </p:nvPr>
        </p:nvSpPr>
        <p:spPr>
          <a:xfrm>
            <a:off x="226854" y="1335456"/>
            <a:ext cx="7992888" cy="936104"/>
          </a:xfrm>
        </p:spPr>
        <p:txBody>
          <a:bodyPr anchor="ctr">
            <a:normAutofit/>
          </a:bodyPr>
          <a:lstStyle/>
          <a:p>
            <a:r>
              <a:rPr lang="ja-JP" altLang="en-US" sz="2400" b="1" dirty="0">
                <a:latin typeface="+mj-ea"/>
                <a:ea typeface="+mj-ea"/>
              </a:rPr>
              <a:t>障害者差別解消法（</a:t>
            </a:r>
            <a:r>
              <a:rPr lang="en-US" altLang="ja-JP" sz="2400" b="1" dirty="0">
                <a:latin typeface="+mj-ea"/>
                <a:ea typeface="+mj-ea"/>
              </a:rPr>
              <a:t>2016</a:t>
            </a:r>
            <a:r>
              <a:rPr lang="ja-JP" altLang="en-US" sz="2400" b="1" dirty="0">
                <a:latin typeface="+mj-ea"/>
                <a:ea typeface="+mj-ea"/>
              </a:rPr>
              <a:t>年施行）</a:t>
            </a:r>
            <a:endParaRPr lang="en-US" altLang="ja-JP" sz="2400" b="1" dirty="0">
              <a:latin typeface="+mj-ea"/>
              <a:ea typeface="+mj-ea"/>
            </a:endParaRPr>
          </a:p>
        </p:txBody>
      </p:sp>
      <p:sp>
        <p:nvSpPr>
          <p:cNvPr id="7" name="タイトル 12">
            <a:extLst>
              <a:ext uri="{FF2B5EF4-FFF2-40B4-BE49-F238E27FC236}">
                <a16:creationId xmlns:a16="http://schemas.microsoft.com/office/drawing/2014/main" id="{CFEE8469-09C8-416E-A6F3-9368D66C2C7E}"/>
              </a:ext>
            </a:extLst>
          </p:cNvPr>
          <p:cNvSpPr txBox="1">
            <a:spLocks/>
          </p:cNvSpPr>
          <p:nvPr/>
        </p:nvSpPr>
        <p:spPr>
          <a:xfrm>
            <a:off x="2047724" y="196413"/>
            <a:ext cx="7704667" cy="936105"/>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fontScale="92500"/>
          </a:bodyPr>
          <a:lstStyle>
            <a:lvl1pPr algn="ctr" defTabSz="457200" rtl="0" eaLnBrk="1" latinLnBrk="0" hangingPunct="1">
              <a:spcBef>
                <a:spcPct val="0"/>
              </a:spcBef>
              <a:buNone/>
              <a:defRPr kumimoji="1" sz="4000" kern="1200" cap="none">
                <a:ln w="3175" cmpd="sng">
                  <a:noFill/>
                </a:ln>
                <a:solidFill>
                  <a:schemeClr val="lt1"/>
                </a:solidFill>
                <a:effectLst/>
                <a:latin typeface="+mn-lt"/>
                <a:ea typeface="+mn-ea"/>
                <a:cs typeface="+mn-cs"/>
              </a:defRPr>
            </a:lvl1pPr>
            <a:lvl2pPr eaLnBrk="1" hangingPunct="1">
              <a:defRPr kumimoji="1">
                <a:solidFill>
                  <a:schemeClr val="lt1"/>
                </a:solidFill>
                <a:latin typeface="+mn-lt"/>
                <a:ea typeface="+mn-ea"/>
                <a:cs typeface="+mn-cs"/>
              </a:defRPr>
            </a:lvl2pPr>
            <a:lvl3pPr eaLnBrk="1" hangingPunct="1">
              <a:defRPr kumimoji="1">
                <a:solidFill>
                  <a:schemeClr val="lt1"/>
                </a:solidFill>
                <a:latin typeface="+mn-lt"/>
                <a:ea typeface="+mn-ea"/>
                <a:cs typeface="+mn-cs"/>
              </a:defRPr>
            </a:lvl3pPr>
            <a:lvl4pPr eaLnBrk="1" hangingPunct="1">
              <a:defRPr kumimoji="1">
                <a:solidFill>
                  <a:schemeClr val="lt1"/>
                </a:solidFill>
                <a:latin typeface="+mn-lt"/>
                <a:ea typeface="+mn-ea"/>
                <a:cs typeface="+mn-cs"/>
              </a:defRPr>
            </a:lvl4pPr>
            <a:lvl5pPr eaLnBrk="1" hangingPunct="1">
              <a:defRPr kumimoji="1">
                <a:solidFill>
                  <a:schemeClr val="lt1"/>
                </a:solidFill>
                <a:latin typeface="+mn-lt"/>
                <a:ea typeface="+mn-ea"/>
                <a:cs typeface="+mn-cs"/>
              </a:defRPr>
            </a:lvl5pPr>
            <a:lvl6pPr eaLnBrk="1" hangingPunct="1">
              <a:defRPr kumimoji="1">
                <a:solidFill>
                  <a:schemeClr val="lt1"/>
                </a:solidFill>
                <a:latin typeface="+mn-lt"/>
                <a:ea typeface="+mn-ea"/>
                <a:cs typeface="+mn-cs"/>
              </a:defRPr>
            </a:lvl6pPr>
            <a:lvl7pPr eaLnBrk="1" hangingPunct="1">
              <a:defRPr kumimoji="1">
                <a:solidFill>
                  <a:schemeClr val="lt1"/>
                </a:solidFill>
                <a:latin typeface="+mn-lt"/>
                <a:ea typeface="+mn-ea"/>
                <a:cs typeface="+mn-cs"/>
              </a:defRPr>
            </a:lvl7pPr>
            <a:lvl8pPr eaLnBrk="1" hangingPunct="1">
              <a:defRPr kumimoji="1">
                <a:solidFill>
                  <a:schemeClr val="lt1"/>
                </a:solidFill>
                <a:latin typeface="+mn-lt"/>
                <a:ea typeface="+mn-ea"/>
                <a:cs typeface="+mn-cs"/>
              </a:defRPr>
            </a:lvl8pPr>
            <a:lvl9pPr eaLnBrk="1" hangingPunct="1">
              <a:defRPr kumimoji="1">
                <a:solidFill>
                  <a:schemeClr val="lt1"/>
                </a:solidFill>
                <a:latin typeface="+mn-lt"/>
                <a:ea typeface="+mn-ea"/>
                <a:cs typeface="+mn-cs"/>
              </a:defRPr>
            </a:lvl9pPr>
          </a:lstStyle>
          <a:p>
            <a:r>
              <a:rPr lang="ja-JP" altLang="en-US" b="1" dirty="0">
                <a:latin typeface="ＤＦＰ太丸ゴシック体N" panose="020F0900000000000000" pitchFamily="50" charset="-128"/>
                <a:ea typeface="ＤＦＰ太丸ゴシック体N" panose="020F0900000000000000" pitchFamily="50" charset="-128"/>
              </a:rPr>
              <a:t>パラリンピックは社会を変えたか？</a:t>
            </a:r>
            <a:endParaRPr lang="ja-JP" altLang="en-US" b="1" dirty="0"/>
          </a:p>
        </p:txBody>
      </p:sp>
      <p:grpSp>
        <p:nvGrpSpPr>
          <p:cNvPr id="8" name="グループ化 7">
            <a:extLst>
              <a:ext uri="{FF2B5EF4-FFF2-40B4-BE49-F238E27FC236}">
                <a16:creationId xmlns:a16="http://schemas.microsoft.com/office/drawing/2014/main" id="{F4B34461-A9DB-4E11-99BA-E3E9D28AE36F}"/>
              </a:ext>
            </a:extLst>
          </p:cNvPr>
          <p:cNvGrpSpPr/>
          <p:nvPr/>
        </p:nvGrpSpPr>
        <p:grpSpPr>
          <a:xfrm>
            <a:off x="230936" y="2271560"/>
            <a:ext cx="4025460" cy="3088101"/>
            <a:chOff x="827584" y="2708920"/>
            <a:chExt cx="2880320" cy="2232249"/>
          </a:xfrm>
        </p:grpSpPr>
        <p:pic>
          <p:nvPicPr>
            <p:cNvPr id="4" name="図 3">
              <a:extLst>
                <a:ext uri="{FF2B5EF4-FFF2-40B4-BE49-F238E27FC236}">
                  <a16:creationId xmlns:a16="http://schemas.microsoft.com/office/drawing/2014/main" id="{77DDAFF1-79AF-4A38-94C2-EA3FA56D8313}"/>
                </a:ext>
              </a:extLst>
            </p:cNvPr>
            <p:cNvPicPr>
              <a:picLocks noChangeAspect="1"/>
            </p:cNvPicPr>
            <p:nvPr/>
          </p:nvPicPr>
          <p:blipFill rotWithShape="1">
            <a:blip r:embed="rId2">
              <a:extLst>
                <a:ext uri="{28A0092B-C50C-407E-A947-70E740481C1C}">
                  <a14:useLocalDpi xmlns:a14="http://schemas.microsoft.com/office/drawing/2010/main" val="0"/>
                </a:ext>
              </a:extLst>
            </a:blip>
            <a:srcRect l="20650" t="17638" r="10518" b="9012"/>
            <a:stretch/>
          </p:blipFill>
          <p:spPr>
            <a:xfrm>
              <a:off x="827584" y="2708920"/>
              <a:ext cx="2880320" cy="2232249"/>
            </a:xfrm>
            <a:prstGeom prst="rect">
              <a:avLst/>
            </a:prstGeom>
          </p:spPr>
        </p:pic>
        <p:sp>
          <p:nvSpPr>
            <p:cNvPr id="6" name="テキスト ボックス 5">
              <a:extLst>
                <a:ext uri="{FF2B5EF4-FFF2-40B4-BE49-F238E27FC236}">
                  <a16:creationId xmlns:a16="http://schemas.microsoft.com/office/drawing/2014/main" id="{D17B5FA2-1950-4D52-8556-296802DC48C8}"/>
                </a:ext>
              </a:extLst>
            </p:cNvPr>
            <p:cNvSpPr txBox="1"/>
            <p:nvPr/>
          </p:nvSpPr>
          <p:spPr>
            <a:xfrm>
              <a:off x="2538045" y="4501699"/>
              <a:ext cx="1169859" cy="300345"/>
            </a:xfrm>
            <a:prstGeom prst="rect">
              <a:avLst/>
            </a:prstGeom>
            <a:noFill/>
          </p:spPr>
          <p:txBody>
            <a:bodyPr wrap="square" rtlCol="0" anchor="ctr">
              <a:spAutoFit/>
            </a:bodyPr>
            <a:lstStyle/>
            <a:p>
              <a:r>
                <a:rPr kumimoji="1" lang="ja-JP" altLang="en-US" sz="1050">
                  <a:solidFill>
                    <a:schemeClr val="bg1"/>
                  </a:solidFill>
                  <a:latin typeface="+mj-ea"/>
                  <a:ea typeface="+mj-ea"/>
                </a:rPr>
                <a:t>世論調査報告書</a:t>
              </a:r>
              <a:endParaRPr kumimoji="1" lang="en-US" altLang="ja-JP" sz="1050">
                <a:solidFill>
                  <a:schemeClr val="bg1"/>
                </a:solidFill>
                <a:latin typeface="+mj-ea"/>
                <a:ea typeface="+mj-ea"/>
              </a:endParaRPr>
            </a:p>
            <a:p>
              <a:r>
                <a:rPr kumimoji="1" lang="ja-JP" altLang="en-US" sz="1050">
                  <a:solidFill>
                    <a:schemeClr val="bg1"/>
                  </a:solidFill>
                  <a:latin typeface="+mj-ea"/>
                  <a:ea typeface="+mj-ea"/>
                </a:rPr>
                <a:t>（</a:t>
              </a:r>
              <a:r>
                <a:rPr kumimoji="1" lang="en-US" altLang="ja-JP" sz="1050">
                  <a:solidFill>
                    <a:schemeClr val="bg1"/>
                  </a:solidFill>
                  <a:latin typeface="+mj-ea"/>
                  <a:ea typeface="+mj-ea"/>
                </a:rPr>
                <a:t>2017</a:t>
              </a:r>
              <a:r>
                <a:rPr kumimoji="1" lang="ja-JP" altLang="en-US" sz="1050">
                  <a:solidFill>
                    <a:schemeClr val="bg1"/>
                  </a:solidFill>
                  <a:latin typeface="+mj-ea"/>
                  <a:ea typeface="+mj-ea"/>
                </a:rPr>
                <a:t>年</a:t>
              </a:r>
              <a:r>
                <a:rPr kumimoji="1" lang="en-US" altLang="ja-JP" sz="1050">
                  <a:solidFill>
                    <a:schemeClr val="bg1"/>
                  </a:solidFill>
                  <a:latin typeface="+mj-ea"/>
                  <a:ea typeface="+mj-ea"/>
                </a:rPr>
                <a:t>8</a:t>
              </a:r>
              <a:r>
                <a:rPr kumimoji="1" lang="ja-JP" altLang="en-US" sz="1050">
                  <a:solidFill>
                    <a:schemeClr val="bg1"/>
                  </a:solidFill>
                  <a:latin typeface="+mj-ea"/>
                  <a:ea typeface="+mj-ea"/>
                </a:rPr>
                <a:t>月調査）</a:t>
              </a:r>
            </a:p>
          </p:txBody>
        </p:sp>
      </p:grpSp>
      <p:sp>
        <p:nvSpPr>
          <p:cNvPr id="11" name="コンテンツ プレースホルダー 8">
            <a:extLst>
              <a:ext uri="{FF2B5EF4-FFF2-40B4-BE49-F238E27FC236}">
                <a16:creationId xmlns:a16="http://schemas.microsoft.com/office/drawing/2014/main" id="{702BB862-903A-4122-9A52-5085774A39A0}"/>
              </a:ext>
            </a:extLst>
          </p:cNvPr>
          <p:cNvSpPr txBox="1">
            <a:spLocks/>
          </p:cNvSpPr>
          <p:nvPr/>
        </p:nvSpPr>
        <p:spPr>
          <a:xfrm>
            <a:off x="4651414" y="2887522"/>
            <a:ext cx="5376544" cy="84472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a:lnSpc>
                <a:spcPct val="120000"/>
              </a:lnSpc>
            </a:pPr>
            <a:r>
              <a:rPr lang="ja-JP" altLang="en-US" b="1" dirty="0"/>
              <a:t>これ以降、調査がされていない！</a:t>
            </a:r>
            <a:endParaRPr lang="en-US" altLang="ja-JP" dirty="0"/>
          </a:p>
        </p:txBody>
      </p:sp>
      <p:sp>
        <p:nvSpPr>
          <p:cNvPr id="13" name="コンテンツ プレースホルダー 8">
            <a:extLst>
              <a:ext uri="{FF2B5EF4-FFF2-40B4-BE49-F238E27FC236}">
                <a16:creationId xmlns:a16="http://schemas.microsoft.com/office/drawing/2014/main" id="{9B51228E-5A48-4ECD-93C9-9790F7D406EE}"/>
              </a:ext>
            </a:extLst>
          </p:cNvPr>
          <p:cNvSpPr txBox="1">
            <a:spLocks/>
          </p:cNvSpPr>
          <p:nvPr/>
        </p:nvSpPr>
        <p:spPr>
          <a:xfrm>
            <a:off x="4651414" y="4138120"/>
            <a:ext cx="7403328" cy="1173709"/>
          </a:xfrm>
          <a:prstGeom prst="rect">
            <a:avLst/>
          </a:prstGeom>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fontScale="92500" lnSpcReduction="20000"/>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nSpc>
                <a:spcPct val="120000"/>
              </a:lnSpc>
              <a:buNone/>
            </a:pPr>
            <a:r>
              <a:rPr lang="en-US" altLang="ja-JP" sz="2400" b="1" dirty="0">
                <a:solidFill>
                  <a:schemeClr val="bg1"/>
                </a:solidFill>
                <a:latin typeface="+mj-ea"/>
                <a:ea typeface="+mj-ea"/>
              </a:rPr>
              <a:t>※</a:t>
            </a:r>
            <a:r>
              <a:rPr lang="ja-JP" altLang="en-US" sz="2400" b="1" dirty="0">
                <a:solidFill>
                  <a:schemeClr val="bg1"/>
                </a:solidFill>
                <a:latin typeface="+mj-ea"/>
                <a:ea typeface="+mj-ea"/>
              </a:rPr>
              <a:t>　東京都の調査（都の障害者差別解消条例について）</a:t>
            </a:r>
            <a:br>
              <a:rPr lang="en-US" altLang="ja-JP" sz="2400" b="1" dirty="0">
                <a:solidFill>
                  <a:schemeClr val="bg1"/>
                </a:solidFill>
                <a:latin typeface="+mj-ea"/>
                <a:ea typeface="+mj-ea"/>
              </a:rPr>
            </a:br>
            <a:r>
              <a:rPr lang="ja-JP" altLang="en-US" sz="2400" b="1" dirty="0">
                <a:solidFill>
                  <a:schemeClr val="bg1"/>
                </a:solidFill>
                <a:latin typeface="+mj-ea"/>
                <a:ea typeface="+mj-ea"/>
              </a:rPr>
              <a:t>　　２０１９年度　知らない</a:t>
            </a:r>
            <a:r>
              <a:rPr lang="en-US" altLang="ja-JP" sz="2400" b="1" dirty="0">
                <a:solidFill>
                  <a:schemeClr val="bg1"/>
                </a:solidFill>
                <a:latin typeface="+mj-ea"/>
                <a:ea typeface="+mj-ea"/>
              </a:rPr>
              <a:t>…</a:t>
            </a:r>
            <a:r>
              <a:rPr lang="ja-JP" altLang="en-US" sz="2400" b="1" dirty="0">
                <a:solidFill>
                  <a:schemeClr val="bg1"/>
                </a:solidFill>
                <a:latin typeface="+mj-ea"/>
                <a:ea typeface="+mj-ea"/>
              </a:rPr>
              <a:t>６６．３％</a:t>
            </a:r>
            <a:br>
              <a:rPr lang="en-US" altLang="ja-JP" sz="2400" b="1" dirty="0">
                <a:solidFill>
                  <a:schemeClr val="bg1"/>
                </a:solidFill>
                <a:latin typeface="+mj-ea"/>
                <a:ea typeface="+mj-ea"/>
              </a:rPr>
            </a:br>
            <a:r>
              <a:rPr lang="ja-JP" altLang="en-US" sz="2400" b="1" dirty="0">
                <a:solidFill>
                  <a:schemeClr val="bg1"/>
                </a:solidFill>
                <a:latin typeface="+mj-ea"/>
                <a:ea typeface="+mj-ea"/>
              </a:rPr>
              <a:t>→　２０２１年度　知らない</a:t>
            </a:r>
            <a:r>
              <a:rPr lang="en-US" altLang="ja-JP" sz="2400" b="1" dirty="0">
                <a:solidFill>
                  <a:schemeClr val="bg1"/>
                </a:solidFill>
                <a:latin typeface="+mj-ea"/>
                <a:ea typeface="+mj-ea"/>
              </a:rPr>
              <a:t>…</a:t>
            </a:r>
            <a:r>
              <a:rPr lang="ja-JP" altLang="en-US" sz="2400" b="1" dirty="0">
                <a:solidFill>
                  <a:schemeClr val="bg1"/>
                </a:solidFill>
                <a:latin typeface="+mj-ea"/>
                <a:ea typeface="+mj-ea"/>
              </a:rPr>
              <a:t>７１．２％　上昇！</a:t>
            </a:r>
            <a:endParaRPr lang="en-US" altLang="ja-JP" sz="2400" b="1" dirty="0">
              <a:solidFill>
                <a:schemeClr val="bg1"/>
              </a:solidFill>
              <a:latin typeface="+mj-ea"/>
              <a:ea typeface="+mj-ea"/>
            </a:endParaRPr>
          </a:p>
        </p:txBody>
      </p:sp>
      <p:sp>
        <p:nvSpPr>
          <p:cNvPr id="2" name="テキスト ボックス 1">
            <a:extLst>
              <a:ext uri="{FF2B5EF4-FFF2-40B4-BE49-F238E27FC236}">
                <a16:creationId xmlns:a16="http://schemas.microsoft.com/office/drawing/2014/main" id="{CFA7C1EC-0E89-4D03-8C00-AAD900F3C987}"/>
              </a:ext>
            </a:extLst>
          </p:cNvPr>
          <p:cNvSpPr txBox="1"/>
          <p:nvPr/>
        </p:nvSpPr>
        <p:spPr>
          <a:xfrm>
            <a:off x="2243666" y="5975623"/>
            <a:ext cx="8130073"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kumimoji="1" lang="ja-JP" altLang="en-US" sz="2800" dirty="0">
                <a:latin typeface="UD デジタル 教科書体 NP-B" panose="02020700000000000000" pitchFamily="18" charset="-128"/>
                <a:ea typeface="UD デジタル 教科書体 NP-B" panose="02020700000000000000" pitchFamily="18" charset="-128"/>
              </a:rPr>
              <a:t>五輪ではデモが起きたが、パラでは起きなかった。</a:t>
            </a:r>
          </a:p>
        </p:txBody>
      </p:sp>
    </p:spTree>
    <p:extLst>
      <p:ext uri="{BB962C8B-B14F-4D97-AF65-F5344CB8AC3E}">
        <p14:creationId xmlns:p14="http://schemas.microsoft.com/office/powerpoint/2010/main" val="403626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additive="base">
                                        <p:cTn id="12"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B601DA78-615B-4E7E-9F80-8733DDC9B6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3387" y="0"/>
            <a:ext cx="1576770" cy="1926308"/>
          </a:xfrm>
          <a:prstGeom prst="rect">
            <a:avLst/>
          </a:prstGeom>
        </p:spPr>
      </p:pic>
      <p:pic>
        <p:nvPicPr>
          <p:cNvPr id="12" name="図 11">
            <a:extLst>
              <a:ext uri="{FF2B5EF4-FFF2-40B4-BE49-F238E27FC236}">
                <a16:creationId xmlns:a16="http://schemas.microsoft.com/office/drawing/2014/main" id="{8A24C5C5-8F10-4ADF-978F-46433442299B}"/>
              </a:ext>
            </a:extLst>
          </p:cNvPr>
          <p:cNvPicPr>
            <a:picLocks noChangeAspect="1"/>
          </p:cNvPicPr>
          <p:nvPr/>
        </p:nvPicPr>
        <p:blipFill>
          <a:blip r:embed="rId3"/>
          <a:stretch>
            <a:fillRect/>
          </a:stretch>
        </p:blipFill>
        <p:spPr>
          <a:xfrm>
            <a:off x="1416258" y="-19614"/>
            <a:ext cx="1456939" cy="2122746"/>
          </a:xfrm>
          <a:prstGeom prst="rect">
            <a:avLst/>
          </a:prstGeom>
        </p:spPr>
      </p:pic>
      <p:sp>
        <p:nvSpPr>
          <p:cNvPr id="13" name="タイトル 10">
            <a:extLst>
              <a:ext uri="{FF2B5EF4-FFF2-40B4-BE49-F238E27FC236}">
                <a16:creationId xmlns:a16="http://schemas.microsoft.com/office/drawing/2014/main" id="{75F24B3A-918E-4224-9C87-E7C85693C403}"/>
              </a:ext>
            </a:extLst>
          </p:cNvPr>
          <p:cNvSpPr txBox="1">
            <a:spLocks/>
          </p:cNvSpPr>
          <p:nvPr/>
        </p:nvSpPr>
        <p:spPr>
          <a:xfrm>
            <a:off x="2840848" y="807088"/>
            <a:ext cx="6410113" cy="610446"/>
          </a:xfrm>
          <a:prstGeom prst="rect">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fontScale="97500" lnSpcReduction="10000"/>
          </a:bodyPr>
          <a:lstStyle>
            <a:lvl1pPr algn="l" defTabSz="457200" rtl="0" eaLnBrk="1" latinLnBrk="0" hangingPunct="1">
              <a:spcBef>
                <a:spcPct val="0"/>
              </a:spcBef>
              <a:buNone/>
              <a:defRPr kumimoji="1" sz="3600" kern="1200">
                <a:solidFill>
                  <a:schemeClr val="lt1"/>
                </a:solidFill>
                <a:latin typeface="+mn-lt"/>
                <a:ea typeface="+mn-ea"/>
                <a:cs typeface="+mn-cs"/>
              </a:defRPr>
            </a:lvl1pPr>
            <a:lvl2pPr eaLnBrk="1" hangingPunct="1">
              <a:defRPr kumimoji="1">
                <a:solidFill>
                  <a:schemeClr val="lt1"/>
                </a:solidFill>
                <a:latin typeface="+mn-lt"/>
                <a:ea typeface="+mn-ea"/>
                <a:cs typeface="+mn-cs"/>
              </a:defRPr>
            </a:lvl2pPr>
            <a:lvl3pPr eaLnBrk="1" hangingPunct="1">
              <a:defRPr kumimoji="1">
                <a:solidFill>
                  <a:schemeClr val="lt1"/>
                </a:solidFill>
                <a:latin typeface="+mn-lt"/>
                <a:ea typeface="+mn-ea"/>
                <a:cs typeface="+mn-cs"/>
              </a:defRPr>
            </a:lvl3pPr>
            <a:lvl4pPr eaLnBrk="1" hangingPunct="1">
              <a:defRPr kumimoji="1">
                <a:solidFill>
                  <a:schemeClr val="lt1"/>
                </a:solidFill>
                <a:latin typeface="+mn-lt"/>
                <a:ea typeface="+mn-ea"/>
                <a:cs typeface="+mn-cs"/>
              </a:defRPr>
            </a:lvl4pPr>
            <a:lvl5pPr eaLnBrk="1" hangingPunct="1">
              <a:defRPr kumimoji="1">
                <a:solidFill>
                  <a:schemeClr val="lt1"/>
                </a:solidFill>
                <a:latin typeface="+mn-lt"/>
                <a:ea typeface="+mn-ea"/>
                <a:cs typeface="+mn-cs"/>
              </a:defRPr>
            </a:lvl5pPr>
            <a:lvl6pPr eaLnBrk="1" hangingPunct="1">
              <a:defRPr kumimoji="1">
                <a:solidFill>
                  <a:schemeClr val="lt1"/>
                </a:solidFill>
                <a:latin typeface="+mn-lt"/>
                <a:ea typeface="+mn-ea"/>
                <a:cs typeface="+mn-cs"/>
              </a:defRPr>
            </a:lvl6pPr>
            <a:lvl7pPr eaLnBrk="1" hangingPunct="1">
              <a:defRPr kumimoji="1">
                <a:solidFill>
                  <a:schemeClr val="lt1"/>
                </a:solidFill>
                <a:latin typeface="+mn-lt"/>
                <a:ea typeface="+mn-ea"/>
                <a:cs typeface="+mn-cs"/>
              </a:defRPr>
            </a:lvl7pPr>
            <a:lvl8pPr eaLnBrk="1" hangingPunct="1">
              <a:defRPr kumimoji="1">
                <a:solidFill>
                  <a:schemeClr val="lt1"/>
                </a:solidFill>
                <a:latin typeface="+mn-lt"/>
                <a:ea typeface="+mn-ea"/>
                <a:cs typeface="+mn-cs"/>
              </a:defRPr>
            </a:lvl8pPr>
            <a:lvl9pPr eaLnBrk="1" hangingPunct="1">
              <a:defRPr kumimoji="1">
                <a:solidFill>
                  <a:schemeClr val="lt1"/>
                </a:solidFill>
                <a:latin typeface="+mn-lt"/>
                <a:ea typeface="+mn-ea"/>
                <a:cs typeface="+mn-cs"/>
              </a:defRPr>
            </a:lvl9pPr>
          </a:lstStyle>
          <a:p>
            <a:pPr algn="ctr"/>
            <a:r>
              <a:rPr lang="ja-JP" altLang="en-US" b="1" dirty="0">
                <a:solidFill>
                  <a:srgbClr val="FF0000"/>
                </a:solidFill>
              </a:rPr>
              <a:t>パラリンピックの効果は？</a:t>
            </a:r>
          </a:p>
        </p:txBody>
      </p:sp>
      <p:sp>
        <p:nvSpPr>
          <p:cNvPr id="23" name="フローチャート: 代替処理 22">
            <a:extLst>
              <a:ext uri="{FF2B5EF4-FFF2-40B4-BE49-F238E27FC236}">
                <a16:creationId xmlns:a16="http://schemas.microsoft.com/office/drawing/2014/main" id="{626D3BD8-0BF1-47A1-B4D9-06B95AAFEECD}"/>
              </a:ext>
            </a:extLst>
          </p:cNvPr>
          <p:cNvSpPr/>
          <p:nvPr/>
        </p:nvSpPr>
        <p:spPr>
          <a:xfrm>
            <a:off x="152400" y="2244236"/>
            <a:ext cx="11887199" cy="4426919"/>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rtlCol="0" anchor="ctr"/>
          <a:lstStyle/>
          <a:p>
            <a:r>
              <a:rPr kumimoji="1" lang="ja-JP" altLang="en-US" sz="2800" b="1" dirty="0">
                <a:effectLst>
                  <a:outerShdw blurRad="50800" dist="38100" dir="2700000" algn="tl" rotWithShape="0">
                    <a:prstClr val="black">
                      <a:alpha val="40000"/>
                    </a:prstClr>
                  </a:outerShdw>
                </a:effectLst>
              </a:rPr>
              <a:t>障害者への理解は進んだ　　　　　　　　　　　　　　　６８％</a:t>
            </a:r>
            <a:br>
              <a:rPr kumimoji="1" lang="en-US" altLang="ja-JP" sz="2800" b="1" dirty="0">
                <a:effectLst>
                  <a:outerShdw blurRad="50800" dist="38100" dir="2700000" algn="tl" rotWithShape="0">
                    <a:prstClr val="black">
                      <a:alpha val="40000"/>
                    </a:prstClr>
                  </a:outerShdw>
                </a:effectLst>
              </a:rPr>
            </a:br>
            <a:r>
              <a:rPr kumimoji="1" lang="ja-JP" altLang="en-US" sz="2800" b="1" dirty="0">
                <a:effectLst>
                  <a:outerShdw blurRad="50800" dist="38100" dir="2700000" algn="tl" rotWithShape="0">
                    <a:prstClr val="black">
                      <a:alpha val="40000"/>
                    </a:prstClr>
                  </a:outerShdw>
                </a:effectLst>
              </a:rPr>
              <a:t>バリアフリー化は進んだ　　　　　　　　　　　　　　　４６％</a:t>
            </a:r>
            <a:endParaRPr kumimoji="1" lang="en-US" altLang="ja-JP" sz="2800" b="1" dirty="0">
              <a:effectLst>
                <a:outerShdw blurRad="50800" dist="38100" dir="2700000" algn="tl" rotWithShape="0">
                  <a:prstClr val="black">
                    <a:alpha val="40000"/>
                  </a:prstClr>
                </a:outerShdw>
              </a:effectLst>
            </a:endParaRPr>
          </a:p>
          <a:p>
            <a:r>
              <a:rPr kumimoji="1" lang="ja-JP" altLang="en-US" sz="2800" b="1" dirty="0">
                <a:effectLst>
                  <a:outerShdw blurRad="50800" dist="38100" dir="2700000" algn="tl" rotWithShape="0">
                    <a:prstClr val="black">
                      <a:alpha val="40000"/>
                    </a:prstClr>
                  </a:outerShdw>
                </a:effectLst>
              </a:rPr>
              <a:t>障害や病気のある人への差別や偏見の解消　　　　　　　２８％</a:t>
            </a:r>
            <a:br>
              <a:rPr kumimoji="1" lang="en-US" altLang="ja-JP" sz="2800" b="1" dirty="0">
                <a:effectLst>
                  <a:outerShdw blurRad="50800" dist="38100" dir="2700000" algn="tl" rotWithShape="0">
                    <a:prstClr val="black">
                      <a:alpha val="40000"/>
                    </a:prstClr>
                  </a:outerShdw>
                </a:effectLst>
              </a:rPr>
            </a:br>
            <a:r>
              <a:rPr kumimoji="1" lang="ja-JP" altLang="en-US" sz="2800" b="1" dirty="0">
                <a:effectLst>
                  <a:outerShdw blurRad="50800" dist="38100" dir="2700000" algn="tl" rotWithShape="0">
                    <a:prstClr val="black">
                      <a:alpha val="40000"/>
                    </a:prstClr>
                  </a:outerShdw>
                </a:effectLst>
              </a:rPr>
              <a:t>あらゆる人が社会に受け入れられ活動できる社会の実現　２７％</a:t>
            </a:r>
            <a:endParaRPr kumimoji="1" lang="en-US" altLang="ja-JP" sz="2800" b="1" dirty="0">
              <a:effectLst>
                <a:outerShdw blurRad="50800" dist="38100" dir="2700000" algn="tl" rotWithShape="0">
                  <a:prstClr val="black">
                    <a:alpha val="40000"/>
                  </a:prstClr>
                </a:outerShdw>
              </a:effectLst>
            </a:endParaRPr>
          </a:p>
          <a:p>
            <a:r>
              <a:rPr kumimoji="1" lang="ja-JP" altLang="en-US" sz="2800" b="1" dirty="0">
                <a:effectLst>
                  <a:outerShdw blurRad="50800" dist="38100" dir="2700000" algn="tl" rotWithShape="0">
                    <a:prstClr val="black">
                      <a:alpha val="40000"/>
                    </a:prstClr>
                  </a:outerShdw>
                </a:effectLst>
              </a:rPr>
              <a:t>障害や病気のある子どもの教育環境の整備　　　　　　　２５％</a:t>
            </a:r>
            <a:endParaRPr kumimoji="1" lang="en-US" altLang="ja-JP" sz="2800" b="1" dirty="0">
              <a:effectLst>
                <a:outerShdw blurRad="50800" dist="38100" dir="2700000" algn="tl" rotWithShape="0">
                  <a:prstClr val="black">
                    <a:alpha val="40000"/>
                  </a:prstClr>
                </a:outerShdw>
              </a:effectLst>
            </a:endParaRPr>
          </a:p>
          <a:p>
            <a:r>
              <a:rPr kumimoji="1" lang="ja-JP" altLang="en-US" sz="2800" b="1" dirty="0">
                <a:effectLst>
                  <a:outerShdw blurRad="50800" dist="38100" dir="2700000" algn="tl" rotWithShape="0">
                    <a:prstClr val="black">
                      <a:alpha val="40000"/>
                    </a:prstClr>
                  </a:outerShdw>
                </a:effectLst>
              </a:rPr>
              <a:t>障害や病気のある人の労働環境の整備　　　　　　　　　２０％　　　　　　　　　　　　　</a:t>
            </a:r>
            <a:endParaRPr kumimoji="1" lang="en-US" altLang="ja-JP" sz="2800" b="1" dirty="0">
              <a:effectLst>
                <a:outerShdw blurRad="50800" dist="38100" dir="2700000" algn="tl" rotWithShape="0">
                  <a:prstClr val="black">
                    <a:alpha val="40000"/>
                  </a:prstClr>
                </a:outerShdw>
              </a:effectLst>
            </a:endParaRPr>
          </a:p>
          <a:p>
            <a:r>
              <a:rPr kumimoji="1" lang="ja-JP" altLang="en-US" sz="2800" b="1" dirty="0">
                <a:effectLst>
                  <a:outerShdw blurRad="50800" dist="38100" dir="2700000" algn="tl" rotWithShape="0">
                    <a:prstClr val="black">
                      <a:alpha val="40000"/>
                    </a:prstClr>
                  </a:outerShdw>
                </a:effectLst>
              </a:rPr>
              <a:t>多様性への理解が深まった　　　　　　　　　　　　　　５６％</a:t>
            </a:r>
            <a:endParaRPr kumimoji="1" lang="en-US" altLang="ja-JP" sz="2800" b="1" dirty="0">
              <a:effectLst>
                <a:outerShdw blurRad="50800" dist="38100" dir="2700000" algn="tl" rotWithShape="0">
                  <a:prstClr val="black">
                    <a:alpha val="40000"/>
                  </a:prstClr>
                </a:outerShdw>
              </a:effectLst>
            </a:endParaRPr>
          </a:p>
          <a:p>
            <a:r>
              <a:rPr kumimoji="1" lang="ja-JP" altLang="en-US" sz="2800" b="1" dirty="0">
                <a:effectLst>
                  <a:outerShdw blurRad="50800" dist="38100" dir="2700000" algn="tl" rotWithShape="0">
                    <a:prstClr val="black">
                      <a:alpha val="40000"/>
                    </a:prstClr>
                  </a:outerShdw>
                </a:effectLst>
              </a:rPr>
              <a:t>多様性に理解のある国だ　　　　　　　　　　　　　　　４５％</a:t>
            </a:r>
            <a:endParaRPr kumimoji="1" lang="en-US" altLang="ja-JP" sz="2800" b="1" dirty="0">
              <a:effectLst>
                <a:outerShdw blurRad="50800" dist="38100" dir="2700000" algn="tl" rotWithShape="0">
                  <a:prstClr val="black">
                    <a:alpha val="40000"/>
                  </a:prstClr>
                </a:outerShdw>
              </a:effectLst>
            </a:endParaRPr>
          </a:p>
          <a:p>
            <a:r>
              <a:rPr kumimoji="1" lang="ja-JP" altLang="en-US" sz="2800" b="1" dirty="0">
                <a:effectLst>
                  <a:outerShdw blurRad="50800" dist="38100" dir="2700000" algn="tl" rotWithShape="0">
                    <a:prstClr val="black">
                      <a:alpha val="40000"/>
                    </a:prstClr>
                  </a:outerShdw>
                </a:effectLst>
              </a:rPr>
              <a:t>多様性に富んだ社会を作るための取り組みを進めるべき　８４％</a:t>
            </a:r>
            <a:endParaRPr kumimoji="1" lang="en-US" altLang="ja-JP" sz="2800" b="1" dirty="0">
              <a:effectLst>
                <a:outerShdw blurRad="50800" dist="38100" dir="2700000" algn="tl" rotWithShape="0">
                  <a:prstClr val="black">
                    <a:alpha val="40000"/>
                  </a:prstClr>
                </a:outerShdw>
              </a:effectLst>
            </a:endParaRPr>
          </a:p>
          <a:p>
            <a:pPr algn="r"/>
            <a:r>
              <a:rPr kumimoji="1" lang="en-US" altLang="ja-JP" sz="2000" b="1" dirty="0">
                <a:effectLst>
                  <a:outerShdw blurRad="50800" dist="38100" dir="2700000" algn="tl" rotWithShape="0">
                    <a:prstClr val="black">
                      <a:alpha val="40000"/>
                    </a:prstClr>
                  </a:outerShdw>
                </a:effectLst>
              </a:rPr>
              <a:t>NHK</a:t>
            </a:r>
            <a:r>
              <a:rPr kumimoji="1" lang="ja-JP" altLang="en-US" sz="2000" b="1" dirty="0">
                <a:effectLst>
                  <a:outerShdw blurRad="50800" dist="38100" dir="2700000" algn="tl" rotWithShape="0">
                    <a:prstClr val="black">
                      <a:alpha val="40000"/>
                    </a:prstClr>
                  </a:outerShdw>
                </a:effectLst>
              </a:rPr>
              <a:t>世論調査</a:t>
            </a:r>
            <a:endParaRPr kumimoji="1" lang="en-US" altLang="ja-JP" sz="2000" b="1" dirty="0">
              <a:effectLst>
                <a:outerShdw blurRad="50800" dist="38100" dir="2700000" algn="tl" rotWithShape="0">
                  <a:prstClr val="black">
                    <a:alpha val="40000"/>
                  </a:prstClr>
                </a:outerShdw>
              </a:effectLst>
            </a:endParaRPr>
          </a:p>
        </p:txBody>
      </p:sp>
      <p:sp>
        <p:nvSpPr>
          <p:cNvPr id="2" name="テキスト ボックス 1">
            <a:extLst>
              <a:ext uri="{FF2B5EF4-FFF2-40B4-BE49-F238E27FC236}">
                <a16:creationId xmlns:a16="http://schemas.microsoft.com/office/drawing/2014/main" id="{B7ED862C-D856-401A-A3B4-EE1E409F6826}"/>
              </a:ext>
            </a:extLst>
          </p:cNvPr>
          <p:cNvSpPr txBox="1"/>
          <p:nvPr/>
        </p:nvSpPr>
        <p:spPr>
          <a:xfrm>
            <a:off x="526509" y="3429000"/>
            <a:ext cx="11038790" cy="1323439"/>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kumimoji="1" lang="ja-JP" altLang="en-US" sz="4000" b="1" dirty="0">
                <a:latin typeface="+mn-ea"/>
              </a:rPr>
              <a:t>日本人が問題意識を持った</a:t>
            </a:r>
            <a:br>
              <a:rPr kumimoji="1" lang="en-US" altLang="ja-JP" sz="4000" b="1" dirty="0">
                <a:latin typeface="+mn-ea"/>
              </a:rPr>
            </a:br>
            <a:r>
              <a:rPr kumimoji="1" lang="en-US" altLang="ja-JP" sz="4000" b="1" dirty="0">
                <a:latin typeface="+mn-ea"/>
              </a:rPr>
              <a:t>SDG</a:t>
            </a:r>
            <a:r>
              <a:rPr kumimoji="1" lang="ja-JP" altLang="en-US" sz="4000" b="1" dirty="0">
                <a:latin typeface="+mn-ea"/>
              </a:rPr>
              <a:t>ｓの流れで障害者への理解が進んでいる？</a:t>
            </a:r>
          </a:p>
        </p:txBody>
      </p:sp>
    </p:spTree>
    <p:extLst>
      <p:ext uri="{BB962C8B-B14F-4D97-AF65-F5344CB8AC3E}">
        <p14:creationId xmlns:p14="http://schemas.microsoft.com/office/powerpoint/2010/main" val="92131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8">
            <a:extLst>
              <a:ext uri="{FF2B5EF4-FFF2-40B4-BE49-F238E27FC236}">
                <a16:creationId xmlns:a16="http://schemas.microsoft.com/office/drawing/2014/main" id="{BFE74CF4-FFE1-433B-A5E2-8E57ECCD1760}"/>
              </a:ext>
            </a:extLst>
          </p:cNvPr>
          <p:cNvGraphicFramePr>
            <a:graphicFrameLocks noGrp="1"/>
          </p:cNvGraphicFramePr>
          <p:nvPr>
            <p:ph idx="1"/>
            <p:extLst>
              <p:ext uri="{D42A27DB-BD31-4B8C-83A1-F6EECF244321}">
                <p14:modId xmlns:p14="http://schemas.microsoft.com/office/powerpoint/2010/main" val="1178896205"/>
              </p:ext>
            </p:extLst>
          </p:nvPr>
        </p:nvGraphicFramePr>
        <p:xfrm>
          <a:off x="580734" y="379911"/>
          <a:ext cx="10988598" cy="6080594"/>
        </p:xfrm>
        <a:graphic>
          <a:graphicData uri="http://schemas.openxmlformats.org/drawingml/2006/table">
            <a:tbl>
              <a:tblPr firstRow="1" bandRow="1">
                <a:tableStyleId>{5C22544A-7EE6-4342-B048-85BDC9FD1C3A}</a:tableStyleId>
              </a:tblPr>
              <a:tblGrid>
                <a:gridCol w="2980613">
                  <a:extLst>
                    <a:ext uri="{9D8B030D-6E8A-4147-A177-3AD203B41FA5}">
                      <a16:colId xmlns:a16="http://schemas.microsoft.com/office/drawing/2014/main" val="1103414040"/>
                    </a:ext>
                  </a:extLst>
                </a:gridCol>
                <a:gridCol w="8007985">
                  <a:extLst>
                    <a:ext uri="{9D8B030D-6E8A-4147-A177-3AD203B41FA5}">
                      <a16:colId xmlns:a16="http://schemas.microsoft.com/office/drawing/2014/main" val="208674294"/>
                    </a:ext>
                  </a:extLst>
                </a:gridCol>
              </a:tblGrid>
              <a:tr h="407102">
                <a:tc>
                  <a:txBody>
                    <a:bodyPr/>
                    <a:lstStyle/>
                    <a:p>
                      <a:r>
                        <a:rPr kumimoji="1" lang="ja-JP" altLang="en-US" sz="2000">
                          <a:latin typeface="+mj-ea"/>
                          <a:ea typeface="+mj-ea"/>
                        </a:rPr>
                        <a:t>年代</a:t>
                      </a:r>
                    </a:p>
                  </a:txBody>
                  <a:tcPr anchor="ctr"/>
                </a:tc>
                <a:tc>
                  <a:txBody>
                    <a:bodyPr/>
                    <a:lstStyle/>
                    <a:p>
                      <a:r>
                        <a:rPr kumimoji="1" lang="ja-JP" altLang="en-US" sz="2000">
                          <a:latin typeface="+mj-ea"/>
                          <a:ea typeface="+mj-ea"/>
                        </a:rPr>
                        <a:t>略歴</a:t>
                      </a:r>
                    </a:p>
                  </a:txBody>
                  <a:tcPr anchor="ctr"/>
                </a:tc>
                <a:extLst>
                  <a:ext uri="{0D108BD9-81ED-4DB2-BD59-A6C34878D82A}">
                    <a16:rowId xmlns:a16="http://schemas.microsoft.com/office/drawing/2014/main" val="1741273164"/>
                  </a:ext>
                </a:extLst>
              </a:tr>
              <a:tr h="407102">
                <a:tc>
                  <a:txBody>
                    <a:bodyPr/>
                    <a:lstStyle/>
                    <a:p>
                      <a:r>
                        <a:rPr kumimoji="1" lang="ja-JP" altLang="en-US" sz="2000">
                          <a:latin typeface="+mj-ea"/>
                          <a:ea typeface="+mj-ea"/>
                        </a:rPr>
                        <a:t>昭和</a:t>
                      </a:r>
                      <a:r>
                        <a:rPr kumimoji="1" lang="en-US" altLang="ja-JP" sz="2000">
                          <a:latin typeface="+mj-ea"/>
                          <a:ea typeface="+mj-ea"/>
                        </a:rPr>
                        <a:t>48</a:t>
                      </a:r>
                      <a:r>
                        <a:rPr kumimoji="1" lang="ja-JP" altLang="en-US" sz="2000">
                          <a:latin typeface="+mj-ea"/>
                          <a:ea typeface="+mj-ea"/>
                        </a:rPr>
                        <a:t>年（</a:t>
                      </a:r>
                      <a:r>
                        <a:rPr kumimoji="1" lang="en-US" altLang="ja-JP" sz="2000">
                          <a:latin typeface="+mj-ea"/>
                          <a:ea typeface="+mj-ea"/>
                        </a:rPr>
                        <a:t>1973</a:t>
                      </a:r>
                      <a:r>
                        <a:rPr kumimoji="1" lang="ja-JP" altLang="en-US" sz="2000">
                          <a:latin typeface="+mj-ea"/>
                          <a:ea typeface="+mj-ea"/>
                        </a:rPr>
                        <a:t>）</a:t>
                      </a:r>
                    </a:p>
                  </a:txBody>
                  <a:tcPr anchor="ctr"/>
                </a:tc>
                <a:tc>
                  <a:txBody>
                    <a:bodyPr/>
                    <a:lstStyle/>
                    <a:p>
                      <a:r>
                        <a:rPr kumimoji="1" lang="ja-JP" altLang="en-US" sz="2000">
                          <a:latin typeface="+mj-ea"/>
                          <a:ea typeface="+mj-ea"/>
                        </a:rPr>
                        <a:t>誕生（長野市出身）</a:t>
                      </a:r>
                    </a:p>
                  </a:txBody>
                  <a:tcPr anchor="ctr"/>
                </a:tc>
                <a:extLst>
                  <a:ext uri="{0D108BD9-81ED-4DB2-BD59-A6C34878D82A}">
                    <a16:rowId xmlns:a16="http://schemas.microsoft.com/office/drawing/2014/main" val="713918098"/>
                  </a:ext>
                </a:extLst>
              </a:tr>
              <a:tr h="407102">
                <a:tc>
                  <a:txBody>
                    <a:bodyPr/>
                    <a:lstStyle/>
                    <a:p>
                      <a:r>
                        <a:rPr kumimoji="1" lang="ja-JP" altLang="en-US" sz="2000">
                          <a:latin typeface="+mj-ea"/>
                          <a:ea typeface="+mj-ea"/>
                        </a:rPr>
                        <a:t>昭和</a:t>
                      </a:r>
                      <a:r>
                        <a:rPr kumimoji="1" lang="en-US" altLang="ja-JP" sz="2000">
                          <a:latin typeface="+mj-ea"/>
                          <a:ea typeface="+mj-ea"/>
                        </a:rPr>
                        <a:t>51</a:t>
                      </a:r>
                      <a:r>
                        <a:rPr kumimoji="1" lang="ja-JP" altLang="en-US" sz="2000">
                          <a:latin typeface="+mj-ea"/>
                          <a:ea typeface="+mj-ea"/>
                        </a:rPr>
                        <a:t>年（</a:t>
                      </a:r>
                      <a:r>
                        <a:rPr kumimoji="1" lang="en-US" altLang="ja-JP" sz="2000">
                          <a:latin typeface="+mj-ea"/>
                          <a:ea typeface="+mj-ea"/>
                        </a:rPr>
                        <a:t>1976</a:t>
                      </a:r>
                      <a:r>
                        <a:rPr kumimoji="1" lang="ja-JP" altLang="en-US" sz="2000">
                          <a:latin typeface="+mj-ea"/>
                          <a:ea typeface="+mj-ea"/>
                        </a:rPr>
                        <a:t>）</a:t>
                      </a:r>
                    </a:p>
                  </a:txBody>
                  <a:tcPr anchor="ctr"/>
                </a:tc>
                <a:tc>
                  <a:txBody>
                    <a:bodyPr/>
                    <a:lstStyle/>
                    <a:p>
                      <a:r>
                        <a:rPr kumimoji="1" lang="ja-JP" altLang="en-US" sz="2000">
                          <a:latin typeface="+mj-ea"/>
                          <a:ea typeface="+mj-ea"/>
                        </a:rPr>
                        <a:t>急性脊髄炎発症／下半身麻痺（１年８か月入院）</a:t>
                      </a:r>
                    </a:p>
                  </a:txBody>
                  <a:tcPr anchor="ctr"/>
                </a:tc>
                <a:extLst>
                  <a:ext uri="{0D108BD9-81ED-4DB2-BD59-A6C34878D82A}">
                    <a16:rowId xmlns:a16="http://schemas.microsoft.com/office/drawing/2014/main" val="189982779"/>
                  </a:ext>
                </a:extLst>
              </a:tr>
              <a:tr h="965814">
                <a:tc>
                  <a:txBody>
                    <a:bodyPr/>
                    <a:lstStyle/>
                    <a:p>
                      <a:r>
                        <a:rPr kumimoji="1" lang="ja-JP" altLang="en-US" sz="2000">
                          <a:latin typeface="+mj-ea"/>
                          <a:ea typeface="+mj-ea"/>
                        </a:rPr>
                        <a:t>昭和</a:t>
                      </a:r>
                      <a:r>
                        <a:rPr kumimoji="1" lang="en-US" altLang="ja-JP" sz="2000">
                          <a:latin typeface="+mj-ea"/>
                          <a:ea typeface="+mj-ea"/>
                        </a:rPr>
                        <a:t>54</a:t>
                      </a:r>
                      <a:r>
                        <a:rPr kumimoji="1" lang="ja-JP" altLang="en-US" sz="2000">
                          <a:latin typeface="+mj-ea"/>
                          <a:ea typeface="+mj-ea"/>
                        </a:rPr>
                        <a:t>年（</a:t>
                      </a:r>
                      <a:r>
                        <a:rPr kumimoji="1" lang="en-US" altLang="ja-JP" sz="2000">
                          <a:latin typeface="+mj-ea"/>
                          <a:ea typeface="+mj-ea"/>
                        </a:rPr>
                        <a:t>1979</a:t>
                      </a:r>
                      <a:r>
                        <a:rPr kumimoji="1" lang="ja-JP" altLang="en-US" sz="2000">
                          <a:latin typeface="+mj-ea"/>
                          <a:ea typeface="+mj-ea"/>
                        </a:rPr>
                        <a:t>）</a:t>
                      </a:r>
                    </a:p>
                  </a:txBody>
                  <a:tcPr anchor="ctr"/>
                </a:tc>
                <a:tc>
                  <a:txBody>
                    <a:bodyPr/>
                    <a:lstStyle/>
                    <a:p>
                      <a:r>
                        <a:rPr kumimoji="1" lang="ja-JP" altLang="en-US" sz="2000" dirty="0">
                          <a:latin typeface="+mj-ea"/>
                          <a:ea typeface="+mj-ea"/>
                        </a:rPr>
                        <a:t>小学校（一般校）入学　：　松葉づえ</a:t>
                      </a:r>
                      <a:endParaRPr kumimoji="1" lang="en-US" altLang="ja-JP" sz="2000" dirty="0">
                        <a:latin typeface="+mj-ea"/>
                        <a:ea typeface="+mj-ea"/>
                      </a:endParaRPr>
                    </a:p>
                    <a:p>
                      <a:r>
                        <a:rPr kumimoji="1" lang="ja-JP" altLang="en-US" sz="2000" dirty="0">
                          <a:latin typeface="+mj-ea"/>
                          <a:ea typeface="+mj-ea"/>
                        </a:rPr>
                        <a:t>中・高（一般校）大学（東京）：　車いす　</a:t>
                      </a:r>
                      <a:endParaRPr kumimoji="1" lang="en-US" altLang="ja-JP" sz="2000" dirty="0">
                        <a:latin typeface="+mj-ea"/>
                        <a:ea typeface="+mj-ea"/>
                      </a:endParaRPr>
                    </a:p>
                    <a:p>
                      <a:r>
                        <a:rPr kumimoji="1" lang="ja-JP" altLang="en-US" sz="2000" dirty="0">
                          <a:latin typeface="+mj-ea"/>
                          <a:ea typeface="+mj-ea"/>
                        </a:rPr>
                        <a:t>大学院（アメリカ）</a:t>
                      </a:r>
                    </a:p>
                  </a:txBody>
                  <a:tcPr anchor="ctr"/>
                </a:tc>
                <a:extLst>
                  <a:ext uri="{0D108BD9-81ED-4DB2-BD59-A6C34878D82A}">
                    <a16:rowId xmlns:a16="http://schemas.microsoft.com/office/drawing/2014/main" val="3501433129"/>
                  </a:ext>
                </a:extLst>
              </a:tr>
              <a:tr h="407102">
                <a:tc>
                  <a:txBody>
                    <a:bodyPr/>
                    <a:lstStyle/>
                    <a:p>
                      <a:r>
                        <a:rPr kumimoji="1" lang="ja-JP" altLang="en-US" sz="2000">
                          <a:latin typeface="+mj-ea"/>
                          <a:ea typeface="+mj-ea"/>
                        </a:rPr>
                        <a:t>平成</a:t>
                      </a:r>
                      <a:r>
                        <a:rPr kumimoji="1" lang="en-US" altLang="ja-JP" sz="2000">
                          <a:latin typeface="+mj-ea"/>
                          <a:ea typeface="+mj-ea"/>
                        </a:rPr>
                        <a:t>12</a:t>
                      </a:r>
                      <a:r>
                        <a:rPr kumimoji="1" lang="ja-JP" altLang="en-US" sz="2000">
                          <a:latin typeface="+mj-ea"/>
                          <a:ea typeface="+mj-ea"/>
                        </a:rPr>
                        <a:t>年（</a:t>
                      </a:r>
                      <a:r>
                        <a:rPr kumimoji="1" lang="en-US" altLang="ja-JP" sz="2000">
                          <a:latin typeface="+mj-ea"/>
                          <a:ea typeface="+mj-ea"/>
                        </a:rPr>
                        <a:t>2000</a:t>
                      </a:r>
                      <a:r>
                        <a:rPr kumimoji="1" lang="ja-JP" altLang="en-US" sz="2000">
                          <a:latin typeface="+mj-ea"/>
                          <a:ea typeface="+mj-ea"/>
                        </a:rPr>
                        <a:t>）</a:t>
                      </a:r>
                    </a:p>
                  </a:txBody>
                  <a:tcPr anchor="ctr"/>
                </a:tc>
                <a:tc>
                  <a:txBody>
                    <a:bodyPr/>
                    <a:lstStyle/>
                    <a:p>
                      <a:r>
                        <a:rPr kumimoji="1" lang="ja-JP" altLang="en-US" sz="2000">
                          <a:latin typeface="+mj-ea"/>
                          <a:ea typeface="+mj-ea"/>
                        </a:rPr>
                        <a:t>記者として北米報知入社（シアトル）</a:t>
                      </a:r>
                    </a:p>
                  </a:txBody>
                  <a:tcPr anchor="ctr"/>
                </a:tc>
                <a:extLst>
                  <a:ext uri="{0D108BD9-81ED-4DB2-BD59-A6C34878D82A}">
                    <a16:rowId xmlns:a16="http://schemas.microsoft.com/office/drawing/2014/main" val="457442154"/>
                  </a:ext>
                </a:extLst>
              </a:tr>
              <a:tr h="2136497">
                <a:tc>
                  <a:txBody>
                    <a:bodyPr/>
                    <a:lstStyle/>
                    <a:p>
                      <a:r>
                        <a:rPr kumimoji="1" lang="ja-JP" altLang="en-US" sz="2000">
                          <a:latin typeface="+mj-ea"/>
                          <a:ea typeface="+mj-ea"/>
                        </a:rPr>
                        <a:t>平成</a:t>
                      </a:r>
                      <a:r>
                        <a:rPr kumimoji="1" lang="en-US" altLang="ja-JP" sz="2000">
                          <a:latin typeface="+mj-ea"/>
                          <a:ea typeface="+mj-ea"/>
                        </a:rPr>
                        <a:t>13</a:t>
                      </a:r>
                      <a:r>
                        <a:rPr kumimoji="1" lang="ja-JP" altLang="en-US" sz="2000">
                          <a:latin typeface="+mj-ea"/>
                          <a:ea typeface="+mj-ea"/>
                        </a:rPr>
                        <a:t>年（</a:t>
                      </a:r>
                      <a:r>
                        <a:rPr kumimoji="1" lang="en-US" altLang="ja-JP" sz="2000">
                          <a:latin typeface="+mj-ea"/>
                          <a:ea typeface="+mj-ea"/>
                        </a:rPr>
                        <a:t>2001</a:t>
                      </a:r>
                      <a:r>
                        <a:rPr kumimoji="1" lang="ja-JP" altLang="en-US" sz="2000">
                          <a:latin typeface="+mj-ea"/>
                          <a:ea typeface="+mj-ea"/>
                        </a:rPr>
                        <a:t>）～</a:t>
                      </a:r>
                    </a:p>
                  </a:txBody>
                  <a:tcPr anchor="ctr"/>
                </a:tc>
                <a:tc>
                  <a:txBody>
                    <a:bodyPr/>
                    <a:lstStyle/>
                    <a:p>
                      <a:r>
                        <a:rPr kumimoji="1" lang="ja-JP" altLang="en-US" sz="2000">
                          <a:latin typeface="+mj-ea"/>
                          <a:ea typeface="+mj-ea"/>
                        </a:rPr>
                        <a:t>ディレクターとして</a:t>
                      </a:r>
                      <a:r>
                        <a:rPr kumimoji="1" lang="en-US" altLang="ja-JP" sz="2000">
                          <a:latin typeface="+mj-ea"/>
                          <a:ea typeface="+mj-ea"/>
                        </a:rPr>
                        <a:t>NHK</a:t>
                      </a:r>
                      <a:r>
                        <a:rPr kumimoji="1" lang="ja-JP" altLang="en-US" sz="2000">
                          <a:latin typeface="+mj-ea"/>
                          <a:ea typeface="+mj-ea"/>
                        </a:rPr>
                        <a:t>入局（</a:t>
                      </a:r>
                      <a:r>
                        <a:rPr kumimoji="1" lang="en-US" altLang="ja-JP" sz="2000">
                          <a:latin typeface="+mj-ea"/>
                          <a:ea typeface="+mj-ea"/>
                        </a:rPr>
                        <a:t>12</a:t>
                      </a:r>
                      <a:r>
                        <a:rPr kumimoji="1" lang="ja-JP" altLang="en-US" sz="2000">
                          <a:latin typeface="+mj-ea"/>
                          <a:ea typeface="+mj-ea"/>
                        </a:rPr>
                        <a:t>月）</a:t>
                      </a:r>
                      <a:endParaRPr kumimoji="1" lang="en-US" altLang="ja-JP" sz="2000">
                        <a:latin typeface="+mj-ea"/>
                        <a:ea typeface="+mj-ea"/>
                      </a:endParaRPr>
                    </a:p>
                    <a:p>
                      <a:r>
                        <a:rPr kumimoji="1" lang="ja-JP" altLang="en-US" sz="2000">
                          <a:latin typeface="+mj-ea"/>
                          <a:ea typeface="+mj-ea"/>
                        </a:rPr>
                        <a:t>主な担当番組：福祉ネットワーク、ハートネット</a:t>
                      </a:r>
                      <a:r>
                        <a:rPr kumimoji="1" lang="en-US" altLang="ja-JP" sz="2000">
                          <a:latin typeface="+mj-ea"/>
                          <a:ea typeface="+mj-ea"/>
                        </a:rPr>
                        <a:t>TV</a:t>
                      </a:r>
                    </a:p>
                    <a:p>
                      <a:r>
                        <a:rPr kumimoji="1" lang="ja-JP" altLang="en-US" sz="2000">
                          <a:latin typeface="+mj-ea"/>
                          <a:ea typeface="+mj-ea"/>
                        </a:rPr>
                        <a:t>　　　　　　　英語でしゃべらナイト</a:t>
                      </a:r>
                      <a:endParaRPr kumimoji="1" lang="en-US" altLang="ja-JP" sz="2000">
                        <a:latin typeface="+mj-ea"/>
                        <a:ea typeface="+mj-ea"/>
                      </a:endParaRPr>
                    </a:p>
                    <a:p>
                      <a:r>
                        <a:rPr kumimoji="1" lang="ja-JP" altLang="en-US" sz="2000">
                          <a:latin typeface="+mj-ea"/>
                          <a:ea typeface="+mj-ea"/>
                        </a:rPr>
                        <a:t>　　　　　　　パラリンピック</a:t>
                      </a:r>
                      <a:endParaRPr kumimoji="1" lang="en-US" altLang="ja-JP" sz="2000">
                        <a:latin typeface="+mj-ea"/>
                        <a:ea typeface="+mj-ea"/>
                      </a:endParaRPr>
                    </a:p>
                    <a:p>
                      <a:r>
                        <a:rPr kumimoji="1" lang="ja-JP" altLang="en-US" sz="2000">
                          <a:latin typeface="+mj-ea"/>
                          <a:ea typeface="+mj-ea"/>
                        </a:rPr>
                        <a:t>　　　　　　　（夏：アテネ・リオ・東京）</a:t>
                      </a:r>
                      <a:endParaRPr kumimoji="1" lang="en-US" altLang="ja-JP" sz="2000">
                        <a:latin typeface="+mj-ea"/>
                        <a:ea typeface="+mj-ea"/>
                      </a:endParaRPr>
                    </a:p>
                    <a:p>
                      <a:r>
                        <a:rPr kumimoji="1" lang="ja-JP" altLang="en-US" sz="2000">
                          <a:latin typeface="+mj-ea"/>
                          <a:ea typeface="+mj-ea"/>
                        </a:rPr>
                        <a:t>　　　　　　　（冬：ソルトレイク・トリノ・ソチ・平昌・北京）</a:t>
                      </a:r>
                      <a:endParaRPr kumimoji="1" lang="en-US" altLang="ja-JP" sz="2000">
                        <a:latin typeface="+mj-ea"/>
                        <a:ea typeface="+mj-ea"/>
                      </a:endParaRPr>
                    </a:p>
                    <a:p>
                      <a:r>
                        <a:rPr kumimoji="1" lang="en-US" altLang="ja-JP" sz="2000">
                          <a:latin typeface="+mj-ea"/>
                          <a:ea typeface="+mj-ea"/>
                        </a:rPr>
                        <a:t>2010</a:t>
                      </a:r>
                      <a:r>
                        <a:rPr kumimoji="1" lang="ja-JP" altLang="en-US" sz="2000">
                          <a:latin typeface="+mj-ea"/>
                          <a:ea typeface="+mj-ea"/>
                        </a:rPr>
                        <a:t>～</a:t>
                      </a:r>
                      <a:r>
                        <a:rPr kumimoji="1" lang="en-US" altLang="ja-JP" sz="2000">
                          <a:latin typeface="+mj-ea"/>
                          <a:ea typeface="+mj-ea"/>
                        </a:rPr>
                        <a:t>2012</a:t>
                      </a:r>
                      <a:r>
                        <a:rPr kumimoji="1" lang="ja-JP" altLang="en-US" sz="2000">
                          <a:latin typeface="+mj-ea"/>
                          <a:ea typeface="+mj-ea"/>
                        </a:rPr>
                        <a:t>：日放労中央執行委員　</a:t>
                      </a:r>
                    </a:p>
                  </a:txBody>
                  <a:tcPr anchor="ctr"/>
                </a:tc>
                <a:extLst>
                  <a:ext uri="{0D108BD9-81ED-4DB2-BD59-A6C34878D82A}">
                    <a16:rowId xmlns:a16="http://schemas.microsoft.com/office/drawing/2014/main" val="3144976582"/>
                  </a:ext>
                </a:extLst>
              </a:tr>
              <a:tr h="407102">
                <a:tc>
                  <a:txBody>
                    <a:bodyPr/>
                    <a:lstStyle/>
                    <a:p>
                      <a:r>
                        <a:rPr kumimoji="1" lang="ja-JP" altLang="en-US" sz="2000">
                          <a:latin typeface="+mj-ea"/>
                          <a:ea typeface="+mj-ea"/>
                        </a:rPr>
                        <a:t>平成</a:t>
                      </a:r>
                      <a:r>
                        <a:rPr kumimoji="1" lang="en-US" altLang="ja-JP" sz="2000">
                          <a:latin typeface="+mj-ea"/>
                          <a:ea typeface="+mj-ea"/>
                        </a:rPr>
                        <a:t>28</a:t>
                      </a:r>
                      <a:r>
                        <a:rPr kumimoji="1" lang="ja-JP" altLang="en-US" sz="2000">
                          <a:latin typeface="+mj-ea"/>
                          <a:ea typeface="+mj-ea"/>
                        </a:rPr>
                        <a:t>年（</a:t>
                      </a:r>
                      <a:r>
                        <a:rPr kumimoji="1" lang="en-US" altLang="ja-JP" sz="2000">
                          <a:latin typeface="+mj-ea"/>
                          <a:ea typeface="+mj-ea"/>
                        </a:rPr>
                        <a:t>2016)</a:t>
                      </a:r>
                    </a:p>
                  </a:txBody>
                  <a:tcPr anchor="ctr"/>
                </a:tc>
                <a:tc>
                  <a:txBody>
                    <a:bodyPr/>
                    <a:lstStyle/>
                    <a:p>
                      <a:r>
                        <a:rPr kumimoji="1" lang="en-US" altLang="ja-JP" sz="2000">
                          <a:latin typeface="+mj-ea"/>
                          <a:ea typeface="+mj-ea"/>
                        </a:rPr>
                        <a:t>2020</a:t>
                      </a:r>
                      <a:r>
                        <a:rPr kumimoji="1" lang="ja-JP" altLang="en-US" sz="2000">
                          <a:latin typeface="+mj-ea"/>
                          <a:ea typeface="+mj-ea"/>
                        </a:rPr>
                        <a:t>東京オリンピックパラリンピック実施本部　副部長</a:t>
                      </a:r>
                    </a:p>
                  </a:txBody>
                  <a:tcPr anchor="ctr"/>
                </a:tc>
                <a:extLst>
                  <a:ext uri="{0D108BD9-81ED-4DB2-BD59-A6C34878D82A}">
                    <a16:rowId xmlns:a16="http://schemas.microsoft.com/office/drawing/2014/main" val="781612622"/>
                  </a:ext>
                </a:extLst>
              </a:tr>
              <a:tr h="407102">
                <a:tc>
                  <a:txBody>
                    <a:bodyPr/>
                    <a:lstStyle/>
                    <a:p>
                      <a:r>
                        <a:rPr kumimoji="1" lang="ja-JP" altLang="en-US" sz="2000">
                          <a:latin typeface="+mj-ea"/>
                          <a:ea typeface="+mj-ea"/>
                        </a:rPr>
                        <a:t>平成</a:t>
                      </a:r>
                      <a:r>
                        <a:rPr kumimoji="1" lang="en-US" altLang="ja-JP" sz="2000">
                          <a:latin typeface="+mj-ea"/>
                          <a:ea typeface="+mj-ea"/>
                        </a:rPr>
                        <a:t>30</a:t>
                      </a:r>
                      <a:r>
                        <a:rPr kumimoji="1" lang="ja-JP" altLang="en-US" sz="2000">
                          <a:latin typeface="+mj-ea"/>
                          <a:ea typeface="+mj-ea"/>
                        </a:rPr>
                        <a:t>年（</a:t>
                      </a:r>
                      <a:r>
                        <a:rPr kumimoji="1" lang="en-US" altLang="ja-JP" sz="2000">
                          <a:latin typeface="+mj-ea"/>
                          <a:ea typeface="+mj-ea"/>
                        </a:rPr>
                        <a:t>2018)</a:t>
                      </a:r>
                    </a:p>
                  </a:txBody>
                  <a:tcPr anchor="ctr"/>
                </a:tc>
                <a:tc>
                  <a:txBody>
                    <a:bodyPr/>
                    <a:lstStyle/>
                    <a:p>
                      <a:r>
                        <a:rPr kumimoji="1" lang="ja-JP" altLang="en-US" sz="2000">
                          <a:latin typeface="+mj-ea"/>
                          <a:ea typeface="+mj-ea"/>
                        </a:rPr>
                        <a:t>制作局副部長 兼 解説委員</a:t>
                      </a:r>
                    </a:p>
                  </a:txBody>
                  <a:tcPr anchor="ctr"/>
                </a:tc>
                <a:extLst>
                  <a:ext uri="{0D108BD9-81ED-4DB2-BD59-A6C34878D82A}">
                    <a16:rowId xmlns:a16="http://schemas.microsoft.com/office/drawing/2014/main" val="681026087"/>
                  </a:ext>
                </a:extLst>
              </a:tr>
              <a:tr h="407102">
                <a:tc>
                  <a:txBody>
                    <a:bodyPr/>
                    <a:lstStyle/>
                    <a:p>
                      <a:r>
                        <a:rPr kumimoji="1" lang="ja-JP" altLang="en-US" sz="2000">
                          <a:latin typeface="+mj-ea"/>
                          <a:ea typeface="+mj-ea"/>
                        </a:rPr>
                        <a:t>令和４年（</a:t>
                      </a:r>
                      <a:r>
                        <a:rPr kumimoji="1" lang="en-US" altLang="ja-JP" sz="2000">
                          <a:latin typeface="+mj-ea"/>
                          <a:ea typeface="+mj-ea"/>
                        </a:rPr>
                        <a:t>2022</a:t>
                      </a:r>
                      <a:r>
                        <a:rPr kumimoji="1" lang="ja-JP" altLang="en-US" sz="2000">
                          <a:latin typeface="+mj-ea"/>
                          <a:ea typeface="+mj-ea"/>
                        </a:rPr>
                        <a:t>）</a:t>
                      </a:r>
                    </a:p>
                  </a:txBody>
                  <a:tcPr/>
                </a:tc>
                <a:tc>
                  <a:txBody>
                    <a:bodyPr/>
                    <a:lstStyle/>
                    <a:p>
                      <a:r>
                        <a:rPr kumimoji="1" lang="ja-JP" altLang="en-US" sz="2000" dirty="0">
                          <a:latin typeface="+mj-ea"/>
                          <a:ea typeface="+mj-ea"/>
                        </a:rPr>
                        <a:t>クリエイターセンター（社会）プロデューサー　兼　解説委員</a:t>
                      </a:r>
                    </a:p>
                  </a:txBody>
                  <a:tcPr/>
                </a:tc>
                <a:extLst>
                  <a:ext uri="{0D108BD9-81ED-4DB2-BD59-A6C34878D82A}">
                    <a16:rowId xmlns:a16="http://schemas.microsoft.com/office/drawing/2014/main" val="222859074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D32E55F5-63A5-426F-AFE5-65A8FDB55BA4}"/>
              </a:ext>
            </a:extLst>
          </p:cNvPr>
          <p:cNvSpPr txBox="1"/>
          <p:nvPr/>
        </p:nvSpPr>
        <p:spPr>
          <a:xfrm>
            <a:off x="338909" y="1640576"/>
            <a:ext cx="11675570" cy="1384995"/>
          </a:xfrm>
          <a:prstGeom prst="rect">
            <a:avLst/>
          </a:prstGeom>
          <a:noFill/>
        </p:spPr>
        <p:txBody>
          <a:bodyPr wrap="square" lIns="91440" tIns="45720" rIns="91440" bIns="45720" rtlCol="0" anchor="ctr">
            <a:spAutoFit/>
          </a:bodyPr>
          <a:lstStyle/>
          <a:p>
            <a:r>
              <a:rPr lang="ja-JP" altLang="en-US" sz="2800">
                <a:ea typeface="メイリオ"/>
              </a:rPr>
              <a:t>「スポーツの祭典の間、</a:t>
            </a:r>
            <a:r>
              <a:rPr lang="ja-JP" altLang="en-US" sz="2800">
                <a:solidFill>
                  <a:srgbClr val="FF0000"/>
                </a:solidFill>
                <a:ea typeface="メイリオ"/>
              </a:rPr>
              <a:t>私たちは違いを認め</a:t>
            </a:r>
            <a:r>
              <a:rPr lang="ja-JP" altLang="en-US" sz="2800">
                <a:ea typeface="メイリオ"/>
              </a:rPr>
              <a:t>、</a:t>
            </a:r>
            <a:r>
              <a:rPr lang="ja-JP" altLang="en-US" sz="2800" b="1">
                <a:solidFill>
                  <a:srgbClr val="FF0000"/>
                </a:solidFill>
                <a:ea typeface="メイリオ"/>
              </a:rPr>
              <a:t>多様性の調和</a:t>
            </a:r>
            <a:r>
              <a:rPr lang="ja-JP" altLang="en-US" sz="2800">
                <a:ea typeface="メイリオ"/>
              </a:rPr>
              <a:t>を見せた。</a:t>
            </a:r>
            <a:endParaRPr lang="en-US" altLang="ja-JP" sz="2800">
              <a:ea typeface="メイリオ"/>
            </a:endParaRPr>
          </a:p>
          <a:p>
            <a:r>
              <a:rPr lang="ja-JP" altLang="en-US" sz="2800">
                <a:ea typeface="メイリオ"/>
              </a:rPr>
              <a:t>　私たちの旅をここで終わらせてはいけない。</a:t>
            </a:r>
            <a:endParaRPr lang="en-US" altLang="ja-JP" sz="2800">
              <a:ea typeface="メイリオ"/>
            </a:endParaRPr>
          </a:p>
          <a:p>
            <a:r>
              <a:rPr lang="ja-JP" altLang="en-US" sz="2800">
                <a:ea typeface="メイリオ"/>
              </a:rPr>
              <a:t>　閉会式は明るくすべての人が共生できる未来への始まり」（要約）</a:t>
            </a:r>
          </a:p>
        </p:txBody>
      </p:sp>
      <p:sp>
        <p:nvSpPr>
          <p:cNvPr id="11" name="テキスト ボックス 10">
            <a:extLst>
              <a:ext uri="{FF2B5EF4-FFF2-40B4-BE49-F238E27FC236}">
                <a16:creationId xmlns:a16="http://schemas.microsoft.com/office/drawing/2014/main" id="{244B305F-CB61-4F10-9CEA-31693C6FD6CB}"/>
              </a:ext>
            </a:extLst>
          </p:cNvPr>
          <p:cNvSpPr txBox="1"/>
          <p:nvPr/>
        </p:nvSpPr>
        <p:spPr>
          <a:xfrm>
            <a:off x="679269" y="217714"/>
            <a:ext cx="9884954" cy="1077218"/>
          </a:xfrm>
          <a:prstGeom prst="rect">
            <a:avLst/>
          </a:prstGeom>
          <a:noFill/>
        </p:spPr>
        <p:txBody>
          <a:bodyPr wrap="square" lIns="91440" tIns="45720" rIns="91440" bIns="45720" rtlCol="0" anchor="t">
            <a:spAutoFit/>
          </a:bodyPr>
          <a:lstStyle/>
          <a:p>
            <a:r>
              <a:rPr kumimoji="1" lang="ja-JP" altLang="en-US" sz="3200" b="1" dirty="0">
                <a:ea typeface="メイリオ"/>
              </a:rPr>
              <a:t>アンドリュー・パーソンズ会長の</a:t>
            </a:r>
            <a:endParaRPr lang="en-US" altLang="ja-JP" sz="3200" b="1" dirty="0">
              <a:ea typeface="メイリオ"/>
            </a:endParaRPr>
          </a:p>
          <a:p>
            <a:pPr algn="r"/>
            <a:r>
              <a:rPr kumimoji="1" lang="ja-JP" altLang="en-US" sz="3200" b="1" dirty="0">
                <a:ea typeface="メイリオ"/>
              </a:rPr>
              <a:t>東京パラ閉会式での挨拶</a:t>
            </a:r>
            <a:endParaRPr lang="ja-JP" altLang="en-US" sz="3200" b="1" dirty="0">
              <a:ea typeface="メイリオ"/>
            </a:endParaRPr>
          </a:p>
        </p:txBody>
      </p:sp>
      <p:grpSp>
        <p:nvGrpSpPr>
          <p:cNvPr id="16" name="グループ化 15">
            <a:extLst>
              <a:ext uri="{FF2B5EF4-FFF2-40B4-BE49-F238E27FC236}">
                <a16:creationId xmlns:a16="http://schemas.microsoft.com/office/drawing/2014/main" id="{9C85A7DF-950B-4DBC-B3BE-3B650AE96651}"/>
              </a:ext>
            </a:extLst>
          </p:cNvPr>
          <p:cNvGrpSpPr/>
          <p:nvPr/>
        </p:nvGrpSpPr>
        <p:grpSpPr>
          <a:xfrm>
            <a:off x="1164491" y="3433033"/>
            <a:ext cx="10542816" cy="1523445"/>
            <a:chOff x="-463418" y="3622767"/>
            <a:chExt cx="9555309" cy="1514374"/>
          </a:xfrm>
        </p:grpSpPr>
        <p:sp>
          <p:nvSpPr>
            <p:cNvPr id="12" name="矢印: 下 11">
              <a:extLst>
                <a:ext uri="{FF2B5EF4-FFF2-40B4-BE49-F238E27FC236}">
                  <a16:creationId xmlns:a16="http://schemas.microsoft.com/office/drawing/2014/main" id="{826F1218-75A1-43D5-AEF6-8774DFECD257}"/>
                </a:ext>
              </a:extLst>
            </p:cNvPr>
            <p:cNvSpPr/>
            <p:nvPr/>
          </p:nvSpPr>
          <p:spPr>
            <a:xfrm>
              <a:off x="3296769" y="3622767"/>
              <a:ext cx="714103" cy="7619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7467BC4F-7913-4691-9D37-DBC4F55FEA2F}"/>
                </a:ext>
              </a:extLst>
            </p:cNvPr>
            <p:cNvSpPr txBox="1"/>
            <p:nvPr/>
          </p:nvSpPr>
          <p:spPr>
            <a:xfrm>
              <a:off x="-463418" y="4613921"/>
              <a:ext cx="9555309" cy="523220"/>
            </a:xfrm>
            <a:prstGeom prst="rect">
              <a:avLst/>
            </a:prstGeom>
            <a:noFill/>
          </p:spPr>
          <p:txBody>
            <a:bodyPr wrap="square" lIns="91440" tIns="45720" rIns="91440" bIns="45720" rtlCol="0" anchor="ctr">
              <a:spAutoFit/>
            </a:bodyPr>
            <a:lstStyle/>
            <a:p>
              <a:r>
                <a:rPr kumimoji="1" lang="ja-JP" altLang="en-US" sz="2800" b="1" dirty="0">
                  <a:solidFill>
                    <a:srgbClr val="FFC000"/>
                  </a:solidFill>
                  <a:ea typeface="メイリオ"/>
                </a:rPr>
                <a:t>日本の社会は個々の違いを認める社会になってきているのか？</a:t>
              </a:r>
              <a:endParaRPr kumimoji="1" lang="en-US" altLang="ja-JP" sz="2800" b="1" dirty="0">
                <a:solidFill>
                  <a:srgbClr val="FFC000"/>
                </a:solidFill>
                <a:ea typeface="メイリオ"/>
              </a:endParaRPr>
            </a:p>
          </p:txBody>
        </p:sp>
      </p:grpSp>
      <p:sp>
        <p:nvSpPr>
          <p:cNvPr id="15" name="テキスト ボックス 14">
            <a:extLst>
              <a:ext uri="{FF2B5EF4-FFF2-40B4-BE49-F238E27FC236}">
                <a16:creationId xmlns:a16="http://schemas.microsoft.com/office/drawing/2014/main" id="{21F1184F-B271-4ECD-92C6-D83C2DA82990}"/>
              </a:ext>
            </a:extLst>
          </p:cNvPr>
          <p:cNvSpPr txBox="1"/>
          <p:nvPr/>
        </p:nvSpPr>
        <p:spPr>
          <a:xfrm>
            <a:off x="3252534" y="5499369"/>
            <a:ext cx="5927089" cy="523220"/>
          </a:xfrm>
          <a:prstGeom prst="rect">
            <a:avLst/>
          </a:prstGeom>
          <a:noFill/>
        </p:spPr>
        <p:txBody>
          <a:bodyPr wrap="square" rtlCol="0" anchor="ctr">
            <a:spAutoFit/>
          </a:bodyPr>
          <a:lstStyle/>
          <a:p>
            <a:r>
              <a:rPr kumimoji="1" lang="ja-JP" altLang="en-US" sz="2800" b="1" dirty="0">
                <a:solidFill>
                  <a:srgbClr val="FFC000"/>
                </a:solidFill>
              </a:rPr>
              <a:t>多様性の調和とはどういうことか？</a:t>
            </a:r>
            <a:endParaRPr kumimoji="1" lang="en-US" altLang="ja-JP" sz="2800" b="1" dirty="0">
              <a:solidFill>
                <a:srgbClr val="FFC000"/>
              </a:solidFill>
            </a:endParaRPr>
          </a:p>
        </p:txBody>
      </p:sp>
    </p:spTree>
    <p:extLst>
      <p:ext uri="{BB962C8B-B14F-4D97-AF65-F5344CB8AC3E}">
        <p14:creationId xmlns:p14="http://schemas.microsoft.com/office/powerpoint/2010/main" val="399975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B984CB6-E065-4EA2-BF68-D16EE6F60BDD}"/>
              </a:ext>
            </a:extLst>
          </p:cNvPr>
          <p:cNvSpPr txBox="1"/>
          <p:nvPr/>
        </p:nvSpPr>
        <p:spPr>
          <a:xfrm>
            <a:off x="548642" y="216793"/>
            <a:ext cx="3935436" cy="52322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nchor="ctr">
            <a:spAutoFit/>
          </a:bodyPr>
          <a:lstStyle/>
          <a:p>
            <a:r>
              <a:rPr kumimoji="1" lang="ja-JP" altLang="en-US" sz="2800" b="1" dirty="0">
                <a:solidFill>
                  <a:schemeClr val="bg1"/>
                </a:solidFill>
              </a:rPr>
              <a:t>本題に入るその前に</a:t>
            </a:r>
            <a:r>
              <a:rPr kumimoji="1" lang="en-US" altLang="ja-JP" sz="2800" b="1" dirty="0">
                <a:solidFill>
                  <a:schemeClr val="bg1"/>
                </a:solidFill>
              </a:rPr>
              <a:t>…</a:t>
            </a:r>
          </a:p>
        </p:txBody>
      </p:sp>
      <p:sp>
        <p:nvSpPr>
          <p:cNvPr id="3" name="テキスト ボックス 2">
            <a:extLst>
              <a:ext uri="{FF2B5EF4-FFF2-40B4-BE49-F238E27FC236}">
                <a16:creationId xmlns:a16="http://schemas.microsoft.com/office/drawing/2014/main" id="{E0F03102-5E21-441A-970B-EFD662C9104C}"/>
              </a:ext>
            </a:extLst>
          </p:cNvPr>
          <p:cNvSpPr txBox="1"/>
          <p:nvPr/>
        </p:nvSpPr>
        <p:spPr>
          <a:xfrm>
            <a:off x="879565" y="947809"/>
            <a:ext cx="5573989"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nchor="ctr">
            <a:spAutoFit/>
          </a:bodyPr>
          <a:lstStyle/>
          <a:p>
            <a:r>
              <a:rPr kumimoji="1" lang="ja-JP" altLang="en-US" sz="2400" b="1" dirty="0">
                <a:solidFill>
                  <a:schemeClr val="tx1"/>
                </a:solidFill>
              </a:rPr>
              <a:t>新型コロナウイルスがもたらした影響</a:t>
            </a:r>
          </a:p>
        </p:txBody>
      </p:sp>
      <p:grpSp>
        <p:nvGrpSpPr>
          <p:cNvPr id="10" name="グループ化 9">
            <a:extLst>
              <a:ext uri="{FF2B5EF4-FFF2-40B4-BE49-F238E27FC236}">
                <a16:creationId xmlns:a16="http://schemas.microsoft.com/office/drawing/2014/main" id="{73FB4BBA-6315-4C68-9497-22AE99D1F473}"/>
              </a:ext>
            </a:extLst>
          </p:cNvPr>
          <p:cNvGrpSpPr/>
          <p:nvPr/>
        </p:nvGrpSpPr>
        <p:grpSpPr>
          <a:xfrm>
            <a:off x="2756988" y="5150643"/>
            <a:ext cx="5221159" cy="1250157"/>
            <a:chOff x="2943723" y="4358897"/>
            <a:chExt cx="5221159" cy="1250157"/>
          </a:xfrm>
        </p:grpSpPr>
        <p:sp>
          <p:nvSpPr>
            <p:cNvPr id="8" name="テキスト ボックス 7">
              <a:extLst>
                <a:ext uri="{FF2B5EF4-FFF2-40B4-BE49-F238E27FC236}">
                  <a16:creationId xmlns:a16="http://schemas.microsoft.com/office/drawing/2014/main" id="{384C5DB4-D0FF-4DA2-9718-152282F5D3C6}"/>
                </a:ext>
              </a:extLst>
            </p:cNvPr>
            <p:cNvSpPr txBox="1"/>
            <p:nvPr/>
          </p:nvSpPr>
          <p:spPr>
            <a:xfrm>
              <a:off x="2943723" y="5024279"/>
              <a:ext cx="5221159" cy="584775"/>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kumimoji="1" lang="ja-JP" altLang="en-US" sz="3200" dirty="0"/>
                <a:t>幸いにも感染者は少数</a:t>
              </a:r>
            </a:p>
          </p:txBody>
        </p:sp>
        <p:sp>
          <p:nvSpPr>
            <p:cNvPr id="9" name="矢印: 下 8">
              <a:extLst>
                <a:ext uri="{FF2B5EF4-FFF2-40B4-BE49-F238E27FC236}">
                  <a16:creationId xmlns:a16="http://schemas.microsoft.com/office/drawing/2014/main" id="{258F283C-F958-4ECA-81F8-BE1FD03E3298}"/>
                </a:ext>
              </a:extLst>
            </p:cNvPr>
            <p:cNvSpPr/>
            <p:nvPr/>
          </p:nvSpPr>
          <p:spPr>
            <a:xfrm>
              <a:off x="5254121" y="4358897"/>
              <a:ext cx="600365" cy="567931"/>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grpSp>
      <p:grpSp>
        <p:nvGrpSpPr>
          <p:cNvPr id="16" name="グループ化 15">
            <a:extLst>
              <a:ext uri="{FF2B5EF4-FFF2-40B4-BE49-F238E27FC236}">
                <a16:creationId xmlns:a16="http://schemas.microsoft.com/office/drawing/2014/main" id="{9C76A65A-D03F-49BA-AB2A-8EDD27402F6B}"/>
              </a:ext>
            </a:extLst>
          </p:cNvPr>
          <p:cNvGrpSpPr/>
          <p:nvPr/>
        </p:nvGrpSpPr>
        <p:grpSpPr>
          <a:xfrm>
            <a:off x="879561" y="1647420"/>
            <a:ext cx="8706741" cy="1688047"/>
            <a:chOff x="879565" y="1839772"/>
            <a:chExt cx="8706741" cy="1688047"/>
          </a:xfrm>
        </p:grpSpPr>
        <p:sp>
          <p:nvSpPr>
            <p:cNvPr id="6" name="テキスト ボックス 5">
              <a:extLst>
                <a:ext uri="{FF2B5EF4-FFF2-40B4-BE49-F238E27FC236}">
                  <a16:creationId xmlns:a16="http://schemas.microsoft.com/office/drawing/2014/main" id="{14B3E725-E1A6-44F3-8A0D-82E4DA9B117A}"/>
                </a:ext>
              </a:extLst>
            </p:cNvPr>
            <p:cNvSpPr txBox="1"/>
            <p:nvPr/>
          </p:nvSpPr>
          <p:spPr>
            <a:xfrm>
              <a:off x="1327639" y="2257142"/>
              <a:ext cx="8258667" cy="400109"/>
            </a:xfrm>
            <a:prstGeom prst="rect">
              <a:avLst/>
            </a:prstGeom>
          </p:spPr>
          <p:style>
            <a:lnRef idx="0">
              <a:schemeClr val="accent5"/>
            </a:lnRef>
            <a:fillRef idx="3">
              <a:schemeClr val="accent5"/>
            </a:fillRef>
            <a:effectRef idx="3">
              <a:schemeClr val="accent5"/>
            </a:effectRef>
            <a:fontRef idx="minor">
              <a:schemeClr val="lt1"/>
            </a:fontRef>
          </p:style>
          <p:txBody>
            <a:bodyPr wrap="square" lIns="91440" tIns="45720" rIns="91440" bIns="45720" rtlCol="0" anchor="ctr">
              <a:spAutoFit/>
            </a:bodyPr>
            <a:lstStyle/>
            <a:p>
              <a:r>
                <a:rPr lang="ja-JP" altLang="en-US" sz="2000" b="1" dirty="0">
                  <a:ea typeface="メイリオ"/>
                </a:rPr>
                <a:t>・コロナへの恐怖　→　選考会に出場せず</a:t>
              </a:r>
            </a:p>
          </p:txBody>
        </p:sp>
        <p:sp>
          <p:nvSpPr>
            <p:cNvPr id="4" name="テキスト ボックス 3">
              <a:extLst>
                <a:ext uri="{FF2B5EF4-FFF2-40B4-BE49-F238E27FC236}">
                  <a16:creationId xmlns:a16="http://schemas.microsoft.com/office/drawing/2014/main" id="{EFD88FFE-B752-4B44-BABA-B31905503296}"/>
                </a:ext>
              </a:extLst>
            </p:cNvPr>
            <p:cNvSpPr txBox="1"/>
            <p:nvPr/>
          </p:nvSpPr>
          <p:spPr>
            <a:xfrm>
              <a:off x="879565" y="1839772"/>
              <a:ext cx="1028700" cy="400109"/>
            </a:xfrm>
            <a:prstGeom prst="rect">
              <a:avLst/>
            </a:prstGeom>
            <a:solidFill>
              <a:srgbClr val="FF0000"/>
            </a:solidFill>
          </p:spPr>
          <p:txBody>
            <a:bodyPr wrap="square" rtlCol="0">
              <a:spAutoFit/>
            </a:bodyPr>
            <a:lstStyle/>
            <a:p>
              <a:r>
                <a:rPr kumimoji="1" lang="ja-JP" altLang="en-US" sz="2000" b="1" dirty="0"/>
                <a:t>大会前</a:t>
              </a:r>
            </a:p>
          </p:txBody>
        </p:sp>
        <p:sp>
          <p:nvSpPr>
            <p:cNvPr id="11" name="テキスト ボックス 10">
              <a:extLst>
                <a:ext uri="{FF2B5EF4-FFF2-40B4-BE49-F238E27FC236}">
                  <a16:creationId xmlns:a16="http://schemas.microsoft.com/office/drawing/2014/main" id="{0FE610EC-EE70-43E3-9347-059887C0DD28}"/>
                </a:ext>
              </a:extLst>
            </p:cNvPr>
            <p:cNvSpPr txBox="1"/>
            <p:nvPr/>
          </p:nvSpPr>
          <p:spPr>
            <a:xfrm>
              <a:off x="1327637" y="3127710"/>
              <a:ext cx="8258667" cy="400109"/>
            </a:xfrm>
            <a:prstGeom prst="rect">
              <a:avLst/>
            </a:prstGeom>
          </p:spPr>
          <p:style>
            <a:lnRef idx="0">
              <a:schemeClr val="accent5"/>
            </a:lnRef>
            <a:fillRef idx="3">
              <a:schemeClr val="accent5"/>
            </a:fillRef>
            <a:effectRef idx="3">
              <a:schemeClr val="accent5"/>
            </a:effectRef>
            <a:fontRef idx="minor">
              <a:schemeClr val="lt1"/>
            </a:fontRef>
          </p:style>
          <p:txBody>
            <a:bodyPr wrap="square" lIns="91440" tIns="45720" rIns="91440" bIns="45720" rtlCol="0" anchor="ctr">
              <a:spAutoFit/>
            </a:bodyPr>
            <a:lstStyle/>
            <a:p>
              <a:r>
                <a:rPr lang="ja-JP" altLang="en-US" sz="2000" b="1" dirty="0">
                  <a:ea typeface="メイリオ"/>
                </a:rPr>
                <a:t>・出場をあきらめる選手（入国制限により支援者が帯同できず）</a:t>
              </a:r>
            </a:p>
          </p:txBody>
        </p:sp>
        <p:sp>
          <p:nvSpPr>
            <p:cNvPr id="12" name="テキスト ボックス 11">
              <a:extLst>
                <a:ext uri="{FF2B5EF4-FFF2-40B4-BE49-F238E27FC236}">
                  <a16:creationId xmlns:a16="http://schemas.microsoft.com/office/drawing/2014/main" id="{7918C995-ECC5-4546-846D-01B5B5C8D1A4}"/>
                </a:ext>
              </a:extLst>
            </p:cNvPr>
            <p:cNvSpPr txBox="1"/>
            <p:nvPr/>
          </p:nvSpPr>
          <p:spPr>
            <a:xfrm>
              <a:off x="1327636" y="2686071"/>
              <a:ext cx="8258667" cy="400110"/>
            </a:xfrm>
            <a:prstGeom prst="rect">
              <a:avLst/>
            </a:prstGeom>
          </p:spPr>
          <p:style>
            <a:lnRef idx="0">
              <a:schemeClr val="accent5"/>
            </a:lnRef>
            <a:fillRef idx="3">
              <a:schemeClr val="accent5"/>
            </a:fillRef>
            <a:effectRef idx="3">
              <a:schemeClr val="accent5"/>
            </a:effectRef>
            <a:fontRef idx="minor">
              <a:schemeClr val="lt1"/>
            </a:fontRef>
          </p:style>
          <p:txBody>
            <a:bodyPr wrap="square" lIns="91440" tIns="45720" rIns="91440" bIns="45720" rtlCol="0" anchor="ctr">
              <a:spAutoFit/>
            </a:bodyPr>
            <a:lstStyle/>
            <a:p>
              <a:r>
                <a:rPr lang="ja-JP" altLang="en-US" sz="2000" b="1" dirty="0">
                  <a:ea typeface="メイリオ"/>
                </a:rPr>
                <a:t>・進まない選考会（クラス分け）→ 出場要件満たせず</a:t>
              </a:r>
            </a:p>
          </p:txBody>
        </p:sp>
      </p:grpSp>
      <p:grpSp>
        <p:nvGrpSpPr>
          <p:cNvPr id="7" name="グループ化 6">
            <a:extLst>
              <a:ext uri="{FF2B5EF4-FFF2-40B4-BE49-F238E27FC236}">
                <a16:creationId xmlns:a16="http://schemas.microsoft.com/office/drawing/2014/main" id="{F8FABABE-7FD3-4D72-9C02-9DCDA3271BA2}"/>
              </a:ext>
            </a:extLst>
          </p:cNvPr>
          <p:cNvGrpSpPr/>
          <p:nvPr/>
        </p:nvGrpSpPr>
        <p:grpSpPr>
          <a:xfrm>
            <a:off x="990923" y="3556251"/>
            <a:ext cx="8595376" cy="1270678"/>
            <a:chOff x="990927" y="3893978"/>
            <a:chExt cx="8595376" cy="1270678"/>
          </a:xfrm>
        </p:grpSpPr>
        <p:sp>
          <p:nvSpPr>
            <p:cNvPr id="13" name="テキスト ボックス 12">
              <a:extLst>
                <a:ext uri="{FF2B5EF4-FFF2-40B4-BE49-F238E27FC236}">
                  <a16:creationId xmlns:a16="http://schemas.microsoft.com/office/drawing/2014/main" id="{035DFC2E-B2AF-4394-9C41-1B8F3E927521}"/>
                </a:ext>
              </a:extLst>
            </p:cNvPr>
            <p:cNvSpPr txBox="1"/>
            <p:nvPr/>
          </p:nvSpPr>
          <p:spPr>
            <a:xfrm>
              <a:off x="990927" y="3893978"/>
              <a:ext cx="1220427" cy="400110"/>
            </a:xfrm>
            <a:prstGeom prst="rect">
              <a:avLst/>
            </a:prstGeom>
            <a:solidFill>
              <a:srgbClr val="00B050"/>
            </a:solidFill>
          </p:spPr>
          <p:txBody>
            <a:bodyPr wrap="square" rtlCol="0">
              <a:spAutoFit/>
            </a:bodyPr>
            <a:lstStyle/>
            <a:p>
              <a:r>
                <a:rPr kumimoji="1" lang="ja-JP" altLang="en-US" sz="2000" b="1" dirty="0"/>
                <a:t>大会直前</a:t>
              </a:r>
            </a:p>
          </p:txBody>
        </p:sp>
        <p:sp>
          <p:nvSpPr>
            <p:cNvPr id="14" name="テキスト ボックス 13">
              <a:extLst>
                <a:ext uri="{FF2B5EF4-FFF2-40B4-BE49-F238E27FC236}">
                  <a16:creationId xmlns:a16="http://schemas.microsoft.com/office/drawing/2014/main" id="{17B8AF5D-04D1-44B2-B5CF-2E35905EAEDD}"/>
                </a:ext>
              </a:extLst>
            </p:cNvPr>
            <p:cNvSpPr txBox="1"/>
            <p:nvPr/>
          </p:nvSpPr>
          <p:spPr>
            <a:xfrm>
              <a:off x="1327636" y="4322908"/>
              <a:ext cx="8258667" cy="400109"/>
            </a:xfrm>
            <a:prstGeom prst="rect">
              <a:avLst/>
            </a:prstGeom>
            <a:solidFill>
              <a:srgbClr val="00B0F0"/>
            </a:solidFill>
          </p:spPr>
          <p:style>
            <a:lnRef idx="0">
              <a:schemeClr val="accent5"/>
            </a:lnRef>
            <a:fillRef idx="3">
              <a:schemeClr val="accent5"/>
            </a:fillRef>
            <a:effectRef idx="3">
              <a:schemeClr val="accent5"/>
            </a:effectRef>
            <a:fontRef idx="minor">
              <a:schemeClr val="lt1"/>
            </a:fontRef>
          </p:style>
          <p:txBody>
            <a:bodyPr wrap="square" lIns="91440" tIns="45720" rIns="91440" bIns="45720" rtlCol="0" anchor="ctr">
              <a:spAutoFit/>
            </a:bodyPr>
            <a:lstStyle/>
            <a:p>
              <a:r>
                <a:rPr lang="ja-JP" altLang="en-US" sz="2000" b="1" dirty="0">
                  <a:ea typeface="メイリオ"/>
                </a:rPr>
                <a:t>・コロナへの恐怖は払拭（ある程度）</a:t>
              </a:r>
            </a:p>
          </p:txBody>
        </p:sp>
        <p:sp>
          <p:nvSpPr>
            <p:cNvPr id="15" name="テキスト ボックス 14">
              <a:extLst>
                <a:ext uri="{FF2B5EF4-FFF2-40B4-BE49-F238E27FC236}">
                  <a16:creationId xmlns:a16="http://schemas.microsoft.com/office/drawing/2014/main" id="{6475D8FA-D982-412B-8BA9-D2A7B68FBDFC}"/>
                </a:ext>
              </a:extLst>
            </p:cNvPr>
            <p:cNvSpPr txBox="1"/>
            <p:nvPr/>
          </p:nvSpPr>
          <p:spPr>
            <a:xfrm>
              <a:off x="1327635" y="4764546"/>
              <a:ext cx="8258667" cy="400110"/>
            </a:xfrm>
            <a:prstGeom prst="rect">
              <a:avLst/>
            </a:prstGeom>
            <a:solidFill>
              <a:srgbClr val="00B0F0"/>
            </a:solidFill>
          </p:spPr>
          <p:style>
            <a:lnRef idx="0">
              <a:schemeClr val="accent5"/>
            </a:lnRef>
            <a:fillRef idx="3">
              <a:schemeClr val="accent5"/>
            </a:fillRef>
            <a:effectRef idx="3">
              <a:schemeClr val="accent5"/>
            </a:effectRef>
            <a:fontRef idx="minor">
              <a:schemeClr val="lt1"/>
            </a:fontRef>
          </p:style>
          <p:txBody>
            <a:bodyPr wrap="square" lIns="91440" tIns="45720" rIns="91440" bIns="45720" rtlCol="0" anchor="ctr">
              <a:spAutoFit/>
            </a:bodyPr>
            <a:lstStyle/>
            <a:p>
              <a:r>
                <a:rPr lang="ja-JP" altLang="en-US" sz="2000" b="1" dirty="0">
                  <a:ea typeface="メイリオ"/>
                </a:rPr>
                <a:t>・直前の「クラス分け」→ 出場クラスが変わってしまった選手も！</a:t>
              </a:r>
            </a:p>
          </p:txBody>
        </p:sp>
      </p:grpSp>
      <p:sp>
        <p:nvSpPr>
          <p:cNvPr id="17" name="テキスト ボックス 16">
            <a:extLst>
              <a:ext uri="{FF2B5EF4-FFF2-40B4-BE49-F238E27FC236}">
                <a16:creationId xmlns:a16="http://schemas.microsoft.com/office/drawing/2014/main" id="{5E9053FD-38D9-4625-9E8B-1740160E96FF}"/>
              </a:ext>
            </a:extLst>
          </p:cNvPr>
          <p:cNvSpPr txBox="1"/>
          <p:nvPr/>
        </p:nvSpPr>
        <p:spPr>
          <a:xfrm>
            <a:off x="5986298" y="5236264"/>
            <a:ext cx="3983698"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kumimoji="1" lang="ja-JP" altLang="en-US" dirty="0"/>
              <a:t>病院は確保できないまま見切り発車</a:t>
            </a:r>
          </a:p>
        </p:txBody>
      </p:sp>
    </p:spTree>
    <p:extLst>
      <p:ext uri="{BB962C8B-B14F-4D97-AF65-F5344CB8AC3E}">
        <p14:creationId xmlns:p14="http://schemas.microsoft.com/office/powerpoint/2010/main" val="248288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プレースホルダー 6">
            <a:extLst>
              <a:ext uri="{FF2B5EF4-FFF2-40B4-BE49-F238E27FC236}">
                <a16:creationId xmlns:a16="http://schemas.microsoft.com/office/drawing/2014/main" id="{75F583B9-AED4-48CD-8366-EE24FEAC83B6}"/>
              </a:ext>
            </a:extLst>
          </p:cNvPr>
          <p:cNvPicPr>
            <a:picLocks noChangeAspect="1"/>
          </p:cNvPicPr>
          <p:nvPr/>
        </p:nvPicPr>
        <p:blipFill>
          <a:blip r:embed="rId2">
            <a:extLst>
              <a:ext uri="{28A0092B-C50C-407E-A947-70E740481C1C}">
                <a14:useLocalDpi xmlns:a14="http://schemas.microsoft.com/office/drawing/2010/main" val="0"/>
              </a:ext>
            </a:extLst>
          </a:blip>
          <a:srcRect t="23550" b="23550"/>
          <a:stretch>
            <a:fillRect/>
          </a:stretch>
        </p:blipFill>
        <p:spPr>
          <a:xfrm>
            <a:off x="65724" y="9331"/>
            <a:ext cx="12191999" cy="6857999"/>
          </a:xfrm>
          <a:prstGeom prst="rect">
            <a:avLst/>
          </a:prstGeom>
          <a:effectLst>
            <a:softEdge rad="1270000"/>
          </a:effectLst>
        </p:spPr>
      </p:pic>
      <p:pic>
        <p:nvPicPr>
          <p:cNvPr id="4" name="図 3">
            <a:extLst>
              <a:ext uri="{FF2B5EF4-FFF2-40B4-BE49-F238E27FC236}">
                <a16:creationId xmlns:a16="http://schemas.microsoft.com/office/drawing/2014/main" id="{A9EE3971-D79F-483E-BAA3-E24C72898F86}"/>
              </a:ext>
            </a:extLst>
          </p:cNvPr>
          <p:cNvPicPr>
            <a:picLocks noChangeAspect="1"/>
          </p:cNvPicPr>
          <p:nvPr/>
        </p:nvPicPr>
        <p:blipFill>
          <a:blip r:embed="rId3"/>
          <a:stretch>
            <a:fillRect/>
          </a:stretch>
        </p:blipFill>
        <p:spPr>
          <a:xfrm>
            <a:off x="9865339" y="881697"/>
            <a:ext cx="1999721" cy="2704285"/>
          </a:xfrm>
          <a:prstGeom prst="rect">
            <a:avLst/>
          </a:prstGeom>
        </p:spPr>
      </p:pic>
      <p:pic>
        <p:nvPicPr>
          <p:cNvPr id="12" name="図 11">
            <a:extLst>
              <a:ext uri="{FF2B5EF4-FFF2-40B4-BE49-F238E27FC236}">
                <a16:creationId xmlns:a16="http://schemas.microsoft.com/office/drawing/2014/main" id="{078E9C5A-1DAC-4F84-AA87-016F64C5A0B3}"/>
              </a:ext>
            </a:extLst>
          </p:cNvPr>
          <p:cNvPicPr>
            <a:picLocks noChangeAspect="1"/>
          </p:cNvPicPr>
          <p:nvPr/>
        </p:nvPicPr>
        <p:blipFill>
          <a:blip r:embed="rId4"/>
          <a:stretch>
            <a:fillRect/>
          </a:stretch>
        </p:blipFill>
        <p:spPr>
          <a:xfrm>
            <a:off x="287383" y="911593"/>
            <a:ext cx="1772861" cy="2583041"/>
          </a:xfrm>
          <a:prstGeom prst="rect">
            <a:avLst/>
          </a:prstGeom>
        </p:spPr>
      </p:pic>
      <p:sp>
        <p:nvSpPr>
          <p:cNvPr id="14" name="コンテンツ プレースホルダー 2">
            <a:extLst>
              <a:ext uri="{FF2B5EF4-FFF2-40B4-BE49-F238E27FC236}">
                <a16:creationId xmlns:a16="http://schemas.microsoft.com/office/drawing/2014/main" id="{56DF9403-3883-4AB6-85CD-9D2CD3C0A120}"/>
              </a:ext>
            </a:extLst>
          </p:cNvPr>
          <p:cNvSpPr txBox="1">
            <a:spLocks/>
          </p:cNvSpPr>
          <p:nvPr/>
        </p:nvSpPr>
        <p:spPr>
          <a:xfrm>
            <a:off x="2472612" y="889621"/>
            <a:ext cx="7163374" cy="1368397"/>
          </a:xfrm>
          <a:prstGeom prst="rect">
            <a:avLst/>
          </a:prstGeom>
        </p:spPr>
        <p:style>
          <a:lnRef idx="1">
            <a:schemeClr val="accent5"/>
          </a:lnRef>
          <a:fillRef idx="2">
            <a:schemeClr val="accent5"/>
          </a:fillRef>
          <a:effectRef idx="1">
            <a:schemeClr val="accent5"/>
          </a:effectRef>
          <a:fontRef idx="minor">
            <a:schemeClr val="dk1"/>
          </a:fontRef>
        </p:style>
        <p:txBody>
          <a:bodyPr vert="horz" lIns="68580" tIns="34290" rIns="68580" bIns="3429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r>
              <a:rPr lang="ja-JP" altLang="en-US" sz="2400" dirty="0">
                <a:solidFill>
                  <a:schemeClr val="tx1"/>
                </a:solidFill>
                <a:latin typeface="UD Digi Kyokasho NP-B" panose="02020700000000000000" pitchFamily="18" charset="-128"/>
                <a:ea typeface="UD Digi Kyokasho NP-B" panose="02020700000000000000" pitchFamily="18" charset="-128"/>
              </a:rPr>
              <a:t>２２競技　５３</a:t>
            </a:r>
            <a:r>
              <a:rPr lang="en-US" altLang="ja-JP" sz="2400" dirty="0">
                <a:solidFill>
                  <a:schemeClr val="tx1"/>
                </a:solidFill>
                <a:latin typeface="UD Digi Kyokasho NP-B" panose="02020700000000000000" pitchFamily="18" charset="-128"/>
                <a:ea typeface="UD Digi Kyokasho NP-B" panose="02020700000000000000" pitchFamily="18" charset="-128"/>
              </a:rPr>
              <a:t>9</a:t>
            </a:r>
            <a:r>
              <a:rPr lang="ja-JP" altLang="en-US" sz="2400" dirty="0">
                <a:solidFill>
                  <a:schemeClr val="tx1"/>
                </a:solidFill>
                <a:latin typeface="UD Digi Kyokasho NP-B" panose="02020700000000000000" pitchFamily="18" charset="-128"/>
                <a:ea typeface="UD Digi Kyokasho NP-B" panose="02020700000000000000" pitchFamily="18" charset="-128"/>
              </a:rPr>
              <a:t>種目　</a:t>
            </a:r>
            <a:endParaRPr lang="en-US" altLang="ja-JP" sz="2400" dirty="0">
              <a:solidFill>
                <a:schemeClr val="tx1"/>
              </a:solidFill>
              <a:latin typeface="UD Digi Kyokasho NP-B" panose="02020700000000000000" pitchFamily="18" charset="-128"/>
              <a:ea typeface="UD Digi Kyokasho NP-B" panose="02020700000000000000" pitchFamily="18" charset="-128"/>
            </a:endParaRPr>
          </a:p>
          <a:p>
            <a:r>
              <a:rPr lang="ja-JP" altLang="en-US" sz="2400" dirty="0">
                <a:solidFill>
                  <a:schemeClr val="tx1"/>
                </a:solidFill>
                <a:latin typeface="UD Digi Kyokasho NP-B" panose="02020700000000000000" pitchFamily="18" charset="-128"/>
                <a:ea typeface="UD Digi Kyokasho NP-B" panose="02020700000000000000" pitchFamily="18" charset="-128"/>
              </a:rPr>
              <a:t>１６２の国と地域＋難民選手団</a:t>
            </a:r>
            <a:endParaRPr lang="en-US" altLang="ja-JP" sz="2400" dirty="0">
              <a:solidFill>
                <a:schemeClr val="tx1"/>
              </a:solidFill>
              <a:latin typeface="UD Digi Kyokasho NP-B" panose="02020700000000000000" pitchFamily="18" charset="-128"/>
              <a:ea typeface="UD Digi Kyokasho NP-B" panose="02020700000000000000" pitchFamily="18" charset="-128"/>
            </a:endParaRPr>
          </a:p>
          <a:p>
            <a:r>
              <a:rPr lang="ja-JP" altLang="en-US" sz="2400" dirty="0">
                <a:solidFill>
                  <a:schemeClr val="tx1"/>
                </a:solidFill>
                <a:latin typeface="UD Digi Kyokasho NP-B" panose="02020700000000000000" pitchFamily="18" charset="-128"/>
                <a:ea typeface="UD Digi Kyokasho NP-B" panose="02020700000000000000" pitchFamily="18" charset="-128"/>
              </a:rPr>
              <a:t>４４０５人　（ＬＧＢＴＱ３６人）</a:t>
            </a:r>
            <a:endParaRPr lang="en-US" altLang="ja-JP" sz="2400" dirty="0">
              <a:solidFill>
                <a:schemeClr val="tx1"/>
              </a:solidFill>
              <a:latin typeface="UD Digi Kyokasho NP-B" panose="02020700000000000000" pitchFamily="18" charset="-128"/>
              <a:ea typeface="UD Digi Kyokasho NP-B" panose="02020700000000000000" pitchFamily="18" charset="-128"/>
            </a:endParaRPr>
          </a:p>
        </p:txBody>
      </p:sp>
      <p:sp>
        <p:nvSpPr>
          <p:cNvPr id="17" name="タイトル 12">
            <a:extLst>
              <a:ext uri="{FF2B5EF4-FFF2-40B4-BE49-F238E27FC236}">
                <a16:creationId xmlns:a16="http://schemas.microsoft.com/office/drawing/2014/main" id="{DAFCD819-A4B9-48E7-B683-8472E2E8AC41}"/>
              </a:ext>
            </a:extLst>
          </p:cNvPr>
          <p:cNvSpPr>
            <a:spLocks noGrp="1"/>
          </p:cNvSpPr>
          <p:nvPr/>
        </p:nvSpPr>
        <p:spPr>
          <a:xfrm>
            <a:off x="1371601" y="125617"/>
            <a:ext cx="9731828" cy="587621"/>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vert="horz" lIns="68580" tIns="34290" rIns="68580" bIns="3429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sz="1800" b="0" i="0" u="none" strike="noStrike" kern="1200" spc="0" baseline="0">
                <a:solidFill>
                  <a:prstClr val="black">
                    <a:lumMod val="65000"/>
                    <a:lumOff val="35000"/>
                  </a:prstClr>
                </a:solidFill>
                <a:latin typeface="+mn-lt"/>
                <a:ea typeface="+mn-ea"/>
                <a:cs typeface="+mn-cs"/>
              </a:defRPr>
            </a:pPr>
            <a:r>
              <a:rPr lang="ja-JP" altLang="en-US" sz="2800" b="1">
                <a:solidFill>
                  <a:schemeClr val="bg1"/>
                </a:solidFill>
              </a:rPr>
              <a:t>２０２０　東京パラリンピック</a:t>
            </a:r>
            <a:endParaRPr lang="ja-JP" altLang="en-US" sz="2800" b="1">
              <a:solidFill>
                <a:schemeClr val="bg1"/>
              </a:solidFill>
              <a:latin typeface="+mn-ea"/>
            </a:endParaRPr>
          </a:p>
        </p:txBody>
      </p:sp>
      <p:grpSp>
        <p:nvGrpSpPr>
          <p:cNvPr id="22" name="グループ化 21">
            <a:extLst>
              <a:ext uri="{FF2B5EF4-FFF2-40B4-BE49-F238E27FC236}">
                <a16:creationId xmlns:a16="http://schemas.microsoft.com/office/drawing/2014/main" id="{119271F8-5CD2-4EF2-984B-58748A952736}"/>
              </a:ext>
            </a:extLst>
          </p:cNvPr>
          <p:cNvGrpSpPr/>
          <p:nvPr/>
        </p:nvGrpSpPr>
        <p:grpSpPr>
          <a:xfrm>
            <a:off x="2472612" y="3822339"/>
            <a:ext cx="6362007" cy="2953763"/>
            <a:chOff x="698427" y="2200086"/>
            <a:chExt cx="9144835" cy="4373969"/>
          </a:xfrm>
        </p:grpSpPr>
        <p:pic>
          <p:nvPicPr>
            <p:cNvPr id="23" name="Picture 2" descr="クリックすると新しいウィンドウで開きます">
              <a:extLst>
                <a:ext uri="{FF2B5EF4-FFF2-40B4-BE49-F238E27FC236}">
                  <a16:creationId xmlns:a16="http://schemas.microsoft.com/office/drawing/2014/main" id="{2FAEC483-D24F-4463-B33D-F3CCEC0CF67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50000"/>
            <a:stretch/>
          </p:blipFill>
          <p:spPr bwMode="auto">
            <a:xfrm>
              <a:off x="698427" y="2200087"/>
              <a:ext cx="4572418" cy="437396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クリックすると新しいウィンドウで開きます">
              <a:extLst>
                <a:ext uri="{FF2B5EF4-FFF2-40B4-BE49-F238E27FC236}">
                  <a16:creationId xmlns:a16="http://schemas.microsoft.com/office/drawing/2014/main" id="{05A8D629-A74D-4FD2-B473-4B7184D6E8A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0000"/>
            <a:stretch/>
          </p:blipFill>
          <p:spPr bwMode="auto">
            <a:xfrm>
              <a:off x="5270844" y="2200086"/>
              <a:ext cx="4572418" cy="4373969"/>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コンテンツ プレースホルダー 2">
            <a:extLst>
              <a:ext uri="{FF2B5EF4-FFF2-40B4-BE49-F238E27FC236}">
                <a16:creationId xmlns:a16="http://schemas.microsoft.com/office/drawing/2014/main" id="{2AFF936B-D260-4177-B6CE-DA5C44EEDA18}"/>
              </a:ext>
            </a:extLst>
          </p:cNvPr>
          <p:cNvSpPr txBox="1">
            <a:spLocks/>
          </p:cNvSpPr>
          <p:nvPr/>
        </p:nvSpPr>
        <p:spPr>
          <a:xfrm>
            <a:off x="2472612" y="2563717"/>
            <a:ext cx="7163374" cy="886050"/>
          </a:xfrm>
          <a:prstGeom prst="rect">
            <a:avLst/>
          </a:prstGeom>
        </p:spPr>
        <p:style>
          <a:lnRef idx="1">
            <a:schemeClr val="accent3"/>
          </a:lnRef>
          <a:fillRef idx="2">
            <a:schemeClr val="accent3"/>
          </a:fillRef>
          <a:effectRef idx="1">
            <a:schemeClr val="accent3"/>
          </a:effectRef>
          <a:fontRef idx="minor">
            <a:schemeClr val="dk1"/>
          </a:fontRef>
        </p:style>
        <p:txBody>
          <a:bodyPr vert="horz" lIns="68580" tIns="34290" rIns="68580" bIns="3429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r>
              <a:rPr lang="ja-JP" altLang="en-US" sz="2400" dirty="0">
                <a:solidFill>
                  <a:schemeClr val="tx1"/>
                </a:solidFill>
                <a:latin typeface="UD Digi Kyokasho NP-B" panose="02020700000000000000" pitchFamily="18" charset="-128"/>
                <a:ea typeface="UD Digi Kyokasho NP-B" panose="02020700000000000000" pitchFamily="18" charset="-128"/>
              </a:rPr>
              <a:t>２５４人が出場（史上最多）</a:t>
            </a:r>
            <a:endParaRPr lang="en-US" altLang="ja-JP" sz="2400" dirty="0">
              <a:solidFill>
                <a:schemeClr val="tx1"/>
              </a:solidFill>
              <a:latin typeface="UD Digi Kyokasho NP-B" panose="02020700000000000000" pitchFamily="18" charset="-128"/>
              <a:ea typeface="UD Digi Kyokasho NP-B" panose="02020700000000000000" pitchFamily="18" charset="-128"/>
            </a:endParaRPr>
          </a:p>
          <a:p>
            <a:r>
              <a:rPr lang="ja-JP" altLang="en-US" sz="2400" dirty="0">
                <a:solidFill>
                  <a:schemeClr val="tx1"/>
                </a:solidFill>
                <a:latin typeface="UD Digi Kyokasho NP-B" panose="02020700000000000000" pitchFamily="18" charset="-128"/>
                <a:ea typeface="UD Digi Kyokasho NP-B" panose="02020700000000000000" pitchFamily="18" charset="-128"/>
              </a:rPr>
              <a:t>男性１４７人　女性１０７人　</a:t>
            </a:r>
            <a:endParaRPr lang="en-US" altLang="ja-JP" sz="2400" dirty="0">
              <a:solidFill>
                <a:schemeClr val="tx1"/>
              </a:solidFill>
              <a:latin typeface="UD Digi Kyokasho NP-B" panose="02020700000000000000" pitchFamily="18" charset="-128"/>
              <a:ea typeface="UD Digi Kyokasho NP-B" panose="02020700000000000000" pitchFamily="18" charset="-128"/>
            </a:endParaRPr>
          </a:p>
        </p:txBody>
      </p:sp>
      <p:sp>
        <p:nvSpPr>
          <p:cNvPr id="26" name="テキスト ボックス 25">
            <a:extLst>
              <a:ext uri="{FF2B5EF4-FFF2-40B4-BE49-F238E27FC236}">
                <a16:creationId xmlns:a16="http://schemas.microsoft.com/office/drawing/2014/main" id="{58950A94-C2CF-4308-8A67-B5D21056F5D4}"/>
              </a:ext>
            </a:extLst>
          </p:cNvPr>
          <p:cNvSpPr txBox="1"/>
          <p:nvPr/>
        </p:nvSpPr>
        <p:spPr>
          <a:xfrm>
            <a:off x="9081576" y="5473297"/>
            <a:ext cx="2533183"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ja-JP" altLang="en-US" dirty="0"/>
              <a:t>西島美保子選手（</a:t>
            </a:r>
            <a:r>
              <a:rPr kumimoji="1" lang="en-US" altLang="ja-JP" dirty="0"/>
              <a:t>66</a:t>
            </a:r>
            <a:r>
              <a:rPr kumimoji="1" lang="ja-JP" altLang="en-US" dirty="0"/>
              <a:t>）</a:t>
            </a:r>
            <a:br>
              <a:rPr kumimoji="1" lang="en-US" altLang="ja-JP" dirty="0"/>
            </a:br>
            <a:r>
              <a:rPr kumimoji="1" lang="ja-JP" altLang="en-US" dirty="0"/>
              <a:t>視覚障害者マラソン</a:t>
            </a:r>
          </a:p>
        </p:txBody>
      </p:sp>
      <p:sp>
        <p:nvSpPr>
          <p:cNvPr id="28" name="テキスト ボックス 27">
            <a:extLst>
              <a:ext uri="{FF2B5EF4-FFF2-40B4-BE49-F238E27FC236}">
                <a16:creationId xmlns:a16="http://schemas.microsoft.com/office/drawing/2014/main" id="{4B8A0111-A771-46DC-A3B1-B571283E1A3B}"/>
              </a:ext>
            </a:extLst>
          </p:cNvPr>
          <p:cNvSpPr txBox="1"/>
          <p:nvPr/>
        </p:nvSpPr>
        <p:spPr>
          <a:xfrm>
            <a:off x="9111412" y="4458348"/>
            <a:ext cx="228232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ja-JP" altLang="en-US" dirty="0"/>
              <a:t>山田美幸選手（</a:t>
            </a:r>
            <a:r>
              <a:rPr kumimoji="1" lang="en-US" altLang="ja-JP" dirty="0"/>
              <a:t>14</a:t>
            </a:r>
            <a:r>
              <a:rPr kumimoji="1" lang="ja-JP" altLang="en-US" dirty="0"/>
              <a:t>）</a:t>
            </a:r>
            <a:br>
              <a:rPr kumimoji="1" lang="en-US" altLang="ja-JP" dirty="0"/>
            </a:br>
            <a:r>
              <a:rPr kumimoji="1" lang="ja-JP" altLang="en-US" dirty="0"/>
              <a:t>競泳</a:t>
            </a:r>
          </a:p>
        </p:txBody>
      </p:sp>
      <p:pic>
        <p:nvPicPr>
          <p:cNvPr id="34" name="図 33">
            <a:extLst>
              <a:ext uri="{FF2B5EF4-FFF2-40B4-BE49-F238E27FC236}">
                <a16:creationId xmlns:a16="http://schemas.microsoft.com/office/drawing/2014/main" id="{7654D6FA-6FBD-4EEE-A149-0B547E5319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5854" y="3798160"/>
            <a:ext cx="4475520" cy="2977942"/>
          </a:xfrm>
          <a:prstGeom prst="rect">
            <a:avLst/>
          </a:prstGeom>
        </p:spPr>
      </p:pic>
      <p:grpSp>
        <p:nvGrpSpPr>
          <p:cNvPr id="35" name="グループ化 34">
            <a:extLst>
              <a:ext uri="{FF2B5EF4-FFF2-40B4-BE49-F238E27FC236}">
                <a16:creationId xmlns:a16="http://schemas.microsoft.com/office/drawing/2014/main" id="{2E6579B3-63DC-4B66-B6A8-997A84F21FA0}"/>
              </a:ext>
            </a:extLst>
          </p:cNvPr>
          <p:cNvGrpSpPr/>
          <p:nvPr/>
        </p:nvGrpSpPr>
        <p:grpSpPr>
          <a:xfrm>
            <a:off x="3558076" y="4525967"/>
            <a:ext cx="4191082" cy="947330"/>
            <a:chOff x="6942733" y="4482527"/>
            <a:chExt cx="4191082" cy="947330"/>
          </a:xfrm>
        </p:grpSpPr>
        <p:sp>
          <p:nvSpPr>
            <p:cNvPr id="36" name="楕円 35">
              <a:extLst>
                <a:ext uri="{FF2B5EF4-FFF2-40B4-BE49-F238E27FC236}">
                  <a16:creationId xmlns:a16="http://schemas.microsoft.com/office/drawing/2014/main" id="{3A9AC53C-6EFC-4A3B-9A92-4A02669508A7}"/>
                </a:ext>
              </a:extLst>
            </p:cNvPr>
            <p:cNvSpPr/>
            <p:nvPr/>
          </p:nvSpPr>
          <p:spPr>
            <a:xfrm>
              <a:off x="8523773" y="4482527"/>
              <a:ext cx="1068864" cy="94733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b="1"/>
                <a:t>13</a:t>
              </a:r>
              <a:endParaRPr kumimoji="1" lang="ja-JP" altLang="en-US" b="1"/>
            </a:p>
          </p:txBody>
        </p:sp>
        <p:sp>
          <p:nvSpPr>
            <p:cNvPr id="37" name="楕円 36">
              <a:extLst>
                <a:ext uri="{FF2B5EF4-FFF2-40B4-BE49-F238E27FC236}">
                  <a16:creationId xmlns:a16="http://schemas.microsoft.com/office/drawing/2014/main" id="{C81E82BA-8E3B-4796-9B79-78979B7A04E5}"/>
                </a:ext>
              </a:extLst>
            </p:cNvPr>
            <p:cNvSpPr/>
            <p:nvPr/>
          </p:nvSpPr>
          <p:spPr>
            <a:xfrm>
              <a:off x="6942733" y="4482527"/>
              <a:ext cx="1068864" cy="94733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b="1" dirty="0"/>
                <a:t>15</a:t>
              </a:r>
              <a:endParaRPr kumimoji="1" lang="ja-JP" altLang="en-US" b="1" dirty="0"/>
            </a:p>
          </p:txBody>
        </p:sp>
        <p:sp>
          <p:nvSpPr>
            <p:cNvPr id="38" name="楕円 37">
              <a:extLst>
                <a:ext uri="{FF2B5EF4-FFF2-40B4-BE49-F238E27FC236}">
                  <a16:creationId xmlns:a16="http://schemas.microsoft.com/office/drawing/2014/main" id="{B332F583-72FA-49DA-B0EA-511D1D859A49}"/>
                </a:ext>
              </a:extLst>
            </p:cNvPr>
            <p:cNvSpPr/>
            <p:nvPr/>
          </p:nvSpPr>
          <p:spPr>
            <a:xfrm>
              <a:off x="10064951" y="4482527"/>
              <a:ext cx="1068864" cy="94733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b="1"/>
                <a:t>23</a:t>
              </a:r>
            </a:p>
          </p:txBody>
        </p:sp>
      </p:grpSp>
    </p:spTree>
    <p:extLst>
      <p:ext uri="{BB962C8B-B14F-4D97-AF65-F5344CB8AC3E}">
        <p14:creationId xmlns:p14="http://schemas.microsoft.com/office/powerpoint/2010/main" val="168236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600"/>
                                  </p:stCondLst>
                                  <p:childTnLst>
                                    <p:animEffect transition="out" filter="fade">
                                      <p:cBhvr>
                                        <p:cTn id="14" dur="500"/>
                                        <p:tgtEl>
                                          <p:spTgt spid="22"/>
                                        </p:tgtEl>
                                      </p:cBhvr>
                                    </p:animEffect>
                                    <p:set>
                                      <p:cBhvr>
                                        <p:cTn id="15" dur="1" fill="hold">
                                          <p:stCondLst>
                                            <p:cond delay="499"/>
                                          </p:stCondLst>
                                        </p:cTn>
                                        <p:tgtEl>
                                          <p:spTgt spid="2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プレースホルダー 6">
            <a:extLst>
              <a:ext uri="{FF2B5EF4-FFF2-40B4-BE49-F238E27FC236}">
                <a16:creationId xmlns:a16="http://schemas.microsoft.com/office/drawing/2014/main" id="{E613E98C-8219-4E66-9717-D12814D0C874}"/>
              </a:ext>
            </a:extLst>
          </p:cNvPr>
          <p:cNvPicPr>
            <a:picLocks noChangeAspect="1"/>
          </p:cNvPicPr>
          <p:nvPr/>
        </p:nvPicPr>
        <p:blipFill>
          <a:blip r:embed="rId2">
            <a:extLst>
              <a:ext uri="{28A0092B-C50C-407E-A947-70E740481C1C}">
                <a14:useLocalDpi xmlns:a14="http://schemas.microsoft.com/office/drawing/2010/main" val="0"/>
              </a:ext>
            </a:extLst>
          </a:blip>
          <a:srcRect t="23550" b="23550"/>
          <a:stretch>
            <a:fillRect/>
          </a:stretch>
        </p:blipFill>
        <p:spPr>
          <a:xfrm>
            <a:off x="-8922" y="0"/>
            <a:ext cx="12191999" cy="6857999"/>
          </a:xfrm>
          <a:prstGeom prst="rect">
            <a:avLst/>
          </a:prstGeom>
          <a:effectLst>
            <a:glow>
              <a:schemeClr val="accent1">
                <a:alpha val="40000"/>
              </a:schemeClr>
            </a:glow>
            <a:softEdge rad="1270000"/>
          </a:effectLst>
        </p:spPr>
      </p:pic>
      <p:sp>
        <p:nvSpPr>
          <p:cNvPr id="4" name="タイトル 12">
            <a:extLst>
              <a:ext uri="{FF2B5EF4-FFF2-40B4-BE49-F238E27FC236}">
                <a16:creationId xmlns:a16="http://schemas.microsoft.com/office/drawing/2014/main" id="{2ECBA533-14DD-4196-B280-5F61A50E902E}"/>
              </a:ext>
            </a:extLst>
          </p:cNvPr>
          <p:cNvSpPr>
            <a:spLocks noGrp="1"/>
          </p:cNvSpPr>
          <p:nvPr/>
        </p:nvSpPr>
        <p:spPr>
          <a:xfrm>
            <a:off x="1230086" y="211709"/>
            <a:ext cx="9731828" cy="587621"/>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vert="horz" lIns="68580" tIns="34290" rIns="68580" bIns="3429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sz="1800" b="0" i="0" u="none" strike="noStrike" kern="1200" spc="0" baseline="0">
                <a:solidFill>
                  <a:prstClr val="black">
                    <a:lumMod val="65000"/>
                    <a:lumOff val="35000"/>
                  </a:prstClr>
                </a:solidFill>
                <a:latin typeface="+mn-lt"/>
                <a:ea typeface="+mn-ea"/>
                <a:cs typeface="+mn-cs"/>
              </a:defRPr>
            </a:pPr>
            <a:r>
              <a:rPr lang="ja-JP" altLang="en-US" sz="2800" b="1">
                <a:solidFill>
                  <a:schemeClr val="bg1"/>
                </a:solidFill>
              </a:rPr>
              <a:t>２０２０東京パラリンピック　</a:t>
            </a:r>
            <a:endParaRPr lang="ja-JP" altLang="en-US" sz="2800" b="1">
              <a:solidFill>
                <a:schemeClr val="bg1"/>
              </a:solidFill>
              <a:latin typeface="+mn-ea"/>
            </a:endParaRPr>
          </a:p>
        </p:txBody>
      </p:sp>
      <p:sp>
        <p:nvSpPr>
          <p:cNvPr id="2" name="テキスト ボックス 1">
            <a:extLst>
              <a:ext uri="{FF2B5EF4-FFF2-40B4-BE49-F238E27FC236}">
                <a16:creationId xmlns:a16="http://schemas.microsoft.com/office/drawing/2014/main" id="{27D0872F-3B15-4842-8731-FB500E048963}"/>
              </a:ext>
            </a:extLst>
          </p:cNvPr>
          <p:cNvSpPr txBox="1"/>
          <p:nvPr/>
        </p:nvSpPr>
        <p:spPr>
          <a:xfrm>
            <a:off x="2907069" y="5983802"/>
            <a:ext cx="6979298" cy="646331"/>
          </a:xfrm>
          <a:prstGeom prst="rect">
            <a:avLst/>
          </a:prstGeom>
          <a:noFill/>
        </p:spPr>
        <p:txBody>
          <a:bodyPr wrap="square" rtlCol="0">
            <a:spAutoFit/>
          </a:bodyPr>
          <a:lstStyle/>
          <a:p>
            <a:r>
              <a:rPr kumimoji="1" lang="en-US" altLang="ja-JP" dirty="0"/>
              <a:t>1998</a:t>
            </a:r>
            <a:r>
              <a:rPr kumimoji="1" lang="ja-JP" altLang="en-US" dirty="0"/>
              <a:t>年：長野パラリンピック（冬季）</a:t>
            </a:r>
            <a:br>
              <a:rPr kumimoji="1" lang="en-US" altLang="ja-JP" dirty="0"/>
            </a:br>
            <a:r>
              <a:rPr kumimoji="1" lang="ja-JP" altLang="en-US" dirty="0"/>
              <a:t>　　　　　開閉会式生中継＋毎日１５分程度の結果ダイジェスト</a:t>
            </a:r>
          </a:p>
        </p:txBody>
      </p:sp>
      <p:graphicFrame>
        <p:nvGraphicFramePr>
          <p:cNvPr id="8" name="グラフ 7">
            <a:extLst>
              <a:ext uri="{FF2B5EF4-FFF2-40B4-BE49-F238E27FC236}">
                <a16:creationId xmlns:a16="http://schemas.microsoft.com/office/drawing/2014/main" id="{410789B3-5F74-4638-957F-66A66DA6881F}"/>
              </a:ext>
            </a:extLst>
          </p:cNvPr>
          <p:cNvGraphicFramePr>
            <a:graphicFrameLocks/>
          </p:cNvGraphicFramePr>
          <p:nvPr>
            <p:extLst>
              <p:ext uri="{D42A27DB-BD31-4B8C-83A1-F6EECF244321}">
                <p14:modId xmlns:p14="http://schemas.microsoft.com/office/powerpoint/2010/main" val="3175059533"/>
              </p:ext>
            </p:extLst>
          </p:nvPr>
        </p:nvGraphicFramePr>
        <p:xfrm>
          <a:off x="1272870" y="1102061"/>
          <a:ext cx="9628414" cy="4653876"/>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a:extLst>
              <a:ext uri="{FF2B5EF4-FFF2-40B4-BE49-F238E27FC236}">
                <a16:creationId xmlns:a16="http://schemas.microsoft.com/office/drawing/2014/main" id="{05F3C6E9-68DC-4590-9458-031E85E48017}"/>
              </a:ext>
            </a:extLst>
          </p:cNvPr>
          <p:cNvSpPr txBox="1"/>
          <p:nvPr/>
        </p:nvSpPr>
        <p:spPr>
          <a:xfrm>
            <a:off x="8772525" y="1819275"/>
            <a:ext cx="942975" cy="369332"/>
          </a:xfrm>
          <a:prstGeom prst="rect">
            <a:avLst/>
          </a:prstGeom>
          <a:noFill/>
        </p:spPr>
        <p:txBody>
          <a:bodyPr wrap="square" rtlCol="0">
            <a:spAutoFit/>
          </a:bodyPr>
          <a:lstStyle/>
          <a:p>
            <a:r>
              <a:rPr kumimoji="1" lang="en-US" altLang="ja-JP" dirty="0"/>
              <a:t>19</a:t>
            </a:r>
            <a:r>
              <a:rPr kumimoji="1" lang="ja-JP" altLang="en-US" dirty="0"/>
              <a:t>競技</a:t>
            </a:r>
          </a:p>
        </p:txBody>
      </p:sp>
      <p:sp>
        <p:nvSpPr>
          <p:cNvPr id="5" name="テキスト ボックス 4">
            <a:extLst>
              <a:ext uri="{FF2B5EF4-FFF2-40B4-BE49-F238E27FC236}">
                <a16:creationId xmlns:a16="http://schemas.microsoft.com/office/drawing/2014/main" id="{E823861D-F0F3-4904-93D4-C307737AB894}"/>
              </a:ext>
            </a:extLst>
          </p:cNvPr>
          <p:cNvSpPr txBox="1"/>
          <p:nvPr/>
        </p:nvSpPr>
        <p:spPr>
          <a:xfrm>
            <a:off x="2990850" y="2571750"/>
            <a:ext cx="285750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kumimoji="1" lang="ja-JP" altLang="en-US" dirty="0"/>
              <a:t>民放を合わせると</a:t>
            </a:r>
            <a:r>
              <a:rPr kumimoji="1" lang="en-US" altLang="ja-JP" dirty="0"/>
              <a:t>700</a:t>
            </a:r>
            <a:r>
              <a:rPr kumimoji="1" lang="ja-JP" altLang="en-US" dirty="0"/>
              <a:t>時間</a:t>
            </a:r>
          </a:p>
        </p:txBody>
      </p:sp>
    </p:spTree>
    <p:extLst>
      <p:ext uri="{BB962C8B-B14F-4D97-AF65-F5344CB8AC3E}">
        <p14:creationId xmlns:p14="http://schemas.microsoft.com/office/powerpoint/2010/main" val="239546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A0D07F05-4D37-4E97-A23E-1CC0405A2DF8}"/>
              </a:ext>
            </a:extLst>
          </p:cNvPr>
          <p:cNvSpPr txBox="1">
            <a:spLocks/>
          </p:cNvSpPr>
          <p:nvPr/>
        </p:nvSpPr>
        <p:spPr>
          <a:xfrm>
            <a:off x="1246023" y="1241634"/>
            <a:ext cx="9910354" cy="1292590"/>
          </a:xfrm>
          <a:prstGeom prst="rect">
            <a:avLst/>
          </a:prstGeom>
          <a:ln/>
        </p:spPr>
        <p:style>
          <a:lnRef idx="1">
            <a:schemeClr val="accent5"/>
          </a:lnRef>
          <a:fillRef idx="3">
            <a:schemeClr val="accent5"/>
          </a:fillRef>
          <a:effectRef idx="2">
            <a:schemeClr val="accent5"/>
          </a:effectRef>
          <a:fontRef idx="minor">
            <a:schemeClr val="lt1"/>
          </a:fontRef>
        </p:style>
        <p:txBody>
          <a:bodyPr vert="horz" lIns="68580" tIns="34290" rIns="68580" bIns="3429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r>
              <a:rPr lang="ja-JP" altLang="en-US" sz="2200" b="1" dirty="0">
                <a:solidFill>
                  <a:schemeClr val="tx1"/>
                </a:solidFill>
                <a:latin typeface="UD Digi Kyokasho NP-B" panose="02020700000000000000" pitchFamily="18" charset="-128"/>
                <a:ea typeface="UD Digi Kyokasho NP-B" panose="02020700000000000000" pitchFamily="18" charset="-128"/>
              </a:rPr>
              <a:t>パラリンピックを五輪同様、スポーツとして描く</a:t>
            </a:r>
            <a:endParaRPr lang="en-US" altLang="ja-JP" sz="2200" b="1" dirty="0">
              <a:solidFill>
                <a:schemeClr val="tx1"/>
              </a:solidFill>
              <a:latin typeface="UD Digi Kyokasho NP-B" panose="02020700000000000000" pitchFamily="18" charset="-128"/>
              <a:ea typeface="UD Digi Kyokasho NP-B" panose="02020700000000000000" pitchFamily="18" charset="-128"/>
            </a:endParaRPr>
          </a:p>
        </p:txBody>
      </p:sp>
      <p:sp>
        <p:nvSpPr>
          <p:cNvPr id="20" name="タイトル 12">
            <a:extLst>
              <a:ext uri="{FF2B5EF4-FFF2-40B4-BE49-F238E27FC236}">
                <a16:creationId xmlns:a16="http://schemas.microsoft.com/office/drawing/2014/main" id="{E581336D-9F77-452F-AB85-59F9A732349A}"/>
              </a:ext>
            </a:extLst>
          </p:cNvPr>
          <p:cNvSpPr>
            <a:spLocks noGrp="1"/>
          </p:cNvSpPr>
          <p:nvPr/>
        </p:nvSpPr>
        <p:spPr>
          <a:xfrm>
            <a:off x="1246023" y="197189"/>
            <a:ext cx="9910354" cy="587621"/>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vert="horz" lIns="68580" tIns="34290" rIns="68580" bIns="3429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sz="1800" b="0" i="0" u="none" strike="noStrike" kern="1200" spc="0" baseline="0">
                <a:solidFill>
                  <a:prstClr val="black">
                    <a:lumMod val="65000"/>
                    <a:lumOff val="35000"/>
                  </a:prstClr>
                </a:solidFill>
                <a:latin typeface="+mn-lt"/>
                <a:ea typeface="+mn-ea"/>
                <a:cs typeface="+mn-cs"/>
              </a:defRPr>
            </a:pPr>
            <a:r>
              <a:rPr lang="en-US" altLang="ja-JP" sz="2800" b="1" dirty="0">
                <a:solidFill>
                  <a:schemeClr val="bg1"/>
                </a:solidFill>
                <a:latin typeface="+mn-ea"/>
              </a:rPr>
              <a:t>NHK</a:t>
            </a:r>
            <a:r>
              <a:rPr lang="ja-JP" altLang="en-US" sz="2800" b="1" dirty="0">
                <a:solidFill>
                  <a:schemeClr val="bg1"/>
                </a:solidFill>
                <a:latin typeface="+mn-ea"/>
              </a:rPr>
              <a:t>のトライアル</a:t>
            </a:r>
          </a:p>
        </p:txBody>
      </p:sp>
      <p:sp>
        <p:nvSpPr>
          <p:cNvPr id="10" name="コンテンツ プレースホルダー 2">
            <a:extLst>
              <a:ext uri="{FF2B5EF4-FFF2-40B4-BE49-F238E27FC236}">
                <a16:creationId xmlns:a16="http://schemas.microsoft.com/office/drawing/2014/main" id="{11E47DFA-8B6B-4A7E-97DB-162216A0991B}"/>
              </a:ext>
            </a:extLst>
          </p:cNvPr>
          <p:cNvSpPr txBox="1">
            <a:spLocks/>
          </p:cNvSpPr>
          <p:nvPr/>
        </p:nvSpPr>
        <p:spPr>
          <a:xfrm>
            <a:off x="1246023" y="2991049"/>
            <a:ext cx="9910354" cy="1872421"/>
          </a:xfrm>
          <a:prstGeom prst="rect">
            <a:avLst/>
          </a:prstGeom>
          <a:ln/>
        </p:spPr>
        <p:style>
          <a:lnRef idx="1">
            <a:schemeClr val="accent4"/>
          </a:lnRef>
          <a:fillRef idx="3">
            <a:schemeClr val="accent4"/>
          </a:fillRef>
          <a:effectRef idx="2">
            <a:schemeClr val="accent4"/>
          </a:effectRef>
          <a:fontRef idx="minor">
            <a:schemeClr val="lt1"/>
          </a:fontRef>
        </p:style>
        <p:txBody>
          <a:bodyPr vert="horz" lIns="68580" tIns="34290" rIns="68580" bIns="3429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r>
              <a:rPr lang="ja-JP" altLang="en-US" sz="2200" b="1" dirty="0">
                <a:solidFill>
                  <a:schemeClr val="tx1"/>
                </a:solidFill>
                <a:latin typeface="UD Digi Kyokasho NP-B" panose="02020700000000000000" pitchFamily="18" charset="-128"/>
                <a:ea typeface="UD Digi Kyokasho NP-B" panose="02020700000000000000" pitchFamily="18" charset="-128"/>
              </a:rPr>
              <a:t>パラリンピック放送は社会変革の手段</a:t>
            </a:r>
            <a:br>
              <a:rPr lang="en-US" altLang="ja-JP" sz="2200" b="1" dirty="0">
                <a:solidFill>
                  <a:schemeClr val="tx1"/>
                </a:solidFill>
                <a:latin typeface="UD Digi Kyokasho NP-B" panose="02020700000000000000" pitchFamily="18" charset="-128"/>
                <a:ea typeface="UD Digi Kyokasho NP-B" panose="02020700000000000000" pitchFamily="18" charset="-128"/>
              </a:rPr>
            </a:br>
            <a:r>
              <a:rPr lang="ja-JP" altLang="en-US" sz="2200" b="1" dirty="0">
                <a:solidFill>
                  <a:schemeClr val="tx1"/>
                </a:solidFill>
                <a:latin typeface="UD Digi Kyokasho NP-B" panose="02020700000000000000" pitchFamily="18" charset="-128"/>
                <a:ea typeface="UD Digi Kyokasho NP-B" panose="02020700000000000000" pitchFamily="18" charset="-128"/>
              </a:rPr>
              <a:t>リポーター（障害のある）の起用</a:t>
            </a:r>
            <a:br>
              <a:rPr lang="en-US" altLang="ja-JP" sz="2200" b="1" dirty="0">
                <a:solidFill>
                  <a:schemeClr val="tx1"/>
                </a:solidFill>
                <a:latin typeface="UD Digi Kyokasho NP-B" panose="02020700000000000000" pitchFamily="18" charset="-128"/>
                <a:ea typeface="UD Digi Kyokasho NP-B" panose="02020700000000000000" pitchFamily="18" charset="-128"/>
              </a:rPr>
            </a:br>
            <a:r>
              <a:rPr lang="ja-JP" altLang="en-US" sz="2200" b="1" dirty="0">
                <a:solidFill>
                  <a:schemeClr val="tx1"/>
                </a:solidFill>
                <a:latin typeface="UD Digi Kyokasho NP-B" panose="02020700000000000000" pitchFamily="18" charset="-128"/>
                <a:ea typeface="UD Digi Kyokasho NP-B" panose="02020700000000000000" pitchFamily="18" charset="-128"/>
              </a:rPr>
              <a:t>・千葉絵里菜さん（脳性まひ）</a:t>
            </a:r>
            <a:br>
              <a:rPr lang="en-US" altLang="ja-JP" sz="2200" b="1" dirty="0">
                <a:solidFill>
                  <a:schemeClr val="tx1"/>
                </a:solidFill>
                <a:latin typeface="UD Digi Kyokasho NP-B" panose="02020700000000000000" pitchFamily="18" charset="-128"/>
                <a:ea typeface="UD Digi Kyokasho NP-B" panose="02020700000000000000" pitchFamily="18" charset="-128"/>
              </a:rPr>
            </a:br>
            <a:r>
              <a:rPr lang="ja-JP" altLang="en-US" sz="2200" b="1" dirty="0">
                <a:solidFill>
                  <a:schemeClr val="tx1"/>
                </a:solidFill>
                <a:latin typeface="UD Digi Kyokasho NP-B" panose="02020700000000000000" pitchFamily="18" charset="-128"/>
                <a:ea typeface="UD Digi Kyokasho NP-B" panose="02020700000000000000" pitchFamily="18" charset="-128"/>
              </a:rPr>
              <a:t>・後藤佑季さん（聴覚障害・人工内耳使用）</a:t>
            </a:r>
            <a:br>
              <a:rPr lang="en-US" altLang="ja-JP" sz="2200" b="1" dirty="0">
                <a:solidFill>
                  <a:schemeClr val="tx1"/>
                </a:solidFill>
                <a:latin typeface="UD Digi Kyokasho NP-B" panose="02020700000000000000" pitchFamily="18" charset="-128"/>
                <a:ea typeface="UD Digi Kyokasho NP-B" panose="02020700000000000000" pitchFamily="18" charset="-128"/>
              </a:rPr>
            </a:br>
            <a:r>
              <a:rPr lang="ja-JP" altLang="en-US" sz="2200" b="1" dirty="0">
                <a:solidFill>
                  <a:schemeClr val="tx1"/>
                </a:solidFill>
                <a:latin typeface="UD Digi Kyokasho NP-B" panose="02020700000000000000" pitchFamily="18" charset="-128"/>
                <a:ea typeface="UD Digi Kyokasho NP-B" panose="02020700000000000000" pitchFamily="18" charset="-128"/>
              </a:rPr>
              <a:t>・三上大進さん（左上肢の機能障害・ゲイ）</a:t>
            </a:r>
            <a:endParaRPr lang="en-US" altLang="ja-JP" sz="2200" b="1" dirty="0">
              <a:solidFill>
                <a:schemeClr val="tx1"/>
              </a:solidFill>
              <a:latin typeface="UD Digi Kyokasho NP-B" panose="02020700000000000000" pitchFamily="18" charset="-128"/>
              <a:ea typeface="UD Digi Kyokasho NP-B" panose="02020700000000000000" pitchFamily="18" charset="-128"/>
            </a:endParaRPr>
          </a:p>
        </p:txBody>
      </p:sp>
    </p:spTree>
    <p:extLst>
      <p:ext uri="{BB962C8B-B14F-4D97-AF65-F5344CB8AC3E}">
        <p14:creationId xmlns:p14="http://schemas.microsoft.com/office/powerpoint/2010/main" val="311926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A0D07F05-4D37-4E97-A23E-1CC0405A2DF8}"/>
              </a:ext>
            </a:extLst>
          </p:cNvPr>
          <p:cNvSpPr txBox="1">
            <a:spLocks/>
          </p:cNvSpPr>
          <p:nvPr/>
        </p:nvSpPr>
        <p:spPr>
          <a:xfrm>
            <a:off x="1246023" y="1037842"/>
            <a:ext cx="9910354" cy="129259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68580" tIns="34290" rIns="68580" bIns="3429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r>
              <a:rPr lang="ja-JP" altLang="en-US" sz="2200" b="1" dirty="0">
                <a:solidFill>
                  <a:schemeClr val="tx1"/>
                </a:solidFill>
                <a:latin typeface="UD Digi Kyokasho NP-B" panose="02020700000000000000" pitchFamily="18" charset="-128"/>
                <a:ea typeface="UD Digi Kyokasho NP-B" panose="02020700000000000000" pitchFamily="18" charset="-128"/>
              </a:rPr>
              <a:t>足が悪い　</a:t>
            </a:r>
            <a:endParaRPr lang="en-US" altLang="ja-JP" sz="2200" b="1" dirty="0">
              <a:solidFill>
                <a:schemeClr val="tx1"/>
              </a:solidFill>
              <a:latin typeface="UD Digi Kyokasho NP-B" panose="02020700000000000000" pitchFamily="18" charset="-128"/>
              <a:ea typeface="UD Digi Kyokasho NP-B" panose="02020700000000000000" pitchFamily="18" charset="-128"/>
            </a:endParaRPr>
          </a:p>
          <a:p>
            <a:r>
              <a:rPr lang="ja-JP" altLang="en-US" sz="2200" b="1" dirty="0">
                <a:solidFill>
                  <a:schemeClr val="tx1"/>
                </a:solidFill>
                <a:latin typeface="UD Digi Kyokasho NP-B" panose="02020700000000000000" pitchFamily="18" charset="-128"/>
                <a:ea typeface="UD Digi Kyokasho NP-B" panose="02020700000000000000" pitchFamily="18" charset="-128"/>
              </a:rPr>
              <a:t>目が見えない　</a:t>
            </a:r>
            <a:endParaRPr lang="en-US" altLang="ja-JP" sz="2200" b="1" dirty="0">
              <a:solidFill>
                <a:schemeClr val="tx1"/>
              </a:solidFill>
              <a:latin typeface="UD Digi Kyokasho NP-B" panose="02020700000000000000" pitchFamily="18" charset="-128"/>
              <a:ea typeface="UD Digi Kyokasho NP-B" panose="02020700000000000000" pitchFamily="18" charset="-128"/>
            </a:endParaRPr>
          </a:p>
          <a:p>
            <a:r>
              <a:rPr lang="ja-JP" altLang="en-US" sz="2200" b="1" dirty="0">
                <a:solidFill>
                  <a:schemeClr val="tx1"/>
                </a:solidFill>
                <a:latin typeface="UD Digi Kyokasho NP-B" panose="02020700000000000000" pitchFamily="18" charset="-128"/>
                <a:ea typeface="UD Digi Kyokasho NP-B" panose="02020700000000000000" pitchFamily="18" charset="-128"/>
              </a:rPr>
              <a:t>読み書きや計算ができない</a:t>
            </a:r>
            <a:endParaRPr lang="en-US" altLang="ja-JP" sz="2200" b="1" dirty="0">
              <a:solidFill>
                <a:schemeClr val="tx1"/>
              </a:solidFill>
              <a:latin typeface="UD Digi Kyokasho NP-B" panose="02020700000000000000" pitchFamily="18" charset="-128"/>
              <a:ea typeface="UD Digi Kyokasho NP-B" panose="02020700000000000000" pitchFamily="18" charset="-128"/>
            </a:endParaRPr>
          </a:p>
        </p:txBody>
      </p:sp>
      <p:sp>
        <p:nvSpPr>
          <p:cNvPr id="11" name="タイトル 12">
            <a:extLst>
              <a:ext uri="{FF2B5EF4-FFF2-40B4-BE49-F238E27FC236}">
                <a16:creationId xmlns:a16="http://schemas.microsoft.com/office/drawing/2014/main" id="{E22B89D6-1CA1-4EC7-9C1F-F81B53282061}"/>
              </a:ext>
            </a:extLst>
          </p:cNvPr>
          <p:cNvSpPr txBox="1">
            <a:spLocks/>
          </p:cNvSpPr>
          <p:nvPr/>
        </p:nvSpPr>
        <p:spPr>
          <a:xfrm>
            <a:off x="1246023" y="2538266"/>
            <a:ext cx="9910354" cy="148500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kumimoji="1" sz="4000" kern="1200" cap="none">
                <a:ln w="3175" cmpd="sng">
                  <a:noFill/>
                </a:ln>
                <a:solidFill>
                  <a:schemeClr val="lt1"/>
                </a:solidFill>
                <a:effectLst/>
                <a:latin typeface="+mn-lt"/>
                <a:ea typeface="+mn-ea"/>
                <a:cs typeface="+mn-cs"/>
              </a:defRPr>
            </a:lvl1pPr>
            <a:lvl2pPr eaLnBrk="1" hangingPunct="1">
              <a:defRPr kumimoji="1">
                <a:solidFill>
                  <a:schemeClr val="lt1"/>
                </a:solidFill>
                <a:latin typeface="+mn-lt"/>
                <a:ea typeface="+mn-ea"/>
                <a:cs typeface="+mn-cs"/>
              </a:defRPr>
            </a:lvl2pPr>
            <a:lvl3pPr eaLnBrk="1" hangingPunct="1">
              <a:defRPr kumimoji="1">
                <a:solidFill>
                  <a:schemeClr val="lt1"/>
                </a:solidFill>
                <a:latin typeface="+mn-lt"/>
                <a:ea typeface="+mn-ea"/>
                <a:cs typeface="+mn-cs"/>
              </a:defRPr>
            </a:lvl3pPr>
            <a:lvl4pPr eaLnBrk="1" hangingPunct="1">
              <a:defRPr kumimoji="1">
                <a:solidFill>
                  <a:schemeClr val="lt1"/>
                </a:solidFill>
                <a:latin typeface="+mn-lt"/>
                <a:ea typeface="+mn-ea"/>
                <a:cs typeface="+mn-cs"/>
              </a:defRPr>
            </a:lvl4pPr>
            <a:lvl5pPr eaLnBrk="1" hangingPunct="1">
              <a:defRPr kumimoji="1">
                <a:solidFill>
                  <a:schemeClr val="lt1"/>
                </a:solidFill>
                <a:latin typeface="+mn-lt"/>
                <a:ea typeface="+mn-ea"/>
                <a:cs typeface="+mn-cs"/>
              </a:defRPr>
            </a:lvl5pPr>
            <a:lvl6pPr eaLnBrk="1" hangingPunct="1">
              <a:defRPr kumimoji="1">
                <a:solidFill>
                  <a:schemeClr val="lt1"/>
                </a:solidFill>
                <a:latin typeface="+mn-lt"/>
                <a:ea typeface="+mn-ea"/>
                <a:cs typeface="+mn-cs"/>
              </a:defRPr>
            </a:lvl6pPr>
            <a:lvl7pPr eaLnBrk="1" hangingPunct="1">
              <a:defRPr kumimoji="1">
                <a:solidFill>
                  <a:schemeClr val="lt1"/>
                </a:solidFill>
                <a:latin typeface="+mn-lt"/>
                <a:ea typeface="+mn-ea"/>
                <a:cs typeface="+mn-cs"/>
              </a:defRPr>
            </a:lvl7pPr>
            <a:lvl8pPr eaLnBrk="1" hangingPunct="1">
              <a:defRPr kumimoji="1">
                <a:solidFill>
                  <a:schemeClr val="lt1"/>
                </a:solidFill>
                <a:latin typeface="+mn-lt"/>
                <a:ea typeface="+mn-ea"/>
                <a:cs typeface="+mn-cs"/>
              </a:defRPr>
            </a:lvl8pPr>
            <a:lvl9pPr eaLnBrk="1" hangingPunct="1">
              <a:defRPr kumimoji="1">
                <a:solidFill>
                  <a:schemeClr val="lt1"/>
                </a:solidFill>
                <a:latin typeface="+mn-lt"/>
                <a:ea typeface="+mn-ea"/>
                <a:cs typeface="+mn-cs"/>
              </a:defRPr>
            </a:lvl9pPr>
          </a:lstStyle>
          <a:p>
            <a:pPr algn="l"/>
            <a:r>
              <a:rPr lang="ja-JP" altLang="en-US" sz="2400" b="1" dirty="0">
                <a:latin typeface="UD Digi Kyokasho NP-B" panose="02020700000000000000" pitchFamily="18" charset="-128"/>
                <a:ea typeface="UD Digi Kyokasho NP-B" panose="02020700000000000000" pitchFamily="18" charset="-128"/>
              </a:rPr>
              <a:t>医学モデル</a:t>
            </a:r>
            <a:endParaRPr lang="en-US" altLang="ja-JP" sz="2400" b="1" dirty="0">
              <a:latin typeface="UD Digi Kyokasho NP-B" panose="02020700000000000000" pitchFamily="18" charset="-128"/>
              <a:ea typeface="UD Digi Kyokasho NP-B" panose="02020700000000000000" pitchFamily="18" charset="-128"/>
            </a:endParaRPr>
          </a:p>
          <a:p>
            <a:r>
              <a:rPr lang="ja-JP" altLang="en-US" sz="2400" b="1" dirty="0">
                <a:latin typeface="UD Digi Kyokasho NP-B" panose="02020700000000000000" pitchFamily="18" charset="-128"/>
                <a:ea typeface="UD Digi Kyokasho NP-B" panose="02020700000000000000" pitchFamily="18" charset="-128"/>
              </a:rPr>
              <a:t>「解決すべき問題や課題は当事者である個人にある」</a:t>
            </a:r>
            <a:endParaRPr lang="en-US" altLang="ja-JP" sz="2400" b="1" dirty="0">
              <a:latin typeface="UD Digi Kyokasho NP-B" panose="02020700000000000000" pitchFamily="18" charset="-128"/>
              <a:ea typeface="UD Digi Kyokasho NP-B" panose="02020700000000000000" pitchFamily="18" charset="-128"/>
            </a:endParaRPr>
          </a:p>
          <a:p>
            <a:r>
              <a:rPr lang="ja-JP" altLang="en-US" sz="2400" dirty="0">
                <a:latin typeface="UD Digi Kyokasho NP-B" panose="02020700000000000000" pitchFamily="18" charset="-128"/>
                <a:ea typeface="UD Digi Kyokasho NP-B" panose="02020700000000000000" pitchFamily="18" charset="-128"/>
              </a:rPr>
              <a:t>　</a:t>
            </a:r>
            <a:r>
              <a:rPr lang="ja-JP" altLang="en-US" sz="2400" b="1" dirty="0">
                <a:latin typeface="UD Digi Kyokasho NP-B" panose="02020700000000000000" pitchFamily="18" charset="-128"/>
                <a:ea typeface="UD Digi Kyokasho NP-B" panose="02020700000000000000" pitchFamily="18" charset="-128"/>
              </a:rPr>
              <a:t>努力により、当事者自らが変容するべき</a:t>
            </a:r>
            <a:r>
              <a:rPr lang="en-US" altLang="ja-JP" sz="2400" dirty="0">
                <a:latin typeface="UD Digi Kyokasho NP-B" panose="02020700000000000000" pitchFamily="18" charset="-128"/>
                <a:ea typeface="UD Digi Kyokasho NP-B" panose="02020700000000000000" pitchFamily="18" charset="-128"/>
              </a:rPr>
              <a:t> </a:t>
            </a:r>
          </a:p>
        </p:txBody>
      </p:sp>
      <p:grpSp>
        <p:nvGrpSpPr>
          <p:cNvPr id="12" name="グループ化 11">
            <a:extLst>
              <a:ext uri="{FF2B5EF4-FFF2-40B4-BE49-F238E27FC236}">
                <a16:creationId xmlns:a16="http://schemas.microsoft.com/office/drawing/2014/main" id="{9B5AD504-6934-4E74-B497-C1FBDC028EF2}"/>
              </a:ext>
            </a:extLst>
          </p:cNvPr>
          <p:cNvGrpSpPr/>
          <p:nvPr/>
        </p:nvGrpSpPr>
        <p:grpSpPr>
          <a:xfrm>
            <a:off x="4379299" y="4293307"/>
            <a:ext cx="6454066" cy="619429"/>
            <a:chOff x="4522428" y="2285599"/>
            <a:chExt cx="6454066" cy="619429"/>
          </a:xfrm>
        </p:grpSpPr>
        <p:sp>
          <p:nvSpPr>
            <p:cNvPr id="13" name="矢印: 下 12">
              <a:extLst>
                <a:ext uri="{FF2B5EF4-FFF2-40B4-BE49-F238E27FC236}">
                  <a16:creationId xmlns:a16="http://schemas.microsoft.com/office/drawing/2014/main" id="{0D785CCC-05E1-4D7D-9078-9740AA5FB177}"/>
                </a:ext>
              </a:extLst>
            </p:cNvPr>
            <p:cNvSpPr/>
            <p:nvPr/>
          </p:nvSpPr>
          <p:spPr>
            <a:xfrm>
              <a:off x="4522428" y="2285599"/>
              <a:ext cx="771787" cy="619429"/>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CCCF1201-D5C9-4C44-ADF1-DC11F74722C4}"/>
                </a:ext>
              </a:extLst>
            </p:cNvPr>
            <p:cNvSpPr txBox="1"/>
            <p:nvPr/>
          </p:nvSpPr>
          <p:spPr>
            <a:xfrm>
              <a:off x="5477670" y="2410647"/>
              <a:ext cx="5498824"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kumimoji="1" lang="ja-JP" altLang="en-US">
                  <a:latin typeface="UD デジタル 教科書体 NP-B" panose="02020700000000000000" pitchFamily="18" charset="-128"/>
                  <a:ea typeface="UD デジタル 教科書体 NP-B" panose="02020700000000000000" pitchFamily="18" charset="-128"/>
                </a:rPr>
                <a:t>この考え方はパラリンピックの理念の合致しやすい</a:t>
              </a:r>
            </a:p>
          </p:txBody>
        </p:sp>
      </p:grpSp>
      <p:sp>
        <p:nvSpPr>
          <p:cNvPr id="18" name="タイトル 12">
            <a:extLst>
              <a:ext uri="{FF2B5EF4-FFF2-40B4-BE49-F238E27FC236}">
                <a16:creationId xmlns:a16="http://schemas.microsoft.com/office/drawing/2014/main" id="{1250A7DF-95AC-4C91-B6EF-BAB3DF8B006C}"/>
              </a:ext>
            </a:extLst>
          </p:cNvPr>
          <p:cNvSpPr txBox="1">
            <a:spLocks/>
          </p:cNvSpPr>
          <p:nvPr/>
        </p:nvSpPr>
        <p:spPr>
          <a:xfrm>
            <a:off x="1178169" y="5061613"/>
            <a:ext cx="4677507" cy="1314641"/>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kumimoji="1" sz="4000" kern="1200" cap="none">
                <a:ln w="3175" cmpd="sng">
                  <a:noFill/>
                </a:ln>
                <a:solidFill>
                  <a:schemeClr val="lt1"/>
                </a:solidFill>
                <a:effectLst/>
                <a:latin typeface="+mn-lt"/>
                <a:ea typeface="+mn-ea"/>
                <a:cs typeface="+mn-cs"/>
              </a:defRPr>
            </a:lvl1pPr>
            <a:lvl2pPr eaLnBrk="1" hangingPunct="1">
              <a:defRPr kumimoji="1">
                <a:solidFill>
                  <a:schemeClr val="lt1"/>
                </a:solidFill>
                <a:latin typeface="+mn-lt"/>
                <a:ea typeface="+mn-ea"/>
                <a:cs typeface="+mn-cs"/>
              </a:defRPr>
            </a:lvl2pPr>
            <a:lvl3pPr eaLnBrk="1" hangingPunct="1">
              <a:defRPr kumimoji="1">
                <a:solidFill>
                  <a:schemeClr val="lt1"/>
                </a:solidFill>
                <a:latin typeface="+mn-lt"/>
                <a:ea typeface="+mn-ea"/>
                <a:cs typeface="+mn-cs"/>
              </a:defRPr>
            </a:lvl3pPr>
            <a:lvl4pPr eaLnBrk="1" hangingPunct="1">
              <a:defRPr kumimoji="1">
                <a:solidFill>
                  <a:schemeClr val="lt1"/>
                </a:solidFill>
                <a:latin typeface="+mn-lt"/>
                <a:ea typeface="+mn-ea"/>
                <a:cs typeface="+mn-cs"/>
              </a:defRPr>
            </a:lvl4pPr>
            <a:lvl5pPr eaLnBrk="1" hangingPunct="1">
              <a:defRPr kumimoji="1">
                <a:solidFill>
                  <a:schemeClr val="lt1"/>
                </a:solidFill>
                <a:latin typeface="+mn-lt"/>
                <a:ea typeface="+mn-ea"/>
                <a:cs typeface="+mn-cs"/>
              </a:defRPr>
            </a:lvl5pPr>
            <a:lvl6pPr eaLnBrk="1" hangingPunct="1">
              <a:defRPr kumimoji="1">
                <a:solidFill>
                  <a:schemeClr val="lt1"/>
                </a:solidFill>
                <a:latin typeface="+mn-lt"/>
                <a:ea typeface="+mn-ea"/>
                <a:cs typeface="+mn-cs"/>
              </a:defRPr>
            </a:lvl6pPr>
            <a:lvl7pPr eaLnBrk="1" hangingPunct="1">
              <a:defRPr kumimoji="1">
                <a:solidFill>
                  <a:schemeClr val="lt1"/>
                </a:solidFill>
                <a:latin typeface="+mn-lt"/>
                <a:ea typeface="+mn-ea"/>
                <a:cs typeface="+mn-cs"/>
              </a:defRPr>
            </a:lvl7pPr>
            <a:lvl8pPr eaLnBrk="1" hangingPunct="1">
              <a:defRPr kumimoji="1">
                <a:solidFill>
                  <a:schemeClr val="lt1"/>
                </a:solidFill>
                <a:latin typeface="+mn-lt"/>
                <a:ea typeface="+mn-ea"/>
                <a:cs typeface="+mn-cs"/>
              </a:defRPr>
            </a:lvl8pPr>
            <a:lvl9pPr eaLnBrk="1" hangingPunct="1">
              <a:defRPr kumimoji="1">
                <a:solidFill>
                  <a:schemeClr val="lt1"/>
                </a:solidFill>
                <a:latin typeface="+mn-lt"/>
                <a:ea typeface="+mn-ea"/>
                <a:cs typeface="+mn-cs"/>
              </a:defRPr>
            </a:lvl9pPr>
          </a:lstStyle>
          <a:p>
            <a:pPr algn="l"/>
            <a:r>
              <a:rPr lang="ja-JP" altLang="en-US" sz="2400" b="1" dirty="0">
                <a:latin typeface="UD Digi Kyokasho NP-B" panose="02020700000000000000" pitchFamily="18" charset="-128"/>
                <a:ea typeface="UD Digi Kyokasho NP-B" panose="02020700000000000000" pitchFamily="18" charset="-128"/>
              </a:rPr>
              <a:t>失われたものを数えるな</a:t>
            </a:r>
            <a:endParaRPr lang="en-US" altLang="ja-JP" sz="2400" b="1" dirty="0">
              <a:latin typeface="UD Digi Kyokasho NP-B" panose="02020700000000000000" pitchFamily="18" charset="-128"/>
              <a:ea typeface="UD Digi Kyokasho NP-B" panose="02020700000000000000" pitchFamily="18" charset="-128"/>
            </a:endParaRPr>
          </a:p>
          <a:p>
            <a:pPr algn="l"/>
            <a:r>
              <a:rPr lang="ja-JP" altLang="en-US" sz="2400" b="1" dirty="0">
                <a:latin typeface="UD Digi Kyokasho NP-B" panose="02020700000000000000" pitchFamily="18" charset="-128"/>
                <a:ea typeface="UD Digi Kyokasho NP-B" panose="02020700000000000000" pitchFamily="18" charset="-128"/>
              </a:rPr>
              <a:t>残されたものを最大限に生かせ</a:t>
            </a:r>
            <a:endParaRPr lang="en-US" altLang="ja-JP" sz="2400" dirty="0">
              <a:latin typeface="UD Digi Kyokasho NP-B" panose="02020700000000000000" pitchFamily="18" charset="-128"/>
              <a:ea typeface="UD Digi Kyokasho NP-B" panose="02020700000000000000" pitchFamily="18" charset="-128"/>
            </a:endParaRPr>
          </a:p>
        </p:txBody>
      </p:sp>
      <p:sp>
        <p:nvSpPr>
          <p:cNvPr id="19" name="思考の吹き出し: 雲形 18">
            <a:extLst>
              <a:ext uri="{FF2B5EF4-FFF2-40B4-BE49-F238E27FC236}">
                <a16:creationId xmlns:a16="http://schemas.microsoft.com/office/drawing/2014/main" id="{69EB8C00-B6A9-4B10-B1D0-9BB892443AEC}"/>
              </a:ext>
            </a:extLst>
          </p:cNvPr>
          <p:cNvSpPr/>
          <p:nvPr/>
        </p:nvSpPr>
        <p:spPr>
          <a:xfrm rot="21387145">
            <a:off x="6269148" y="4891301"/>
            <a:ext cx="5547438" cy="1588770"/>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b="1">
                <a:ln w="0"/>
                <a:solidFill>
                  <a:schemeClr val="accent1"/>
                </a:solidFill>
                <a:effectLst>
                  <a:outerShdw blurRad="38100" dist="25400" dir="5400000" algn="ctr" rotWithShape="0">
                    <a:srgbClr val="6E747A">
                      <a:alpha val="43000"/>
                    </a:srgbClr>
                  </a:outerShdw>
                </a:effectLst>
              </a:rPr>
              <a:t>「障害者自身」が障害を受け入れ社会に適応する努力＝正しい</a:t>
            </a:r>
            <a:endParaRPr kumimoji="1" lang="en-US" altLang="ja-JP" b="1">
              <a:ln w="0"/>
              <a:solidFill>
                <a:schemeClr val="accent1"/>
              </a:solidFill>
              <a:effectLst>
                <a:outerShdw blurRad="38100" dist="25400" dir="5400000" algn="ctr" rotWithShape="0">
                  <a:srgbClr val="6E747A">
                    <a:alpha val="43000"/>
                  </a:srgbClr>
                </a:outerShdw>
              </a:effectLst>
            </a:endParaRPr>
          </a:p>
          <a:p>
            <a:pPr algn="ctr"/>
            <a:r>
              <a:rPr kumimoji="1" lang="ja-JP" altLang="en-US" b="1">
                <a:ln w="0"/>
                <a:solidFill>
                  <a:schemeClr val="accent1"/>
                </a:solidFill>
                <a:effectLst>
                  <a:outerShdw blurRad="38100" dist="25400" dir="5400000" algn="ctr" rotWithShape="0">
                    <a:srgbClr val="6E747A">
                      <a:alpha val="43000"/>
                    </a:srgbClr>
                  </a:outerShdw>
                </a:effectLst>
              </a:rPr>
              <a:t>でもそこに見え隠れする</a:t>
            </a:r>
            <a:endParaRPr kumimoji="1" lang="en-US" altLang="ja-JP" b="1">
              <a:ln w="0"/>
              <a:solidFill>
                <a:schemeClr val="accent1"/>
              </a:solidFill>
              <a:effectLst>
                <a:outerShdw blurRad="38100" dist="25400" dir="5400000" algn="ctr" rotWithShape="0">
                  <a:srgbClr val="6E747A">
                    <a:alpha val="43000"/>
                  </a:srgbClr>
                </a:outerShdw>
              </a:effectLst>
            </a:endParaRPr>
          </a:p>
          <a:p>
            <a:pPr algn="ctr"/>
            <a:r>
              <a:rPr kumimoji="1" lang="ja-JP" altLang="en-US" b="1">
                <a:ln w="0"/>
                <a:solidFill>
                  <a:schemeClr val="accent1"/>
                </a:solidFill>
                <a:effectLst>
                  <a:outerShdw blurRad="38100" dist="25400" dir="5400000" algn="ctr" rotWithShape="0">
                    <a:srgbClr val="6E747A">
                      <a:alpha val="43000"/>
                    </a:srgbClr>
                  </a:outerShdw>
                </a:effectLst>
              </a:rPr>
              <a:t>「健常」に近づこうという概念</a:t>
            </a:r>
          </a:p>
        </p:txBody>
      </p:sp>
      <p:sp>
        <p:nvSpPr>
          <p:cNvPr id="20" name="タイトル 12">
            <a:extLst>
              <a:ext uri="{FF2B5EF4-FFF2-40B4-BE49-F238E27FC236}">
                <a16:creationId xmlns:a16="http://schemas.microsoft.com/office/drawing/2014/main" id="{E581336D-9F77-452F-AB85-59F9A732349A}"/>
              </a:ext>
            </a:extLst>
          </p:cNvPr>
          <p:cNvSpPr>
            <a:spLocks noGrp="1"/>
          </p:cNvSpPr>
          <p:nvPr/>
        </p:nvSpPr>
        <p:spPr>
          <a:xfrm>
            <a:off x="1246023" y="197189"/>
            <a:ext cx="9731828" cy="587621"/>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vert="horz" lIns="68580" tIns="34290" rIns="68580" bIns="3429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sz="1800" b="0" i="0" u="none" strike="noStrike" kern="1200" spc="0" baseline="0">
                <a:solidFill>
                  <a:prstClr val="black">
                    <a:lumMod val="65000"/>
                    <a:lumOff val="35000"/>
                  </a:prstClr>
                </a:solidFill>
                <a:latin typeface="+mn-lt"/>
                <a:ea typeface="+mn-ea"/>
                <a:cs typeface="+mn-cs"/>
              </a:defRPr>
            </a:pPr>
            <a:r>
              <a:rPr lang="ja-JP" altLang="en-US" sz="2800" b="1" dirty="0">
                <a:solidFill>
                  <a:schemeClr val="bg1"/>
                </a:solidFill>
                <a:latin typeface="+mn-ea"/>
              </a:rPr>
              <a:t>放送における“障害の伝え方”勉強会の開催</a:t>
            </a:r>
          </a:p>
        </p:txBody>
      </p:sp>
    </p:spTree>
    <p:extLst>
      <p:ext uri="{BB962C8B-B14F-4D97-AF65-F5344CB8AC3E}">
        <p14:creationId xmlns:p14="http://schemas.microsoft.com/office/powerpoint/2010/main" val="212867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290">
                                          <p:stCondLst>
                                            <p:cond delay="0"/>
                                          </p:stCondLst>
                                        </p:cTn>
                                        <p:tgtEl>
                                          <p:spTgt spid="19"/>
                                        </p:tgtEl>
                                      </p:cBhvr>
                                    </p:animEffect>
                                    <p:anim calcmode="lin" valueType="num">
                                      <p:cBhvr>
                                        <p:cTn id="23" dur="911"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4" dur="3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5" dur="332" tmFilter="0, 0; 0.125,0.2665; 0.25,0.4; 0.375,0.465; 0.5,0.5;  0.625,0.535; 0.75,0.6; 0.875,0.7335; 1,1">
                                          <p:stCondLst>
                                            <p:cond delay="332"/>
                                          </p:stCondLst>
                                        </p:cTn>
                                        <p:tgtEl>
                                          <p:spTgt spid="19"/>
                                        </p:tgtEl>
                                        <p:attrNameLst>
                                          <p:attrName>ppt_y</p:attrName>
                                        </p:attrNameLst>
                                      </p:cBhvr>
                                      <p:tavLst>
                                        <p:tav tm="0" fmla="#ppt_y-sin(pi*$)/9">
                                          <p:val>
                                            <p:fltVal val="0"/>
                                          </p:val>
                                        </p:tav>
                                        <p:tav tm="100000">
                                          <p:val>
                                            <p:fltVal val="1"/>
                                          </p:val>
                                        </p:tav>
                                      </p:tavLst>
                                    </p:anim>
                                    <p:anim calcmode="lin" valueType="num">
                                      <p:cBhvr>
                                        <p:cTn id="26" dur="166" tmFilter="0, 0; 0.125,0.2665; 0.25,0.4; 0.375,0.465; 0.5,0.5;  0.625,0.535; 0.75,0.6; 0.875,0.7335; 1,1">
                                          <p:stCondLst>
                                            <p:cond delay="662"/>
                                          </p:stCondLst>
                                        </p:cTn>
                                        <p:tgtEl>
                                          <p:spTgt spid="19"/>
                                        </p:tgtEl>
                                        <p:attrNameLst>
                                          <p:attrName>ppt_y</p:attrName>
                                        </p:attrNameLst>
                                      </p:cBhvr>
                                      <p:tavLst>
                                        <p:tav tm="0" fmla="#ppt_y-sin(pi*$)/27">
                                          <p:val>
                                            <p:fltVal val="0"/>
                                          </p:val>
                                        </p:tav>
                                        <p:tav tm="100000">
                                          <p:val>
                                            <p:fltVal val="1"/>
                                          </p:val>
                                        </p:tav>
                                      </p:tavLst>
                                    </p:anim>
                                    <p:anim calcmode="lin" valueType="num">
                                      <p:cBhvr>
                                        <p:cTn id="27" dur="82" tmFilter="0, 0; 0.125,0.2665; 0.25,0.4; 0.375,0.465; 0.5,0.5;  0.625,0.535; 0.75,0.6; 0.875,0.7335; 1,1">
                                          <p:stCondLst>
                                            <p:cond delay="828"/>
                                          </p:stCondLst>
                                        </p:cTn>
                                        <p:tgtEl>
                                          <p:spTgt spid="19"/>
                                        </p:tgtEl>
                                        <p:attrNameLst>
                                          <p:attrName>ppt_y</p:attrName>
                                        </p:attrNameLst>
                                      </p:cBhvr>
                                      <p:tavLst>
                                        <p:tav tm="0" fmla="#ppt_y-sin(pi*$)/81">
                                          <p:val>
                                            <p:fltVal val="0"/>
                                          </p:val>
                                        </p:tav>
                                        <p:tav tm="100000">
                                          <p:val>
                                            <p:fltVal val="1"/>
                                          </p:val>
                                        </p:tav>
                                      </p:tavLst>
                                    </p:anim>
                                    <p:animScale>
                                      <p:cBhvr>
                                        <p:cTn id="28" dur="13">
                                          <p:stCondLst>
                                            <p:cond delay="325"/>
                                          </p:stCondLst>
                                        </p:cTn>
                                        <p:tgtEl>
                                          <p:spTgt spid="19"/>
                                        </p:tgtEl>
                                      </p:cBhvr>
                                      <p:to x="100000" y="60000"/>
                                    </p:animScale>
                                    <p:animScale>
                                      <p:cBhvr>
                                        <p:cTn id="29" dur="83" decel="50000">
                                          <p:stCondLst>
                                            <p:cond delay="338"/>
                                          </p:stCondLst>
                                        </p:cTn>
                                        <p:tgtEl>
                                          <p:spTgt spid="19"/>
                                        </p:tgtEl>
                                      </p:cBhvr>
                                      <p:to x="100000" y="100000"/>
                                    </p:animScale>
                                    <p:animScale>
                                      <p:cBhvr>
                                        <p:cTn id="30" dur="13">
                                          <p:stCondLst>
                                            <p:cond delay="656"/>
                                          </p:stCondLst>
                                        </p:cTn>
                                        <p:tgtEl>
                                          <p:spTgt spid="19"/>
                                        </p:tgtEl>
                                      </p:cBhvr>
                                      <p:to x="100000" y="80000"/>
                                    </p:animScale>
                                    <p:animScale>
                                      <p:cBhvr>
                                        <p:cTn id="31" dur="83" decel="50000">
                                          <p:stCondLst>
                                            <p:cond delay="669"/>
                                          </p:stCondLst>
                                        </p:cTn>
                                        <p:tgtEl>
                                          <p:spTgt spid="19"/>
                                        </p:tgtEl>
                                      </p:cBhvr>
                                      <p:to x="100000" y="100000"/>
                                    </p:animScale>
                                    <p:animScale>
                                      <p:cBhvr>
                                        <p:cTn id="32" dur="13">
                                          <p:stCondLst>
                                            <p:cond delay="821"/>
                                          </p:stCondLst>
                                        </p:cTn>
                                        <p:tgtEl>
                                          <p:spTgt spid="19"/>
                                        </p:tgtEl>
                                      </p:cBhvr>
                                      <p:to x="100000" y="90000"/>
                                    </p:animScale>
                                    <p:animScale>
                                      <p:cBhvr>
                                        <p:cTn id="33" dur="83" decel="50000">
                                          <p:stCondLst>
                                            <p:cond delay="834"/>
                                          </p:stCondLst>
                                        </p:cTn>
                                        <p:tgtEl>
                                          <p:spTgt spid="19"/>
                                        </p:tgtEl>
                                      </p:cBhvr>
                                      <p:to x="100000" y="100000"/>
                                    </p:animScale>
                                    <p:animScale>
                                      <p:cBhvr>
                                        <p:cTn id="34" dur="13">
                                          <p:stCondLst>
                                            <p:cond delay="904"/>
                                          </p:stCondLst>
                                        </p:cTn>
                                        <p:tgtEl>
                                          <p:spTgt spid="19"/>
                                        </p:tgtEl>
                                      </p:cBhvr>
                                      <p:to x="100000" y="95000"/>
                                    </p:animScale>
                                    <p:animScale>
                                      <p:cBhvr>
                                        <p:cTn id="35" dur="83" decel="50000">
                                          <p:stCondLst>
                                            <p:cond delay="917"/>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A0D07F05-4D37-4E97-A23E-1CC0405A2DF8}"/>
              </a:ext>
            </a:extLst>
          </p:cNvPr>
          <p:cNvSpPr txBox="1">
            <a:spLocks/>
          </p:cNvSpPr>
          <p:nvPr/>
        </p:nvSpPr>
        <p:spPr>
          <a:xfrm>
            <a:off x="1270132" y="1123606"/>
            <a:ext cx="9910354" cy="129259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68580" tIns="34290" rIns="68580" bIns="3429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r>
              <a:rPr lang="ja-JP" altLang="en-US" sz="2200" b="1">
                <a:solidFill>
                  <a:schemeClr val="tx1"/>
                </a:solidFill>
                <a:latin typeface="UD Digi Kyokasho NP-B" panose="02020700000000000000" pitchFamily="18" charset="-128"/>
                <a:ea typeface="UD Digi Kyokasho NP-B" panose="02020700000000000000" pitchFamily="18" charset="-128"/>
              </a:rPr>
              <a:t>足が悪い　</a:t>
            </a:r>
            <a:endParaRPr lang="en-US" altLang="ja-JP" sz="2200" b="1">
              <a:solidFill>
                <a:schemeClr val="tx1"/>
              </a:solidFill>
              <a:latin typeface="UD Digi Kyokasho NP-B" panose="02020700000000000000" pitchFamily="18" charset="-128"/>
              <a:ea typeface="UD Digi Kyokasho NP-B" panose="02020700000000000000" pitchFamily="18" charset="-128"/>
            </a:endParaRPr>
          </a:p>
          <a:p>
            <a:r>
              <a:rPr lang="ja-JP" altLang="en-US" sz="2200" b="1">
                <a:solidFill>
                  <a:schemeClr val="tx1"/>
                </a:solidFill>
                <a:latin typeface="UD Digi Kyokasho NP-B" panose="02020700000000000000" pitchFamily="18" charset="-128"/>
                <a:ea typeface="UD Digi Kyokasho NP-B" panose="02020700000000000000" pitchFamily="18" charset="-128"/>
              </a:rPr>
              <a:t>目が見えない　</a:t>
            </a:r>
          </a:p>
          <a:p>
            <a:r>
              <a:rPr lang="ja-JP" altLang="en-US" sz="2200" b="1">
                <a:solidFill>
                  <a:schemeClr val="tx1"/>
                </a:solidFill>
                <a:latin typeface="UD Digi Kyokasho NP-B" panose="02020700000000000000" pitchFamily="18" charset="-128"/>
                <a:ea typeface="UD Digi Kyokasho NP-B" panose="02020700000000000000" pitchFamily="18" charset="-128"/>
              </a:rPr>
              <a:t>読み書きや計算ができない</a:t>
            </a:r>
            <a:endParaRPr lang="en-US" altLang="ja-JP" sz="2200" b="1">
              <a:solidFill>
                <a:schemeClr val="tx1"/>
              </a:solidFill>
              <a:latin typeface="UD Digi Kyokasho NP-B" panose="02020700000000000000" pitchFamily="18" charset="-128"/>
              <a:ea typeface="UD Digi Kyokasho NP-B" panose="02020700000000000000" pitchFamily="18" charset="-128"/>
            </a:endParaRPr>
          </a:p>
        </p:txBody>
      </p:sp>
      <p:sp>
        <p:nvSpPr>
          <p:cNvPr id="11" name="タイトル 12">
            <a:extLst>
              <a:ext uri="{FF2B5EF4-FFF2-40B4-BE49-F238E27FC236}">
                <a16:creationId xmlns:a16="http://schemas.microsoft.com/office/drawing/2014/main" id="{E22B89D6-1CA1-4EC7-9C1F-F81B53282061}"/>
              </a:ext>
            </a:extLst>
          </p:cNvPr>
          <p:cNvSpPr txBox="1">
            <a:spLocks/>
          </p:cNvSpPr>
          <p:nvPr/>
        </p:nvSpPr>
        <p:spPr>
          <a:xfrm>
            <a:off x="1270132" y="2796526"/>
            <a:ext cx="9910354" cy="148500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kumimoji="1" sz="4000" kern="1200" cap="none">
                <a:ln w="3175" cmpd="sng">
                  <a:noFill/>
                </a:ln>
                <a:solidFill>
                  <a:schemeClr val="lt1"/>
                </a:solidFill>
                <a:effectLst/>
                <a:latin typeface="+mn-lt"/>
                <a:ea typeface="+mn-ea"/>
                <a:cs typeface="+mn-cs"/>
              </a:defRPr>
            </a:lvl1pPr>
            <a:lvl2pPr eaLnBrk="1" hangingPunct="1">
              <a:defRPr kumimoji="1">
                <a:solidFill>
                  <a:schemeClr val="lt1"/>
                </a:solidFill>
                <a:latin typeface="+mn-lt"/>
                <a:ea typeface="+mn-ea"/>
                <a:cs typeface="+mn-cs"/>
              </a:defRPr>
            </a:lvl2pPr>
            <a:lvl3pPr eaLnBrk="1" hangingPunct="1">
              <a:defRPr kumimoji="1">
                <a:solidFill>
                  <a:schemeClr val="lt1"/>
                </a:solidFill>
                <a:latin typeface="+mn-lt"/>
                <a:ea typeface="+mn-ea"/>
                <a:cs typeface="+mn-cs"/>
              </a:defRPr>
            </a:lvl3pPr>
            <a:lvl4pPr eaLnBrk="1" hangingPunct="1">
              <a:defRPr kumimoji="1">
                <a:solidFill>
                  <a:schemeClr val="lt1"/>
                </a:solidFill>
                <a:latin typeface="+mn-lt"/>
                <a:ea typeface="+mn-ea"/>
                <a:cs typeface="+mn-cs"/>
              </a:defRPr>
            </a:lvl4pPr>
            <a:lvl5pPr eaLnBrk="1" hangingPunct="1">
              <a:defRPr kumimoji="1">
                <a:solidFill>
                  <a:schemeClr val="lt1"/>
                </a:solidFill>
                <a:latin typeface="+mn-lt"/>
                <a:ea typeface="+mn-ea"/>
                <a:cs typeface="+mn-cs"/>
              </a:defRPr>
            </a:lvl5pPr>
            <a:lvl6pPr eaLnBrk="1" hangingPunct="1">
              <a:defRPr kumimoji="1">
                <a:solidFill>
                  <a:schemeClr val="lt1"/>
                </a:solidFill>
                <a:latin typeface="+mn-lt"/>
                <a:ea typeface="+mn-ea"/>
                <a:cs typeface="+mn-cs"/>
              </a:defRPr>
            </a:lvl6pPr>
            <a:lvl7pPr eaLnBrk="1" hangingPunct="1">
              <a:defRPr kumimoji="1">
                <a:solidFill>
                  <a:schemeClr val="lt1"/>
                </a:solidFill>
                <a:latin typeface="+mn-lt"/>
                <a:ea typeface="+mn-ea"/>
                <a:cs typeface="+mn-cs"/>
              </a:defRPr>
            </a:lvl7pPr>
            <a:lvl8pPr eaLnBrk="1" hangingPunct="1">
              <a:defRPr kumimoji="1">
                <a:solidFill>
                  <a:schemeClr val="lt1"/>
                </a:solidFill>
                <a:latin typeface="+mn-lt"/>
                <a:ea typeface="+mn-ea"/>
                <a:cs typeface="+mn-cs"/>
              </a:defRPr>
            </a:lvl8pPr>
            <a:lvl9pPr eaLnBrk="1" hangingPunct="1">
              <a:defRPr kumimoji="1">
                <a:solidFill>
                  <a:schemeClr val="lt1"/>
                </a:solidFill>
                <a:latin typeface="+mn-lt"/>
                <a:ea typeface="+mn-ea"/>
                <a:cs typeface="+mn-cs"/>
              </a:defRPr>
            </a:lvl9pPr>
          </a:lstStyle>
          <a:p>
            <a:pPr algn="l"/>
            <a:r>
              <a:rPr lang="ja-JP" altLang="en-US" sz="2400" b="1">
                <a:latin typeface="UD Digi Kyokasho NP-B" panose="02020700000000000000" pitchFamily="18" charset="-128"/>
                <a:ea typeface="UD Digi Kyokasho NP-B" panose="02020700000000000000" pitchFamily="18" charset="-128"/>
              </a:rPr>
              <a:t>社会モデル</a:t>
            </a:r>
            <a:endParaRPr lang="en-US" altLang="ja-JP" sz="2400" b="1">
              <a:latin typeface="UD Digi Kyokasho NP-B" panose="02020700000000000000" pitchFamily="18" charset="-128"/>
              <a:ea typeface="UD Digi Kyokasho NP-B" panose="02020700000000000000" pitchFamily="18" charset="-128"/>
            </a:endParaRPr>
          </a:p>
          <a:p>
            <a:r>
              <a:rPr lang="ja-JP" altLang="en-US" sz="2400" b="1">
                <a:latin typeface="UD Digi Kyokasho NP-B" panose="02020700000000000000" pitchFamily="18" charset="-128"/>
                <a:ea typeface="UD Digi Kyokasho NP-B" panose="02020700000000000000" pitchFamily="18" charset="-128"/>
              </a:rPr>
              <a:t>「解決すべき問題や課題は当事者である個人にはない」</a:t>
            </a:r>
            <a:endParaRPr lang="en-US" altLang="ja-JP" sz="2400" b="1">
              <a:latin typeface="UD Digi Kyokasho NP-B" panose="02020700000000000000" pitchFamily="18" charset="-128"/>
              <a:ea typeface="UD Digi Kyokasho NP-B" panose="02020700000000000000" pitchFamily="18" charset="-128"/>
            </a:endParaRPr>
          </a:p>
          <a:p>
            <a:r>
              <a:rPr lang="ja-JP" altLang="en-US" sz="2400" b="1">
                <a:latin typeface="UD Digi Kyokasho NP-B" panose="02020700000000000000" pitchFamily="18" charset="-128"/>
                <a:ea typeface="UD Digi Kyokasho NP-B" panose="02020700000000000000" pitchFamily="18" charset="-128"/>
              </a:rPr>
              <a:t>　当事者が変わる必要はなく</a:t>
            </a:r>
            <a:endParaRPr lang="en-US" altLang="ja-JP" sz="2400" b="1">
              <a:latin typeface="UD Digi Kyokasho NP-B" panose="02020700000000000000" pitchFamily="18" charset="-128"/>
              <a:ea typeface="UD Digi Kyokasho NP-B" panose="02020700000000000000" pitchFamily="18" charset="-128"/>
            </a:endParaRPr>
          </a:p>
          <a:p>
            <a:r>
              <a:rPr lang="ja-JP" altLang="en-US" sz="2400" b="1">
                <a:latin typeface="UD Digi Kyokasho NP-B" panose="02020700000000000000" pitchFamily="18" charset="-128"/>
                <a:ea typeface="UD Digi Kyokasho NP-B" panose="02020700000000000000" pitchFamily="18" charset="-128"/>
              </a:rPr>
              <a:t>　環境を改善し支援を豊かにする</a:t>
            </a:r>
            <a:endParaRPr lang="en-US" altLang="ja-JP" sz="2400" b="1">
              <a:latin typeface="UD Digi Kyokasho NP-B" panose="02020700000000000000" pitchFamily="18" charset="-128"/>
              <a:ea typeface="UD Digi Kyokasho NP-B" panose="02020700000000000000" pitchFamily="18" charset="-128"/>
            </a:endParaRPr>
          </a:p>
        </p:txBody>
      </p:sp>
      <p:sp>
        <p:nvSpPr>
          <p:cNvPr id="20" name="思考の吹き出し: 雲形 19">
            <a:extLst>
              <a:ext uri="{FF2B5EF4-FFF2-40B4-BE49-F238E27FC236}">
                <a16:creationId xmlns:a16="http://schemas.microsoft.com/office/drawing/2014/main" id="{AD71378E-CADB-4F76-88E8-D439661EC468}"/>
              </a:ext>
            </a:extLst>
          </p:cNvPr>
          <p:cNvSpPr/>
          <p:nvPr/>
        </p:nvSpPr>
        <p:spPr>
          <a:xfrm rot="21387145">
            <a:off x="7257538" y="4615413"/>
            <a:ext cx="4545633" cy="1588770"/>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b="1">
                <a:ln w="0"/>
                <a:solidFill>
                  <a:schemeClr val="accent1"/>
                </a:solidFill>
                <a:effectLst>
                  <a:outerShdw blurRad="38100" dist="25400" dir="5400000" algn="ctr" rotWithShape="0">
                    <a:srgbClr val="6E747A">
                      <a:alpha val="43000"/>
                    </a:srgbClr>
                  </a:outerShdw>
                </a:effectLst>
              </a:rPr>
              <a:t>「障害」は社会によって</a:t>
            </a:r>
            <a:endParaRPr kumimoji="1" lang="en-US" altLang="ja-JP" b="1">
              <a:ln w="0"/>
              <a:solidFill>
                <a:schemeClr val="accent1"/>
              </a:solidFill>
              <a:effectLst>
                <a:outerShdw blurRad="38100" dist="25400" dir="5400000" algn="ctr" rotWithShape="0">
                  <a:srgbClr val="6E747A">
                    <a:alpha val="43000"/>
                  </a:srgbClr>
                </a:outerShdw>
              </a:effectLst>
            </a:endParaRPr>
          </a:p>
          <a:p>
            <a:pPr algn="ctr"/>
            <a:r>
              <a:rPr kumimoji="1" lang="ja-JP" altLang="en-US" b="1">
                <a:ln w="0"/>
                <a:solidFill>
                  <a:schemeClr val="accent1"/>
                </a:solidFill>
                <a:effectLst>
                  <a:outerShdw blurRad="38100" dist="25400" dir="5400000" algn="ctr" rotWithShape="0">
                    <a:srgbClr val="6E747A">
                      <a:alpha val="43000"/>
                    </a:srgbClr>
                  </a:outerShdw>
                </a:effectLst>
              </a:rPr>
              <a:t>生み出される／除去される</a:t>
            </a:r>
          </a:p>
        </p:txBody>
      </p:sp>
      <p:sp>
        <p:nvSpPr>
          <p:cNvPr id="21" name="コンテンツ プレースホルダー 2">
            <a:extLst>
              <a:ext uri="{FF2B5EF4-FFF2-40B4-BE49-F238E27FC236}">
                <a16:creationId xmlns:a16="http://schemas.microsoft.com/office/drawing/2014/main" id="{2767AF4D-FD76-4863-8097-DCA64A9A0B08}"/>
              </a:ext>
            </a:extLst>
          </p:cNvPr>
          <p:cNvSpPr txBox="1">
            <a:spLocks/>
          </p:cNvSpPr>
          <p:nvPr/>
        </p:nvSpPr>
        <p:spPr>
          <a:xfrm>
            <a:off x="1270132" y="4661862"/>
            <a:ext cx="5777213" cy="168143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lIns="68580" tIns="34290" rIns="68580" bIns="3429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pPr marL="0" indent="0">
              <a:buNone/>
            </a:pPr>
            <a:r>
              <a:rPr lang="ja-JP" altLang="en-US" sz="2400" b="1" dirty="0">
                <a:solidFill>
                  <a:schemeClr val="tx1"/>
                </a:solidFill>
                <a:latin typeface="UD Digi Kyokasho NP-B" panose="02020700000000000000" pitchFamily="18" charset="-128"/>
                <a:ea typeface="UD Digi Kyokasho NP-B" panose="02020700000000000000" pitchFamily="18" charset="-128"/>
              </a:rPr>
              <a:t>パラリンピック＝社会モデルの環境</a:t>
            </a:r>
            <a:endParaRPr lang="en-US" altLang="ja-JP" sz="2400" b="1" dirty="0">
              <a:solidFill>
                <a:schemeClr val="tx1"/>
              </a:solidFill>
              <a:latin typeface="UD Digi Kyokasho NP-B" panose="02020700000000000000" pitchFamily="18" charset="-128"/>
              <a:ea typeface="UD Digi Kyokasho NP-B" panose="02020700000000000000" pitchFamily="18" charset="-128"/>
            </a:endParaRPr>
          </a:p>
          <a:p>
            <a:pPr marL="0" indent="0">
              <a:buNone/>
            </a:pPr>
            <a:r>
              <a:rPr lang="ja-JP" altLang="en-US" sz="2400" b="1" dirty="0">
                <a:solidFill>
                  <a:schemeClr val="tx1"/>
                </a:solidFill>
                <a:latin typeface="UD Digi Kyokasho NP-B" panose="02020700000000000000" pitchFamily="18" charset="-128"/>
                <a:ea typeface="UD Digi Kyokasho NP-B" panose="02020700000000000000" pitchFamily="18" charset="-128"/>
              </a:rPr>
              <a:t>「障害」がルールのスポーツの祭典</a:t>
            </a:r>
            <a:endParaRPr lang="en-US" altLang="ja-JP" sz="2400" b="1" dirty="0">
              <a:solidFill>
                <a:schemeClr val="tx1"/>
              </a:solidFill>
              <a:latin typeface="UD Digi Kyokasho NP-B" panose="02020700000000000000" pitchFamily="18" charset="-128"/>
              <a:ea typeface="UD Digi Kyokasho NP-B" panose="02020700000000000000" pitchFamily="18" charset="-128"/>
            </a:endParaRPr>
          </a:p>
          <a:p>
            <a:pPr marL="0" indent="0">
              <a:buNone/>
            </a:pPr>
            <a:r>
              <a:rPr lang="ja-JP" altLang="en-US" sz="2400" b="1" dirty="0">
                <a:solidFill>
                  <a:schemeClr val="tx1"/>
                </a:solidFill>
                <a:latin typeface="UD Digi Kyokasho NP-B" panose="02020700000000000000" pitchFamily="18" charset="-128"/>
                <a:ea typeface="UD Digi Kyokasho NP-B" panose="02020700000000000000" pitchFamily="18" charset="-128"/>
              </a:rPr>
              <a:t>→　「障害」が除去された空間</a:t>
            </a:r>
            <a:endParaRPr lang="en-US" altLang="ja-JP" sz="2400" b="1" dirty="0">
              <a:solidFill>
                <a:schemeClr val="tx1"/>
              </a:solidFill>
              <a:latin typeface="UD Digi Kyokasho NP-B" panose="02020700000000000000" pitchFamily="18" charset="-128"/>
              <a:ea typeface="UD Digi Kyokasho NP-B" panose="02020700000000000000" pitchFamily="18" charset="-128"/>
            </a:endParaRPr>
          </a:p>
        </p:txBody>
      </p:sp>
      <p:sp>
        <p:nvSpPr>
          <p:cNvPr id="7" name="タイトル 12">
            <a:extLst>
              <a:ext uri="{FF2B5EF4-FFF2-40B4-BE49-F238E27FC236}">
                <a16:creationId xmlns:a16="http://schemas.microsoft.com/office/drawing/2014/main" id="{AEC87B49-F4CA-4300-8EFC-0561CC3F02D6}"/>
              </a:ext>
            </a:extLst>
          </p:cNvPr>
          <p:cNvSpPr>
            <a:spLocks noGrp="1"/>
          </p:cNvSpPr>
          <p:nvPr/>
        </p:nvSpPr>
        <p:spPr>
          <a:xfrm>
            <a:off x="1246023" y="197189"/>
            <a:ext cx="9731828" cy="587621"/>
          </a:xfrm>
          <a:prstGeom prst="rect">
            <a:avLst/>
          </a:prstGeom>
          <a:solidFill>
            <a:srgbClr val="00B050"/>
          </a:solidFill>
        </p:spPr>
        <p:style>
          <a:lnRef idx="0">
            <a:schemeClr val="accent3"/>
          </a:lnRef>
          <a:fillRef idx="3">
            <a:schemeClr val="accent3"/>
          </a:fillRef>
          <a:effectRef idx="3">
            <a:schemeClr val="accent3"/>
          </a:effectRef>
          <a:fontRef idx="minor">
            <a:schemeClr val="lt1"/>
          </a:fontRef>
        </p:style>
        <p:txBody>
          <a:bodyPr vert="horz" lIns="68580" tIns="34290" rIns="68580" bIns="34290"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sz="1800" b="0" i="0" u="none" strike="noStrike" kern="1200" spc="0" baseline="0">
                <a:solidFill>
                  <a:prstClr val="black">
                    <a:lumMod val="65000"/>
                    <a:lumOff val="35000"/>
                  </a:prstClr>
                </a:solidFill>
                <a:latin typeface="+mn-lt"/>
                <a:ea typeface="+mn-ea"/>
                <a:cs typeface="+mn-cs"/>
              </a:defRPr>
            </a:pPr>
            <a:r>
              <a:rPr lang="ja-JP" altLang="en-US" sz="2800" b="1" dirty="0">
                <a:solidFill>
                  <a:schemeClr val="bg1"/>
                </a:solidFill>
                <a:latin typeface="+mn-ea"/>
              </a:rPr>
              <a:t>放送における“障害の伝え方”勉強会の開催</a:t>
            </a:r>
          </a:p>
        </p:txBody>
      </p:sp>
    </p:spTree>
    <p:extLst>
      <p:ext uri="{BB962C8B-B14F-4D97-AF65-F5344CB8AC3E}">
        <p14:creationId xmlns:p14="http://schemas.microsoft.com/office/powerpoint/2010/main" val="92551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290">
                                          <p:stCondLst>
                                            <p:cond delay="0"/>
                                          </p:stCondLst>
                                        </p:cTn>
                                        <p:tgtEl>
                                          <p:spTgt spid="20"/>
                                        </p:tgtEl>
                                      </p:cBhvr>
                                    </p:animEffect>
                                    <p:anim calcmode="lin" valueType="num">
                                      <p:cBhvr>
                                        <p:cTn id="18" dur="911"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9" dur="332"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0" dur="332" tmFilter="0, 0; 0.125,0.2665; 0.25,0.4; 0.375,0.465; 0.5,0.5;  0.625,0.535; 0.75,0.6; 0.875,0.7335; 1,1">
                                          <p:stCondLst>
                                            <p:cond delay="332"/>
                                          </p:stCondLst>
                                        </p:cTn>
                                        <p:tgtEl>
                                          <p:spTgt spid="20"/>
                                        </p:tgtEl>
                                        <p:attrNameLst>
                                          <p:attrName>ppt_y</p:attrName>
                                        </p:attrNameLst>
                                      </p:cBhvr>
                                      <p:tavLst>
                                        <p:tav tm="0" fmla="#ppt_y-sin(pi*$)/9">
                                          <p:val>
                                            <p:fltVal val="0"/>
                                          </p:val>
                                        </p:tav>
                                        <p:tav tm="100000">
                                          <p:val>
                                            <p:fltVal val="1"/>
                                          </p:val>
                                        </p:tav>
                                      </p:tavLst>
                                    </p:anim>
                                    <p:anim calcmode="lin" valueType="num">
                                      <p:cBhvr>
                                        <p:cTn id="21" dur="166" tmFilter="0, 0; 0.125,0.2665; 0.25,0.4; 0.375,0.465; 0.5,0.5;  0.625,0.535; 0.75,0.6; 0.875,0.7335; 1,1">
                                          <p:stCondLst>
                                            <p:cond delay="662"/>
                                          </p:stCondLst>
                                        </p:cTn>
                                        <p:tgtEl>
                                          <p:spTgt spid="20"/>
                                        </p:tgtEl>
                                        <p:attrNameLst>
                                          <p:attrName>ppt_y</p:attrName>
                                        </p:attrNameLst>
                                      </p:cBhvr>
                                      <p:tavLst>
                                        <p:tav tm="0" fmla="#ppt_y-sin(pi*$)/27">
                                          <p:val>
                                            <p:fltVal val="0"/>
                                          </p:val>
                                        </p:tav>
                                        <p:tav tm="100000">
                                          <p:val>
                                            <p:fltVal val="1"/>
                                          </p:val>
                                        </p:tav>
                                      </p:tavLst>
                                    </p:anim>
                                    <p:anim calcmode="lin" valueType="num">
                                      <p:cBhvr>
                                        <p:cTn id="22" dur="82" tmFilter="0, 0; 0.125,0.2665; 0.25,0.4; 0.375,0.465; 0.5,0.5;  0.625,0.535; 0.75,0.6; 0.875,0.7335; 1,1">
                                          <p:stCondLst>
                                            <p:cond delay="828"/>
                                          </p:stCondLst>
                                        </p:cTn>
                                        <p:tgtEl>
                                          <p:spTgt spid="20"/>
                                        </p:tgtEl>
                                        <p:attrNameLst>
                                          <p:attrName>ppt_y</p:attrName>
                                        </p:attrNameLst>
                                      </p:cBhvr>
                                      <p:tavLst>
                                        <p:tav tm="0" fmla="#ppt_y-sin(pi*$)/81">
                                          <p:val>
                                            <p:fltVal val="0"/>
                                          </p:val>
                                        </p:tav>
                                        <p:tav tm="100000">
                                          <p:val>
                                            <p:fltVal val="1"/>
                                          </p:val>
                                        </p:tav>
                                      </p:tavLst>
                                    </p:anim>
                                    <p:animScale>
                                      <p:cBhvr>
                                        <p:cTn id="23" dur="13">
                                          <p:stCondLst>
                                            <p:cond delay="325"/>
                                          </p:stCondLst>
                                        </p:cTn>
                                        <p:tgtEl>
                                          <p:spTgt spid="20"/>
                                        </p:tgtEl>
                                      </p:cBhvr>
                                      <p:to x="100000" y="60000"/>
                                    </p:animScale>
                                    <p:animScale>
                                      <p:cBhvr>
                                        <p:cTn id="24" dur="83" decel="50000">
                                          <p:stCondLst>
                                            <p:cond delay="338"/>
                                          </p:stCondLst>
                                        </p:cTn>
                                        <p:tgtEl>
                                          <p:spTgt spid="20"/>
                                        </p:tgtEl>
                                      </p:cBhvr>
                                      <p:to x="100000" y="100000"/>
                                    </p:animScale>
                                    <p:animScale>
                                      <p:cBhvr>
                                        <p:cTn id="25" dur="13">
                                          <p:stCondLst>
                                            <p:cond delay="656"/>
                                          </p:stCondLst>
                                        </p:cTn>
                                        <p:tgtEl>
                                          <p:spTgt spid="20"/>
                                        </p:tgtEl>
                                      </p:cBhvr>
                                      <p:to x="100000" y="80000"/>
                                    </p:animScale>
                                    <p:animScale>
                                      <p:cBhvr>
                                        <p:cTn id="26" dur="83" decel="50000">
                                          <p:stCondLst>
                                            <p:cond delay="669"/>
                                          </p:stCondLst>
                                        </p:cTn>
                                        <p:tgtEl>
                                          <p:spTgt spid="20"/>
                                        </p:tgtEl>
                                      </p:cBhvr>
                                      <p:to x="100000" y="100000"/>
                                    </p:animScale>
                                    <p:animScale>
                                      <p:cBhvr>
                                        <p:cTn id="27" dur="13">
                                          <p:stCondLst>
                                            <p:cond delay="821"/>
                                          </p:stCondLst>
                                        </p:cTn>
                                        <p:tgtEl>
                                          <p:spTgt spid="20"/>
                                        </p:tgtEl>
                                      </p:cBhvr>
                                      <p:to x="100000" y="90000"/>
                                    </p:animScale>
                                    <p:animScale>
                                      <p:cBhvr>
                                        <p:cTn id="28" dur="83" decel="50000">
                                          <p:stCondLst>
                                            <p:cond delay="834"/>
                                          </p:stCondLst>
                                        </p:cTn>
                                        <p:tgtEl>
                                          <p:spTgt spid="20"/>
                                        </p:tgtEl>
                                      </p:cBhvr>
                                      <p:to x="100000" y="100000"/>
                                    </p:animScale>
                                    <p:animScale>
                                      <p:cBhvr>
                                        <p:cTn id="29" dur="13">
                                          <p:stCondLst>
                                            <p:cond delay="904"/>
                                          </p:stCondLst>
                                        </p:cTn>
                                        <p:tgtEl>
                                          <p:spTgt spid="20"/>
                                        </p:tgtEl>
                                      </p:cBhvr>
                                      <p:to x="100000" y="95000"/>
                                    </p:animScale>
                                    <p:animScale>
                                      <p:cBhvr>
                                        <p:cTn id="30" dur="83" decel="50000">
                                          <p:stCondLst>
                                            <p:cond delay="917"/>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P spid="21" grpId="0" animBg="1"/>
    </p:bldLst>
  </p:timing>
</p:sld>
</file>

<file path=ppt/theme/theme1.xml><?xml version="1.0" encoding="utf-8"?>
<a:theme xmlns:a="http://schemas.openxmlformats.org/drawingml/2006/main" name="スライス">
  <a:themeElements>
    <a:clrScheme name="スライ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スライ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スライ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C416242EC6D735479C2E8FBB1F032505" ma:contentTypeVersion="14" ma:contentTypeDescription="新しいドキュメントを作成します。" ma:contentTypeScope="" ma:versionID="a5b86032c7918db3063a37bb7dc61d80">
  <xsd:schema xmlns:xsd="http://www.w3.org/2001/XMLSchema" xmlns:xs="http://www.w3.org/2001/XMLSchema" xmlns:p="http://schemas.microsoft.com/office/2006/metadata/properties" xmlns:ns3="58aaed4e-863c-440d-82c6-6a29563e2137" xmlns:ns4="064e70a6-3c37-486c-9221-950b8cfd6c8c" targetNamespace="http://schemas.microsoft.com/office/2006/metadata/properties" ma:root="true" ma:fieldsID="d25da235b94bbc1145a605d06154e1cc" ns3:_="" ns4:_="">
    <xsd:import namespace="58aaed4e-863c-440d-82c6-6a29563e2137"/>
    <xsd:import namespace="064e70a6-3c37-486c-9221-950b8cfd6c8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aaed4e-863c-440d-82c6-6a29563e21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4e70a6-3c37-486c-9221-950b8cfd6c8c"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SharingHintHash" ma:index="12"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64C12D-F19B-4A7F-9F19-2E1F7E05087B}">
  <ds:schemaRefs>
    <ds:schemaRef ds:uri="http://purl.org/dc/terms/"/>
    <ds:schemaRef ds:uri="http://schemas.openxmlformats.org/package/2006/metadata/core-properties"/>
    <ds:schemaRef ds:uri="58aaed4e-863c-440d-82c6-6a29563e2137"/>
    <ds:schemaRef ds:uri="http://schemas.microsoft.com/office/2006/documentManagement/types"/>
    <ds:schemaRef ds:uri="http://schemas.microsoft.com/office/infopath/2007/PartnerControls"/>
    <ds:schemaRef ds:uri="http://purl.org/dc/elements/1.1/"/>
    <ds:schemaRef ds:uri="http://schemas.microsoft.com/office/2006/metadata/properties"/>
    <ds:schemaRef ds:uri="064e70a6-3c37-486c-9221-950b8cfd6c8c"/>
    <ds:schemaRef ds:uri="http://www.w3.org/XML/1998/namespace"/>
    <ds:schemaRef ds:uri="http://purl.org/dc/dcmitype/"/>
  </ds:schemaRefs>
</ds:datastoreItem>
</file>

<file path=customXml/itemProps2.xml><?xml version="1.0" encoding="utf-8"?>
<ds:datastoreItem xmlns:ds="http://schemas.openxmlformats.org/officeDocument/2006/customXml" ds:itemID="{55FAEC3B-1749-4162-AD59-622EB10740EF}">
  <ds:schemaRefs>
    <ds:schemaRef ds:uri="064e70a6-3c37-486c-9221-950b8cfd6c8c"/>
    <ds:schemaRef ds:uri="58aaed4e-863c-440d-82c6-6a29563e21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A06677E-7DD5-4A09-A2B1-B21804A772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Slice</Template>
  <TotalTime>27</TotalTime>
  <Words>1640</Words>
  <Application>Microsoft Office PowerPoint</Application>
  <PresentationFormat>ワイド画面</PresentationFormat>
  <Paragraphs>177</Paragraphs>
  <Slides>16</Slides>
  <Notes>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16</vt:i4>
      </vt:variant>
    </vt:vector>
  </HeadingPairs>
  <TitlesOfParts>
    <vt:vector size="26" baseType="lpstr">
      <vt:lpstr>ＤＦＰ太丸ゴシック体N</vt:lpstr>
      <vt:lpstr>UD デジタル 教科書体 NP-B</vt:lpstr>
      <vt:lpstr>UD デジタル 教科書体 NP-B</vt:lpstr>
      <vt:lpstr>メイリオ</vt:lpstr>
      <vt:lpstr>游ゴシック</vt:lpstr>
      <vt:lpstr>Yu Gothic Medium</vt:lpstr>
      <vt:lpstr>Arial</vt:lpstr>
      <vt:lpstr>Century Gothic</vt:lpstr>
      <vt:lpstr>Wingdings 3</vt:lpstr>
      <vt:lpstr>スライス</vt:lpstr>
      <vt:lpstr>車いすユーザーの解説委員が見た2020</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車いすユーザーの解説委員が見た2020</dc:title>
  <dc:creator>竹内　哲哉</dc:creator>
  <cp:lastModifiedBy>竹内　哲哉</cp:lastModifiedBy>
  <cp:revision>1</cp:revision>
  <dcterms:created xsi:type="dcterms:W3CDTF">2022-10-18T02:23:13Z</dcterms:created>
  <dcterms:modified xsi:type="dcterms:W3CDTF">2022-10-20T05:08:09Z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0x010100C416242EC6D735479C2E8FBB1F032505</vt:lpwstr>
  </property>
</Properties>
</file>