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 id="2147483756" r:id="rId2"/>
    <p:sldMasterId id="2147483768" r:id="rId3"/>
    <p:sldMasterId id="2147483781" r:id="rId4"/>
    <p:sldMasterId id="2147483793" r:id="rId5"/>
    <p:sldMasterId id="2147483805" r:id="rId6"/>
    <p:sldMasterId id="2147483817" r:id="rId7"/>
    <p:sldMasterId id="2147483829" r:id="rId8"/>
    <p:sldMasterId id="2147483841" r:id="rId9"/>
    <p:sldMasterId id="2147483854" r:id="rId10"/>
    <p:sldMasterId id="2147483880" r:id="rId11"/>
    <p:sldMasterId id="2147483904" r:id="rId12"/>
    <p:sldMasterId id="2147483916" r:id="rId13"/>
  </p:sldMasterIdLst>
  <p:notesMasterIdLst>
    <p:notesMasterId r:id="rId119"/>
  </p:notesMasterIdLst>
  <p:handoutMasterIdLst>
    <p:handoutMasterId r:id="rId120"/>
  </p:handoutMasterIdLst>
  <p:sldIdLst>
    <p:sldId id="256" r:id="rId14"/>
    <p:sldId id="360" r:id="rId15"/>
    <p:sldId id="258" r:id="rId16"/>
    <p:sldId id="332" r:id="rId17"/>
    <p:sldId id="333" r:id="rId18"/>
    <p:sldId id="334" r:id="rId19"/>
    <p:sldId id="335" r:id="rId20"/>
    <p:sldId id="336" r:id="rId21"/>
    <p:sldId id="337" r:id="rId22"/>
    <p:sldId id="338" r:id="rId23"/>
    <p:sldId id="339" r:id="rId24"/>
    <p:sldId id="340" r:id="rId25"/>
    <p:sldId id="341" r:id="rId26"/>
    <p:sldId id="342" r:id="rId27"/>
    <p:sldId id="343" r:id="rId28"/>
    <p:sldId id="344" r:id="rId29"/>
    <p:sldId id="345" r:id="rId30"/>
    <p:sldId id="346" r:id="rId31"/>
    <p:sldId id="347" r:id="rId32"/>
    <p:sldId id="348" r:id="rId33"/>
    <p:sldId id="349" r:id="rId34"/>
    <p:sldId id="350" r:id="rId35"/>
    <p:sldId id="351" r:id="rId36"/>
    <p:sldId id="352" r:id="rId37"/>
    <p:sldId id="353" r:id="rId38"/>
    <p:sldId id="355" r:id="rId39"/>
    <p:sldId id="330" r:id="rId40"/>
    <p:sldId id="331" r:id="rId41"/>
    <p:sldId id="383" r:id="rId42"/>
    <p:sldId id="384" r:id="rId43"/>
    <p:sldId id="370" r:id="rId44"/>
    <p:sldId id="371" r:id="rId45"/>
    <p:sldId id="372" r:id="rId46"/>
    <p:sldId id="373" r:id="rId47"/>
    <p:sldId id="374" r:id="rId48"/>
    <p:sldId id="375" r:id="rId49"/>
    <p:sldId id="376" r:id="rId50"/>
    <p:sldId id="381" r:id="rId51"/>
    <p:sldId id="385" r:id="rId52"/>
    <p:sldId id="382" r:id="rId53"/>
    <p:sldId id="386" r:id="rId54"/>
    <p:sldId id="377" r:id="rId55"/>
    <p:sldId id="378" r:id="rId56"/>
    <p:sldId id="379" r:id="rId57"/>
    <p:sldId id="380" r:id="rId58"/>
    <p:sldId id="257" r:id="rId59"/>
    <p:sldId id="356" r:id="rId60"/>
    <p:sldId id="357" r:id="rId61"/>
    <p:sldId id="362" r:id="rId62"/>
    <p:sldId id="282" r:id="rId63"/>
    <p:sldId id="284" r:id="rId64"/>
    <p:sldId id="283" r:id="rId65"/>
    <p:sldId id="285" r:id="rId66"/>
    <p:sldId id="286" r:id="rId67"/>
    <p:sldId id="287" r:id="rId68"/>
    <p:sldId id="288" r:id="rId69"/>
    <p:sldId id="289" r:id="rId70"/>
    <p:sldId id="290" r:id="rId71"/>
    <p:sldId id="291" r:id="rId72"/>
    <p:sldId id="292" r:id="rId73"/>
    <p:sldId id="293" r:id="rId74"/>
    <p:sldId id="294" r:id="rId75"/>
    <p:sldId id="295" r:id="rId76"/>
    <p:sldId id="296" r:id="rId77"/>
    <p:sldId id="297" r:id="rId78"/>
    <p:sldId id="298" r:id="rId79"/>
    <p:sldId id="299" r:id="rId80"/>
    <p:sldId id="300" r:id="rId81"/>
    <p:sldId id="361" r:id="rId82"/>
    <p:sldId id="262" r:id="rId83"/>
    <p:sldId id="277" r:id="rId84"/>
    <p:sldId id="278" r:id="rId85"/>
    <p:sldId id="275" r:id="rId86"/>
    <p:sldId id="276" r:id="rId87"/>
    <p:sldId id="280" r:id="rId88"/>
    <p:sldId id="260" r:id="rId89"/>
    <p:sldId id="259" r:id="rId90"/>
    <p:sldId id="279" r:id="rId91"/>
    <p:sldId id="263" r:id="rId92"/>
    <p:sldId id="264" r:id="rId93"/>
    <p:sldId id="265" r:id="rId94"/>
    <p:sldId id="266" r:id="rId95"/>
    <p:sldId id="267" r:id="rId96"/>
    <p:sldId id="268" r:id="rId97"/>
    <p:sldId id="269" r:id="rId98"/>
    <p:sldId id="270" r:id="rId99"/>
    <p:sldId id="271" r:id="rId100"/>
    <p:sldId id="272" r:id="rId101"/>
    <p:sldId id="363" r:id="rId102"/>
    <p:sldId id="364" r:id="rId103"/>
    <p:sldId id="365" r:id="rId104"/>
    <p:sldId id="366" r:id="rId105"/>
    <p:sldId id="367" r:id="rId106"/>
    <p:sldId id="368" r:id="rId107"/>
    <p:sldId id="369" r:id="rId108"/>
    <p:sldId id="325" r:id="rId109"/>
    <p:sldId id="316" r:id="rId110"/>
    <p:sldId id="317" r:id="rId111"/>
    <p:sldId id="318" r:id="rId112"/>
    <p:sldId id="319" r:id="rId113"/>
    <p:sldId id="320" r:id="rId114"/>
    <p:sldId id="321" r:id="rId115"/>
    <p:sldId id="322" r:id="rId116"/>
    <p:sldId id="323" r:id="rId117"/>
    <p:sldId id="324" r:id="rId118"/>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8" autoAdjust="0"/>
    <p:restoredTop sz="94660"/>
  </p:normalViewPr>
  <p:slideViewPr>
    <p:cSldViewPr snapToGrid="0">
      <p:cViewPr varScale="1">
        <p:scale>
          <a:sx n="101" d="100"/>
          <a:sy n="101" d="100"/>
        </p:scale>
        <p:origin x="132"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13" Type="http://schemas.openxmlformats.org/officeDocument/2006/relationships/slide" Target="slides/slide100.xml"/><Relationship Id="rId118" Type="http://schemas.openxmlformats.org/officeDocument/2006/relationships/slide" Target="slides/slide105.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slide" Target="slides/slide95.xml"/><Relationship Id="rId116" Type="http://schemas.openxmlformats.org/officeDocument/2006/relationships/slide" Target="slides/slide103.xml"/><Relationship Id="rId124"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slide" Target="slides/slide9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8735E-A95F-4107-96DF-3BBFB2626DA1}" type="datetimeFigureOut">
              <a:rPr kumimoji="1" lang="ja-JP" altLang="en-US" smtClean="0"/>
              <a:t>2017/6/25</a:t>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95E056-D689-4FAF-901B-79A95697A3B6}" type="slidenum">
              <a:rPr kumimoji="1" lang="ja-JP" altLang="en-US" smtClean="0"/>
              <a:t>‹#›</a:t>
            </a:fld>
            <a:endParaRPr kumimoji="1" lang="ja-JP" altLang="en-US"/>
          </a:p>
        </p:txBody>
      </p:sp>
    </p:spTree>
    <p:extLst>
      <p:ext uri="{BB962C8B-B14F-4D97-AF65-F5344CB8AC3E}">
        <p14:creationId xmlns:p14="http://schemas.microsoft.com/office/powerpoint/2010/main" val="39769135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2B87A9-25F6-4C1F-83FF-063A3BD9DB4A}" type="datetimeFigureOut">
              <a:rPr kumimoji="1" lang="ja-JP" altLang="en-US" smtClean="0"/>
              <a:t>2017/6/25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145E4D-A07C-461B-AE2F-700EB7648987}" type="slidenum">
              <a:rPr kumimoji="1" lang="ja-JP" altLang="en-US" smtClean="0"/>
              <a:t>‹#›</a:t>
            </a:fld>
            <a:endParaRPr kumimoji="1" lang="ja-JP" altLang="en-US"/>
          </a:p>
        </p:txBody>
      </p:sp>
    </p:spTree>
    <p:extLst>
      <p:ext uri="{BB962C8B-B14F-4D97-AF65-F5344CB8AC3E}">
        <p14:creationId xmlns:p14="http://schemas.microsoft.com/office/powerpoint/2010/main" val="28839617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1145E4D-A07C-461B-AE2F-700EB7648987}" type="slidenum">
              <a:rPr kumimoji="1" lang="ja-JP" altLang="en-US" smtClean="0"/>
              <a:t>1</a:t>
            </a:fld>
            <a:endParaRPr kumimoji="1" lang="ja-JP" altLang="en-US"/>
          </a:p>
        </p:txBody>
      </p:sp>
    </p:spTree>
    <p:extLst>
      <p:ext uri="{BB962C8B-B14F-4D97-AF65-F5344CB8AC3E}">
        <p14:creationId xmlns:p14="http://schemas.microsoft.com/office/powerpoint/2010/main" val="1775108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1145E4D-A07C-461B-AE2F-700EB7648987}" type="slidenum">
              <a:rPr kumimoji="1" lang="ja-JP" altLang="en-US" smtClean="0"/>
              <a:t>47</a:t>
            </a:fld>
            <a:endParaRPr kumimoji="1" lang="ja-JP" altLang="en-US"/>
          </a:p>
        </p:txBody>
      </p:sp>
    </p:spTree>
    <p:extLst>
      <p:ext uri="{BB962C8B-B14F-4D97-AF65-F5344CB8AC3E}">
        <p14:creationId xmlns:p14="http://schemas.microsoft.com/office/powerpoint/2010/main" val="2912644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スライド イメージ プレースホルダー 1"/>
          <p:cNvSpPr>
            <a:spLocks noGrp="1" noRot="1" noChangeAspect="1" noTextEdit="1"/>
          </p:cNvSpPr>
          <p:nvPr>
            <p:ph type="sldImg"/>
          </p:nvPr>
        </p:nvSpPr>
        <p:spPr>
          <a:ln/>
        </p:spPr>
      </p:sp>
      <p:sp>
        <p:nvSpPr>
          <p:cNvPr id="154627" name="ノート プレースホルダー 2"/>
          <p:cNvSpPr>
            <a:spLocks noGrp="1"/>
          </p:cNvSpPr>
          <p:nvPr>
            <p:ph type="body" idx="1"/>
          </p:nvPr>
        </p:nvSpPr>
        <p:spPr>
          <a:noFill/>
        </p:spPr>
        <p:txBody>
          <a:bodyPr/>
          <a:lstStyle/>
          <a:p>
            <a:endParaRPr lang="ja-JP" altLang="en-US">
              <a:ea typeface="ＭＳ Ｐ明朝" charset="-128"/>
            </a:endParaRPr>
          </a:p>
        </p:txBody>
      </p:sp>
      <p:sp>
        <p:nvSpPr>
          <p:cNvPr id="154628" name="スライド番号プレースホルダー 3"/>
          <p:cNvSpPr>
            <a:spLocks noGrp="1"/>
          </p:cNvSpPr>
          <p:nvPr>
            <p:ph type="sldNum" sz="quarter" idx="5"/>
          </p:nvPr>
        </p:nvSpPr>
        <p:spPr>
          <a:noFill/>
        </p:spPr>
        <p:txBody>
          <a:bodyPr/>
          <a:lstStyle>
            <a:lvl1pPr eaLnBrk="0" hangingPunct="0">
              <a:defRPr kumimoji="1">
                <a:solidFill>
                  <a:schemeClr val="tx1"/>
                </a:solidFill>
                <a:latin typeface="Arial" charset="0"/>
                <a:ea typeface="ＭＳ Ｐゴシック" charset="-128"/>
              </a:defRPr>
            </a:lvl1pPr>
            <a:lvl2pPr marL="749328" indent="-288203" eaLnBrk="0" hangingPunct="0">
              <a:defRPr kumimoji="1">
                <a:solidFill>
                  <a:schemeClr val="tx1"/>
                </a:solidFill>
                <a:latin typeface="Arial" charset="0"/>
                <a:ea typeface="ＭＳ Ｐゴシック" charset="-128"/>
              </a:defRPr>
            </a:lvl2pPr>
            <a:lvl3pPr marL="1152813" indent="-230563" eaLnBrk="0" hangingPunct="0">
              <a:defRPr kumimoji="1">
                <a:solidFill>
                  <a:schemeClr val="tx1"/>
                </a:solidFill>
                <a:latin typeface="Arial" charset="0"/>
                <a:ea typeface="ＭＳ Ｐゴシック" charset="-128"/>
              </a:defRPr>
            </a:lvl3pPr>
            <a:lvl4pPr marL="1613938" indent="-230563" eaLnBrk="0" hangingPunct="0">
              <a:defRPr kumimoji="1">
                <a:solidFill>
                  <a:schemeClr val="tx1"/>
                </a:solidFill>
                <a:latin typeface="Arial" charset="0"/>
                <a:ea typeface="ＭＳ Ｐゴシック" charset="-128"/>
              </a:defRPr>
            </a:lvl4pPr>
            <a:lvl5pPr marL="2075063" indent="-230563" eaLnBrk="0" hangingPunct="0">
              <a:defRPr kumimoji="1">
                <a:solidFill>
                  <a:schemeClr val="tx1"/>
                </a:solidFill>
                <a:latin typeface="Arial" charset="0"/>
                <a:ea typeface="ＭＳ Ｐゴシック" charset="-128"/>
              </a:defRPr>
            </a:lvl5pPr>
            <a:lvl6pPr marL="2536188" indent="-230563" eaLnBrk="0" fontAlgn="base" hangingPunct="0">
              <a:spcBef>
                <a:spcPct val="0"/>
              </a:spcBef>
              <a:spcAft>
                <a:spcPct val="0"/>
              </a:spcAft>
              <a:defRPr kumimoji="1">
                <a:solidFill>
                  <a:schemeClr val="tx1"/>
                </a:solidFill>
                <a:latin typeface="Arial" charset="0"/>
                <a:ea typeface="ＭＳ Ｐゴシック" charset="-128"/>
              </a:defRPr>
            </a:lvl6pPr>
            <a:lvl7pPr marL="2997313" indent="-230563" eaLnBrk="0" fontAlgn="base" hangingPunct="0">
              <a:spcBef>
                <a:spcPct val="0"/>
              </a:spcBef>
              <a:spcAft>
                <a:spcPct val="0"/>
              </a:spcAft>
              <a:defRPr kumimoji="1">
                <a:solidFill>
                  <a:schemeClr val="tx1"/>
                </a:solidFill>
                <a:latin typeface="Arial" charset="0"/>
                <a:ea typeface="ＭＳ Ｐゴシック" charset="-128"/>
              </a:defRPr>
            </a:lvl7pPr>
            <a:lvl8pPr marL="3458438" indent="-230563" eaLnBrk="0" fontAlgn="base" hangingPunct="0">
              <a:spcBef>
                <a:spcPct val="0"/>
              </a:spcBef>
              <a:spcAft>
                <a:spcPct val="0"/>
              </a:spcAft>
              <a:defRPr kumimoji="1">
                <a:solidFill>
                  <a:schemeClr val="tx1"/>
                </a:solidFill>
                <a:latin typeface="Arial" charset="0"/>
                <a:ea typeface="ＭＳ Ｐゴシック" charset="-128"/>
              </a:defRPr>
            </a:lvl8pPr>
            <a:lvl9pPr marL="3919563" indent="-230563"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29251571-D30F-4110-AC53-BDFB308E80B3}" type="slidenum">
              <a:rPr lang="ja-JP" altLang="en-US" smtClean="0">
                <a:solidFill>
                  <a:prstClr val="black"/>
                </a:solidFill>
                <a:latin typeface="Times New Roman" pitchFamily="18" charset="0"/>
              </a:rPr>
              <a:pPr eaLnBrk="1" hangingPunct="1"/>
              <a:t>74</a:t>
            </a:fld>
            <a:endParaRPr lang="ja-JP" altLang="en-US">
              <a:solidFill>
                <a:prstClr val="black"/>
              </a:solidFill>
              <a:latin typeface="Times New Roman" pitchFamily="18" charset="0"/>
            </a:endParaRPr>
          </a:p>
        </p:txBody>
      </p:sp>
    </p:spTree>
    <p:extLst>
      <p:ext uri="{BB962C8B-B14F-4D97-AF65-F5344CB8AC3E}">
        <p14:creationId xmlns:p14="http://schemas.microsoft.com/office/powerpoint/2010/main" val="564906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fontAlgn="base">
              <a:spcBef>
                <a:spcPct val="0"/>
              </a:spcBef>
              <a:spcAft>
                <a:spcPct val="0"/>
              </a:spcAft>
              <a:defRPr/>
            </a:pPr>
            <a:fld id="{E7E70DEB-31A4-479D-9E1D-BEFE729AE460}" type="slidenum">
              <a:rPr lang="ja-JP" altLang="en-US" smtClean="0">
                <a:solidFill>
                  <a:prstClr val="black"/>
                </a:solidFill>
                <a:latin typeface="Arial" charset="0"/>
              </a:rPr>
              <a:pPr fontAlgn="base">
                <a:spcBef>
                  <a:spcPct val="0"/>
                </a:spcBef>
                <a:spcAft>
                  <a:spcPct val="0"/>
                </a:spcAft>
                <a:defRPr/>
              </a:pPr>
              <a:t>88</a:t>
            </a:fld>
            <a:endParaRPr lang="ja-JP" altLang="en-US">
              <a:solidFill>
                <a:prstClr val="black"/>
              </a:solidFill>
              <a:latin typeface="Arial" charset="0"/>
            </a:endParaRPr>
          </a:p>
        </p:txBody>
      </p:sp>
    </p:spTree>
    <p:extLst>
      <p:ext uri="{BB962C8B-B14F-4D97-AF65-F5344CB8AC3E}">
        <p14:creationId xmlns:p14="http://schemas.microsoft.com/office/powerpoint/2010/main" val="32225906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9" name="Picture 8"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a:xfrm>
            <a:off x="6065417" y="5054602"/>
            <a:ext cx="673276" cy="279400"/>
          </a:xfrm>
        </p:spPr>
        <p:txBody>
          <a:bodyPr/>
          <a:lstStyle/>
          <a:p>
            <a:fld id="{C5CE075E-A8DB-4CD5-9BB5-89EB29F46350}" type="datetime1">
              <a:rPr kumimoji="1" lang="ja-JP" altLang="en-US" smtClean="0"/>
              <a:t>2017/6/25</a:t>
            </a:fld>
            <a:endParaRPr kumimoji="1" lang="ja-JP" altLang="en-US"/>
          </a:p>
        </p:txBody>
      </p:sp>
      <p:sp>
        <p:nvSpPr>
          <p:cNvPr id="5" name="Footer Placeholder 4"/>
          <p:cNvSpPr>
            <a:spLocks noGrp="1"/>
          </p:cNvSpPr>
          <p:nvPr>
            <p:ph type="ftr" sz="quarter" idx="11"/>
          </p:nvPr>
        </p:nvSpPr>
        <p:spPr>
          <a:xfrm>
            <a:off x="1921934" y="5054602"/>
            <a:ext cx="4064860" cy="279400"/>
          </a:xfrm>
        </p:spPr>
        <p:txBody>
          <a:bodyPr/>
          <a:lstStyle/>
          <a:p>
            <a:endParaRPr kumimoji="1" lang="ja-JP" altLang="en-US"/>
          </a:p>
        </p:txBody>
      </p:sp>
      <p:sp>
        <p:nvSpPr>
          <p:cNvPr id="6" name="Slide Number Placeholder 5"/>
          <p:cNvSpPr>
            <a:spLocks noGrp="1"/>
          </p:cNvSpPr>
          <p:nvPr>
            <p:ph type="sldNum" sz="quarter" idx="12"/>
          </p:nvPr>
        </p:nvSpPr>
        <p:spPr>
          <a:xfrm>
            <a:off x="6817317" y="5054602"/>
            <a:ext cx="413483" cy="279400"/>
          </a:xfrm>
        </p:spPr>
        <p:txBody>
          <a:bodyPr/>
          <a:lstStyle/>
          <a:p>
            <a:fld id="{37301AFC-FF9E-48C0-9178-2F56D3CD311A}" type="slidenum">
              <a:rPr kumimoji="1" lang="ja-JP" altLang="en-US" smtClean="0"/>
              <a:t>‹#›</a:t>
            </a:fld>
            <a:endParaRPr kumimoji="1" lang="ja-JP" altLang="en-US"/>
          </a:p>
        </p:txBody>
      </p:sp>
      <p:cxnSp>
        <p:nvCxnSpPr>
          <p:cNvPr id="15" name="Straight Connector 14"/>
          <p:cNvCxnSpPr/>
          <p:nvPr/>
        </p:nvCxnSpPr>
        <p:spPr>
          <a:xfrm>
            <a:off x="2019825" y="3471329"/>
            <a:ext cx="511308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1388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796D929-F5AC-425E-8DA9-14D67D2B1FDE}" type="datetime1">
              <a:rPr kumimoji="1" lang="ja-JP" altLang="en-US" smtClean="0"/>
              <a:t>2017/6/25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7301AFC-FF9E-48C0-9178-2F56D3CD311A}" type="slidenum">
              <a:rPr kumimoji="1" lang="ja-JP" altLang="en-US" smtClean="0"/>
              <a:t>‹#›</a:t>
            </a:fld>
            <a:endParaRPr kumimoji="1" lang="ja-JP" altLang="en-US"/>
          </a:p>
        </p:txBody>
      </p:sp>
    </p:spTree>
    <p:extLst>
      <p:ext uri="{BB962C8B-B14F-4D97-AF65-F5344CB8AC3E}">
        <p14:creationId xmlns:p14="http://schemas.microsoft.com/office/powerpoint/2010/main" val="41735685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77"/>
            <a:ext cx="4040188" cy="639761"/>
          </a:xfrm>
        </p:spPr>
        <p:txBody>
          <a:bodyPr anchor="b"/>
          <a:lstStyle>
            <a:lvl1pPr marL="0" indent="0">
              <a:buNone/>
              <a:defRPr sz="2215" b="1"/>
            </a:lvl1pPr>
            <a:lvl2pPr marL="420813" indent="0">
              <a:buNone/>
              <a:defRPr sz="1846" b="1"/>
            </a:lvl2pPr>
            <a:lvl3pPr marL="841612" indent="0">
              <a:buNone/>
              <a:defRPr sz="1662" b="1"/>
            </a:lvl3pPr>
            <a:lvl4pPr marL="1262419" indent="0">
              <a:buNone/>
              <a:defRPr sz="1477" b="1"/>
            </a:lvl4pPr>
            <a:lvl5pPr marL="1683218" indent="0">
              <a:buNone/>
              <a:defRPr sz="1477" b="1"/>
            </a:lvl5pPr>
            <a:lvl6pPr marL="2104017" indent="0">
              <a:buNone/>
              <a:defRPr sz="1477" b="1"/>
            </a:lvl6pPr>
            <a:lvl7pPr marL="2524828" indent="0">
              <a:buNone/>
              <a:defRPr sz="1477" b="1"/>
            </a:lvl7pPr>
            <a:lvl8pPr marL="2945621" indent="0">
              <a:buNone/>
              <a:defRPr sz="1477" b="1"/>
            </a:lvl8pPr>
            <a:lvl9pPr marL="3366440" indent="0">
              <a:buNone/>
              <a:defRPr sz="1477"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910"/>
            <a:ext cx="404018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35" y="1535177"/>
            <a:ext cx="4041775" cy="639761"/>
          </a:xfrm>
        </p:spPr>
        <p:txBody>
          <a:bodyPr anchor="b"/>
          <a:lstStyle>
            <a:lvl1pPr marL="0" indent="0">
              <a:buNone/>
              <a:defRPr sz="2215" b="1"/>
            </a:lvl1pPr>
            <a:lvl2pPr marL="420813" indent="0">
              <a:buNone/>
              <a:defRPr sz="1846" b="1"/>
            </a:lvl2pPr>
            <a:lvl3pPr marL="841612" indent="0">
              <a:buNone/>
              <a:defRPr sz="1662" b="1"/>
            </a:lvl3pPr>
            <a:lvl4pPr marL="1262419" indent="0">
              <a:buNone/>
              <a:defRPr sz="1477" b="1"/>
            </a:lvl4pPr>
            <a:lvl5pPr marL="1683218" indent="0">
              <a:buNone/>
              <a:defRPr sz="1477" b="1"/>
            </a:lvl5pPr>
            <a:lvl6pPr marL="2104017" indent="0">
              <a:buNone/>
              <a:defRPr sz="1477" b="1"/>
            </a:lvl6pPr>
            <a:lvl7pPr marL="2524828" indent="0">
              <a:buNone/>
              <a:defRPr sz="1477" b="1"/>
            </a:lvl7pPr>
            <a:lvl8pPr marL="2945621" indent="0">
              <a:buNone/>
              <a:defRPr sz="1477" b="1"/>
            </a:lvl8pPr>
            <a:lvl9pPr marL="3366440" indent="0">
              <a:buNone/>
              <a:defRPr sz="1477"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35" y="2174910"/>
            <a:ext cx="404177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E9C6E12-EE43-43DA-8E34-BD580F5A673D}" type="datetime1">
              <a:rPr lang="ja-JP" altLang="en-US" smtClean="0">
                <a:solidFill>
                  <a:srgbClr val="073E87"/>
                </a:solidFill>
              </a:rPr>
              <a:t>2017/6/25</a:t>
            </a:fld>
            <a:endParaRPr lang="ja-JP" altLang="en-US">
              <a:solidFill>
                <a:srgbClr val="073E87"/>
              </a:solidFill>
            </a:endParaRPr>
          </a:p>
        </p:txBody>
      </p:sp>
      <p:sp>
        <p:nvSpPr>
          <p:cNvPr id="8" name="フッター プレースホルダー 7"/>
          <p:cNvSpPr>
            <a:spLocks noGrp="1"/>
          </p:cNvSpPr>
          <p:nvPr>
            <p:ph type="ftr" sz="quarter" idx="11"/>
          </p:nvPr>
        </p:nvSpPr>
        <p:spPr/>
        <p:txBody>
          <a:bodyPr/>
          <a:lstStyle/>
          <a:p>
            <a:endParaRPr lang="ja-JP" altLang="en-US">
              <a:solidFill>
                <a:srgbClr val="073E87"/>
              </a:solidFill>
            </a:endParaRPr>
          </a:p>
        </p:txBody>
      </p:sp>
      <p:sp>
        <p:nvSpPr>
          <p:cNvPr id="9" name="スライド番号プレースホルダー 8"/>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11349374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C414239-CADA-44B7-80D5-78960B51C010}" type="datetime1">
              <a:rPr lang="ja-JP" altLang="en-US" smtClean="0">
                <a:solidFill>
                  <a:srgbClr val="073E87"/>
                </a:solidFill>
              </a:rPr>
              <a:t>2017/6/25</a:t>
            </a:fld>
            <a:endParaRPr lang="ja-JP" altLang="en-US">
              <a:solidFill>
                <a:srgbClr val="073E87"/>
              </a:solidFill>
            </a:endParaRPr>
          </a:p>
        </p:txBody>
      </p:sp>
      <p:sp>
        <p:nvSpPr>
          <p:cNvPr id="4" name="フッター プレースホルダー 3"/>
          <p:cNvSpPr>
            <a:spLocks noGrp="1"/>
          </p:cNvSpPr>
          <p:nvPr>
            <p:ph type="ftr" sz="quarter" idx="11"/>
          </p:nvPr>
        </p:nvSpPr>
        <p:spPr/>
        <p:txBody>
          <a:bodyPr/>
          <a:lstStyle/>
          <a:p>
            <a:endParaRPr lang="ja-JP" altLang="en-US">
              <a:solidFill>
                <a:srgbClr val="073E87"/>
              </a:solidFill>
            </a:endParaRPr>
          </a:p>
        </p:txBody>
      </p:sp>
      <p:sp>
        <p:nvSpPr>
          <p:cNvPr id="5" name="スライド番号プレースホルダー 4"/>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38190886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008A37E-ED0A-400A-A352-B13A73DD5EC3}" type="datetime1">
              <a:rPr lang="ja-JP" altLang="en-US" smtClean="0">
                <a:solidFill>
                  <a:srgbClr val="073E87"/>
                </a:solidFill>
              </a:rPr>
              <a:t>2017/6/25</a:t>
            </a:fld>
            <a:endParaRPr lang="ja-JP" altLang="en-US">
              <a:solidFill>
                <a:srgbClr val="073E87"/>
              </a:solidFill>
            </a:endParaRPr>
          </a:p>
        </p:txBody>
      </p:sp>
      <p:sp>
        <p:nvSpPr>
          <p:cNvPr id="3" name="フッター プレースホルダー 2"/>
          <p:cNvSpPr>
            <a:spLocks noGrp="1"/>
          </p:cNvSpPr>
          <p:nvPr>
            <p:ph type="ftr" sz="quarter" idx="11"/>
          </p:nvPr>
        </p:nvSpPr>
        <p:spPr/>
        <p:txBody>
          <a:bodyPr/>
          <a:lstStyle/>
          <a:p>
            <a:endParaRPr lang="ja-JP" altLang="en-US">
              <a:solidFill>
                <a:srgbClr val="073E87"/>
              </a:solidFill>
            </a:endParaRPr>
          </a:p>
        </p:txBody>
      </p:sp>
      <p:sp>
        <p:nvSpPr>
          <p:cNvPr id="4" name="スライド番号プレースホルダー 3"/>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3058300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73073"/>
            <a:ext cx="3008313" cy="1162052"/>
          </a:xfrm>
        </p:spPr>
        <p:txBody>
          <a:bodyPr anchor="b"/>
          <a:lstStyle>
            <a:lvl1pPr algn="l">
              <a:defRPr sz="1846"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1" y="273092"/>
            <a:ext cx="5111750" cy="5853115"/>
          </a:xfrm>
        </p:spPr>
        <p:txBody>
          <a:bodyPr/>
          <a:lstStyle>
            <a:lvl1pPr>
              <a:defRPr sz="3046"/>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4" y="1435170"/>
            <a:ext cx="3008313" cy="4691063"/>
          </a:xfrm>
        </p:spPr>
        <p:txBody>
          <a:bodyPr/>
          <a:lstStyle>
            <a:lvl1pPr marL="0" indent="0">
              <a:buNone/>
              <a:defRPr sz="1477"/>
            </a:lvl1pPr>
            <a:lvl2pPr marL="420813" indent="0">
              <a:buNone/>
              <a:defRPr sz="1200"/>
            </a:lvl2pPr>
            <a:lvl3pPr marL="841612" indent="0">
              <a:buNone/>
              <a:defRPr sz="831"/>
            </a:lvl3pPr>
            <a:lvl4pPr marL="1262419" indent="0">
              <a:buNone/>
              <a:defRPr sz="831"/>
            </a:lvl4pPr>
            <a:lvl5pPr marL="1683218" indent="0">
              <a:buNone/>
              <a:defRPr sz="831"/>
            </a:lvl5pPr>
            <a:lvl6pPr marL="2104017" indent="0">
              <a:buNone/>
              <a:defRPr sz="831"/>
            </a:lvl6pPr>
            <a:lvl7pPr marL="2524828" indent="0">
              <a:buNone/>
              <a:defRPr sz="831"/>
            </a:lvl7pPr>
            <a:lvl8pPr marL="2945621" indent="0">
              <a:buNone/>
              <a:defRPr sz="831"/>
            </a:lvl8pPr>
            <a:lvl9pPr marL="3366440" indent="0">
              <a:buNone/>
              <a:defRPr sz="831"/>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9BAA587-A9D3-4607-97CB-8ACE6B771B6E}" type="datetime1">
              <a:rPr lang="ja-JP" altLang="en-US" smtClean="0">
                <a:solidFill>
                  <a:srgbClr val="073E87"/>
                </a:solidFill>
              </a:rPr>
              <a:t>2017/6/25</a:t>
            </a:fld>
            <a:endParaRPr lang="ja-JP" altLang="en-US">
              <a:solidFill>
                <a:srgbClr val="073E87"/>
              </a:solidFill>
            </a:endParaRPr>
          </a:p>
        </p:txBody>
      </p:sp>
      <p:sp>
        <p:nvSpPr>
          <p:cNvPr id="6" name="フッター プレースホルダー 5"/>
          <p:cNvSpPr>
            <a:spLocks noGrp="1"/>
          </p:cNvSpPr>
          <p:nvPr>
            <p:ph type="ftr" sz="quarter" idx="11"/>
          </p:nvPr>
        </p:nvSpPr>
        <p:spPr/>
        <p:txBody>
          <a:bodyPr/>
          <a:lstStyle/>
          <a:p>
            <a:endParaRPr lang="ja-JP" altLang="en-US">
              <a:solidFill>
                <a:srgbClr val="073E87"/>
              </a:solidFill>
            </a:endParaRPr>
          </a:p>
        </p:txBody>
      </p:sp>
      <p:sp>
        <p:nvSpPr>
          <p:cNvPr id="7" name="スライド番号プレースホルダー 6"/>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7426647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9"/>
          </a:xfrm>
        </p:spPr>
        <p:txBody>
          <a:bodyPr anchor="b"/>
          <a:lstStyle>
            <a:lvl1pPr algn="l">
              <a:defRPr sz="1846"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814"/>
            <a:ext cx="5486400" cy="4114800"/>
          </a:xfrm>
        </p:spPr>
        <p:txBody>
          <a:bodyPr/>
          <a:lstStyle>
            <a:lvl1pPr marL="0" indent="0">
              <a:buNone/>
              <a:defRPr sz="3046"/>
            </a:lvl1pPr>
            <a:lvl2pPr marL="420813" indent="0">
              <a:buNone/>
              <a:defRPr sz="2585"/>
            </a:lvl2pPr>
            <a:lvl3pPr marL="841612" indent="0">
              <a:buNone/>
              <a:defRPr sz="2215"/>
            </a:lvl3pPr>
            <a:lvl4pPr marL="1262419" indent="0">
              <a:buNone/>
              <a:defRPr sz="1846"/>
            </a:lvl4pPr>
            <a:lvl5pPr marL="1683218" indent="0">
              <a:buNone/>
              <a:defRPr sz="1846"/>
            </a:lvl5pPr>
            <a:lvl6pPr marL="2104017" indent="0">
              <a:buNone/>
              <a:defRPr sz="1846"/>
            </a:lvl6pPr>
            <a:lvl7pPr marL="2524828" indent="0">
              <a:buNone/>
              <a:defRPr sz="1846"/>
            </a:lvl7pPr>
            <a:lvl8pPr marL="2945621" indent="0">
              <a:buNone/>
              <a:defRPr sz="1846"/>
            </a:lvl8pPr>
            <a:lvl9pPr marL="3366440" indent="0">
              <a:buNone/>
              <a:defRPr sz="1846"/>
            </a:lvl9pPr>
          </a:lstStyle>
          <a:p>
            <a:endParaRPr kumimoji="1" lang="ja-JP" altLang="en-US"/>
          </a:p>
        </p:txBody>
      </p:sp>
      <p:sp>
        <p:nvSpPr>
          <p:cNvPr id="4" name="テキスト プレースホルダー 3"/>
          <p:cNvSpPr>
            <a:spLocks noGrp="1"/>
          </p:cNvSpPr>
          <p:nvPr>
            <p:ph type="body" sz="half" idx="2"/>
          </p:nvPr>
        </p:nvSpPr>
        <p:spPr>
          <a:xfrm>
            <a:off x="1792288" y="5367405"/>
            <a:ext cx="5486400" cy="804863"/>
          </a:xfrm>
        </p:spPr>
        <p:txBody>
          <a:bodyPr/>
          <a:lstStyle>
            <a:lvl1pPr marL="0" indent="0">
              <a:buNone/>
              <a:defRPr sz="1477"/>
            </a:lvl1pPr>
            <a:lvl2pPr marL="420813" indent="0">
              <a:buNone/>
              <a:defRPr sz="1200"/>
            </a:lvl2pPr>
            <a:lvl3pPr marL="841612" indent="0">
              <a:buNone/>
              <a:defRPr sz="831"/>
            </a:lvl3pPr>
            <a:lvl4pPr marL="1262419" indent="0">
              <a:buNone/>
              <a:defRPr sz="831"/>
            </a:lvl4pPr>
            <a:lvl5pPr marL="1683218" indent="0">
              <a:buNone/>
              <a:defRPr sz="831"/>
            </a:lvl5pPr>
            <a:lvl6pPr marL="2104017" indent="0">
              <a:buNone/>
              <a:defRPr sz="831"/>
            </a:lvl6pPr>
            <a:lvl7pPr marL="2524828" indent="0">
              <a:buNone/>
              <a:defRPr sz="831"/>
            </a:lvl7pPr>
            <a:lvl8pPr marL="2945621" indent="0">
              <a:buNone/>
              <a:defRPr sz="831"/>
            </a:lvl8pPr>
            <a:lvl9pPr marL="3366440" indent="0">
              <a:buNone/>
              <a:defRPr sz="831"/>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937E540-EB99-44C1-AF0E-64928F91CB57}" type="datetime1">
              <a:rPr lang="ja-JP" altLang="en-US" smtClean="0">
                <a:solidFill>
                  <a:srgbClr val="073E87"/>
                </a:solidFill>
              </a:rPr>
              <a:t>2017/6/25</a:t>
            </a:fld>
            <a:endParaRPr lang="ja-JP" altLang="en-US">
              <a:solidFill>
                <a:srgbClr val="073E87"/>
              </a:solidFill>
            </a:endParaRPr>
          </a:p>
        </p:txBody>
      </p:sp>
      <p:sp>
        <p:nvSpPr>
          <p:cNvPr id="6" name="フッター プレースホルダー 5"/>
          <p:cNvSpPr>
            <a:spLocks noGrp="1"/>
          </p:cNvSpPr>
          <p:nvPr>
            <p:ph type="ftr" sz="quarter" idx="11"/>
          </p:nvPr>
        </p:nvSpPr>
        <p:spPr/>
        <p:txBody>
          <a:bodyPr/>
          <a:lstStyle/>
          <a:p>
            <a:endParaRPr lang="ja-JP" altLang="en-US">
              <a:solidFill>
                <a:srgbClr val="073E87"/>
              </a:solidFill>
            </a:endParaRPr>
          </a:p>
        </p:txBody>
      </p:sp>
      <p:sp>
        <p:nvSpPr>
          <p:cNvPr id="7" name="スライド番号プレースホルダー 6"/>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455354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63B7C19-7136-4D8C-A3D5-1171E507442E}" type="datetime1">
              <a:rPr lang="ja-JP" altLang="en-US" smtClean="0">
                <a:solidFill>
                  <a:srgbClr val="073E87"/>
                </a:solidFill>
              </a:rPr>
              <a:t>2017/6/25</a:t>
            </a:fld>
            <a:endParaRPr lang="ja-JP" altLang="en-US">
              <a:solidFill>
                <a:srgbClr val="073E87"/>
              </a:solidFill>
            </a:endParaRPr>
          </a:p>
        </p:txBody>
      </p:sp>
      <p:sp>
        <p:nvSpPr>
          <p:cNvPr id="5" name="フッター プレースホルダー 4"/>
          <p:cNvSpPr>
            <a:spLocks noGrp="1"/>
          </p:cNvSpPr>
          <p:nvPr>
            <p:ph type="ftr" sz="quarter" idx="11"/>
          </p:nvPr>
        </p:nvSpPr>
        <p:spPr/>
        <p:txBody>
          <a:bodyPr/>
          <a:lstStyle/>
          <a:p>
            <a:endParaRPr lang="ja-JP" altLang="en-US">
              <a:solidFill>
                <a:srgbClr val="073E87"/>
              </a:solidFill>
            </a:endParaRPr>
          </a:p>
        </p:txBody>
      </p:sp>
      <p:sp>
        <p:nvSpPr>
          <p:cNvPr id="6" name="スライド番号プレースホルダー 5"/>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27219346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7"/>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1" y="274647"/>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D43C75E-ED5D-4402-B84A-5D7DA80075EB}" type="datetime1">
              <a:rPr lang="ja-JP" altLang="en-US" smtClean="0">
                <a:solidFill>
                  <a:srgbClr val="073E87"/>
                </a:solidFill>
              </a:rPr>
              <a:t>2017/6/25</a:t>
            </a:fld>
            <a:endParaRPr lang="ja-JP" altLang="en-US">
              <a:solidFill>
                <a:srgbClr val="073E87"/>
              </a:solidFill>
            </a:endParaRPr>
          </a:p>
        </p:txBody>
      </p:sp>
      <p:sp>
        <p:nvSpPr>
          <p:cNvPr id="5" name="フッター プレースホルダー 4"/>
          <p:cNvSpPr>
            <a:spLocks noGrp="1"/>
          </p:cNvSpPr>
          <p:nvPr>
            <p:ph type="ftr" sz="quarter" idx="11"/>
          </p:nvPr>
        </p:nvSpPr>
        <p:spPr/>
        <p:txBody>
          <a:bodyPr/>
          <a:lstStyle/>
          <a:p>
            <a:endParaRPr lang="ja-JP" altLang="en-US">
              <a:solidFill>
                <a:srgbClr val="073E87"/>
              </a:solidFill>
            </a:endParaRPr>
          </a:p>
        </p:txBody>
      </p:sp>
      <p:sp>
        <p:nvSpPr>
          <p:cNvPr id="6" name="スライド番号プレースホルダー 5"/>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2135241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13"/>
            <a:ext cx="82296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57201" y="1600234"/>
            <a:ext cx="4038600" cy="21891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34"/>
            <a:ext cx="4038600" cy="21891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57201" y="3941780"/>
            <a:ext cx="4038600" cy="21891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4648200" y="3941780"/>
            <a:ext cx="4038600" cy="21891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Date Placeholder 3"/>
          <p:cNvSpPr>
            <a:spLocks noGrp="1"/>
          </p:cNvSpPr>
          <p:nvPr>
            <p:ph type="dt" sz="half" idx="10"/>
          </p:nvPr>
        </p:nvSpPr>
        <p:spPr/>
        <p:txBody>
          <a:bodyPr/>
          <a:lstStyle>
            <a:lvl1pPr>
              <a:defRPr/>
            </a:lvl1pPr>
          </a:lstStyle>
          <a:p>
            <a:pPr>
              <a:defRPr/>
            </a:pPr>
            <a:fld id="{3C7550F1-C78A-4D6E-BEDF-96F321258126}" type="datetime1">
              <a:rPr lang="ja-JP" altLang="en-US" smtClean="0">
                <a:solidFill>
                  <a:prstClr val="black">
                    <a:tint val="75000"/>
                  </a:prstClr>
                </a:solidFill>
              </a:rPr>
              <a:t>2017/6/25</a:t>
            </a:fld>
            <a:endParaRPr lang="en-US" altLang="ja-JP">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9" name="Slide Number Placeholder 5"/>
          <p:cNvSpPr>
            <a:spLocks noGrp="1"/>
          </p:cNvSpPr>
          <p:nvPr>
            <p:ph type="sldNum" sz="quarter" idx="12"/>
          </p:nvPr>
        </p:nvSpPr>
        <p:spPr>
          <a:ln/>
        </p:spPr>
        <p:txBody>
          <a:bodyPr/>
          <a:lstStyle>
            <a:lvl1pPr>
              <a:defRPr/>
            </a:lvl1pPr>
          </a:lstStyle>
          <a:p>
            <a:pPr>
              <a:defRPr/>
            </a:pPr>
            <a:fld id="{4D1EA95B-A2F8-4449-A720-0A4E0E1913A0}"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075676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3" y="2130454"/>
            <a:ext cx="7772400" cy="1470024"/>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20813" indent="0" algn="ctr">
              <a:buNone/>
              <a:defRPr>
                <a:solidFill>
                  <a:schemeClr val="tx1">
                    <a:tint val="75000"/>
                  </a:schemeClr>
                </a:solidFill>
              </a:defRPr>
            </a:lvl2pPr>
            <a:lvl3pPr marL="841612" indent="0" algn="ctr">
              <a:buNone/>
              <a:defRPr>
                <a:solidFill>
                  <a:schemeClr val="tx1">
                    <a:tint val="75000"/>
                  </a:schemeClr>
                </a:solidFill>
              </a:defRPr>
            </a:lvl3pPr>
            <a:lvl4pPr marL="1262419" indent="0" algn="ctr">
              <a:buNone/>
              <a:defRPr>
                <a:solidFill>
                  <a:schemeClr val="tx1">
                    <a:tint val="75000"/>
                  </a:schemeClr>
                </a:solidFill>
              </a:defRPr>
            </a:lvl4pPr>
            <a:lvl5pPr marL="1683218" indent="0" algn="ctr">
              <a:buNone/>
              <a:defRPr>
                <a:solidFill>
                  <a:schemeClr val="tx1">
                    <a:tint val="75000"/>
                  </a:schemeClr>
                </a:solidFill>
              </a:defRPr>
            </a:lvl5pPr>
            <a:lvl6pPr marL="2104017" indent="0" algn="ctr">
              <a:buNone/>
              <a:defRPr>
                <a:solidFill>
                  <a:schemeClr val="tx1">
                    <a:tint val="75000"/>
                  </a:schemeClr>
                </a:solidFill>
              </a:defRPr>
            </a:lvl6pPr>
            <a:lvl7pPr marL="2524828" indent="0" algn="ctr">
              <a:buNone/>
              <a:defRPr>
                <a:solidFill>
                  <a:schemeClr val="tx1">
                    <a:tint val="75000"/>
                  </a:schemeClr>
                </a:solidFill>
              </a:defRPr>
            </a:lvl7pPr>
            <a:lvl8pPr marL="2945621" indent="0" algn="ctr">
              <a:buNone/>
              <a:defRPr>
                <a:solidFill>
                  <a:schemeClr val="tx1">
                    <a:tint val="75000"/>
                  </a:schemeClr>
                </a:solidFill>
              </a:defRPr>
            </a:lvl8pPr>
            <a:lvl9pPr marL="336644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5140B3E-C35F-4251-8513-6A2C9BB669BB}" type="datetime1">
              <a:rPr lang="ja-JP" altLang="en-US" smtClean="0">
                <a:solidFill>
                  <a:srgbClr val="073E87"/>
                </a:solidFill>
              </a:rPr>
              <a:t>2017/6/25</a:t>
            </a:fld>
            <a:endParaRPr lang="ja-JP" altLang="en-US">
              <a:solidFill>
                <a:srgbClr val="073E87"/>
              </a:solidFill>
            </a:endParaRPr>
          </a:p>
        </p:txBody>
      </p:sp>
      <p:sp>
        <p:nvSpPr>
          <p:cNvPr id="5" name="フッター プレースホルダー 4"/>
          <p:cNvSpPr>
            <a:spLocks noGrp="1"/>
          </p:cNvSpPr>
          <p:nvPr>
            <p:ph type="ftr" sz="quarter" idx="11"/>
          </p:nvPr>
        </p:nvSpPr>
        <p:spPr/>
        <p:txBody>
          <a:bodyPr/>
          <a:lstStyle/>
          <a:p>
            <a:endParaRPr lang="ja-JP" altLang="en-US">
              <a:solidFill>
                <a:srgbClr val="073E87"/>
              </a:solidFill>
            </a:endParaRPr>
          </a:p>
        </p:txBody>
      </p:sp>
      <p:sp>
        <p:nvSpPr>
          <p:cNvPr id="6" name="スライド番号プレースホルダー 5"/>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13369542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9EFDFFB-8C7B-461F-B4D9-17FCB83F4916}" type="datetime1">
              <a:rPr lang="ja-JP" altLang="en-US" smtClean="0">
                <a:solidFill>
                  <a:srgbClr val="073E87"/>
                </a:solidFill>
              </a:rPr>
              <a:t>2017/6/25</a:t>
            </a:fld>
            <a:endParaRPr lang="ja-JP" altLang="en-US">
              <a:solidFill>
                <a:srgbClr val="073E87"/>
              </a:solidFill>
            </a:endParaRPr>
          </a:p>
        </p:txBody>
      </p:sp>
      <p:sp>
        <p:nvSpPr>
          <p:cNvPr id="5" name="フッター プレースホルダー 4"/>
          <p:cNvSpPr>
            <a:spLocks noGrp="1"/>
          </p:cNvSpPr>
          <p:nvPr>
            <p:ph type="ftr" sz="quarter" idx="11"/>
          </p:nvPr>
        </p:nvSpPr>
        <p:spPr/>
        <p:txBody>
          <a:bodyPr/>
          <a:lstStyle/>
          <a:p>
            <a:endParaRPr lang="ja-JP" altLang="en-US">
              <a:solidFill>
                <a:srgbClr val="073E87"/>
              </a:solidFill>
            </a:endParaRPr>
          </a:p>
        </p:txBody>
      </p:sp>
      <p:sp>
        <p:nvSpPr>
          <p:cNvPr id="6" name="スライド番号プレースホルダー 5"/>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1157918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AF4F204D-E2B7-47F2-99AF-957F5F3D2DD5}" type="datetime1">
              <a:rPr kumimoji="1" lang="ja-JP" altLang="en-US" smtClean="0"/>
              <a:t>2017/6/25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301AFC-FF9E-48C0-9178-2F56D3CD311A}" type="slidenum">
              <a:rPr kumimoji="1" lang="ja-JP" altLang="en-US" smtClean="0"/>
              <a:t>‹#›</a:t>
            </a:fld>
            <a:endParaRPr kumimoji="1" lang="ja-JP" altLang="en-US"/>
          </a:p>
        </p:txBody>
      </p:sp>
      <p:cxnSp>
        <p:nvCxnSpPr>
          <p:cNvPr id="15" name="Straight Connector 14"/>
          <p:cNvCxnSpPr/>
          <p:nvPr/>
        </p:nvCxnSpPr>
        <p:spPr>
          <a:xfrm>
            <a:off x="1278465" y="4140199"/>
            <a:ext cx="660642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12956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4" y="4406903"/>
            <a:ext cx="7772400" cy="1362075"/>
          </a:xfrm>
        </p:spPr>
        <p:txBody>
          <a:bodyPr anchor="t"/>
          <a:lstStyle>
            <a:lvl1pPr algn="l">
              <a:defRPr sz="3692"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4" y="2906743"/>
            <a:ext cx="7772400" cy="1500184"/>
          </a:xfrm>
        </p:spPr>
        <p:txBody>
          <a:bodyPr anchor="b"/>
          <a:lstStyle>
            <a:lvl1pPr marL="0" indent="0">
              <a:buNone/>
              <a:defRPr sz="1846">
                <a:solidFill>
                  <a:schemeClr val="tx1">
                    <a:tint val="75000"/>
                  </a:schemeClr>
                </a:solidFill>
              </a:defRPr>
            </a:lvl1pPr>
            <a:lvl2pPr marL="420813" indent="0">
              <a:buNone/>
              <a:defRPr sz="1662">
                <a:solidFill>
                  <a:schemeClr val="tx1">
                    <a:tint val="75000"/>
                  </a:schemeClr>
                </a:solidFill>
              </a:defRPr>
            </a:lvl2pPr>
            <a:lvl3pPr marL="841612" indent="0">
              <a:buNone/>
              <a:defRPr sz="1477">
                <a:solidFill>
                  <a:schemeClr val="tx1">
                    <a:tint val="75000"/>
                  </a:schemeClr>
                </a:solidFill>
              </a:defRPr>
            </a:lvl3pPr>
            <a:lvl4pPr marL="1262419" indent="0">
              <a:buNone/>
              <a:defRPr sz="1477">
                <a:solidFill>
                  <a:schemeClr val="tx1">
                    <a:tint val="75000"/>
                  </a:schemeClr>
                </a:solidFill>
              </a:defRPr>
            </a:lvl4pPr>
            <a:lvl5pPr marL="1683218" indent="0">
              <a:buNone/>
              <a:defRPr sz="1477">
                <a:solidFill>
                  <a:schemeClr val="tx1">
                    <a:tint val="75000"/>
                  </a:schemeClr>
                </a:solidFill>
              </a:defRPr>
            </a:lvl5pPr>
            <a:lvl6pPr marL="2104017" indent="0">
              <a:buNone/>
              <a:defRPr sz="1477">
                <a:solidFill>
                  <a:schemeClr val="tx1">
                    <a:tint val="75000"/>
                  </a:schemeClr>
                </a:solidFill>
              </a:defRPr>
            </a:lvl6pPr>
            <a:lvl7pPr marL="2524828" indent="0">
              <a:buNone/>
              <a:defRPr sz="1477">
                <a:solidFill>
                  <a:schemeClr val="tx1">
                    <a:tint val="75000"/>
                  </a:schemeClr>
                </a:solidFill>
              </a:defRPr>
            </a:lvl7pPr>
            <a:lvl8pPr marL="2945621" indent="0">
              <a:buNone/>
              <a:defRPr sz="1477">
                <a:solidFill>
                  <a:schemeClr val="tx1">
                    <a:tint val="75000"/>
                  </a:schemeClr>
                </a:solidFill>
              </a:defRPr>
            </a:lvl8pPr>
            <a:lvl9pPr marL="3366440" indent="0">
              <a:buNone/>
              <a:defRPr sz="1477">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26EF659-BE07-461C-8337-16DA626342A2}" type="datetime1">
              <a:rPr lang="ja-JP" altLang="en-US" smtClean="0">
                <a:solidFill>
                  <a:srgbClr val="073E87"/>
                </a:solidFill>
              </a:rPr>
              <a:t>2017/6/25</a:t>
            </a:fld>
            <a:endParaRPr lang="ja-JP" altLang="en-US">
              <a:solidFill>
                <a:srgbClr val="073E87"/>
              </a:solidFill>
            </a:endParaRPr>
          </a:p>
        </p:txBody>
      </p:sp>
      <p:sp>
        <p:nvSpPr>
          <p:cNvPr id="5" name="フッター プレースホルダー 4"/>
          <p:cNvSpPr>
            <a:spLocks noGrp="1"/>
          </p:cNvSpPr>
          <p:nvPr>
            <p:ph type="ftr" sz="quarter" idx="11"/>
          </p:nvPr>
        </p:nvSpPr>
        <p:spPr/>
        <p:txBody>
          <a:bodyPr/>
          <a:lstStyle/>
          <a:p>
            <a:endParaRPr lang="ja-JP" altLang="en-US">
              <a:solidFill>
                <a:srgbClr val="073E87"/>
              </a:solidFill>
            </a:endParaRPr>
          </a:p>
        </p:txBody>
      </p:sp>
      <p:sp>
        <p:nvSpPr>
          <p:cNvPr id="6" name="スライド番号プレースホルダー 5"/>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41808847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1" y="1600204"/>
            <a:ext cx="4038600" cy="4525964"/>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4"/>
            <a:ext cx="4038600" cy="4525964"/>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8C2B45BF-8AB1-4F97-8961-DCFDE195F2B5}" type="datetime1">
              <a:rPr lang="ja-JP" altLang="en-US" smtClean="0">
                <a:solidFill>
                  <a:srgbClr val="073E87"/>
                </a:solidFill>
              </a:rPr>
              <a:t>2017/6/25</a:t>
            </a:fld>
            <a:endParaRPr lang="ja-JP" altLang="en-US">
              <a:solidFill>
                <a:srgbClr val="073E87"/>
              </a:solidFill>
            </a:endParaRPr>
          </a:p>
        </p:txBody>
      </p:sp>
      <p:sp>
        <p:nvSpPr>
          <p:cNvPr id="6" name="フッター プレースホルダー 5"/>
          <p:cNvSpPr>
            <a:spLocks noGrp="1"/>
          </p:cNvSpPr>
          <p:nvPr>
            <p:ph type="ftr" sz="quarter" idx="11"/>
          </p:nvPr>
        </p:nvSpPr>
        <p:spPr/>
        <p:txBody>
          <a:bodyPr/>
          <a:lstStyle/>
          <a:p>
            <a:endParaRPr lang="ja-JP" altLang="en-US">
              <a:solidFill>
                <a:srgbClr val="073E87"/>
              </a:solidFill>
            </a:endParaRPr>
          </a:p>
        </p:txBody>
      </p:sp>
      <p:sp>
        <p:nvSpPr>
          <p:cNvPr id="7" name="スライド番号プレースホルダー 6"/>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11121307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77"/>
            <a:ext cx="4040188" cy="639761"/>
          </a:xfrm>
        </p:spPr>
        <p:txBody>
          <a:bodyPr anchor="b"/>
          <a:lstStyle>
            <a:lvl1pPr marL="0" indent="0">
              <a:buNone/>
              <a:defRPr sz="2215" b="1"/>
            </a:lvl1pPr>
            <a:lvl2pPr marL="420813" indent="0">
              <a:buNone/>
              <a:defRPr sz="1846" b="1"/>
            </a:lvl2pPr>
            <a:lvl3pPr marL="841612" indent="0">
              <a:buNone/>
              <a:defRPr sz="1662" b="1"/>
            </a:lvl3pPr>
            <a:lvl4pPr marL="1262419" indent="0">
              <a:buNone/>
              <a:defRPr sz="1477" b="1"/>
            </a:lvl4pPr>
            <a:lvl5pPr marL="1683218" indent="0">
              <a:buNone/>
              <a:defRPr sz="1477" b="1"/>
            </a:lvl5pPr>
            <a:lvl6pPr marL="2104017" indent="0">
              <a:buNone/>
              <a:defRPr sz="1477" b="1"/>
            </a:lvl6pPr>
            <a:lvl7pPr marL="2524828" indent="0">
              <a:buNone/>
              <a:defRPr sz="1477" b="1"/>
            </a:lvl7pPr>
            <a:lvl8pPr marL="2945621" indent="0">
              <a:buNone/>
              <a:defRPr sz="1477" b="1"/>
            </a:lvl8pPr>
            <a:lvl9pPr marL="3366440" indent="0">
              <a:buNone/>
              <a:defRPr sz="1477"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910"/>
            <a:ext cx="404018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35" y="1535177"/>
            <a:ext cx="4041775" cy="639761"/>
          </a:xfrm>
        </p:spPr>
        <p:txBody>
          <a:bodyPr anchor="b"/>
          <a:lstStyle>
            <a:lvl1pPr marL="0" indent="0">
              <a:buNone/>
              <a:defRPr sz="2215" b="1"/>
            </a:lvl1pPr>
            <a:lvl2pPr marL="420813" indent="0">
              <a:buNone/>
              <a:defRPr sz="1846" b="1"/>
            </a:lvl2pPr>
            <a:lvl3pPr marL="841612" indent="0">
              <a:buNone/>
              <a:defRPr sz="1662" b="1"/>
            </a:lvl3pPr>
            <a:lvl4pPr marL="1262419" indent="0">
              <a:buNone/>
              <a:defRPr sz="1477" b="1"/>
            </a:lvl4pPr>
            <a:lvl5pPr marL="1683218" indent="0">
              <a:buNone/>
              <a:defRPr sz="1477" b="1"/>
            </a:lvl5pPr>
            <a:lvl6pPr marL="2104017" indent="0">
              <a:buNone/>
              <a:defRPr sz="1477" b="1"/>
            </a:lvl6pPr>
            <a:lvl7pPr marL="2524828" indent="0">
              <a:buNone/>
              <a:defRPr sz="1477" b="1"/>
            </a:lvl7pPr>
            <a:lvl8pPr marL="2945621" indent="0">
              <a:buNone/>
              <a:defRPr sz="1477" b="1"/>
            </a:lvl8pPr>
            <a:lvl9pPr marL="3366440" indent="0">
              <a:buNone/>
              <a:defRPr sz="1477"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35" y="2174910"/>
            <a:ext cx="404177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5308F94-8634-4864-B9CB-C4A3BAB88BE4}" type="datetime1">
              <a:rPr lang="ja-JP" altLang="en-US" smtClean="0">
                <a:solidFill>
                  <a:srgbClr val="073E87"/>
                </a:solidFill>
              </a:rPr>
              <a:t>2017/6/25</a:t>
            </a:fld>
            <a:endParaRPr lang="ja-JP" altLang="en-US">
              <a:solidFill>
                <a:srgbClr val="073E87"/>
              </a:solidFill>
            </a:endParaRPr>
          </a:p>
        </p:txBody>
      </p:sp>
      <p:sp>
        <p:nvSpPr>
          <p:cNvPr id="8" name="フッター プレースホルダー 7"/>
          <p:cNvSpPr>
            <a:spLocks noGrp="1"/>
          </p:cNvSpPr>
          <p:nvPr>
            <p:ph type="ftr" sz="quarter" idx="11"/>
          </p:nvPr>
        </p:nvSpPr>
        <p:spPr/>
        <p:txBody>
          <a:bodyPr/>
          <a:lstStyle/>
          <a:p>
            <a:endParaRPr lang="ja-JP" altLang="en-US">
              <a:solidFill>
                <a:srgbClr val="073E87"/>
              </a:solidFill>
            </a:endParaRPr>
          </a:p>
        </p:txBody>
      </p:sp>
      <p:sp>
        <p:nvSpPr>
          <p:cNvPr id="9" name="スライド番号プレースホルダー 8"/>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23976802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220B444-B7EC-436A-9DEB-D072F20F9CD7}" type="datetime1">
              <a:rPr lang="ja-JP" altLang="en-US" smtClean="0">
                <a:solidFill>
                  <a:srgbClr val="073E87"/>
                </a:solidFill>
              </a:rPr>
              <a:t>2017/6/25</a:t>
            </a:fld>
            <a:endParaRPr lang="ja-JP" altLang="en-US">
              <a:solidFill>
                <a:srgbClr val="073E87"/>
              </a:solidFill>
            </a:endParaRPr>
          </a:p>
        </p:txBody>
      </p:sp>
      <p:sp>
        <p:nvSpPr>
          <p:cNvPr id="4" name="フッター プレースホルダー 3"/>
          <p:cNvSpPr>
            <a:spLocks noGrp="1"/>
          </p:cNvSpPr>
          <p:nvPr>
            <p:ph type="ftr" sz="quarter" idx="11"/>
          </p:nvPr>
        </p:nvSpPr>
        <p:spPr/>
        <p:txBody>
          <a:bodyPr/>
          <a:lstStyle/>
          <a:p>
            <a:endParaRPr lang="ja-JP" altLang="en-US">
              <a:solidFill>
                <a:srgbClr val="073E87"/>
              </a:solidFill>
            </a:endParaRPr>
          </a:p>
        </p:txBody>
      </p:sp>
      <p:sp>
        <p:nvSpPr>
          <p:cNvPr id="5" name="スライド番号プレースホルダー 4"/>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24248960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B7BF125-D8D8-4E9B-AF40-0DF34EF8F7F3}" type="datetime1">
              <a:rPr lang="ja-JP" altLang="en-US" smtClean="0">
                <a:solidFill>
                  <a:srgbClr val="073E87"/>
                </a:solidFill>
              </a:rPr>
              <a:t>2017/6/25</a:t>
            </a:fld>
            <a:endParaRPr lang="ja-JP" altLang="en-US">
              <a:solidFill>
                <a:srgbClr val="073E87"/>
              </a:solidFill>
            </a:endParaRPr>
          </a:p>
        </p:txBody>
      </p:sp>
      <p:sp>
        <p:nvSpPr>
          <p:cNvPr id="3" name="フッター プレースホルダー 2"/>
          <p:cNvSpPr>
            <a:spLocks noGrp="1"/>
          </p:cNvSpPr>
          <p:nvPr>
            <p:ph type="ftr" sz="quarter" idx="11"/>
          </p:nvPr>
        </p:nvSpPr>
        <p:spPr/>
        <p:txBody>
          <a:bodyPr/>
          <a:lstStyle/>
          <a:p>
            <a:endParaRPr lang="ja-JP" altLang="en-US">
              <a:solidFill>
                <a:srgbClr val="073E87"/>
              </a:solidFill>
            </a:endParaRPr>
          </a:p>
        </p:txBody>
      </p:sp>
      <p:sp>
        <p:nvSpPr>
          <p:cNvPr id="4" name="スライド番号プレースホルダー 3"/>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14358875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73073"/>
            <a:ext cx="3008313" cy="1162052"/>
          </a:xfrm>
        </p:spPr>
        <p:txBody>
          <a:bodyPr anchor="b"/>
          <a:lstStyle>
            <a:lvl1pPr algn="l">
              <a:defRPr sz="1846"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1" y="273092"/>
            <a:ext cx="5111750" cy="5853115"/>
          </a:xfrm>
        </p:spPr>
        <p:txBody>
          <a:bodyPr/>
          <a:lstStyle>
            <a:lvl1pPr>
              <a:defRPr sz="3046"/>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4" y="1435170"/>
            <a:ext cx="3008313" cy="4691063"/>
          </a:xfrm>
        </p:spPr>
        <p:txBody>
          <a:bodyPr/>
          <a:lstStyle>
            <a:lvl1pPr marL="0" indent="0">
              <a:buNone/>
              <a:defRPr sz="1477"/>
            </a:lvl1pPr>
            <a:lvl2pPr marL="420813" indent="0">
              <a:buNone/>
              <a:defRPr sz="1200"/>
            </a:lvl2pPr>
            <a:lvl3pPr marL="841612" indent="0">
              <a:buNone/>
              <a:defRPr sz="831"/>
            </a:lvl3pPr>
            <a:lvl4pPr marL="1262419" indent="0">
              <a:buNone/>
              <a:defRPr sz="831"/>
            </a:lvl4pPr>
            <a:lvl5pPr marL="1683218" indent="0">
              <a:buNone/>
              <a:defRPr sz="831"/>
            </a:lvl5pPr>
            <a:lvl6pPr marL="2104017" indent="0">
              <a:buNone/>
              <a:defRPr sz="831"/>
            </a:lvl6pPr>
            <a:lvl7pPr marL="2524828" indent="0">
              <a:buNone/>
              <a:defRPr sz="831"/>
            </a:lvl7pPr>
            <a:lvl8pPr marL="2945621" indent="0">
              <a:buNone/>
              <a:defRPr sz="831"/>
            </a:lvl8pPr>
            <a:lvl9pPr marL="3366440" indent="0">
              <a:buNone/>
              <a:defRPr sz="831"/>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CCA176A-AE63-457D-B557-F8E2EE3DFA9E}" type="datetime1">
              <a:rPr lang="ja-JP" altLang="en-US" smtClean="0">
                <a:solidFill>
                  <a:srgbClr val="073E87"/>
                </a:solidFill>
              </a:rPr>
              <a:t>2017/6/25</a:t>
            </a:fld>
            <a:endParaRPr lang="ja-JP" altLang="en-US">
              <a:solidFill>
                <a:srgbClr val="073E87"/>
              </a:solidFill>
            </a:endParaRPr>
          </a:p>
        </p:txBody>
      </p:sp>
      <p:sp>
        <p:nvSpPr>
          <p:cNvPr id="6" name="フッター プレースホルダー 5"/>
          <p:cNvSpPr>
            <a:spLocks noGrp="1"/>
          </p:cNvSpPr>
          <p:nvPr>
            <p:ph type="ftr" sz="quarter" idx="11"/>
          </p:nvPr>
        </p:nvSpPr>
        <p:spPr/>
        <p:txBody>
          <a:bodyPr/>
          <a:lstStyle/>
          <a:p>
            <a:endParaRPr lang="ja-JP" altLang="en-US">
              <a:solidFill>
                <a:srgbClr val="073E87"/>
              </a:solidFill>
            </a:endParaRPr>
          </a:p>
        </p:txBody>
      </p:sp>
      <p:sp>
        <p:nvSpPr>
          <p:cNvPr id="7" name="スライド番号プレースホルダー 6"/>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11707699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9"/>
          </a:xfrm>
        </p:spPr>
        <p:txBody>
          <a:bodyPr anchor="b"/>
          <a:lstStyle>
            <a:lvl1pPr algn="l">
              <a:defRPr sz="1846"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814"/>
            <a:ext cx="5486400" cy="4114800"/>
          </a:xfrm>
        </p:spPr>
        <p:txBody>
          <a:bodyPr/>
          <a:lstStyle>
            <a:lvl1pPr marL="0" indent="0">
              <a:buNone/>
              <a:defRPr sz="3046"/>
            </a:lvl1pPr>
            <a:lvl2pPr marL="420813" indent="0">
              <a:buNone/>
              <a:defRPr sz="2585"/>
            </a:lvl2pPr>
            <a:lvl3pPr marL="841612" indent="0">
              <a:buNone/>
              <a:defRPr sz="2215"/>
            </a:lvl3pPr>
            <a:lvl4pPr marL="1262419" indent="0">
              <a:buNone/>
              <a:defRPr sz="1846"/>
            </a:lvl4pPr>
            <a:lvl5pPr marL="1683218" indent="0">
              <a:buNone/>
              <a:defRPr sz="1846"/>
            </a:lvl5pPr>
            <a:lvl6pPr marL="2104017" indent="0">
              <a:buNone/>
              <a:defRPr sz="1846"/>
            </a:lvl6pPr>
            <a:lvl7pPr marL="2524828" indent="0">
              <a:buNone/>
              <a:defRPr sz="1846"/>
            </a:lvl7pPr>
            <a:lvl8pPr marL="2945621" indent="0">
              <a:buNone/>
              <a:defRPr sz="1846"/>
            </a:lvl8pPr>
            <a:lvl9pPr marL="3366440" indent="0">
              <a:buNone/>
              <a:defRPr sz="1846"/>
            </a:lvl9pPr>
          </a:lstStyle>
          <a:p>
            <a:endParaRPr kumimoji="1" lang="ja-JP" altLang="en-US"/>
          </a:p>
        </p:txBody>
      </p:sp>
      <p:sp>
        <p:nvSpPr>
          <p:cNvPr id="4" name="テキスト プレースホルダー 3"/>
          <p:cNvSpPr>
            <a:spLocks noGrp="1"/>
          </p:cNvSpPr>
          <p:nvPr>
            <p:ph type="body" sz="half" idx="2"/>
          </p:nvPr>
        </p:nvSpPr>
        <p:spPr>
          <a:xfrm>
            <a:off x="1792288" y="5367405"/>
            <a:ext cx="5486400" cy="804863"/>
          </a:xfrm>
        </p:spPr>
        <p:txBody>
          <a:bodyPr/>
          <a:lstStyle>
            <a:lvl1pPr marL="0" indent="0">
              <a:buNone/>
              <a:defRPr sz="1477"/>
            </a:lvl1pPr>
            <a:lvl2pPr marL="420813" indent="0">
              <a:buNone/>
              <a:defRPr sz="1200"/>
            </a:lvl2pPr>
            <a:lvl3pPr marL="841612" indent="0">
              <a:buNone/>
              <a:defRPr sz="831"/>
            </a:lvl3pPr>
            <a:lvl4pPr marL="1262419" indent="0">
              <a:buNone/>
              <a:defRPr sz="831"/>
            </a:lvl4pPr>
            <a:lvl5pPr marL="1683218" indent="0">
              <a:buNone/>
              <a:defRPr sz="831"/>
            </a:lvl5pPr>
            <a:lvl6pPr marL="2104017" indent="0">
              <a:buNone/>
              <a:defRPr sz="831"/>
            </a:lvl6pPr>
            <a:lvl7pPr marL="2524828" indent="0">
              <a:buNone/>
              <a:defRPr sz="831"/>
            </a:lvl7pPr>
            <a:lvl8pPr marL="2945621" indent="0">
              <a:buNone/>
              <a:defRPr sz="831"/>
            </a:lvl8pPr>
            <a:lvl9pPr marL="3366440" indent="0">
              <a:buNone/>
              <a:defRPr sz="831"/>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38B94C8-884C-41A7-A476-551229246F89}" type="datetime1">
              <a:rPr lang="ja-JP" altLang="en-US" smtClean="0">
                <a:solidFill>
                  <a:srgbClr val="073E87"/>
                </a:solidFill>
              </a:rPr>
              <a:t>2017/6/25</a:t>
            </a:fld>
            <a:endParaRPr lang="ja-JP" altLang="en-US">
              <a:solidFill>
                <a:srgbClr val="073E87"/>
              </a:solidFill>
            </a:endParaRPr>
          </a:p>
        </p:txBody>
      </p:sp>
      <p:sp>
        <p:nvSpPr>
          <p:cNvPr id="6" name="フッター プレースホルダー 5"/>
          <p:cNvSpPr>
            <a:spLocks noGrp="1"/>
          </p:cNvSpPr>
          <p:nvPr>
            <p:ph type="ftr" sz="quarter" idx="11"/>
          </p:nvPr>
        </p:nvSpPr>
        <p:spPr/>
        <p:txBody>
          <a:bodyPr/>
          <a:lstStyle/>
          <a:p>
            <a:endParaRPr lang="ja-JP" altLang="en-US">
              <a:solidFill>
                <a:srgbClr val="073E87"/>
              </a:solidFill>
            </a:endParaRPr>
          </a:p>
        </p:txBody>
      </p:sp>
      <p:sp>
        <p:nvSpPr>
          <p:cNvPr id="7" name="スライド番号プレースホルダー 6"/>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26683394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E0B1975-F5BA-4D41-9F05-1B4698BD70A5}" type="datetime1">
              <a:rPr lang="ja-JP" altLang="en-US" smtClean="0">
                <a:solidFill>
                  <a:srgbClr val="073E87"/>
                </a:solidFill>
              </a:rPr>
              <a:t>2017/6/25</a:t>
            </a:fld>
            <a:endParaRPr lang="ja-JP" altLang="en-US">
              <a:solidFill>
                <a:srgbClr val="073E87"/>
              </a:solidFill>
            </a:endParaRPr>
          </a:p>
        </p:txBody>
      </p:sp>
      <p:sp>
        <p:nvSpPr>
          <p:cNvPr id="5" name="フッター プレースホルダー 4"/>
          <p:cNvSpPr>
            <a:spLocks noGrp="1"/>
          </p:cNvSpPr>
          <p:nvPr>
            <p:ph type="ftr" sz="quarter" idx="11"/>
          </p:nvPr>
        </p:nvSpPr>
        <p:spPr/>
        <p:txBody>
          <a:bodyPr/>
          <a:lstStyle/>
          <a:p>
            <a:endParaRPr lang="ja-JP" altLang="en-US">
              <a:solidFill>
                <a:srgbClr val="073E87"/>
              </a:solidFill>
            </a:endParaRPr>
          </a:p>
        </p:txBody>
      </p:sp>
      <p:sp>
        <p:nvSpPr>
          <p:cNvPr id="6" name="スライド番号プレースホルダー 5"/>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5165331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7"/>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1" y="274647"/>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EE2DB5B-E55E-434C-86BB-9AA81559BEE7}" type="datetime1">
              <a:rPr lang="ja-JP" altLang="en-US" smtClean="0">
                <a:solidFill>
                  <a:srgbClr val="073E87"/>
                </a:solidFill>
              </a:rPr>
              <a:t>2017/6/25</a:t>
            </a:fld>
            <a:endParaRPr lang="ja-JP" altLang="en-US">
              <a:solidFill>
                <a:srgbClr val="073E87"/>
              </a:solidFill>
            </a:endParaRPr>
          </a:p>
        </p:txBody>
      </p:sp>
      <p:sp>
        <p:nvSpPr>
          <p:cNvPr id="5" name="フッター プレースホルダー 4"/>
          <p:cNvSpPr>
            <a:spLocks noGrp="1"/>
          </p:cNvSpPr>
          <p:nvPr>
            <p:ph type="ftr" sz="quarter" idx="11"/>
          </p:nvPr>
        </p:nvSpPr>
        <p:spPr/>
        <p:txBody>
          <a:bodyPr/>
          <a:lstStyle/>
          <a:p>
            <a:endParaRPr lang="ja-JP" altLang="en-US">
              <a:solidFill>
                <a:srgbClr val="073E87"/>
              </a:solidFill>
            </a:endParaRPr>
          </a:p>
        </p:txBody>
      </p:sp>
      <p:sp>
        <p:nvSpPr>
          <p:cNvPr id="6" name="スライド番号プレースホルダー 5"/>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40749966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13"/>
            <a:ext cx="82296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57201" y="1600234"/>
            <a:ext cx="4038600" cy="21891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34"/>
            <a:ext cx="4038600" cy="21891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57201" y="3941780"/>
            <a:ext cx="4038600" cy="21891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4648200" y="3941780"/>
            <a:ext cx="4038600" cy="21891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Date Placeholder 3"/>
          <p:cNvSpPr>
            <a:spLocks noGrp="1"/>
          </p:cNvSpPr>
          <p:nvPr>
            <p:ph type="dt" sz="half" idx="10"/>
          </p:nvPr>
        </p:nvSpPr>
        <p:spPr/>
        <p:txBody>
          <a:bodyPr/>
          <a:lstStyle>
            <a:lvl1pPr>
              <a:defRPr/>
            </a:lvl1pPr>
          </a:lstStyle>
          <a:p>
            <a:pPr>
              <a:defRPr/>
            </a:pPr>
            <a:fld id="{069190DB-8A0B-44D5-94E5-9BA9FB098ED8}" type="datetime1">
              <a:rPr lang="ja-JP" altLang="en-US" smtClean="0">
                <a:solidFill>
                  <a:prstClr val="black">
                    <a:tint val="75000"/>
                  </a:prstClr>
                </a:solidFill>
              </a:rPr>
              <a:t>2017/6/25</a:t>
            </a:fld>
            <a:endParaRPr lang="en-US" altLang="ja-JP">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9" name="Slide Number Placeholder 5"/>
          <p:cNvSpPr>
            <a:spLocks noGrp="1"/>
          </p:cNvSpPr>
          <p:nvPr>
            <p:ph type="sldNum" sz="quarter" idx="12"/>
          </p:nvPr>
        </p:nvSpPr>
        <p:spPr>
          <a:ln/>
        </p:spPr>
        <p:txBody>
          <a:bodyPr/>
          <a:lstStyle>
            <a:lvl1pPr>
              <a:defRPr/>
            </a:lvl1pPr>
          </a:lstStyle>
          <a:p>
            <a:pPr>
              <a:defRPr/>
            </a:pPr>
            <a:fld id="{4D1EA95B-A2F8-4449-A720-0A4E0E1913A0}"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89245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ja-JP" altLang="en-US" smtClean="0"/>
              <a:t>マスター タイトルの書式設定</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CFF79674-369A-4B49-8353-65AD3FA65A1C}" type="datetime1">
              <a:rPr kumimoji="1" lang="ja-JP" altLang="en-US" smtClean="0"/>
              <a:t>2017/6/25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301AFC-FF9E-48C0-9178-2F56D3CD311A}" type="slidenum">
              <a:rPr kumimoji="1" lang="ja-JP" altLang="en-US" smtClean="0"/>
              <a:t>‹#›</a:t>
            </a:fld>
            <a:endParaRPr kumimoji="1" lang="ja-JP" alt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91312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6" y="882376"/>
            <a:ext cx="7475220" cy="2926080"/>
          </a:xfrm>
        </p:spPr>
        <p:txBody>
          <a:bodyPr anchor="b">
            <a:normAutofit/>
          </a:bodyPr>
          <a:lstStyle>
            <a:lvl1pPr algn="ctr">
              <a:lnSpc>
                <a:spcPct val="85000"/>
              </a:lnSpc>
              <a:defRPr sz="5539" b="1" cap="all" baseline="0">
                <a:solidFill>
                  <a:srgbClr val="FFFFFF"/>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282148" y="3869637"/>
            <a:ext cx="6575895" cy="1388165"/>
          </a:xfrm>
        </p:spPr>
        <p:txBody>
          <a:bodyPr>
            <a:normAutofit/>
          </a:bodyPr>
          <a:lstStyle>
            <a:lvl1pPr marL="0" indent="0" algn="ctr">
              <a:spcBef>
                <a:spcPts val="923"/>
              </a:spcBef>
              <a:buNone/>
              <a:defRPr sz="1662">
                <a:solidFill>
                  <a:srgbClr val="FFFFFF"/>
                </a:solidFill>
              </a:defRPr>
            </a:lvl1pPr>
            <a:lvl2pPr marL="316531" indent="0" algn="ctr">
              <a:buNone/>
              <a:defRPr sz="1662"/>
            </a:lvl2pPr>
            <a:lvl3pPr marL="633062" indent="0" algn="ctr">
              <a:buNone/>
              <a:defRPr sz="1662"/>
            </a:lvl3pPr>
            <a:lvl4pPr marL="949593" indent="0" algn="ctr">
              <a:buNone/>
              <a:defRPr sz="1385"/>
            </a:lvl4pPr>
            <a:lvl5pPr marL="1266124" indent="0" algn="ctr">
              <a:buNone/>
              <a:defRPr sz="1385"/>
            </a:lvl5pPr>
            <a:lvl6pPr marL="1582655" indent="0" algn="ctr">
              <a:buNone/>
              <a:defRPr sz="1385"/>
            </a:lvl6pPr>
            <a:lvl7pPr marL="1899186" indent="0" algn="ctr">
              <a:buNone/>
              <a:defRPr sz="1385"/>
            </a:lvl7pPr>
            <a:lvl8pPr marL="2215717" indent="0" algn="ctr">
              <a:buNone/>
              <a:defRPr sz="1385"/>
            </a:lvl8pPr>
            <a:lvl9pPr marL="2532248" indent="0" algn="ctr">
              <a:buNone/>
              <a:defRPr sz="1385"/>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B7FF0AC-E5C5-4B22-A6F4-3F4C86639BDB}" type="datetime1">
              <a:rPr lang="ja-JP" altLang="en-US" smtClean="0"/>
              <a:t>2017/6/25</a:t>
            </a:fld>
            <a:endParaRPr lang="ja-JP" alt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ja-JP" alt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1E59EC2-C991-490C-8B12-10A5A788F3FE}" type="slidenum">
              <a:rPr lang="ja-JP" altLang="en-US" smtClean="0"/>
              <a:pPr/>
              <a:t>‹#›</a:t>
            </a:fld>
            <a:endParaRPr lang="ja-JP" altLang="en-US"/>
          </a:p>
        </p:txBody>
      </p:sp>
      <p:cxnSp>
        <p:nvCxnSpPr>
          <p:cNvPr id="8" name="Straight Connector 7"/>
          <p:cNvCxnSpPr/>
          <p:nvPr/>
        </p:nvCxnSpPr>
        <p:spPr>
          <a:xfrm>
            <a:off x="1483996"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0050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lvl1pPr>
              <a:spcBef>
                <a:spcPts val="923"/>
              </a:spcBef>
              <a:defRPr/>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46A26AE-AA65-4444-97AB-AE163B47904B}" type="datetime1">
              <a:rPr lang="ja-JP" altLang="en-US" smtClean="0">
                <a:solidFill>
                  <a:srgbClr val="A6B727"/>
                </a:solidFill>
              </a:rPr>
              <a:t>2017/6/25</a:t>
            </a:fld>
            <a:endParaRPr lang="ja-JP" altLang="en-US">
              <a:solidFill>
                <a:srgbClr val="A6B727"/>
              </a:solidFill>
            </a:endParaRPr>
          </a:p>
        </p:txBody>
      </p:sp>
      <p:sp>
        <p:nvSpPr>
          <p:cNvPr id="5" name="Footer Placeholder 4"/>
          <p:cNvSpPr>
            <a:spLocks noGrp="1"/>
          </p:cNvSpPr>
          <p:nvPr>
            <p:ph type="ftr" sz="quarter" idx="11"/>
          </p:nvPr>
        </p:nvSpPr>
        <p:spPr/>
        <p:txBody>
          <a:bodyPr/>
          <a:lstStyle/>
          <a:p>
            <a:endParaRPr lang="ja-JP" altLang="en-US">
              <a:solidFill>
                <a:srgbClr val="A6B727"/>
              </a:solidFill>
            </a:endParaRPr>
          </a:p>
        </p:txBody>
      </p:sp>
      <p:sp>
        <p:nvSpPr>
          <p:cNvPr id="6" name="Slide Number Placeholder 5"/>
          <p:cNvSpPr>
            <a:spLocks noGrp="1"/>
          </p:cNvSpPr>
          <p:nvPr>
            <p:ph type="sldNum" sz="quarter" idx="12"/>
          </p:nvPr>
        </p:nvSpPr>
        <p:spPr/>
        <p:txBody>
          <a:bodyPr/>
          <a:lstStyle/>
          <a:p>
            <a:fld id="{C1E59EC2-C991-490C-8B12-10A5A788F3FE}" type="slidenum">
              <a:rPr lang="ja-JP" altLang="en-US" smtClean="0">
                <a:solidFill>
                  <a:srgbClr val="A6B727"/>
                </a:solidFill>
              </a:rPr>
              <a:pPr/>
              <a:t>‹#›</a:t>
            </a:fld>
            <a:endParaRPr lang="ja-JP" altLang="en-US">
              <a:solidFill>
                <a:srgbClr val="A6B727"/>
              </a:solidFill>
            </a:endParaRPr>
          </a:p>
        </p:txBody>
      </p:sp>
    </p:spTree>
    <p:extLst>
      <p:ext uri="{BB962C8B-B14F-4D97-AF65-F5344CB8AC3E}">
        <p14:creationId xmlns:p14="http://schemas.microsoft.com/office/powerpoint/2010/main" val="11563033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29819" y="1173575"/>
            <a:ext cx="7475220" cy="2926080"/>
          </a:xfrm>
        </p:spPr>
        <p:txBody>
          <a:bodyPr anchor="b">
            <a:noAutofit/>
          </a:bodyPr>
          <a:lstStyle>
            <a:lvl1pPr algn="ctr">
              <a:lnSpc>
                <a:spcPct val="85000"/>
              </a:lnSpc>
              <a:defRPr sz="5539" b="0" cap="all" baseline="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662">
                <a:solidFill>
                  <a:schemeClr val="accent1"/>
                </a:solidFill>
              </a:defRPr>
            </a:lvl1pPr>
            <a:lvl2pPr marL="316531" indent="0">
              <a:buNone/>
              <a:defRPr sz="1246">
                <a:solidFill>
                  <a:schemeClr val="tx1">
                    <a:tint val="75000"/>
                  </a:schemeClr>
                </a:solidFill>
              </a:defRPr>
            </a:lvl2pPr>
            <a:lvl3pPr marL="633062" indent="0">
              <a:buNone/>
              <a:defRPr sz="1108">
                <a:solidFill>
                  <a:schemeClr val="tx1">
                    <a:tint val="75000"/>
                  </a:schemeClr>
                </a:solidFill>
              </a:defRPr>
            </a:lvl3pPr>
            <a:lvl4pPr marL="949593" indent="0">
              <a:buNone/>
              <a:defRPr sz="969">
                <a:solidFill>
                  <a:schemeClr val="tx1">
                    <a:tint val="75000"/>
                  </a:schemeClr>
                </a:solidFill>
              </a:defRPr>
            </a:lvl4pPr>
            <a:lvl5pPr marL="1266124" indent="0">
              <a:buNone/>
              <a:defRPr sz="969">
                <a:solidFill>
                  <a:schemeClr val="tx1">
                    <a:tint val="75000"/>
                  </a:schemeClr>
                </a:solidFill>
              </a:defRPr>
            </a:lvl5pPr>
            <a:lvl6pPr marL="1582655" indent="0">
              <a:buNone/>
              <a:defRPr sz="969">
                <a:solidFill>
                  <a:schemeClr val="tx1">
                    <a:tint val="75000"/>
                  </a:schemeClr>
                </a:solidFill>
              </a:defRPr>
            </a:lvl6pPr>
            <a:lvl7pPr marL="1899186" indent="0">
              <a:buNone/>
              <a:defRPr sz="969">
                <a:solidFill>
                  <a:schemeClr val="tx1">
                    <a:tint val="75000"/>
                  </a:schemeClr>
                </a:solidFill>
              </a:defRPr>
            </a:lvl7pPr>
            <a:lvl8pPr marL="2215717" indent="0">
              <a:buNone/>
              <a:defRPr sz="969">
                <a:solidFill>
                  <a:schemeClr val="tx1">
                    <a:tint val="75000"/>
                  </a:schemeClr>
                </a:solidFill>
              </a:defRPr>
            </a:lvl8pPr>
            <a:lvl9pPr marL="2532248" indent="0">
              <a:buNone/>
              <a:defRPr sz="969">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C542727-EFF2-4F0D-9285-38B392404191}" type="datetime1">
              <a:rPr lang="ja-JP" altLang="en-US" smtClean="0">
                <a:solidFill>
                  <a:srgbClr val="A6B727"/>
                </a:solidFill>
              </a:rPr>
              <a:t>2017/6/25</a:t>
            </a:fld>
            <a:endParaRPr lang="ja-JP" altLang="en-US">
              <a:solidFill>
                <a:srgbClr val="A6B727"/>
              </a:solidFill>
            </a:endParaRPr>
          </a:p>
        </p:txBody>
      </p:sp>
      <p:sp>
        <p:nvSpPr>
          <p:cNvPr id="5" name="Footer Placeholder 4"/>
          <p:cNvSpPr>
            <a:spLocks noGrp="1"/>
          </p:cNvSpPr>
          <p:nvPr>
            <p:ph type="ftr" sz="quarter" idx="11"/>
          </p:nvPr>
        </p:nvSpPr>
        <p:spPr/>
        <p:txBody>
          <a:bodyPr/>
          <a:lstStyle/>
          <a:p>
            <a:endParaRPr lang="ja-JP" altLang="en-US">
              <a:solidFill>
                <a:srgbClr val="A6B727"/>
              </a:solidFill>
            </a:endParaRPr>
          </a:p>
        </p:txBody>
      </p:sp>
      <p:sp>
        <p:nvSpPr>
          <p:cNvPr id="6" name="Slide Number Placeholder 5"/>
          <p:cNvSpPr>
            <a:spLocks noGrp="1"/>
          </p:cNvSpPr>
          <p:nvPr>
            <p:ph type="sldNum" sz="quarter" idx="12"/>
          </p:nvPr>
        </p:nvSpPr>
        <p:spPr/>
        <p:txBody>
          <a:bodyPr/>
          <a:lstStyle/>
          <a:p>
            <a:fld id="{C1E59EC2-C991-490C-8B12-10A5A788F3FE}" type="slidenum">
              <a:rPr lang="ja-JP" altLang="en-US" smtClean="0">
                <a:solidFill>
                  <a:srgbClr val="A6B727"/>
                </a:solidFill>
              </a:rPr>
              <a:pPr/>
              <a:t>‹#›</a:t>
            </a:fld>
            <a:endParaRPr lang="ja-JP" altLang="en-US">
              <a:solidFill>
                <a:srgbClr val="A6B727"/>
              </a:solidFill>
            </a:endParaRPr>
          </a:p>
        </p:txBody>
      </p:sp>
      <p:cxnSp>
        <p:nvCxnSpPr>
          <p:cNvPr id="7" name="Straight Connector 6"/>
          <p:cNvCxnSpPr/>
          <p:nvPr/>
        </p:nvCxnSpPr>
        <p:spPr>
          <a:xfrm>
            <a:off x="1485901"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4017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523"/>
            </a:lvl1pPr>
            <a:lvl2pPr>
              <a:defRPr sz="1385"/>
            </a:lvl2pPr>
            <a:lvl3pPr>
              <a:defRPr sz="1246"/>
            </a:lvl3pPr>
            <a:lvl4pPr>
              <a:defRPr sz="1108"/>
            </a:lvl4pPr>
            <a:lvl5pPr>
              <a:defRPr sz="1108"/>
            </a:lvl5pPr>
            <a:lvl6pPr>
              <a:defRPr sz="1108"/>
            </a:lvl6pPr>
            <a:lvl7pPr>
              <a:defRPr sz="1108"/>
            </a:lvl7pPr>
            <a:lvl8pPr>
              <a:defRPr sz="1108"/>
            </a:lvl8pPr>
            <a:lvl9pPr>
              <a:defRPr sz="110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523"/>
            </a:lvl1pPr>
            <a:lvl2pPr>
              <a:defRPr sz="1385"/>
            </a:lvl2pPr>
            <a:lvl3pPr>
              <a:defRPr sz="1246"/>
            </a:lvl3pPr>
            <a:lvl4pPr>
              <a:defRPr sz="1108"/>
            </a:lvl4pPr>
            <a:lvl5pPr>
              <a:defRPr sz="1108"/>
            </a:lvl5pPr>
            <a:lvl6pPr>
              <a:defRPr sz="1108"/>
            </a:lvl6pPr>
            <a:lvl7pPr>
              <a:defRPr sz="1108"/>
            </a:lvl7pPr>
            <a:lvl8pPr>
              <a:defRPr sz="1108"/>
            </a:lvl8pPr>
            <a:lvl9pPr>
              <a:defRPr sz="110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593AB2D-E5DE-4E14-885A-BF28400A929D}" type="datetime1">
              <a:rPr lang="ja-JP" altLang="en-US" smtClean="0">
                <a:solidFill>
                  <a:srgbClr val="A6B727"/>
                </a:solidFill>
              </a:rPr>
              <a:t>2017/6/25</a:t>
            </a:fld>
            <a:endParaRPr lang="ja-JP" altLang="en-US">
              <a:solidFill>
                <a:srgbClr val="A6B727"/>
              </a:solidFill>
            </a:endParaRPr>
          </a:p>
        </p:txBody>
      </p:sp>
      <p:sp>
        <p:nvSpPr>
          <p:cNvPr id="6" name="Footer Placeholder 5"/>
          <p:cNvSpPr>
            <a:spLocks noGrp="1"/>
          </p:cNvSpPr>
          <p:nvPr>
            <p:ph type="ftr" sz="quarter" idx="11"/>
          </p:nvPr>
        </p:nvSpPr>
        <p:spPr/>
        <p:txBody>
          <a:bodyPr/>
          <a:lstStyle/>
          <a:p>
            <a:endParaRPr lang="ja-JP" altLang="en-US">
              <a:solidFill>
                <a:srgbClr val="A6B727"/>
              </a:solidFill>
            </a:endParaRPr>
          </a:p>
        </p:txBody>
      </p:sp>
      <p:sp>
        <p:nvSpPr>
          <p:cNvPr id="7" name="Slide Number Placeholder 6"/>
          <p:cNvSpPr>
            <a:spLocks noGrp="1"/>
          </p:cNvSpPr>
          <p:nvPr>
            <p:ph type="sldNum" sz="quarter" idx="12"/>
          </p:nvPr>
        </p:nvSpPr>
        <p:spPr/>
        <p:txBody>
          <a:bodyPr/>
          <a:lstStyle/>
          <a:p>
            <a:fld id="{C1E59EC2-C991-490C-8B12-10A5A788F3FE}" type="slidenum">
              <a:rPr lang="ja-JP" altLang="en-US" smtClean="0">
                <a:solidFill>
                  <a:srgbClr val="A6B727"/>
                </a:solidFill>
              </a:rPr>
              <a:pPr/>
              <a:t>‹#›</a:t>
            </a:fld>
            <a:endParaRPr lang="ja-JP" altLang="en-US">
              <a:solidFill>
                <a:srgbClr val="A6B727"/>
              </a:solidFill>
            </a:endParaRPr>
          </a:p>
        </p:txBody>
      </p:sp>
    </p:spTree>
    <p:extLst>
      <p:ext uri="{BB962C8B-B14F-4D97-AF65-F5344CB8AC3E}">
        <p14:creationId xmlns:p14="http://schemas.microsoft.com/office/powerpoint/2010/main" val="3513913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662" b="1"/>
            </a:lvl1pPr>
            <a:lvl2pPr marL="316531" indent="0">
              <a:buNone/>
              <a:defRPr sz="1385" b="1"/>
            </a:lvl2pPr>
            <a:lvl3pPr marL="633062" indent="0">
              <a:buNone/>
              <a:defRPr sz="1246" b="1"/>
            </a:lvl3pPr>
            <a:lvl4pPr marL="949593" indent="0">
              <a:buNone/>
              <a:defRPr sz="1108" b="1"/>
            </a:lvl4pPr>
            <a:lvl5pPr marL="1266124" indent="0">
              <a:buNone/>
              <a:defRPr sz="1108" b="1"/>
            </a:lvl5pPr>
            <a:lvl6pPr marL="1582655" indent="0">
              <a:buNone/>
              <a:defRPr sz="1108" b="1"/>
            </a:lvl6pPr>
            <a:lvl7pPr marL="1899186" indent="0">
              <a:buNone/>
              <a:defRPr sz="1108" b="1"/>
            </a:lvl7pPr>
            <a:lvl8pPr marL="2215717" indent="0">
              <a:buNone/>
              <a:defRPr sz="1108" b="1"/>
            </a:lvl8pPr>
            <a:lvl9pPr marL="2532248" indent="0">
              <a:buNone/>
              <a:defRPr sz="1108" b="1"/>
            </a:lvl9pPr>
          </a:lstStyle>
          <a:p>
            <a:pPr lvl="0"/>
            <a:r>
              <a:rPr lang="ja-JP" altLang="en-US"/>
              <a:t>マスター テキストの書式設定</a:t>
            </a:r>
          </a:p>
        </p:txBody>
      </p:sp>
      <p:sp>
        <p:nvSpPr>
          <p:cNvPr id="4" name="Content Placeholder 3"/>
          <p:cNvSpPr>
            <a:spLocks noGrp="1"/>
          </p:cNvSpPr>
          <p:nvPr>
            <p:ph sz="half" idx="2"/>
          </p:nvPr>
        </p:nvSpPr>
        <p:spPr>
          <a:xfrm>
            <a:off x="857250" y="2721483"/>
            <a:ext cx="3566160" cy="3383280"/>
          </a:xfrm>
        </p:spPr>
        <p:txBody>
          <a:bodyPr/>
          <a:lstStyle>
            <a:lvl1pPr>
              <a:defRPr sz="1523"/>
            </a:lvl1pPr>
            <a:lvl2pPr>
              <a:defRPr sz="1385"/>
            </a:lvl2pPr>
            <a:lvl3pPr>
              <a:defRPr sz="1246"/>
            </a:lvl3pPr>
            <a:lvl4pPr>
              <a:defRPr sz="1108"/>
            </a:lvl4pPr>
            <a:lvl5pPr>
              <a:defRPr sz="1108"/>
            </a:lvl5pPr>
            <a:lvl6pPr>
              <a:defRPr sz="1108"/>
            </a:lvl6pPr>
            <a:lvl7pPr>
              <a:defRPr sz="1108"/>
            </a:lvl7pPr>
            <a:lvl8pPr>
              <a:defRPr sz="1108"/>
            </a:lvl8pPr>
            <a:lvl9pPr>
              <a:defRPr sz="110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662" b="1"/>
            </a:lvl1pPr>
            <a:lvl2pPr marL="316531" indent="0">
              <a:buNone/>
              <a:defRPr sz="1385" b="1"/>
            </a:lvl2pPr>
            <a:lvl3pPr marL="633062" indent="0">
              <a:buNone/>
              <a:defRPr sz="1246" b="1"/>
            </a:lvl3pPr>
            <a:lvl4pPr marL="949593" indent="0">
              <a:buNone/>
              <a:defRPr sz="1108" b="1"/>
            </a:lvl4pPr>
            <a:lvl5pPr marL="1266124" indent="0">
              <a:buNone/>
              <a:defRPr sz="1108" b="1"/>
            </a:lvl5pPr>
            <a:lvl6pPr marL="1582655" indent="0">
              <a:buNone/>
              <a:defRPr sz="1108" b="1"/>
            </a:lvl6pPr>
            <a:lvl7pPr marL="1899186" indent="0">
              <a:buNone/>
              <a:defRPr sz="1108" b="1"/>
            </a:lvl7pPr>
            <a:lvl8pPr marL="2215717" indent="0">
              <a:buNone/>
              <a:defRPr sz="1108" b="1"/>
            </a:lvl8pPr>
            <a:lvl9pPr marL="2532248" indent="0">
              <a:buNone/>
              <a:defRPr sz="1108" b="1"/>
            </a:lvl9pPr>
          </a:lstStyle>
          <a:p>
            <a:pPr lvl="0"/>
            <a:r>
              <a:rPr lang="ja-JP" altLang="en-US"/>
              <a:t>マスター テキストの書式設定</a:t>
            </a:r>
          </a:p>
        </p:txBody>
      </p:sp>
      <p:sp>
        <p:nvSpPr>
          <p:cNvPr id="6" name="Content Placeholder 5"/>
          <p:cNvSpPr>
            <a:spLocks noGrp="1"/>
          </p:cNvSpPr>
          <p:nvPr>
            <p:ph sz="quarter" idx="4"/>
          </p:nvPr>
        </p:nvSpPr>
        <p:spPr>
          <a:xfrm>
            <a:off x="4701880" y="2719322"/>
            <a:ext cx="3566160" cy="3383280"/>
          </a:xfrm>
        </p:spPr>
        <p:txBody>
          <a:bodyPr/>
          <a:lstStyle>
            <a:lvl1pPr>
              <a:defRPr sz="1523"/>
            </a:lvl1pPr>
            <a:lvl2pPr>
              <a:defRPr sz="1385"/>
            </a:lvl2pPr>
            <a:lvl3pPr>
              <a:defRPr sz="1246"/>
            </a:lvl3pPr>
            <a:lvl4pPr>
              <a:defRPr sz="1108"/>
            </a:lvl4pPr>
            <a:lvl5pPr>
              <a:defRPr sz="1108"/>
            </a:lvl5pPr>
            <a:lvl6pPr>
              <a:defRPr sz="1108"/>
            </a:lvl6pPr>
            <a:lvl7pPr>
              <a:defRPr sz="1108"/>
            </a:lvl7pPr>
            <a:lvl8pPr>
              <a:defRPr sz="1108"/>
            </a:lvl8pPr>
            <a:lvl9pPr>
              <a:defRPr sz="110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76EF6C6-E437-47F4-9938-5F906071B561}" type="datetime1">
              <a:rPr lang="ja-JP" altLang="en-US" smtClean="0">
                <a:solidFill>
                  <a:srgbClr val="A6B727"/>
                </a:solidFill>
              </a:rPr>
              <a:t>2017/6/25</a:t>
            </a:fld>
            <a:endParaRPr lang="ja-JP" altLang="en-US">
              <a:solidFill>
                <a:srgbClr val="A6B727"/>
              </a:solidFill>
            </a:endParaRPr>
          </a:p>
        </p:txBody>
      </p:sp>
      <p:sp>
        <p:nvSpPr>
          <p:cNvPr id="8" name="Footer Placeholder 7"/>
          <p:cNvSpPr>
            <a:spLocks noGrp="1"/>
          </p:cNvSpPr>
          <p:nvPr>
            <p:ph type="ftr" sz="quarter" idx="11"/>
          </p:nvPr>
        </p:nvSpPr>
        <p:spPr/>
        <p:txBody>
          <a:bodyPr/>
          <a:lstStyle/>
          <a:p>
            <a:endParaRPr lang="ja-JP" altLang="en-US">
              <a:solidFill>
                <a:srgbClr val="A6B727"/>
              </a:solidFill>
            </a:endParaRPr>
          </a:p>
        </p:txBody>
      </p:sp>
      <p:sp>
        <p:nvSpPr>
          <p:cNvPr id="9" name="Slide Number Placeholder 8"/>
          <p:cNvSpPr>
            <a:spLocks noGrp="1"/>
          </p:cNvSpPr>
          <p:nvPr>
            <p:ph type="sldNum" sz="quarter" idx="12"/>
          </p:nvPr>
        </p:nvSpPr>
        <p:spPr/>
        <p:txBody>
          <a:bodyPr/>
          <a:lstStyle/>
          <a:p>
            <a:fld id="{C1E59EC2-C991-490C-8B12-10A5A788F3FE}" type="slidenum">
              <a:rPr lang="ja-JP" altLang="en-US" smtClean="0">
                <a:solidFill>
                  <a:srgbClr val="A6B727"/>
                </a:solidFill>
              </a:rPr>
              <a:pPr/>
              <a:t>‹#›</a:t>
            </a:fld>
            <a:endParaRPr lang="ja-JP" altLang="en-US">
              <a:solidFill>
                <a:srgbClr val="A6B727"/>
              </a:solidFill>
            </a:endParaRPr>
          </a:p>
        </p:txBody>
      </p:sp>
    </p:spTree>
    <p:extLst>
      <p:ext uri="{BB962C8B-B14F-4D97-AF65-F5344CB8AC3E}">
        <p14:creationId xmlns:p14="http://schemas.microsoft.com/office/powerpoint/2010/main" val="37403345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75ED62F-4C40-4003-9ABF-4D55D00C6FBF}" type="datetime1">
              <a:rPr lang="ja-JP" altLang="en-US" smtClean="0">
                <a:solidFill>
                  <a:srgbClr val="A6B727"/>
                </a:solidFill>
              </a:rPr>
              <a:t>2017/6/25</a:t>
            </a:fld>
            <a:endParaRPr lang="ja-JP" altLang="en-US">
              <a:solidFill>
                <a:srgbClr val="A6B727"/>
              </a:solidFill>
            </a:endParaRPr>
          </a:p>
        </p:txBody>
      </p:sp>
      <p:sp>
        <p:nvSpPr>
          <p:cNvPr id="4" name="Footer Placeholder 3"/>
          <p:cNvSpPr>
            <a:spLocks noGrp="1"/>
          </p:cNvSpPr>
          <p:nvPr>
            <p:ph type="ftr" sz="quarter" idx="11"/>
          </p:nvPr>
        </p:nvSpPr>
        <p:spPr/>
        <p:txBody>
          <a:bodyPr/>
          <a:lstStyle/>
          <a:p>
            <a:endParaRPr lang="ja-JP" altLang="en-US">
              <a:solidFill>
                <a:srgbClr val="A6B727"/>
              </a:solidFill>
            </a:endParaRPr>
          </a:p>
        </p:txBody>
      </p:sp>
      <p:sp>
        <p:nvSpPr>
          <p:cNvPr id="5" name="Slide Number Placeholder 4"/>
          <p:cNvSpPr>
            <a:spLocks noGrp="1"/>
          </p:cNvSpPr>
          <p:nvPr>
            <p:ph type="sldNum" sz="quarter" idx="12"/>
          </p:nvPr>
        </p:nvSpPr>
        <p:spPr/>
        <p:txBody>
          <a:bodyPr/>
          <a:lstStyle/>
          <a:p>
            <a:fld id="{C1E59EC2-C991-490C-8B12-10A5A788F3FE}" type="slidenum">
              <a:rPr lang="ja-JP" altLang="en-US" smtClean="0">
                <a:solidFill>
                  <a:srgbClr val="A6B727"/>
                </a:solidFill>
              </a:rPr>
              <a:pPr/>
              <a:t>‹#›</a:t>
            </a:fld>
            <a:endParaRPr lang="ja-JP" altLang="en-US">
              <a:solidFill>
                <a:srgbClr val="A6B727"/>
              </a:solidFill>
            </a:endParaRPr>
          </a:p>
        </p:txBody>
      </p:sp>
    </p:spTree>
    <p:extLst>
      <p:ext uri="{BB962C8B-B14F-4D97-AF65-F5344CB8AC3E}">
        <p14:creationId xmlns:p14="http://schemas.microsoft.com/office/powerpoint/2010/main" val="243492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B8ECBC-425C-4CD6-85BC-21D876BA18F0}" type="datetime1">
              <a:rPr lang="ja-JP" altLang="en-US" smtClean="0">
                <a:solidFill>
                  <a:srgbClr val="A6B727"/>
                </a:solidFill>
              </a:rPr>
              <a:t>2017/6/25</a:t>
            </a:fld>
            <a:endParaRPr lang="ja-JP" altLang="en-US">
              <a:solidFill>
                <a:srgbClr val="A6B727"/>
              </a:solidFill>
            </a:endParaRPr>
          </a:p>
        </p:txBody>
      </p:sp>
      <p:sp>
        <p:nvSpPr>
          <p:cNvPr id="3" name="Footer Placeholder 2"/>
          <p:cNvSpPr>
            <a:spLocks noGrp="1"/>
          </p:cNvSpPr>
          <p:nvPr>
            <p:ph type="ftr" sz="quarter" idx="11"/>
          </p:nvPr>
        </p:nvSpPr>
        <p:spPr/>
        <p:txBody>
          <a:bodyPr/>
          <a:lstStyle/>
          <a:p>
            <a:endParaRPr lang="ja-JP" altLang="en-US">
              <a:solidFill>
                <a:srgbClr val="A6B727"/>
              </a:solidFill>
            </a:endParaRPr>
          </a:p>
        </p:txBody>
      </p:sp>
      <p:sp>
        <p:nvSpPr>
          <p:cNvPr id="4" name="Slide Number Placeholder 3"/>
          <p:cNvSpPr>
            <a:spLocks noGrp="1"/>
          </p:cNvSpPr>
          <p:nvPr>
            <p:ph type="sldNum" sz="quarter" idx="12"/>
          </p:nvPr>
        </p:nvSpPr>
        <p:spPr/>
        <p:txBody>
          <a:bodyPr/>
          <a:lstStyle/>
          <a:p>
            <a:fld id="{C1E59EC2-C991-490C-8B12-10A5A788F3FE}" type="slidenum">
              <a:rPr lang="ja-JP" altLang="en-US" smtClean="0">
                <a:solidFill>
                  <a:srgbClr val="A6B727"/>
                </a:solidFill>
              </a:rPr>
              <a:pPr/>
              <a:t>‹#›</a:t>
            </a:fld>
            <a:endParaRPr lang="ja-JP" altLang="en-US">
              <a:solidFill>
                <a:srgbClr val="A6B727"/>
              </a:solidFill>
            </a:endParaRPr>
          </a:p>
        </p:txBody>
      </p:sp>
    </p:spTree>
    <p:extLst>
      <p:ext uri="{BB962C8B-B14F-4D97-AF65-F5344CB8AC3E}">
        <p14:creationId xmlns:p14="http://schemas.microsoft.com/office/powerpoint/2010/main" val="12653072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2769" b="0"/>
            </a:lvl1pPr>
          </a:lstStyle>
          <a:p>
            <a:r>
              <a:rPr lang="ja-JP" altLang="en-US"/>
              <a:t>マスター タイトルの書式設定</a:t>
            </a:r>
            <a:endParaRPr lang="en-US" dirty="0"/>
          </a:p>
        </p:txBody>
      </p:sp>
      <p:sp>
        <p:nvSpPr>
          <p:cNvPr id="3" name="Content Placeholder 2"/>
          <p:cNvSpPr>
            <a:spLocks noGrp="1"/>
          </p:cNvSpPr>
          <p:nvPr>
            <p:ph idx="1"/>
          </p:nvPr>
        </p:nvSpPr>
        <p:spPr>
          <a:xfrm>
            <a:off x="4129315" y="1097280"/>
            <a:ext cx="4149638" cy="4663440"/>
          </a:xfrm>
        </p:spPr>
        <p:txBody>
          <a:bodyPr/>
          <a:lstStyle>
            <a:lvl1pPr>
              <a:defRPr sz="2215"/>
            </a:lvl1pPr>
            <a:lvl2pPr>
              <a:defRPr sz="1939"/>
            </a:lvl2pPr>
            <a:lvl3pPr>
              <a:defRPr sz="1662"/>
            </a:lvl3pPr>
            <a:lvl4pPr>
              <a:defRPr sz="1385"/>
            </a:lvl4pPr>
            <a:lvl5pPr>
              <a:defRPr sz="1385"/>
            </a:lvl5pPr>
            <a:lvl6pPr>
              <a:defRPr sz="1385"/>
            </a:lvl6pPr>
            <a:lvl7pPr>
              <a:defRPr sz="1385"/>
            </a:lvl7pPr>
            <a:lvl8pPr>
              <a:defRPr sz="1385"/>
            </a:lvl8pPr>
            <a:lvl9pPr>
              <a:defRPr sz="138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738"/>
              </a:spcBef>
              <a:buNone/>
              <a:defRPr sz="1177"/>
            </a:lvl1pPr>
            <a:lvl2pPr marL="316531" indent="0">
              <a:buNone/>
              <a:defRPr sz="831"/>
            </a:lvl2pPr>
            <a:lvl3pPr marL="633062" indent="0">
              <a:buNone/>
              <a:defRPr sz="692"/>
            </a:lvl3pPr>
            <a:lvl4pPr marL="949593" indent="0">
              <a:buNone/>
              <a:defRPr sz="623"/>
            </a:lvl4pPr>
            <a:lvl5pPr marL="1266124" indent="0">
              <a:buNone/>
              <a:defRPr sz="623"/>
            </a:lvl5pPr>
            <a:lvl6pPr marL="1582655" indent="0">
              <a:buNone/>
              <a:defRPr sz="623"/>
            </a:lvl6pPr>
            <a:lvl7pPr marL="1899186" indent="0">
              <a:buNone/>
              <a:defRPr sz="623"/>
            </a:lvl7pPr>
            <a:lvl8pPr marL="2215717" indent="0">
              <a:buNone/>
              <a:defRPr sz="623"/>
            </a:lvl8pPr>
            <a:lvl9pPr marL="2532248" indent="0">
              <a:buNone/>
              <a:defRPr sz="6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EB0B085-69AF-4B87-B86E-DD543286D55E}" type="datetime1">
              <a:rPr lang="ja-JP" altLang="en-US" smtClean="0">
                <a:solidFill>
                  <a:srgbClr val="A6B727"/>
                </a:solidFill>
              </a:rPr>
              <a:t>2017/6/25</a:t>
            </a:fld>
            <a:endParaRPr lang="ja-JP" altLang="en-US">
              <a:solidFill>
                <a:srgbClr val="A6B727"/>
              </a:solidFill>
            </a:endParaRPr>
          </a:p>
        </p:txBody>
      </p:sp>
      <p:sp>
        <p:nvSpPr>
          <p:cNvPr id="6" name="Footer Placeholder 5"/>
          <p:cNvSpPr>
            <a:spLocks noGrp="1"/>
          </p:cNvSpPr>
          <p:nvPr>
            <p:ph type="ftr" sz="quarter" idx="11"/>
          </p:nvPr>
        </p:nvSpPr>
        <p:spPr/>
        <p:txBody>
          <a:bodyPr/>
          <a:lstStyle/>
          <a:p>
            <a:endParaRPr lang="ja-JP" altLang="en-US">
              <a:solidFill>
                <a:srgbClr val="A6B727"/>
              </a:solidFill>
            </a:endParaRPr>
          </a:p>
        </p:txBody>
      </p:sp>
      <p:sp>
        <p:nvSpPr>
          <p:cNvPr id="7" name="Slide Number Placeholder 6"/>
          <p:cNvSpPr>
            <a:spLocks noGrp="1"/>
          </p:cNvSpPr>
          <p:nvPr>
            <p:ph type="sldNum" sz="quarter" idx="12"/>
          </p:nvPr>
        </p:nvSpPr>
        <p:spPr/>
        <p:txBody>
          <a:bodyPr/>
          <a:lstStyle/>
          <a:p>
            <a:fld id="{C1E59EC2-C991-490C-8B12-10A5A788F3FE}" type="slidenum">
              <a:rPr lang="ja-JP" altLang="en-US" smtClean="0">
                <a:solidFill>
                  <a:srgbClr val="A6B727"/>
                </a:solidFill>
              </a:rPr>
              <a:pPr/>
              <a:t>‹#›</a:t>
            </a:fld>
            <a:endParaRPr lang="ja-JP" altLang="en-US">
              <a:solidFill>
                <a:srgbClr val="A6B727"/>
              </a:solidFill>
            </a:endParaRPr>
          </a:p>
        </p:txBody>
      </p:sp>
    </p:spTree>
    <p:extLst>
      <p:ext uri="{BB962C8B-B14F-4D97-AF65-F5344CB8AC3E}">
        <p14:creationId xmlns:p14="http://schemas.microsoft.com/office/powerpoint/2010/main" val="4164638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2769"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019108" y="1069849"/>
            <a:ext cx="4257703" cy="4645153"/>
          </a:xfrm>
        </p:spPr>
        <p:txBody>
          <a:bodyPr lIns="274320" tIns="182880" anchor="t">
            <a:normAutofit/>
          </a:bodyPr>
          <a:lstStyle>
            <a:lvl1pPr marL="0" indent="0">
              <a:buNone/>
              <a:defRPr sz="1939"/>
            </a:lvl1pPr>
            <a:lvl2pPr marL="316531" indent="0">
              <a:buNone/>
              <a:defRPr sz="1939"/>
            </a:lvl2pPr>
            <a:lvl3pPr marL="633062" indent="0">
              <a:buNone/>
              <a:defRPr sz="1662"/>
            </a:lvl3pPr>
            <a:lvl4pPr marL="949593" indent="0">
              <a:buNone/>
              <a:defRPr sz="1385"/>
            </a:lvl4pPr>
            <a:lvl5pPr marL="1266124" indent="0">
              <a:buNone/>
              <a:defRPr sz="1385"/>
            </a:lvl5pPr>
            <a:lvl6pPr marL="1582655" indent="0">
              <a:buNone/>
              <a:defRPr sz="1385"/>
            </a:lvl6pPr>
            <a:lvl7pPr marL="1899186" indent="0">
              <a:buNone/>
              <a:defRPr sz="1385"/>
            </a:lvl7pPr>
            <a:lvl8pPr marL="2215717" indent="0">
              <a:buNone/>
              <a:defRPr sz="1385"/>
            </a:lvl8pPr>
            <a:lvl9pPr marL="2532248" indent="0">
              <a:buNone/>
              <a:defRPr sz="1385"/>
            </a:lvl9pPr>
          </a:lstStyle>
          <a:p>
            <a:r>
              <a:rPr lang="ja-JP" altLang="en-US"/>
              <a:t>図を追加</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738"/>
              </a:spcBef>
              <a:buNone/>
              <a:defRPr sz="1177"/>
            </a:lvl1pPr>
            <a:lvl2pPr marL="316531" indent="0">
              <a:buNone/>
              <a:defRPr sz="831"/>
            </a:lvl2pPr>
            <a:lvl3pPr marL="633062" indent="0">
              <a:buNone/>
              <a:defRPr sz="692"/>
            </a:lvl3pPr>
            <a:lvl4pPr marL="949593" indent="0">
              <a:buNone/>
              <a:defRPr sz="623"/>
            </a:lvl4pPr>
            <a:lvl5pPr marL="1266124" indent="0">
              <a:buNone/>
              <a:defRPr sz="623"/>
            </a:lvl5pPr>
            <a:lvl6pPr marL="1582655" indent="0">
              <a:buNone/>
              <a:defRPr sz="623"/>
            </a:lvl6pPr>
            <a:lvl7pPr marL="1899186" indent="0">
              <a:buNone/>
              <a:defRPr sz="623"/>
            </a:lvl7pPr>
            <a:lvl8pPr marL="2215717" indent="0">
              <a:buNone/>
              <a:defRPr sz="623"/>
            </a:lvl8pPr>
            <a:lvl9pPr marL="2532248" indent="0">
              <a:buNone/>
              <a:defRPr sz="6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39690E0-D640-4E82-A6D1-37BD148F1DAC}" type="datetime1">
              <a:rPr lang="ja-JP" altLang="en-US" smtClean="0">
                <a:solidFill>
                  <a:srgbClr val="A6B727"/>
                </a:solidFill>
              </a:rPr>
              <a:t>2017/6/25</a:t>
            </a:fld>
            <a:endParaRPr lang="ja-JP" altLang="en-US">
              <a:solidFill>
                <a:srgbClr val="A6B727"/>
              </a:solidFill>
            </a:endParaRPr>
          </a:p>
        </p:txBody>
      </p:sp>
      <p:sp>
        <p:nvSpPr>
          <p:cNvPr id="6" name="Footer Placeholder 5"/>
          <p:cNvSpPr>
            <a:spLocks noGrp="1"/>
          </p:cNvSpPr>
          <p:nvPr>
            <p:ph type="ftr" sz="quarter" idx="11"/>
          </p:nvPr>
        </p:nvSpPr>
        <p:spPr/>
        <p:txBody>
          <a:bodyPr/>
          <a:lstStyle/>
          <a:p>
            <a:endParaRPr lang="ja-JP" altLang="en-US">
              <a:solidFill>
                <a:srgbClr val="A6B727"/>
              </a:solidFill>
            </a:endParaRPr>
          </a:p>
        </p:txBody>
      </p:sp>
      <p:sp>
        <p:nvSpPr>
          <p:cNvPr id="7" name="Slide Number Placeholder 6"/>
          <p:cNvSpPr>
            <a:spLocks noGrp="1"/>
          </p:cNvSpPr>
          <p:nvPr>
            <p:ph type="sldNum" sz="quarter" idx="12"/>
          </p:nvPr>
        </p:nvSpPr>
        <p:spPr/>
        <p:txBody>
          <a:bodyPr/>
          <a:lstStyle/>
          <a:p>
            <a:fld id="{C1E59EC2-C991-490C-8B12-10A5A788F3FE}" type="slidenum">
              <a:rPr lang="ja-JP" altLang="en-US" smtClean="0">
                <a:solidFill>
                  <a:srgbClr val="A6B727"/>
                </a:solidFill>
              </a:rPr>
              <a:pPr/>
              <a:t>‹#›</a:t>
            </a:fld>
            <a:endParaRPr lang="ja-JP" altLang="en-US">
              <a:solidFill>
                <a:srgbClr val="A6B727"/>
              </a:solidFill>
            </a:endParaRPr>
          </a:p>
        </p:txBody>
      </p:sp>
    </p:spTree>
    <p:extLst>
      <p:ext uri="{BB962C8B-B14F-4D97-AF65-F5344CB8AC3E}">
        <p14:creationId xmlns:p14="http://schemas.microsoft.com/office/powerpoint/2010/main" val="3537804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DFEAF48-9F3C-4C88-B39A-788B24101B37}" type="datetime1">
              <a:rPr lang="ja-JP" altLang="en-US" smtClean="0">
                <a:solidFill>
                  <a:srgbClr val="A6B727"/>
                </a:solidFill>
              </a:rPr>
              <a:t>2017/6/25</a:t>
            </a:fld>
            <a:endParaRPr lang="ja-JP" altLang="en-US">
              <a:solidFill>
                <a:srgbClr val="A6B727"/>
              </a:solidFill>
            </a:endParaRPr>
          </a:p>
        </p:txBody>
      </p:sp>
      <p:sp>
        <p:nvSpPr>
          <p:cNvPr id="5" name="Footer Placeholder 4"/>
          <p:cNvSpPr>
            <a:spLocks noGrp="1"/>
          </p:cNvSpPr>
          <p:nvPr>
            <p:ph type="ftr" sz="quarter" idx="11"/>
          </p:nvPr>
        </p:nvSpPr>
        <p:spPr/>
        <p:txBody>
          <a:bodyPr/>
          <a:lstStyle/>
          <a:p>
            <a:endParaRPr lang="ja-JP" altLang="en-US">
              <a:solidFill>
                <a:srgbClr val="A6B727"/>
              </a:solidFill>
            </a:endParaRPr>
          </a:p>
        </p:txBody>
      </p:sp>
      <p:sp>
        <p:nvSpPr>
          <p:cNvPr id="6" name="Slide Number Placeholder 5"/>
          <p:cNvSpPr>
            <a:spLocks noGrp="1"/>
          </p:cNvSpPr>
          <p:nvPr>
            <p:ph type="sldNum" sz="quarter" idx="12"/>
          </p:nvPr>
        </p:nvSpPr>
        <p:spPr/>
        <p:txBody>
          <a:bodyPr/>
          <a:lstStyle/>
          <a:p>
            <a:fld id="{C1E59EC2-C991-490C-8B12-10A5A788F3FE}" type="slidenum">
              <a:rPr lang="ja-JP" altLang="en-US" smtClean="0">
                <a:solidFill>
                  <a:srgbClr val="A6B727"/>
                </a:solidFill>
              </a:rPr>
              <a:pPr/>
              <a:t>‹#›</a:t>
            </a:fld>
            <a:endParaRPr lang="ja-JP" altLang="en-US">
              <a:solidFill>
                <a:srgbClr val="A6B727"/>
              </a:solidFill>
            </a:endParaRPr>
          </a:p>
        </p:txBody>
      </p:sp>
    </p:spTree>
    <p:extLst>
      <p:ext uri="{BB962C8B-B14F-4D97-AF65-F5344CB8AC3E}">
        <p14:creationId xmlns:p14="http://schemas.microsoft.com/office/powerpoint/2010/main" val="2221853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64A3B9BA-8360-406A-AE7B-86C2FE5A4359}" type="datetime1">
              <a:rPr kumimoji="1" lang="ja-JP" altLang="en-US" smtClean="0"/>
              <a:t>2017/6/25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301AFC-FF9E-48C0-9178-2F56D3CD311A}" type="slidenum">
              <a:rPr kumimoji="1" lang="ja-JP" altLang="en-US" smtClean="0"/>
              <a:t>‹#›</a:t>
            </a:fld>
            <a:endParaRPr kumimoji="1" lang="ja-JP" altLang="en-US"/>
          </a:p>
        </p:txBody>
      </p:sp>
    </p:spTree>
    <p:extLst>
      <p:ext uri="{BB962C8B-B14F-4D97-AF65-F5344CB8AC3E}">
        <p14:creationId xmlns:p14="http://schemas.microsoft.com/office/powerpoint/2010/main" val="19013708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743075" cy="541020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57251" y="762000"/>
            <a:ext cx="5572125" cy="54102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6CC04F0-3CD0-40CB-90BB-FD6606ED22A3}" type="datetime1">
              <a:rPr lang="ja-JP" altLang="en-US" smtClean="0">
                <a:solidFill>
                  <a:srgbClr val="A6B727"/>
                </a:solidFill>
              </a:rPr>
              <a:t>2017/6/25</a:t>
            </a:fld>
            <a:endParaRPr lang="ja-JP" altLang="en-US">
              <a:solidFill>
                <a:srgbClr val="A6B727"/>
              </a:solidFill>
            </a:endParaRPr>
          </a:p>
        </p:txBody>
      </p:sp>
      <p:sp>
        <p:nvSpPr>
          <p:cNvPr id="5" name="Footer Placeholder 4"/>
          <p:cNvSpPr>
            <a:spLocks noGrp="1"/>
          </p:cNvSpPr>
          <p:nvPr>
            <p:ph type="ftr" sz="quarter" idx="11"/>
          </p:nvPr>
        </p:nvSpPr>
        <p:spPr/>
        <p:txBody>
          <a:bodyPr/>
          <a:lstStyle/>
          <a:p>
            <a:endParaRPr lang="ja-JP" altLang="en-US">
              <a:solidFill>
                <a:srgbClr val="A6B727"/>
              </a:solidFill>
            </a:endParaRPr>
          </a:p>
        </p:txBody>
      </p:sp>
      <p:sp>
        <p:nvSpPr>
          <p:cNvPr id="6" name="Slide Number Placeholder 5"/>
          <p:cNvSpPr>
            <a:spLocks noGrp="1"/>
          </p:cNvSpPr>
          <p:nvPr>
            <p:ph type="sldNum" sz="quarter" idx="12"/>
          </p:nvPr>
        </p:nvSpPr>
        <p:spPr/>
        <p:txBody>
          <a:bodyPr/>
          <a:lstStyle/>
          <a:p>
            <a:fld id="{C1E59EC2-C991-490C-8B12-10A5A788F3FE}" type="slidenum">
              <a:rPr lang="ja-JP" altLang="en-US" smtClean="0">
                <a:solidFill>
                  <a:srgbClr val="A6B727"/>
                </a:solidFill>
              </a:rPr>
              <a:pPr/>
              <a:t>‹#›</a:t>
            </a:fld>
            <a:endParaRPr lang="ja-JP" altLang="en-US">
              <a:solidFill>
                <a:srgbClr val="A6B727"/>
              </a:solidFill>
            </a:endParaRPr>
          </a:p>
        </p:txBody>
      </p:sp>
    </p:spTree>
    <p:extLst>
      <p:ext uri="{BB962C8B-B14F-4D97-AF65-F5344CB8AC3E}">
        <p14:creationId xmlns:p14="http://schemas.microsoft.com/office/powerpoint/2010/main" val="38857853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60C4B4E4-BB40-4AC3-9EA0-F3ECBD8C71B2}" type="datetime1">
              <a:rPr lang="ja-JP" altLang="en-US" smtClean="0">
                <a:solidFill>
                  <a:prstClr val="black">
                    <a:tint val="75000"/>
                  </a:prstClr>
                </a:solidFill>
              </a:rPr>
              <a:t>2017/6/25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365889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96DE683-9B10-44C7-9023-C5B925A46A93}" type="datetime1">
              <a:rPr lang="ja-JP" altLang="en-US" smtClean="0">
                <a:solidFill>
                  <a:prstClr val="black">
                    <a:tint val="75000"/>
                  </a:prstClr>
                </a:solidFill>
              </a:rPr>
              <a:t>2017/6/25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549228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F944333E-5121-480F-9E96-2F46B008F4FB}" type="datetime1">
              <a:rPr lang="ja-JP" altLang="en-US" smtClean="0">
                <a:solidFill>
                  <a:prstClr val="black">
                    <a:tint val="75000"/>
                  </a:prstClr>
                </a:solidFill>
              </a:rPr>
              <a:t>2017/6/25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05742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CF453BE4-0EED-4701-93F9-E75C19E29777}" type="datetime1">
              <a:rPr lang="ja-JP" altLang="en-US" smtClean="0">
                <a:solidFill>
                  <a:prstClr val="black">
                    <a:tint val="75000"/>
                  </a:prstClr>
                </a:solidFill>
              </a:rPr>
              <a:t>2017/6/25</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979908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B29837EC-DB5A-4895-98F8-AC48312E645E}" type="datetime1">
              <a:rPr lang="ja-JP" altLang="en-US" smtClean="0">
                <a:solidFill>
                  <a:prstClr val="black">
                    <a:tint val="75000"/>
                  </a:prstClr>
                </a:solidFill>
              </a:rPr>
              <a:t>2017/6/25</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455169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CD1EF142-EAA1-45A2-88BB-D65C7826A6DD}" type="datetime1">
              <a:rPr lang="ja-JP" altLang="en-US" smtClean="0">
                <a:solidFill>
                  <a:prstClr val="black">
                    <a:tint val="75000"/>
                  </a:prstClr>
                </a:solidFill>
              </a:rPr>
              <a:t>2017/6/25</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897518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B4377A-F638-4BC4-B43E-ADF20C9806D9}" type="datetime1">
              <a:rPr lang="ja-JP" altLang="en-US" smtClean="0">
                <a:solidFill>
                  <a:prstClr val="black">
                    <a:tint val="75000"/>
                  </a:prstClr>
                </a:solidFill>
              </a:rPr>
              <a:t>2017/6/25</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213464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CD26125-D48B-44D2-9ED5-EF3A2B5F4D10}" type="datetime1">
              <a:rPr lang="ja-JP" altLang="en-US" smtClean="0">
                <a:solidFill>
                  <a:prstClr val="black">
                    <a:tint val="75000"/>
                  </a:prstClr>
                </a:solidFill>
              </a:rPr>
              <a:t>2017/6/25</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929910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F19A510-73CA-4D64-968C-DDAD06C4ABE1}" type="datetime1">
              <a:rPr lang="ja-JP" altLang="en-US" smtClean="0">
                <a:solidFill>
                  <a:prstClr val="black">
                    <a:tint val="75000"/>
                  </a:prstClr>
                </a:solidFill>
              </a:rPr>
              <a:t>2017/6/25</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51092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ja-JP" altLang="en-US" smtClean="0"/>
              <a:t>マスター タイトルの書式設定</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F1FDFD4C-59E1-45CD-8DF0-CBC4CA54911C}" type="datetime1">
              <a:rPr kumimoji="1" lang="ja-JP" altLang="en-US" smtClean="0"/>
              <a:t>2017/6/25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301AFC-FF9E-48C0-9178-2F56D3CD311A}" type="slidenum">
              <a:rPr kumimoji="1" lang="ja-JP" altLang="en-US" smtClean="0"/>
              <a:t>‹#›</a:t>
            </a:fld>
            <a:endParaRPr kumimoji="1" lang="ja-JP" alt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20412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150BBAE-E8CB-4969-BFA2-B20602414995}" type="datetime1">
              <a:rPr lang="ja-JP" altLang="en-US" smtClean="0">
                <a:solidFill>
                  <a:prstClr val="black">
                    <a:tint val="75000"/>
                  </a:prstClr>
                </a:solidFill>
              </a:rPr>
              <a:t>2017/6/25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428878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BB7AF0E-FE28-4B12-A34B-178E578326CA}" type="datetime1">
              <a:rPr lang="ja-JP" altLang="en-US" smtClean="0">
                <a:solidFill>
                  <a:prstClr val="black">
                    <a:tint val="75000"/>
                  </a:prstClr>
                </a:solidFill>
              </a:rPr>
              <a:t>2017/6/25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607624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921C3C6E-31A1-499C-BF8C-D73B458D48E4}" type="datetime1">
              <a:rPr lang="ja-JP" altLang="en-US" smtClean="0">
                <a:solidFill>
                  <a:prstClr val="black">
                    <a:tint val="75000"/>
                  </a:prstClr>
                </a:solidFill>
              </a:rPr>
              <a:t>2017/6/25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510833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1BFB19D-152B-4BBD-88CA-B530A98C8F90}" type="datetime1">
              <a:rPr lang="ja-JP" altLang="en-US" smtClean="0">
                <a:solidFill>
                  <a:prstClr val="black">
                    <a:tint val="75000"/>
                  </a:prstClr>
                </a:solidFill>
              </a:rPr>
              <a:t>2017/6/25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519733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38D5D7C-58AA-4303-8C38-3A3C5B88F11A}" type="datetime1">
              <a:rPr lang="ja-JP" altLang="en-US" smtClean="0">
                <a:solidFill>
                  <a:prstClr val="black">
                    <a:tint val="75000"/>
                  </a:prstClr>
                </a:solidFill>
              </a:rPr>
              <a:t>2017/6/25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2351159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78FEBE1-8658-4026-9DFE-BE978FB334E7}" type="datetime1">
              <a:rPr lang="ja-JP" altLang="en-US" smtClean="0">
                <a:solidFill>
                  <a:prstClr val="black">
                    <a:tint val="75000"/>
                  </a:prstClr>
                </a:solidFill>
              </a:rPr>
              <a:t>2017/6/25</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837731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B56D5CD3-5689-4585-88AB-5AFCB1BCC0AC}" type="datetime1">
              <a:rPr lang="ja-JP" altLang="en-US" smtClean="0">
                <a:solidFill>
                  <a:prstClr val="black">
                    <a:tint val="75000"/>
                  </a:prstClr>
                </a:solidFill>
              </a:rPr>
              <a:t>2017/6/25</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0958566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624749B-F52D-44AC-8EFF-BB011A90F891}" type="datetime1">
              <a:rPr lang="ja-JP" altLang="en-US" smtClean="0">
                <a:solidFill>
                  <a:prstClr val="black">
                    <a:tint val="75000"/>
                  </a:prstClr>
                </a:solidFill>
              </a:rPr>
              <a:t>2017/6/25</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550827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3160EE2-C17A-45A5-9CA9-044E42FA4870}" type="datetime1">
              <a:rPr lang="ja-JP" altLang="en-US" smtClean="0">
                <a:solidFill>
                  <a:prstClr val="black">
                    <a:tint val="75000"/>
                  </a:prstClr>
                </a:solidFill>
              </a:rPr>
              <a:t>2017/6/25</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034972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BAEC0CC-B2D5-462A-BD44-45FAD729908C}" type="datetime1">
              <a:rPr lang="ja-JP" altLang="en-US" smtClean="0">
                <a:solidFill>
                  <a:prstClr val="black">
                    <a:tint val="75000"/>
                  </a:prstClr>
                </a:solidFill>
              </a:rPr>
              <a:t>2017/6/25</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8648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ja-JP" altLang="en-US" smtClean="0"/>
              <a:t>マスター タイトルの書式設定</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F5F0BFB4-EC31-4015-984A-A0316E55994E}" type="datetime1">
              <a:rPr kumimoji="1" lang="ja-JP" altLang="en-US" smtClean="0"/>
              <a:t>2017/6/25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301AFC-FF9E-48C0-9178-2F56D3CD311A}" type="slidenum">
              <a:rPr kumimoji="1" lang="ja-JP" altLang="en-US" smtClean="0"/>
              <a:t>‹#›</a:t>
            </a:fld>
            <a:endParaRPr kumimoji="1" lang="ja-JP" altLang="en-US"/>
          </a:p>
        </p:txBody>
      </p:sp>
      <p:cxnSp>
        <p:nvCxnSpPr>
          <p:cNvPr id="15" name="Straight Connector 14"/>
          <p:cNvCxnSpPr/>
          <p:nvPr/>
        </p:nvCxnSpPr>
        <p:spPr>
          <a:xfrm>
            <a:off x="1278469" y="3429000"/>
            <a:ext cx="6606421"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866205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0EA8C32-2495-448B-B8BA-25F11666B28A}" type="datetime1">
              <a:rPr lang="ja-JP" altLang="en-US" smtClean="0">
                <a:solidFill>
                  <a:prstClr val="black">
                    <a:tint val="75000"/>
                  </a:prstClr>
                </a:solidFill>
              </a:rPr>
              <a:t>2017/6/25</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7038752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DC60BBB-6AEC-4B2C-85EC-AE35408A191B}" type="datetime1">
              <a:rPr lang="ja-JP" altLang="en-US" smtClean="0">
                <a:solidFill>
                  <a:prstClr val="black">
                    <a:tint val="75000"/>
                  </a:prstClr>
                </a:solidFill>
              </a:rPr>
              <a:t>2017/6/25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6436359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22BA50E-8164-46F1-ACCB-0FFB876BC405}" type="datetime1">
              <a:rPr lang="ja-JP" altLang="en-US" smtClean="0">
                <a:solidFill>
                  <a:prstClr val="black">
                    <a:tint val="75000"/>
                  </a:prstClr>
                </a:solidFill>
              </a:rPr>
              <a:t>2017/6/25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08991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DAE7012-439A-49FA-A350-524CC1E4F05D}" type="datetime1">
              <a:rPr kumimoji="1" lang="ja-JP" altLang="en-US" smtClean="0"/>
              <a:t>2017/6/25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301AFC-FF9E-48C0-9178-2F56D3CD311A}" type="slidenum">
              <a:rPr kumimoji="1" lang="ja-JP" altLang="en-US" smtClean="0"/>
              <a:t>‹#›</a:t>
            </a:fld>
            <a:endParaRPr kumimoji="1" lang="ja-JP" altLang="en-US"/>
          </a:p>
        </p:txBody>
      </p:sp>
      <p:cxnSp>
        <p:nvCxnSpPr>
          <p:cNvPr id="14" name="Straight Connector 13"/>
          <p:cNvCxnSpPr/>
          <p:nvPr/>
        </p:nvCxnSpPr>
        <p:spPr>
          <a:xfrm>
            <a:off x="1278466" y="2354670"/>
            <a:ext cx="660642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1030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211BC5B-56A3-462D-983F-A0A81524A40F}" type="datetime1">
              <a:rPr kumimoji="1" lang="ja-JP" altLang="en-US" smtClean="0"/>
              <a:t>2017/6/25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301AFC-FF9E-48C0-9178-2F56D3CD311A}" type="slidenum">
              <a:rPr kumimoji="1" lang="ja-JP" altLang="en-US" smtClean="0"/>
              <a:t>‹#›</a:t>
            </a:fld>
            <a:endParaRPr kumimoji="1" lang="ja-JP" altLang="en-US"/>
          </a:p>
        </p:txBody>
      </p:sp>
      <p:cxnSp>
        <p:nvCxnSpPr>
          <p:cNvPr id="14" name="Straight Connector 13"/>
          <p:cNvCxnSpPr/>
          <p:nvPr/>
        </p:nvCxnSpPr>
        <p:spPr>
          <a:xfrm>
            <a:off x="6245512" y="906873"/>
            <a:ext cx="0" cy="4968993"/>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7611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6" y="882376"/>
            <a:ext cx="7475220" cy="2926080"/>
          </a:xfrm>
        </p:spPr>
        <p:txBody>
          <a:bodyPr anchor="b">
            <a:normAutofit/>
          </a:bodyPr>
          <a:lstStyle>
            <a:lvl1pPr algn="ctr">
              <a:lnSpc>
                <a:spcPct val="85000"/>
              </a:lnSpc>
              <a:defRPr sz="5539" b="1" cap="all" baseline="0">
                <a:solidFill>
                  <a:srgbClr val="FFFFFF"/>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282148" y="3869637"/>
            <a:ext cx="6575895" cy="1388165"/>
          </a:xfrm>
        </p:spPr>
        <p:txBody>
          <a:bodyPr>
            <a:normAutofit/>
          </a:bodyPr>
          <a:lstStyle>
            <a:lvl1pPr marL="0" indent="0" algn="ctr">
              <a:spcBef>
                <a:spcPts val="923"/>
              </a:spcBef>
              <a:buNone/>
              <a:defRPr sz="1662">
                <a:solidFill>
                  <a:srgbClr val="FFFFFF"/>
                </a:solidFill>
              </a:defRPr>
            </a:lvl1pPr>
            <a:lvl2pPr marL="316531" indent="0" algn="ctr">
              <a:buNone/>
              <a:defRPr sz="1662"/>
            </a:lvl2pPr>
            <a:lvl3pPr marL="633062" indent="0" algn="ctr">
              <a:buNone/>
              <a:defRPr sz="1662"/>
            </a:lvl3pPr>
            <a:lvl4pPr marL="949593" indent="0" algn="ctr">
              <a:buNone/>
              <a:defRPr sz="1385"/>
            </a:lvl4pPr>
            <a:lvl5pPr marL="1266124" indent="0" algn="ctr">
              <a:buNone/>
              <a:defRPr sz="1385"/>
            </a:lvl5pPr>
            <a:lvl6pPr marL="1582655" indent="0" algn="ctr">
              <a:buNone/>
              <a:defRPr sz="1385"/>
            </a:lvl6pPr>
            <a:lvl7pPr marL="1899186" indent="0" algn="ctr">
              <a:buNone/>
              <a:defRPr sz="1385"/>
            </a:lvl7pPr>
            <a:lvl8pPr marL="2215717" indent="0" algn="ctr">
              <a:buNone/>
              <a:defRPr sz="1385"/>
            </a:lvl8pPr>
            <a:lvl9pPr marL="2532248" indent="0" algn="ctr">
              <a:buNone/>
              <a:defRPr sz="1385"/>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2F96D427-6C1B-491D-8AA4-C5841BEBC2C5}" type="datetime1">
              <a:rPr lang="ja-JP" altLang="en-US" smtClean="0"/>
              <a:t>2017/6/25</a:t>
            </a:fld>
            <a:endParaRPr lang="ja-JP" alt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ja-JP" alt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1E59EC2-C991-490C-8B12-10A5A788F3FE}" type="slidenum">
              <a:rPr lang="ja-JP" altLang="en-US" smtClean="0"/>
              <a:pPr/>
              <a:t>‹#›</a:t>
            </a:fld>
            <a:endParaRPr lang="ja-JP" altLang="en-US"/>
          </a:p>
        </p:txBody>
      </p:sp>
      <p:cxnSp>
        <p:nvCxnSpPr>
          <p:cNvPr id="8" name="Straight Connector 7"/>
          <p:cNvCxnSpPr/>
          <p:nvPr/>
        </p:nvCxnSpPr>
        <p:spPr>
          <a:xfrm>
            <a:off x="1483996"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934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lvl1pPr>
              <a:spcBef>
                <a:spcPts val="923"/>
              </a:spcBef>
              <a:defRPr/>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9B6887E-D9B6-4841-9158-5365082E1E9A}" type="datetime1">
              <a:rPr lang="ja-JP" altLang="en-US" smtClean="0">
                <a:solidFill>
                  <a:srgbClr val="A6B727"/>
                </a:solidFill>
              </a:rPr>
              <a:t>2017/6/25</a:t>
            </a:fld>
            <a:endParaRPr lang="ja-JP" altLang="en-US">
              <a:solidFill>
                <a:srgbClr val="A6B727"/>
              </a:solidFill>
            </a:endParaRPr>
          </a:p>
        </p:txBody>
      </p:sp>
      <p:sp>
        <p:nvSpPr>
          <p:cNvPr id="5" name="Footer Placeholder 4"/>
          <p:cNvSpPr>
            <a:spLocks noGrp="1"/>
          </p:cNvSpPr>
          <p:nvPr>
            <p:ph type="ftr" sz="quarter" idx="11"/>
          </p:nvPr>
        </p:nvSpPr>
        <p:spPr/>
        <p:txBody>
          <a:bodyPr/>
          <a:lstStyle/>
          <a:p>
            <a:endParaRPr lang="ja-JP" altLang="en-US">
              <a:solidFill>
                <a:srgbClr val="A6B727"/>
              </a:solidFill>
            </a:endParaRPr>
          </a:p>
        </p:txBody>
      </p:sp>
      <p:sp>
        <p:nvSpPr>
          <p:cNvPr id="6" name="Slide Number Placeholder 5"/>
          <p:cNvSpPr>
            <a:spLocks noGrp="1"/>
          </p:cNvSpPr>
          <p:nvPr>
            <p:ph type="sldNum" sz="quarter" idx="12"/>
          </p:nvPr>
        </p:nvSpPr>
        <p:spPr/>
        <p:txBody>
          <a:bodyPr/>
          <a:lstStyle/>
          <a:p>
            <a:fld id="{C1E59EC2-C991-490C-8B12-10A5A788F3FE}" type="slidenum">
              <a:rPr lang="ja-JP" altLang="en-US" smtClean="0">
                <a:solidFill>
                  <a:srgbClr val="A6B727"/>
                </a:solidFill>
              </a:rPr>
              <a:pPr/>
              <a:t>‹#›</a:t>
            </a:fld>
            <a:endParaRPr lang="ja-JP" altLang="en-US">
              <a:solidFill>
                <a:srgbClr val="A6B727"/>
              </a:solidFill>
            </a:endParaRPr>
          </a:p>
        </p:txBody>
      </p:sp>
    </p:spTree>
    <p:extLst>
      <p:ext uri="{BB962C8B-B14F-4D97-AF65-F5344CB8AC3E}">
        <p14:creationId xmlns:p14="http://schemas.microsoft.com/office/powerpoint/2010/main" val="395235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26673AEF-DB5B-4554-9E78-D6AD942760E7}" type="datetime1">
              <a:rPr kumimoji="1" lang="ja-JP" altLang="en-US" smtClean="0"/>
              <a:t>2017/6/25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301AFC-FF9E-48C0-9178-2F56D3CD311A}" type="slidenum">
              <a:rPr kumimoji="1" lang="ja-JP" altLang="en-US" smtClean="0"/>
              <a:t>‹#›</a:t>
            </a:fld>
            <a:endParaRPr kumimoji="1" lang="ja-JP" altLang="en-US"/>
          </a:p>
        </p:txBody>
      </p:sp>
    </p:spTree>
    <p:extLst>
      <p:ext uri="{BB962C8B-B14F-4D97-AF65-F5344CB8AC3E}">
        <p14:creationId xmlns:p14="http://schemas.microsoft.com/office/powerpoint/2010/main" val="3271520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29819" y="1173575"/>
            <a:ext cx="7475220" cy="2926080"/>
          </a:xfrm>
        </p:spPr>
        <p:txBody>
          <a:bodyPr anchor="b">
            <a:noAutofit/>
          </a:bodyPr>
          <a:lstStyle>
            <a:lvl1pPr algn="ctr">
              <a:lnSpc>
                <a:spcPct val="85000"/>
              </a:lnSpc>
              <a:defRPr sz="5539" b="0" cap="all" baseline="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662">
                <a:solidFill>
                  <a:schemeClr val="accent1"/>
                </a:solidFill>
              </a:defRPr>
            </a:lvl1pPr>
            <a:lvl2pPr marL="316531" indent="0">
              <a:buNone/>
              <a:defRPr sz="1246">
                <a:solidFill>
                  <a:schemeClr val="tx1">
                    <a:tint val="75000"/>
                  </a:schemeClr>
                </a:solidFill>
              </a:defRPr>
            </a:lvl2pPr>
            <a:lvl3pPr marL="633062" indent="0">
              <a:buNone/>
              <a:defRPr sz="1108">
                <a:solidFill>
                  <a:schemeClr val="tx1">
                    <a:tint val="75000"/>
                  </a:schemeClr>
                </a:solidFill>
              </a:defRPr>
            </a:lvl3pPr>
            <a:lvl4pPr marL="949593" indent="0">
              <a:buNone/>
              <a:defRPr sz="969">
                <a:solidFill>
                  <a:schemeClr val="tx1">
                    <a:tint val="75000"/>
                  </a:schemeClr>
                </a:solidFill>
              </a:defRPr>
            </a:lvl4pPr>
            <a:lvl5pPr marL="1266124" indent="0">
              <a:buNone/>
              <a:defRPr sz="969">
                <a:solidFill>
                  <a:schemeClr val="tx1">
                    <a:tint val="75000"/>
                  </a:schemeClr>
                </a:solidFill>
              </a:defRPr>
            </a:lvl5pPr>
            <a:lvl6pPr marL="1582655" indent="0">
              <a:buNone/>
              <a:defRPr sz="969">
                <a:solidFill>
                  <a:schemeClr val="tx1">
                    <a:tint val="75000"/>
                  </a:schemeClr>
                </a:solidFill>
              </a:defRPr>
            </a:lvl6pPr>
            <a:lvl7pPr marL="1899186" indent="0">
              <a:buNone/>
              <a:defRPr sz="969">
                <a:solidFill>
                  <a:schemeClr val="tx1">
                    <a:tint val="75000"/>
                  </a:schemeClr>
                </a:solidFill>
              </a:defRPr>
            </a:lvl7pPr>
            <a:lvl8pPr marL="2215717" indent="0">
              <a:buNone/>
              <a:defRPr sz="969">
                <a:solidFill>
                  <a:schemeClr val="tx1">
                    <a:tint val="75000"/>
                  </a:schemeClr>
                </a:solidFill>
              </a:defRPr>
            </a:lvl8pPr>
            <a:lvl9pPr marL="2532248" indent="0">
              <a:buNone/>
              <a:defRPr sz="969">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63C3EED-82E5-49F4-8979-0A5C5D3941A9}" type="datetime1">
              <a:rPr lang="ja-JP" altLang="en-US" smtClean="0">
                <a:solidFill>
                  <a:srgbClr val="A6B727"/>
                </a:solidFill>
              </a:rPr>
              <a:t>2017/6/25</a:t>
            </a:fld>
            <a:endParaRPr lang="ja-JP" altLang="en-US">
              <a:solidFill>
                <a:srgbClr val="A6B727"/>
              </a:solidFill>
            </a:endParaRPr>
          </a:p>
        </p:txBody>
      </p:sp>
      <p:sp>
        <p:nvSpPr>
          <p:cNvPr id="5" name="Footer Placeholder 4"/>
          <p:cNvSpPr>
            <a:spLocks noGrp="1"/>
          </p:cNvSpPr>
          <p:nvPr>
            <p:ph type="ftr" sz="quarter" idx="11"/>
          </p:nvPr>
        </p:nvSpPr>
        <p:spPr/>
        <p:txBody>
          <a:bodyPr/>
          <a:lstStyle/>
          <a:p>
            <a:endParaRPr lang="ja-JP" altLang="en-US">
              <a:solidFill>
                <a:srgbClr val="A6B727"/>
              </a:solidFill>
            </a:endParaRPr>
          </a:p>
        </p:txBody>
      </p:sp>
      <p:sp>
        <p:nvSpPr>
          <p:cNvPr id="6" name="Slide Number Placeholder 5"/>
          <p:cNvSpPr>
            <a:spLocks noGrp="1"/>
          </p:cNvSpPr>
          <p:nvPr>
            <p:ph type="sldNum" sz="quarter" idx="12"/>
          </p:nvPr>
        </p:nvSpPr>
        <p:spPr/>
        <p:txBody>
          <a:bodyPr/>
          <a:lstStyle/>
          <a:p>
            <a:fld id="{C1E59EC2-C991-490C-8B12-10A5A788F3FE}" type="slidenum">
              <a:rPr lang="ja-JP" altLang="en-US" smtClean="0">
                <a:solidFill>
                  <a:srgbClr val="A6B727"/>
                </a:solidFill>
              </a:rPr>
              <a:pPr/>
              <a:t>‹#›</a:t>
            </a:fld>
            <a:endParaRPr lang="ja-JP" altLang="en-US">
              <a:solidFill>
                <a:srgbClr val="A6B727"/>
              </a:solidFill>
            </a:endParaRPr>
          </a:p>
        </p:txBody>
      </p:sp>
      <p:cxnSp>
        <p:nvCxnSpPr>
          <p:cNvPr id="7" name="Straight Connector 6"/>
          <p:cNvCxnSpPr/>
          <p:nvPr/>
        </p:nvCxnSpPr>
        <p:spPr>
          <a:xfrm>
            <a:off x="1485901"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5928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523"/>
            </a:lvl1pPr>
            <a:lvl2pPr>
              <a:defRPr sz="1385"/>
            </a:lvl2pPr>
            <a:lvl3pPr>
              <a:defRPr sz="1246"/>
            </a:lvl3pPr>
            <a:lvl4pPr>
              <a:defRPr sz="1108"/>
            </a:lvl4pPr>
            <a:lvl5pPr>
              <a:defRPr sz="1108"/>
            </a:lvl5pPr>
            <a:lvl6pPr>
              <a:defRPr sz="1108"/>
            </a:lvl6pPr>
            <a:lvl7pPr>
              <a:defRPr sz="1108"/>
            </a:lvl7pPr>
            <a:lvl8pPr>
              <a:defRPr sz="1108"/>
            </a:lvl8pPr>
            <a:lvl9pPr>
              <a:defRPr sz="110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523"/>
            </a:lvl1pPr>
            <a:lvl2pPr>
              <a:defRPr sz="1385"/>
            </a:lvl2pPr>
            <a:lvl3pPr>
              <a:defRPr sz="1246"/>
            </a:lvl3pPr>
            <a:lvl4pPr>
              <a:defRPr sz="1108"/>
            </a:lvl4pPr>
            <a:lvl5pPr>
              <a:defRPr sz="1108"/>
            </a:lvl5pPr>
            <a:lvl6pPr>
              <a:defRPr sz="1108"/>
            </a:lvl6pPr>
            <a:lvl7pPr>
              <a:defRPr sz="1108"/>
            </a:lvl7pPr>
            <a:lvl8pPr>
              <a:defRPr sz="1108"/>
            </a:lvl8pPr>
            <a:lvl9pPr>
              <a:defRPr sz="110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3E17035-ED05-48E4-B924-2C2A555C2D8A}" type="datetime1">
              <a:rPr lang="ja-JP" altLang="en-US" smtClean="0">
                <a:solidFill>
                  <a:srgbClr val="A6B727"/>
                </a:solidFill>
              </a:rPr>
              <a:t>2017/6/25</a:t>
            </a:fld>
            <a:endParaRPr lang="ja-JP" altLang="en-US">
              <a:solidFill>
                <a:srgbClr val="A6B727"/>
              </a:solidFill>
            </a:endParaRPr>
          </a:p>
        </p:txBody>
      </p:sp>
      <p:sp>
        <p:nvSpPr>
          <p:cNvPr id="6" name="Footer Placeholder 5"/>
          <p:cNvSpPr>
            <a:spLocks noGrp="1"/>
          </p:cNvSpPr>
          <p:nvPr>
            <p:ph type="ftr" sz="quarter" idx="11"/>
          </p:nvPr>
        </p:nvSpPr>
        <p:spPr/>
        <p:txBody>
          <a:bodyPr/>
          <a:lstStyle/>
          <a:p>
            <a:endParaRPr lang="ja-JP" altLang="en-US">
              <a:solidFill>
                <a:srgbClr val="A6B727"/>
              </a:solidFill>
            </a:endParaRPr>
          </a:p>
        </p:txBody>
      </p:sp>
      <p:sp>
        <p:nvSpPr>
          <p:cNvPr id="7" name="Slide Number Placeholder 6"/>
          <p:cNvSpPr>
            <a:spLocks noGrp="1"/>
          </p:cNvSpPr>
          <p:nvPr>
            <p:ph type="sldNum" sz="quarter" idx="12"/>
          </p:nvPr>
        </p:nvSpPr>
        <p:spPr/>
        <p:txBody>
          <a:bodyPr/>
          <a:lstStyle/>
          <a:p>
            <a:fld id="{C1E59EC2-C991-490C-8B12-10A5A788F3FE}" type="slidenum">
              <a:rPr lang="ja-JP" altLang="en-US" smtClean="0">
                <a:solidFill>
                  <a:srgbClr val="A6B727"/>
                </a:solidFill>
              </a:rPr>
              <a:pPr/>
              <a:t>‹#›</a:t>
            </a:fld>
            <a:endParaRPr lang="ja-JP" altLang="en-US">
              <a:solidFill>
                <a:srgbClr val="A6B727"/>
              </a:solidFill>
            </a:endParaRPr>
          </a:p>
        </p:txBody>
      </p:sp>
    </p:spTree>
    <p:extLst>
      <p:ext uri="{BB962C8B-B14F-4D97-AF65-F5344CB8AC3E}">
        <p14:creationId xmlns:p14="http://schemas.microsoft.com/office/powerpoint/2010/main" val="663617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662" b="1"/>
            </a:lvl1pPr>
            <a:lvl2pPr marL="316531" indent="0">
              <a:buNone/>
              <a:defRPr sz="1385" b="1"/>
            </a:lvl2pPr>
            <a:lvl3pPr marL="633062" indent="0">
              <a:buNone/>
              <a:defRPr sz="1246" b="1"/>
            </a:lvl3pPr>
            <a:lvl4pPr marL="949593" indent="0">
              <a:buNone/>
              <a:defRPr sz="1108" b="1"/>
            </a:lvl4pPr>
            <a:lvl5pPr marL="1266124" indent="0">
              <a:buNone/>
              <a:defRPr sz="1108" b="1"/>
            </a:lvl5pPr>
            <a:lvl6pPr marL="1582655" indent="0">
              <a:buNone/>
              <a:defRPr sz="1108" b="1"/>
            </a:lvl6pPr>
            <a:lvl7pPr marL="1899186" indent="0">
              <a:buNone/>
              <a:defRPr sz="1108" b="1"/>
            </a:lvl7pPr>
            <a:lvl8pPr marL="2215717" indent="0">
              <a:buNone/>
              <a:defRPr sz="1108" b="1"/>
            </a:lvl8pPr>
            <a:lvl9pPr marL="2532248" indent="0">
              <a:buNone/>
              <a:defRPr sz="1108" b="1"/>
            </a:lvl9pPr>
          </a:lstStyle>
          <a:p>
            <a:pPr lvl="0"/>
            <a:r>
              <a:rPr lang="ja-JP" altLang="en-US"/>
              <a:t>マスター テキストの書式設定</a:t>
            </a:r>
          </a:p>
        </p:txBody>
      </p:sp>
      <p:sp>
        <p:nvSpPr>
          <p:cNvPr id="4" name="Content Placeholder 3"/>
          <p:cNvSpPr>
            <a:spLocks noGrp="1"/>
          </p:cNvSpPr>
          <p:nvPr>
            <p:ph sz="half" idx="2"/>
          </p:nvPr>
        </p:nvSpPr>
        <p:spPr>
          <a:xfrm>
            <a:off x="857250" y="2721483"/>
            <a:ext cx="3566160" cy="3383280"/>
          </a:xfrm>
        </p:spPr>
        <p:txBody>
          <a:bodyPr/>
          <a:lstStyle>
            <a:lvl1pPr>
              <a:defRPr sz="1523"/>
            </a:lvl1pPr>
            <a:lvl2pPr>
              <a:defRPr sz="1385"/>
            </a:lvl2pPr>
            <a:lvl3pPr>
              <a:defRPr sz="1246"/>
            </a:lvl3pPr>
            <a:lvl4pPr>
              <a:defRPr sz="1108"/>
            </a:lvl4pPr>
            <a:lvl5pPr>
              <a:defRPr sz="1108"/>
            </a:lvl5pPr>
            <a:lvl6pPr>
              <a:defRPr sz="1108"/>
            </a:lvl6pPr>
            <a:lvl7pPr>
              <a:defRPr sz="1108"/>
            </a:lvl7pPr>
            <a:lvl8pPr>
              <a:defRPr sz="1108"/>
            </a:lvl8pPr>
            <a:lvl9pPr>
              <a:defRPr sz="110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662" b="1"/>
            </a:lvl1pPr>
            <a:lvl2pPr marL="316531" indent="0">
              <a:buNone/>
              <a:defRPr sz="1385" b="1"/>
            </a:lvl2pPr>
            <a:lvl3pPr marL="633062" indent="0">
              <a:buNone/>
              <a:defRPr sz="1246" b="1"/>
            </a:lvl3pPr>
            <a:lvl4pPr marL="949593" indent="0">
              <a:buNone/>
              <a:defRPr sz="1108" b="1"/>
            </a:lvl4pPr>
            <a:lvl5pPr marL="1266124" indent="0">
              <a:buNone/>
              <a:defRPr sz="1108" b="1"/>
            </a:lvl5pPr>
            <a:lvl6pPr marL="1582655" indent="0">
              <a:buNone/>
              <a:defRPr sz="1108" b="1"/>
            </a:lvl6pPr>
            <a:lvl7pPr marL="1899186" indent="0">
              <a:buNone/>
              <a:defRPr sz="1108" b="1"/>
            </a:lvl7pPr>
            <a:lvl8pPr marL="2215717" indent="0">
              <a:buNone/>
              <a:defRPr sz="1108" b="1"/>
            </a:lvl8pPr>
            <a:lvl9pPr marL="2532248" indent="0">
              <a:buNone/>
              <a:defRPr sz="1108" b="1"/>
            </a:lvl9pPr>
          </a:lstStyle>
          <a:p>
            <a:pPr lvl="0"/>
            <a:r>
              <a:rPr lang="ja-JP" altLang="en-US"/>
              <a:t>マスター テキストの書式設定</a:t>
            </a:r>
          </a:p>
        </p:txBody>
      </p:sp>
      <p:sp>
        <p:nvSpPr>
          <p:cNvPr id="6" name="Content Placeholder 5"/>
          <p:cNvSpPr>
            <a:spLocks noGrp="1"/>
          </p:cNvSpPr>
          <p:nvPr>
            <p:ph sz="quarter" idx="4"/>
          </p:nvPr>
        </p:nvSpPr>
        <p:spPr>
          <a:xfrm>
            <a:off x="4701880" y="2719322"/>
            <a:ext cx="3566160" cy="3383280"/>
          </a:xfrm>
        </p:spPr>
        <p:txBody>
          <a:bodyPr/>
          <a:lstStyle>
            <a:lvl1pPr>
              <a:defRPr sz="1523"/>
            </a:lvl1pPr>
            <a:lvl2pPr>
              <a:defRPr sz="1385"/>
            </a:lvl2pPr>
            <a:lvl3pPr>
              <a:defRPr sz="1246"/>
            </a:lvl3pPr>
            <a:lvl4pPr>
              <a:defRPr sz="1108"/>
            </a:lvl4pPr>
            <a:lvl5pPr>
              <a:defRPr sz="1108"/>
            </a:lvl5pPr>
            <a:lvl6pPr>
              <a:defRPr sz="1108"/>
            </a:lvl6pPr>
            <a:lvl7pPr>
              <a:defRPr sz="1108"/>
            </a:lvl7pPr>
            <a:lvl8pPr>
              <a:defRPr sz="1108"/>
            </a:lvl8pPr>
            <a:lvl9pPr>
              <a:defRPr sz="110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4C6BDA1-15FC-40FB-BC2D-EBFC30362E61}" type="datetime1">
              <a:rPr lang="ja-JP" altLang="en-US" smtClean="0">
                <a:solidFill>
                  <a:srgbClr val="A6B727"/>
                </a:solidFill>
              </a:rPr>
              <a:t>2017/6/25</a:t>
            </a:fld>
            <a:endParaRPr lang="ja-JP" altLang="en-US">
              <a:solidFill>
                <a:srgbClr val="A6B727"/>
              </a:solidFill>
            </a:endParaRPr>
          </a:p>
        </p:txBody>
      </p:sp>
      <p:sp>
        <p:nvSpPr>
          <p:cNvPr id="8" name="Footer Placeholder 7"/>
          <p:cNvSpPr>
            <a:spLocks noGrp="1"/>
          </p:cNvSpPr>
          <p:nvPr>
            <p:ph type="ftr" sz="quarter" idx="11"/>
          </p:nvPr>
        </p:nvSpPr>
        <p:spPr/>
        <p:txBody>
          <a:bodyPr/>
          <a:lstStyle/>
          <a:p>
            <a:endParaRPr lang="ja-JP" altLang="en-US">
              <a:solidFill>
                <a:srgbClr val="A6B727"/>
              </a:solidFill>
            </a:endParaRPr>
          </a:p>
        </p:txBody>
      </p:sp>
      <p:sp>
        <p:nvSpPr>
          <p:cNvPr id="9" name="Slide Number Placeholder 8"/>
          <p:cNvSpPr>
            <a:spLocks noGrp="1"/>
          </p:cNvSpPr>
          <p:nvPr>
            <p:ph type="sldNum" sz="quarter" idx="12"/>
          </p:nvPr>
        </p:nvSpPr>
        <p:spPr/>
        <p:txBody>
          <a:bodyPr/>
          <a:lstStyle/>
          <a:p>
            <a:fld id="{C1E59EC2-C991-490C-8B12-10A5A788F3FE}" type="slidenum">
              <a:rPr lang="ja-JP" altLang="en-US" smtClean="0">
                <a:solidFill>
                  <a:srgbClr val="A6B727"/>
                </a:solidFill>
              </a:rPr>
              <a:pPr/>
              <a:t>‹#›</a:t>
            </a:fld>
            <a:endParaRPr lang="ja-JP" altLang="en-US">
              <a:solidFill>
                <a:srgbClr val="A6B727"/>
              </a:solidFill>
            </a:endParaRPr>
          </a:p>
        </p:txBody>
      </p:sp>
    </p:spTree>
    <p:extLst>
      <p:ext uri="{BB962C8B-B14F-4D97-AF65-F5344CB8AC3E}">
        <p14:creationId xmlns:p14="http://schemas.microsoft.com/office/powerpoint/2010/main" val="3782219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DF8E296-F693-4693-A894-AA2A4975256C}" type="datetime1">
              <a:rPr lang="ja-JP" altLang="en-US" smtClean="0">
                <a:solidFill>
                  <a:srgbClr val="A6B727"/>
                </a:solidFill>
              </a:rPr>
              <a:t>2017/6/25</a:t>
            </a:fld>
            <a:endParaRPr lang="ja-JP" altLang="en-US">
              <a:solidFill>
                <a:srgbClr val="A6B727"/>
              </a:solidFill>
            </a:endParaRPr>
          </a:p>
        </p:txBody>
      </p:sp>
      <p:sp>
        <p:nvSpPr>
          <p:cNvPr id="4" name="Footer Placeholder 3"/>
          <p:cNvSpPr>
            <a:spLocks noGrp="1"/>
          </p:cNvSpPr>
          <p:nvPr>
            <p:ph type="ftr" sz="quarter" idx="11"/>
          </p:nvPr>
        </p:nvSpPr>
        <p:spPr/>
        <p:txBody>
          <a:bodyPr/>
          <a:lstStyle/>
          <a:p>
            <a:endParaRPr lang="ja-JP" altLang="en-US">
              <a:solidFill>
                <a:srgbClr val="A6B727"/>
              </a:solidFill>
            </a:endParaRPr>
          </a:p>
        </p:txBody>
      </p:sp>
      <p:sp>
        <p:nvSpPr>
          <p:cNvPr id="5" name="Slide Number Placeholder 4"/>
          <p:cNvSpPr>
            <a:spLocks noGrp="1"/>
          </p:cNvSpPr>
          <p:nvPr>
            <p:ph type="sldNum" sz="quarter" idx="12"/>
          </p:nvPr>
        </p:nvSpPr>
        <p:spPr/>
        <p:txBody>
          <a:bodyPr/>
          <a:lstStyle/>
          <a:p>
            <a:fld id="{C1E59EC2-C991-490C-8B12-10A5A788F3FE}" type="slidenum">
              <a:rPr lang="ja-JP" altLang="en-US" smtClean="0">
                <a:solidFill>
                  <a:srgbClr val="A6B727"/>
                </a:solidFill>
              </a:rPr>
              <a:pPr/>
              <a:t>‹#›</a:t>
            </a:fld>
            <a:endParaRPr lang="ja-JP" altLang="en-US">
              <a:solidFill>
                <a:srgbClr val="A6B727"/>
              </a:solidFill>
            </a:endParaRPr>
          </a:p>
        </p:txBody>
      </p:sp>
    </p:spTree>
    <p:extLst>
      <p:ext uri="{BB962C8B-B14F-4D97-AF65-F5344CB8AC3E}">
        <p14:creationId xmlns:p14="http://schemas.microsoft.com/office/powerpoint/2010/main" val="1361795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CE35EB-DB72-437F-8059-B6B22ED18BBD}" type="datetime1">
              <a:rPr lang="ja-JP" altLang="en-US" smtClean="0">
                <a:solidFill>
                  <a:srgbClr val="A6B727"/>
                </a:solidFill>
              </a:rPr>
              <a:t>2017/6/25</a:t>
            </a:fld>
            <a:endParaRPr lang="ja-JP" altLang="en-US">
              <a:solidFill>
                <a:srgbClr val="A6B727"/>
              </a:solidFill>
            </a:endParaRPr>
          </a:p>
        </p:txBody>
      </p:sp>
      <p:sp>
        <p:nvSpPr>
          <p:cNvPr id="3" name="Footer Placeholder 2"/>
          <p:cNvSpPr>
            <a:spLocks noGrp="1"/>
          </p:cNvSpPr>
          <p:nvPr>
            <p:ph type="ftr" sz="quarter" idx="11"/>
          </p:nvPr>
        </p:nvSpPr>
        <p:spPr/>
        <p:txBody>
          <a:bodyPr/>
          <a:lstStyle/>
          <a:p>
            <a:endParaRPr lang="ja-JP" altLang="en-US">
              <a:solidFill>
                <a:srgbClr val="A6B727"/>
              </a:solidFill>
            </a:endParaRPr>
          </a:p>
        </p:txBody>
      </p:sp>
      <p:sp>
        <p:nvSpPr>
          <p:cNvPr id="4" name="Slide Number Placeholder 3"/>
          <p:cNvSpPr>
            <a:spLocks noGrp="1"/>
          </p:cNvSpPr>
          <p:nvPr>
            <p:ph type="sldNum" sz="quarter" idx="12"/>
          </p:nvPr>
        </p:nvSpPr>
        <p:spPr/>
        <p:txBody>
          <a:bodyPr/>
          <a:lstStyle/>
          <a:p>
            <a:fld id="{C1E59EC2-C991-490C-8B12-10A5A788F3FE}" type="slidenum">
              <a:rPr lang="ja-JP" altLang="en-US" smtClean="0">
                <a:solidFill>
                  <a:srgbClr val="A6B727"/>
                </a:solidFill>
              </a:rPr>
              <a:pPr/>
              <a:t>‹#›</a:t>
            </a:fld>
            <a:endParaRPr lang="ja-JP" altLang="en-US">
              <a:solidFill>
                <a:srgbClr val="A6B727"/>
              </a:solidFill>
            </a:endParaRPr>
          </a:p>
        </p:txBody>
      </p:sp>
    </p:spTree>
    <p:extLst>
      <p:ext uri="{BB962C8B-B14F-4D97-AF65-F5344CB8AC3E}">
        <p14:creationId xmlns:p14="http://schemas.microsoft.com/office/powerpoint/2010/main" val="143405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2769" b="0"/>
            </a:lvl1pPr>
          </a:lstStyle>
          <a:p>
            <a:r>
              <a:rPr lang="ja-JP" altLang="en-US"/>
              <a:t>マスター タイトルの書式設定</a:t>
            </a:r>
            <a:endParaRPr lang="en-US" dirty="0"/>
          </a:p>
        </p:txBody>
      </p:sp>
      <p:sp>
        <p:nvSpPr>
          <p:cNvPr id="3" name="Content Placeholder 2"/>
          <p:cNvSpPr>
            <a:spLocks noGrp="1"/>
          </p:cNvSpPr>
          <p:nvPr>
            <p:ph idx="1"/>
          </p:nvPr>
        </p:nvSpPr>
        <p:spPr>
          <a:xfrm>
            <a:off x="4129315" y="1097280"/>
            <a:ext cx="4149638" cy="4663440"/>
          </a:xfrm>
        </p:spPr>
        <p:txBody>
          <a:bodyPr/>
          <a:lstStyle>
            <a:lvl1pPr>
              <a:defRPr sz="2215"/>
            </a:lvl1pPr>
            <a:lvl2pPr>
              <a:defRPr sz="1939"/>
            </a:lvl2pPr>
            <a:lvl3pPr>
              <a:defRPr sz="1662"/>
            </a:lvl3pPr>
            <a:lvl4pPr>
              <a:defRPr sz="1385"/>
            </a:lvl4pPr>
            <a:lvl5pPr>
              <a:defRPr sz="1385"/>
            </a:lvl5pPr>
            <a:lvl6pPr>
              <a:defRPr sz="1385"/>
            </a:lvl6pPr>
            <a:lvl7pPr>
              <a:defRPr sz="1385"/>
            </a:lvl7pPr>
            <a:lvl8pPr>
              <a:defRPr sz="1385"/>
            </a:lvl8pPr>
            <a:lvl9pPr>
              <a:defRPr sz="138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738"/>
              </a:spcBef>
              <a:buNone/>
              <a:defRPr sz="1177"/>
            </a:lvl1pPr>
            <a:lvl2pPr marL="316531" indent="0">
              <a:buNone/>
              <a:defRPr sz="831"/>
            </a:lvl2pPr>
            <a:lvl3pPr marL="633062" indent="0">
              <a:buNone/>
              <a:defRPr sz="692"/>
            </a:lvl3pPr>
            <a:lvl4pPr marL="949593" indent="0">
              <a:buNone/>
              <a:defRPr sz="623"/>
            </a:lvl4pPr>
            <a:lvl5pPr marL="1266124" indent="0">
              <a:buNone/>
              <a:defRPr sz="623"/>
            </a:lvl5pPr>
            <a:lvl6pPr marL="1582655" indent="0">
              <a:buNone/>
              <a:defRPr sz="623"/>
            </a:lvl6pPr>
            <a:lvl7pPr marL="1899186" indent="0">
              <a:buNone/>
              <a:defRPr sz="623"/>
            </a:lvl7pPr>
            <a:lvl8pPr marL="2215717" indent="0">
              <a:buNone/>
              <a:defRPr sz="623"/>
            </a:lvl8pPr>
            <a:lvl9pPr marL="2532248" indent="0">
              <a:buNone/>
              <a:defRPr sz="6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FD88D85-425D-4382-BE7C-427D50F6950E}" type="datetime1">
              <a:rPr lang="ja-JP" altLang="en-US" smtClean="0">
                <a:solidFill>
                  <a:srgbClr val="A6B727"/>
                </a:solidFill>
              </a:rPr>
              <a:t>2017/6/25</a:t>
            </a:fld>
            <a:endParaRPr lang="ja-JP" altLang="en-US">
              <a:solidFill>
                <a:srgbClr val="A6B727"/>
              </a:solidFill>
            </a:endParaRPr>
          </a:p>
        </p:txBody>
      </p:sp>
      <p:sp>
        <p:nvSpPr>
          <p:cNvPr id="6" name="Footer Placeholder 5"/>
          <p:cNvSpPr>
            <a:spLocks noGrp="1"/>
          </p:cNvSpPr>
          <p:nvPr>
            <p:ph type="ftr" sz="quarter" idx="11"/>
          </p:nvPr>
        </p:nvSpPr>
        <p:spPr/>
        <p:txBody>
          <a:bodyPr/>
          <a:lstStyle/>
          <a:p>
            <a:endParaRPr lang="ja-JP" altLang="en-US">
              <a:solidFill>
                <a:srgbClr val="A6B727"/>
              </a:solidFill>
            </a:endParaRPr>
          </a:p>
        </p:txBody>
      </p:sp>
      <p:sp>
        <p:nvSpPr>
          <p:cNvPr id="7" name="Slide Number Placeholder 6"/>
          <p:cNvSpPr>
            <a:spLocks noGrp="1"/>
          </p:cNvSpPr>
          <p:nvPr>
            <p:ph type="sldNum" sz="quarter" idx="12"/>
          </p:nvPr>
        </p:nvSpPr>
        <p:spPr/>
        <p:txBody>
          <a:bodyPr/>
          <a:lstStyle/>
          <a:p>
            <a:fld id="{C1E59EC2-C991-490C-8B12-10A5A788F3FE}" type="slidenum">
              <a:rPr lang="ja-JP" altLang="en-US" smtClean="0">
                <a:solidFill>
                  <a:srgbClr val="A6B727"/>
                </a:solidFill>
              </a:rPr>
              <a:pPr/>
              <a:t>‹#›</a:t>
            </a:fld>
            <a:endParaRPr lang="ja-JP" altLang="en-US">
              <a:solidFill>
                <a:srgbClr val="A6B727"/>
              </a:solidFill>
            </a:endParaRPr>
          </a:p>
        </p:txBody>
      </p:sp>
    </p:spTree>
    <p:extLst>
      <p:ext uri="{BB962C8B-B14F-4D97-AF65-F5344CB8AC3E}">
        <p14:creationId xmlns:p14="http://schemas.microsoft.com/office/powerpoint/2010/main" val="1045780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2769"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019108" y="1069849"/>
            <a:ext cx="4257703" cy="4645153"/>
          </a:xfrm>
        </p:spPr>
        <p:txBody>
          <a:bodyPr lIns="274320" tIns="182880" anchor="t">
            <a:normAutofit/>
          </a:bodyPr>
          <a:lstStyle>
            <a:lvl1pPr marL="0" indent="0">
              <a:buNone/>
              <a:defRPr sz="1939"/>
            </a:lvl1pPr>
            <a:lvl2pPr marL="316531" indent="0">
              <a:buNone/>
              <a:defRPr sz="1939"/>
            </a:lvl2pPr>
            <a:lvl3pPr marL="633062" indent="0">
              <a:buNone/>
              <a:defRPr sz="1662"/>
            </a:lvl3pPr>
            <a:lvl4pPr marL="949593" indent="0">
              <a:buNone/>
              <a:defRPr sz="1385"/>
            </a:lvl4pPr>
            <a:lvl5pPr marL="1266124" indent="0">
              <a:buNone/>
              <a:defRPr sz="1385"/>
            </a:lvl5pPr>
            <a:lvl6pPr marL="1582655" indent="0">
              <a:buNone/>
              <a:defRPr sz="1385"/>
            </a:lvl6pPr>
            <a:lvl7pPr marL="1899186" indent="0">
              <a:buNone/>
              <a:defRPr sz="1385"/>
            </a:lvl7pPr>
            <a:lvl8pPr marL="2215717" indent="0">
              <a:buNone/>
              <a:defRPr sz="1385"/>
            </a:lvl8pPr>
            <a:lvl9pPr marL="2532248" indent="0">
              <a:buNone/>
              <a:defRPr sz="1385"/>
            </a:lvl9pPr>
          </a:lstStyle>
          <a:p>
            <a:r>
              <a:rPr lang="ja-JP" altLang="en-US"/>
              <a:t>図を追加</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738"/>
              </a:spcBef>
              <a:buNone/>
              <a:defRPr sz="1177"/>
            </a:lvl1pPr>
            <a:lvl2pPr marL="316531" indent="0">
              <a:buNone/>
              <a:defRPr sz="831"/>
            </a:lvl2pPr>
            <a:lvl3pPr marL="633062" indent="0">
              <a:buNone/>
              <a:defRPr sz="692"/>
            </a:lvl3pPr>
            <a:lvl4pPr marL="949593" indent="0">
              <a:buNone/>
              <a:defRPr sz="623"/>
            </a:lvl4pPr>
            <a:lvl5pPr marL="1266124" indent="0">
              <a:buNone/>
              <a:defRPr sz="623"/>
            </a:lvl5pPr>
            <a:lvl6pPr marL="1582655" indent="0">
              <a:buNone/>
              <a:defRPr sz="623"/>
            </a:lvl6pPr>
            <a:lvl7pPr marL="1899186" indent="0">
              <a:buNone/>
              <a:defRPr sz="623"/>
            </a:lvl7pPr>
            <a:lvl8pPr marL="2215717" indent="0">
              <a:buNone/>
              <a:defRPr sz="623"/>
            </a:lvl8pPr>
            <a:lvl9pPr marL="2532248" indent="0">
              <a:buNone/>
              <a:defRPr sz="6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9FBEFA6-0A8F-479F-8C7E-D3BFD4B0AD3E}" type="datetime1">
              <a:rPr lang="ja-JP" altLang="en-US" smtClean="0">
                <a:solidFill>
                  <a:srgbClr val="A6B727"/>
                </a:solidFill>
              </a:rPr>
              <a:t>2017/6/25</a:t>
            </a:fld>
            <a:endParaRPr lang="ja-JP" altLang="en-US">
              <a:solidFill>
                <a:srgbClr val="A6B727"/>
              </a:solidFill>
            </a:endParaRPr>
          </a:p>
        </p:txBody>
      </p:sp>
      <p:sp>
        <p:nvSpPr>
          <p:cNvPr id="6" name="Footer Placeholder 5"/>
          <p:cNvSpPr>
            <a:spLocks noGrp="1"/>
          </p:cNvSpPr>
          <p:nvPr>
            <p:ph type="ftr" sz="quarter" idx="11"/>
          </p:nvPr>
        </p:nvSpPr>
        <p:spPr/>
        <p:txBody>
          <a:bodyPr/>
          <a:lstStyle/>
          <a:p>
            <a:endParaRPr lang="ja-JP" altLang="en-US">
              <a:solidFill>
                <a:srgbClr val="A6B727"/>
              </a:solidFill>
            </a:endParaRPr>
          </a:p>
        </p:txBody>
      </p:sp>
      <p:sp>
        <p:nvSpPr>
          <p:cNvPr id="7" name="Slide Number Placeholder 6"/>
          <p:cNvSpPr>
            <a:spLocks noGrp="1"/>
          </p:cNvSpPr>
          <p:nvPr>
            <p:ph type="sldNum" sz="quarter" idx="12"/>
          </p:nvPr>
        </p:nvSpPr>
        <p:spPr/>
        <p:txBody>
          <a:bodyPr/>
          <a:lstStyle/>
          <a:p>
            <a:fld id="{C1E59EC2-C991-490C-8B12-10A5A788F3FE}" type="slidenum">
              <a:rPr lang="ja-JP" altLang="en-US" smtClean="0">
                <a:solidFill>
                  <a:srgbClr val="A6B727"/>
                </a:solidFill>
              </a:rPr>
              <a:pPr/>
              <a:t>‹#›</a:t>
            </a:fld>
            <a:endParaRPr lang="ja-JP" altLang="en-US">
              <a:solidFill>
                <a:srgbClr val="A6B727"/>
              </a:solidFill>
            </a:endParaRPr>
          </a:p>
        </p:txBody>
      </p:sp>
    </p:spTree>
    <p:extLst>
      <p:ext uri="{BB962C8B-B14F-4D97-AF65-F5344CB8AC3E}">
        <p14:creationId xmlns:p14="http://schemas.microsoft.com/office/powerpoint/2010/main" val="3565332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B7351FE-8062-4E61-9AAB-887D2A6E041C}" type="datetime1">
              <a:rPr lang="ja-JP" altLang="en-US" smtClean="0">
                <a:solidFill>
                  <a:srgbClr val="A6B727"/>
                </a:solidFill>
              </a:rPr>
              <a:t>2017/6/25</a:t>
            </a:fld>
            <a:endParaRPr lang="ja-JP" altLang="en-US">
              <a:solidFill>
                <a:srgbClr val="A6B727"/>
              </a:solidFill>
            </a:endParaRPr>
          </a:p>
        </p:txBody>
      </p:sp>
      <p:sp>
        <p:nvSpPr>
          <p:cNvPr id="5" name="Footer Placeholder 4"/>
          <p:cNvSpPr>
            <a:spLocks noGrp="1"/>
          </p:cNvSpPr>
          <p:nvPr>
            <p:ph type="ftr" sz="quarter" idx="11"/>
          </p:nvPr>
        </p:nvSpPr>
        <p:spPr/>
        <p:txBody>
          <a:bodyPr/>
          <a:lstStyle/>
          <a:p>
            <a:endParaRPr lang="ja-JP" altLang="en-US">
              <a:solidFill>
                <a:srgbClr val="A6B727"/>
              </a:solidFill>
            </a:endParaRPr>
          </a:p>
        </p:txBody>
      </p:sp>
      <p:sp>
        <p:nvSpPr>
          <p:cNvPr id="6" name="Slide Number Placeholder 5"/>
          <p:cNvSpPr>
            <a:spLocks noGrp="1"/>
          </p:cNvSpPr>
          <p:nvPr>
            <p:ph type="sldNum" sz="quarter" idx="12"/>
          </p:nvPr>
        </p:nvSpPr>
        <p:spPr/>
        <p:txBody>
          <a:bodyPr/>
          <a:lstStyle/>
          <a:p>
            <a:fld id="{C1E59EC2-C991-490C-8B12-10A5A788F3FE}" type="slidenum">
              <a:rPr lang="ja-JP" altLang="en-US" smtClean="0">
                <a:solidFill>
                  <a:srgbClr val="A6B727"/>
                </a:solidFill>
              </a:rPr>
              <a:pPr/>
              <a:t>‹#›</a:t>
            </a:fld>
            <a:endParaRPr lang="ja-JP" altLang="en-US">
              <a:solidFill>
                <a:srgbClr val="A6B727"/>
              </a:solidFill>
            </a:endParaRPr>
          </a:p>
        </p:txBody>
      </p:sp>
    </p:spTree>
    <p:extLst>
      <p:ext uri="{BB962C8B-B14F-4D97-AF65-F5344CB8AC3E}">
        <p14:creationId xmlns:p14="http://schemas.microsoft.com/office/powerpoint/2010/main" val="224311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743075" cy="541020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57251" y="762000"/>
            <a:ext cx="5572125" cy="54102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6C50A04-A28F-46B2-AC9B-42E401862372}" type="datetime1">
              <a:rPr lang="ja-JP" altLang="en-US" smtClean="0">
                <a:solidFill>
                  <a:srgbClr val="A6B727"/>
                </a:solidFill>
              </a:rPr>
              <a:t>2017/6/25</a:t>
            </a:fld>
            <a:endParaRPr lang="ja-JP" altLang="en-US">
              <a:solidFill>
                <a:srgbClr val="A6B727"/>
              </a:solidFill>
            </a:endParaRPr>
          </a:p>
        </p:txBody>
      </p:sp>
      <p:sp>
        <p:nvSpPr>
          <p:cNvPr id="5" name="Footer Placeholder 4"/>
          <p:cNvSpPr>
            <a:spLocks noGrp="1"/>
          </p:cNvSpPr>
          <p:nvPr>
            <p:ph type="ftr" sz="quarter" idx="11"/>
          </p:nvPr>
        </p:nvSpPr>
        <p:spPr/>
        <p:txBody>
          <a:bodyPr/>
          <a:lstStyle/>
          <a:p>
            <a:endParaRPr lang="ja-JP" altLang="en-US">
              <a:solidFill>
                <a:srgbClr val="A6B727"/>
              </a:solidFill>
            </a:endParaRPr>
          </a:p>
        </p:txBody>
      </p:sp>
      <p:sp>
        <p:nvSpPr>
          <p:cNvPr id="6" name="Slide Number Placeholder 5"/>
          <p:cNvSpPr>
            <a:spLocks noGrp="1"/>
          </p:cNvSpPr>
          <p:nvPr>
            <p:ph type="sldNum" sz="quarter" idx="12"/>
          </p:nvPr>
        </p:nvSpPr>
        <p:spPr/>
        <p:txBody>
          <a:bodyPr/>
          <a:lstStyle/>
          <a:p>
            <a:fld id="{C1E59EC2-C991-490C-8B12-10A5A788F3FE}" type="slidenum">
              <a:rPr lang="ja-JP" altLang="en-US" smtClean="0">
                <a:solidFill>
                  <a:srgbClr val="A6B727"/>
                </a:solidFill>
              </a:rPr>
              <a:pPr/>
              <a:t>‹#›</a:t>
            </a:fld>
            <a:endParaRPr lang="ja-JP" altLang="en-US">
              <a:solidFill>
                <a:srgbClr val="A6B727"/>
              </a:solidFill>
            </a:endParaRPr>
          </a:p>
        </p:txBody>
      </p:sp>
    </p:spTree>
    <p:extLst>
      <p:ext uri="{BB962C8B-B14F-4D97-AF65-F5344CB8AC3E}">
        <p14:creationId xmlns:p14="http://schemas.microsoft.com/office/powerpoint/2010/main" val="810539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3" y="2130454"/>
            <a:ext cx="7772400" cy="1470024"/>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20813" indent="0" algn="ctr">
              <a:buNone/>
              <a:defRPr>
                <a:solidFill>
                  <a:schemeClr val="tx1">
                    <a:tint val="75000"/>
                  </a:schemeClr>
                </a:solidFill>
              </a:defRPr>
            </a:lvl2pPr>
            <a:lvl3pPr marL="841612" indent="0" algn="ctr">
              <a:buNone/>
              <a:defRPr>
                <a:solidFill>
                  <a:schemeClr val="tx1">
                    <a:tint val="75000"/>
                  </a:schemeClr>
                </a:solidFill>
              </a:defRPr>
            </a:lvl3pPr>
            <a:lvl4pPr marL="1262419" indent="0" algn="ctr">
              <a:buNone/>
              <a:defRPr>
                <a:solidFill>
                  <a:schemeClr val="tx1">
                    <a:tint val="75000"/>
                  </a:schemeClr>
                </a:solidFill>
              </a:defRPr>
            </a:lvl4pPr>
            <a:lvl5pPr marL="1683218" indent="0" algn="ctr">
              <a:buNone/>
              <a:defRPr>
                <a:solidFill>
                  <a:schemeClr val="tx1">
                    <a:tint val="75000"/>
                  </a:schemeClr>
                </a:solidFill>
              </a:defRPr>
            </a:lvl5pPr>
            <a:lvl6pPr marL="2104017" indent="0" algn="ctr">
              <a:buNone/>
              <a:defRPr>
                <a:solidFill>
                  <a:schemeClr val="tx1">
                    <a:tint val="75000"/>
                  </a:schemeClr>
                </a:solidFill>
              </a:defRPr>
            </a:lvl6pPr>
            <a:lvl7pPr marL="2524828" indent="0" algn="ctr">
              <a:buNone/>
              <a:defRPr>
                <a:solidFill>
                  <a:schemeClr val="tx1">
                    <a:tint val="75000"/>
                  </a:schemeClr>
                </a:solidFill>
              </a:defRPr>
            </a:lvl7pPr>
            <a:lvl8pPr marL="2945621" indent="0" algn="ctr">
              <a:buNone/>
              <a:defRPr>
                <a:solidFill>
                  <a:schemeClr val="tx1">
                    <a:tint val="75000"/>
                  </a:schemeClr>
                </a:solidFill>
              </a:defRPr>
            </a:lvl8pPr>
            <a:lvl9pPr marL="336644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4D3CBB19-D0FF-45DC-BC81-698C5C700744}" type="datetime1">
              <a:rPr lang="ja-JP" altLang="en-US" smtClean="0">
                <a:solidFill>
                  <a:srgbClr val="073E87"/>
                </a:solidFill>
              </a:rPr>
              <a:t>2017/6/25</a:t>
            </a:fld>
            <a:endParaRPr lang="ja-JP" altLang="en-US">
              <a:solidFill>
                <a:srgbClr val="073E87"/>
              </a:solidFill>
            </a:endParaRPr>
          </a:p>
        </p:txBody>
      </p:sp>
      <p:sp>
        <p:nvSpPr>
          <p:cNvPr id="5" name="フッター プレースホルダー 4"/>
          <p:cNvSpPr>
            <a:spLocks noGrp="1"/>
          </p:cNvSpPr>
          <p:nvPr>
            <p:ph type="ftr" sz="quarter" idx="11"/>
          </p:nvPr>
        </p:nvSpPr>
        <p:spPr/>
        <p:txBody>
          <a:bodyPr/>
          <a:lstStyle/>
          <a:p>
            <a:endParaRPr lang="ja-JP" altLang="en-US">
              <a:solidFill>
                <a:srgbClr val="073E87"/>
              </a:solidFill>
            </a:endParaRPr>
          </a:p>
        </p:txBody>
      </p:sp>
      <p:sp>
        <p:nvSpPr>
          <p:cNvPr id="6" name="スライド番号プレースホルダー 5"/>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2853151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8E155C88-332B-4B47-B6F1-8809F01D2FBD}" type="datetime1">
              <a:rPr kumimoji="1" lang="ja-JP" altLang="en-US" smtClean="0"/>
              <a:t>2017/6/25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301AFC-FF9E-48C0-9178-2F56D3CD311A}" type="slidenum">
              <a:rPr kumimoji="1" lang="ja-JP" altLang="en-US" smtClean="0"/>
              <a:t>‹#›</a:t>
            </a:fld>
            <a:endParaRPr kumimoji="1" lang="ja-JP" altLang="en-US"/>
          </a:p>
        </p:txBody>
      </p:sp>
      <p:cxnSp>
        <p:nvCxnSpPr>
          <p:cNvPr id="31" name="Straight Connector 30"/>
          <p:cNvCxnSpPr/>
          <p:nvPr/>
        </p:nvCxnSpPr>
        <p:spPr>
          <a:xfrm>
            <a:off x="1278466" y="3599392"/>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66602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7682D5-056F-4EB1-ACFE-5A8C07F3A02B}" type="datetime1">
              <a:rPr lang="ja-JP" altLang="en-US" smtClean="0">
                <a:solidFill>
                  <a:srgbClr val="073E87"/>
                </a:solidFill>
              </a:rPr>
              <a:t>2017/6/25</a:t>
            </a:fld>
            <a:endParaRPr lang="ja-JP" altLang="en-US">
              <a:solidFill>
                <a:srgbClr val="073E87"/>
              </a:solidFill>
            </a:endParaRPr>
          </a:p>
        </p:txBody>
      </p:sp>
      <p:sp>
        <p:nvSpPr>
          <p:cNvPr id="5" name="フッター プレースホルダー 4"/>
          <p:cNvSpPr>
            <a:spLocks noGrp="1"/>
          </p:cNvSpPr>
          <p:nvPr>
            <p:ph type="ftr" sz="quarter" idx="11"/>
          </p:nvPr>
        </p:nvSpPr>
        <p:spPr/>
        <p:txBody>
          <a:bodyPr/>
          <a:lstStyle/>
          <a:p>
            <a:endParaRPr lang="ja-JP" altLang="en-US">
              <a:solidFill>
                <a:srgbClr val="073E87"/>
              </a:solidFill>
            </a:endParaRPr>
          </a:p>
        </p:txBody>
      </p:sp>
      <p:sp>
        <p:nvSpPr>
          <p:cNvPr id="6" name="スライド番号プレースホルダー 5"/>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117622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4" y="4406903"/>
            <a:ext cx="7772400" cy="1362075"/>
          </a:xfrm>
        </p:spPr>
        <p:txBody>
          <a:bodyPr anchor="t"/>
          <a:lstStyle>
            <a:lvl1pPr algn="l">
              <a:defRPr sz="3692"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4" y="2906743"/>
            <a:ext cx="7772400" cy="1500184"/>
          </a:xfrm>
        </p:spPr>
        <p:txBody>
          <a:bodyPr anchor="b"/>
          <a:lstStyle>
            <a:lvl1pPr marL="0" indent="0">
              <a:buNone/>
              <a:defRPr sz="1846">
                <a:solidFill>
                  <a:schemeClr val="tx1">
                    <a:tint val="75000"/>
                  </a:schemeClr>
                </a:solidFill>
              </a:defRPr>
            </a:lvl1pPr>
            <a:lvl2pPr marL="420813" indent="0">
              <a:buNone/>
              <a:defRPr sz="1662">
                <a:solidFill>
                  <a:schemeClr val="tx1">
                    <a:tint val="75000"/>
                  </a:schemeClr>
                </a:solidFill>
              </a:defRPr>
            </a:lvl2pPr>
            <a:lvl3pPr marL="841612" indent="0">
              <a:buNone/>
              <a:defRPr sz="1477">
                <a:solidFill>
                  <a:schemeClr val="tx1">
                    <a:tint val="75000"/>
                  </a:schemeClr>
                </a:solidFill>
              </a:defRPr>
            </a:lvl3pPr>
            <a:lvl4pPr marL="1262419" indent="0">
              <a:buNone/>
              <a:defRPr sz="1477">
                <a:solidFill>
                  <a:schemeClr val="tx1">
                    <a:tint val="75000"/>
                  </a:schemeClr>
                </a:solidFill>
              </a:defRPr>
            </a:lvl4pPr>
            <a:lvl5pPr marL="1683218" indent="0">
              <a:buNone/>
              <a:defRPr sz="1477">
                <a:solidFill>
                  <a:schemeClr val="tx1">
                    <a:tint val="75000"/>
                  </a:schemeClr>
                </a:solidFill>
              </a:defRPr>
            </a:lvl5pPr>
            <a:lvl6pPr marL="2104017" indent="0">
              <a:buNone/>
              <a:defRPr sz="1477">
                <a:solidFill>
                  <a:schemeClr val="tx1">
                    <a:tint val="75000"/>
                  </a:schemeClr>
                </a:solidFill>
              </a:defRPr>
            </a:lvl6pPr>
            <a:lvl7pPr marL="2524828" indent="0">
              <a:buNone/>
              <a:defRPr sz="1477">
                <a:solidFill>
                  <a:schemeClr val="tx1">
                    <a:tint val="75000"/>
                  </a:schemeClr>
                </a:solidFill>
              </a:defRPr>
            </a:lvl7pPr>
            <a:lvl8pPr marL="2945621" indent="0">
              <a:buNone/>
              <a:defRPr sz="1477">
                <a:solidFill>
                  <a:schemeClr val="tx1">
                    <a:tint val="75000"/>
                  </a:schemeClr>
                </a:solidFill>
              </a:defRPr>
            </a:lvl8pPr>
            <a:lvl9pPr marL="3366440" indent="0">
              <a:buNone/>
              <a:defRPr sz="1477">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956135D-4ACF-4F04-98AD-133E7B4B6D8B}" type="datetime1">
              <a:rPr lang="ja-JP" altLang="en-US" smtClean="0">
                <a:solidFill>
                  <a:srgbClr val="073E87"/>
                </a:solidFill>
              </a:rPr>
              <a:t>2017/6/25</a:t>
            </a:fld>
            <a:endParaRPr lang="ja-JP" altLang="en-US">
              <a:solidFill>
                <a:srgbClr val="073E87"/>
              </a:solidFill>
            </a:endParaRPr>
          </a:p>
        </p:txBody>
      </p:sp>
      <p:sp>
        <p:nvSpPr>
          <p:cNvPr id="5" name="フッター プレースホルダー 4"/>
          <p:cNvSpPr>
            <a:spLocks noGrp="1"/>
          </p:cNvSpPr>
          <p:nvPr>
            <p:ph type="ftr" sz="quarter" idx="11"/>
          </p:nvPr>
        </p:nvSpPr>
        <p:spPr/>
        <p:txBody>
          <a:bodyPr/>
          <a:lstStyle/>
          <a:p>
            <a:endParaRPr lang="ja-JP" altLang="en-US">
              <a:solidFill>
                <a:srgbClr val="073E87"/>
              </a:solidFill>
            </a:endParaRPr>
          </a:p>
        </p:txBody>
      </p:sp>
      <p:sp>
        <p:nvSpPr>
          <p:cNvPr id="6" name="スライド番号プレースホルダー 5"/>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2227492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1" y="1600204"/>
            <a:ext cx="4038600" cy="4525964"/>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4"/>
            <a:ext cx="4038600" cy="4525964"/>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833B15CA-3E2C-4EAD-8A13-FE1174A183A3}" type="datetime1">
              <a:rPr lang="ja-JP" altLang="en-US" smtClean="0">
                <a:solidFill>
                  <a:srgbClr val="073E87"/>
                </a:solidFill>
              </a:rPr>
              <a:t>2017/6/25</a:t>
            </a:fld>
            <a:endParaRPr lang="ja-JP" altLang="en-US">
              <a:solidFill>
                <a:srgbClr val="073E87"/>
              </a:solidFill>
            </a:endParaRPr>
          </a:p>
        </p:txBody>
      </p:sp>
      <p:sp>
        <p:nvSpPr>
          <p:cNvPr id="6" name="フッター プレースホルダー 5"/>
          <p:cNvSpPr>
            <a:spLocks noGrp="1"/>
          </p:cNvSpPr>
          <p:nvPr>
            <p:ph type="ftr" sz="quarter" idx="11"/>
          </p:nvPr>
        </p:nvSpPr>
        <p:spPr/>
        <p:txBody>
          <a:bodyPr/>
          <a:lstStyle/>
          <a:p>
            <a:endParaRPr lang="ja-JP" altLang="en-US">
              <a:solidFill>
                <a:srgbClr val="073E87"/>
              </a:solidFill>
            </a:endParaRPr>
          </a:p>
        </p:txBody>
      </p:sp>
      <p:sp>
        <p:nvSpPr>
          <p:cNvPr id="7" name="スライド番号プレースホルダー 6"/>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3925010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77"/>
            <a:ext cx="4040188" cy="639761"/>
          </a:xfrm>
        </p:spPr>
        <p:txBody>
          <a:bodyPr anchor="b"/>
          <a:lstStyle>
            <a:lvl1pPr marL="0" indent="0">
              <a:buNone/>
              <a:defRPr sz="2215" b="1"/>
            </a:lvl1pPr>
            <a:lvl2pPr marL="420813" indent="0">
              <a:buNone/>
              <a:defRPr sz="1846" b="1"/>
            </a:lvl2pPr>
            <a:lvl3pPr marL="841612" indent="0">
              <a:buNone/>
              <a:defRPr sz="1662" b="1"/>
            </a:lvl3pPr>
            <a:lvl4pPr marL="1262419" indent="0">
              <a:buNone/>
              <a:defRPr sz="1477" b="1"/>
            </a:lvl4pPr>
            <a:lvl5pPr marL="1683218" indent="0">
              <a:buNone/>
              <a:defRPr sz="1477" b="1"/>
            </a:lvl5pPr>
            <a:lvl6pPr marL="2104017" indent="0">
              <a:buNone/>
              <a:defRPr sz="1477" b="1"/>
            </a:lvl6pPr>
            <a:lvl7pPr marL="2524828" indent="0">
              <a:buNone/>
              <a:defRPr sz="1477" b="1"/>
            </a:lvl7pPr>
            <a:lvl8pPr marL="2945621" indent="0">
              <a:buNone/>
              <a:defRPr sz="1477" b="1"/>
            </a:lvl8pPr>
            <a:lvl9pPr marL="3366440" indent="0">
              <a:buNone/>
              <a:defRPr sz="1477"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910"/>
            <a:ext cx="404018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35" y="1535177"/>
            <a:ext cx="4041775" cy="639761"/>
          </a:xfrm>
        </p:spPr>
        <p:txBody>
          <a:bodyPr anchor="b"/>
          <a:lstStyle>
            <a:lvl1pPr marL="0" indent="0">
              <a:buNone/>
              <a:defRPr sz="2215" b="1"/>
            </a:lvl1pPr>
            <a:lvl2pPr marL="420813" indent="0">
              <a:buNone/>
              <a:defRPr sz="1846" b="1"/>
            </a:lvl2pPr>
            <a:lvl3pPr marL="841612" indent="0">
              <a:buNone/>
              <a:defRPr sz="1662" b="1"/>
            </a:lvl3pPr>
            <a:lvl4pPr marL="1262419" indent="0">
              <a:buNone/>
              <a:defRPr sz="1477" b="1"/>
            </a:lvl4pPr>
            <a:lvl5pPr marL="1683218" indent="0">
              <a:buNone/>
              <a:defRPr sz="1477" b="1"/>
            </a:lvl5pPr>
            <a:lvl6pPr marL="2104017" indent="0">
              <a:buNone/>
              <a:defRPr sz="1477" b="1"/>
            </a:lvl6pPr>
            <a:lvl7pPr marL="2524828" indent="0">
              <a:buNone/>
              <a:defRPr sz="1477" b="1"/>
            </a:lvl7pPr>
            <a:lvl8pPr marL="2945621" indent="0">
              <a:buNone/>
              <a:defRPr sz="1477" b="1"/>
            </a:lvl8pPr>
            <a:lvl9pPr marL="3366440" indent="0">
              <a:buNone/>
              <a:defRPr sz="1477"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35" y="2174910"/>
            <a:ext cx="404177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F6D272B5-4B33-444D-AD73-3B2B0A381D75}" type="datetime1">
              <a:rPr lang="ja-JP" altLang="en-US" smtClean="0">
                <a:solidFill>
                  <a:srgbClr val="073E87"/>
                </a:solidFill>
              </a:rPr>
              <a:t>2017/6/25</a:t>
            </a:fld>
            <a:endParaRPr lang="ja-JP" altLang="en-US">
              <a:solidFill>
                <a:srgbClr val="073E87"/>
              </a:solidFill>
            </a:endParaRPr>
          </a:p>
        </p:txBody>
      </p:sp>
      <p:sp>
        <p:nvSpPr>
          <p:cNvPr id="8" name="フッター プレースホルダー 7"/>
          <p:cNvSpPr>
            <a:spLocks noGrp="1"/>
          </p:cNvSpPr>
          <p:nvPr>
            <p:ph type="ftr" sz="quarter" idx="11"/>
          </p:nvPr>
        </p:nvSpPr>
        <p:spPr/>
        <p:txBody>
          <a:bodyPr/>
          <a:lstStyle/>
          <a:p>
            <a:endParaRPr lang="ja-JP" altLang="en-US">
              <a:solidFill>
                <a:srgbClr val="073E87"/>
              </a:solidFill>
            </a:endParaRPr>
          </a:p>
        </p:txBody>
      </p:sp>
      <p:sp>
        <p:nvSpPr>
          <p:cNvPr id="9" name="スライド番号プレースホルダー 8"/>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6629860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FB02AB4-361A-40C9-9579-F74E3E4E3FA0}" type="datetime1">
              <a:rPr lang="ja-JP" altLang="en-US" smtClean="0">
                <a:solidFill>
                  <a:srgbClr val="073E87"/>
                </a:solidFill>
              </a:rPr>
              <a:t>2017/6/25</a:t>
            </a:fld>
            <a:endParaRPr lang="ja-JP" altLang="en-US">
              <a:solidFill>
                <a:srgbClr val="073E87"/>
              </a:solidFill>
            </a:endParaRPr>
          </a:p>
        </p:txBody>
      </p:sp>
      <p:sp>
        <p:nvSpPr>
          <p:cNvPr id="4" name="フッター プレースホルダー 3"/>
          <p:cNvSpPr>
            <a:spLocks noGrp="1"/>
          </p:cNvSpPr>
          <p:nvPr>
            <p:ph type="ftr" sz="quarter" idx="11"/>
          </p:nvPr>
        </p:nvSpPr>
        <p:spPr/>
        <p:txBody>
          <a:bodyPr/>
          <a:lstStyle/>
          <a:p>
            <a:endParaRPr lang="ja-JP" altLang="en-US">
              <a:solidFill>
                <a:srgbClr val="073E87"/>
              </a:solidFill>
            </a:endParaRPr>
          </a:p>
        </p:txBody>
      </p:sp>
      <p:sp>
        <p:nvSpPr>
          <p:cNvPr id="5" name="スライド番号プレースホルダー 4"/>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35646678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7E311A4-6AEE-41D9-925C-75CB9980F9EE}" type="datetime1">
              <a:rPr lang="ja-JP" altLang="en-US" smtClean="0">
                <a:solidFill>
                  <a:srgbClr val="073E87"/>
                </a:solidFill>
              </a:rPr>
              <a:t>2017/6/25</a:t>
            </a:fld>
            <a:endParaRPr lang="ja-JP" altLang="en-US">
              <a:solidFill>
                <a:srgbClr val="073E87"/>
              </a:solidFill>
            </a:endParaRPr>
          </a:p>
        </p:txBody>
      </p:sp>
      <p:sp>
        <p:nvSpPr>
          <p:cNvPr id="3" name="フッター プレースホルダー 2"/>
          <p:cNvSpPr>
            <a:spLocks noGrp="1"/>
          </p:cNvSpPr>
          <p:nvPr>
            <p:ph type="ftr" sz="quarter" idx="11"/>
          </p:nvPr>
        </p:nvSpPr>
        <p:spPr/>
        <p:txBody>
          <a:bodyPr/>
          <a:lstStyle/>
          <a:p>
            <a:endParaRPr lang="ja-JP" altLang="en-US">
              <a:solidFill>
                <a:srgbClr val="073E87"/>
              </a:solidFill>
            </a:endParaRPr>
          </a:p>
        </p:txBody>
      </p:sp>
      <p:sp>
        <p:nvSpPr>
          <p:cNvPr id="4" name="スライド番号プレースホルダー 3"/>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37141603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73073"/>
            <a:ext cx="3008313" cy="1162052"/>
          </a:xfrm>
        </p:spPr>
        <p:txBody>
          <a:bodyPr anchor="b"/>
          <a:lstStyle>
            <a:lvl1pPr algn="l">
              <a:defRPr sz="1846"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1" y="273092"/>
            <a:ext cx="5111750" cy="5853115"/>
          </a:xfrm>
        </p:spPr>
        <p:txBody>
          <a:bodyPr/>
          <a:lstStyle>
            <a:lvl1pPr>
              <a:defRPr sz="3046"/>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4" y="1435170"/>
            <a:ext cx="3008313" cy="4691063"/>
          </a:xfrm>
        </p:spPr>
        <p:txBody>
          <a:bodyPr/>
          <a:lstStyle>
            <a:lvl1pPr marL="0" indent="0">
              <a:buNone/>
              <a:defRPr sz="1477"/>
            </a:lvl1pPr>
            <a:lvl2pPr marL="420813" indent="0">
              <a:buNone/>
              <a:defRPr sz="1200"/>
            </a:lvl2pPr>
            <a:lvl3pPr marL="841612" indent="0">
              <a:buNone/>
              <a:defRPr sz="831"/>
            </a:lvl3pPr>
            <a:lvl4pPr marL="1262419" indent="0">
              <a:buNone/>
              <a:defRPr sz="831"/>
            </a:lvl4pPr>
            <a:lvl5pPr marL="1683218" indent="0">
              <a:buNone/>
              <a:defRPr sz="831"/>
            </a:lvl5pPr>
            <a:lvl6pPr marL="2104017" indent="0">
              <a:buNone/>
              <a:defRPr sz="831"/>
            </a:lvl6pPr>
            <a:lvl7pPr marL="2524828" indent="0">
              <a:buNone/>
              <a:defRPr sz="831"/>
            </a:lvl7pPr>
            <a:lvl8pPr marL="2945621" indent="0">
              <a:buNone/>
              <a:defRPr sz="831"/>
            </a:lvl8pPr>
            <a:lvl9pPr marL="3366440" indent="0">
              <a:buNone/>
              <a:defRPr sz="831"/>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AAFFD75-4359-4F14-B3DE-4C4C290E10E5}" type="datetime1">
              <a:rPr lang="ja-JP" altLang="en-US" smtClean="0">
                <a:solidFill>
                  <a:srgbClr val="073E87"/>
                </a:solidFill>
              </a:rPr>
              <a:t>2017/6/25</a:t>
            </a:fld>
            <a:endParaRPr lang="ja-JP" altLang="en-US">
              <a:solidFill>
                <a:srgbClr val="073E87"/>
              </a:solidFill>
            </a:endParaRPr>
          </a:p>
        </p:txBody>
      </p:sp>
      <p:sp>
        <p:nvSpPr>
          <p:cNvPr id="6" name="フッター プレースホルダー 5"/>
          <p:cNvSpPr>
            <a:spLocks noGrp="1"/>
          </p:cNvSpPr>
          <p:nvPr>
            <p:ph type="ftr" sz="quarter" idx="11"/>
          </p:nvPr>
        </p:nvSpPr>
        <p:spPr/>
        <p:txBody>
          <a:bodyPr/>
          <a:lstStyle/>
          <a:p>
            <a:endParaRPr lang="ja-JP" altLang="en-US">
              <a:solidFill>
                <a:srgbClr val="073E87"/>
              </a:solidFill>
            </a:endParaRPr>
          </a:p>
        </p:txBody>
      </p:sp>
      <p:sp>
        <p:nvSpPr>
          <p:cNvPr id="7" name="スライド番号プレースホルダー 6"/>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11986604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9"/>
          </a:xfrm>
        </p:spPr>
        <p:txBody>
          <a:bodyPr anchor="b"/>
          <a:lstStyle>
            <a:lvl1pPr algn="l">
              <a:defRPr sz="1846"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814"/>
            <a:ext cx="5486400" cy="4114800"/>
          </a:xfrm>
        </p:spPr>
        <p:txBody>
          <a:bodyPr/>
          <a:lstStyle>
            <a:lvl1pPr marL="0" indent="0">
              <a:buNone/>
              <a:defRPr sz="3046"/>
            </a:lvl1pPr>
            <a:lvl2pPr marL="420813" indent="0">
              <a:buNone/>
              <a:defRPr sz="2585"/>
            </a:lvl2pPr>
            <a:lvl3pPr marL="841612" indent="0">
              <a:buNone/>
              <a:defRPr sz="2215"/>
            </a:lvl3pPr>
            <a:lvl4pPr marL="1262419" indent="0">
              <a:buNone/>
              <a:defRPr sz="1846"/>
            </a:lvl4pPr>
            <a:lvl5pPr marL="1683218" indent="0">
              <a:buNone/>
              <a:defRPr sz="1846"/>
            </a:lvl5pPr>
            <a:lvl6pPr marL="2104017" indent="0">
              <a:buNone/>
              <a:defRPr sz="1846"/>
            </a:lvl6pPr>
            <a:lvl7pPr marL="2524828" indent="0">
              <a:buNone/>
              <a:defRPr sz="1846"/>
            </a:lvl7pPr>
            <a:lvl8pPr marL="2945621" indent="0">
              <a:buNone/>
              <a:defRPr sz="1846"/>
            </a:lvl8pPr>
            <a:lvl9pPr marL="3366440" indent="0">
              <a:buNone/>
              <a:defRPr sz="1846"/>
            </a:lvl9pPr>
          </a:lstStyle>
          <a:p>
            <a:endParaRPr kumimoji="1" lang="ja-JP" altLang="en-US"/>
          </a:p>
        </p:txBody>
      </p:sp>
      <p:sp>
        <p:nvSpPr>
          <p:cNvPr id="4" name="テキスト プレースホルダー 3"/>
          <p:cNvSpPr>
            <a:spLocks noGrp="1"/>
          </p:cNvSpPr>
          <p:nvPr>
            <p:ph type="body" sz="half" idx="2"/>
          </p:nvPr>
        </p:nvSpPr>
        <p:spPr>
          <a:xfrm>
            <a:off x="1792288" y="5367405"/>
            <a:ext cx="5486400" cy="804863"/>
          </a:xfrm>
        </p:spPr>
        <p:txBody>
          <a:bodyPr/>
          <a:lstStyle>
            <a:lvl1pPr marL="0" indent="0">
              <a:buNone/>
              <a:defRPr sz="1477"/>
            </a:lvl1pPr>
            <a:lvl2pPr marL="420813" indent="0">
              <a:buNone/>
              <a:defRPr sz="1200"/>
            </a:lvl2pPr>
            <a:lvl3pPr marL="841612" indent="0">
              <a:buNone/>
              <a:defRPr sz="831"/>
            </a:lvl3pPr>
            <a:lvl4pPr marL="1262419" indent="0">
              <a:buNone/>
              <a:defRPr sz="831"/>
            </a:lvl4pPr>
            <a:lvl5pPr marL="1683218" indent="0">
              <a:buNone/>
              <a:defRPr sz="831"/>
            </a:lvl5pPr>
            <a:lvl6pPr marL="2104017" indent="0">
              <a:buNone/>
              <a:defRPr sz="831"/>
            </a:lvl6pPr>
            <a:lvl7pPr marL="2524828" indent="0">
              <a:buNone/>
              <a:defRPr sz="831"/>
            </a:lvl7pPr>
            <a:lvl8pPr marL="2945621" indent="0">
              <a:buNone/>
              <a:defRPr sz="831"/>
            </a:lvl8pPr>
            <a:lvl9pPr marL="3366440" indent="0">
              <a:buNone/>
              <a:defRPr sz="831"/>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CE87158-B57C-4F4C-A020-60D39C7051E6}" type="datetime1">
              <a:rPr lang="ja-JP" altLang="en-US" smtClean="0">
                <a:solidFill>
                  <a:srgbClr val="073E87"/>
                </a:solidFill>
              </a:rPr>
              <a:t>2017/6/25</a:t>
            </a:fld>
            <a:endParaRPr lang="ja-JP" altLang="en-US">
              <a:solidFill>
                <a:srgbClr val="073E87"/>
              </a:solidFill>
            </a:endParaRPr>
          </a:p>
        </p:txBody>
      </p:sp>
      <p:sp>
        <p:nvSpPr>
          <p:cNvPr id="6" name="フッター プレースホルダー 5"/>
          <p:cNvSpPr>
            <a:spLocks noGrp="1"/>
          </p:cNvSpPr>
          <p:nvPr>
            <p:ph type="ftr" sz="quarter" idx="11"/>
          </p:nvPr>
        </p:nvSpPr>
        <p:spPr/>
        <p:txBody>
          <a:bodyPr/>
          <a:lstStyle/>
          <a:p>
            <a:endParaRPr lang="ja-JP" altLang="en-US">
              <a:solidFill>
                <a:srgbClr val="073E87"/>
              </a:solidFill>
            </a:endParaRPr>
          </a:p>
        </p:txBody>
      </p:sp>
      <p:sp>
        <p:nvSpPr>
          <p:cNvPr id="7" name="スライド番号プレースホルダー 6"/>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8524634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F809567-3F3D-474B-86D4-378865717599}" type="datetime1">
              <a:rPr lang="ja-JP" altLang="en-US" smtClean="0">
                <a:solidFill>
                  <a:srgbClr val="073E87"/>
                </a:solidFill>
              </a:rPr>
              <a:t>2017/6/25</a:t>
            </a:fld>
            <a:endParaRPr lang="ja-JP" altLang="en-US">
              <a:solidFill>
                <a:srgbClr val="073E87"/>
              </a:solidFill>
            </a:endParaRPr>
          </a:p>
        </p:txBody>
      </p:sp>
      <p:sp>
        <p:nvSpPr>
          <p:cNvPr id="5" name="フッター プレースホルダー 4"/>
          <p:cNvSpPr>
            <a:spLocks noGrp="1"/>
          </p:cNvSpPr>
          <p:nvPr>
            <p:ph type="ftr" sz="quarter" idx="11"/>
          </p:nvPr>
        </p:nvSpPr>
        <p:spPr/>
        <p:txBody>
          <a:bodyPr/>
          <a:lstStyle/>
          <a:p>
            <a:endParaRPr lang="ja-JP" altLang="en-US">
              <a:solidFill>
                <a:srgbClr val="073E87"/>
              </a:solidFill>
            </a:endParaRPr>
          </a:p>
        </p:txBody>
      </p:sp>
      <p:sp>
        <p:nvSpPr>
          <p:cNvPr id="6" name="スライド番号プレースホルダー 5"/>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33940946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7"/>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1" y="274647"/>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F41D422-387C-49AD-A3F0-EBB07C636E5B}" type="datetime1">
              <a:rPr lang="ja-JP" altLang="en-US" smtClean="0">
                <a:solidFill>
                  <a:srgbClr val="073E87"/>
                </a:solidFill>
              </a:rPr>
              <a:t>2017/6/25</a:t>
            </a:fld>
            <a:endParaRPr lang="ja-JP" altLang="en-US">
              <a:solidFill>
                <a:srgbClr val="073E87"/>
              </a:solidFill>
            </a:endParaRPr>
          </a:p>
        </p:txBody>
      </p:sp>
      <p:sp>
        <p:nvSpPr>
          <p:cNvPr id="5" name="フッター プレースホルダー 4"/>
          <p:cNvSpPr>
            <a:spLocks noGrp="1"/>
          </p:cNvSpPr>
          <p:nvPr>
            <p:ph type="ftr" sz="quarter" idx="11"/>
          </p:nvPr>
        </p:nvSpPr>
        <p:spPr/>
        <p:txBody>
          <a:bodyPr/>
          <a:lstStyle/>
          <a:p>
            <a:endParaRPr lang="ja-JP" altLang="en-US">
              <a:solidFill>
                <a:srgbClr val="073E87"/>
              </a:solidFill>
            </a:endParaRPr>
          </a:p>
        </p:txBody>
      </p:sp>
      <p:sp>
        <p:nvSpPr>
          <p:cNvPr id="6" name="スライド番号プレースホルダー 5"/>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3049599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416E4B48-FCF2-4084-A07D-E7524D6CA411}" type="datetime1">
              <a:rPr kumimoji="1" lang="ja-JP" altLang="en-US" smtClean="0"/>
              <a:t>2017/6/25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7301AFC-FF9E-48C0-9178-2F56D3CD311A}" type="slidenum">
              <a:rPr kumimoji="1" lang="ja-JP" altLang="en-US" smtClean="0"/>
              <a:t>‹#›</a:t>
            </a:fld>
            <a:endParaRPr kumimoji="1" lang="ja-JP" altLang="en-US"/>
          </a:p>
        </p:txBody>
      </p:sp>
    </p:spTree>
    <p:extLst>
      <p:ext uri="{BB962C8B-B14F-4D97-AF65-F5344CB8AC3E}">
        <p14:creationId xmlns:p14="http://schemas.microsoft.com/office/powerpoint/2010/main" val="21551140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13"/>
            <a:ext cx="82296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57201" y="1600234"/>
            <a:ext cx="4038600" cy="21891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34"/>
            <a:ext cx="4038600" cy="21891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57201" y="3941780"/>
            <a:ext cx="4038600" cy="21891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4648200" y="3941780"/>
            <a:ext cx="4038600" cy="21891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Date Placeholder 3"/>
          <p:cNvSpPr>
            <a:spLocks noGrp="1"/>
          </p:cNvSpPr>
          <p:nvPr>
            <p:ph type="dt" sz="half" idx="10"/>
          </p:nvPr>
        </p:nvSpPr>
        <p:spPr/>
        <p:txBody>
          <a:bodyPr/>
          <a:lstStyle>
            <a:lvl1pPr>
              <a:defRPr/>
            </a:lvl1pPr>
          </a:lstStyle>
          <a:p>
            <a:pPr>
              <a:defRPr/>
            </a:pPr>
            <a:fld id="{98A4651C-8CE0-4997-A136-66CEFC558C00}" type="datetime1">
              <a:rPr lang="ja-JP" altLang="en-US" smtClean="0">
                <a:solidFill>
                  <a:prstClr val="black">
                    <a:tint val="75000"/>
                  </a:prstClr>
                </a:solidFill>
              </a:rPr>
              <a:t>2017/6/25</a:t>
            </a:fld>
            <a:endParaRPr lang="en-US" altLang="ja-JP">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9" name="Slide Number Placeholder 5"/>
          <p:cNvSpPr>
            <a:spLocks noGrp="1"/>
          </p:cNvSpPr>
          <p:nvPr>
            <p:ph type="sldNum" sz="quarter" idx="12"/>
          </p:nvPr>
        </p:nvSpPr>
        <p:spPr>
          <a:ln/>
        </p:spPr>
        <p:txBody>
          <a:bodyPr/>
          <a:lstStyle>
            <a:lvl1pPr>
              <a:defRPr/>
            </a:lvl1pPr>
          </a:lstStyle>
          <a:p>
            <a:pPr>
              <a:defRPr/>
            </a:pPr>
            <a:fld id="{4D1EA95B-A2F8-4449-A720-0A4E0E1913A0}"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428611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4345" tIns="42174" rIns="84345" bIns="42174" rtlCol="0" anchor="ctr"/>
          <a:lstStyle/>
          <a:p>
            <a:pPr algn="ctr" defTabSz="843868"/>
            <a:endParaRPr lang="en-US" sz="1662">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062">
                <a:solidFill>
                  <a:srgbClr val="FFFFFF"/>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1846">
                <a:solidFill>
                  <a:srgbClr val="FFFFFF"/>
                </a:solidFill>
              </a:defRPr>
            </a:lvl1pPr>
            <a:lvl2pPr marL="421933" indent="0" algn="ctr">
              <a:buNone/>
              <a:defRPr>
                <a:solidFill>
                  <a:schemeClr val="tx1">
                    <a:tint val="75000"/>
                  </a:schemeClr>
                </a:solidFill>
              </a:defRPr>
            </a:lvl2pPr>
            <a:lvl3pPr marL="843868" indent="0" algn="ctr">
              <a:buNone/>
              <a:defRPr>
                <a:solidFill>
                  <a:schemeClr val="tx1">
                    <a:tint val="75000"/>
                  </a:schemeClr>
                </a:solidFill>
              </a:defRPr>
            </a:lvl3pPr>
            <a:lvl4pPr marL="1265801" indent="0" algn="ctr">
              <a:buNone/>
              <a:defRPr>
                <a:solidFill>
                  <a:schemeClr val="tx1">
                    <a:tint val="75000"/>
                  </a:schemeClr>
                </a:solidFill>
              </a:defRPr>
            </a:lvl4pPr>
            <a:lvl5pPr marL="1687733" indent="0" algn="ctr">
              <a:buNone/>
              <a:defRPr>
                <a:solidFill>
                  <a:schemeClr val="tx1">
                    <a:tint val="75000"/>
                  </a:schemeClr>
                </a:solidFill>
              </a:defRPr>
            </a:lvl5pPr>
            <a:lvl6pPr marL="2109664" indent="0" algn="ctr">
              <a:buNone/>
              <a:defRPr>
                <a:solidFill>
                  <a:schemeClr val="tx1">
                    <a:tint val="75000"/>
                  </a:schemeClr>
                </a:solidFill>
              </a:defRPr>
            </a:lvl6pPr>
            <a:lvl7pPr marL="2531600" indent="0" algn="ctr">
              <a:buNone/>
              <a:defRPr>
                <a:solidFill>
                  <a:schemeClr val="tx1">
                    <a:tint val="75000"/>
                  </a:schemeClr>
                </a:solidFill>
              </a:defRPr>
            </a:lvl7pPr>
            <a:lvl8pPr marL="2953532" indent="0" algn="ctr">
              <a:buNone/>
              <a:defRPr>
                <a:solidFill>
                  <a:schemeClr val="tx1">
                    <a:tint val="75000"/>
                  </a:schemeClr>
                </a:solidFill>
              </a:defRPr>
            </a:lvl8pPr>
            <a:lvl9pPr marL="3375467"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03CE25C-D667-45B4-BFAE-9CDCC240ECA6}" type="datetime1">
              <a:rPr lang="ja-JP" altLang="en-US" smtClean="0">
                <a:solidFill>
                  <a:srgbClr val="073E87"/>
                </a:solidFill>
              </a:rPr>
              <a:t>2017/6/25</a:t>
            </a:fld>
            <a:endParaRPr lang="ja-JP" altLang="en-US">
              <a:solidFill>
                <a:srgbClr val="073E87"/>
              </a:solidFill>
            </a:endParaRPr>
          </a:p>
        </p:txBody>
      </p:sp>
      <p:sp>
        <p:nvSpPr>
          <p:cNvPr id="5" name="Footer Placeholder 4"/>
          <p:cNvSpPr>
            <a:spLocks noGrp="1"/>
          </p:cNvSpPr>
          <p:nvPr>
            <p:ph type="ftr" sz="quarter" idx="11"/>
          </p:nvPr>
        </p:nvSpPr>
        <p:spPr/>
        <p:txBody>
          <a:bodyPr/>
          <a:lstStyle/>
          <a:p>
            <a:endParaRPr lang="ja-JP" altLang="en-US">
              <a:solidFill>
                <a:srgbClr val="073E87"/>
              </a:solidFill>
            </a:endParaRPr>
          </a:p>
        </p:txBody>
      </p:sp>
      <p:sp>
        <p:nvSpPr>
          <p:cNvPr id="6" name="Slide Number Placeholder 5"/>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2438613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5E6B558-DA94-4F5E-8BDE-3867FC5BEAEF}" type="datetime1">
              <a:rPr lang="ja-JP" altLang="en-US" smtClean="0">
                <a:solidFill>
                  <a:srgbClr val="073E87"/>
                </a:solidFill>
              </a:rPr>
              <a:t>2017/6/25</a:t>
            </a:fld>
            <a:endParaRPr lang="ja-JP" altLang="en-US">
              <a:solidFill>
                <a:srgbClr val="073E87"/>
              </a:solidFill>
            </a:endParaRPr>
          </a:p>
        </p:txBody>
      </p:sp>
      <p:sp>
        <p:nvSpPr>
          <p:cNvPr id="5" name="Footer Placeholder 4"/>
          <p:cNvSpPr>
            <a:spLocks noGrp="1"/>
          </p:cNvSpPr>
          <p:nvPr>
            <p:ph type="ftr" sz="quarter" idx="11"/>
          </p:nvPr>
        </p:nvSpPr>
        <p:spPr/>
        <p:txBody>
          <a:bodyPr/>
          <a:lstStyle/>
          <a:p>
            <a:endParaRPr lang="ja-JP" altLang="en-US">
              <a:solidFill>
                <a:srgbClr val="073E87"/>
              </a:solidFill>
            </a:endParaRPr>
          </a:p>
        </p:txBody>
      </p:sp>
      <p:sp>
        <p:nvSpPr>
          <p:cNvPr id="6" name="Slide Number Placeholder 5"/>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
        <p:nvSpPr>
          <p:cNvPr id="7" name="Title 6"/>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13922423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14" name="Rounded Rectangle 13"/>
          <p:cNvSpPr/>
          <p:nvPr/>
        </p:nvSpPr>
        <p:spPr>
          <a:xfrm>
            <a:off x="228600" y="228604"/>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4345" tIns="42174" rIns="84345" bIns="42174" rtlCol="0" anchor="ctr"/>
          <a:lstStyle/>
          <a:p>
            <a:pPr algn="ctr" defTabSz="843868"/>
            <a:endParaRPr lang="en-US" sz="1662">
              <a:solidFill>
                <a:prstClr val="white"/>
              </a:solidFill>
            </a:endParaRPr>
          </a:p>
        </p:txBody>
      </p:sp>
      <p:sp>
        <p:nvSpPr>
          <p:cNvPr id="9" name="Freeform 14"/>
          <p:cNvSpPr>
            <a:spLocks/>
          </p:cNvSpPr>
          <p:nvPr/>
        </p:nvSpPr>
        <p:spPr bwMode="hidden">
          <a:xfrm>
            <a:off x="6047443" y="4203596"/>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84345" tIns="42174" rIns="84345" bIns="42174" numCol="1" anchor="t" anchorCtr="0" compatLnSpc="1">
            <a:prstTxWarp prst="textNoShape">
              <a:avLst/>
            </a:prstTxWarp>
          </a:bodyPr>
          <a:lstStyle/>
          <a:p>
            <a:pPr defTabSz="843868"/>
            <a:endParaRPr lang="en-US" sz="1662">
              <a:solidFill>
                <a:prstClr val="black"/>
              </a:solidFill>
            </a:endParaRPr>
          </a:p>
        </p:txBody>
      </p:sp>
      <p:sp>
        <p:nvSpPr>
          <p:cNvPr id="10" name="Freeform 18"/>
          <p:cNvSpPr>
            <a:spLocks/>
          </p:cNvSpPr>
          <p:nvPr/>
        </p:nvSpPr>
        <p:spPr bwMode="hidden">
          <a:xfrm>
            <a:off x="2619321" y="4075294"/>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84345" tIns="42174" rIns="84345" bIns="42174" numCol="1" anchor="t" anchorCtr="0" compatLnSpc="1">
            <a:prstTxWarp prst="textNoShape">
              <a:avLst/>
            </a:prstTxWarp>
          </a:bodyPr>
          <a:lstStyle/>
          <a:p>
            <a:pPr defTabSz="843868"/>
            <a:endParaRPr lang="en-US" sz="1662">
              <a:solidFill>
                <a:prstClr val="black"/>
              </a:solidFill>
            </a:endParaRPr>
          </a:p>
        </p:txBody>
      </p:sp>
      <p:sp>
        <p:nvSpPr>
          <p:cNvPr id="11" name="Freeform 22"/>
          <p:cNvSpPr>
            <a:spLocks/>
          </p:cNvSpPr>
          <p:nvPr/>
        </p:nvSpPr>
        <p:spPr bwMode="hidden">
          <a:xfrm>
            <a:off x="2828728" y="4087566"/>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84345" tIns="42174" rIns="84345" bIns="42174" numCol="1" anchor="t" anchorCtr="0" compatLnSpc="1">
            <a:prstTxWarp prst="textNoShape">
              <a:avLst/>
            </a:prstTxWarp>
          </a:bodyPr>
          <a:lstStyle/>
          <a:p>
            <a:pPr defTabSz="843868"/>
            <a:endParaRPr lang="en-US" sz="1662">
              <a:solidFill>
                <a:prstClr val="black"/>
              </a:solidFill>
            </a:endParaRPr>
          </a:p>
        </p:txBody>
      </p:sp>
      <p:sp>
        <p:nvSpPr>
          <p:cNvPr id="12" name="Freeform 26"/>
          <p:cNvSpPr>
            <a:spLocks/>
          </p:cNvSpPr>
          <p:nvPr/>
        </p:nvSpPr>
        <p:spPr bwMode="hidden">
          <a:xfrm>
            <a:off x="5609489" y="4074180"/>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84345" tIns="42174" rIns="84345" bIns="42174" numCol="1" anchor="t" anchorCtr="0" compatLnSpc="1">
            <a:prstTxWarp prst="textNoShape">
              <a:avLst/>
            </a:prstTxWarp>
          </a:bodyPr>
          <a:lstStyle/>
          <a:p>
            <a:pPr defTabSz="843868"/>
            <a:endParaRPr lang="en-US" sz="1662">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84345" tIns="42174" rIns="84345" bIns="42174" numCol="1" anchor="t" anchorCtr="0" compatLnSpc="1">
            <a:prstTxWarp prst="textNoShape">
              <a:avLst/>
            </a:prstTxWarp>
          </a:bodyPr>
          <a:lstStyle/>
          <a:p>
            <a:pPr defTabSz="843868"/>
            <a:endParaRPr lang="en-US" sz="1662">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062"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367365" y="1437454"/>
            <a:ext cx="6417734" cy="939801"/>
          </a:xfrm>
        </p:spPr>
        <p:txBody>
          <a:bodyPr anchor="b">
            <a:normAutofit/>
          </a:bodyPr>
          <a:lstStyle>
            <a:lvl1pPr marL="0" indent="0" algn="ctr">
              <a:buNone/>
              <a:defRPr sz="1846">
                <a:solidFill>
                  <a:srgbClr val="FFFFFF"/>
                </a:solidFill>
              </a:defRPr>
            </a:lvl1pPr>
            <a:lvl2pPr marL="421933" indent="0">
              <a:buNone/>
              <a:defRPr sz="1662">
                <a:solidFill>
                  <a:schemeClr val="tx1">
                    <a:tint val="75000"/>
                  </a:schemeClr>
                </a:solidFill>
              </a:defRPr>
            </a:lvl2pPr>
            <a:lvl3pPr marL="843868" indent="0">
              <a:buNone/>
              <a:defRPr sz="1477">
                <a:solidFill>
                  <a:schemeClr val="tx1">
                    <a:tint val="75000"/>
                  </a:schemeClr>
                </a:solidFill>
              </a:defRPr>
            </a:lvl3pPr>
            <a:lvl4pPr marL="1265801" indent="0">
              <a:buNone/>
              <a:defRPr sz="1292">
                <a:solidFill>
                  <a:schemeClr val="tx1">
                    <a:tint val="75000"/>
                  </a:schemeClr>
                </a:solidFill>
              </a:defRPr>
            </a:lvl4pPr>
            <a:lvl5pPr marL="1687733" indent="0">
              <a:buNone/>
              <a:defRPr sz="1292">
                <a:solidFill>
                  <a:schemeClr val="tx1">
                    <a:tint val="75000"/>
                  </a:schemeClr>
                </a:solidFill>
              </a:defRPr>
            </a:lvl5pPr>
            <a:lvl6pPr marL="2109664" indent="0">
              <a:buNone/>
              <a:defRPr sz="1292">
                <a:solidFill>
                  <a:schemeClr val="tx1">
                    <a:tint val="75000"/>
                  </a:schemeClr>
                </a:solidFill>
              </a:defRPr>
            </a:lvl6pPr>
            <a:lvl7pPr marL="2531600" indent="0">
              <a:buNone/>
              <a:defRPr sz="1292">
                <a:solidFill>
                  <a:schemeClr val="tx1">
                    <a:tint val="75000"/>
                  </a:schemeClr>
                </a:solidFill>
              </a:defRPr>
            </a:lvl7pPr>
            <a:lvl8pPr marL="2953532" indent="0">
              <a:buNone/>
              <a:defRPr sz="1292">
                <a:solidFill>
                  <a:schemeClr val="tx1">
                    <a:tint val="75000"/>
                  </a:schemeClr>
                </a:solidFill>
              </a:defRPr>
            </a:lvl8pPr>
            <a:lvl9pPr marL="3375467" indent="0">
              <a:buNone/>
              <a:defRPr sz="1292">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61A7D39-4061-4005-91CE-DEF3EE44B1BB}" type="datetime1">
              <a:rPr lang="ja-JP" altLang="en-US" smtClean="0">
                <a:solidFill>
                  <a:srgbClr val="073E87"/>
                </a:solidFill>
              </a:rPr>
              <a:t>2017/6/25</a:t>
            </a:fld>
            <a:endParaRPr lang="ja-JP" altLang="en-US">
              <a:solidFill>
                <a:srgbClr val="073E87"/>
              </a:solidFill>
            </a:endParaRPr>
          </a:p>
        </p:txBody>
      </p:sp>
      <p:sp>
        <p:nvSpPr>
          <p:cNvPr id="5" name="Footer Placeholder 4"/>
          <p:cNvSpPr>
            <a:spLocks noGrp="1"/>
          </p:cNvSpPr>
          <p:nvPr>
            <p:ph type="ftr" sz="quarter" idx="11"/>
          </p:nvPr>
        </p:nvSpPr>
        <p:spPr/>
        <p:txBody>
          <a:bodyPr/>
          <a:lstStyle/>
          <a:p>
            <a:endParaRPr lang="ja-JP" altLang="en-US">
              <a:solidFill>
                <a:srgbClr val="073E87"/>
              </a:solidFill>
            </a:endParaRPr>
          </a:p>
        </p:txBody>
      </p:sp>
      <p:sp>
        <p:nvSpPr>
          <p:cNvPr id="6" name="Slide Number Placeholder 5"/>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40873921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5" name="Date Placeholder 4"/>
          <p:cNvSpPr>
            <a:spLocks noGrp="1"/>
          </p:cNvSpPr>
          <p:nvPr>
            <p:ph type="dt" sz="half" idx="10"/>
          </p:nvPr>
        </p:nvSpPr>
        <p:spPr/>
        <p:txBody>
          <a:bodyPr/>
          <a:lstStyle/>
          <a:p>
            <a:fld id="{B8DA15B2-1D30-495D-B6A5-796F803D12E1}" type="datetime1">
              <a:rPr lang="ja-JP" altLang="en-US" smtClean="0">
                <a:solidFill>
                  <a:srgbClr val="073E87"/>
                </a:solidFill>
              </a:rPr>
              <a:t>2017/6/25</a:t>
            </a:fld>
            <a:endParaRPr lang="ja-JP" altLang="en-US">
              <a:solidFill>
                <a:srgbClr val="073E87"/>
              </a:solidFill>
            </a:endParaRPr>
          </a:p>
        </p:txBody>
      </p:sp>
      <p:sp>
        <p:nvSpPr>
          <p:cNvPr id="6" name="Footer Placeholder 5"/>
          <p:cNvSpPr>
            <a:spLocks noGrp="1"/>
          </p:cNvSpPr>
          <p:nvPr>
            <p:ph type="ftr" sz="quarter" idx="11"/>
          </p:nvPr>
        </p:nvSpPr>
        <p:spPr/>
        <p:txBody>
          <a:bodyPr/>
          <a:lstStyle/>
          <a:p>
            <a:endParaRPr lang="ja-JP" altLang="en-US">
              <a:solidFill>
                <a:srgbClr val="073E87"/>
              </a:solidFill>
            </a:endParaRPr>
          </a:p>
        </p:txBody>
      </p:sp>
      <p:sp>
        <p:nvSpPr>
          <p:cNvPr id="7" name="Slide Number Placeholder 6"/>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4645153" y="2679192"/>
            <a:ext cx="3822192" cy="34472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952330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215" b="0">
                <a:solidFill>
                  <a:schemeClr val="tx2"/>
                </a:solidFill>
                <a:latin typeface="+mj-lt"/>
              </a:defRPr>
            </a:lvl1pPr>
            <a:lvl2pPr marL="421933" indent="0">
              <a:buNone/>
              <a:defRPr sz="1846" b="1"/>
            </a:lvl2pPr>
            <a:lvl3pPr marL="843868" indent="0">
              <a:buNone/>
              <a:defRPr sz="1662" b="1"/>
            </a:lvl3pPr>
            <a:lvl4pPr marL="1265801" indent="0">
              <a:buNone/>
              <a:defRPr sz="1477" b="1"/>
            </a:lvl4pPr>
            <a:lvl5pPr marL="1687733" indent="0">
              <a:buNone/>
              <a:defRPr sz="1477" b="1"/>
            </a:lvl5pPr>
            <a:lvl6pPr marL="2109664" indent="0">
              <a:buNone/>
              <a:defRPr sz="1477" b="1"/>
            </a:lvl6pPr>
            <a:lvl7pPr marL="2531600" indent="0">
              <a:buNone/>
              <a:defRPr sz="1477" b="1"/>
            </a:lvl7pPr>
            <a:lvl8pPr marL="2953532" indent="0">
              <a:buNone/>
              <a:defRPr sz="1477" b="1"/>
            </a:lvl8pPr>
            <a:lvl9pPr marL="3375467" indent="0">
              <a:buNone/>
              <a:defRPr sz="1477" b="1"/>
            </a:lvl9pPr>
          </a:lstStyle>
          <a:p>
            <a:pPr lvl="0"/>
            <a:r>
              <a:rPr lang="ja-JP" altLang="en-US"/>
              <a:t>マスター テキストの書式設定</a:t>
            </a:r>
          </a:p>
        </p:txBody>
      </p:sp>
      <p:sp>
        <p:nvSpPr>
          <p:cNvPr id="4" name="Content Placeholder 3"/>
          <p:cNvSpPr>
            <a:spLocks noGrp="1"/>
          </p:cNvSpPr>
          <p:nvPr>
            <p:ph sz="half" idx="2"/>
          </p:nvPr>
        </p:nvSpPr>
        <p:spPr>
          <a:xfrm>
            <a:off x="677333" y="3429002"/>
            <a:ext cx="3820055" cy="2697163"/>
          </a:xfrm>
        </p:spPr>
        <p:txBody>
          <a:bodyPr/>
          <a:lstStyle>
            <a:lvl1pPr>
              <a:defRPr sz="1846"/>
            </a:lvl1pPr>
            <a:lvl2pPr>
              <a:defRPr sz="1662"/>
            </a:lvl2pPr>
            <a:lvl3pPr>
              <a:defRPr sz="1477"/>
            </a:lvl3pPr>
            <a:lvl4pPr>
              <a:defRPr sz="1292"/>
            </a:lvl4pPr>
            <a:lvl5pPr>
              <a:defRPr sz="1292"/>
            </a:lvl5pPr>
            <a:lvl6pPr>
              <a:defRPr sz="1477"/>
            </a:lvl6pPr>
            <a:lvl7pPr>
              <a:defRPr sz="1477"/>
            </a:lvl7pPr>
            <a:lvl8pPr>
              <a:defRPr sz="1477"/>
            </a:lvl8pPr>
            <a:lvl9pPr>
              <a:defRPr sz="147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215" b="0" i="0">
                <a:solidFill>
                  <a:schemeClr val="tx2"/>
                </a:solidFill>
                <a:latin typeface="+mj-lt"/>
              </a:defRPr>
            </a:lvl1pPr>
            <a:lvl2pPr marL="421933" indent="0">
              <a:buNone/>
              <a:defRPr sz="1846" b="1"/>
            </a:lvl2pPr>
            <a:lvl3pPr marL="843868" indent="0">
              <a:buNone/>
              <a:defRPr sz="1662" b="1"/>
            </a:lvl3pPr>
            <a:lvl4pPr marL="1265801" indent="0">
              <a:buNone/>
              <a:defRPr sz="1477" b="1"/>
            </a:lvl4pPr>
            <a:lvl5pPr marL="1687733" indent="0">
              <a:buNone/>
              <a:defRPr sz="1477" b="1"/>
            </a:lvl5pPr>
            <a:lvl6pPr marL="2109664" indent="0">
              <a:buNone/>
              <a:defRPr sz="1477" b="1"/>
            </a:lvl6pPr>
            <a:lvl7pPr marL="2531600" indent="0">
              <a:buNone/>
              <a:defRPr sz="1477" b="1"/>
            </a:lvl7pPr>
            <a:lvl8pPr marL="2953532" indent="0">
              <a:buNone/>
              <a:defRPr sz="1477" b="1"/>
            </a:lvl8pPr>
            <a:lvl9pPr marL="3375467" indent="0">
              <a:buNone/>
              <a:defRPr sz="1477" b="1"/>
            </a:lvl9pPr>
          </a:lstStyle>
          <a:p>
            <a:pPr lvl="0"/>
            <a:r>
              <a:rPr lang="ja-JP" altLang="en-US"/>
              <a:t>マスター テキストの書式設定</a:t>
            </a:r>
          </a:p>
        </p:txBody>
      </p:sp>
      <p:sp>
        <p:nvSpPr>
          <p:cNvPr id="6" name="Content Placeholder 5"/>
          <p:cNvSpPr>
            <a:spLocks noGrp="1"/>
          </p:cNvSpPr>
          <p:nvPr>
            <p:ph sz="quarter" idx="4"/>
          </p:nvPr>
        </p:nvSpPr>
        <p:spPr>
          <a:xfrm>
            <a:off x="4645025" y="3429002"/>
            <a:ext cx="3822192" cy="2697163"/>
          </a:xfrm>
        </p:spPr>
        <p:txBody>
          <a:bodyPr/>
          <a:lstStyle>
            <a:lvl1pPr>
              <a:defRPr sz="1846"/>
            </a:lvl1pPr>
            <a:lvl2pPr>
              <a:defRPr sz="1662"/>
            </a:lvl2pPr>
            <a:lvl3pPr>
              <a:defRPr sz="1477"/>
            </a:lvl3pPr>
            <a:lvl4pPr>
              <a:defRPr sz="1292"/>
            </a:lvl4pPr>
            <a:lvl5pPr>
              <a:defRPr sz="1292"/>
            </a:lvl5pPr>
            <a:lvl6pPr>
              <a:defRPr sz="1477"/>
            </a:lvl6pPr>
            <a:lvl7pPr>
              <a:defRPr sz="1477"/>
            </a:lvl7pPr>
            <a:lvl8pPr>
              <a:defRPr sz="1477"/>
            </a:lvl8pPr>
            <a:lvl9pPr>
              <a:defRPr sz="147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7AA62D6-5F68-4C56-80A1-386125029EEC}" type="datetime1">
              <a:rPr lang="ja-JP" altLang="en-US" smtClean="0">
                <a:solidFill>
                  <a:srgbClr val="073E87"/>
                </a:solidFill>
              </a:rPr>
              <a:t>2017/6/25</a:t>
            </a:fld>
            <a:endParaRPr lang="ja-JP" altLang="en-US">
              <a:solidFill>
                <a:srgbClr val="073E87"/>
              </a:solidFill>
            </a:endParaRPr>
          </a:p>
        </p:txBody>
      </p:sp>
      <p:sp>
        <p:nvSpPr>
          <p:cNvPr id="8" name="Footer Placeholder 7"/>
          <p:cNvSpPr>
            <a:spLocks noGrp="1"/>
          </p:cNvSpPr>
          <p:nvPr>
            <p:ph type="ftr" sz="quarter" idx="11"/>
          </p:nvPr>
        </p:nvSpPr>
        <p:spPr/>
        <p:txBody>
          <a:bodyPr/>
          <a:lstStyle/>
          <a:p>
            <a:endParaRPr lang="ja-JP" altLang="en-US">
              <a:solidFill>
                <a:srgbClr val="073E87"/>
              </a:solidFill>
            </a:endParaRPr>
          </a:p>
        </p:txBody>
      </p:sp>
      <p:sp>
        <p:nvSpPr>
          <p:cNvPr id="9" name="Slide Number Placeholder 8"/>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21881230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94799FD6-5D9F-496A-89FD-79F327336C60}" type="datetime1">
              <a:rPr lang="ja-JP" altLang="en-US" smtClean="0">
                <a:solidFill>
                  <a:srgbClr val="073E87"/>
                </a:solidFill>
              </a:rPr>
              <a:t>2017/6/25</a:t>
            </a:fld>
            <a:endParaRPr lang="ja-JP" altLang="en-US">
              <a:solidFill>
                <a:srgbClr val="073E87"/>
              </a:solidFill>
            </a:endParaRPr>
          </a:p>
        </p:txBody>
      </p:sp>
      <p:sp>
        <p:nvSpPr>
          <p:cNvPr id="4" name="Footer Placeholder 3"/>
          <p:cNvSpPr>
            <a:spLocks noGrp="1"/>
          </p:cNvSpPr>
          <p:nvPr>
            <p:ph type="ftr" sz="quarter" idx="11"/>
          </p:nvPr>
        </p:nvSpPr>
        <p:spPr/>
        <p:txBody>
          <a:bodyPr/>
          <a:lstStyle/>
          <a:p>
            <a:endParaRPr lang="ja-JP" altLang="en-US">
              <a:solidFill>
                <a:srgbClr val="073E87"/>
              </a:solidFill>
            </a:endParaRPr>
          </a:p>
        </p:txBody>
      </p:sp>
      <p:sp>
        <p:nvSpPr>
          <p:cNvPr id="5" name="Slide Number Placeholder 4"/>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38411781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4345" tIns="42174" rIns="84345" bIns="42174" rtlCol="0" anchor="ctr"/>
          <a:lstStyle/>
          <a:p>
            <a:pPr algn="ctr" defTabSz="843868"/>
            <a:endParaRPr lang="en-US" sz="1662">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grpSp>
      <p:sp>
        <p:nvSpPr>
          <p:cNvPr id="2" name="Date Placeholder 1"/>
          <p:cNvSpPr>
            <a:spLocks noGrp="1"/>
          </p:cNvSpPr>
          <p:nvPr>
            <p:ph type="dt" sz="half" idx="10"/>
          </p:nvPr>
        </p:nvSpPr>
        <p:spPr/>
        <p:txBody>
          <a:bodyPr/>
          <a:lstStyle/>
          <a:p>
            <a:fld id="{54288A19-C962-48F5-96FD-6CE1DFA49D91}" type="datetime1">
              <a:rPr lang="ja-JP" altLang="en-US" smtClean="0">
                <a:solidFill>
                  <a:srgbClr val="073E87"/>
                </a:solidFill>
              </a:rPr>
              <a:t>2017/6/25</a:t>
            </a:fld>
            <a:endParaRPr lang="ja-JP" altLang="en-US">
              <a:solidFill>
                <a:srgbClr val="073E87"/>
              </a:solidFill>
            </a:endParaRPr>
          </a:p>
        </p:txBody>
      </p:sp>
      <p:sp>
        <p:nvSpPr>
          <p:cNvPr id="3" name="Footer Placeholder 2"/>
          <p:cNvSpPr>
            <a:spLocks noGrp="1"/>
          </p:cNvSpPr>
          <p:nvPr>
            <p:ph type="ftr" sz="quarter" idx="11"/>
          </p:nvPr>
        </p:nvSpPr>
        <p:spPr/>
        <p:txBody>
          <a:bodyPr/>
          <a:lstStyle/>
          <a:p>
            <a:endParaRPr lang="ja-JP" altLang="en-US">
              <a:solidFill>
                <a:srgbClr val="073E87"/>
              </a:solidFill>
            </a:endParaRPr>
          </a:p>
        </p:txBody>
      </p:sp>
      <p:sp>
        <p:nvSpPr>
          <p:cNvPr id="4" name="Slide Number Placeholder 3"/>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13200595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4345" tIns="42174" rIns="84345" bIns="42174" rtlCol="0" anchor="ctr"/>
          <a:lstStyle/>
          <a:p>
            <a:pPr algn="ctr" defTabSz="843868"/>
            <a:endParaRPr lang="en-US" sz="1662">
              <a:solidFill>
                <a:prstClr val="white"/>
              </a:solidFill>
            </a:endParaRPr>
          </a:p>
        </p:txBody>
      </p:sp>
      <p:sp>
        <p:nvSpPr>
          <p:cNvPr id="5" name="Date Placeholder 4"/>
          <p:cNvSpPr>
            <a:spLocks noGrp="1"/>
          </p:cNvSpPr>
          <p:nvPr>
            <p:ph type="dt" sz="half" idx="10"/>
          </p:nvPr>
        </p:nvSpPr>
        <p:spPr/>
        <p:txBody>
          <a:bodyPr/>
          <a:lstStyle/>
          <a:p>
            <a:fld id="{08D955C2-5A18-476A-A70B-C37985C54270}" type="datetime1">
              <a:rPr lang="ja-JP" altLang="en-US" smtClean="0">
                <a:solidFill>
                  <a:srgbClr val="073E87"/>
                </a:solidFill>
              </a:rPr>
              <a:t>2017/6/25</a:t>
            </a:fld>
            <a:endParaRPr lang="ja-JP" altLang="en-US">
              <a:solidFill>
                <a:srgbClr val="073E87"/>
              </a:solidFill>
            </a:endParaRPr>
          </a:p>
        </p:txBody>
      </p:sp>
      <p:sp>
        <p:nvSpPr>
          <p:cNvPr id="6" name="Footer Placeholder 5"/>
          <p:cNvSpPr>
            <a:spLocks noGrp="1"/>
          </p:cNvSpPr>
          <p:nvPr>
            <p:ph type="ftr" sz="quarter" idx="11"/>
          </p:nvPr>
        </p:nvSpPr>
        <p:spPr/>
        <p:txBody>
          <a:bodyPr/>
          <a:lstStyle/>
          <a:p>
            <a:endParaRPr lang="ja-JP" altLang="en-US">
              <a:solidFill>
                <a:srgbClr val="073E87"/>
              </a:solidFill>
            </a:endParaRPr>
          </a:p>
        </p:txBody>
      </p:sp>
      <p:sp>
        <p:nvSpPr>
          <p:cNvPr id="7" name="Slide Number Placeholder 6"/>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
        <p:nvSpPr>
          <p:cNvPr id="4" name="Text Placeholder 3"/>
          <p:cNvSpPr>
            <a:spLocks noGrp="1"/>
          </p:cNvSpPr>
          <p:nvPr>
            <p:ph type="body" sz="half" idx="2"/>
          </p:nvPr>
        </p:nvSpPr>
        <p:spPr>
          <a:xfrm>
            <a:off x="914400" y="3581406"/>
            <a:ext cx="3352800" cy="1905001"/>
          </a:xfrm>
        </p:spPr>
        <p:txBody>
          <a:bodyPr anchor="t">
            <a:normAutofit/>
          </a:bodyPr>
          <a:lstStyle>
            <a:lvl1pPr marL="0" indent="0">
              <a:spcBef>
                <a:spcPts val="0"/>
              </a:spcBef>
              <a:spcAft>
                <a:spcPts val="554"/>
              </a:spcAft>
              <a:buNone/>
              <a:defRPr sz="1662">
                <a:solidFill>
                  <a:schemeClr val="tx2"/>
                </a:solidFill>
              </a:defRPr>
            </a:lvl1pPr>
            <a:lvl2pPr marL="421933" indent="0">
              <a:buNone/>
              <a:defRPr sz="1108"/>
            </a:lvl2pPr>
            <a:lvl3pPr marL="843868" indent="0">
              <a:buNone/>
              <a:defRPr sz="923"/>
            </a:lvl3pPr>
            <a:lvl4pPr marL="1265801" indent="0">
              <a:buNone/>
              <a:defRPr sz="831"/>
            </a:lvl4pPr>
            <a:lvl5pPr marL="1687733" indent="0">
              <a:buNone/>
              <a:defRPr sz="831"/>
            </a:lvl5pPr>
            <a:lvl6pPr marL="2109664" indent="0">
              <a:buNone/>
              <a:defRPr sz="831"/>
            </a:lvl6pPr>
            <a:lvl7pPr marL="2531600" indent="0">
              <a:buNone/>
              <a:defRPr sz="831"/>
            </a:lvl7pPr>
            <a:lvl8pPr marL="2953532" indent="0">
              <a:buNone/>
              <a:defRPr sz="831"/>
            </a:lvl8pPr>
            <a:lvl9pPr marL="3375467" indent="0">
              <a:buNone/>
              <a:defRPr sz="831"/>
            </a:lvl9pPr>
          </a:lstStyle>
          <a:p>
            <a:pPr lvl="0"/>
            <a:r>
              <a:rPr lang="ja-JP" altLang="en-US"/>
              <a:t>マスター テキストの書式設定</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2954">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2031">
                <a:solidFill>
                  <a:schemeClr val="tx2"/>
                </a:solidFill>
              </a:defRPr>
            </a:lvl1pPr>
            <a:lvl2pPr>
              <a:buClr>
                <a:schemeClr val="bg1"/>
              </a:buClr>
              <a:defRPr sz="1846">
                <a:solidFill>
                  <a:schemeClr val="tx2"/>
                </a:solidFill>
              </a:defRPr>
            </a:lvl2pPr>
            <a:lvl3pPr>
              <a:buClr>
                <a:schemeClr val="bg1"/>
              </a:buClr>
              <a:defRPr sz="1662">
                <a:solidFill>
                  <a:schemeClr val="tx2"/>
                </a:solidFill>
              </a:defRPr>
            </a:lvl3pPr>
            <a:lvl4pPr>
              <a:buClr>
                <a:schemeClr val="bg1"/>
              </a:buClr>
              <a:defRPr sz="1477">
                <a:solidFill>
                  <a:schemeClr val="tx2"/>
                </a:solidFill>
              </a:defRPr>
            </a:lvl4pPr>
            <a:lvl5pPr>
              <a:buClr>
                <a:schemeClr val="bg1"/>
              </a:buClr>
              <a:defRPr sz="1477">
                <a:solidFill>
                  <a:schemeClr val="tx2"/>
                </a:solidFill>
              </a:defRPr>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12851941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4345" tIns="42174" rIns="84345" bIns="42174" rtlCol="0" anchor="ctr"/>
          <a:lstStyle/>
          <a:p>
            <a:pPr algn="ctr" defTabSz="843868"/>
            <a:endParaRPr lang="en-US" sz="1662">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grpSp>
      <p:sp>
        <p:nvSpPr>
          <p:cNvPr id="2" name="Title 1"/>
          <p:cNvSpPr>
            <a:spLocks noGrp="1"/>
          </p:cNvSpPr>
          <p:nvPr>
            <p:ph type="title"/>
          </p:nvPr>
        </p:nvSpPr>
        <p:spPr>
          <a:xfrm>
            <a:off x="4874160" y="338667"/>
            <a:ext cx="3812645" cy="2429934"/>
          </a:xfrm>
        </p:spPr>
        <p:txBody>
          <a:bodyPr anchor="b">
            <a:normAutofit/>
          </a:bodyPr>
          <a:lstStyle>
            <a:lvl1pPr algn="l">
              <a:defRPr sz="2585" b="0">
                <a:solidFill>
                  <a:srgbClr val="FFFFFF"/>
                </a:solidFill>
              </a:defRPr>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4868338" y="2785533"/>
            <a:ext cx="3818467" cy="2421467"/>
          </a:xfrm>
        </p:spPr>
        <p:txBody>
          <a:bodyPr>
            <a:normAutofit/>
          </a:bodyPr>
          <a:lstStyle>
            <a:lvl1pPr marL="0" indent="0">
              <a:buNone/>
              <a:defRPr sz="1662">
                <a:solidFill>
                  <a:srgbClr val="FFFFFF"/>
                </a:solidFill>
              </a:defRPr>
            </a:lvl1pPr>
            <a:lvl2pPr marL="421933" indent="0">
              <a:buNone/>
              <a:defRPr sz="1108"/>
            </a:lvl2pPr>
            <a:lvl3pPr marL="843868" indent="0">
              <a:buNone/>
              <a:defRPr sz="923"/>
            </a:lvl3pPr>
            <a:lvl4pPr marL="1265801" indent="0">
              <a:buNone/>
              <a:defRPr sz="831"/>
            </a:lvl4pPr>
            <a:lvl5pPr marL="1687733" indent="0">
              <a:buNone/>
              <a:defRPr sz="831"/>
            </a:lvl5pPr>
            <a:lvl6pPr marL="2109664" indent="0">
              <a:buNone/>
              <a:defRPr sz="831"/>
            </a:lvl6pPr>
            <a:lvl7pPr marL="2531600" indent="0">
              <a:buNone/>
              <a:defRPr sz="831"/>
            </a:lvl7pPr>
            <a:lvl8pPr marL="2953532" indent="0">
              <a:buNone/>
              <a:defRPr sz="831"/>
            </a:lvl8pPr>
            <a:lvl9pPr marL="3375467" indent="0">
              <a:buNone/>
              <a:defRPr sz="831"/>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1A32244-516B-440F-BDB6-E076E4580212}" type="datetime1">
              <a:rPr lang="ja-JP" altLang="en-US" smtClean="0">
                <a:solidFill>
                  <a:srgbClr val="073E87"/>
                </a:solidFill>
              </a:rPr>
              <a:t>2017/6/25</a:t>
            </a:fld>
            <a:endParaRPr lang="ja-JP" altLang="en-US">
              <a:solidFill>
                <a:srgbClr val="073E87"/>
              </a:solidFill>
            </a:endParaRPr>
          </a:p>
        </p:txBody>
      </p:sp>
      <p:sp>
        <p:nvSpPr>
          <p:cNvPr id="6" name="Footer Placeholder 5"/>
          <p:cNvSpPr>
            <a:spLocks noGrp="1"/>
          </p:cNvSpPr>
          <p:nvPr>
            <p:ph type="ftr" sz="quarter" idx="11"/>
          </p:nvPr>
        </p:nvSpPr>
        <p:spPr/>
        <p:txBody>
          <a:bodyPr/>
          <a:lstStyle/>
          <a:p>
            <a:endParaRPr lang="ja-JP" altLang="en-US">
              <a:solidFill>
                <a:srgbClr val="073E87"/>
              </a:solidFill>
            </a:endParaRPr>
          </a:p>
        </p:txBody>
      </p:sp>
      <p:sp>
        <p:nvSpPr>
          <p:cNvPr id="7" name="Slide Number Placeholder 6"/>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
        <p:nvSpPr>
          <p:cNvPr id="3" name="Picture Placeholder 2"/>
          <p:cNvSpPr>
            <a:spLocks noGrp="1"/>
          </p:cNvSpPr>
          <p:nvPr>
            <p:ph type="pic" idx="1"/>
          </p:nvPr>
        </p:nvSpPr>
        <p:spPr>
          <a:xfrm>
            <a:off x="838201"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2954">
                <a:solidFill>
                  <a:schemeClr val="bg1"/>
                </a:solidFill>
              </a:defRPr>
            </a:lvl1pPr>
            <a:lvl2pPr marL="421933" indent="0">
              <a:buNone/>
              <a:defRPr sz="2585"/>
            </a:lvl2pPr>
            <a:lvl3pPr marL="843868" indent="0">
              <a:buNone/>
              <a:defRPr sz="2215"/>
            </a:lvl3pPr>
            <a:lvl4pPr marL="1265801" indent="0">
              <a:buNone/>
              <a:defRPr sz="1846"/>
            </a:lvl4pPr>
            <a:lvl5pPr marL="1687733" indent="0">
              <a:buNone/>
              <a:defRPr sz="1846"/>
            </a:lvl5pPr>
            <a:lvl6pPr marL="2109664" indent="0">
              <a:buNone/>
              <a:defRPr sz="1846"/>
            </a:lvl6pPr>
            <a:lvl7pPr marL="2531600" indent="0">
              <a:buNone/>
              <a:defRPr sz="1846"/>
            </a:lvl7pPr>
            <a:lvl8pPr marL="2953532" indent="0">
              <a:buNone/>
              <a:defRPr sz="1846"/>
            </a:lvl8pPr>
            <a:lvl9pPr marL="3375467" indent="0">
              <a:buNone/>
              <a:defRPr sz="1846"/>
            </a:lvl9pPr>
          </a:lstStyle>
          <a:p>
            <a:r>
              <a:rPr lang="ja-JP" altLang="en-US"/>
              <a:t>アイコンをクリックして図を追加</a:t>
            </a:r>
            <a:endParaRPr lang="en-US" dirty="0"/>
          </a:p>
        </p:txBody>
      </p:sp>
    </p:spTree>
    <p:extLst>
      <p:ext uri="{BB962C8B-B14F-4D97-AF65-F5344CB8AC3E}">
        <p14:creationId xmlns:p14="http://schemas.microsoft.com/office/powerpoint/2010/main" val="2033241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AE844CC2-890B-4B48-ADD4-BADE71CBD442}" type="datetime1">
              <a:rPr kumimoji="1" lang="ja-JP" altLang="en-US" smtClean="0"/>
              <a:t>2017/6/25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7301AFC-FF9E-48C0-9178-2F56D3CD311A}" type="slidenum">
              <a:rPr kumimoji="1" lang="ja-JP" altLang="en-US" smtClean="0"/>
              <a:t>‹#›</a:t>
            </a:fld>
            <a:endParaRPr kumimoji="1" lang="ja-JP" altLang="en-US"/>
          </a:p>
        </p:txBody>
      </p:sp>
      <p:cxnSp>
        <p:nvCxnSpPr>
          <p:cNvPr id="41" name="Straight Connector 40"/>
          <p:cNvCxnSpPr/>
          <p:nvPr/>
        </p:nvCxnSpPr>
        <p:spPr>
          <a:xfrm>
            <a:off x="1278466" y="235467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29114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D4666686-25EA-4323-BED1-B80F33F6DBA6}" type="datetime1">
              <a:rPr lang="ja-JP" altLang="en-US" smtClean="0">
                <a:solidFill>
                  <a:srgbClr val="073E87"/>
                </a:solidFill>
              </a:rPr>
              <a:t>2017/6/25</a:t>
            </a:fld>
            <a:endParaRPr lang="ja-JP" altLang="en-US">
              <a:solidFill>
                <a:srgbClr val="073E87"/>
              </a:solidFill>
            </a:endParaRPr>
          </a:p>
        </p:txBody>
      </p:sp>
      <p:sp>
        <p:nvSpPr>
          <p:cNvPr id="5" name="Footer Placeholder 4"/>
          <p:cNvSpPr>
            <a:spLocks noGrp="1"/>
          </p:cNvSpPr>
          <p:nvPr>
            <p:ph type="ftr" sz="quarter" idx="11"/>
          </p:nvPr>
        </p:nvSpPr>
        <p:spPr/>
        <p:txBody>
          <a:bodyPr/>
          <a:lstStyle/>
          <a:p>
            <a:endParaRPr lang="ja-JP" altLang="en-US">
              <a:solidFill>
                <a:srgbClr val="073E87"/>
              </a:solidFill>
            </a:endParaRPr>
          </a:p>
        </p:txBody>
      </p:sp>
      <p:sp>
        <p:nvSpPr>
          <p:cNvPr id="6" name="Slide Number Placeholder 5"/>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19884123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4345" tIns="42174" rIns="84345" bIns="42174" rtlCol="0" anchor="ctr"/>
          <a:lstStyle/>
          <a:p>
            <a:pPr algn="ctr" defTabSz="843868"/>
            <a:endParaRPr lang="en-US" sz="1662">
              <a:solidFill>
                <a:prstClr val="white"/>
              </a:solidFill>
            </a:endParaRPr>
          </a:p>
        </p:txBody>
      </p:sp>
      <p:sp>
        <p:nvSpPr>
          <p:cNvPr id="4" name="Date Placeholder 3"/>
          <p:cNvSpPr>
            <a:spLocks noGrp="1"/>
          </p:cNvSpPr>
          <p:nvPr>
            <p:ph type="dt" sz="half" idx="10"/>
          </p:nvPr>
        </p:nvSpPr>
        <p:spPr/>
        <p:txBody>
          <a:bodyPr/>
          <a:lstStyle/>
          <a:p>
            <a:fld id="{87352DD8-33F9-4FA6-8FD1-EE8064D1DD29}" type="datetime1">
              <a:rPr lang="ja-JP" altLang="en-US" smtClean="0">
                <a:solidFill>
                  <a:srgbClr val="073E87"/>
                </a:solidFill>
              </a:rPr>
              <a:t>2017/6/25</a:t>
            </a:fld>
            <a:endParaRPr lang="ja-JP" altLang="en-US">
              <a:solidFill>
                <a:srgbClr val="073E87"/>
              </a:solidFill>
            </a:endParaRPr>
          </a:p>
        </p:txBody>
      </p:sp>
      <p:sp>
        <p:nvSpPr>
          <p:cNvPr id="5" name="Footer Placeholder 4"/>
          <p:cNvSpPr>
            <a:spLocks noGrp="1"/>
          </p:cNvSpPr>
          <p:nvPr>
            <p:ph type="ftr" sz="quarter" idx="11"/>
          </p:nvPr>
        </p:nvSpPr>
        <p:spPr/>
        <p:txBody>
          <a:bodyPr/>
          <a:lstStyle/>
          <a:p>
            <a:endParaRPr lang="ja-JP" altLang="en-US">
              <a:solidFill>
                <a:srgbClr val="073E87"/>
              </a:solidFill>
            </a:endParaRPr>
          </a:p>
        </p:txBody>
      </p:sp>
      <p:sp>
        <p:nvSpPr>
          <p:cNvPr id="6" name="Slide Number Placeholder 5"/>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grpSp>
      <p:sp>
        <p:nvSpPr>
          <p:cNvPr id="2" name="Vertical Title 1"/>
          <p:cNvSpPr>
            <a:spLocks noGrp="1"/>
          </p:cNvSpPr>
          <p:nvPr>
            <p:ph type="title" orient="vert"/>
          </p:nvPr>
        </p:nvSpPr>
        <p:spPr>
          <a:xfrm>
            <a:off x="6629400" y="1447804"/>
            <a:ext cx="2057400" cy="4487333"/>
          </a:xfrm>
        </p:spPr>
        <p:txBody>
          <a:bodyPr vert="eaVert" anchor="ctr"/>
          <a:lstStyle>
            <a:lvl1pPr algn="l">
              <a:defRPr>
                <a:solidFill>
                  <a:schemeClr val="tx2"/>
                </a:solidFil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57201"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1167391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5539"/>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fld id="{7C0E75BE-249F-477C-9D2A-88DF9FF2549D}" type="datetime1">
              <a:rPr lang="ja-JP" altLang="en-US" smtClean="0">
                <a:solidFill>
                  <a:srgbClr val="000000"/>
                </a:solidFill>
              </a:rPr>
              <a:t>2017/6/25</a:t>
            </a:fld>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AE59CDFA-3E7D-410E-9B84-16807458160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754906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fld id="{67F7E4CA-5DDC-47DD-B3E9-81B8879543F3}" type="datetime1">
              <a:rPr lang="ja-JP" altLang="en-US" smtClean="0">
                <a:solidFill>
                  <a:srgbClr val="000000"/>
                </a:solidFill>
              </a:rPr>
              <a:t>2017/6/25</a:t>
            </a:fld>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6D9604B3-2E38-4279-A304-DFA7D137191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7828856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9" y="1709740"/>
            <a:ext cx="7886700" cy="2852737"/>
          </a:xfrm>
        </p:spPr>
        <p:txBody>
          <a:bodyPr anchor="b"/>
          <a:lstStyle>
            <a:lvl1pPr>
              <a:defRPr sz="5539"/>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3889" y="4589465"/>
            <a:ext cx="7886700" cy="1500187"/>
          </a:xfrm>
        </p:spPr>
        <p:txBody>
          <a:bodyPr/>
          <a:lstStyle>
            <a:lvl1pPr marL="0" indent="0">
              <a:buNone/>
              <a:defRPr sz="2215"/>
            </a:lvl1pPr>
            <a:lvl2pPr marL="422041" indent="0">
              <a:buNone/>
              <a:defRPr sz="1846"/>
            </a:lvl2pPr>
            <a:lvl3pPr marL="844083" indent="0">
              <a:buNone/>
              <a:defRPr sz="1662"/>
            </a:lvl3pPr>
            <a:lvl4pPr marL="1266124" indent="0">
              <a:buNone/>
              <a:defRPr sz="1477"/>
            </a:lvl4pPr>
            <a:lvl5pPr marL="1688165" indent="0">
              <a:buNone/>
              <a:defRPr sz="1477"/>
            </a:lvl5pPr>
            <a:lvl6pPr marL="2110207" indent="0">
              <a:buNone/>
              <a:defRPr sz="1477"/>
            </a:lvl6pPr>
            <a:lvl7pPr marL="2532248" indent="0">
              <a:buNone/>
              <a:defRPr sz="1477"/>
            </a:lvl7pPr>
            <a:lvl8pPr marL="2954289" indent="0">
              <a:buNone/>
              <a:defRPr sz="1477"/>
            </a:lvl8pPr>
            <a:lvl9pPr marL="3376331" indent="0">
              <a:buNone/>
              <a:defRPr sz="1477"/>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fld id="{01202621-D2A9-40A5-BC31-271084FB2239}" type="datetime1">
              <a:rPr lang="ja-JP" altLang="en-US" smtClean="0">
                <a:solidFill>
                  <a:srgbClr val="000000"/>
                </a:solidFill>
              </a:rPr>
              <a:t>2017/6/25</a:t>
            </a:fld>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2FF45FDE-5AB3-4D3A-8670-DB0BF7D2EBF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099146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2"/>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2"/>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fld id="{5742E07A-9993-4FC4-9633-C7E85998346B}" type="datetime1">
              <a:rPr lang="ja-JP" altLang="en-US" smtClean="0">
                <a:solidFill>
                  <a:srgbClr val="000000"/>
                </a:solidFill>
              </a:rPr>
              <a:t>2017/6/25</a:t>
            </a:fld>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D7934941-1832-4029-B82F-ED9EB699439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169067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9" y="365127"/>
            <a:ext cx="7886700" cy="1325563"/>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fld id="{AAE45F9A-8EF2-495E-99E2-8FEF90FC4202}" type="datetime1">
              <a:rPr lang="ja-JP" altLang="en-US" smtClean="0">
                <a:solidFill>
                  <a:srgbClr val="000000"/>
                </a:solidFill>
              </a:rPr>
              <a:t>2017/6/25</a:t>
            </a:fld>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F1861DE6-DC65-415E-A478-0FF0CD6498C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592829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fld id="{3A774D20-722C-43C7-959D-98C1CC3CDEE6}" type="datetime1">
              <a:rPr lang="ja-JP" altLang="en-US" smtClean="0">
                <a:solidFill>
                  <a:srgbClr val="000000"/>
                </a:solidFill>
              </a:rPr>
              <a:t>2017/6/25</a:t>
            </a:fld>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B1724BAB-E5DC-4B1A-AC15-352BD59D5A5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08370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fld id="{00EC5FF8-36F5-4F8C-BFD7-EACC48C4D3F4}" type="datetime1">
              <a:rPr lang="ja-JP" altLang="en-US" smtClean="0">
                <a:solidFill>
                  <a:srgbClr val="000000"/>
                </a:solidFill>
              </a:rPr>
              <a:t>2017/6/25</a:t>
            </a:fld>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086BA7CE-9B4D-47C4-9EC2-7F08B7BF311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34891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9" y="457200"/>
            <a:ext cx="2949575" cy="1600200"/>
          </a:xfrm>
        </p:spPr>
        <p:txBody>
          <a:bodyPr anchor="b"/>
          <a:lstStyle>
            <a:lvl1pPr>
              <a:defRPr sz="2954"/>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87788" y="987427"/>
            <a:ext cx="462915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30239" y="2057400"/>
            <a:ext cx="2949575"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fld id="{C1A87121-CCBD-4189-83D6-36BE220965F7}" type="datetime1">
              <a:rPr lang="ja-JP" altLang="en-US" smtClean="0">
                <a:solidFill>
                  <a:srgbClr val="000000"/>
                </a:solidFill>
              </a:rPr>
              <a:t>2017/6/25</a:t>
            </a:fld>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032E3B52-C8B7-4AE9-932E-6EAF03335DF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65241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5050EC6C-DB00-4827-9D39-F817DFA21ADA}" type="datetime1">
              <a:rPr kumimoji="1" lang="ja-JP" altLang="en-US" smtClean="0"/>
              <a:t>2017/6/25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7301AFC-FF9E-48C0-9178-2F56D3CD311A}" type="slidenum">
              <a:rPr kumimoji="1" lang="ja-JP" altLang="en-US" smtClean="0"/>
              <a:t>‹#›</a:t>
            </a:fld>
            <a:endParaRPr kumimoji="1" lang="ja-JP" altLang="en-US"/>
          </a:p>
        </p:txBody>
      </p:sp>
      <p:cxnSp>
        <p:nvCxnSpPr>
          <p:cNvPr id="14" name="Straight Connector 13"/>
          <p:cNvCxnSpPr/>
          <p:nvPr/>
        </p:nvCxnSpPr>
        <p:spPr>
          <a:xfrm>
            <a:off x="1278466" y="2354670"/>
            <a:ext cx="659553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76973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9" y="457200"/>
            <a:ext cx="2949575" cy="1600200"/>
          </a:xfrm>
        </p:spPr>
        <p:txBody>
          <a:bodyPr anchor="b"/>
          <a:lstStyle>
            <a:lvl1pPr>
              <a:defRPr sz="2954"/>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3887788" y="987427"/>
            <a:ext cx="4629150" cy="4873625"/>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endParaRPr lang="ja-JP" altLang="en-US"/>
          </a:p>
        </p:txBody>
      </p:sp>
      <p:sp>
        <p:nvSpPr>
          <p:cNvPr id="4" name="テキスト プレースホルダー 3"/>
          <p:cNvSpPr>
            <a:spLocks noGrp="1"/>
          </p:cNvSpPr>
          <p:nvPr>
            <p:ph type="body" sz="half" idx="2"/>
          </p:nvPr>
        </p:nvSpPr>
        <p:spPr>
          <a:xfrm>
            <a:off x="630239" y="2057400"/>
            <a:ext cx="2949575"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fld id="{DE5F657E-D023-42ED-88D5-350C895E2092}" type="datetime1">
              <a:rPr lang="ja-JP" altLang="en-US" smtClean="0">
                <a:solidFill>
                  <a:srgbClr val="000000"/>
                </a:solidFill>
              </a:rPr>
              <a:t>2017/6/25</a:t>
            </a:fld>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C44605D7-83EE-48D6-8EE7-C21C01E02BF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87659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fld id="{D5E98EFC-3FC7-4A91-8E77-6291D585C2D2}" type="datetime1">
              <a:rPr lang="ja-JP" altLang="en-US" smtClean="0">
                <a:solidFill>
                  <a:srgbClr val="000000"/>
                </a:solidFill>
              </a:rPr>
              <a:t>2017/6/25</a:t>
            </a:fld>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FE838D49-CF0C-415B-9226-2E13361204D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049295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40"/>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fld id="{4880999B-65D8-4098-B989-2CC7D13F426C}" type="datetime1">
              <a:rPr lang="ja-JP" altLang="en-US" smtClean="0">
                <a:solidFill>
                  <a:srgbClr val="000000"/>
                </a:solidFill>
              </a:rPr>
              <a:t>2017/6/25</a:t>
            </a:fld>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4AD51CBF-4472-42EB-A9BF-999B7FC3B7A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050185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5539"/>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fld id="{D33FF972-F952-4C2F-9AA3-460651E08769}" type="datetime1">
              <a:rPr lang="ja-JP" altLang="en-US" smtClean="0">
                <a:solidFill>
                  <a:srgbClr val="000000"/>
                </a:solidFill>
              </a:rPr>
              <a:t>2017/6/25</a:t>
            </a:fld>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14283EC4-D1D0-466A-8E3E-BDC9B0A7F4C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78635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148A71EA-4362-4E06-8523-0724AF89EA59}" type="datetime1">
              <a:rPr lang="ja-JP" altLang="en-US" smtClean="0">
                <a:solidFill>
                  <a:srgbClr val="000000"/>
                </a:solidFill>
              </a:rPr>
              <a:t>2017/6/25</a:t>
            </a:fld>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A5808071-FCA2-4CC3-8200-B926D427F34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6123660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9" y="1709740"/>
            <a:ext cx="7886700" cy="2852737"/>
          </a:xfrm>
        </p:spPr>
        <p:txBody>
          <a:bodyPr anchor="b"/>
          <a:lstStyle>
            <a:lvl1pPr>
              <a:defRPr sz="5539"/>
            </a:lvl1pPr>
          </a:lstStyle>
          <a:p>
            <a:r>
              <a:rPr lang="ja-JP" altLang="en-US"/>
              <a:t>マスター タイトルの書式設定</a:t>
            </a:r>
          </a:p>
        </p:txBody>
      </p:sp>
      <p:sp>
        <p:nvSpPr>
          <p:cNvPr id="3" name="テキスト プレースホルダー 2"/>
          <p:cNvSpPr>
            <a:spLocks noGrp="1"/>
          </p:cNvSpPr>
          <p:nvPr>
            <p:ph type="body" idx="1"/>
          </p:nvPr>
        </p:nvSpPr>
        <p:spPr>
          <a:xfrm>
            <a:off x="623889" y="4589465"/>
            <a:ext cx="7886700" cy="1500187"/>
          </a:xfrm>
        </p:spPr>
        <p:txBody>
          <a:bodyPr/>
          <a:lstStyle>
            <a:lvl1pPr marL="0" indent="0">
              <a:buNone/>
              <a:defRPr sz="2215"/>
            </a:lvl1pPr>
            <a:lvl2pPr marL="422041" indent="0">
              <a:buNone/>
              <a:defRPr sz="1846"/>
            </a:lvl2pPr>
            <a:lvl3pPr marL="844083" indent="0">
              <a:buNone/>
              <a:defRPr sz="1662"/>
            </a:lvl3pPr>
            <a:lvl4pPr marL="1266124" indent="0">
              <a:buNone/>
              <a:defRPr sz="1477"/>
            </a:lvl4pPr>
            <a:lvl5pPr marL="1688165" indent="0">
              <a:buNone/>
              <a:defRPr sz="1477"/>
            </a:lvl5pPr>
            <a:lvl6pPr marL="2110207" indent="0">
              <a:buNone/>
              <a:defRPr sz="1477"/>
            </a:lvl6pPr>
            <a:lvl7pPr marL="2532248" indent="0">
              <a:buNone/>
              <a:defRPr sz="1477"/>
            </a:lvl7pPr>
            <a:lvl8pPr marL="2954289" indent="0">
              <a:buNone/>
              <a:defRPr sz="1477"/>
            </a:lvl8pPr>
            <a:lvl9pPr marL="3376331" indent="0">
              <a:buNone/>
              <a:defRPr sz="1477"/>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fld id="{84A2984D-BCA2-4D00-8803-08ED7486A03D}" type="datetime1">
              <a:rPr lang="ja-JP" altLang="en-US" smtClean="0">
                <a:solidFill>
                  <a:srgbClr val="000000"/>
                </a:solidFill>
              </a:rPr>
              <a:t>2017/6/25</a:t>
            </a:fld>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46D6C7D6-2707-404C-AC87-4B218C00B35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6204105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2"/>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2"/>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fld id="{B4F6BC7A-B31D-499E-B321-194224B4589C}" type="datetime1">
              <a:rPr lang="ja-JP" altLang="en-US" smtClean="0">
                <a:solidFill>
                  <a:srgbClr val="000000"/>
                </a:solidFill>
              </a:rPr>
              <a:t>2017/6/25</a:t>
            </a:fld>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B8D929F0-7581-42A9-98A2-C2974FBC0EB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169577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9" y="365127"/>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fld id="{36EE84DC-624C-419A-A528-F76DCAC730BF}" type="datetime1">
              <a:rPr lang="ja-JP" altLang="en-US" smtClean="0">
                <a:solidFill>
                  <a:srgbClr val="000000"/>
                </a:solidFill>
              </a:rPr>
              <a:t>2017/6/25</a:t>
            </a:fld>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A9AEB6EB-E0E9-48FF-B22E-3A33550E237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813723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fld id="{D021AA3A-A5F1-4B19-AA7C-6894B0118DFB}" type="datetime1">
              <a:rPr lang="ja-JP" altLang="en-US" smtClean="0">
                <a:solidFill>
                  <a:srgbClr val="000000"/>
                </a:solidFill>
              </a:rPr>
              <a:t>2017/6/25</a:t>
            </a:fld>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27AAFAC9-295D-4419-A4EA-978D16CFEDC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888745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fld id="{E1118080-7EB8-477E-A1D8-2C1033F80E76}" type="datetime1">
              <a:rPr lang="ja-JP" altLang="en-US" smtClean="0">
                <a:solidFill>
                  <a:srgbClr val="000000"/>
                </a:solidFill>
              </a:rPr>
              <a:t>2017/6/25</a:t>
            </a:fld>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3F010069-6DF7-4E7C-AE29-08AE04F3154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941897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AC1772-558B-4EAB-8FD9-2F2ED867C8C8}" type="datetime1">
              <a:rPr kumimoji="1" lang="ja-JP" altLang="en-US" smtClean="0"/>
              <a:t>2017/6/25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7301AFC-FF9E-48C0-9178-2F56D3CD311A}" type="slidenum">
              <a:rPr kumimoji="1" lang="ja-JP" altLang="en-US" smtClean="0"/>
              <a:t>‹#›</a:t>
            </a:fld>
            <a:endParaRPr kumimoji="1" lang="ja-JP" altLang="en-US"/>
          </a:p>
        </p:txBody>
      </p:sp>
    </p:spTree>
    <p:extLst>
      <p:ext uri="{BB962C8B-B14F-4D97-AF65-F5344CB8AC3E}">
        <p14:creationId xmlns:p14="http://schemas.microsoft.com/office/powerpoint/2010/main" val="42415000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9" y="457200"/>
            <a:ext cx="2949575" cy="1600200"/>
          </a:xfrm>
        </p:spPr>
        <p:txBody>
          <a:bodyPr anchor="b"/>
          <a:lstStyle>
            <a:lvl1pPr>
              <a:defRPr sz="2954"/>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7"/>
            <a:ext cx="462915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9" y="2057400"/>
            <a:ext cx="2949575"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fld id="{6EBE8E31-55EB-4DC9-B591-E4A41460B913}" type="datetime1">
              <a:rPr lang="ja-JP" altLang="en-US" smtClean="0">
                <a:solidFill>
                  <a:srgbClr val="000000"/>
                </a:solidFill>
              </a:rPr>
              <a:t>2017/6/25</a:t>
            </a:fld>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5527A109-BD04-4B71-9B72-4737D5C11A3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468605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9" y="457200"/>
            <a:ext cx="2949575" cy="1600200"/>
          </a:xfrm>
        </p:spPr>
        <p:txBody>
          <a:bodyPr anchor="b"/>
          <a:lstStyle>
            <a:lvl1pPr>
              <a:defRPr sz="2954"/>
            </a:lvl1pPr>
          </a:lstStyle>
          <a:p>
            <a:r>
              <a:rPr lang="ja-JP" altLang="en-US"/>
              <a:t>マスター タイトルの書式設定</a:t>
            </a:r>
          </a:p>
        </p:txBody>
      </p:sp>
      <p:sp>
        <p:nvSpPr>
          <p:cNvPr id="3" name="図プレースホルダー 2"/>
          <p:cNvSpPr>
            <a:spLocks noGrp="1"/>
          </p:cNvSpPr>
          <p:nvPr>
            <p:ph type="pic" idx="1"/>
          </p:nvPr>
        </p:nvSpPr>
        <p:spPr>
          <a:xfrm>
            <a:off x="3887788" y="987427"/>
            <a:ext cx="4629150" cy="4873625"/>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endParaRPr lang="ja-JP" altLang="en-US"/>
          </a:p>
        </p:txBody>
      </p:sp>
      <p:sp>
        <p:nvSpPr>
          <p:cNvPr id="4" name="テキスト プレースホルダー 3"/>
          <p:cNvSpPr>
            <a:spLocks noGrp="1"/>
          </p:cNvSpPr>
          <p:nvPr>
            <p:ph type="body" sz="half" idx="2"/>
          </p:nvPr>
        </p:nvSpPr>
        <p:spPr>
          <a:xfrm>
            <a:off x="630239" y="2057400"/>
            <a:ext cx="2949575"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fld id="{08994EB3-E9BC-441B-B846-0A07226B9965}" type="datetime1">
              <a:rPr lang="ja-JP" altLang="en-US" smtClean="0">
                <a:solidFill>
                  <a:srgbClr val="000000"/>
                </a:solidFill>
              </a:rPr>
              <a:t>2017/6/25</a:t>
            </a:fld>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3D60517C-A56F-467F-9192-A9BF0378A5C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234249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F3B115E8-CC4D-4D4E-86DD-1426B32A141C}" type="datetime1">
              <a:rPr lang="ja-JP" altLang="en-US" smtClean="0">
                <a:solidFill>
                  <a:srgbClr val="000000"/>
                </a:solidFill>
              </a:rPr>
              <a:t>2017/6/25</a:t>
            </a:fld>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9DB6B0B7-EBCD-4D80-94B3-8FE3696F4A4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353896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40"/>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AB6954D5-E520-47B9-89C8-C3FC865683BE}" type="datetime1">
              <a:rPr lang="ja-JP" altLang="en-US" smtClean="0">
                <a:solidFill>
                  <a:srgbClr val="000000"/>
                </a:solidFill>
              </a:rPr>
              <a:t>2017/6/25</a:t>
            </a:fld>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EB3F325A-3F11-488A-99FE-C35D943ADD0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690130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2286000" y="3124200"/>
            <a:ext cx="6172200" cy="1894362"/>
          </a:xfrm>
        </p:spPr>
        <p:txBody>
          <a:bodyPr/>
          <a:lstStyle>
            <a:lvl1pPr>
              <a:defRPr b="1"/>
            </a:lvl1pPr>
          </a:lstStyle>
          <a:p>
            <a:r>
              <a:rPr kumimoji="0" lang="ja-JP" altLang="en-US"/>
              <a:t>マスター タイトルの書式設定</a:t>
            </a:r>
            <a:endParaRPr kumimoji="0" lang="en-US"/>
          </a:p>
        </p:txBody>
      </p:sp>
      <p:sp>
        <p:nvSpPr>
          <p:cNvPr id="9" name="サブタイトル 8"/>
          <p:cNvSpPr>
            <a:spLocks noGrp="1"/>
          </p:cNvSpPr>
          <p:nvPr>
            <p:ph type="subTitle" idx="1"/>
          </p:nvPr>
        </p:nvSpPr>
        <p:spPr>
          <a:xfrm>
            <a:off x="2286000" y="5003322"/>
            <a:ext cx="6172200" cy="1371600"/>
          </a:xfrm>
        </p:spPr>
        <p:txBody>
          <a:bodyPr/>
          <a:lstStyle>
            <a:lvl1pPr marL="0" indent="0" algn="l">
              <a:buNone/>
              <a:defRPr sz="1662" b="1">
                <a:solidFill>
                  <a:schemeClr val="tx2"/>
                </a:solidFill>
              </a:defRPr>
            </a:lvl1pPr>
            <a:lvl2pPr marL="422041" indent="0" algn="ctr">
              <a:buNone/>
            </a:lvl2pPr>
            <a:lvl3pPr marL="844083" indent="0" algn="ctr">
              <a:buNone/>
            </a:lvl3pPr>
            <a:lvl4pPr marL="1266124" indent="0" algn="ctr">
              <a:buNone/>
            </a:lvl4pPr>
            <a:lvl5pPr marL="1688165" indent="0" algn="ctr">
              <a:buNone/>
            </a:lvl5pPr>
            <a:lvl6pPr marL="2110207" indent="0" algn="ctr">
              <a:buNone/>
            </a:lvl6pPr>
            <a:lvl7pPr marL="2532248" indent="0" algn="ctr">
              <a:buNone/>
            </a:lvl7pPr>
            <a:lvl8pPr marL="2954289" indent="0" algn="ctr">
              <a:buNone/>
            </a:lvl8pPr>
            <a:lvl9pPr marL="3376331" indent="0" algn="ctr">
              <a:buNone/>
            </a:lvl9pPr>
          </a:lstStyle>
          <a:p>
            <a:r>
              <a:rPr kumimoji="0" lang="ja-JP" altLang="en-US"/>
              <a:t>マスター サブタイトルの書式設定</a:t>
            </a:r>
            <a:endParaRPr kumimoji="0" lang="en-US"/>
          </a:p>
        </p:txBody>
      </p:sp>
      <p:sp>
        <p:nvSpPr>
          <p:cNvPr id="28" name="日付プレースホルダー 27"/>
          <p:cNvSpPr>
            <a:spLocks noGrp="1"/>
          </p:cNvSpPr>
          <p:nvPr>
            <p:ph type="dt" sz="half" idx="10"/>
          </p:nvPr>
        </p:nvSpPr>
        <p:spPr bwMode="auto">
          <a:xfrm rot="5400000">
            <a:off x="7764621" y="1174097"/>
            <a:ext cx="2286000" cy="381000"/>
          </a:xfrm>
        </p:spPr>
        <p:txBody>
          <a:bodyPr/>
          <a:lstStyle/>
          <a:p>
            <a:fld id="{50EF6C34-0E3F-4F8C-A1CE-BF7470AD6DF6}" type="datetime1">
              <a:rPr kumimoji="1" lang="ja-JP" altLang="en-US" smtClean="0">
                <a:solidFill>
                  <a:srgbClr val="575F6D"/>
                </a:solidFill>
              </a:rPr>
              <a:t>2017/6/25</a:t>
            </a:fld>
            <a:endParaRPr kumimoji="1" lang="ja-JP" altLang="en-US">
              <a:solidFill>
                <a:srgbClr val="575F6D"/>
              </a:solidFill>
            </a:endParaRPr>
          </a:p>
        </p:txBody>
      </p:sp>
      <p:sp>
        <p:nvSpPr>
          <p:cNvPr id="17" name="フッター プレースホルダー 16"/>
          <p:cNvSpPr>
            <a:spLocks noGrp="1"/>
          </p:cNvSpPr>
          <p:nvPr>
            <p:ph type="ftr" sz="quarter" idx="11"/>
          </p:nvPr>
        </p:nvSpPr>
        <p:spPr bwMode="auto">
          <a:xfrm rot="5400000">
            <a:off x="7077269" y="4181669"/>
            <a:ext cx="3657600" cy="384048"/>
          </a:xfrm>
        </p:spPr>
        <p:txBody>
          <a:bodyPr/>
          <a:lstStyle/>
          <a:p>
            <a:endParaRPr kumimoji="1" lang="ja-JP" altLang="en-US">
              <a:solidFill>
                <a:srgbClr val="575F6D"/>
              </a:solidFill>
            </a:endParaRPr>
          </a:p>
        </p:txBody>
      </p:sp>
      <p:sp>
        <p:nvSpPr>
          <p:cNvPr id="10" name="正方形/長方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a:solidFill>
                <a:prstClr val="white"/>
              </a:solidFill>
            </a:endParaRPr>
          </a:p>
        </p:txBody>
      </p:sp>
      <p:sp>
        <p:nvSpPr>
          <p:cNvPr id="12" name="正方形/長方形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a:solidFill>
                <a:prstClr val="white"/>
              </a:solidFill>
            </a:endParaRPr>
          </a:p>
        </p:txBody>
      </p:sp>
      <p:sp>
        <p:nvSpPr>
          <p:cNvPr id="14" name="正方形/長方形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a:solidFill>
                <a:prstClr val="white"/>
              </a:solidFill>
            </a:endParaRPr>
          </a:p>
        </p:txBody>
      </p:sp>
      <p:sp>
        <p:nvSpPr>
          <p:cNvPr id="19" name="正方形/長方形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a:solidFill>
                <a:prstClr val="white"/>
              </a:solidFill>
            </a:endParaRPr>
          </a:p>
        </p:txBody>
      </p:sp>
      <p:sp>
        <p:nvSpPr>
          <p:cNvPr id="11" name="直線コネクタ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84406" tIns="42203" rIns="84406" bIns="42203" anchor="t" compatLnSpc="1"/>
          <a:lstStyle/>
          <a:p>
            <a:endParaRPr kumimoji="0" lang="en-US" sz="1662">
              <a:solidFill>
                <a:prstClr val="black"/>
              </a:solidFill>
            </a:endParaRPr>
          </a:p>
        </p:txBody>
      </p:sp>
      <p:sp>
        <p:nvSpPr>
          <p:cNvPr id="18" name="直線コネクタ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84406" tIns="42203" rIns="84406" bIns="42203" anchor="t" compatLnSpc="1"/>
          <a:lstStyle/>
          <a:p>
            <a:endParaRPr kumimoji="0" lang="en-US" sz="1662">
              <a:solidFill>
                <a:prstClr val="black"/>
              </a:solidFill>
            </a:endParaRPr>
          </a:p>
        </p:txBody>
      </p:sp>
      <p:sp>
        <p:nvSpPr>
          <p:cNvPr id="20" name="直線コネクタ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84406" tIns="42203" rIns="84406" bIns="42203" anchor="t" compatLnSpc="1"/>
          <a:lstStyle/>
          <a:p>
            <a:endParaRPr kumimoji="0" lang="en-US" sz="1662">
              <a:solidFill>
                <a:prstClr val="black"/>
              </a:solidFill>
            </a:endParaRPr>
          </a:p>
        </p:txBody>
      </p:sp>
      <p:sp>
        <p:nvSpPr>
          <p:cNvPr id="16" name="直線コネクタ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84406" tIns="42203" rIns="84406" bIns="42203" anchor="t" compatLnSpc="1"/>
          <a:lstStyle/>
          <a:p>
            <a:endParaRPr kumimoji="0" lang="en-US" sz="1662">
              <a:solidFill>
                <a:prstClr val="black"/>
              </a:solidFill>
            </a:endParaRPr>
          </a:p>
        </p:txBody>
      </p:sp>
      <p:sp>
        <p:nvSpPr>
          <p:cNvPr id="15" name="直線コネクタ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84406" tIns="42203" rIns="84406" bIns="42203" anchor="t" compatLnSpc="1"/>
          <a:lstStyle/>
          <a:p>
            <a:endParaRPr kumimoji="0" lang="en-US" sz="1662">
              <a:solidFill>
                <a:prstClr val="black"/>
              </a:solidFill>
            </a:endParaRPr>
          </a:p>
        </p:txBody>
      </p:sp>
      <p:sp>
        <p:nvSpPr>
          <p:cNvPr id="22" name="直線コネクタ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84406" tIns="42203" rIns="84406" bIns="42203" anchor="t" compatLnSpc="1"/>
          <a:lstStyle/>
          <a:p>
            <a:endParaRPr kumimoji="0" lang="en-US" sz="1662">
              <a:solidFill>
                <a:prstClr val="black"/>
              </a:solidFill>
            </a:endParaRPr>
          </a:p>
        </p:txBody>
      </p:sp>
      <p:sp>
        <p:nvSpPr>
          <p:cNvPr id="27" name="正方形/長方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dirty="0">
              <a:solidFill>
                <a:prstClr val="white"/>
              </a:solidFill>
            </a:endParaRPr>
          </a:p>
        </p:txBody>
      </p:sp>
      <p:sp>
        <p:nvSpPr>
          <p:cNvPr id="21" name="円/楕円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dirty="0">
              <a:solidFill>
                <a:prstClr val="white"/>
              </a:solidFill>
            </a:endParaRPr>
          </a:p>
        </p:txBody>
      </p:sp>
      <p:sp>
        <p:nvSpPr>
          <p:cNvPr id="23" name="円/楕円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dirty="0">
              <a:solidFill>
                <a:prstClr val="white"/>
              </a:solidFill>
            </a:endParaRPr>
          </a:p>
        </p:txBody>
      </p:sp>
      <p:sp>
        <p:nvSpPr>
          <p:cNvPr id="24" name="円/楕円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dirty="0">
              <a:solidFill>
                <a:prstClr val="white"/>
              </a:solidFill>
            </a:endParaRPr>
          </a:p>
        </p:txBody>
      </p:sp>
      <p:sp>
        <p:nvSpPr>
          <p:cNvPr id="26" name="円/楕円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dirty="0">
              <a:solidFill>
                <a:prstClr val="white"/>
              </a:solidFill>
            </a:endParaRPr>
          </a:p>
        </p:txBody>
      </p:sp>
      <p:sp>
        <p:nvSpPr>
          <p:cNvPr id="25" name="円/楕円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dirty="0">
              <a:solidFill>
                <a:prstClr val="white"/>
              </a:solidFill>
            </a:endParaRPr>
          </a:p>
        </p:txBody>
      </p:sp>
      <p:sp>
        <p:nvSpPr>
          <p:cNvPr id="29" name="スライド番号プレースホルダー 28"/>
          <p:cNvSpPr>
            <a:spLocks noGrp="1"/>
          </p:cNvSpPr>
          <p:nvPr>
            <p:ph type="sldNum" sz="quarter" idx="12"/>
          </p:nvPr>
        </p:nvSpPr>
        <p:spPr bwMode="auto">
          <a:xfrm>
            <a:off x="1325544" y="4928702"/>
            <a:ext cx="609600" cy="517524"/>
          </a:xfrm>
        </p:spPr>
        <p:txBody>
          <a:bodyPr/>
          <a:lstStyle/>
          <a:p>
            <a:fld id="{F2119AC1-7F65-4815-91E2-B6185B11A139}" type="slidenum">
              <a:rPr kumimoji="1" lang="ja-JP" altLang="en-US" smtClean="0"/>
              <a:pPr/>
              <a:t>‹#›</a:t>
            </a:fld>
            <a:endParaRPr kumimoji="1" lang="ja-JP" altLang="en-US"/>
          </a:p>
        </p:txBody>
      </p:sp>
    </p:spTree>
    <p:extLst>
      <p:ext uri="{BB962C8B-B14F-4D97-AF65-F5344CB8AC3E}">
        <p14:creationId xmlns:p14="http://schemas.microsoft.com/office/powerpoint/2010/main" val="2350138660"/>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8" name="コンテンツ プレースホルダー 7"/>
          <p:cNvSpPr>
            <a:spLocks noGrp="1"/>
          </p:cNvSpPr>
          <p:nvPr>
            <p:ph sz="quarter" idx="1"/>
          </p:nvPr>
        </p:nvSpPr>
        <p:spPr>
          <a:xfrm>
            <a:off x="457200" y="1600200"/>
            <a:ext cx="7467600" cy="4873752"/>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ー 6"/>
          <p:cNvSpPr>
            <a:spLocks noGrp="1"/>
          </p:cNvSpPr>
          <p:nvPr>
            <p:ph type="dt" sz="half" idx="14"/>
          </p:nvPr>
        </p:nvSpPr>
        <p:spPr/>
        <p:txBody>
          <a:bodyPr rtlCol="0"/>
          <a:lstStyle/>
          <a:p>
            <a:fld id="{96DA61ED-42BE-4CA1-A305-AF9C0CC3CE4A}" type="datetime1">
              <a:rPr kumimoji="1" lang="ja-JP" altLang="en-US" smtClean="0">
                <a:solidFill>
                  <a:srgbClr val="575F6D"/>
                </a:solidFill>
              </a:rPr>
              <a:t>2017/6/25</a:t>
            </a:fld>
            <a:endParaRPr kumimoji="1" lang="ja-JP" altLang="en-US">
              <a:solidFill>
                <a:srgbClr val="575F6D"/>
              </a:solidFill>
            </a:endParaRPr>
          </a:p>
        </p:txBody>
      </p:sp>
      <p:sp>
        <p:nvSpPr>
          <p:cNvPr id="9" name="スライド番号プレースホルダー 8"/>
          <p:cNvSpPr>
            <a:spLocks noGrp="1"/>
          </p:cNvSpPr>
          <p:nvPr>
            <p:ph type="sldNum" sz="quarter" idx="15"/>
          </p:nvPr>
        </p:nvSpPr>
        <p:spPr/>
        <p:txBody>
          <a:bodyPr rtlCol="0"/>
          <a:lstStyle/>
          <a:p>
            <a:fld id="{F2119AC1-7F65-4815-91E2-B6185B11A139}" type="slidenum">
              <a:rPr kumimoji="1" lang="ja-JP" altLang="en-US" smtClean="0"/>
              <a:pPr/>
              <a:t>‹#›</a:t>
            </a:fld>
            <a:endParaRPr kumimoji="1" lang="ja-JP" altLang="en-US"/>
          </a:p>
        </p:txBody>
      </p:sp>
      <p:sp>
        <p:nvSpPr>
          <p:cNvPr id="10" name="フッター プレースホルダー 9"/>
          <p:cNvSpPr>
            <a:spLocks noGrp="1"/>
          </p:cNvSpPr>
          <p:nvPr>
            <p:ph type="ftr" sz="quarter" idx="16"/>
          </p:nvPr>
        </p:nvSpPr>
        <p:spPr/>
        <p:txBody>
          <a:bodyPr rtlCol="0"/>
          <a:lstStyle/>
          <a:p>
            <a:endParaRPr kumimoji="1" lang="ja-JP" altLang="en-US">
              <a:solidFill>
                <a:srgbClr val="575F6D"/>
              </a:solidFill>
            </a:endParaRPr>
          </a:p>
        </p:txBody>
      </p:sp>
    </p:spTree>
    <p:extLst>
      <p:ext uri="{BB962C8B-B14F-4D97-AF65-F5344CB8AC3E}">
        <p14:creationId xmlns:p14="http://schemas.microsoft.com/office/powerpoint/2010/main" val="27301669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2286000" y="2895600"/>
            <a:ext cx="6172200" cy="2053590"/>
          </a:xfrm>
        </p:spPr>
        <p:txBody>
          <a:bodyPr/>
          <a:lstStyle>
            <a:lvl1pPr algn="l">
              <a:buNone/>
              <a:defRPr sz="2769" b="1" cap="small" baseline="0"/>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2286000" y="5010150"/>
            <a:ext cx="6172200" cy="1371600"/>
          </a:xfrm>
        </p:spPr>
        <p:txBody>
          <a:bodyPr anchor="t"/>
          <a:lstStyle>
            <a:lvl1pPr marL="0" indent="0">
              <a:buNone/>
              <a:defRPr sz="1662" b="1">
                <a:solidFill>
                  <a:schemeClr val="tx2"/>
                </a:solidFill>
              </a:defRPr>
            </a:lvl1pPr>
            <a:lvl2pPr>
              <a:buNone/>
              <a:defRPr sz="1662">
                <a:solidFill>
                  <a:schemeClr val="tx1">
                    <a:tint val="75000"/>
                  </a:schemeClr>
                </a:solidFill>
              </a:defRPr>
            </a:lvl2pPr>
            <a:lvl3pPr>
              <a:buNone/>
              <a:defRPr sz="1477">
                <a:solidFill>
                  <a:schemeClr val="tx1">
                    <a:tint val="75000"/>
                  </a:schemeClr>
                </a:solidFill>
              </a:defRPr>
            </a:lvl3pPr>
            <a:lvl4pPr>
              <a:buNone/>
              <a:defRPr sz="1292">
                <a:solidFill>
                  <a:schemeClr val="tx1">
                    <a:tint val="75000"/>
                  </a:schemeClr>
                </a:solidFill>
              </a:defRPr>
            </a:lvl4pPr>
            <a:lvl5pPr>
              <a:buNone/>
              <a:defRPr sz="1292">
                <a:solidFill>
                  <a:schemeClr val="tx1">
                    <a:tint val="75000"/>
                  </a:schemeClr>
                </a:solidFill>
              </a:defRPr>
            </a:lvl5pPr>
          </a:lstStyle>
          <a:p>
            <a:pPr lvl="0" eaLnBrk="1" latinLnBrk="0" hangingPunct="1"/>
            <a:r>
              <a:rPr kumimoji="0" lang="ja-JP" altLang="en-US"/>
              <a:t>マスター テキストの書式設定</a:t>
            </a:r>
          </a:p>
        </p:txBody>
      </p:sp>
      <p:sp>
        <p:nvSpPr>
          <p:cNvPr id="4" name="日付プレースホルダー 3"/>
          <p:cNvSpPr>
            <a:spLocks noGrp="1"/>
          </p:cNvSpPr>
          <p:nvPr>
            <p:ph type="dt" sz="half" idx="10"/>
          </p:nvPr>
        </p:nvSpPr>
        <p:spPr bwMode="auto">
          <a:xfrm rot="5400000">
            <a:off x="7763256" y="1170432"/>
            <a:ext cx="2286000" cy="381000"/>
          </a:xfrm>
        </p:spPr>
        <p:txBody>
          <a:bodyPr/>
          <a:lstStyle/>
          <a:p>
            <a:fld id="{C115A405-5E26-493C-91AF-90ACEE528D38}" type="datetime1">
              <a:rPr kumimoji="1" lang="ja-JP" altLang="en-US" smtClean="0">
                <a:solidFill>
                  <a:srgbClr val="FFF39D"/>
                </a:solidFill>
              </a:rPr>
              <a:t>2017/6/25</a:t>
            </a:fld>
            <a:endParaRPr kumimoji="1" lang="ja-JP" altLang="en-US">
              <a:solidFill>
                <a:srgbClr val="FFF39D"/>
              </a:solidFill>
            </a:endParaRPr>
          </a:p>
        </p:txBody>
      </p:sp>
      <p:sp>
        <p:nvSpPr>
          <p:cNvPr id="5" name="フッター プレースホルダー 4"/>
          <p:cNvSpPr>
            <a:spLocks noGrp="1"/>
          </p:cNvSpPr>
          <p:nvPr>
            <p:ph type="ftr" sz="quarter" idx="11"/>
          </p:nvPr>
        </p:nvSpPr>
        <p:spPr bwMode="auto">
          <a:xfrm rot="5400000">
            <a:off x="7077456" y="4178808"/>
            <a:ext cx="3657600" cy="384048"/>
          </a:xfrm>
        </p:spPr>
        <p:txBody>
          <a:bodyPr/>
          <a:lstStyle/>
          <a:p>
            <a:endParaRPr kumimoji="1" lang="ja-JP" altLang="en-US">
              <a:solidFill>
                <a:srgbClr val="FFF39D"/>
              </a:solidFill>
            </a:endParaRPr>
          </a:p>
        </p:txBody>
      </p:sp>
      <p:sp>
        <p:nvSpPr>
          <p:cNvPr id="9" name="正方形/長方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a:solidFill>
                <a:prstClr val="white"/>
              </a:solidFill>
            </a:endParaRPr>
          </a:p>
        </p:txBody>
      </p:sp>
      <p:sp>
        <p:nvSpPr>
          <p:cNvPr id="10" name="正方形/長方形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a:solidFill>
                <a:prstClr val="white"/>
              </a:solidFill>
            </a:endParaRPr>
          </a:p>
        </p:txBody>
      </p:sp>
      <p:sp>
        <p:nvSpPr>
          <p:cNvPr id="11" name="正方形/長方形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a:solidFill>
                <a:prstClr val="white"/>
              </a:solidFill>
            </a:endParaRPr>
          </a:p>
        </p:txBody>
      </p:sp>
      <p:sp>
        <p:nvSpPr>
          <p:cNvPr id="12" name="正方形/長方形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a:solidFill>
                <a:prstClr val="white"/>
              </a:solidFill>
            </a:endParaRPr>
          </a:p>
        </p:txBody>
      </p:sp>
      <p:sp>
        <p:nvSpPr>
          <p:cNvPr id="13" name="直線コネクタ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84406" tIns="42203" rIns="84406" bIns="42203" anchor="t" compatLnSpc="1"/>
          <a:lstStyle/>
          <a:p>
            <a:endParaRPr kumimoji="0" lang="en-US" sz="1662">
              <a:solidFill>
                <a:prstClr val="white"/>
              </a:solidFill>
            </a:endParaRPr>
          </a:p>
        </p:txBody>
      </p:sp>
      <p:sp>
        <p:nvSpPr>
          <p:cNvPr id="14" name="直線コネクタ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84406" tIns="42203" rIns="84406" bIns="42203" anchor="t" compatLnSpc="1"/>
          <a:lstStyle/>
          <a:p>
            <a:endParaRPr kumimoji="0" lang="en-US" sz="1662">
              <a:solidFill>
                <a:prstClr val="white"/>
              </a:solidFill>
            </a:endParaRPr>
          </a:p>
        </p:txBody>
      </p:sp>
      <p:sp>
        <p:nvSpPr>
          <p:cNvPr id="15" name="直線コネクタ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84406" tIns="42203" rIns="84406" bIns="42203" anchor="t" compatLnSpc="1"/>
          <a:lstStyle/>
          <a:p>
            <a:endParaRPr kumimoji="0" lang="en-US" sz="1662">
              <a:solidFill>
                <a:prstClr val="white"/>
              </a:solidFill>
            </a:endParaRPr>
          </a:p>
        </p:txBody>
      </p:sp>
      <p:sp>
        <p:nvSpPr>
          <p:cNvPr id="16" name="直線コネクタ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84406" tIns="42203" rIns="84406" bIns="42203" anchor="t" compatLnSpc="1"/>
          <a:lstStyle/>
          <a:p>
            <a:endParaRPr kumimoji="0" lang="en-US" sz="1662">
              <a:solidFill>
                <a:prstClr val="white"/>
              </a:solidFill>
            </a:endParaRPr>
          </a:p>
        </p:txBody>
      </p:sp>
      <p:sp>
        <p:nvSpPr>
          <p:cNvPr id="17" name="直線コネクタ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84406" tIns="42203" rIns="84406" bIns="42203" anchor="t" compatLnSpc="1"/>
          <a:lstStyle/>
          <a:p>
            <a:endParaRPr kumimoji="0" lang="en-US" sz="1662">
              <a:solidFill>
                <a:prstClr val="white"/>
              </a:solidFill>
            </a:endParaRPr>
          </a:p>
        </p:txBody>
      </p:sp>
      <p:sp>
        <p:nvSpPr>
          <p:cNvPr id="18" name="正方形/長方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dirty="0">
              <a:solidFill>
                <a:prstClr val="white"/>
              </a:solidFill>
            </a:endParaRPr>
          </a:p>
        </p:txBody>
      </p:sp>
      <p:sp>
        <p:nvSpPr>
          <p:cNvPr id="19" name="円/楕円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dirty="0">
              <a:solidFill>
                <a:prstClr val="white"/>
              </a:solidFill>
            </a:endParaRPr>
          </a:p>
        </p:txBody>
      </p:sp>
      <p:sp>
        <p:nvSpPr>
          <p:cNvPr id="20" name="円/楕円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dirty="0">
              <a:solidFill>
                <a:prstClr val="white"/>
              </a:solidFill>
            </a:endParaRPr>
          </a:p>
        </p:txBody>
      </p:sp>
      <p:sp>
        <p:nvSpPr>
          <p:cNvPr id="21" name="円/楕円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dirty="0">
              <a:solidFill>
                <a:prstClr val="white"/>
              </a:solidFill>
            </a:endParaRPr>
          </a:p>
        </p:txBody>
      </p:sp>
      <p:sp>
        <p:nvSpPr>
          <p:cNvPr id="22" name="円/楕円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dirty="0">
              <a:solidFill>
                <a:prstClr val="white"/>
              </a:solidFill>
            </a:endParaRPr>
          </a:p>
        </p:txBody>
      </p:sp>
      <p:sp>
        <p:nvSpPr>
          <p:cNvPr id="23" name="円/楕円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dirty="0">
              <a:solidFill>
                <a:prstClr val="white"/>
              </a:solidFill>
            </a:endParaRPr>
          </a:p>
        </p:txBody>
      </p:sp>
      <p:sp>
        <p:nvSpPr>
          <p:cNvPr id="26" name="直線コネクタ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84406" tIns="42203" rIns="84406" bIns="42203" anchor="t" compatLnSpc="1"/>
          <a:lstStyle/>
          <a:p>
            <a:endParaRPr kumimoji="0" lang="en-US" sz="1662">
              <a:solidFill>
                <a:prstClr val="white"/>
              </a:solidFill>
            </a:endParaRPr>
          </a:p>
        </p:txBody>
      </p:sp>
      <p:sp>
        <p:nvSpPr>
          <p:cNvPr id="6" name="スライド番号プレースホルダー 5"/>
          <p:cNvSpPr>
            <a:spLocks noGrp="1"/>
          </p:cNvSpPr>
          <p:nvPr>
            <p:ph type="sldNum" sz="quarter" idx="12"/>
          </p:nvPr>
        </p:nvSpPr>
        <p:spPr bwMode="auto">
          <a:xfrm>
            <a:off x="1340616" y="4928702"/>
            <a:ext cx="609600" cy="517524"/>
          </a:xfrm>
        </p:spPr>
        <p:txBody>
          <a:bodyPr/>
          <a:lstStyle/>
          <a:p>
            <a:fld id="{F2119AC1-7F65-4815-91E2-B6185B11A139}" type="slidenum">
              <a:rPr kumimoji="1" lang="ja-JP" altLang="en-US" smtClean="0"/>
              <a:pPr/>
              <a:t>‹#›</a:t>
            </a:fld>
            <a:endParaRPr kumimoji="1" lang="ja-JP" altLang="en-US"/>
          </a:p>
        </p:txBody>
      </p:sp>
    </p:spTree>
    <p:extLst>
      <p:ext uri="{BB962C8B-B14F-4D97-AF65-F5344CB8AC3E}">
        <p14:creationId xmlns:p14="http://schemas.microsoft.com/office/powerpoint/2010/main" val="4218151884"/>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5" name="日付プレースホルダー 4"/>
          <p:cNvSpPr>
            <a:spLocks noGrp="1"/>
          </p:cNvSpPr>
          <p:nvPr>
            <p:ph type="dt" sz="half" idx="10"/>
          </p:nvPr>
        </p:nvSpPr>
        <p:spPr/>
        <p:txBody>
          <a:bodyPr/>
          <a:lstStyle/>
          <a:p>
            <a:fld id="{4DDB5BE2-D77B-4EC5-BF97-0154B06030F4}" type="datetime1">
              <a:rPr kumimoji="1" lang="ja-JP" altLang="en-US" smtClean="0">
                <a:solidFill>
                  <a:srgbClr val="575F6D"/>
                </a:solidFill>
              </a:rPr>
              <a:t>2017/6/25</a:t>
            </a:fld>
            <a:endParaRPr kumimoji="1" lang="ja-JP" altLang="en-US">
              <a:solidFill>
                <a:srgbClr val="575F6D"/>
              </a:solidFill>
            </a:endParaRPr>
          </a:p>
        </p:txBody>
      </p:sp>
      <p:sp>
        <p:nvSpPr>
          <p:cNvPr id="6" name="フッター プレースホルダー 5"/>
          <p:cNvSpPr>
            <a:spLocks noGrp="1"/>
          </p:cNvSpPr>
          <p:nvPr>
            <p:ph type="ftr" sz="quarter" idx="11"/>
          </p:nvPr>
        </p:nvSpPr>
        <p:spPr/>
        <p:txBody>
          <a:bodyPr/>
          <a:lstStyle/>
          <a:p>
            <a:endParaRPr kumimoji="1" lang="ja-JP" altLang="en-US">
              <a:solidFill>
                <a:srgbClr val="575F6D"/>
              </a:solidFill>
            </a:endParaRPr>
          </a:p>
        </p:txBody>
      </p:sp>
      <p:sp>
        <p:nvSpPr>
          <p:cNvPr id="7" name="スライド番号プレースホルダー 6"/>
          <p:cNvSpPr>
            <a:spLocks noGrp="1"/>
          </p:cNvSpPr>
          <p:nvPr>
            <p:ph type="sldNum" sz="quarter" idx="12"/>
          </p:nvPr>
        </p:nvSpPr>
        <p:spPr/>
        <p:txBody>
          <a:bodyPr/>
          <a:lstStyle/>
          <a:p>
            <a:fld id="{F2119AC1-7F65-4815-91E2-B6185B11A139}" type="slidenum">
              <a:rPr kumimoji="1" lang="ja-JP" altLang="en-US" smtClean="0"/>
              <a:pPr/>
              <a:t>‹#›</a:t>
            </a:fld>
            <a:endParaRPr kumimoji="1" lang="ja-JP" altLang="en-US"/>
          </a:p>
        </p:txBody>
      </p:sp>
      <p:sp>
        <p:nvSpPr>
          <p:cNvPr id="9" name="コンテンツ プレースホルダー 8"/>
          <p:cNvSpPr>
            <a:spLocks noGrp="1"/>
          </p:cNvSpPr>
          <p:nvPr>
            <p:ph sz="quarter" idx="1"/>
          </p:nvPr>
        </p:nvSpPr>
        <p:spPr>
          <a:xfrm>
            <a:off x="457200" y="1600200"/>
            <a:ext cx="3657600" cy="457200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1" name="コンテンツ プレースホルダー 10"/>
          <p:cNvSpPr>
            <a:spLocks noGrp="1"/>
          </p:cNvSpPr>
          <p:nvPr>
            <p:ph sz="quarter" idx="2"/>
          </p:nvPr>
        </p:nvSpPr>
        <p:spPr>
          <a:xfrm>
            <a:off x="4270248" y="1600200"/>
            <a:ext cx="3657600" cy="457200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extLst>
      <p:ext uri="{BB962C8B-B14F-4D97-AF65-F5344CB8AC3E}">
        <p14:creationId xmlns:p14="http://schemas.microsoft.com/office/powerpoint/2010/main" val="34059047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7543800" cy="1143000"/>
          </a:xfrm>
        </p:spPr>
        <p:txBody>
          <a:bodyPr anchor="b"/>
          <a:lstStyle>
            <a:lvl1pPr>
              <a:defRPr/>
            </a:lvl1pPr>
          </a:lstStyle>
          <a:p>
            <a:r>
              <a:rPr kumimoji="0" lang="ja-JP" altLang="en-US"/>
              <a:t>マスター タイトルの書式設定</a:t>
            </a:r>
            <a:endParaRPr kumimoji="0" lang="en-US"/>
          </a:p>
        </p:txBody>
      </p:sp>
      <p:sp>
        <p:nvSpPr>
          <p:cNvPr id="7" name="日付プレースホルダー 6"/>
          <p:cNvSpPr>
            <a:spLocks noGrp="1"/>
          </p:cNvSpPr>
          <p:nvPr>
            <p:ph type="dt" sz="half" idx="10"/>
          </p:nvPr>
        </p:nvSpPr>
        <p:spPr/>
        <p:txBody>
          <a:bodyPr/>
          <a:lstStyle/>
          <a:p>
            <a:fld id="{9568F386-34C6-45E5-BC65-3357E68A3316}" type="datetime1">
              <a:rPr kumimoji="1" lang="ja-JP" altLang="en-US" smtClean="0">
                <a:solidFill>
                  <a:srgbClr val="575F6D"/>
                </a:solidFill>
              </a:rPr>
              <a:t>2017/6/25</a:t>
            </a:fld>
            <a:endParaRPr kumimoji="1" lang="ja-JP" altLang="en-US">
              <a:solidFill>
                <a:srgbClr val="575F6D"/>
              </a:solidFill>
            </a:endParaRPr>
          </a:p>
        </p:txBody>
      </p:sp>
      <p:sp>
        <p:nvSpPr>
          <p:cNvPr id="8" name="フッター プレースホルダー 7"/>
          <p:cNvSpPr>
            <a:spLocks noGrp="1"/>
          </p:cNvSpPr>
          <p:nvPr>
            <p:ph type="ftr" sz="quarter" idx="11"/>
          </p:nvPr>
        </p:nvSpPr>
        <p:spPr/>
        <p:txBody>
          <a:bodyPr/>
          <a:lstStyle/>
          <a:p>
            <a:endParaRPr kumimoji="1" lang="ja-JP" altLang="en-US">
              <a:solidFill>
                <a:srgbClr val="575F6D"/>
              </a:solidFill>
            </a:endParaRPr>
          </a:p>
        </p:txBody>
      </p:sp>
      <p:sp>
        <p:nvSpPr>
          <p:cNvPr id="9" name="スライド番号プレースホルダー 8"/>
          <p:cNvSpPr>
            <a:spLocks noGrp="1"/>
          </p:cNvSpPr>
          <p:nvPr>
            <p:ph type="sldNum" sz="quarter" idx="12"/>
          </p:nvPr>
        </p:nvSpPr>
        <p:spPr/>
        <p:txBody>
          <a:bodyPr/>
          <a:lstStyle/>
          <a:p>
            <a:fld id="{F2119AC1-7F65-4815-91E2-B6185B11A139}" type="slidenum">
              <a:rPr kumimoji="1" lang="ja-JP" altLang="en-US" smtClean="0"/>
              <a:pPr/>
              <a:t>‹#›</a:t>
            </a:fld>
            <a:endParaRPr kumimoji="1" lang="ja-JP" altLang="en-US"/>
          </a:p>
        </p:txBody>
      </p:sp>
      <p:sp>
        <p:nvSpPr>
          <p:cNvPr id="11" name="コンテンツ プレースホルダー 10"/>
          <p:cNvSpPr>
            <a:spLocks noGrp="1"/>
          </p:cNvSpPr>
          <p:nvPr>
            <p:ph sz="quarter" idx="2"/>
          </p:nvPr>
        </p:nvSpPr>
        <p:spPr>
          <a:xfrm>
            <a:off x="457200" y="2362200"/>
            <a:ext cx="3657600" cy="388620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3" name="コンテンツ プレースホルダー 12"/>
          <p:cNvSpPr>
            <a:spLocks noGrp="1"/>
          </p:cNvSpPr>
          <p:nvPr>
            <p:ph sz="quarter" idx="4"/>
          </p:nvPr>
        </p:nvSpPr>
        <p:spPr>
          <a:xfrm>
            <a:off x="4371975" y="2362200"/>
            <a:ext cx="3657600" cy="3886200"/>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2" name="テキスト プレースホルダー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1846" b="1">
                <a:solidFill>
                  <a:srgbClr val="FFFFFF"/>
                </a:solidFill>
              </a:defRPr>
            </a:lvl1pPr>
          </a:lstStyle>
          <a:p>
            <a:pPr lvl="0" eaLnBrk="1" latinLnBrk="0" hangingPunct="1"/>
            <a:r>
              <a:rPr kumimoji="0" lang="ja-JP" altLang="en-US"/>
              <a:t>マスター テキストの書式設定</a:t>
            </a:r>
          </a:p>
        </p:txBody>
      </p:sp>
      <p:sp>
        <p:nvSpPr>
          <p:cNvPr id="14" name="テキスト プレースホルダー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1846" b="1">
                <a:solidFill>
                  <a:srgbClr val="FFFFFF"/>
                </a:solidFill>
              </a:defRPr>
            </a:lvl1pPr>
          </a:lstStyle>
          <a:p>
            <a:pPr lvl="0" eaLnBrk="1" latinLnBrk="0" hangingPunct="1"/>
            <a:r>
              <a:rPr kumimoji="0" lang="ja-JP" altLang="en-US"/>
              <a:t>マスター テキストの書式設定</a:t>
            </a:r>
          </a:p>
        </p:txBody>
      </p:sp>
    </p:spTree>
    <p:extLst>
      <p:ext uri="{BB962C8B-B14F-4D97-AF65-F5344CB8AC3E}">
        <p14:creationId xmlns:p14="http://schemas.microsoft.com/office/powerpoint/2010/main" val="29000108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6" name="日付プレースホルダー 5"/>
          <p:cNvSpPr>
            <a:spLocks noGrp="1"/>
          </p:cNvSpPr>
          <p:nvPr>
            <p:ph type="dt" sz="half" idx="10"/>
          </p:nvPr>
        </p:nvSpPr>
        <p:spPr/>
        <p:txBody>
          <a:bodyPr rtlCol="0"/>
          <a:lstStyle/>
          <a:p>
            <a:fld id="{B41BB505-FD4B-4DAE-B3CE-132CF8F3C504}" type="datetime1">
              <a:rPr kumimoji="1" lang="ja-JP" altLang="en-US" smtClean="0">
                <a:solidFill>
                  <a:srgbClr val="575F6D"/>
                </a:solidFill>
              </a:rPr>
              <a:t>2017/6/25</a:t>
            </a:fld>
            <a:endParaRPr kumimoji="1" lang="ja-JP" altLang="en-US">
              <a:solidFill>
                <a:srgbClr val="575F6D"/>
              </a:solidFill>
            </a:endParaRPr>
          </a:p>
        </p:txBody>
      </p:sp>
      <p:sp>
        <p:nvSpPr>
          <p:cNvPr id="7" name="スライド番号プレースホルダー 6"/>
          <p:cNvSpPr>
            <a:spLocks noGrp="1"/>
          </p:cNvSpPr>
          <p:nvPr>
            <p:ph type="sldNum" sz="quarter" idx="11"/>
          </p:nvPr>
        </p:nvSpPr>
        <p:spPr/>
        <p:txBody>
          <a:bodyPr rtlCol="0"/>
          <a:lstStyle/>
          <a:p>
            <a:fld id="{F2119AC1-7F65-4815-91E2-B6185B11A139}" type="slidenum">
              <a:rPr kumimoji="1" lang="ja-JP" altLang="en-US" smtClean="0"/>
              <a:pPr/>
              <a:t>‹#›</a:t>
            </a:fld>
            <a:endParaRPr kumimoji="1" lang="ja-JP" altLang="en-US"/>
          </a:p>
        </p:txBody>
      </p:sp>
      <p:sp>
        <p:nvSpPr>
          <p:cNvPr id="8" name="フッター プレースホルダー 7"/>
          <p:cNvSpPr>
            <a:spLocks noGrp="1"/>
          </p:cNvSpPr>
          <p:nvPr>
            <p:ph type="ftr" sz="quarter" idx="12"/>
          </p:nvPr>
        </p:nvSpPr>
        <p:spPr/>
        <p:txBody>
          <a:bodyPr rtlCol="0"/>
          <a:lstStyle/>
          <a:p>
            <a:endParaRPr kumimoji="1" lang="ja-JP" altLang="en-US">
              <a:solidFill>
                <a:srgbClr val="575F6D"/>
              </a:solidFill>
            </a:endParaRPr>
          </a:p>
        </p:txBody>
      </p:sp>
    </p:spTree>
    <p:extLst>
      <p:ext uri="{BB962C8B-B14F-4D97-AF65-F5344CB8AC3E}">
        <p14:creationId xmlns:p14="http://schemas.microsoft.com/office/powerpoint/2010/main" val="1736716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F46BC86F-B923-4152-A10B-EFB3D7DA9E40}" type="datetime1">
              <a:rPr kumimoji="1" lang="ja-JP" altLang="en-US" smtClean="0"/>
              <a:t>2017/6/25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7301AFC-FF9E-48C0-9178-2F56D3CD311A}" type="slidenum">
              <a:rPr kumimoji="1" lang="ja-JP" altLang="en-US" smtClean="0"/>
              <a:t>‹#›</a:t>
            </a:fld>
            <a:endParaRPr kumimoji="1" lang="ja-JP" altLang="en-US"/>
          </a:p>
        </p:txBody>
      </p:sp>
      <p:cxnSp>
        <p:nvCxnSpPr>
          <p:cNvPr id="16" name="Straight Connector 15"/>
          <p:cNvCxnSpPr/>
          <p:nvPr/>
        </p:nvCxnSpPr>
        <p:spPr>
          <a:xfrm>
            <a:off x="1278466" y="2912533"/>
            <a:ext cx="233359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60090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A1CFB66-0C6C-4FB1-9FEF-D0E1B1A5B350}" type="datetime1">
              <a:rPr kumimoji="1" lang="ja-JP" altLang="en-US" smtClean="0">
                <a:solidFill>
                  <a:srgbClr val="575F6D"/>
                </a:solidFill>
              </a:rPr>
              <a:t>2017/6/25</a:t>
            </a:fld>
            <a:endParaRPr kumimoji="1" lang="ja-JP" altLang="en-US">
              <a:solidFill>
                <a:srgbClr val="575F6D"/>
              </a:solidFill>
            </a:endParaRPr>
          </a:p>
        </p:txBody>
      </p:sp>
      <p:sp>
        <p:nvSpPr>
          <p:cNvPr id="3" name="フッター プレースホルダー 2"/>
          <p:cNvSpPr>
            <a:spLocks noGrp="1"/>
          </p:cNvSpPr>
          <p:nvPr>
            <p:ph type="ftr" sz="quarter" idx="11"/>
          </p:nvPr>
        </p:nvSpPr>
        <p:spPr/>
        <p:txBody>
          <a:bodyPr/>
          <a:lstStyle/>
          <a:p>
            <a:endParaRPr kumimoji="1" lang="ja-JP" altLang="en-US">
              <a:solidFill>
                <a:srgbClr val="575F6D"/>
              </a:solidFill>
            </a:endParaRPr>
          </a:p>
        </p:txBody>
      </p:sp>
      <p:sp>
        <p:nvSpPr>
          <p:cNvPr id="4" name="スライド番号プレースホルダー 3"/>
          <p:cNvSpPr>
            <a:spLocks noGrp="1"/>
          </p:cNvSpPr>
          <p:nvPr>
            <p:ph type="sldNum" sz="quarter" idx="12"/>
          </p:nvPr>
        </p:nvSpPr>
        <p:spPr/>
        <p:txBody>
          <a:bodyPr/>
          <a:lstStyle/>
          <a:p>
            <a:fld id="{F2119AC1-7F65-4815-91E2-B6185B11A139}" type="slidenum">
              <a:rPr kumimoji="1" lang="ja-JP" altLang="en-US" smtClean="0"/>
              <a:pPr/>
              <a:t>‹#›</a:t>
            </a:fld>
            <a:endParaRPr kumimoji="1" lang="ja-JP" altLang="en-US"/>
          </a:p>
        </p:txBody>
      </p:sp>
    </p:spTree>
    <p:extLst>
      <p:ext uri="{BB962C8B-B14F-4D97-AF65-F5344CB8AC3E}">
        <p14:creationId xmlns:p14="http://schemas.microsoft.com/office/powerpoint/2010/main" val="31110996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10" name="直線コネクタ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84406" tIns="42203" rIns="84406" bIns="42203" anchor="t" compatLnSpc="1"/>
          <a:lstStyle/>
          <a:p>
            <a:endParaRPr kumimoji="0" lang="en-US" sz="1662" dirty="0">
              <a:solidFill>
                <a:prstClr val="black"/>
              </a:solidFill>
            </a:endParaRPr>
          </a:p>
        </p:txBody>
      </p:sp>
      <p:sp>
        <p:nvSpPr>
          <p:cNvPr id="2" name="タイトル 1"/>
          <p:cNvSpPr>
            <a:spLocks noGrp="1"/>
          </p:cNvSpPr>
          <p:nvPr>
            <p:ph type="title"/>
          </p:nvPr>
        </p:nvSpPr>
        <p:spPr>
          <a:xfrm rot="5400000">
            <a:off x="3371850" y="3200400"/>
            <a:ext cx="6309360" cy="457200"/>
          </a:xfrm>
        </p:spPr>
        <p:txBody>
          <a:bodyPr anchor="b"/>
          <a:lstStyle>
            <a:lvl1pPr algn="l">
              <a:buNone/>
              <a:defRPr sz="1846" b="1" cap="small" baseline="0"/>
            </a:lvl1pPr>
          </a:lstStyle>
          <a:p>
            <a:r>
              <a:rPr kumimoji="0" lang="ja-JP" altLang="en-US"/>
              <a:t>マスター タイトルの書式設定</a:t>
            </a:r>
            <a:endParaRPr kumimoji="0" lang="en-US"/>
          </a:p>
        </p:txBody>
      </p:sp>
      <p:sp>
        <p:nvSpPr>
          <p:cNvPr id="3" name="テキスト プレースホルダー 2"/>
          <p:cNvSpPr>
            <a:spLocks noGrp="1"/>
          </p:cNvSpPr>
          <p:nvPr>
            <p:ph type="body" idx="2"/>
          </p:nvPr>
        </p:nvSpPr>
        <p:spPr>
          <a:xfrm>
            <a:off x="6812280" y="274320"/>
            <a:ext cx="1527048" cy="4983480"/>
          </a:xfrm>
        </p:spPr>
        <p:txBody>
          <a:bodyPr/>
          <a:lstStyle>
            <a:lvl1pPr marL="0" indent="0">
              <a:spcBef>
                <a:spcPts val="369"/>
              </a:spcBef>
              <a:spcAft>
                <a:spcPts val="923"/>
              </a:spcAft>
              <a:buNone/>
              <a:defRPr sz="1108"/>
            </a:lvl1pPr>
            <a:lvl2pPr>
              <a:buNone/>
              <a:defRPr sz="1108"/>
            </a:lvl2pPr>
            <a:lvl3pPr>
              <a:buNone/>
              <a:defRPr sz="923"/>
            </a:lvl3pPr>
            <a:lvl4pPr>
              <a:buNone/>
              <a:defRPr sz="831"/>
            </a:lvl4pPr>
            <a:lvl5pPr>
              <a:buNone/>
              <a:defRPr sz="831"/>
            </a:lvl5pPr>
          </a:lstStyle>
          <a:p>
            <a:pPr lvl="0" eaLnBrk="1" latinLnBrk="0" hangingPunct="1"/>
            <a:r>
              <a:rPr kumimoji="0" lang="ja-JP" altLang="en-US"/>
              <a:t>マスター テキストの書式設定</a:t>
            </a:r>
          </a:p>
        </p:txBody>
      </p:sp>
      <p:sp>
        <p:nvSpPr>
          <p:cNvPr id="8" name="直線コネクタ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84406" tIns="42203" rIns="84406" bIns="42203" anchor="t" compatLnSpc="1"/>
          <a:lstStyle/>
          <a:p>
            <a:endParaRPr kumimoji="0" lang="en-US" sz="1662" dirty="0">
              <a:solidFill>
                <a:prstClr val="black"/>
              </a:solidFill>
            </a:endParaRPr>
          </a:p>
        </p:txBody>
      </p:sp>
      <p:sp>
        <p:nvSpPr>
          <p:cNvPr id="9" name="直線コネクタ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84406" tIns="42203" rIns="84406" bIns="42203" anchor="t" compatLnSpc="1"/>
          <a:lstStyle/>
          <a:p>
            <a:endParaRPr kumimoji="0" lang="en-US" sz="1662" dirty="0">
              <a:solidFill>
                <a:prstClr val="black"/>
              </a:solidFill>
            </a:endParaRPr>
          </a:p>
        </p:txBody>
      </p:sp>
      <p:sp>
        <p:nvSpPr>
          <p:cNvPr id="11" name="直線コネクタ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84406" tIns="42203" rIns="84406" bIns="42203" anchor="t" compatLnSpc="1"/>
          <a:lstStyle/>
          <a:p>
            <a:endParaRPr kumimoji="0" lang="en-US" sz="1662">
              <a:solidFill>
                <a:prstClr val="black"/>
              </a:solidFill>
            </a:endParaRPr>
          </a:p>
        </p:txBody>
      </p:sp>
      <p:sp>
        <p:nvSpPr>
          <p:cNvPr id="12" name="正方形/長方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a:solidFill>
                <a:prstClr val="white"/>
              </a:solidFill>
            </a:endParaRPr>
          </a:p>
        </p:txBody>
      </p:sp>
      <p:sp>
        <p:nvSpPr>
          <p:cNvPr id="13" name="直線コネクタ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84406" tIns="42203" rIns="84406" bIns="42203" anchor="t" compatLnSpc="1"/>
          <a:lstStyle/>
          <a:p>
            <a:endParaRPr kumimoji="0" lang="en-US" sz="1662">
              <a:solidFill>
                <a:prstClr val="black"/>
              </a:solidFill>
            </a:endParaRPr>
          </a:p>
        </p:txBody>
      </p:sp>
      <p:sp>
        <p:nvSpPr>
          <p:cNvPr id="14" name="円/楕円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dirty="0">
              <a:solidFill>
                <a:prstClr val="white"/>
              </a:solidFill>
            </a:endParaRPr>
          </a:p>
        </p:txBody>
      </p:sp>
      <p:sp>
        <p:nvSpPr>
          <p:cNvPr id="18" name="コンテンツ プレースホルダー 17"/>
          <p:cNvSpPr>
            <a:spLocks noGrp="1"/>
          </p:cNvSpPr>
          <p:nvPr>
            <p:ph sz="quarter" idx="1"/>
          </p:nvPr>
        </p:nvSpPr>
        <p:spPr>
          <a:xfrm>
            <a:off x="304800" y="274320"/>
            <a:ext cx="5638800" cy="6327648"/>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21" name="日付プレースホルダー 20"/>
          <p:cNvSpPr>
            <a:spLocks noGrp="1"/>
          </p:cNvSpPr>
          <p:nvPr>
            <p:ph type="dt" sz="half" idx="14"/>
          </p:nvPr>
        </p:nvSpPr>
        <p:spPr/>
        <p:txBody>
          <a:bodyPr rtlCol="0"/>
          <a:lstStyle/>
          <a:p>
            <a:fld id="{01A13916-1D22-4BA5-B03B-4C6F09338814}" type="datetime1">
              <a:rPr kumimoji="1" lang="ja-JP" altLang="en-US" smtClean="0">
                <a:solidFill>
                  <a:srgbClr val="575F6D"/>
                </a:solidFill>
              </a:rPr>
              <a:t>2017/6/25</a:t>
            </a:fld>
            <a:endParaRPr kumimoji="1" lang="ja-JP" altLang="en-US">
              <a:solidFill>
                <a:srgbClr val="575F6D"/>
              </a:solidFill>
            </a:endParaRPr>
          </a:p>
        </p:txBody>
      </p:sp>
      <p:sp>
        <p:nvSpPr>
          <p:cNvPr id="22" name="スライド番号プレースホルダー 21"/>
          <p:cNvSpPr>
            <a:spLocks noGrp="1"/>
          </p:cNvSpPr>
          <p:nvPr>
            <p:ph type="sldNum" sz="quarter" idx="15"/>
          </p:nvPr>
        </p:nvSpPr>
        <p:spPr/>
        <p:txBody>
          <a:bodyPr rtlCol="0"/>
          <a:lstStyle/>
          <a:p>
            <a:fld id="{F2119AC1-7F65-4815-91E2-B6185B11A139}" type="slidenum">
              <a:rPr kumimoji="1" lang="ja-JP" altLang="en-US" smtClean="0"/>
              <a:pPr/>
              <a:t>‹#›</a:t>
            </a:fld>
            <a:endParaRPr kumimoji="1" lang="ja-JP" altLang="en-US"/>
          </a:p>
        </p:txBody>
      </p:sp>
      <p:sp>
        <p:nvSpPr>
          <p:cNvPr id="23" name="フッター プレースホルダー 22"/>
          <p:cNvSpPr>
            <a:spLocks noGrp="1"/>
          </p:cNvSpPr>
          <p:nvPr>
            <p:ph type="ftr" sz="quarter" idx="16"/>
          </p:nvPr>
        </p:nvSpPr>
        <p:spPr/>
        <p:txBody>
          <a:bodyPr rtlCol="0"/>
          <a:lstStyle/>
          <a:p>
            <a:endParaRPr kumimoji="1" lang="ja-JP" altLang="en-US">
              <a:solidFill>
                <a:srgbClr val="575F6D"/>
              </a:solidFill>
            </a:endParaRPr>
          </a:p>
        </p:txBody>
      </p:sp>
    </p:spTree>
    <p:extLst>
      <p:ext uri="{BB962C8B-B14F-4D97-AF65-F5344CB8AC3E}">
        <p14:creationId xmlns:p14="http://schemas.microsoft.com/office/powerpoint/2010/main" val="2159322160"/>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直線コネクタ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84406" tIns="42203" rIns="84406" bIns="42203" anchor="t" compatLnSpc="1"/>
          <a:lstStyle/>
          <a:p>
            <a:endParaRPr kumimoji="0" lang="en-US" sz="1662">
              <a:solidFill>
                <a:prstClr val="black"/>
              </a:solidFill>
            </a:endParaRPr>
          </a:p>
        </p:txBody>
      </p:sp>
      <p:sp>
        <p:nvSpPr>
          <p:cNvPr id="13" name="円/楕円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dirty="0">
              <a:solidFill>
                <a:prstClr val="white"/>
              </a:solidFill>
            </a:endParaRPr>
          </a:p>
        </p:txBody>
      </p:sp>
      <p:sp>
        <p:nvSpPr>
          <p:cNvPr id="2" name="タイトル 1"/>
          <p:cNvSpPr>
            <a:spLocks noGrp="1"/>
          </p:cNvSpPr>
          <p:nvPr>
            <p:ph type="title"/>
          </p:nvPr>
        </p:nvSpPr>
        <p:spPr>
          <a:xfrm rot="5400000">
            <a:off x="3350133" y="3200400"/>
            <a:ext cx="6309360" cy="457200"/>
          </a:xfrm>
        </p:spPr>
        <p:txBody>
          <a:bodyPr anchor="b"/>
          <a:lstStyle>
            <a:lvl1pPr algn="l">
              <a:buNone/>
              <a:defRPr sz="1846" b="1"/>
            </a:lvl1pPr>
          </a:lstStyle>
          <a:p>
            <a:r>
              <a:rPr kumimoji="0" lang="ja-JP" altLang="en-US"/>
              <a:t>マスター タイトルの書式設定</a:t>
            </a:r>
            <a:endParaRPr kumimoji="0" lang="en-US"/>
          </a:p>
        </p:txBody>
      </p:sp>
      <p:sp>
        <p:nvSpPr>
          <p:cNvPr id="3" name="図プレースホルダー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2954"/>
            </a:lvl1pPr>
          </a:lstStyle>
          <a:p>
            <a:pPr algn="ctr" eaLnBrk="1" latinLnBrk="0" hangingPunct="1">
              <a:buFontTx/>
              <a:buNone/>
            </a:pPr>
            <a:r>
              <a:rPr kumimoji="0" lang="ja-JP" altLang="en-US"/>
              <a:t>アイコンをクリックして図を追加</a:t>
            </a:r>
            <a:endParaRPr kumimoji="0" lang="en-US" dirty="0"/>
          </a:p>
        </p:txBody>
      </p:sp>
      <p:sp>
        <p:nvSpPr>
          <p:cNvPr id="4" name="テキスト プレースホルダー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92"/>
              </a:spcBef>
              <a:spcAft>
                <a:spcPts val="369"/>
              </a:spcAft>
              <a:buFontTx/>
              <a:buNone/>
              <a:defRPr sz="1108"/>
            </a:lvl1pPr>
            <a:lvl2pPr>
              <a:defRPr sz="1108"/>
            </a:lvl2pPr>
            <a:lvl3pPr>
              <a:defRPr sz="923"/>
            </a:lvl3pPr>
            <a:lvl4pPr>
              <a:defRPr sz="831"/>
            </a:lvl4pPr>
            <a:lvl5pPr>
              <a:defRPr sz="831"/>
            </a:lvl5pPr>
          </a:lstStyle>
          <a:p>
            <a:pPr lvl="0" eaLnBrk="1" latinLnBrk="0" hangingPunct="1"/>
            <a:r>
              <a:rPr kumimoji="0" lang="ja-JP" altLang="en-US"/>
              <a:t>マスター テキストの書式設定</a:t>
            </a:r>
          </a:p>
        </p:txBody>
      </p:sp>
      <p:sp>
        <p:nvSpPr>
          <p:cNvPr id="10" name="直線コネクタ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84406" tIns="42203" rIns="84406" bIns="42203" anchor="t" compatLnSpc="1"/>
          <a:lstStyle/>
          <a:p>
            <a:endParaRPr kumimoji="0" lang="en-US" sz="1662">
              <a:solidFill>
                <a:prstClr val="black"/>
              </a:solidFill>
            </a:endParaRPr>
          </a:p>
        </p:txBody>
      </p:sp>
      <p:sp>
        <p:nvSpPr>
          <p:cNvPr id="11" name="正方形/長方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a:solidFill>
                <a:prstClr val="white"/>
              </a:solidFill>
            </a:endParaRPr>
          </a:p>
        </p:txBody>
      </p:sp>
      <p:sp>
        <p:nvSpPr>
          <p:cNvPr id="12" name="直線コネクタ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84406" tIns="42203" rIns="84406" bIns="42203" anchor="t" compatLnSpc="1"/>
          <a:lstStyle/>
          <a:p>
            <a:endParaRPr kumimoji="0" lang="en-US" sz="1662">
              <a:solidFill>
                <a:prstClr val="black"/>
              </a:solidFill>
            </a:endParaRPr>
          </a:p>
        </p:txBody>
      </p:sp>
      <p:sp>
        <p:nvSpPr>
          <p:cNvPr id="19" name="直線コネクタ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84406" tIns="42203" rIns="84406" bIns="42203" anchor="t" compatLnSpc="1"/>
          <a:lstStyle/>
          <a:p>
            <a:endParaRPr kumimoji="0" lang="en-US" sz="1662" dirty="0">
              <a:solidFill>
                <a:prstClr val="black"/>
              </a:solidFill>
            </a:endParaRPr>
          </a:p>
        </p:txBody>
      </p:sp>
      <p:sp>
        <p:nvSpPr>
          <p:cNvPr id="20" name="直線コネクタ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84406" tIns="42203" rIns="84406" bIns="42203" anchor="t" compatLnSpc="1"/>
          <a:lstStyle/>
          <a:p>
            <a:endParaRPr kumimoji="0" lang="en-US" sz="1662" dirty="0">
              <a:solidFill>
                <a:prstClr val="black"/>
              </a:solidFill>
            </a:endParaRPr>
          </a:p>
        </p:txBody>
      </p:sp>
      <p:sp>
        <p:nvSpPr>
          <p:cNvPr id="17" name="日付プレースホルダー 16"/>
          <p:cNvSpPr>
            <a:spLocks noGrp="1"/>
          </p:cNvSpPr>
          <p:nvPr>
            <p:ph type="dt" sz="half" idx="10"/>
          </p:nvPr>
        </p:nvSpPr>
        <p:spPr/>
        <p:txBody>
          <a:bodyPr rtlCol="0"/>
          <a:lstStyle/>
          <a:p>
            <a:fld id="{4D9CB45F-5521-4FF8-BCFF-473EA3913199}" type="datetime1">
              <a:rPr kumimoji="1" lang="ja-JP" altLang="en-US" smtClean="0">
                <a:solidFill>
                  <a:srgbClr val="575F6D"/>
                </a:solidFill>
              </a:rPr>
              <a:t>2017/6/25</a:t>
            </a:fld>
            <a:endParaRPr kumimoji="1" lang="ja-JP" altLang="en-US">
              <a:solidFill>
                <a:srgbClr val="575F6D"/>
              </a:solidFill>
            </a:endParaRPr>
          </a:p>
        </p:txBody>
      </p:sp>
      <p:sp>
        <p:nvSpPr>
          <p:cNvPr id="18" name="スライド番号プレースホルダー 17"/>
          <p:cNvSpPr>
            <a:spLocks noGrp="1"/>
          </p:cNvSpPr>
          <p:nvPr>
            <p:ph type="sldNum" sz="quarter" idx="11"/>
          </p:nvPr>
        </p:nvSpPr>
        <p:spPr/>
        <p:txBody>
          <a:bodyPr rtlCol="0"/>
          <a:lstStyle/>
          <a:p>
            <a:fld id="{F2119AC1-7F65-4815-91E2-B6185B11A139}" type="slidenum">
              <a:rPr kumimoji="1" lang="ja-JP" altLang="en-US" smtClean="0"/>
              <a:pPr/>
              <a:t>‹#›</a:t>
            </a:fld>
            <a:endParaRPr kumimoji="1" lang="ja-JP" altLang="en-US"/>
          </a:p>
        </p:txBody>
      </p:sp>
      <p:sp>
        <p:nvSpPr>
          <p:cNvPr id="21" name="フッター プレースホルダー 20"/>
          <p:cNvSpPr>
            <a:spLocks noGrp="1"/>
          </p:cNvSpPr>
          <p:nvPr>
            <p:ph type="ftr" sz="quarter" idx="12"/>
          </p:nvPr>
        </p:nvSpPr>
        <p:spPr/>
        <p:txBody>
          <a:bodyPr rtlCol="0"/>
          <a:lstStyle/>
          <a:p>
            <a:endParaRPr kumimoji="1" lang="ja-JP" altLang="en-US">
              <a:solidFill>
                <a:srgbClr val="575F6D"/>
              </a:solidFill>
            </a:endParaRPr>
          </a:p>
        </p:txBody>
      </p:sp>
    </p:spTree>
    <p:extLst>
      <p:ext uri="{BB962C8B-B14F-4D97-AF65-F5344CB8AC3E}">
        <p14:creationId xmlns:p14="http://schemas.microsoft.com/office/powerpoint/2010/main" val="22410096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94D8731D-A157-4768-82DF-AD07505301DA}" type="datetime1">
              <a:rPr kumimoji="1" lang="ja-JP" altLang="en-US" smtClean="0">
                <a:solidFill>
                  <a:srgbClr val="575F6D"/>
                </a:solidFill>
              </a:rPr>
              <a:t>2017/6/25</a:t>
            </a:fld>
            <a:endParaRPr kumimoji="1" lang="ja-JP" altLang="en-US">
              <a:solidFill>
                <a:srgbClr val="575F6D"/>
              </a:solidFill>
            </a:endParaRPr>
          </a:p>
        </p:txBody>
      </p:sp>
      <p:sp>
        <p:nvSpPr>
          <p:cNvPr id="5" name="フッター プレースホルダー 4"/>
          <p:cNvSpPr>
            <a:spLocks noGrp="1"/>
          </p:cNvSpPr>
          <p:nvPr>
            <p:ph type="ftr" sz="quarter" idx="11"/>
          </p:nvPr>
        </p:nvSpPr>
        <p:spPr/>
        <p:txBody>
          <a:bodyPr/>
          <a:lstStyle/>
          <a:p>
            <a:endParaRPr kumimoji="1" lang="ja-JP" altLang="en-US">
              <a:solidFill>
                <a:srgbClr val="575F6D"/>
              </a:solidFill>
            </a:endParaRPr>
          </a:p>
        </p:txBody>
      </p:sp>
      <p:sp>
        <p:nvSpPr>
          <p:cNvPr id="6" name="スライド番号プレースホルダー 5"/>
          <p:cNvSpPr>
            <a:spLocks noGrp="1"/>
          </p:cNvSpPr>
          <p:nvPr>
            <p:ph type="sldNum" sz="quarter" idx="12"/>
          </p:nvPr>
        </p:nvSpPr>
        <p:spPr/>
        <p:txBody>
          <a:bodyPr/>
          <a:lstStyle/>
          <a:p>
            <a:fld id="{F2119AC1-7F65-4815-91E2-B6185B11A139}" type="slidenum">
              <a:rPr kumimoji="1" lang="ja-JP" altLang="en-US" smtClean="0"/>
              <a:pPr/>
              <a:t>‹#›</a:t>
            </a:fld>
            <a:endParaRPr kumimoji="1" lang="ja-JP" altLang="en-US"/>
          </a:p>
        </p:txBody>
      </p:sp>
    </p:spTree>
    <p:extLst>
      <p:ext uri="{BB962C8B-B14F-4D97-AF65-F5344CB8AC3E}">
        <p14:creationId xmlns:p14="http://schemas.microsoft.com/office/powerpoint/2010/main" val="5326199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1"/>
            <a:ext cx="1676400" cy="5851525"/>
          </a:xfrm>
        </p:spPr>
        <p:txBody>
          <a:bodyPr vert="eaVert"/>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40"/>
            <a:ext cx="6019800" cy="5851525"/>
          </a:xfrm>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A2F4FA5A-32AF-43E5-9049-FEA6D9D8E1BA}" type="datetime1">
              <a:rPr kumimoji="1" lang="ja-JP" altLang="en-US" smtClean="0">
                <a:solidFill>
                  <a:srgbClr val="575F6D"/>
                </a:solidFill>
              </a:rPr>
              <a:t>2017/6/25</a:t>
            </a:fld>
            <a:endParaRPr kumimoji="1" lang="ja-JP" altLang="en-US">
              <a:solidFill>
                <a:srgbClr val="575F6D"/>
              </a:solidFill>
            </a:endParaRPr>
          </a:p>
        </p:txBody>
      </p:sp>
      <p:sp>
        <p:nvSpPr>
          <p:cNvPr id="5" name="フッター プレースホルダー 4"/>
          <p:cNvSpPr>
            <a:spLocks noGrp="1"/>
          </p:cNvSpPr>
          <p:nvPr>
            <p:ph type="ftr" sz="quarter" idx="11"/>
          </p:nvPr>
        </p:nvSpPr>
        <p:spPr/>
        <p:txBody>
          <a:bodyPr/>
          <a:lstStyle/>
          <a:p>
            <a:endParaRPr kumimoji="1" lang="ja-JP" altLang="en-US">
              <a:solidFill>
                <a:srgbClr val="575F6D"/>
              </a:solidFill>
            </a:endParaRPr>
          </a:p>
        </p:txBody>
      </p:sp>
      <p:sp>
        <p:nvSpPr>
          <p:cNvPr id="6" name="スライド番号プレースホルダー 5"/>
          <p:cNvSpPr>
            <a:spLocks noGrp="1"/>
          </p:cNvSpPr>
          <p:nvPr>
            <p:ph type="sldNum" sz="quarter" idx="12"/>
          </p:nvPr>
        </p:nvSpPr>
        <p:spPr/>
        <p:txBody>
          <a:bodyPr/>
          <a:lstStyle/>
          <a:p>
            <a:fld id="{F2119AC1-7F65-4815-91E2-B6185B11A139}" type="slidenum">
              <a:rPr kumimoji="1" lang="ja-JP" altLang="en-US" smtClean="0"/>
              <a:pPr/>
              <a:t>‹#›</a:t>
            </a:fld>
            <a:endParaRPr kumimoji="1" lang="ja-JP" altLang="en-US"/>
          </a:p>
        </p:txBody>
      </p:sp>
    </p:spTree>
    <p:extLst>
      <p:ext uri="{BB962C8B-B14F-4D97-AF65-F5344CB8AC3E}">
        <p14:creationId xmlns:p14="http://schemas.microsoft.com/office/powerpoint/2010/main" val="33358441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4" name="Picture 2" descr="C:\project\PPTtemplate\01_eco\Cover.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ctrTitle"/>
          </p:nvPr>
        </p:nvSpPr>
        <p:spPr>
          <a:xfrm>
            <a:off x="683568" y="1022872"/>
            <a:ext cx="7774632" cy="1902073"/>
          </a:xfrm>
        </p:spPr>
        <p:txBody>
          <a:bodyPr/>
          <a:lstStyle>
            <a:lvl1pPr algn="ctr">
              <a:defRPr b="1"/>
            </a:lvl1pPr>
          </a:lstStyle>
          <a:p>
            <a:r>
              <a:rPr lang="ja-JP" altLang="en-US"/>
              <a:t>マスター タイトルの書式設定</a:t>
            </a:r>
          </a:p>
        </p:txBody>
      </p:sp>
      <p:sp>
        <p:nvSpPr>
          <p:cNvPr id="3" name="サブタイトル 2"/>
          <p:cNvSpPr>
            <a:spLocks noGrp="1"/>
          </p:cNvSpPr>
          <p:nvPr>
            <p:ph type="subTitle" idx="1"/>
          </p:nvPr>
        </p:nvSpPr>
        <p:spPr>
          <a:xfrm>
            <a:off x="251520" y="4268688"/>
            <a:ext cx="8640960" cy="1896616"/>
          </a:xfrm>
        </p:spPr>
        <p:txBody>
          <a:bodyPr anchor="ctr">
            <a:normAutofit/>
          </a:bodyPr>
          <a:lstStyle>
            <a:lvl1pPr marL="0" indent="0" algn="ctr">
              <a:buNone/>
              <a:defRPr sz="1846">
                <a:solidFill>
                  <a:srgbClr val="3A1D00"/>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ja-JP" altLang="en-US"/>
              <a:t>マスター サブタイトルの書式設定</a:t>
            </a:r>
          </a:p>
        </p:txBody>
      </p:sp>
      <p:sp>
        <p:nvSpPr>
          <p:cNvPr id="5" name="日付プレースホルダ 3"/>
          <p:cNvSpPr>
            <a:spLocks noGrp="1"/>
          </p:cNvSpPr>
          <p:nvPr>
            <p:ph type="dt" sz="half" idx="10"/>
          </p:nvPr>
        </p:nvSpPr>
        <p:spPr/>
        <p:txBody>
          <a:bodyPr/>
          <a:lstStyle>
            <a:lvl1pPr>
              <a:defRPr/>
            </a:lvl1pPr>
          </a:lstStyle>
          <a:p>
            <a:pPr>
              <a:defRPr/>
            </a:pPr>
            <a:fld id="{C4B4D93D-2B54-4D00-B3C5-605128819B87}" type="datetime1">
              <a:rPr lang="ja-JP" altLang="en-US" smtClean="0">
                <a:solidFill>
                  <a:prstClr val="white"/>
                </a:solidFill>
              </a:rPr>
              <a:t>2017/6/25</a:t>
            </a:fld>
            <a:endParaRPr lang="ja-JP" altLang="en-US">
              <a:solidFill>
                <a:prstClr val="white"/>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white"/>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FB8CF97-D634-4C14-B00F-FD69D6A34956}" type="slidenum">
              <a:rPr lang="ja-JP" altLang="en-US"/>
              <a:pPr>
                <a:defRPr/>
              </a:pPr>
              <a:t>‹#›</a:t>
            </a:fld>
            <a:endParaRPr lang="ja-JP" altLang="en-US"/>
          </a:p>
        </p:txBody>
      </p:sp>
    </p:spTree>
    <p:extLst>
      <p:ext uri="{BB962C8B-B14F-4D97-AF65-F5344CB8AC3E}">
        <p14:creationId xmlns:p14="http://schemas.microsoft.com/office/powerpoint/2010/main" val="32155189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806C06F7-2B8E-4869-9921-313ACEE8E621}" type="datetime1">
              <a:rPr lang="ja-JP" altLang="en-US" smtClean="0">
                <a:solidFill>
                  <a:prstClr val="white"/>
                </a:solidFill>
              </a:rPr>
              <a:t>2017/6/25</a:t>
            </a:fld>
            <a:endParaRPr lang="ja-JP" altLang="en-US">
              <a:solidFill>
                <a:prstClr val="white"/>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white"/>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21325CBA-536C-4A82-8D10-1879947D0B23}" type="slidenum">
              <a:rPr lang="ja-JP" altLang="en-US"/>
              <a:pPr>
                <a:defRPr/>
              </a:pPr>
              <a:t>‹#›</a:t>
            </a:fld>
            <a:endParaRPr lang="ja-JP" altLang="en-US"/>
          </a:p>
        </p:txBody>
      </p:sp>
    </p:spTree>
    <p:extLst>
      <p:ext uri="{BB962C8B-B14F-4D97-AF65-F5344CB8AC3E}">
        <p14:creationId xmlns:p14="http://schemas.microsoft.com/office/powerpoint/2010/main" val="10502452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4" name="Picture 2" descr="C:\project\PPTtemplate\01_eco\Heading.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タイトル 1"/>
          <p:cNvSpPr>
            <a:spLocks noGrp="1"/>
          </p:cNvSpPr>
          <p:nvPr>
            <p:ph type="title"/>
          </p:nvPr>
        </p:nvSpPr>
        <p:spPr>
          <a:xfrm>
            <a:off x="683568" y="1196752"/>
            <a:ext cx="7772400" cy="1512168"/>
          </a:xfrm>
        </p:spPr>
        <p:txBody>
          <a:bodyPr/>
          <a:lstStyle>
            <a:lvl1pPr algn="ctr">
              <a:defRPr sz="2954" b="1" cap="all"/>
            </a:lvl1pPr>
          </a:lstStyle>
          <a:p>
            <a:r>
              <a:rPr lang="ja-JP" altLang="en-US"/>
              <a:t>マスター タイトルの書式設定</a:t>
            </a:r>
            <a:endParaRPr lang="ja-JP" altLang="en-US" dirty="0"/>
          </a:p>
        </p:txBody>
      </p:sp>
      <p:sp>
        <p:nvSpPr>
          <p:cNvPr id="3" name="テキスト プレースホルダ 2"/>
          <p:cNvSpPr>
            <a:spLocks noGrp="1"/>
          </p:cNvSpPr>
          <p:nvPr>
            <p:ph type="body" idx="1"/>
          </p:nvPr>
        </p:nvSpPr>
        <p:spPr>
          <a:xfrm>
            <a:off x="251521" y="4221088"/>
            <a:ext cx="8640959" cy="1944216"/>
          </a:xfrm>
        </p:spPr>
        <p:txBody>
          <a:bodyPr anchor="ctr"/>
          <a:lstStyle>
            <a:lvl1pPr marL="0" indent="0" algn="ctr">
              <a:buNone/>
              <a:defRPr sz="1846">
                <a:solidFill>
                  <a:srgbClr val="3A1D00"/>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lang="ja-JP" altLang="en-US"/>
              <a:t>マスター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E17F1519-5975-45DF-B428-B27A71B89DB4}" type="datetime1">
              <a:rPr lang="ja-JP" altLang="en-US" smtClean="0">
                <a:solidFill>
                  <a:prstClr val="white"/>
                </a:solidFill>
              </a:rPr>
              <a:t>2017/6/25</a:t>
            </a:fld>
            <a:endParaRPr lang="ja-JP" altLang="en-US">
              <a:solidFill>
                <a:prstClr val="white"/>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white"/>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C5B6D48-74B6-4310-B86B-A9AE9B5AE5CA}" type="slidenum">
              <a:rPr lang="ja-JP" altLang="en-US"/>
              <a:pPr>
                <a:defRPr/>
              </a:pPr>
              <a:t>‹#›</a:t>
            </a:fld>
            <a:endParaRPr lang="ja-JP" altLang="en-US"/>
          </a:p>
        </p:txBody>
      </p:sp>
    </p:spTree>
    <p:extLst>
      <p:ext uri="{BB962C8B-B14F-4D97-AF65-F5344CB8AC3E}">
        <p14:creationId xmlns:p14="http://schemas.microsoft.com/office/powerpoint/2010/main" val="26112124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8" name="コンテンツ プレースホルダ 2"/>
          <p:cNvSpPr>
            <a:spLocks noGrp="1"/>
          </p:cNvSpPr>
          <p:nvPr>
            <p:ph idx="1"/>
          </p:nvPr>
        </p:nvSpPr>
        <p:spPr>
          <a:xfrm>
            <a:off x="611561" y="620689"/>
            <a:ext cx="3816424" cy="446449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 name="コンテンツ プレースホルダ 2"/>
          <p:cNvSpPr>
            <a:spLocks noGrp="1"/>
          </p:cNvSpPr>
          <p:nvPr>
            <p:ph idx="13"/>
          </p:nvPr>
        </p:nvSpPr>
        <p:spPr>
          <a:xfrm>
            <a:off x="4716017" y="620690"/>
            <a:ext cx="3816424" cy="446449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日付プレースホルダ 3"/>
          <p:cNvSpPr>
            <a:spLocks noGrp="1"/>
          </p:cNvSpPr>
          <p:nvPr>
            <p:ph type="dt" sz="half" idx="14"/>
          </p:nvPr>
        </p:nvSpPr>
        <p:spPr/>
        <p:txBody>
          <a:bodyPr/>
          <a:lstStyle>
            <a:lvl1pPr>
              <a:defRPr/>
            </a:lvl1pPr>
          </a:lstStyle>
          <a:p>
            <a:pPr>
              <a:defRPr/>
            </a:pPr>
            <a:fld id="{52D03EE0-8B92-48F7-A429-A688ACC47671}" type="datetime1">
              <a:rPr lang="ja-JP" altLang="en-US" smtClean="0">
                <a:solidFill>
                  <a:prstClr val="white"/>
                </a:solidFill>
              </a:rPr>
              <a:t>2017/6/25</a:t>
            </a:fld>
            <a:endParaRPr lang="ja-JP" altLang="en-US">
              <a:solidFill>
                <a:prstClr val="white"/>
              </a:solidFill>
            </a:endParaRPr>
          </a:p>
        </p:txBody>
      </p:sp>
      <p:sp>
        <p:nvSpPr>
          <p:cNvPr id="6" name="フッター プレースホルダ 4"/>
          <p:cNvSpPr>
            <a:spLocks noGrp="1"/>
          </p:cNvSpPr>
          <p:nvPr>
            <p:ph type="ftr" sz="quarter" idx="15"/>
          </p:nvPr>
        </p:nvSpPr>
        <p:spPr/>
        <p:txBody>
          <a:bodyPr/>
          <a:lstStyle>
            <a:lvl1pPr>
              <a:defRPr/>
            </a:lvl1pPr>
          </a:lstStyle>
          <a:p>
            <a:pPr>
              <a:defRPr/>
            </a:pPr>
            <a:endParaRPr lang="ja-JP" altLang="en-US">
              <a:solidFill>
                <a:prstClr val="white"/>
              </a:solidFill>
            </a:endParaRPr>
          </a:p>
        </p:txBody>
      </p:sp>
      <p:sp>
        <p:nvSpPr>
          <p:cNvPr id="7" name="スライド番号プレースホルダ 5"/>
          <p:cNvSpPr>
            <a:spLocks noGrp="1"/>
          </p:cNvSpPr>
          <p:nvPr>
            <p:ph type="sldNum" sz="quarter" idx="16"/>
          </p:nvPr>
        </p:nvSpPr>
        <p:spPr/>
        <p:txBody>
          <a:bodyPr/>
          <a:lstStyle>
            <a:lvl1pPr>
              <a:defRPr/>
            </a:lvl1pPr>
          </a:lstStyle>
          <a:p>
            <a:pPr>
              <a:defRPr/>
            </a:pPr>
            <a:fld id="{626907C0-D155-4D40-8FF4-7E06B9C74631}" type="slidenum">
              <a:rPr lang="ja-JP" altLang="en-US"/>
              <a:pPr>
                <a:defRPr/>
              </a:pPr>
              <a:t>‹#›</a:t>
            </a:fld>
            <a:endParaRPr lang="ja-JP" altLang="en-US"/>
          </a:p>
        </p:txBody>
      </p:sp>
    </p:spTree>
    <p:extLst>
      <p:ext uri="{BB962C8B-B14F-4D97-AF65-F5344CB8AC3E}">
        <p14:creationId xmlns:p14="http://schemas.microsoft.com/office/powerpoint/2010/main" val="12977632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7" name="角丸四角形 6"/>
          <p:cNvSpPr/>
          <p:nvPr userDrawn="1"/>
        </p:nvSpPr>
        <p:spPr>
          <a:xfrm>
            <a:off x="611188" y="620713"/>
            <a:ext cx="3816350" cy="360362"/>
          </a:xfrm>
          <a:prstGeom prst="roundRect">
            <a:avLst/>
          </a:prstGeom>
          <a:solidFill>
            <a:srgbClr val="3A1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8" name="角丸四角形 7"/>
          <p:cNvSpPr/>
          <p:nvPr userDrawn="1"/>
        </p:nvSpPr>
        <p:spPr>
          <a:xfrm>
            <a:off x="4716464" y="620713"/>
            <a:ext cx="3816350" cy="360362"/>
          </a:xfrm>
          <a:prstGeom prst="roundRect">
            <a:avLst/>
          </a:prstGeom>
          <a:solidFill>
            <a:srgbClr val="3A1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10" name="コンテンツ プレースホルダ 2"/>
          <p:cNvSpPr>
            <a:spLocks noGrp="1"/>
          </p:cNvSpPr>
          <p:nvPr>
            <p:ph idx="13"/>
          </p:nvPr>
        </p:nvSpPr>
        <p:spPr>
          <a:xfrm>
            <a:off x="611561" y="1052737"/>
            <a:ext cx="3816424" cy="403244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 name="コンテンツ プレースホルダ 2"/>
          <p:cNvSpPr>
            <a:spLocks noGrp="1"/>
          </p:cNvSpPr>
          <p:nvPr>
            <p:ph idx="14"/>
          </p:nvPr>
        </p:nvSpPr>
        <p:spPr>
          <a:xfrm>
            <a:off x="4716017" y="1052738"/>
            <a:ext cx="3816424" cy="403244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テキスト プレースホルダ 2"/>
          <p:cNvSpPr>
            <a:spLocks noGrp="1"/>
          </p:cNvSpPr>
          <p:nvPr>
            <p:ph type="body" idx="1"/>
          </p:nvPr>
        </p:nvSpPr>
        <p:spPr>
          <a:xfrm>
            <a:off x="611561" y="620688"/>
            <a:ext cx="3816424" cy="360040"/>
          </a:xfrm>
        </p:spPr>
        <p:txBody>
          <a:bodyPr anchor="ctr">
            <a:normAutofit/>
          </a:bodyPr>
          <a:lstStyle>
            <a:lvl1pPr marL="0" indent="0" algn="l">
              <a:buNone/>
              <a:defRPr sz="1477" b="1">
                <a:solidFill>
                  <a:schemeClr val="bg1"/>
                </a:solidFill>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14" name="テキスト プレースホルダ 2"/>
          <p:cNvSpPr>
            <a:spLocks noGrp="1"/>
          </p:cNvSpPr>
          <p:nvPr>
            <p:ph type="body" idx="15"/>
          </p:nvPr>
        </p:nvSpPr>
        <p:spPr>
          <a:xfrm>
            <a:off x="4716017" y="620688"/>
            <a:ext cx="3816424" cy="360040"/>
          </a:xfrm>
        </p:spPr>
        <p:txBody>
          <a:bodyPr anchor="ctr">
            <a:normAutofit/>
          </a:bodyPr>
          <a:lstStyle>
            <a:lvl1pPr marL="0" indent="0" algn="l">
              <a:buNone/>
              <a:defRPr sz="1477" b="1">
                <a:solidFill>
                  <a:schemeClr val="bg1"/>
                </a:solidFill>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9" name="日付プレースホルダ 6"/>
          <p:cNvSpPr>
            <a:spLocks noGrp="1"/>
          </p:cNvSpPr>
          <p:nvPr>
            <p:ph type="dt" sz="half" idx="16"/>
          </p:nvPr>
        </p:nvSpPr>
        <p:spPr/>
        <p:txBody>
          <a:bodyPr/>
          <a:lstStyle>
            <a:lvl1pPr>
              <a:defRPr/>
            </a:lvl1pPr>
          </a:lstStyle>
          <a:p>
            <a:pPr>
              <a:defRPr/>
            </a:pPr>
            <a:fld id="{D664439C-797E-44AC-8280-DC093272EA7E}" type="datetime1">
              <a:rPr lang="ja-JP" altLang="en-US" smtClean="0">
                <a:solidFill>
                  <a:prstClr val="white"/>
                </a:solidFill>
              </a:rPr>
              <a:t>2017/6/25</a:t>
            </a:fld>
            <a:endParaRPr lang="ja-JP" altLang="en-US">
              <a:solidFill>
                <a:prstClr val="white"/>
              </a:solidFill>
            </a:endParaRPr>
          </a:p>
        </p:txBody>
      </p:sp>
      <p:sp>
        <p:nvSpPr>
          <p:cNvPr id="12" name="フッター プレースホルダ 7"/>
          <p:cNvSpPr>
            <a:spLocks noGrp="1"/>
          </p:cNvSpPr>
          <p:nvPr>
            <p:ph type="ftr" sz="quarter" idx="17"/>
          </p:nvPr>
        </p:nvSpPr>
        <p:spPr/>
        <p:txBody>
          <a:bodyPr/>
          <a:lstStyle>
            <a:lvl1pPr>
              <a:defRPr/>
            </a:lvl1pPr>
          </a:lstStyle>
          <a:p>
            <a:pPr>
              <a:defRPr/>
            </a:pPr>
            <a:endParaRPr lang="ja-JP" altLang="en-US">
              <a:solidFill>
                <a:prstClr val="white"/>
              </a:solidFill>
            </a:endParaRPr>
          </a:p>
        </p:txBody>
      </p:sp>
      <p:sp>
        <p:nvSpPr>
          <p:cNvPr id="13" name="スライド番号プレースホルダ 8"/>
          <p:cNvSpPr>
            <a:spLocks noGrp="1"/>
          </p:cNvSpPr>
          <p:nvPr>
            <p:ph type="sldNum" sz="quarter" idx="18"/>
          </p:nvPr>
        </p:nvSpPr>
        <p:spPr/>
        <p:txBody>
          <a:bodyPr/>
          <a:lstStyle>
            <a:lvl1pPr>
              <a:defRPr/>
            </a:lvl1pPr>
          </a:lstStyle>
          <a:p>
            <a:pPr>
              <a:defRPr/>
            </a:pPr>
            <a:fld id="{3BD51213-DF84-4E60-97E9-803D6A75649A}" type="slidenum">
              <a:rPr lang="ja-JP" altLang="en-US"/>
              <a:pPr>
                <a:defRPr/>
              </a:pPr>
              <a:t>‹#›</a:t>
            </a:fld>
            <a:endParaRPr lang="ja-JP" altLang="en-US"/>
          </a:p>
        </p:txBody>
      </p:sp>
    </p:spTree>
    <p:extLst>
      <p:ext uri="{BB962C8B-B14F-4D97-AF65-F5344CB8AC3E}">
        <p14:creationId xmlns:p14="http://schemas.microsoft.com/office/powerpoint/2010/main" val="1074171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ja-JP" altLang="en-US" smtClean="0"/>
              <a:t>マスター タイトルの書式設定</a:t>
            </a:r>
            <a:endParaRPr lang="en-US" dirty="0"/>
          </a:p>
        </p:txBody>
      </p:sp>
      <p:sp>
        <p:nvSpPr>
          <p:cNvPr id="17" name="Picture Placeholder 2"/>
          <p:cNvSpPr>
            <a:spLocks noGrp="1" noChangeAspect="1"/>
          </p:cNvSpPr>
          <p:nvPr>
            <p:ph type="pic" idx="1"/>
          </p:nvPr>
        </p:nvSpPr>
        <p:spPr>
          <a:xfrm>
            <a:off x="5218221"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66D26818-9734-4740-97FD-5AB85CA8773F}" type="datetime1">
              <a:rPr kumimoji="1" lang="ja-JP" altLang="en-US" smtClean="0"/>
              <a:t>2017/6/25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7301AFC-FF9E-48C0-9178-2F56D3CD311A}" type="slidenum">
              <a:rPr kumimoji="1" lang="ja-JP" altLang="en-US" smtClean="0"/>
              <a:t>‹#›</a:t>
            </a:fld>
            <a:endParaRPr kumimoji="1" lang="ja-JP" altLang="en-US"/>
          </a:p>
        </p:txBody>
      </p:sp>
    </p:spTree>
    <p:extLst>
      <p:ext uri="{BB962C8B-B14F-4D97-AF65-F5344CB8AC3E}">
        <p14:creationId xmlns:p14="http://schemas.microsoft.com/office/powerpoint/2010/main" val="39641424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03541F7A-CF95-44F7-8EE2-2B377CD38D6A}" type="datetime1">
              <a:rPr lang="ja-JP" altLang="en-US" smtClean="0">
                <a:solidFill>
                  <a:prstClr val="white"/>
                </a:solidFill>
              </a:rPr>
              <a:t>2017/6/25</a:t>
            </a:fld>
            <a:endParaRPr lang="ja-JP" altLang="en-US">
              <a:solidFill>
                <a:prstClr val="white"/>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white"/>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725A5AE8-7617-4247-8C3A-8A5C975A1EBA}" type="slidenum">
              <a:rPr lang="ja-JP" altLang="en-US"/>
              <a:pPr>
                <a:defRPr/>
              </a:pPr>
              <a:t>‹#›</a:t>
            </a:fld>
            <a:endParaRPr lang="ja-JP" altLang="en-US"/>
          </a:p>
        </p:txBody>
      </p:sp>
    </p:spTree>
    <p:extLst>
      <p:ext uri="{BB962C8B-B14F-4D97-AF65-F5344CB8AC3E}">
        <p14:creationId xmlns:p14="http://schemas.microsoft.com/office/powerpoint/2010/main" val="12636225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5882CD55-BDD6-4316-97F0-51823DECE48B}" type="datetime1">
              <a:rPr lang="ja-JP" altLang="en-US" smtClean="0">
                <a:solidFill>
                  <a:prstClr val="white"/>
                </a:solidFill>
              </a:rPr>
              <a:t>2017/6/25</a:t>
            </a:fld>
            <a:endParaRPr lang="ja-JP" altLang="en-US">
              <a:solidFill>
                <a:prstClr val="white"/>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white"/>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D188FF56-F4EB-4C56-9D08-1DE688712EF4}" type="slidenum">
              <a:rPr lang="ja-JP" altLang="en-US"/>
              <a:pPr>
                <a:defRPr/>
              </a:pPr>
              <a:t>‹#›</a:t>
            </a:fld>
            <a:endParaRPr lang="ja-JP" altLang="en-US"/>
          </a:p>
        </p:txBody>
      </p:sp>
    </p:spTree>
    <p:extLst>
      <p:ext uri="{BB962C8B-B14F-4D97-AF65-F5344CB8AC3E}">
        <p14:creationId xmlns:p14="http://schemas.microsoft.com/office/powerpoint/2010/main" val="18483876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タイトル付きのコンテンツ">
    <p:spTree>
      <p:nvGrpSpPr>
        <p:cNvPr id="1" name=""/>
        <p:cNvGrpSpPr/>
        <p:nvPr/>
      </p:nvGrpSpPr>
      <p:grpSpPr>
        <a:xfrm>
          <a:off x="0" y="0"/>
          <a:ext cx="0" cy="0"/>
          <a:chOff x="0" y="0"/>
          <a:chExt cx="0" cy="0"/>
        </a:xfrm>
      </p:grpSpPr>
      <p:sp>
        <p:nvSpPr>
          <p:cNvPr id="5" name="角丸四角形 4"/>
          <p:cNvSpPr/>
          <p:nvPr userDrawn="1"/>
        </p:nvSpPr>
        <p:spPr>
          <a:xfrm>
            <a:off x="611189" y="620713"/>
            <a:ext cx="2881312" cy="360362"/>
          </a:xfrm>
          <a:prstGeom prst="roundRect">
            <a:avLst/>
          </a:prstGeom>
          <a:solidFill>
            <a:srgbClr val="3A1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prstClr val="white"/>
              </a:solidFill>
            </a:endParaRPr>
          </a:p>
        </p:txBody>
      </p:sp>
      <p:sp>
        <p:nvSpPr>
          <p:cNvPr id="4" name="テキスト プレースホルダ 3"/>
          <p:cNvSpPr>
            <a:spLocks noGrp="1"/>
          </p:cNvSpPr>
          <p:nvPr>
            <p:ph type="body" sz="half" idx="2"/>
          </p:nvPr>
        </p:nvSpPr>
        <p:spPr>
          <a:xfrm>
            <a:off x="611560" y="1052737"/>
            <a:ext cx="2853953" cy="4032448"/>
          </a:xfrm>
        </p:spPr>
        <p:txBody>
          <a:bodyPr>
            <a:normAutofit/>
          </a:bodyPr>
          <a:lstStyle>
            <a:lvl1pPr marL="0" indent="0">
              <a:buNone/>
              <a:defRPr sz="1108"/>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sp>
        <p:nvSpPr>
          <p:cNvPr id="8" name="コンテンツ プレースホルダ 2"/>
          <p:cNvSpPr>
            <a:spLocks noGrp="1"/>
          </p:cNvSpPr>
          <p:nvPr>
            <p:ph idx="13"/>
          </p:nvPr>
        </p:nvSpPr>
        <p:spPr>
          <a:xfrm>
            <a:off x="3779912" y="620690"/>
            <a:ext cx="4752528" cy="446449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10" name="テキスト プレースホルダ 2"/>
          <p:cNvSpPr>
            <a:spLocks noGrp="1"/>
          </p:cNvSpPr>
          <p:nvPr>
            <p:ph type="body" idx="1"/>
          </p:nvPr>
        </p:nvSpPr>
        <p:spPr>
          <a:xfrm>
            <a:off x="611560" y="620688"/>
            <a:ext cx="2880320" cy="360040"/>
          </a:xfrm>
        </p:spPr>
        <p:txBody>
          <a:bodyPr anchor="ctr">
            <a:normAutofit/>
          </a:bodyPr>
          <a:lstStyle>
            <a:lvl1pPr marL="0" indent="0" algn="l">
              <a:buNone/>
              <a:defRPr sz="1477" b="1">
                <a:solidFill>
                  <a:schemeClr val="bg1"/>
                </a:solidFill>
              </a:defRPr>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日付プレースホルダ 4"/>
          <p:cNvSpPr>
            <a:spLocks noGrp="1"/>
          </p:cNvSpPr>
          <p:nvPr>
            <p:ph type="dt" sz="half" idx="14"/>
          </p:nvPr>
        </p:nvSpPr>
        <p:spPr/>
        <p:txBody>
          <a:bodyPr/>
          <a:lstStyle>
            <a:lvl1pPr>
              <a:defRPr/>
            </a:lvl1pPr>
          </a:lstStyle>
          <a:p>
            <a:pPr>
              <a:defRPr/>
            </a:pPr>
            <a:fld id="{C75191B6-C380-4515-94FF-0924FC60D1B6}" type="datetime1">
              <a:rPr lang="ja-JP" altLang="en-US" smtClean="0">
                <a:solidFill>
                  <a:prstClr val="white"/>
                </a:solidFill>
              </a:rPr>
              <a:t>2017/6/25</a:t>
            </a:fld>
            <a:endParaRPr lang="ja-JP" altLang="en-US">
              <a:solidFill>
                <a:prstClr val="white"/>
              </a:solidFill>
            </a:endParaRPr>
          </a:p>
        </p:txBody>
      </p:sp>
      <p:sp>
        <p:nvSpPr>
          <p:cNvPr id="7" name="フッター プレースホルダ 5"/>
          <p:cNvSpPr>
            <a:spLocks noGrp="1"/>
          </p:cNvSpPr>
          <p:nvPr>
            <p:ph type="ftr" sz="quarter" idx="15"/>
          </p:nvPr>
        </p:nvSpPr>
        <p:spPr/>
        <p:txBody>
          <a:bodyPr/>
          <a:lstStyle>
            <a:lvl1pPr>
              <a:defRPr/>
            </a:lvl1pPr>
          </a:lstStyle>
          <a:p>
            <a:pPr>
              <a:defRPr/>
            </a:pPr>
            <a:endParaRPr lang="ja-JP" altLang="en-US">
              <a:solidFill>
                <a:prstClr val="white"/>
              </a:solidFill>
            </a:endParaRPr>
          </a:p>
        </p:txBody>
      </p:sp>
      <p:sp>
        <p:nvSpPr>
          <p:cNvPr id="9" name="スライド番号プレースホルダ 6"/>
          <p:cNvSpPr>
            <a:spLocks noGrp="1"/>
          </p:cNvSpPr>
          <p:nvPr>
            <p:ph type="sldNum" sz="quarter" idx="16"/>
          </p:nvPr>
        </p:nvSpPr>
        <p:spPr/>
        <p:txBody>
          <a:bodyPr/>
          <a:lstStyle>
            <a:lvl1pPr>
              <a:defRPr/>
            </a:lvl1pPr>
          </a:lstStyle>
          <a:p>
            <a:pPr>
              <a:defRPr/>
            </a:pPr>
            <a:fld id="{46CF093F-F3CD-46B3-A7A1-C88E063F43FD}" type="slidenum">
              <a:rPr lang="ja-JP" altLang="en-US"/>
              <a:pPr>
                <a:defRPr/>
              </a:pPr>
              <a:t>‹#›</a:t>
            </a:fld>
            <a:endParaRPr lang="ja-JP" altLang="en-US"/>
          </a:p>
        </p:txBody>
      </p:sp>
    </p:spTree>
    <p:extLst>
      <p:ext uri="{BB962C8B-B14F-4D97-AF65-F5344CB8AC3E}">
        <p14:creationId xmlns:p14="http://schemas.microsoft.com/office/powerpoint/2010/main" val="22836110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タイトル付きの図">
    <p:spTree>
      <p:nvGrpSpPr>
        <p:cNvPr id="1" name=""/>
        <p:cNvGrpSpPr/>
        <p:nvPr/>
      </p:nvGrpSpPr>
      <p:grpSpPr>
        <a:xfrm>
          <a:off x="0" y="0"/>
          <a:ext cx="0" cy="0"/>
          <a:chOff x="0" y="0"/>
          <a:chExt cx="0" cy="0"/>
        </a:xfrm>
      </p:grpSpPr>
      <p:sp>
        <p:nvSpPr>
          <p:cNvPr id="3" name="図プレースホルダ 2"/>
          <p:cNvSpPr>
            <a:spLocks noGrp="1"/>
          </p:cNvSpPr>
          <p:nvPr>
            <p:ph type="pic" idx="1"/>
          </p:nvPr>
        </p:nvSpPr>
        <p:spPr>
          <a:xfrm>
            <a:off x="611560" y="612776"/>
            <a:ext cx="4824536" cy="4472409"/>
          </a:xfrm>
        </p:spPr>
        <p:txBody>
          <a:bodyPr rtlCol="0" anchor="b">
            <a:normAutofit/>
          </a:bodyPr>
          <a:lstStyle>
            <a:lvl1pPr marL="0" indent="0" algn="ctr">
              <a:buNone/>
              <a:defRPr sz="1108"/>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r>
              <a:rPr lang="ja-JP" altLang="en-US" noProof="0"/>
              <a:t>図を追加</a:t>
            </a:r>
          </a:p>
        </p:txBody>
      </p:sp>
      <p:sp>
        <p:nvSpPr>
          <p:cNvPr id="8" name="テキスト プレースホルダ 3"/>
          <p:cNvSpPr>
            <a:spLocks noGrp="1"/>
          </p:cNvSpPr>
          <p:nvPr>
            <p:ph type="body" sz="half" idx="2"/>
          </p:nvPr>
        </p:nvSpPr>
        <p:spPr>
          <a:xfrm>
            <a:off x="5652121" y="620688"/>
            <a:ext cx="2853953" cy="4464496"/>
          </a:xfrm>
        </p:spPr>
        <p:txBody>
          <a:bodyPr>
            <a:normAutofit/>
          </a:bodyPr>
          <a:lstStyle>
            <a:lvl1pPr marL="0" indent="0">
              <a:buNone/>
              <a:defRPr sz="1108"/>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マスター テキストの書式設定</a:t>
            </a:r>
          </a:p>
        </p:txBody>
      </p:sp>
      <p:sp>
        <p:nvSpPr>
          <p:cNvPr id="9" name="タイトル 1"/>
          <p:cNvSpPr>
            <a:spLocks noGrp="1"/>
          </p:cNvSpPr>
          <p:nvPr>
            <p:ph type="title"/>
          </p:nvPr>
        </p:nvSpPr>
        <p:spPr>
          <a:xfrm>
            <a:off x="457200" y="5589240"/>
            <a:ext cx="8229600" cy="576064"/>
          </a:xfrm>
        </p:spPr>
        <p:txBody>
          <a:bodyPr/>
          <a:lstStyle/>
          <a:p>
            <a:r>
              <a:rPr lang="ja-JP" altLang="en-US"/>
              <a:t>マスター タイトルの書式設定</a:t>
            </a:r>
          </a:p>
        </p:txBody>
      </p:sp>
      <p:sp>
        <p:nvSpPr>
          <p:cNvPr id="5" name="日付プレースホルダ 3"/>
          <p:cNvSpPr>
            <a:spLocks noGrp="1"/>
          </p:cNvSpPr>
          <p:nvPr>
            <p:ph type="dt" sz="half" idx="10"/>
          </p:nvPr>
        </p:nvSpPr>
        <p:spPr/>
        <p:txBody>
          <a:bodyPr/>
          <a:lstStyle>
            <a:lvl1pPr>
              <a:defRPr/>
            </a:lvl1pPr>
          </a:lstStyle>
          <a:p>
            <a:pPr>
              <a:defRPr/>
            </a:pPr>
            <a:fld id="{5E3A95E6-364B-4D23-801C-D670467A6D3D}" type="datetime1">
              <a:rPr lang="ja-JP" altLang="en-US" smtClean="0">
                <a:solidFill>
                  <a:prstClr val="white"/>
                </a:solidFill>
              </a:rPr>
              <a:t>2017/6/25</a:t>
            </a:fld>
            <a:endParaRPr lang="ja-JP" altLang="en-US">
              <a:solidFill>
                <a:prstClr val="white"/>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white"/>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7883B269-DB9E-487A-9FED-63E1197FC78B}" type="slidenum">
              <a:rPr lang="ja-JP" altLang="en-US"/>
              <a:pPr>
                <a:defRPr/>
              </a:pPr>
              <a:t>‹#›</a:t>
            </a:fld>
            <a:endParaRPr lang="ja-JP" altLang="en-US"/>
          </a:p>
        </p:txBody>
      </p:sp>
    </p:spTree>
    <p:extLst>
      <p:ext uri="{BB962C8B-B14F-4D97-AF65-F5344CB8AC3E}">
        <p14:creationId xmlns:p14="http://schemas.microsoft.com/office/powerpoint/2010/main" val="22989903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AB47D4E6-4BB5-442E-A30E-281F31FBF407}" type="datetime1">
              <a:rPr lang="ja-JP" altLang="en-US" smtClean="0">
                <a:solidFill>
                  <a:prstClr val="white"/>
                </a:solidFill>
              </a:rPr>
              <a:t>2017/6/25</a:t>
            </a:fld>
            <a:endParaRPr lang="ja-JP" altLang="en-US">
              <a:solidFill>
                <a:prstClr val="white"/>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white"/>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79183F98-9623-48EE-9377-7D2ADA2E5358}" type="slidenum">
              <a:rPr lang="ja-JP" altLang="en-US"/>
              <a:pPr>
                <a:defRPr/>
              </a:pPr>
              <a:t>‹#›</a:t>
            </a:fld>
            <a:endParaRPr lang="ja-JP" altLang="en-US"/>
          </a:p>
        </p:txBody>
      </p:sp>
    </p:spTree>
    <p:extLst>
      <p:ext uri="{BB962C8B-B14F-4D97-AF65-F5344CB8AC3E}">
        <p14:creationId xmlns:p14="http://schemas.microsoft.com/office/powerpoint/2010/main" val="16092384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236297" y="620689"/>
            <a:ext cx="1224136" cy="4608512"/>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683568" y="620689"/>
            <a:ext cx="6379840" cy="460851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B56F6420-F3E5-4D70-83D5-D781D81E61CE}" type="datetime1">
              <a:rPr lang="ja-JP" altLang="en-US" smtClean="0">
                <a:solidFill>
                  <a:prstClr val="white"/>
                </a:solidFill>
              </a:rPr>
              <a:t>2017/6/25</a:t>
            </a:fld>
            <a:endParaRPr lang="ja-JP" altLang="en-US">
              <a:solidFill>
                <a:prstClr val="white"/>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white"/>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FD3CC6C1-FDBE-46DE-9472-8D1751E9ABAB}" type="slidenum">
              <a:rPr lang="ja-JP" altLang="en-US"/>
              <a:pPr>
                <a:defRPr/>
              </a:pPr>
              <a:t>‹#›</a:t>
            </a:fld>
            <a:endParaRPr lang="ja-JP" altLang="en-US"/>
          </a:p>
        </p:txBody>
      </p:sp>
    </p:spTree>
    <p:extLst>
      <p:ext uri="{BB962C8B-B14F-4D97-AF65-F5344CB8AC3E}">
        <p14:creationId xmlns:p14="http://schemas.microsoft.com/office/powerpoint/2010/main" val="5315346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3" y="2130454"/>
            <a:ext cx="7772400" cy="1470024"/>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20813" indent="0" algn="ctr">
              <a:buNone/>
              <a:defRPr>
                <a:solidFill>
                  <a:schemeClr val="tx1">
                    <a:tint val="75000"/>
                  </a:schemeClr>
                </a:solidFill>
              </a:defRPr>
            </a:lvl2pPr>
            <a:lvl3pPr marL="841612" indent="0" algn="ctr">
              <a:buNone/>
              <a:defRPr>
                <a:solidFill>
                  <a:schemeClr val="tx1">
                    <a:tint val="75000"/>
                  </a:schemeClr>
                </a:solidFill>
              </a:defRPr>
            </a:lvl3pPr>
            <a:lvl4pPr marL="1262419" indent="0" algn="ctr">
              <a:buNone/>
              <a:defRPr>
                <a:solidFill>
                  <a:schemeClr val="tx1">
                    <a:tint val="75000"/>
                  </a:schemeClr>
                </a:solidFill>
              </a:defRPr>
            </a:lvl4pPr>
            <a:lvl5pPr marL="1683218" indent="0" algn="ctr">
              <a:buNone/>
              <a:defRPr>
                <a:solidFill>
                  <a:schemeClr val="tx1">
                    <a:tint val="75000"/>
                  </a:schemeClr>
                </a:solidFill>
              </a:defRPr>
            </a:lvl5pPr>
            <a:lvl6pPr marL="2104017" indent="0" algn="ctr">
              <a:buNone/>
              <a:defRPr>
                <a:solidFill>
                  <a:schemeClr val="tx1">
                    <a:tint val="75000"/>
                  </a:schemeClr>
                </a:solidFill>
              </a:defRPr>
            </a:lvl6pPr>
            <a:lvl7pPr marL="2524828" indent="0" algn="ctr">
              <a:buNone/>
              <a:defRPr>
                <a:solidFill>
                  <a:schemeClr val="tx1">
                    <a:tint val="75000"/>
                  </a:schemeClr>
                </a:solidFill>
              </a:defRPr>
            </a:lvl7pPr>
            <a:lvl8pPr marL="2945621" indent="0" algn="ctr">
              <a:buNone/>
              <a:defRPr>
                <a:solidFill>
                  <a:schemeClr val="tx1">
                    <a:tint val="75000"/>
                  </a:schemeClr>
                </a:solidFill>
              </a:defRPr>
            </a:lvl8pPr>
            <a:lvl9pPr marL="336644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9B2B736-74C2-4663-B78D-3A8FD1E5C750}" type="datetime1">
              <a:rPr lang="ja-JP" altLang="en-US" smtClean="0">
                <a:solidFill>
                  <a:srgbClr val="073E87"/>
                </a:solidFill>
              </a:rPr>
              <a:t>2017/6/25</a:t>
            </a:fld>
            <a:endParaRPr lang="ja-JP" altLang="en-US">
              <a:solidFill>
                <a:srgbClr val="073E87"/>
              </a:solidFill>
            </a:endParaRPr>
          </a:p>
        </p:txBody>
      </p:sp>
      <p:sp>
        <p:nvSpPr>
          <p:cNvPr id="5" name="フッター プレースホルダー 4"/>
          <p:cNvSpPr>
            <a:spLocks noGrp="1"/>
          </p:cNvSpPr>
          <p:nvPr>
            <p:ph type="ftr" sz="quarter" idx="11"/>
          </p:nvPr>
        </p:nvSpPr>
        <p:spPr/>
        <p:txBody>
          <a:bodyPr/>
          <a:lstStyle/>
          <a:p>
            <a:endParaRPr lang="ja-JP" altLang="en-US">
              <a:solidFill>
                <a:srgbClr val="073E87"/>
              </a:solidFill>
            </a:endParaRPr>
          </a:p>
        </p:txBody>
      </p:sp>
      <p:sp>
        <p:nvSpPr>
          <p:cNvPr id="6" name="スライド番号プレースホルダー 5"/>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28025738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6F065CA-6E69-4B3F-954E-3218F1B874E9}" type="datetime1">
              <a:rPr lang="ja-JP" altLang="en-US" smtClean="0">
                <a:solidFill>
                  <a:srgbClr val="073E87"/>
                </a:solidFill>
              </a:rPr>
              <a:t>2017/6/25</a:t>
            </a:fld>
            <a:endParaRPr lang="ja-JP" altLang="en-US">
              <a:solidFill>
                <a:srgbClr val="073E87"/>
              </a:solidFill>
            </a:endParaRPr>
          </a:p>
        </p:txBody>
      </p:sp>
      <p:sp>
        <p:nvSpPr>
          <p:cNvPr id="5" name="フッター プレースホルダー 4"/>
          <p:cNvSpPr>
            <a:spLocks noGrp="1"/>
          </p:cNvSpPr>
          <p:nvPr>
            <p:ph type="ftr" sz="quarter" idx="11"/>
          </p:nvPr>
        </p:nvSpPr>
        <p:spPr/>
        <p:txBody>
          <a:bodyPr/>
          <a:lstStyle/>
          <a:p>
            <a:endParaRPr lang="ja-JP" altLang="en-US">
              <a:solidFill>
                <a:srgbClr val="073E87"/>
              </a:solidFill>
            </a:endParaRPr>
          </a:p>
        </p:txBody>
      </p:sp>
      <p:sp>
        <p:nvSpPr>
          <p:cNvPr id="6" name="スライド番号プレースホルダー 5"/>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25755626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4" y="4406903"/>
            <a:ext cx="7772400" cy="1362075"/>
          </a:xfrm>
        </p:spPr>
        <p:txBody>
          <a:bodyPr anchor="t"/>
          <a:lstStyle>
            <a:lvl1pPr algn="l">
              <a:defRPr sz="3692"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4" y="2906743"/>
            <a:ext cx="7772400" cy="1500184"/>
          </a:xfrm>
        </p:spPr>
        <p:txBody>
          <a:bodyPr anchor="b"/>
          <a:lstStyle>
            <a:lvl1pPr marL="0" indent="0">
              <a:buNone/>
              <a:defRPr sz="1846">
                <a:solidFill>
                  <a:schemeClr val="tx1">
                    <a:tint val="75000"/>
                  </a:schemeClr>
                </a:solidFill>
              </a:defRPr>
            </a:lvl1pPr>
            <a:lvl2pPr marL="420813" indent="0">
              <a:buNone/>
              <a:defRPr sz="1662">
                <a:solidFill>
                  <a:schemeClr val="tx1">
                    <a:tint val="75000"/>
                  </a:schemeClr>
                </a:solidFill>
              </a:defRPr>
            </a:lvl2pPr>
            <a:lvl3pPr marL="841612" indent="0">
              <a:buNone/>
              <a:defRPr sz="1477">
                <a:solidFill>
                  <a:schemeClr val="tx1">
                    <a:tint val="75000"/>
                  </a:schemeClr>
                </a:solidFill>
              </a:defRPr>
            </a:lvl3pPr>
            <a:lvl4pPr marL="1262419" indent="0">
              <a:buNone/>
              <a:defRPr sz="1477">
                <a:solidFill>
                  <a:schemeClr val="tx1">
                    <a:tint val="75000"/>
                  </a:schemeClr>
                </a:solidFill>
              </a:defRPr>
            </a:lvl4pPr>
            <a:lvl5pPr marL="1683218" indent="0">
              <a:buNone/>
              <a:defRPr sz="1477">
                <a:solidFill>
                  <a:schemeClr val="tx1">
                    <a:tint val="75000"/>
                  </a:schemeClr>
                </a:solidFill>
              </a:defRPr>
            </a:lvl5pPr>
            <a:lvl6pPr marL="2104017" indent="0">
              <a:buNone/>
              <a:defRPr sz="1477">
                <a:solidFill>
                  <a:schemeClr val="tx1">
                    <a:tint val="75000"/>
                  </a:schemeClr>
                </a:solidFill>
              </a:defRPr>
            </a:lvl6pPr>
            <a:lvl7pPr marL="2524828" indent="0">
              <a:buNone/>
              <a:defRPr sz="1477">
                <a:solidFill>
                  <a:schemeClr val="tx1">
                    <a:tint val="75000"/>
                  </a:schemeClr>
                </a:solidFill>
              </a:defRPr>
            </a:lvl7pPr>
            <a:lvl8pPr marL="2945621" indent="0">
              <a:buNone/>
              <a:defRPr sz="1477">
                <a:solidFill>
                  <a:schemeClr val="tx1">
                    <a:tint val="75000"/>
                  </a:schemeClr>
                </a:solidFill>
              </a:defRPr>
            </a:lvl8pPr>
            <a:lvl9pPr marL="3366440" indent="0">
              <a:buNone/>
              <a:defRPr sz="1477">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5DCC7B7-BFCE-47B8-820B-8903CB7E6639}" type="datetime1">
              <a:rPr lang="ja-JP" altLang="en-US" smtClean="0">
                <a:solidFill>
                  <a:srgbClr val="073E87"/>
                </a:solidFill>
              </a:rPr>
              <a:t>2017/6/25</a:t>
            </a:fld>
            <a:endParaRPr lang="ja-JP" altLang="en-US">
              <a:solidFill>
                <a:srgbClr val="073E87"/>
              </a:solidFill>
            </a:endParaRPr>
          </a:p>
        </p:txBody>
      </p:sp>
      <p:sp>
        <p:nvSpPr>
          <p:cNvPr id="5" name="フッター プレースホルダー 4"/>
          <p:cNvSpPr>
            <a:spLocks noGrp="1"/>
          </p:cNvSpPr>
          <p:nvPr>
            <p:ph type="ftr" sz="quarter" idx="11"/>
          </p:nvPr>
        </p:nvSpPr>
        <p:spPr/>
        <p:txBody>
          <a:bodyPr/>
          <a:lstStyle/>
          <a:p>
            <a:endParaRPr lang="ja-JP" altLang="en-US">
              <a:solidFill>
                <a:srgbClr val="073E87"/>
              </a:solidFill>
            </a:endParaRPr>
          </a:p>
        </p:txBody>
      </p:sp>
      <p:sp>
        <p:nvSpPr>
          <p:cNvPr id="6" name="スライド番号プレースホルダー 5"/>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3779496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1" y="1600204"/>
            <a:ext cx="4038600" cy="4525964"/>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4"/>
            <a:ext cx="4038600" cy="4525964"/>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81E467F-40E3-48BB-8237-DCFABCE5648F}" type="datetime1">
              <a:rPr lang="ja-JP" altLang="en-US" smtClean="0">
                <a:solidFill>
                  <a:srgbClr val="073E87"/>
                </a:solidFill>
              </a:rPr>
              <a:t>2017/6/25</a:t>
            </a:fld>
            <a:endParaRPr lang="ja-JP" altLang="en-US">
              <a:solidFill>
                <a:srgbClr val="073E87"/>
              </a:solidFill>
            </a:endParaRPr>
          </a:p>
        </p:txBody>
      </p:sp>
      <p:sp>
        <p:nvSpPr>
          <p:cNvPr id="6" name="フッター プレースホルダー 5"/>
          <p:cNvSpPr>
            <a:spLocks noGrp="1"/>
          </p:cNvSpPr>
          <p:nvPr>
            <p:ph type="ftr" sz="quarter" idx="11"/>
          </p:nvPr>
        </p:nvSpPr>
        <p:spPr/>
        <p:txBody>
          <a:bodyPr/>
          <a:lstStyle/>
          <a:p>
            <a:endParaRPr lang="ja-JP" altLang="en-US">
              <a:solidFill>
                <a:srgbClr val="073E87"/>
              </a:solidFill>
            </a:endParaRPr>
          </a:p>
        </p:txBody>
      </p:sp>
      <p:sp>
        <p:nvSpPr>
          <p:cNvPr id="7" name="スライド番号プレースホルダー 6"/>
          <p:cNvSpPr>
            <a:spLocks noGrp="1"/>
          </p:cNvSpPr>
          <p:nvPr>
            <p:ph type="sldNum" sz="quarter" idx="12"/>
          </p:nvPr>
        </p:nvSpPr>
        <p:spPr/>
        <p:txBody>
          <a:bodyPr/>
          <a:lstStyle/>
          <a:p>
            <a:fld id="{ECD45430-9DA8-45E0-A9CB-F9A8E2941524}"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2262236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image" Target="../media/image5.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5.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5.jpe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8.jpe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1E9831D-7B7C-4FBA-990D-422DB74612A7}" type="datetime1">
              <a:rPr kumimoji="1" lang="ja-JP" altLang="en-US" smtClean="0"/>
              <a:t>2017/6/25</a:t>
            </a:fld>
            <a:endParaRPr kumimoji="1" lang="ja-JP" alt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7301AFC-FF9E-48C0-9178-2F56D3CD311A}" type="slidenum">
              <a:rPr kumimoji="1" lang="ja-JP" altLang="en-US" smtClean="0"/>
              <a:t>‹#›</a:t>
            </a:fld>
            <a:endParaRPr kumimoji="1" lang="ja-JP" altLang="en-US"/>
          </a:p>
        </p:txBody>
      </p:sp>
    </p:spTree>
    <p:extLst>
      <p:ext uri="{BB962C8B-B14F-4D97-AF65-F5344CB8AC3E}">
        <p14:creationId xmlns:p14="http://schemas.microsoft.com/office/powerpoint/2010/main" val="402064907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Lst>
  <p:hf hdr="0" ftr="0" dt="0"/>
  <p:txStyles>
    <p:title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kumimoji="1"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kumimoji="1"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kumimoji="1"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kumimoji="1"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71000"/>
            <a:lum/>
          </a:blip>
          <a:srcRect/>
          <a:tile tx="0" ty="0" sx="100000" sy="100000" flip="none" algn="tl"/>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9"/>
            <a:ext cx="8229600" cy="1143000"/>
          </a:xfrm>
          <a:prstGeom prst="rect">
            <a:avLst/>
          </a:prstGeom>
        </p:spPr>
        <p:txBody>
          <a:bodyPr vert="horz" lIns="90596" tIns="45302" rIns="90596" bIns="45302"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4"/>
            <a:ext cx="8229600" cy="4525964"/>
          </a:xfrm>
          <a:prstGeom prst="rect">
            <a:avLst/>
          </a:prstGeom>
        </p:spPr>
        <p:txBody>
          <a:bodyPr vert="horz" lIns="90596" tIns="45302" rIns="90596" bIns="45302"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1" y="6356358"/>
            <a:ext cx="2133600" cy="365125"/>
          </a:xfrm>
          <a:prstGeom prst="rect">
            <a:avLst/>
          </a:prstGeom>
        </p:spPr>
        <p:txBody>
          <a:bodyPr vert="horz" lIns="90596" tIns="45302" rIns="90596" bIns="45302" rtlCol="0" anchor="ctr"/>
          <a:lstStyle>
            <a:lvl1pPr algn="l">
              <a:defRPr sz="1200">
                <a:solidFill>
                  <a:schemeClr val="tx1">
                    <a:tint val="75000"/>
                  </a:schemeClr>
                </a:solidFill>
              </a:defRPr>
            </a:lvl1pPr>
          </a:lstStyle>
          <a:p>
            <a:pPr defTabSz="841612"/>
            <a:fld id="{458D22D0-51B3-4B16-9A12-5F563D4B5308}" type="datetime1">
              <a:rPr lang="ja-JP" altLang="en-US" smtClean="0">
                <a:solidFill>
                  <a:prstClr val="black">
                    <a:lumMod val="75000"/>
                    <a:lumOff val="25000"/>
                  </a:prstClr>
                </a:solidFill>
              </a:rPr>
              <a:t>2017/6/25</a:t>
            </a:fld>
            <a:endParaRPr lang="ja-JP" altLang="en-US">
              <a:solidFill>
                <a:prstClr val="black">
                  <a:lumMod val="75000"/>
                  <a:lumOff val="25000"/>
                </a:prstClr>
              </a:solidFill>
            </a:endParaRPr>
          </a:p>
        </p:txBody>
      </p:sp>
      <p:sp>
        <p:nvSpPr>
          <p:cNvPr id="5" name="フッター プレースホルダー 4"/>
          <p:cNvSpPr>
            <a:spLocks noGrp="1"/>
          </p:cNvSpPr>
          <p:nvPr>
            <p:ph type="ftr" sz="quarter" idx="3"/>
          </p:nvPr>
        </p:nvSpPr>
        <p:spPr>
          <a:xfrm>
            <a:off x="3124200" y="6356358"/>
            <a:ext cx="2895600" cy="365125"/>
          </a:xfrm>
          <a:prstGeom prst="rect">
            <a:avLst/>
          </a:prstGeom>
        </p:spPr>
        <p:txBody>
          <a:bodyPr vert="horz" lIns="90596" tIns="45302" rIns="90596" bIns="45302" rtlCol="0" anchor="ctr"/>
          <a:lstStyle>
            <a:lvl1pPr algn="ctr">
              <a:defRPr sz="1200">
                <a:solidFill>
                  <a:schemeClr val="tx1">
                    <a:tint val="75000"/>
                  </a:schemeClr>
                </a:solidFill>
              </a:defRPr>
            </a:lvl1pPr>
          </a:lstStyle>
          <a:p>
            <a:pPr defTabSz="841612"/>
            <a:endParaRPr lang="ja-JP" altLang="en-US">
              <a:solidFill>
                <a:prstClr val="black">
                  <a:lumMod val="75000"/>
                  <a:lumOff val="25000"/>
                </a:prstClr>
              </a:solidFill>
            </a:endParaRPr>
          </a:p>
        </p:txBody>
      </p:sp>
      <p:sp>
        <p:nvSpPr>
          <p:cNvPr id="6" name="スライド番号プレースホルダー 5"/>
          <p:cNvSpPr>
            <a:spLocks noGrp="1"/>
          </p:cNvSpPr>
          <p:nvPr>
            <p:ph type="sldNum" sz="quarter" idx="4"/>
          </p:nvPr>
        </p:nvSpPr>
        <p:spPr>
          <a:xfrm>
            <a:off x="6553200" y="6356358"/>
            <a:ext cx="2133600" cy="365125"/>
          </a:xfrm>
          <a:prstGeom prst="rect">
            <a:avLst/>
          </a:prstGeom>
        </p:spPr>
        <p:txBody>
          <a:bodyPr vert="horz" lIns="90596" tIns="45302" rIns="90596" bIns="45302" rtlCol="0" anchor="ctr"/>
          <a:lstStyle>
            <a:lvl1pPr algn="r">
              <a:defRPr sz="1200">
                <a:solidFill>
                  <a:schemeClr val="tx1">
                    <a:tint val="75000"/>
                  </a:schemeClr>
                </a:solidFill>
              </a:defRPr>
            </a:lvl1pPr>
          </a:lstStyle>
          <a:p>
            <a:pPr defTabSz="841612"/>
            <a:fld id="{552198A3-237F-4BB8-AC80-6EFDAC221C52}" type="slidenum">
              <a:rPr lang="ja-JP" altLang="en-US" smtClean="0">
                <a:solidFill>
                  <a:prstClr val="black">
                    <a:lumMod val="75000"/>
                    <a:lumOff val="25000"/>
                  </a:prstClr>
                </a:solidFill>
              </a:rPr>
              <a:pPr defTabSz="841612"/>
              <a:t>‹#›</a:t>
            </a:fld>
            <a:endParaRPr lang="ja-JP" altLang="en-US">
              <a:solidFill>
                <a:prstClr val="black">
                  <a:lumMod val="75000"/>
                  <a:lumOff val="25000"/>
                </a:prstClr>
              </a:solidFill>
            </a:endParaRPr>
          </a:p>
        </p:txBody>
      </p:sp>
    </p:spTree>
    <p:extLst>
      <p:ext uri="{BB962C8B-B14F-4D97-AF65-F5344CB8AC3E}">
        <p14:creationId xmlns:p14="http://schemas.microsoft.com/office/powerpoint/2010/main" val="221410805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Lst>
  <p:hf hdr="0" ftr="0" dt="0"/>
  <p:txStyles>
    <p:titleStyle>
      <a:lvl1pPr algn="ctr" defTabSz="841612" rtl="0" eaLnBrk="1" latinLnBrk="0" hangingPunct="1">
        <a:spcBef>
          <a:spcPct val="0"/>
        </a:spcBef>
        <a:buNone/>
        <a:defRPr kumimoji="1" sz="4062" kern="1200">
          <a:solidFill>
            <a:schemeClr val="tx1"/>
          </a:solidFill>
          <a:latin typeface="+mj-lt"/>
          <a:ea typeface="+mj-ea"/>
          <a:cs typeface="+mj-cs"/>
        </a:defRPr>
      </a:lvl1pPr>
    </p:titleStyle>
    <p:bodyStyle>
      <a:lvl1pPr marL="315612" indent="-315612" algn="l" defTabSz="841612" rtl="0" eaLnBrk="1" latinLnBrk="0" hangingPunct="1">
        <a:spcBef>
          <a:spcPct val="20000"/>
        </a:spcBef>
        <a:buFont typeface="Arial" pitchFamily="34" charset="0"/>
        <a:buChar char="•"/>
        <a:defRPr kumimoji="1" sz="3046" kern="1200">
          <a:solidFill>
            <a:schemeClr val="tx1"/>
          </a:solidFill>
          <a:latin typeface="+mn-lt"/>
          <a:ea typeface="+mn-ea"/>
          <a:cs typeface="+mn-cs"/>
        </a:defRPr>
      </a:lvl1pPr>
      <a:lvl2pPr marL="683812" indent="-263005" algn="l" defTabSz="841612" rtl="0" eaLnBrk="1" latinLnBrk="0" hangingPunct="1">
        <a:spcBef>
          <a:spcPct val="20000"/>
        </a:spcBef>
        <a:buFont typeface="Arial" pitchFamily="34" charset="0"/>
        <a:buChar char="–"/>
        <a:defRPr kumimoji="1" sz="2585" kern="1200">
          <a:solidFill>
            <a:schemeClr val="tx1"/>
          </a:solidFill>
          <a:latin typeface="+mn-lt"/>
          <a:ea typeface="+mn-ea"/>
          <a:cs typeface="+mn-cs"/>
        </a:defRPr>
      </a:lvl2pPr>
      <a:lvl3pPr marL="1052011" indent="-210398" algn="l" defTabSz="841612" rtl="0" eaLnBrk="1" latinLnBrk="0" hangingPunct="1">
        <a:spcBef>
          <a:spcPct val="20000"/>
        </a:spcBef>
        <a:buFont typeface="Arial" pitchFamily="34" charset="0"/>
        <a:buChar char="•"/>
        <a:defRPr kumimoji="1" sz="2215" kern="1200">
          <a:solidFill>
            <a:schemeClr val="tx1"/>
          </a:solidFill>
          <a:latin typeface="+mn-lt"/>
          <a:ea typeface="+mn-ea"/>
          <a:cs typeface="+mn-cs"/>
        </a:defRPr>
      </a:lvl3pPr>
      <a:lvl4pPr marL="1472808" indent="-210398" algn="l" defTabSz="841612" rtl="0" eaLnBrk="1" latinLnBrk="0" hangingPunct="1">
        <a:spcBef>
          <a:spcPct val="20000"/>
        </a:spcBef>
        <a:buFont typeface="Arial" pitchFamily="34" charset="0"/>
        <a:buChar char="–"/>
        <a:defRPr kumimoji="1" sz="1846" kern="1200">
          <a:solidFill>
            <a:schemeClr val="tx1"/>
          </a:solidFill>
          <a:latin typeface="+mn-lt"/>
          <a:ea typeface="+mn-ea"/>
          <a:cs typeface="+mn-cs"/>
        </a:defRPr>
      </a:lvl4pPr>
      <a:lvl5pPr marL="1893636" indent="-210398" algn="l" defTabSz="841612" rtl="0" eaLnBrk="1" latinLnBrk="0" hangingPunct="1">
        <a:spcBef>
          <a:spcPct val="20000"/>
        </a:spcBef>
        <a:buFont typeface="Arial" pitchFamily="34" charset="0"/>
        <a:buChar char="»"/>
        <a:defRPr kumimoji="1" sz="1846" kern="1200">
          <a:solidFill>
            <a:schemeClr val="tx1"/>
          </a:solidFill>
          <a:latin typeface="+mn-lt"/>
          <a:ea typeface="+mn-ea"/>
          <a:cs typeface="+mn-cs"/>
        </a:defRPr>
      </a:lvl5pPr>
      <a:lvl6pPr marL="2314418" indent="-210398" algn="l" defTabSz="841612"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35235" indent="-210398" algn="l" defTabSz="841612"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56024" indent="-210398" algn="l" defTabSz="841612"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76829" indent="-210398" algn="l" defTabSz="841612" rtl="0" eaLnBrk="1" latinLnBrk="0" hangingPunct="1">
        <a:spcBef>
          <a:spcPct val="20000"/>
        </a:spcBef>
        <a:buFont typeface="Arial" pitchFamily="34" charset="0"/>
        <a:buChar char="•"/>
        <a:defRPr kumimoji="1" sz="1846" kern="1200">
          <a:solidFill>
            <a:schemeClr val="tx1"/>
          </a:solidFill>
          <a:latin typeface="+mn-lt"/>
          <a:ea typeface="+mn-ea"/>
          <a:cs typeface="+mn-cs"/>
        </a:defRPr>
      </a:lvl9pPr>
    </p:bodyStyle>
    <p:otherStyle>
      <a:defPPr>
        <a:defRPr lang="ja-JP"/>
      </a:defPPr>
      <a:lvl1pPr marL="0" algn="l" defTabSz="841612" rtl="0" eaLnBrk="1" latinLnBrk="0" hangingPunct="1">
        <a:defRPr kumimoji="1" sz="1662" kern="1200">
          <a:solidFill>
            <a:schemeClr val="tx1"/>
          </a:solidFill>
          <a:latin typeface="+mn-lt"/>
          <a:ea typeface="+mn-ea"/>
          <a:cs typeface="+mn-cs"/>
        </a:defRPr>
      </a:lvl1pPr>
      <a:lvl2pPr marL="420813" algn="l" defTabSz="841612" rtl="0" eaLnBrk="1" latinLnBrk="0" hangingPunct="1">
        <a:defRPr kumimoji="1" sz="1662" kern="1200">
          <a:solidFill>
            <a:schemeClr val="tx1"/>
          </a:solidFill>
          <a:latin typeface="+mn-lt"/>
          <a:ea typeface="+mn-ea"/>
          <a:cs typeface="+mn-cs"/>
        </a:defRPr>
      </a:lvl2pPr>
      <a:lvl3pPr marL="841612" algn="l" defTabSz="841612" rtl="0" eaLnBrk="1" latinLnBrk="0" hangingPunct="1">
        <a:defRPr kumimoji="1" sz="1662" kern="1200">
          <a:solidFill>
            <a:schemeClr val="tx1"/>
          </a:solidFill>
          <a:latin typeface="+mn-lt"/>
          <a:ea typeface="+mn-ea"/>
          <a:cs typeface="+mn-cs"/>
        </a:defRPr>
      </a:lvl3pPr>
      <a:lvl4pPr marL="1262419" algn="l" defTabSz="841612" rtl="0" eaLnBrk="1" latinLnBrk="0" hangingPunct="1">
        <a:defRPr kumimoji="1" sz="1662" kern="1200">
          <a:solidFill>
            <a:schemeClr val="tx1"/>
          </a:solidFill>
          <a:latin typeface="+mn-lt"/>
          <a:ea typeface="+mn-ea"/>
          <a:cs typeface="+mn-cs"/>
        </a:defRPr>
      </a:lvl4pPr>
      <a:lvl5pPr marL="1683218" algn="l" defTabSz="841612" rtl="0" eaLnBrk="1" latinLnBrk="0" hangingPunct="1">
        <a:defRPr kumimoji="1" sz="1662" kern="1200">
          <a:solidFill>
            <a:schemeClr val="tx1"/>
          </a:solidFill>
          <a:latin typeface="+mn-lt"/>
          <a:ea typeface="+mn-ea"/>
          <a:cs typeface="+mn-cs"/>
        </a:defRPr>
      </a:lvl5pPr>
      <a:lvl6pPr marL="2104017" algn="l" defTabSz="841612" rtl="0" eaLnBrk="1" latinLnBrk="0" hangingPunct="1">
        <a:defRPr kumimoji="1" sz="1662" kern="1200">
          <a:solidFill>
            <a:schemeClr val="tx1"/>
          </a:solidFill>
          <a:latin typeface="+mn-lt"/>
          <a:ea typeface="+mn-ea"/>
          <a:cs typeface="+mn-cs"/>
        </a:defRPr>
      </a:lvl6pPr>
      <a:lvl7pPr marL="2524828" algn="l" defTabSz="841612" rtl="0" eaLnBrk="1" latinLnBrk="0" hangingPunct="1">
        <a:defRPr kumimoji="1" sz="1662" kern="1200">
          <a:solidFill>
            <a:schemeClr val="tx1"/>
          </a:solidFill>
          <a:latin typeface="+mn-lt"/>
          <a:ea typeface="+mn-ea"/>
          <a:cs typeface="+mn-cs"/>
        </a:defRPr>
      </a:lvl7pPr>
      <a:lvl8pPr marL="2945621" algn="l" defTabSz="841612" rtl="0" eaLnBrk="1" latinLnBrk="0" hangingPunct="1">
        <a:defRPr kumimoji="1" sz="1662" kern="1200">
          <a:solidFill>
            <a:schemeClr val="tx1"/>
          </a:solidFill>
          <a:latin typeface="+mn-lt"/>
          <a:ea typeface="+mn-ea"/>
          <a:cs typeface="+mn-cs"/>
        </a:defRPr>
      </a:lvl8pPr>
      <a:lvl9pPr marL="3366440" algn="l" defTabSz="841612" rtl="0" eaLnBrk="1" latinLnBrk="0" hangingPunct="1">
        <a:defRPr kumimoji="1" sz="1662"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57252" y="2057400"/>
            <a:ext cx="7404653" cy="40386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57247" y="6223831"/>
            <a:ext cx="1746806" cy="365125"/>
          </a:xfrm>
          <a:prstGeom prst="rect">
            <a:avLst/>
          </a:prstGeom>
        </p:spPr>
        <p:txBody>
          <a:bodyPr vert="horz" lIns="91440" tIns="45720" rIns="91440" bIns="45720" rtlCol="0" anchor="ctr"/>
          <a:lstStyle>
            <a:lvl1pPr algn="l">
              <a:defRPr sz="923">
                <a:solidFill>
                  <a:schemeClr val="accent1"/>
                </a:solidFill>
              </a:defRPr>
            </a:lvl1pPr>
          </a:lstStyle>
          <a:p>
            <a:fld id="{01D49A1E-5A6C-4ABC-A014-E7570011E11E}" type="datetime1">
              <a:rPr lang="ja-JP" altLang="en-US" smtClean="0">
                <a:solidFill>
                  <a:srgbClr val="A6B727"/>
                </a:solidFill>
              </a:rPr>
              <a:t>2017/6/25</a:t>
            </a:fld>
            <a:endParaRPr lang="ja-JP" altLang="en-US">
              <a:solidFill>
                <a:srgbClr val="A6B727"/>
              </a:solidFill>
            </a:endParaRPr>
          </a:p>
        </p:txBody>
      </p:sp>
      <p:sp>
        <p:nvSpPr>
          <p:cNvPr id="5" name="Footer Placeholder 4"/>
          <p:cNvSpPr>
            <a:spLocks noGrp="1"/>
          </p:cNvSpPr>
          <p:nvPr>
            <p:ph type="ftr" sz="quarter" idx="3"/>
          </p:nvPr>
        </p:nvSpPr>
        <p:spPr>
          <a:xfrm>
            <a:off x="2961861" y="6223831"/>
            <a:ext cx="3538331" cy="365125"/>
          </a:xfrm>
          <a:prstGeom prst="rect">
            <a:avLst/>
          </a:prstGeom>
        </p:spPr>
        <p:txBody>
          <a:bodyPr vert="horz" lIns="91440" tIns="45720" rIns="91440" bIns="45720" rtlCol="0" anchor="ctr"/>
          <a:lstStyle>
            <a:lvl1pPr algn="ctr">
              <a:defRPr sz="923">
                <a:solidFill>
                  <a:schemeClr val="accent1"/>
                </a:solidFill>
              </a:defRPr>
            </a:lvl1pPr>
          </a:lstStyle>
          <a:p>
            <a:endParaRPr lang="ja-JP" altLang="en-US">
              <a:solidFill>
                <a:srgbClr val="A6B727"/>
              </a:solidFill>
            </a:endParaRPr>
          </a:p>
        </p:txBody>
      </p:sp>
      <p:sp>
        <p:nvSpPr>
          <p:cNvPr id="6" name="Slide Number Placeholder 5"/>
          <p:cNvSpPr>
            <a:spLocks noGrp="1"/>
          </p:cNvSpPr>
          <p:nvPr>
            <p:ph type="sldNum" sz="quarter" idx="4"/>
          </p:nvPr>
        </p:nvSpPr>
        <p:spPr>
          <a:xfrm>
            <a:off x="6997149" y="6223831"/>
            <a:ext cx="1279663" cy="365125"/>
          </a:xfrm>
          <a:prstGeom prst="rect">
            <a:avLst/>
          </a:prstGeom>
        </p:spPr>
        <p:txBody>
          <a:bodyPr vert="horz" lIns="91440" tIns="45720" rIns="91440" bIns="45720" rtlCol="0" anchor="ctr"/>
          <a:lstStyle>
            <a:lvl1pPr algn="r">
              <a:defRPr sz="923">
                <a:solidFill>
                  <a:schemeClr val="accent1"/>
                </a:solidFill>
              </a:defRPr>
            </a:lvl1pPr>
          </a:lstStyle>
          <a:p>
            <a:fld id="{C1E59EC2-C991-490C-8B12-10A5A788F3FE}" type="slidenum">
              <a:rPr lang="ja-JP" altLang="en-US" smtClean="0">
                <a:solidFill>
                  <a:srgbClr val="A6B727"/>
                </a:solidFill>
              </a:rPr>
              <a:pPr/>
              <a:t>‹#›</a:t>
            </a:fld>
            <a:endParaRPr lang="ja-JP" altLang="en-US">
              <a:solidFill>
                <a:srgbClr val="A6B727"/>
              </a:solidFill>
            </a:endParaRPr>
          </a:p>
        </p:txBody>
      </p:sp>
    </p:spTree>
    <p:extLst>
      <p:ext uri="{BB962C8B-B14F-4D97-AF65-F5344CB8AC3E}">
        <p14:creationId xmlns:p14="http://schemas.microsoft.com/office/powerpoint/2010/main" val="645348498"/>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hf hdr="0" ftr="0" dt="0"/>
  <p:txStyles>
    <p:titleStyle>
      <a:lvl1pPr algn="l" defTabSz="633062" rtl="0" eaLnBrk="1" latinLnBrk="0" hangingPunct="1">
        <a:lnSpc>
          <a:spcPct val="90000"/>
        </a:lnSpc>
        <a:spcBef>
          <a:spcPct val="0"/>
        </a:spcBef>
        <a:buNone/>
        <a:defRPr kumimoji="1" sz="3692" kern="1200">
          <a:solidFill>
            <a:schemeClr val="accent1"/>
          </a:solidFill>
          <a:latin typeface="+mj-lt"/>
          <a:ea typeface="+mj-ea"/>
          <a:cs typeface="+mj-cs"/>
        </a:defRPr>
      </a:lvl1pPr>
    </p:titleStyle>
    <p:bodyStyle>
      <a:lvl1pPr marL="158265" indent="-126612" algn="l" defTabSz="633062" rtl="0" eaLnBrk="1" latinLnBrk="0" hangingPunct="1">
        <a:lnSpc>
          <a:spcPct val="90000"/>
        </a:lnSpc>
        <a:spcBef>
          <a:spcPts val="923"/>
        </a:spcBef>
        <a:buClr>
          <a:schemeClr val="accent1"/>
        </a:buClr>
        <a:buSzPct val="80000"/>
        <a:buFont typeface="Corbel" pitchFamily="34" charset="0"/>
        <a:buChar char="•"/>
        <a:defRPr kumimoji="1" sz="1846" kern="1200">
          <a:solidFill>
            <a:schemeClr val="accent1"/>
          </a:solidFill>
          <a:latin typeface="+mn-lt"/>
          <a:ea typeface="+mn-ea"/>
          <a:cs typeface="+mn-cs"/>
        </a:defRPr>
      </a:lvl1pPr>
      <a:lvl2pPr marL="316531" indent="-126612" algn="l" defTabSz="633062" rtl="0" eaLnBrk="1" latinLnBrk="0" hangingPunct="1">
        <a:lnSpc>
          <a:spcPct val="90000"/>
        </a:lnSpc>
        <a:spcBef>
          <a:spcPts val="138"/>
        </a:spcBef>
        <a:spcAft>
          <a:spcPts val="277"/>
        </a:spcAft>
        <a:buClr>
          <a:schemeClr val="accent1"/>
        </a:buClr>
        <a:buSzPct val="80000"/>
        <a:buFont typeface="Corbel" pitchFamily="34" charset="0"/>
        <a:buChar char="•"/>
        <a:defRPr kumimoji="1" sz="1662" kern="1200">
          <a:solidFill>
            <a:schemeClr val="accent1"/>
          </a:solidFill>
          <a:latin typeface="+mn-lt"/>
          <a:ea typeface="+mn-ea"/>
          <a:cs typeface="+mn-cs"/>
        </a:defRPr>
      </a:lvl2pPr>
      <a:lvl3pPr marL="506450" indent="-126612" algn="l" defTabSz="633062" rtl="0" eaLnBrk="1" latinLnBrk="0" hangingPunct="1">
        <a:lnSpc>
          <a:spcPct val="90000"/>
        </a:lnSpc>
        <a:spcBef>
          <a:spcPts val="138"/>
        </a:spcBef>
        <a:spcAft>
          <a:spcPts val="277"/>
        </a:spcAft>
        <a:buClr>
          <a:schemeClr val="accent1"/>
        </a:buClr>
        <a:buSzPct val="80000"/>
        <a:buFont typeface="Corbel" pitchFamily="34" charset="0"/>
        <a:buChar char="•"/>
        <a:defRPr kumimoji="1" sz="1477" kern="1200">
          <a:solidFill>
            <a:schemeClr val="accent1"/>
          </a:solidFill>
          <a:latin typeface="+mn-lt"/>
          <a:ea typeface="+mn-ea"/>
          <a:cs typeface="+mn-cs"/>
        </a:defRPr>
      </a:lvl3pPr>
      <a:lvl4pPr marL="696368" indent="-126612" algn="l" defTabSz="633062" rtl="0" eaLnBrk="1" latinLnBrk="0" hangingPunct="1">
        <a:lnSpc>
          <a:spcPct val="90000"/>
        </a:lnSpc>
        <a:spcBef>
          <a:spcPts val="138"/>
        </a:spcBef>
        <a:spcAft>
          <a:spcPts val="277"/>
        </a:spcAft>
        <a:buClr>
          <a:schemeClr val="accent1"/>
        </a:buClr>
        <a:buSzPct val="80000"/>
        <a:buFont typeface="Corbel" pitchFamily="34" charset="0"/>
        <a:buChar char="•"/>
        <a:defRPr kumimoji="1" sz="1292" kern="1200">
          <a:solidFill>
            <a:schemeClr val="accent1"/>
          </a:solidFill>
          <a:latin typeface="+mn-lt"/>
          <a:ea typeface="+mn-ea"/>
          <a:cs typeface="+mn-cs"/>
        </a:defRPr>
      </a:lvl4pPr>
      <a:lvl5pPr marL="849363" indent="-126612" algn="l" defTabSz="633062" rtl="0" eaLnBrk="1" latinLnBrk="0" hangingPunct="1">
        <a:lnSpc>
          <a:spcPct val="90000"/>
        </a:lnSpc>
        <a:spcBef>
          <a:spcPts val="138"/>
        </a:spcBef>
        <a:spcAft>
          <a:spcPts val="277"/>
        </a:spcAft>
        <a:buClr>
          <a:schemeClr val="accent1"/>
        </a:buClr>
        <a:buSzPct val="80000"/>
        <a:buFont typeface="Corbel" pitchFamily="34" charset="0"/>
        <a:buChar char="•"/>
        <a:defRPr kumimoji="1" sz="1292" kern="1200">
          <a:solidFill>
            <a:schemeClr val="accent1"/>
          </a:solidFill>
          <a:latin typeface="+mn-lt"/>
          <a:ea typeface="+mn-ea"/>
          <a:cs typeface="+mn-cs"/>
        </a:defRPr>
      </a:lvl5pPr>
      <a:lvl6pPr marL="1015410" indent="-158265" algn="l" defTabSz="633062" rtl="0" eaLnBrk="1" latinLnBrk="0" hangingPunct="1">
        <a:lnSpc>
          <a:spcPct val="90000"/>
        </a:lnSpc>
        <a:spcBef>
          <a:spcPts val="138"/>
        </a:spcBef>
        <a:spcAft>
          <a:spcPts val="277"/>
        </a:spcAft>
        <a:buClr>
          <a:schemeClr val="accent1"/>
        </a:buClr>
        <a:buSzPct val="80000"/>
        <a:buFont typeface="Corbel" pitchFamily="34" charset="0"/>
        <a:buChar char="•"/>
        <a:defRPr kumimoji="1" sz="1292" kern="1200">
          <a:solidFill>
            <a:schemeClr val="accent1"/>
          </a:solidFill>
          <a:latin typeface="+mn-lt"/>
          <a:ea typeface="+mn-ea"/>
          <a:cs typeface="+mn-cs"/>
        </a:defRPr>
      </a:lvl6pPr>
      <a:lvl7pPr marL="1200030" indent="-158265" algn="l" defTabSz="633062" rtl="0" eaLnBrk="1" latinLnBrk="0" hangingPunct="1">
        <a:lnSpc>
          <a:spcPct val="90000"/>
        </a:lnSpc>
        <a:spcBef>
          <a:spcPts val="138"/>
        </a:spcBef>
        <a:spcAft>
          <a:spcPts val="277"/>
        </a:spcAft>
        <a:buClr>
          <a:schemeClr val="accent1"/>
        </a:buClr>
        <a:buSzPct val="80000"/>
        <a:buFont typeface="Corbel" pitchFamily="34" charset="0"/>
        <a:buChar char="•"/>
        <a:defRPr kumimoji="1" sz="1292" kern="1200">
          <a:solidFill>
            <a:schemeClr val="accent1"/>
          </a:solidFill>
          <a:latin typeface="+mn-lt"/>
          <a:ea typeface="+mn-ea"/>
          <a:cs typeface="+mn-cs"/>
        </a:defRPr>
      </a:lvl7pPr>
      <a:lvl8pPr marL="1384650" indent="-158265" algn="l" defTabSz="633062" rtl="0" eaLnBrk="1" latinLnBrk="0" hangingPunct="1">
        <a:lnSpc>
          <a:spcPct val="90000"/>
        </a:lnSpc>
        <a:spcBef>
          <a:spcPts val="138"/>
        </a:spcBef>
        <a:spcAft>
          <a:spcPts val="277"/>
        </a:spcAft>
        <a:buClr>
          <a:schemeClr val="accent1"/>
        </a:buClr>
        <a:buSzPct val="80000"/>
        <a:buFont typeface="Corbel" pitchFamily="34" charset="0"/>
        <a:buChar char="•"/>
        <a:defRPr kumimoji="1" sz="1292" kern="1200">
          <a:solidFill>
            <a:schemeClr val="accent1"/>
          </a:solidFill>
          <a:latin typeface="+mn-lt"/>
          <a:ea typeface="+mn-ea"/>
          <a:cs typeface="+mn-cs"/>
        </a:defRPr>
      </a:lvl8pPr>
      <a:lvl9pPr marL="1569270" indent="-158265" algn="l" defTabSz="633062" rtl="0" eaLnBrk="1" latinLnBrk="0" hangingPunct="1">
        <a:lnSpc>
          <a:spcPct val="90000"/>
        </a:lnSpc>
        <a:spcBef>
          <a:spcPts val="138"/>
        </a:spcBef>
        <a:spcAft>
          <a:spcPts val="277"/>
        </a:spcAft>
        <a:buClr>
          <a:schemeClr val="accent1"/>
        </a:buClr>
        <a:buSzPct val="80000"/>
        <a:buFont typeface="Corbel" pitchFamily="34" charset="0"/>
        <a:buChar char="•"/>
        <a:defRPr kumimoji="1" sz="1292" kern="1200">
          <a:solidFill>
            <a:schemeClr val="accent1"/>
          </a:solidFill>
          <a:latin typeface="+mn-lt"/>
          <a:ea typeface="+mn-ea"/>
          <a:cs typeface="+mn-cs"/>
        </a:defRPr>
      </a:lvl9pPr>
    </p:bodyStyle>
    <p:otherStyle>
      <a:defPPr>
        <a:defRPr lang="en-US"/>
      </a:defPPr>
      <a:lvl1pPr marL="0" algn="l" defTabSz="633062" rtl="0" eaLnBrk="1" latinLnBrk="0" hangingPunct="1">
        <a:defRPr kumimoji="1" sz="1246" kern="1200">
          <a:solidFill>
            <a:schemeClr val="tx1"/>
          </a:solidFill>
          <a:latin typeface="+mn-lt"/>
          <a:ea typeface="+mn-ea"/>
          <a:cs typeface="+mn-cs"/>
        </a:defRPr>
      </a:lvl1pPr>
      <a:lvl2pPr marL="316531" algn="l" defTabSz="633062" rtl="0" eaLnBrk="1" latinLnBrk="0" hangingPunct="1">
        <a:defRPr kumimoji="1" sz="1246" kern="1200">
          <a:solidFill>
            <a:schemeClr val="tx1"/>
          </a:solidFill>
          <a:latin typeface="+mn-lt"/>
          <a:ea typeface="+mn-ea"/>
          <a:cs typeface="+mn-cs"/>
        </a:defRPr>
      </a:lvl2pPr>
      <a:lvl3pPr marL="633062" algn="l" defTabSz="633062" rtl="0" eaLnBrk="1" latinLnBrk="0" hangingPunct="1">
        <a:defRPr kumimoji="1" sz="1246" kern="1200">
          <a:solidFill>
            <a:schemeClr val="tx1"/>
          </a:solidFill>
          <a:latin typeface="+mn-lt"/>
          <a:ea typeface="+mn-ea"/>
          <a:cs typeface="+mn-cs"/>
        </a:defRPr>
      </a:lvl3pPr>
      <a:lvl4pPr marL="949593" algn="l" defTabSz="633062" rtl="0" eaLnBrk="1" latinLnBrk="0" hangingPunct="1">
        <a:defRPr kumimoji="1" sz="1246" kern="1200">
          <a:solidFill>
            <a:schemeClr val="tx1"/>
          </a:solidFill>
          <a:latin typeface="+mn-lt"/>
          <a:ea typeface="+mn-ea"/>
          <a:cs typeface="+mn-cs"/>
        </a:defRPr>
      </a:lvl4pPr>
      <a:lvl5pPr marL="1266124" algn="l" defTabSz="633062" rtl="0" eaLnBrk="1" latinLnBrk="0" hangingPunct="1">
        <a:defRPr kumimoji="1" sz="1246" kern="1200">
          <a:solidFill>
            <a:schemeClr val="tx1"/>
          </a:solidFill>
          <a:latin typeface="+mn-lt"/>
          <a:ea typeface="+mn-ea"/>
          <a:cs typeface="+mn-cs"/>
        </a:defRPr>
      </a:lvl5pPr>
      <a:lvl6pPr marL="1582655" algn="l" defTabSz="633062" rtl="0" eaLnBrk="1" latinLnBrk="0" hangingPunct="1">
        <a:defRPr kumimoji="1" sz="1246" kern="1200">
          <a:solidFill>
            <a:schemeClr val="tx1"/>
          </a:solidFill>
          <a:latin typeface="+mn-lt"/>
          <a:ea typeface="+mn-ea"/>
          <a:cs typeface="+mn-cs"/>
        </a:defRPr>
      </a:lvl6pPr>
      <a:lvl7pPr marL="1899186" algn="l" defTabSz="633062" rtl="0" eaLnBrk="1" latinLnBrk="0" hangingPunct="1">
        <a:defRPr kumimoji="1" sz="1246" kern="1200">
          <a:solidFill>
            <a:schemeClr val="tx1"/>
          </a:solidFill>
          <a:latin typeface="+mn-lt"/>
          <a:ea typeface="+mn-ea"/>
          <a:cs typeface="+mn-cs"/>
        </a:defRPr>
      </a:lvl7pPr>
      <a:lvl8pPr marL="2215717" algn="l" defTabSz="633062" rtl="0" eaLnBrk="1" latinLnBrk="0" hangingPunct="1">
        <a:defRPr kumimoji="1" sz="1246" kern="1200">
          <a:solidFill>
            <a:schemeClr val="tx1"/>
          </a:solidFill>
          <a:latin typeface="+mn-lt"/>
          <a:ea typeface="+mn-ea"/>
          <a:cs typeface="+mn-cs"/>
        </a:defRPr>
      </a:lvl8pPr>
      <a:lvl9pPr marL="2532248" algn="l" defTabSz="633062" rtl="0" eaLnBrk="1" latinLnBrk="0" hangingPunct="1">
        <a:defRPr kumimoji="1" sz="1246"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555AD-7227-4306-AF7B-78B96CBFB47B}" type="datetime1">
              <a:rPr lang="ja-JP" altLang="en-US" smtClean="0">
                <a:solidFill>
                  <a:prstClr val="black">
                    <a:tint val="75000"/>
                  </a:prstClr>
                </a:solidFill>
              </a:rPr>
              <a:t>2017/6/25</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1FBF51-5073-4B0C-AFEC-7D2093074F3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76060691"/>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B7886F2-C37B-4533-86A4-A84DAE970095}" type="datetime1">
              <a:rPr lang="ja-JP" altLang="en-US" smtClean="0">
                <a:solidFill>
                  <a:prstClr val="black">
                    <a:tint val="75000"/>
                  </a:prstClr>
                </a:solidFill>
              </a:rPr>
              <a:t>2017/6/25</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1BFD8BF-616F-4128-A647-7F67C8C6D78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76818371"/>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57252" y="2057400"/>
            <a:ext cx="7404653" cy="40386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57247" y="6223831"/>
            <a:ext cx="1746806" cy="365125"/>
          </a:xfrm>
          <a:prstGeom prst="rect">
            <a:avLst/>
          </a:prstGeom>
        </p:spPr>
        <p:txBody>
          <a:bodyPr vert="horz" lIns="91440" tIns="45720" rIns="91440" bIns="45720" rtlCol="0" anchor="ctr"/>
          <a:lstStyle>
            <a:lvl1pPr algn="l">
              <a:defRPr sz="923">
                <a:solidFill>
                  <a:schemeClr val="accent1"/>
                </a:solidFill>
              </a:defRPr>
            </a:lvl1pPr>
          </a:lstStyle>
          <a:p>
            <a:fld id="{A7ADFC04-1472-490A-83E8-EC968779928E}" type="datetime1">
              <a:rPr lang="ja-JP" altLang="en-US" smtClean="0">
                <a:solidFill>
                  <a:srgbClr val="A6B727"/>
                </a:solidFill>
              </a:rPr>
              <a:t>2017/6/25</a:t>
            </a:fld>
            <a:endParaRPr lang="ja-JP" altLang="en-US">
              <a:solidFill>
                <a:srgbClr val="A6B727"/>
              </a:solidFill>
            </a:endParaRPr>
          </a:p>
        </p:txBody>
      </p:sp>
      <p:sp>
        <p:nvSpPr>
          <p:cNvPr id="5" name="Footer Placeholder 4"/>
          <p:cNvSpPr>
            <a:spLocks noGrp="1"/>
          </p:cNvSpPr>
          <p:nvPr>
            <p:ph type="ftr" sz="quarter" idx="3"/>
          </p:nvPr>
        </p:nvSpPr>
        <p:spPr>
          <a:xfrm>
            <a:off x="2961861" y="6223831"/>
            <a:ext cx="3538331" cy="365125"/>
          </a:xfrm>
          <a:prstGeom prst="rect">
            <a:avLst/>
          </a:prstGeom>
        </p:spPr>
        <p:txBody>
          <a:bodyPr vert="horz" lIns="91440" tIns="45720" rIns="91440" bIns="45720" rtlCol="0" anchor="ctr"/>
          <a:lstStyle>
            <a:lvl1pPr algn="ctr">
              <a:defRPr sz="923">
                <a:solidFill>
                  <a:schemeClr val="accent1"/>
                </a:solidFill>
              </a:defRPr>
            </a:lvl1pPr>
          </a:lstStyle>
          <a:p>
            <a:endParaRPr lang="ja-JP" altLang="en-US">
              <a:solidFill>
                <a:srgbClr val="A6B727"/>
              </a:solidFill>
            </a:endParaRPr>
          </a:p>
        </p:txBody>
      </p:sp>
      <p:sp>
        <p:nvSpPr>
          <p:cNvPr id="6" name="Slide Number Placeholder 5"/>
          <p:cNvSpPr>
            <a:spLocks noGrp="1"/>
          </p:cNvSpPr>
          <p:nvPr>
            <p:ph type="sldNum" sz="quarter" idx="4"/>
          </p:nvPr>
        </p:nvSpPr>
        <p:spPr>
          <a:xfrm>
            <a:off x="6997149" y="6223831"/>
            <a:ext cx="1279663" cy="365125"/>
          </a:xfrm>
          <a:prstGeom prst="rect">
            <a:avLst/>
          </a:prstGeom>
        </p:spPr>
        <p:txBody>
          <a:bodyPr vert="horz" lIns="91440" tIns="45720" rIns="91440" bIns="45720" rtlCol="0" anchor="ctr"/>
          <a:lstStyle>
            <a:lvl1pPr algn="r">
              <a:defRPr sz="923">
                <a:solidFill>
                  <a:schemeClr val="accent1"/>
                </a:solidFill>
              </a:defRPr>
            </a:lvl1pPr>
          </a:lstStyle>
          <a:p>
            <a:fld id="{C1E59EC2-C991-490C-8B12-10A5A788F3FE}" type="slidenum">
              <a:rPr lang="ja-JP" altLang="en-US" smtClean="0">
                <a:solidFill>
                  <a:srgbClr val="A6B727"/>
                </a:solidFill>
              </a:rPr>
              <a:pPr/>
              <a:t>‹#›</a:t>
            </a:fld>
            <a:endParaRPr lang="ja-JP" altLang="en-US">
              <a:solidFill>
                <a:srgbClr val="A6B727"/>
              </a:solidFill>
            </a:endParaRPr>
          </a:p>
        </p:txBody>
      </p:sp>
    </p:spTree>
    <p:extLst>
      <p:ext uri="{BB962C8B-B14F-4D97-AF65-F5344CB8AC3E}">
        <p14:creationId xmlns:p14="http://schemas.microsoft.com/office/powerpoint/2010/main" val="81312480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l" defTabSz="633062" rtl="0" eaLnBrk="1" latinLnBrk="0" hangingPunct="1">
        <a:lnSpc>
          <a:spcPct val="90000"/>
        </a:lnSpc>
        <a:spcBef>
          <a:spcPct val="0"/>
        </a:spcBef>
        <a:buNone/>
        <a:defRPr kumimoji="1" sz="3692" kern="1200">
          <a:solidFill>
            <a:schemeClr val="accent1"/>
          </a:solidFill>
          <a:latin typeface="+mj-lt"/>
          <a:ea typeface="+mj-ea"/>
          <a:cs typeface="+mj-cs"/>
        </a:defRPr>
      </a:lvl1pPr>
    </p:titleStyle>
    <p:bodyStyle>
      <a:lvl1pPr marL="158265" indent="-126612" algn="l" defTabSz="633062" rtl="0" eaLnBrk="1" latinLnBrk="0" hangingPunct="1">
        <a:lnSpc>
          <a:spcPct val="90000"/>
        </a:lnSpc>
        <a:spcBef>
          <a:spcPts val="923"/>
        </a:spcBef>
        <a:buClr>
          <a:schemeClr val="accent1"/>
        </a:buClr>
        <a:buSzPct val="80000"/>
        <a:buFont typeface="Corbel" pitchFamily="34" charset="0"/>
        <a:buChar char="•"/>
        <a:defRPr kumimoji="1" sz="1846" kern="1200">
          <a:solidFill>
            <a:schemeClr val="accent1"/>
          </a:solidFill>
          <a:latin typeface="+mn-lt"/>
          <a:ea typeface="+mn-ea"/>
          <a:cs typeface="+mn-cs"/>
        </a:defRPr>
      </a:lvl1pPr>
      <a:lvl2pPr marL="316531" indent="-126612" algn="l" defTabSz="633062" rtl="0" eaLnBrk="1" latinLnBrk="0" hangingPunct="1">
        <a:lnSpc>
          <a:spcPct val="90000"/>
        </a:lnSpc>
        <a:spcBef>
          <a:spcPts val="138"/>
        </a:spcBef>
        <a:spcAft>
          <a:spcPts val="277"/>
        </a:spcAft>
        <a:buClr>
          <a:schemeClr val="accent1"/>
        </a:buClr>
        <a:buSzPct val="80000"/>
        <a:buFont typeface="Corbel" pitchFamily="34" charset="0"/>
        <a:buChar char="•"/>
        <a:defRPr kumimoji="1" sz="1662" kern="1200">
          <a:solidFill>
            <a:schemeClr val="accent1"/>
          </a:solidFill>
          <a:latin typeface="+mn-lt"/>
          <a:ea typeface="+mn-ea"/>
          <a:cs typeface="+mn-cs"/>
        </a:defRPr>
      </a:lvl2pPr>
      <a:lvl3pPr marL="506450" indent="-126612" algn="l" defTabSz="633062" rtl="0" eaLnBrk="1" latinLnBrk="0" hangingPunct="1">
        <a:lnSpc>
          <a:spcPct val="90000"/>
        </a:lnSpc>
        <a:spcBef>
          <a:spcPts val="138"/>
        </a:spcBef>
        <a:spcAft>
          <a:spcPts val="277"/>
        </a:spcAft>
        <a:buClr>
          <a:schemeClr val="accent1"/>
        </a:buClr>
        <a:buSzPct val="80000"/>
        <a:buFont typeface="Corbel" pitchFamily="34" charset="0"/>
        <a:buChar char="•"/>
        <a:defRPr kumimoji="1" sz="1477" kern="1200">
          <a:solidFill>
            <a:schemeClr val="accent1"/>
          </a:solidFill>
          <a:latin typeface="+mn-lt"/>
          <a:ea typeface="+mn-ea"/>
          <a:cs typeface="+mn-cs"/>
        </a:defRPr>
      </a:lvl3pPr>
      <a:lvl4pPr marL="696368" indent="-126612" algn="l" defTabSz="633062" rtl="0" eaLnBrk="1" latinLnBrk="0" hangingPunct="1">
        <a:lnSpc>
          <a:spcPct val="90000"/>
        </a:lnSpc>
        <a:spcBef>
          <a:spcPts val="138"/>
        </a:spcBef>
        <a:spcAft>
          <a:spcPts val="277"/>
        </a:spcAft>
        <a:buClr>
          <a:schemeClr val="accent1"/>
        </a:buClr>
        <a:buSzPct val="80000"/>
        <a:buFont typeface="Corbel" pitchFamily="34" charset="0"/>
        <a:buChar char="•"/>
        <a:defRPr kumimoji="1" sz="1292" kern="1200">
          <a:solidFill>
            <a:schemeClr val="accent1"/>
          </a:solidFill>
          <a:latin typeface="+mn-lt"/>
          <a:ea typeface="+mn-ea"/>
          <a:cs typeface="+mn-cs"/>
        </a:defRPr>
      </a:lvl4pPr>
      <a:lvl5pPr marL="849363" indent="-126612" algn="l" defTabSz="633062" rtl="0" eaLnBrk="1" latinLnBrk="0" hangingPunct="1">
        <a:lnSpc>
          <a:spcPct val="90000"/>
        </a:lnSpc>
        <a:spcBef>
          <a:spcPts val="138"/>
        </a:spcBef>
        <a:spcAft>
          <a:spcPts val="277"/>
        </a:spcAft>
        <a:buClr>
          <a:schemeClr val="accent1"/>
        </a:buClr>
        <a:buSzPct val="80000"/>
        <a:buFont typeface="Corbel" pitchFamily="34" charset="0"/>
        <a:buChar char="•"/>
        <a:defRPr kumimoji="1" sz="1292" kern="1200">
          <a:solidFill>
            <a:schemeClr val="accent1"/>
          </a:solidFill>
          <a:latin typeface="+mn-lt"/>
          <a:ea typeface="+mn-ea"/>
          <a:cs typeface="+mn-cs"/>
        </a:defRPr>
      </a:lvl5pPr>
      <a:lvl6pPr marL="1015410" indent="-158265" algn="l" defTabSz="633062" rtl="0" eaLnBrk="1" latinLnBrk="0" hangingPunct="1">
        <a:lnSpc>
          <a:spcPct val="90000"/>
        </a:lnSpc>
        <a:spcBef>
          <a:spcPts val="138"/>
        </a:spcBef>
        <a:spcAft>
          <a:spcPts val="277"/>
        </a:spcAft>
        <a:buClr>
          <a:schemeClr val="accent1"/>
        </a:buClr>
        <a:buSzPct val="80000"/>
        <a:buFont typeface="Corbel" pitchFamily="34" charset="0"/>
        <a:buChar char="•"/>
        <a:defRPr kumimoji="1" sz="1292" kern="1200">
          <a:solidFill>
            <a:schemeClr val="accent1"/>
          </a:solidFill>
          <a:latin typeface="+mn-lt"/>
          <a:ea typeface="+mn-ea"/>
          <a:cs typeface="+mn-cs"/>
        </a:defRPr>
      </a:lvl6pPr>
      <a:lvl7pPr marL="1200030" indent="-158265" algn="l" defTabSz="633062" rtl="0" eaLnBrk="1" latinLnBrk="0" hangingPunct="1">
        <a:lnSpc>
          <a:spcPct val="90000"/>
        </a:lnSpc>
        <a:spcBef>
          <a:spcPts val="138"/>
        </a:spcBef>
        <a:spcAft>
          <a:spcPts val="277"/>
        </a:spcAft>
        <a:buClr>
          <a:schemeClr val="accent1"/>
        </a:buClr>
        <a:buSzPct val="80000"/>
        <a:buFont typeface="Corbel" pitchFamily="34" charset="0"/>
        <a:buChar char="•"/>
        <a:defRPr kumimoji="1" sz="1292" kern="1200">
          <a:solidFill>
            <a:schemeClr val="accent1"/>
          </a:solidFill>
          <a:latin typeface="+mn-lt"/>
          <a:ea typeface="+mn-ea"/>
          <a:cs typeface="+mn-cs"/>
        </a:defRPr>
      </a:lvl7pPr>
      <a:lvl8pPr marL="1384650" indent="-158265" algn="l" defTabSz="633062" rtl="0" eaLnBrk="1" latinLnBrk="0" hangingPunct="1">
        <a:lnSpc>
          <a:spcPct val="90000"/>
        </a:lnSpc>
        <a:spcBef>
          <a:spcPts val="138"/>
        </a:spcBef>
        <a:spcAft>
          <a:spcPts val="277"/>
        </a:spcAft>
        <a:buClr>
          <a:schemeClr val="accent1"/>
        </a:buClr>
        <a:buSzPct val="80000"/>
        <a:buFont typeface="Corbel" pitchFamily="34" charset="0"/>
        <a:buChar char="•"/>
        <a:defRPr kumimoji="1" sz="1292" kern="1200">
          <a:solidFill>
            <a:schemeClr val="accent1"/>
          </a:solidFill>
          <a:latin typeface="+mn-lt"/>
          <a:ea typeface="+mn-ea"/>
          <a:cs typeface="+mn-cs"/>
        </a:defRPr>
      </a:lvl8pPr>
      <a:lvl9pPr marL="1569270" indent="-158265" algn="l" defTabSz="633062" rtl="0" eaLnBrk="1" latinLnBrk="0" hangingPunct="1">
        <a:lnSpc>
          <a:spcPct val="90000"/>
        </a:lnSpc>
        <a:spcBef>
          <a:spcPts val="138"/>
        </a:spcBef>
        <a:spcAft>
          <a:spcPts val="277"/>
        </a:spcAft>
        <a:buClr>
          <a:schemeClr val="accent1"/>
        </a:buClr>
        <a:buSzPct val="80000"/>
        <a:buFont typeface="Corbel" pitchFamily="34" charset="0"/>
        <a:buChar char="•"/>
        <a:defRPr kumimoji="1" sz="1292" kern="1200">
          <a:solidFill>
            <a:schemeClr val="accent1"/>
          </a:solidFill>
          <a:latin typeface="+mn-lt"/>
          <a:ea typeface="+mn-ea"/>
          <a:cs typeface="+mn-cs"/>
        </a:defRPr>
      </a:lvl9pPr>
    </p:bodyStyle>
    <p:otherStyle>
      <a:defPPr>
        <a:defRPr lang="en-US"/>
      </a:defPPr>
      <a:lvl1pPr marL="0" algn="l" defTabSz="633062" rtl="0" eaLnBrk="1" latinLnBrk="0" hangingPunct="1">
        <a:defRPr kumimoji="1" sz="1246" kern="1200">
          <a:solidFill>
            <a:schemeClr val="tx1"/>
          </a:solidFill>
          <a:latin typeface="+mn-lt"/>
          <a:ea typeface="+mn-ea"/>
          <a:cs typeface="+mn-cs"/>
        </a:defRPr>
      </a:lvl1pPr>
      <a:lvl2pPr marL="316531" algn="l" defTabSz="633062" rtl="0" eaLnBrk="1" latinLnBrk="0" hangingPunct="1">
        <a:defRPr kumimoji="1" sz="1246" kern="1200">
          <a:solidFill>
            <a:schemeClr val="tx1"/>
          </a:solidFill>
          <a:latin typeface="+mn-lt"/>
          <a:ea typeface="+mn-ea"/>
          <a:cs typeface="+mn-cs"/>
        </a:defRPr>
      </a:lvl2pPr>
      <a:lvl3pPr marL="633062" algn="l" defTabSz="633062" rtl="0" eaLnBrk="1" latinLnBrk="0" hangingPunct="1">
        <a:defRPr kumimoji="1" sz="1246" kern="1200">
          <a:solidFill>
            <a:schemeClr val="tx1"/>
          </a:solidFill>
          <a:latin typeface="+mn-lt"/>
          <a:ea typeface="+mn-ea"/>
          <a:cs typeface="+mn-cs"/>
        </a:defRPr>
      </a:lvl3pPr>
      <a:lvl4pPr marL="949593" algn="l" defTabSz="633062" rtl="0" eaLnBrk="1" latinLnBrk="0" hangingPunct="1">
        <a:defRPr kumimoji="1" sz="1246" kern="1200">
          <a:solidFill>
            <a:schemeClr val="tx1"/>
          </a:solidFill>
          <a:latin typeface="+mn-lt"/>
          <a:ea typeface="+mn-ea"/>
          <a:cs typeface="+mn-cs"/>
        </a:defRPr>
      </a:lvl4pPr>
      <a:lvl5pPr marL="1266124" algn="l" defTabSz="633062" rtl="0" eaLnBrk="1" latinLnBrk="0" hangingPunct="1">
        <a:defRPr kumimoji="1" sz="1246" kern="1200">
          <a:solidFill>
            <a:schemeClr val="tx1"/>
          </a:solidFill>
          <a:latin typeface="+mn-lt"/>
          <a:ea typeface="+mn-ea"/>
          <a:cs typeface="+mn-cs"/>
        </a:defRPr>
      </a:lvl5pPr>
      <a:lvl6pPr marL="1582655" algn="l" defTabSz="633062" rtl="0" eaLnBrk="1" latinLnBrk="0" hangingPunct="1">
        <a:defRPr kumimoji="1" sz="1246" kern="1200">
          <a:solidFill>
            <a:schemeClr val="tx1"/>
          </a:solidFill>
          <a:latin typeface="+mn-lt"/>
          <a:ea typeface="+mn-ea"/>
          <a:cs typeface="+mn-cs"/>
        </a:defRPr>
      </a:lvl6pPr>
      <a:lvl7pPr marL="1899186" algn="l" defTabSz="633062" rtl="0" eaLnBrk="1" latinLnBrk="0" hangingPunct="1">
        <a:defRPr kumimoji="1" sz="1246" kern="1200">
          <a:solidFill>
            <a:schemeClr val="tx1"/>
          </a:solidFill>
          <a:latin typeface="+mn-lt"/>
          <a:ea typeface="+mn-ea"/>
          <a:cs typeface="+mn-cs"/>
        </a:defRPr>
      </a:lvl7pPr>
      <a:lvl8pPr marL="2215717" algn="l" defTabSz="633062" rtl="0" eaLnBrk="1" latinLnBrk="0" hangingPunct="1">
        <a:defRPr kumimoji="1" sz="1246" kern="1200">
          <a:solidFill>
            <a:schemeClr val="tx1"/>
          </a:solidFill>
          <a:latin typeface="+mn-lt"/>
          <a:ea typeface="+mn-ea"/>
          <a:cs typeface="+mn-cs"/>
        </a:defRPr>
      </a:lvl8pPr>
      <a:lvl9pPr marL="2532248" algn="l" defTabSz="633062" rtl="0" eaLnBrk="1" latinLnBrk="0" hangingPunct="1">
        <a:defRPr kumimoji="1" sz="124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71000"/>
            <a:lum/>
          </a:blip>
          <a:srcRect/>
          <a:tile tx="0" ty="0" sx="100000" sy="100000" flip="none" algn="tl"/>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9"/>
            <a:ext cx="8229600" cy="1143000"/>
          </a:xfrm>
          <a:prstGeom prst="rect">
            <a:avLst/>
          </a:prstGeom>
        </p:spPr>
        <p:txBody>
          <a:bodyPr vert="horz" lIns="90596" tIns="45302" rIns="90596" bIns="45302"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4"/>
            <a:ext cx="8229600" cy="4525964"/>
          </a:xfrm>
          <a:prstGeom prst="rect">
            <a:avLst/>
          </a:prstGeom>
        </p:spPr>
        <p:txBody>
          <a:bodyPr vert="horz" lIns="90596" tIns="45302" rIns="90596" bIns="45302"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1" y="6356358"/>
            <a:ext cx="2133600" cy="365125"/>
          </a:xfrm>
          <a:prstGeom prst="rect">
            <a:avLst/>
          </a:prstGeom>
        </p:spPr>
        <p:txBody>
          <a:bodyPr vert="horz" lIns="90596" tIns="45302" rIns="90596" bIns="45302" rtlCol="0" anchor="ctr"/>
          <a:lstStyle>
            <a:lvl1pPr algn="l">
              <a:defRPr sz="1200">
                <a:solidFill>
                  <a:schemeClr val="tx1">
                    <a:tint val="75000"/>
                  </a:schemeClr>
                </a:solidFill>
              </a:defRPr>
            </a:lvl1pPr>
          </a:lstStyle>
          <a:p>
            <a:pPr defTabSz="841612"/>
            <a:fld id="{D942D103-71F4-40DF-ACED-958B54928EDA}" type="datetime1">
              <a:rPr lang="ja-JP" altLang="en-US" smtClean="0">
                <a:solidFill>
                  <a:prstClr val="black">
                    <a:lumMod val="75000"/>
                    <a:lumOff val="25000"/>
                  </a:prstClr>
                </a:solidFill>
              </a:rPr>
              <a:t>2017/6/25</a:t>
            </a:fld>
            <a:endParaRPr lang="ja-JP" altLang="en-US">
              <a:solidFill>
                <a:prstClr val="black">
                  <a:lumMod val="75000"/>
                  <a:lumOff val="25000"/>
                </a:prstClr>
              </a:solidFill>
            </a:endParaRPr>
          </a:p>
        </p:txBody>
      </p:sp>
      <p:sp>
        <p:nvSpPr>
          <p:cNvPr id="5" name="フッター プレースホルダー 4"/>
          <p:cNvSpPr>
            <a:spLocks noGrp="1"/>
          </p:cNvSpPr>
          <p:nvPr>
            <p:ph type="ftr" sz="quarter" idx="3"/>
          </p:nvPr>
        </p:nvSpPr>
        <p:spPr>
          <a:xfrm>
            <a:off x="3124200" y="6356358"/>
            <a:ext cx="2895600" cy="365125"/>
          </a:xfrm>
          <a:prstGeom prst="rect">
            <a:avLst/>
          </a:prstGeom>
        </p:spPr>
        <p:txBody>
          <a:bodyPr vert="horz" lIns="90596" tIns="45302" rIns="90596" bIns="45302" rtlCol="0" anchor="ctr"/>
          <a:lstStyle>
            <a:lvl1pPr algn="ctr">
              <a:defRPr sz="1200">
                <a:solidFill>
                  <a:schemeClr val="tx1">
                    <a:tint val="75000"/>
                  </a:schemeClr>
                </a:solidFill>
              </a:defRPr>
            </a:lvl1pPr>
          </a:lstStyle>
          <a:p>
            <a:pPr defTabSz="841612"/>
            <a:endParaRPr lang="ja-JP" altLang="en-US">
              <a:solidFill>
                <a:prstClr val="black">
                  <a:lumMod val="75000"/>
                  <a:lumOff val="25000"/>
                </a:prstClr>
              </a:solidFill>
            </a:endParaRPr>
          </a:p>
        </p:txBody>
      </p:sp>
      <p:sp>
        <p:nvSpPr>
          <p:cNvPr id="6" name="スライド番号プレースホルダー 5"/>
          <p:cNvSpPr>
            <a:spLocks noGrp="1"/>
          </p:cNvSpPr>
          <p:nvPr>
            <p:ph type="sldNum" sz="quarter" idx="4"/>
          </p:nvPr>
        </p:nvSpPr>
        <p:spPr>
          <a:xfrm>
            <a:off x="6553200" y="6356358"/>
            <a:ext cx="2133600" cy="365125"/>
          </a:xfrm>
          <a:prstGeom prst="rect">
            <a:avLst/>
          </a:prstGeom>
        </p:spPr>
        <p:txBody>
          <a:bodyPr vert="horz" lIns="90596" tIns="45302" rIns="90596" bIns="45302" rtlCol="0" anchor="ctr"/>
          <a:lstStyle>
            <a:lvl1pPr algn="r">
              <a:defRPr sz="1200">
                <a:solidFill>
                  <a:schemeClr val="tx1">
                    <a:tint val="75000"/>
                  </a:schemeClr>
                </a:solidFill>
              </a:defRPr>
            </a:lvl1pPr>
          </a:lstStyle>
          <a:p>
            <a:pPr defTabSz="841612"/>
            <a:fld id="{552198A3-237F-4BB8-AC80-6EFDAC221C52}" type="slidenum">
              <a:rPr lang="ja-JP" altLang="en-US" smtClean="0">
                <a:solidFill>
                  <a:prstClr val="black">
                    <a:lumMod val="75000"/>
                    <a:lumOff val="25000"/>
                  </a:prstClr>
                </a:solidFill>
              </a:rPr>
              <a:pPr defTabSz="841612"/>
              <a:t>‹#›</a:t>
            </a:fld>
            <a:endParaRPr lang="ja-JP" altLang="en-US">
              <a:solidFill>
                <a:prstClr val="black">
                  <a:lumMod val="75000"/>
                  <a:lumOff val="25000"/>
                </a:prstClr>
              </a:solidFill>
            </a:endParaRPr>
          </a:p>
        </p:txBody>
      </p:sp>
    </p:spTree>
    <p:extLst>
      <p:ext uri="{BB962C8B-B14F-4D97-AF65-F5344CB8AC3E}">
        <p14:creationId xmlns:p14="http://schemas.microsoft.com/office/powerpoint/2010/main" val="243966313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hf hdr="0" ftr="0" dt="0"/>
  <p:txStyles>
    <p:titleStyle>
      <a:lvl1pPr algn="ctr" defTabSz="841612" rtl="0" eaLnBrk="1" latinLnBrk="0" hangingPunct="1">
        <a:spcBef>
          <a:spcPct val="0"/>
        </a:spcBef>
        <a:buNone/>
        <a:defRPr kumimoji="1" sz="4062" kern="1200">
          <a:solidFill>
            <a:schemeClr val="tx1"/>
          </a:solidFill>
          <a:latin typeface="+mj-lt"/>
          <a:ea typeface="+mj-ea"/>
          <a:cs typeface="+mj-cs"/>
        </a:defRPr>
      </a:lvl1pPr>
    </p:titleStyle>
    <p:bodyStyle>
      <a:lvl1pPr marL="315612" indent="-315612" algn="l" defTabSz="841612" rtl="0" eaLnBrk="1" latinLnBrk="0" hangingPunct="1">
        <a:spcBef>
          <a:spcPct val="20000"/>
        </a:spcBef>
        <a:buFont typeface="Arial" pitchFamily="34" charset="0"/>
        <a:buChar char="•"/>
        <a:defRPr kumimoji="1" sz="3046" kern="1200">
          <a:solidFill>
            <a:schemeClr val="tx1"/>
          </a:solidFill>
          <a:latin typeface="+mn-lt"/>
          <a:ea typeface="+mn-ea"/>
          <a:cs typeface="+mn-cs"/>
        </a:defRPr>
      </a:lvl1pPr>
      <a:lvl2pPr marL="683812" indent="-263005" algn="l" defTabSz="841612" rtl="0" eaLnBrk="1" latinLnBrk="0" hangingPunct="1">
        <a:spcBef>
          <a:spcPct val="20000"/>
        </a:spcBef>
        <a:buFont typeface="Arial" pitchFamily="34" charset="0"/>
        <a:buChar char="–"/>
        <a:defRPr kumimoji="1" sz="2585" kern="1200">
          <a:solidFill>
            <a:schemeClr val="tx1"/>
          </a:solidFill>
          <a:latin typeface="+mn-lt"/>
          <a:ea typeface="+mn-ea"/>
          <a:cs typeface="+mn-cs"/>
        </a:defRPr>
      </a:lvl2pPr>
      <a:lvl3pPr marL="1052011" indent="-210398" algn="l" defTabSz="841612" rtl="0" eaLnBrk="1" latinLnBrk="0" hangingPunct="1">
        <a:spcBef>
          <a:spcPct val="20000"/>
        </a:spcBef>
        <a:buFont typeface="Arial" pitchFamily="34" charset="0"/>
        <a:buChar char="•"/>
        <a:defRPr kumimoji="1" sz="2215" kern="1200">
          <a:solidFill>
            <a:schemeClr val="tx1"/>
          </a:solidFill>
          <a:latin typeface="+mn-lt"/>
          <a:ea typeface="+mn-ea"/>
          <a:cs typeface="+mn-cs"/>
        </a:defRPr>
      </a:lvl3pPr>
      <a:lvl4pPr marL="1472808" indent="-210398" algn="l" defTabSz="841612" rtl="0" eaLnBrk="1" latinLnBrk="0" hangingPunct="1">
        <a:spcBef>
          <a:spcPct val="20000"/>
        </a:spcBef>
        <a:buFont typeface="Arial" pitchFamily="34" charset="0"/>
        <a:buChar char="–"/>
        <a:defRPr kumimoji="1" sz="1846" kern="1200">
          <a:solidFill>
            <a:schemeClr val="tx1"/>
          </a:solidFill>
          <a:latin typeface="+mn-lt"/>
          <a:ea typeface="+mn-ea"/>
          <a:cs typeface="+mn-cs"/>
        </a:defRPr>
      </a:lvl4pPr>
      <a:lvl5pPr marL="1893636" indent="-210398" algn="l" defTabSz="841612" rtl="0" eaLnBrk="1" latinLnBrk="0" hangingPunct="1">
        <a:spcBef>
          <a:spcPct val="20000"/>
        </a:spcBef>
        <a:buFont typeface="Arial" pitchFamily="34" charset="0"/>
        <a:buChar char="»"/>
        <a:defRPr kumimoji="1" sz="1846" kern="1200">
          <a:solidFill>
            <a:schemeClr val="tx1"/>
          </a:solidFill>
          <a:latin typeface="+mn-lt"/>
          <a:ea typeface="+mn-ea"/>
          <a:cs typeface="+mn-cs"/>
        </a:defRPr>
      </a:lvl5pPr>
      <a:lvl6pPr marL="2314418" indent="-210398" algn="l" defTabSz="841612"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35235" indent="-210398" algn="l" defTabSz="841612"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56024" indent="-210398" algn="l" defTabSz="841612"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76829" indent="-210398" algn="l" defTabSz="841612" rtl="0" eaLnBrk="1" latinLnBrk="0" hangingPunct="1">
        <a:spcBef>
          <a:spcPct val="20000"/>
        </a:spcBef>
        <a:buFont typeface="Arial" pitchFamily="34" charset="0"/>
        <a:buChar char="•"/>
        <a:defRPr kumimoji="1" sz="1846" kern="1200">
          <a:solidFill>
            <a:schemeClr val="tx1"/>
          </a:solidFill>
          <a:latin typeface="+mn-lt"/>
          <a:ea typeface="+mn-ea"/>
          <a:cs typeface="+mn-cs"/>
        </a:defRPr>
      </a:lvl9pPr>
    </p:bodyStyle>
    <p:otherStyle>
      <a:defPPr>
        <a:defRPr lang="ja-JP"/>
      </a:defPPr>
      <a:lvl1pPr marL="0" algn="l" defTabSz="841612" rtl="0" eaLnBrk="1" latinLnBrk="0" hangingPunct="1">
        <a:defRPr kumimoji="1" sz="1662" kern="1200">
          <a:solidFill>
            <a:schemeClr val="tx1"/>
          </a:solidFill>
          <a:latin typeface="+mn-lt"/>
          <a:ea typeface="+mn-ea"/>
          <a:cs typeface="+mn-cs"/>
        </a:defRPr>
      </a:lvl1pPr>
      <a:lvl2pPr marL="420813" algn="l" defTabSz="841612" rtl="0" eaLnBrk="1" latinLnBrk="0" hangingPunct="1">
        <a:defRPr kumimoji="1" sz="1662" kern="1200">
          <a:solidFill>
            <a:schemeClr val="tx1"/>
          </a:solidFill>
          <a:latin typeface="+mn-lt"/>
          <a:ea typeface="+mn-ea"/>
          <a:cs typeface="+mn-cs"/>
        </a:defRPr>
      </a:lvl2pPr>
      <a:lvl3pPr marL="841612" algn="l" defTabSz="841612" rtl="0" eaLnBrk="1" latinLnBrk="0" hangingPunct="1">
        <a:defRPr kumimoji="1" sz="1662" kern="1200">
          <a:solidFill>
            <a:schemeClr val="tx1"/>
          </a:solidFill>
          <a:latin typeface="+mn-lt"/>
          <a:ea typeface="+mn-ea"/>
          <a:cs typeface="+mn-cs"/>
        </a:defRPr>
      </a:lvl3pPr>
      <a:lvl4pPr marL="1262419" algn="l" defTabSz="841612" rtl="0" eaLnBrk="1" latinLnBrk="0" hangingPunct="1">
        <a:defRPr kumimoji="1" sz="1662" kern="1200">
          <a:solidFill>
            <a:schemeClr val="tx1"/>
          </a:solidFill>
          <a:latin typeface="+mn-lt"/>
          <a:ea typeface="+mn-ea"/>
          <a:cs typeface="+mn-cs"/>
        </a:defRPr>
      </a:lvl4pPr>
      <a:lvl5pPr marL="1683218" algn="l" defTabSz="841612" rtl="0" eaLnBrk="1" latinLnBrk="0" hangingPunct="1">
        <a:defRPr kumimoji="1" sz="1662" kern="1200">
          <a:solidFill>
            <a:schemeClr val="tx1"/>
          </a:solidFill>
          <a:latin typeface="+mn-lt"/>
          <a:ea typeface="+mn-ea"/>
          <a:cs typeface="+mn-cs"/>
        </a:defRPr>
      </a:lvl5pPr>
      <a:lvl6pPr marL="2104017" algn="l" defTabSz="841612" rtl="0" eaLnBrk="1" latinLnBrk="0" hangingPunct="1">
        <a:defRPr kumimoji="1" sz="1662" kern="1200">
          <a:solidFill>
            <a:schemeClr val="tx1"/>
          </a:solidFill>
          <a:latin typeface="+mn-lt"/>
          <a:ea typeface="+mn-ea"/>
          <a:cs typeface="+mn-cs"/>
        </a:defRPr>
      </a:lvl6pPr>
      <a:lvl7pPr marL="2524828" algn="l" defTabSz="841612" rtl="0" eaLnBrk="1" latinLnBrk="0" hangingPunct="1">
        <a:defRPr kumimoji="1" sz="1662" kern="1200">
          <a:solidFill>
            <a:schemeClr val="tx1"/>
          </a:solidFill>
          <a:latin typeface="+mn-lt"/>
          <a:ea typeface="+mn-ea"/>
          <a:cs typeface="+mn-cs"/>
        </a:defRPr>
      </a:lvl7pPr>
      <a:lvl8pPr marL="2945621" algn="l" defTabSz="841612" rtl="0" eaLnBrk="1" latinLnBrk="0" hangingPunct="1">
        <a:defRPr kumimoji="1" sz="1662" kern="1200">
          <a:solidFill>
            <a:schemeClr val="tx1"/>
          </a:solidFill>
          <a:latin typeface="+mn-lt"/>
          <a:ea typeface="+mn-ea"/>
          <a:cs typeface="+mn-cs"/>
        </a:defRPr>
      </a:lvl8pPr>
      <a:lvl9pPr marL="3366440" algn="l" defTabSz="841612" rtl="0" eaLnBrk="1" latinLnBrk="0" hangingPunct="1">
        <a:defRPr kumimoji="1" sz="166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1000"/>
            <a:lum/>
          </a:blip>
          <a:srcRect/>
          <a:tile tx="0" ty="0" sx="100000" sy="100000" flip="none" algn="tl"/>
        </a:blipFill>
        <a:effectLst/>
      </p:bgPr>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4345" tIns="42174" rIns="84345" bIns="42174" rtlCol="0" anchor="ctr"/>
          <a:lstStyle/>
          <a:p>
            <a:pPr algn="ctr" defTabSz="843868"/>
            <a:endParaRPr lang="en-US" sz="1662">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843868"/>
              <a:endParaRPr lang="en-US" sz="1662">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374" tIns="45688" rIns="91374" bIns="45688" rtlCol="0" anchor="ctr">
            <a:normAutofit/>
          </a:bodyPr>
          <a:lstStyle/>
          <a:p>
            <a:r>
              <a:rPr lang="ja-JP" altLang="en-US"/>
              <a:t>マスター タイトルの書式設定</a:t>
            </a:r>
            <a:endParaRPr lang="en-US" dirty="0"/>
          </a:p>
        </p:txBody>
      </p:sp>
      <p:sp>
        <p:nvSpPr>
          <p:cNvPr id="4" name="Date Placeholder 3"/>
          <p:cNvSpPr>
            <a:spLocks noGrp="1"/>
          </p:cNvSpPr>
          <p:nvPr>
            <p:ph type="dt" sz="half" idx="2"/>
          </p:nvPr>
        </p:nvSpPr>
        <p:spPr>
          <a:xfrm>
            <a:off x="5163673" y="6250170"/>
            <a:ext cx="3786690" cy="365125"/>
          </a:xfrm>
          <a:prstGeom prst="rect">
            <a:avLst/>
          </a:prstGeom>
        </p:spPr>
        <p:txBody>
          <a:bodyPr vert="horz" lIns="91374" tIns="45688" rIns="91374" bIns="45688" rtlCol="0" anchor="ctr"/>
          <a:lstStyle>
            <a:lvl1pPr algn="r">
              <a:defRPr sz="923">
                <a:solidFill>
                  <a:schemeClr val="tx2"/>
                </a:solidFill>
              </a:defRPr>
            </a:lvl1pPr>
          </a:lstStyle>
          <a:p>
            <a:pPr defTabSz="843868"/>
            <a:fld id="{51EC91D6-A81E-48ED-932B-C50F895AA9A9}" type="datetime1">
              <a:rPr lang="ja-JP" altLang="en-US" smtClean="0">
                <a:solidFill>
                  <a:srgbClr val="073E87"/>
                </a:solidFill>
              </a:rPr>
              <a:t>2017/6/25</a:t>
            </a:fld>
            <a:endParaRPr lang="ja-JP" altLang="en-US">
              <a:solidFill>
                <a:srgbClr val="073E87"/>
              </a:solidFill>
            </a:endParaRPr>
          </a:p>
        </p:txBody>
      </p:sp>
      <p:sp>
        <p:nvSpPr>
          <p:cNvPr id="5" name="Footer Placeholder 4"/>
          <p:cNvSpPr>
            <a:spLocks noGrp="1"/>
          </p:cNvSpPr>
          <p:nvPr>
            <p:ph type="ftr" sz="quarter" idx="3"/>
          </p:nvPr>
        </p:nvSpPr>
        <p:spPr>
          <a:xfrm>
            <a:off x="193639" y="6250170"/>
            <a:ext cx="3786691" cy="365125"/>
          </a:xfrm>
          <a:prstGeom prst="rect">
            <a:avLst/>
          </a:prstGeom>
        </p:spPr>
        <p:txBody>
          <a:bodyPr vert="horz" lIns="91374" tIns="45688" rIns="91374" bIns="45688" rtlCol="0" anchor="ctr"/>
          <a:lstStyle>
            <a:lvl1pPr algn="l">
              <a:defRPr sz="923">
                <a:solidFill>
                  <a:schemeClr val="tx2"/>
                </a:solidFill>
              </a:defRPr>
            </a:lvl1pPr>
          </a:lstStyle>
          <a:p>
            <a:pPr defTabSz="843868"/>
            <a:endParaRPr lang="ja-JP" altLang="en-US">
              <a:solidFill>
                <a:srgbClr val="073E87"/>
              </a:solidFill>
            </a:endParaRPr>
          </a:p>
        </p:txBody>
      </p:sp>
      <p:sp>
        <p:nvSpPr>
          <p:cNvPr id="6" name="Slide Number Placeholder 5"/>
          <p:cNvSpPr>
            <a:spLocks noGrp="1"/>
          </p:cNvSpPr>
          <p:nvPr>
            <p:ph type="sldNum" sz="quarter" idx="4"/>
          </p:nvPr>
        </p:nvSpPr>
        <p:spPr>
          <a:xfrm>
            <a:off x="3991089" y="6250169"/>
            <a:ext cx="1161826" cy="365125"/>
          </a:xfrm>
          <a:prstGeom prst="rect">
            <a:avLst/>
          </a:prstGeom>
        </p:spPr>
        <p:txBody>
          <a:bodyPr vert="horz" lIns="91374" tIns="45688" rIns="91374" bIns="45688" rtlCol="0" anchor="ctr"/>
          <a:lstStyle>
            <a:lvl1pPr algn="ctr">
              <a:defRPr sz="923">
                <a:solidFill>
                  <a:schemeClr val="tx2"/>
                </a:solidFill>
              </a:defRPr>
            </a:lvl1pPr>
          </a:lstStyle>
          <a:p>
            <a:pPr defTabSz="843868"/>
            <a:fld id="{ECD45430-9DA8-45E0-A9CB-F9A8E2941524}" type="slidenum">
              <a:rPr lang="ja-JP" altLang="en-US" smtClean="0">
                <a:solidFill>
                  <a:srgbClr val="073E87"/>
                </a:solidFill>
              </a:rPr>
              <a:pPr defTabSz="843868"/>
              <a:t>‹#›</a:t>
            </a:fld>
            <a:endParaRPr lang="ja-JP" altLang="en-US">
              <a:solidFill>
                <a:srgbClr val="073E87"/>
              </a:solidFill>
            </a:endParaRPr>
          </a:p>
        </p:txBody>
      </p:sp>
      <p:sp>
        <p:nvSpPr>
          <p:cNvPr id="3" name="Text Placeholder 2"/>
          <p:cNvSpPr>
            <a:spLocks noGrp="1"/>
          </p:cNvSpPr>
          <p:nvPr>
            <p:ph type="body" idx="1"/>
          </p:nvPr>
        </p:nvSpPr>
        <p:spPr>
          <a:xfrm>
            <a:off x="872068" y="2675471"/>
            <a:ext cx="7408333" cy="3450696"/>
          </a:xfrm>
          <a:prstGeom prst="rect">
            <a:avLst/>
          </a:prstGeom>
        </p:spPr>
        <p:txBody>
          <a:bodyPr vert="horz" lIns="91374" tIns="45688" rIns="91374" bIns="45688"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100037447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hf hdr="0" ftr="0" dt="0"/>
  <p:txStyles>
    <p:titleStyle>
      <a:lvl1pPr algn="ctr" defTabSz="843868" rtl="0" eaLnBrk="1" latinLnBrk="0" hangingPunct="1">
        <a:spcBef>
          <a:spcPct val="0"/>
        </a:spcBef>
        <a:buNone/>
        <a:defRPr kumimoji="1" sz="4062"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53161" indent="-253161" algn="l" defTabSz="843868" rtl="0" eaLnBrk="1" latinLnBrk="0" hangingPunct="1">
        <a:spcBef>
          <a:spcPct val="20000"/>
        </a:spcBef>
        <a:buClr>
          <a:schemeClr val="accent1"/>
        </a:buClr>
        <a:buSzPct val="100000"/>
        <a:buFont typeface="Symbol" pitchFamily="18" charset="2"/>
        <a:buChar char=""/>
        <a:defRPr kumimoji="1" sz="2215" kern="1200">
          <a:solidFill>
            <a:schemeClr val="tx2"/>
          </a:solidFill>
          <a:latin typeface="+mn-lt"/>
          <a:ea typeface="+mn-ea"/>
          <a:cs typeface="+mn-cs"/>
        </a:defRPr>
      </a:lvl1pPr>
      <a:lvl2pPr marL="531812" indent="-253161" algn="l" defTabSz="843868" rtl="0" eaLnBrk="1" latinLnBrk="0" hangingPunct="1">
        <a:spcBef>
          <a:spcPct val="20000"/>
        </a:spcBef>
        <a:buClr>
          <a:schemeClr val="accent1"/>
        </a:buClr>
        <a:buSzPct val="100000"/>
        <a:buFont typeface="Symbol" pitchFamily="18" charset="2"/>
        <a:buChar char=""/>
        <a:defRPr kumimoji="1" sz="2031" kern="1200">
          <a:solidFill>
            <a:schemeClr val="tx2"/>
          </a:solidFill>
          <a:latin typeface="+mn-lt"/>
          <a:ea typeface="+mn-ea"/>
          <a:cs typeface="+mn-cs"/>
        </a:defRPr>
      </a:lvl2pPr>
      <a:lvl3pPr marL="789659" indent="-210966" algn="l" defTabSz="843868" rtl="0" eaLnBrk="1" latinLnBrk="0" hangingPunct="1">
        <a:spcBef>
          <a:spcPct val="20000"/>
        </a:spcBef>
        <a:buClr>
          <a:schemeClr val="accent1"/>
        </a:buClr>
        <a:buSzPct val="100000"/>
        <a:buFont typeface="Symbol" pitchFamily="18" charset="2"/>
        <a:buChar char=""/>
        <a:defRPr kumimoji="1" sz="1846" kern="1200">
          <a:solidFill>
            <a:schemeClr val="tx2"/>
          </a:solidFill>
          <a:latin typeface="+mn-lt"/>
          <a:ea typeface="+mn-ea"/>
          <a:cs typeface="+mn-cs"/>
        </a:defRPr>
      </a:lvl3pPr>
      <a:lvl4pPr marL="1054834" indent="-210966" algn="l" defTabSz="843868" rtl="0" eaLnBrk="1" latinLnBrk="0" hangingPunct="1">
        <a:spcBef>
          <a:spcPct val="20000"/>
        </a:spcBef>
        <a:buClr>
          <a:schemeClr val="accent1"/>
        </a:buClr>
        <a:buSzPct val="100000"/>
        <a:buFont typeface="Symbol" pitchFamily="18" charset="2"/>
        <a:buChar char=""/>
        <a:defRPr kumimoji="1" sz="1662" kern="1200">
          <a:solidFill>
            <a:schemeClr val="tx2"/>
          </a:solidFill>
          <a:latin typeface="+mn-lt"/>
          <a:ea typeface="+mn-ea"/>
          <a:cs typeface="+mn-cs"/>
        </a:defRPr>
      </a:lvl4pPr>
      <a:lvl5pPr marL="1350186" indent="-210966" algn="l" defTabSz="843868" rtl="0" eaLnBrk="1" latinLnBrk="0" hangingPunct="1">
        <a:spcBef>
          <a:spcPct val="20000"/>
        </a:spcBef>
        <a:buClr>
          <a:schemeClr val="accent1"/>
        </a:buClr>
        <a:buSzPct val="100000"/>
        <a:buFont typeface="Symbol" pitchFamily="18" charset="2"/>
        <a:buChar char=""/>
        <a:defRPr kumimoji="1" sz="1477" kern="1200">
          <a:solidFill>
            <a:schemeClr val="tx2"/>
          </a:solidFill>
          <a:latin typeface="+mn-lt"/>
          <a:ea typeface="+mn-ea"/>
          <a:cs typeface="+mn-cs"/>
        </a:defRPr>
      </a:lvl5pPr>
      <a:lvl6pPr marL="1645540" indent="-210966" algn="l" defTabSz="843868" rtl="0" eaLnBrk="1" latinLnBrk="0" hangingPunct="1">
        <a:spcBef>
          <a:spcPts val="354"/>
        </a:spcBef>
        <a:buClr>
          <a:schemeClr val="accent1"/>
        </a:buClr>
        <a:buFont typeface="Symbol" pitchFamily="18" charset="2"/>
        <a:buChar char="*"/>
        <a:defRPr kumimoji="1" sz="1292" kern="1200">
          <a:solidFill>
            <a:schemeClr val="tx2"/>
          </a:solidFill>
          <a:latin typeface="+mn-lt"/>
          <a:ea typeface="+mn-ea"/>
          <a:cs typeface="+mn-cs"/>
        </a:defRPr>
      </a:lvl6pPr>
      <a:lvl7pPr marL="1940893" indent="-210966" algn="l" defTabSz="843868" rtl="0" eaLnBrk="1" latinLnBrk="0" hangingPunct="1">
        <a:spcBef>
          <a:spcPts val="354"/>
        </a:spcBef>
        <a:buClr>
          <a:schemeClr val="accent1"/>
        </a:buClr>
        <a:buFont typeface="Symbol" pitchFamily="18" charset="2"/>
        <a:buChar char="*"/>
        <a:defRPr kumimoji="1" sz="1292" kern="1200">
          <a:solidFill>
            <a:schemeClr val="tx2"/>
          </a:solidFill>
          <a:latin typeface="+mn-lt"/>
          <a:ea typeface="+mn-ea"/>
          <a:cs typeface="+mn-cs"/>
        </a:defRPr>
      </a:lvl7pPr>
      <a:lvl8pPr marL="2236247" indent="-210966" algn="l" defTabSz="843868" rtl="0" eaLnBrk="1" latinLnBrk="0" hangingPunct="1">
        <a:spcBef>
          <a:spcPts val="354"/>
        </a:spcBef>
        <a:buClr>
          <a:schemeClr val="accent1"/>
        </a:buClr>
        <a:buFont typeface="Symbol" pitchFamily="18" charset="2"/>
        <a:buChar char="*"/>
        <a:defRPr kumimoji="1" sz="1292" kern="1200">
          <a:solidFill>
            <a:schemeClr val="tx2"/>
          </a:solidFill>
          <a:latin typeface="+mn-lt"/>
          <a:ea typeface="+mn-ea"/>
          <a:cs typeface="+mn-cs"/>
        </a:defRPr>
      </a:lvl8pPr>
      <a:lvl9pPr marL="2531600" indent="-210966" algn="l" defTabSz="843868" rtl="0" eaLnBrk="1" latinLnBrk="0" hangingPunct="1">
        <a:spcBef>
          <a:spcPts val="354"/>
        </a:spcBef>
        <a:buClr>
          <a:schemeClr val="accent1"/>
        </a:buClr>
        <a:buFont typeface="Symbol" pitchFamily="18" charset="2"/>
        <a:buChar char="*"/>
        <a:defRPr kumimoji="1" sz="1292" kern="1200">
          <a:solidFill>
            <a:schemeClr val="tx2"/>
          </a:solidFill>
          <a:latin typeface="+mn-lt"/>
          <a:ea typeface="+mn-ea"/>
          <a:cs typeface="+mn-cs"/>
        </a:defRPr>
      </a:lvl9pPr>
    </p:bodyStyle>
    <p:otherStyle>
      <a:defPPr>
        <a:defRPr lang="en-US"/>
      </a:defPPr>
      <a:lvl1pPr marL="0" algn="l" defTabSz="843868" rtl="0" eaLnBrk="1" latinLnBrk="0" hangingPunct="1">
        <a:defRPr kumimoji="1" sz="1662" kern="1200">
          <a:solidFill>
            <a:schemeClr val="tx1"/>
          </a:solidFill>
          <a:latin typeface="+mn-lt"/>
          <a:ea typeface="+mn-ea"/>
          <a:cs typeface="+mn-cs"/>
        </a:defRPr>
      </a:lvl1pPr>
      <a:lvl2pPr marL="421933" algn="l" defTabSz="843868" rtl="0" eaLnBrk="1" latinLnBrk="0" hangingPunct="1">
        <a:defRPr kumimoji="1" sz="1662" kern="1200">
          <a:solidFill>
            <a:schemeClr val="tx1"/>
          </a:solidFill>
          <a:latin typeface="+mn-lt"/>
          <a:ea typeface="+mn-ea"/>
          <a:cs typeface="+mn-cs"/>
        </a:defRPr>
      </a:lvl2pPr>
      <a:lvl3pPr marL="843868" algn="l" defTabSz="843868" rtl="0" eaLnBrk="1" latinLnBrk="0" hangingPunct="1">
        <a:defRPr kumimoji="1" sz="1662" kern="1200">
          <a:solidFill>
            <a:schemeClr val="tx1"/>
          </a:solidFill>
          <a:latin typeface="+mn-lt"/>
          <a:ea typeface="+mn-ea"/>
          <a:cs typeface="+mn-cs"/>
        </a:defRPr>
      </a:lvl3pPr>
      <a:lvl4pPr marL="1265801" algn="l" defTabSz="843868" rtl="0" eaLnBrk="1" latinLnBrk="0" hangingPunct="1">
        <a:defRPr kumimoji="1" sz="1662" kern="1200">
          <a:solidFill>
            <a:schemeClr val="tx1"/>
          </a:solidFill>
          <a:latin typeface="+mn-lt"/>
          <a:ea typeface="+mn-ea"/>
          <a:cs typeface="+mn-cs"/>
        </a:defRPr>
      </a:lvl4pPr>
      <a:lvl5pPr marL="1687733" algn="l" defTabSz="843868" rtl="0" eaLnBrk="1" latinLnBrk="0" hangingPunct="1">
        <a:defRPr kumimoji="1" sz="1662" kern="1200">
          <a:solidFill>
            <a:schemeClr val="tx1"/>
          </a:solidFill>
          <a:latin typeface="+mn-lt"/>
          <a:ea typeface="+mn-ea"/>
          <a:cs typeface="+mn-cs"/>
        </a:defRPr>
      </a:lvl5pPr>
      <a:lvl6pPr marL="2109664" algn="l" defTabSz="843868" rtl="0" eaLnBrk="1" latinLnBrk="0" hangingPunct="1">
        <a:defRPr kumimoji="1" sz="1662" kern="1200">
          <a:solidFill>
            <a:schemeClr val="tx1"/>
          </a:solidFill>
          <a:latin typeface="+mn-lt"/>
          <a:ea typeface="+mn-ea"/>
          <a:cs typeface="+mn-cs"/>
        </a:defRPr>
      </a:lvl6pPr>
      <a:lvl7pPr marL="2531600" algn="l" defTabSz="843868" rtl="0" eaLnBrk="1" latinLnBrk="0" hangingPunct="1">
        <a:defRPr kumimoji="1" sz="1662" kern="1200">
          <a:solidFill>
            <a:schemeClr val="tx1"/>
          </a:solidFill>
          <a:latin typeface="+mn-lt"/>
          <a:ea typeface="+mn-ea"/>
          <a:cs typeface="+mn-cs"/>
        </a:defRPr>
      </a:lvl7pPr>
      <a:lvl8pPr marL="2953532" algn="l" defTabSz="843868" rtl="0" eaLnBrk="1" latinLnBrk="0" hangingPunct="1">
        <a:defRPr kumimoji="1" sz="1662" kern="1200">
          <a:solidFill>
            <a:schemeClr val="tx1"/>
          </a:solidFill>
          <a:latin typeface="+mn-lt"/>
          <a:ea typeface="+mn-ea"/>
          <a:cs typeface="+mn-cs"/>
        </a:defRPr>
      </a:lvl8pPr>
      <a:lvl9pPr marL="3375467" algn="l" defTabSz="843868" rtl="0" eaLnBrk="1" latinLnBrk="0" hangingPunct="1">
        <a:defRPr kumimoji="1" sz="166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92"/>
            </a:lvl1pPr>
          </a:lstStyle>
          <a:p>
            <a:pPr fontAlgn="base">
              <a:spcBef>
                <a:spcPct val="0"/>
              </a:spcBef>
              <a:spcAft>
                <a:spcPct val="0"/>
              </a:spcAft>
            </a:pPr>
            <a:fld id="{581990B1-16AC-406E-846C-6CC55071F4F0}" type="datetime1">
              <a:rPr lang="ja-JP" altLang="en-US" smtClean="0">
                <a:solidFill>
                  <a:srgbClr val="000000"/>
                </a:solidFill>
              </a:rPr>
              <a:t>2017/6/25</a:t>
            </a:fld>
            <a:endParaRPr lang="en-US" altLang="ja-JP"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92"/>
            </a:lvl1pPr>
          </a:lstStyle>
          <a:p>
            <a:pPr algn="ctr" fontAlgn="base">
              <a:spcBef>
                <a:spcPct val="0"/>
              </a:spcBef>
              <a:spcAft>
                <a:spcPct val="0"/>
              </a:spcAft>
            </a:pPr>
            <a:endParaRPr lang="en-US" altLang="ja-JP"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92"/>
            </a:lvl1pPr>
          </a:lstStyle>
          <a:p>
            <a:pPr fontAlgn="base">
              <a:spcBef>
                <a:spcPct val="0"/>
              </a:spcBef>
              <a:spcAft>
                <a:spcPct val="0"/>
              </a:spcAft>
            </a:pPr>
            <a:fld id="{EC44EA98-AB73-4ADE-A3CA-AB9CC835ECB2}" type="slidenum">
              <a:rPr lang="en-US" altLang="ja-JP" smtClean="0">
                <a:solidFill>
                  <a:srgbClr val="000000"/>
                </a:solidFill>
              </a:rPr>
              <a:pPr fontAlgn="base">
                <a:spcBef>
                  <a:spcPct val="0"/>
                </a:spcBef>
                <a:spcAft>
                  <a:spcPct val="0"/>
                </a:spcAft>
              </a:pPr>
              <a:t>‹#›</a:t>
            </a:fld>
            <a:endParaRPr lang="en-US" altLang="ja-JP" smtClean="0">
              <a:solidFill>
                <a:srgbClr val="000000"/>
              </a:solidFill>
            </a:endParaRPr>
          </a:p>
        </p:txBody>
      </p:sp>
    </p:spTree>
    <p:extLst>
      <p:ext uri="{BB962C8B-B14F-4D97-AF65-F5344CB8AC3E}">
        <p14:creationId xmlns:p14="http://schemas.microsoft.com/office/powerpoint/2010/main" val="309429660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hdr="0" ftr="0" dt="0"/>
  <p:txStyles>
    <p:titleStyle>
      <a:lvl1pPr algn="ctr" rtl="0" fontAlgn="base">
        <a:spcBef>
          <a:spcPct val="0"/>
        </a:spcBef>
        <a:spcAft>
          <a:spcPct val="0"/>
        </a:spcAft>
        <a:defRPr kumimoji="1" sz="4062" kern="1200">
          <a:solidFill>
            <a:schemeClr val="tx2"/>
          </a:solidFill>
          <a:latin typeface="+mj-lt"/>
          <a:ea typeface="+mj-ea"/>
          <a:cs typeface="+mj-cs"/>
        </a:defRPr>
      </a:lvl1pPr>
      <a:lvl2pPr algn="ctr" rtl="0" fontAlgn="base">
        <a:spcBef>
          <a:spcPct val="0"/>
        </a:spcBef>
        <a:spcAft>
          <a:spcPct val="0"/>
        </a:spcAft>
        <a:defRPr kumimoji="1" sz="4062">
          <a:solidFill>
            <a:schemeClr val="tx2"/>
          </a:solidFill>
          <a:latin typeface="Arial" panose="020B0604020202020204" pitchFamily="34" charset="0"/>
          <a:ea typeface="ＭＳ Ｐゴシック" panose="020B0600070205080204" pitchFamily="50" charset="-128"/>
        </a:defRPr>
      </a:lvl2pPr>
      <a:lvl3pPr algn="ctr" rtl="0" fontAlgn="base">
        <a:spcBef>
          <a:spcPct val="0"/>
        </a:spcBef>
        <a:spcAft>
          <a:spcPct val="0"/>
        </a:spcAft>
        <a:defRPr kumimoji="1" sz="4062">
          <a:solidFill>
            <a:schemeClr val="tx2"/>
          </a:solidFill>
          <a:latin typeface="Arial" panose="020B0604020202020204" pitchFamily="34" charset="0"/>
          <a:ea typeface="ＭＳ Ｐゴシック" panose="020B0600070205080204" pitchFamily="50" charset="-128"/>
        </a:defRPr>
      </a:lvl3pPr>
      <a:lvl4pPr algn="ctr" rtl="0" fontAlgn="base">
        <a:spcBef>
          <a:spcPct val="0"/>
        </a:spcBef>
        <a:spcAft>
          <a:spcPct val="0"/>
        </a:spcAft>
        <a:defRPr kumimoji="1" sz="4062">
          <a:solidFill>
            <a:schemeClr val="tx2"/>
          </a:solidFill>
          <a:latin typeface="Arial" panose="020B0604020202020204" pitchFamily="34" charset="0"/>
          <a:ea typeface="ＭＳ Ｐゴシック" panose="020B0600070205080204" pitchFamily="50" charset="-128"/>
        </a:defRPr>
      </a:lvl4pPr>
      <a:lvl5pPr algn="ctr" rtl="0" fontAlgn="base">
        <a:spcBef>
          <a:spcPct val="0"/>
        </a:spcBef>
        <a:spcAft>
          <a:spcPct val="0"/>
        </a:spcAft>
        <a:defRPr kumimoji="1" sz="4062">
          <a:solidFill>
            <a:schemeClr val="tx2"/>
          </a:solidFill>
          <a:latin typeface="Arial" panose="020B0604020202020204" pitchFamily="34" charset="0"/>
          <a:ea typeface="ＭＳ Ｐゴシック" panose="020B0600070205080204" pitchFamily="50" charset="-128"/>
        </a:defRPr>
      </a:lvl5pPr>
      <a:lvl6pPr marL="422041" algn="ctr" rtl="0" fontAlgn="base">
        <a:spcBef>
          <a:spcPct val="0"/>
        </a:spcBef>
        <a:spcAft>
          <a:spcPct val="0"/>
        </a:spcAft>
        <a:defRPr kumimoji="1" sz="4062">
          <a:solidFill>
            <a:schemeClr val="tx2"/>
          </a:solidFill>
          <a:latin typeface="Arial" panose="020B0604020202020204" pitchFamily="34" charset="0"/>
          <a:ea typeface="ＭＳ Ｐゴシック" panose="020B0600070205080204" pitchFamily="50" charset="-128"/>
        </a:defRPr>
      </a:lvl6pPr>
      <a:lvl7pPr marL="844083" algn="ctr" rtl="0" fontAlgn="base">
        <a:spcBef>
          <a:spcPct val="0"/>
        </a:spcBef>
        <a:spcAft>
          <a:spcPct val="0"/>
        </a:spcAft>
        <a:defRPr kumimoji="1" sz="4062">
          <a:solidFill>
            <a:schemeClr val="tx2"/>
          </a:solidFill>
          <a:latin typeface="Arial" panose="020B0604020202020204" pitchFamily="34" charset="0"/>
          <a:ea typeface="ＭＳ Ｐゴシック" panose="020B0600070205080204" pitchFamily="50" charset="-128"/>
        </a:defRPr>
      </a:lvl7pPr>
      <a:lvl8pPr marL="1266124" algn="ctr" rtl="0" fontAlgn="base">
        <a:spcBef>
          <a:spcPct val="0"/>
        </a:spcBef>
        <a:spcAft>
          <a:spcPct val="0"/>
        </a:spcAft>
        <a:defRPr kumimoji="1" sz="4062">
          <a:solidFill>
            <a:schemeClr val="tx2"/>
          </a:solidFill>
          <a:latin typeface="Arial" panose="020B0604020202020204" pitchFamily="34" charset="0"/>
          <a:ea typeface="ＭＳ Ｐゴシック" panose="020B0600070205080204" pitchFamily="50" charset="-128"/>
        </a:defRPr>
      </a:lvl8pPr>
      <a:lvl9pPr marL="1688165" algn="ctr" rtl="0" fontAlgn="base">
        <a:spcBef>
          <a:spcPct val="0"/>
        </a:spcBef>
        <a:spcAft>
          <a:spcPct val="0"/>
        </a:spcAft>
        <a:defRPr kumimoji="1" sz="4062">
          <a:solidFill>
            <a:schemeClr val="tx2"/>
          </a:solidFill>
          <a:latin typeface="Arial" panose="020B0604020202020204" pitchFamily="34" charset="0"/>
          <a:ea typeface="ＭＳ Ｐゴシック" panose="020B0600070205080204" pitchFamily="50" charset="-128"/>
        </a:defRPr>
      </a:lvl9pPr>
    </p:titleStyle>
    <p:bodyStyle>
      <a:lvl1pPr marL="316531" indent="-316531" algn="l" rtl="0" fontAlgn="base">
        <a:spcBef>
          <a:spcPct val="20000"/>
        </a:spcBef>
        <a:spcAft>
          <a:spcPct val="0"/>
        </a:spcAft>
        <a:buChar char="•"/>
        <a:defRPr kumimoji="1" sz="2954" kern="1200">
          <a:solidFill>
            <a:schemeClr val="tx1"/>
          </a:solidFill>
          <a:latin typeface="+mn-lt"/>
          <a:ea typeface="+mn-ea"/>
          <a:cs typeface="+mn-cs"/>
        </a:defRPr>
      </a:lvl1pPr>
      <a:lvl2pPr marL="685817" indent="-263776" algn="l" rtl="0" fontAlgn="base">
        <a:spcBef>
          <a:spcPct val="20000"/>
        </a:spcBef>
        <a:spcAft>
          <a:spcPct val="0"/>
        </a:spcAft>
        <a:buChar char="–"/>
        <a:defRPr kumimoji="1" sz="2585" kern="1200">
          <a:solidFill>
            <a:schemeClr val="tx1"/>
          </a:solidFill>
          <a:latin typeface="+mn-lt"/>
          <a:ea typeface="+mn-ea"/>
          <a:cs typeface="+mn-cs"/>
        </a:defRPr>
      </a:lvl2pPr>
      <a:lvl3pPr marL="1055103" indent="-211021" algn="l" rtl="0" fontAlgn="base">
        <a:spcBef>
          <a:spcPct val="20000"/>
        </a:spcBef>
        <a:spcAft>
          <a:spcPct val="0"/>
        </a:spcAft>
        <a:buChar char="•"/>
        <a:defRPr kumimoji="1" sz="2215" kern="1200">
          <a:solidFill>
            <a:schemeClr val="tx1"/>
          </a:solidFill>
          <a:latin typeface="+mn-lt"/>
          <a:ea typeface="+mn-ea"/>
          <a:cs typeface="+mn-cs"/>
        </a:defRPr>
      </a:lvl3pPr>
      <a:lvl4pPr marL="1477145" indent="-211021" algn="l" rtl="0" fontAlgn="base">
        <a:spcBef>
          <a:spcPct val="20000"/>
        </a:spcBef>
        <a:spcAft>
          <a:spcPct val="0"/>
        </a:spcAft>
        <a:buChar char="–"/>
        <a:defRPr kumimoji="1" sz="1846" kern="1200">
          <a:solidFill>
            <a:schemeClr val="tx1"/>
          </a:solidFill>
          <a:latin typeface="+mn-lt"/>
          <a:ea typeface="+mn-ea"/>
          <a:cs typeface="+mn-cs"/>
        </a:defRPr>
      </a:lvl4pPr>
      <a:lvl5pPr marL="1899186" indent="-211021" algn="l" rtl="0" fontAlgn="base">
        <a:spcBef>
          <a:spcPct val="20000"/>
        </a:spcBef>
        <a:spcAft>
          <a:spcPct val="0"/>
        </a:spcAft>
        <a:buChar char="»"/>
        <a:defRPr kumimoji="1" sz="1846"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92"/>
            </a:lvl1pPr>
          </a:lstStyle>
          <a:p>
            <a:pPr fontAlgn="base">
              <a:spcBef>
                <a:spcPct val="0"/>
              </a:spcBef>
              <a:spcAft>
                <a:spcPct val="0"/>
              </a:spcAft>
            </a:pPr>
            <a:fld id="{AD278CC4-ED38-4BF8-B7D9-66F9780E6377}" type="datetime1">
              <a:rPr lang="ja-JP" altLang="en-US" smtClean="0">
                <a:solidFill>
                  <a:srgbClr val="000000"/>
                </a:solidFill>
              </a:rPr>
              <a:t>2017/6/25</a:t>
            </a:fld>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92"/>
            </a:lvl1pPr>
          </a:lstStyle>
          <a:p>
            <a:pPr algn="ctr" fontAlgn="base">
              <a:spcBef>
                <a:spcPct val="0"/>
              </a:spcBef>
              <a:spcAft>
                <a:spcPct val="0"/>
              </a:spcAft>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92"/>
            </a:lvl1pPr>
          </a:lstStyle>
          <a:p>
            <a:pPr fontAlgn="base">
              <a:spcBef>
                <a:spcPct val="0"/>
              </a:spcBef>
              <a:spcAft>
                <a:spcPct val="0"/>
              </a:spcAft>
            </a:pPr>
            <a:fld id="{7785CAA3-0996-4524-A8D6-03C937CBAE5C}" type="slidenum">
              <a:rPr lang="en-US" altLang="ja-JP" smtClean="0">
                <a:solidFill>
                  <a:srgbClr val="000000"/>
                </a:solidFill>
              </a:rPr>
              <a:pPr fontAlgn="base">
                <a:spcBef>
                  <a:spcPct val="0"/>
                </a:spcBef>
                <a:spcAft>
                  <a:spcPct val="0"/>
                </a:spcAft>
              </a:pPr>
              <a:t>‹#›</a:t>
            </a:fld>
            <a:endParaRPr lang="en-US" altLang="ja-JP">
              <a:solidFill>
                <a:srgbClr val="000000"/>
              </a:solidFill>
            </a:endParaRPr>
          </a:p>
        </p:txBody>
      </p:sp>
    </p:spTree>
    <p:extLst>
      <p:ext uri="{BB962C8B-B14F-4D97-AF65-F5344CB8AC3E}">
        <p14:creationId xmlns:p14="http://schemas.microsoft.com/office/powerpoint/2010/main" val="1680456737"/>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hf hdr="0" ftr="0" dt="0"/>
  <p:txStyles>
    <p:titleStyle>
      <a:lvl1pPr algn="ctr" rtl="0" fontAlgn="base">
        <a:spcBef>
          <a:spcPct val="0"/>
        </a:spcBef>
        <a:spcAft>
          <a:spcPct val="0"/>
        </a:spcAft>
        <a:defRPr kumimoji="1" sz="4062" kern="1200">
          <a:solidFill>
            <a:schemeClr val="tx2"/>
          </a:solidFill>
          <a:latin typeface="+mj-lt"/>
          <a:ea typeface="+mj-ea"/>
          <a:cs typeface="+mj-cs"/>
        </a:defRPr>
      </a:lvl1pPr>
      <a:lvl2pPr algn="ctr" rtl="0" fontAlgn="base">
        <a:spcBef>
          <a:spcPct val="0"/>
        </a:spcBef>
        <a:spcAft>
          <a:spcPct val="0"/>
        </a:spcAft>
        <a:defRPr kumimoji="1" sz="4062">
          <a:solidFill>
            <a:schemeClr val="tx2"/>
          </a:solidFill>
          <a:latin typeface="Arial" panose="020B0604020202020204" pitchFamily="34" charset="0"/>
          <a:ea typeface="ＭＳ Ｐゴシック" panose="020B0600070205080204" pitchFamily="50" charset="-128"/>
        </a:defRPr>
      </a:lvl2pPr>
      <a:lvl3pPr algn="ctr" rtl="0" fontAlgn="base">
        <a:spcBef>
          <a:spcPct val="0"/>
        </a:spcBef>
        <a:spcAft>
          <a:spcPct val="0"/>
        </a:spcAft>
        <a:defRPr kumimoji="1" sz="4062">
          <a:solidFill>
            <a:schemeClr val="tx2"/>
          </a:solidFill>
          <a:latin typeface="Arial" panose="020B0604020202020204" pitchFamily="34" charset="0"/>
          <a:ea typeface="ＭＳ Ｐゴシック" panose="020B0600070205080204" pitchFamily="50" charset="-128"/>
        </a:defRPr>
      </a:lvl3pPr>
      <a:lvl4pPr algn="ctr" rtl="0" fontAlgn="base">
        <a:spcBef>
          <a:spcPct val="0"/>
        </a:spcBef>
        <a:spcAft>
          <a:spcPct val="0"/>
        </a:spcAft>
        <a:defRPr kumimoji="1" sz="4062">
          <a:solidFill>
            <a:schemeClr val="tx2"/>
          </a:solidFill>
          <a:latin typeface="Arial" panose="020B0604020202020204" pitchFamily="34" charset="0"/>
          <a:ea typeface="ＭＳ Ｐゴシック" panose="020B0600070205080204" pitchFamily="50" charset="-128"/>
        </a:defRPr>
      </a:lvl4pPr>
      <a:lvl5pPr algn="ctr" rtl="0" fontAlgn="base">
        <a:spcBef>
          <a:spcPct val="0"/>
        </a:spcBef>
        <a:spcAft>
          <a:spcPct val="0"/>
        </a:spcAft>
        <a:defRPr kumimoji="1" sz="4062">
          <a:solidFill>
            <a:schemeClr val="tx2"/>
          </a:solidFill>
          <a:latin typeface="Arial" panose="020B0604020202020204" pitchFamily="34" charset="0"/>
          <a:ea typeface="ＭＳ Ｐゴシック" panose="020B0600070205080204" pitchFamily="50" charset="-128"/>
        </a:defRPr>
      </a:lvl5pPr>
      <a:lvl6pPr marL="422041" algn="ctr" rtl="0" fontAlgn="base">
        <a:spcBef>
          <a:spcPct val="0"/>
        </a:spcBef>
        <a:spcAft>
          <a:spcPct val="0"/>
        </a:spcAft>
        <a:defRPr kumimoji="1" sz="4062">
          <a:solidFill>
            <a:schemeClr val="tx2"/>
          </a:solidFill>
          <a:latin typeface="Arial" panose="020B0604020202020204" pitchFamily="34" charset="0"/>
          <a:ea typeface="ＭＳ Ｐゴシック" panose="020B0600070205080204" pitchFamily="50" charset="-128"/>
        </a:defRPr>
      </a:lvl6pPr>
      <a:lvl7pPr marL="844083" algn="ctr" rtl="0" fontAlgn="base">
        <a:spcBef>
          <a:spcPct val="0"/>
        </a:spcBef>
        <a:spcAft>
          <a:spcPct val="0"/>
        </a:spcAft>
        <a:defRPr kumimoji="1" sz="4062">
          <a:solidFill>
            <a:schemeClr val="tx2"/>
          </a:solidFill>
          <a:latin typeface="Arial" panose="020B0604020202020204" pitchFamily="34" charset="0"/>
          <a:ea typeface="ＭＳ Ｐゴシック" panose="020B0600070205080204" pitchFamily="50" charset="-128"/>
        </a:defRPr>
      </a:lvl7pPr>
      <a:lvl8pPr marL="1266124" algn="ctr" rtl="0" fontAlgn="base">
        <a:spcBef>
          <a:spcPct val="0"/>
        </a:spcBef>
        <a:spcAft>
          <a:spcPct val="0"/>
        </a:spcAft>
        <a:defRPr kumimoji="1" sz="4062">
          <a:solidFill>
            <a:schemeClr val="tx2"/>
          </a:solidFill>
          <a:latin typeface="Arial" panose="020B0604020202020204" pitchFamily="34" charset="0"/>
          <a:ea typeface="ＭＳ Ｐゴシック" panose="020B0600070205080204" pitchFamily="50" charset="-128"/>
        </a:defRPr>
      </a:lvl8pPr>
      <a:lvl9pPr marL="1688165" algn="ctr" rtl="0" fontAlgn="base">
        <a:spcBef>
          <a:spcPct val="0"/>
        </a:spcBef>
        <a:spcAft>
          <a:spcPct val="0"/>
        </a:spcAft>
        <a:defRPr kumimoji="1" sz="4062">
          <a:solidFill>
            <a:schemeClr val="tx2"/>
          </a:solidFill>
          <a:latin typeface="Arial" panose="020B0604020202020204" pitchFamily="34" charset="0"/>
          <a:ea typeface="ＭＳ Ｐゴシック" panose="020B0600070205080204" pitchFamily="50" charset="-128"/>
        </a:defRPr>
      </a:lvl9pPr>
    </p:titleStyle>
    <p:bodyStyle>
      <a:lvl1pPr marL="316531" indent="-316531" algn="l" rtl="0" fontAlgn="base">
        <a:spcBef>
          <a:spcPct val="20000"/>
        </a:spcBef>
        <a:spcAft>
          <a:spcPct val="0"/>
        </a:spcAft>
        <a:buChar char="•"/>
        <a:defRPr kumimoji="1" sz="2954" kern="1200">
          <a:solidFill>
            <a:schemeClr val="tx1"/>
          </a:solidFill>
          <a:latin typeface="+mn-lt"/>
          <a:ea typeface="+mn-ea"/>
          <a:cs typeface="+mn-cs"/>
        </a:defRPr>
      </a:lvl1pPr>
      <a:lvl2pPr marL="685817" indent="-263776" algn="l" rtl="0" fontAlgn="base">
        <a:spcBef>
          <a:spcPct val="20000"/>
        </a:spcBef>
        <a:spcAft>
          <a:spcPct val="0"/>
        </a:spcAft>
        <a:buChar char="–"/>
        <a:defRPr kumimoji="1" sz="2585" kern="1200">
          <a:solidFill>
            <a:schemeClr val="tx1"/>
          </a:solidFill>
          <a:latin typeface="+mn-lt"/>
          <a:ea typeface="+mn-ea"/>
          <a:cs typeface="+mn-cs"/>
        </a:defRPr>
      </a:lvl2pPr>
      <a:lvl3pPr marL="1055103" indent="-211021" algn="l" rtl="0" fontAlgn="base">
        <a:spcBef>
          <a:spcPct val="20000"/>
        </a:spcBef>
        <a:spcAft>
          <a:spcPct val="0"/>
        </a:spcAft>
        <a:buChar char="•"/>
        <a:defRPr kumimoji="1" sz="2215" kern="1200">
          <a:solidFill>
            <a:schemeClr val="tx1"/>
          </a:solidFill>
          <a:latin typeface="+mn-lt"/>
          <a:ea typeface="+mn-ea"/>
          <a:cs typeface="+mn-cs"/>
        </a:defRPr>
      </a:lvl3pPr>
      <a:lvl4pPr marL="1477145" indent="-211021" algn="l" rtl="0" fontAlgn="base">
        <a:spcBef>
          <a:spcPct val="20000"/>
        </a:spcBef>
        <a:spcAft>
          <a:spcPct val="0"/>
        </a:spcAft>
        <a:buChar char="–"/>
        <a:defRPr kumimoji="1" sz="1846" kern="1200">
          <a:solidFill>
            <a:schemeClr val="tx1"/>
          </a:solidFill>
          <a:latin typeface="+mn-lt"/>
          <a:ea typeface="+mn-ea"/>
          <a:cs typeface="+mn-cs"/>
        </a:defRPr>
      </a:lvl4pPr>
      <a:lvl5pPr marL="1899186" indent="-211021" algn="l" rtl="0" fontAlgn="base">
        <a:spcBef>
          <a:spcPct val="20000"/>
        </a:spcBef>
        <a:spcAft>
          <a:spcPct val="0"/>
        </a:spcAft>
        <a:buChar char="»"/>
        <a:defRPr kumimoji="1" sz="1846"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1000"/>
            <a:lum/>
          </a:blip>
          <a:srcRect/>
          <a:tile tx="0" ty="0" sx="100000" sy="100000" flip="none" algn="tl"/>
        </a:blipFill>
        <a:effectLst/>
      </p:bgPr>
    </p:bg>
    <p:spTree>
      <p:nvGrpSpPr>
        <p:cNvPr id="1" name=""/>
        <p:cNvGrpSpPr/>
        <p:nvPr/>
      </p:nvGrpSpPr>
      <p:grpSpPr>
        <a:xfrm>
          <a:off x="0" y="0"/>
          <a:ext cx="0" cy="0"/>
          <a:chOff x="0" y="0"/>
          <a:chExt cx="0" cy="0"/>
        </a:xfrm>
      </p:grpSpPr>
      <p:sp>
        <p:nvSpPr>
          <p:cNvPr id="16" name="直線コネクタ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84406" tIns="42203" rIns="84406" bIns="42203" anchor="t" compatLnSpc="1"/>
          <a:lstStyle/>
          <a:p>
            <a:endParaRPr kumimoji="0" lang="en-US" sz="1662" dirty="0">
              <a:solidFill>
                <a:prstClr val="black"/>
              </a:solidFill>
            </a:endParaRPr>
          </a:p>
        </p:txBody>
      </p:sp>
      <p:sp>
        <p:nvSpPr>
          <p:cNvPr id="22" name="タイトル プレースホルダー 21"/>
          <p:cNvSpPr>
            <a:spLocks noGrp="1"/>
          </p:cNvSpPr>
          <p:nvPr>
            <p:ph type="title"/>
          </p:nvPr>
        </p:nvSpPr>
        <p:spPr>
          <a:xfrm>
            <a:off x="457200" y="274638"/>
            <a:ext cx="7467600" cy="1143000"/>
          </a:xfrm>
          <a:prstGeom prst="rect">
            <a:avLst/>
          </a:prstGeom>
        </p:spPr>
        <p:txBody>
          <a:bodyPr vert="horz" anchor="b">
            <a:normAutofit/>
          </a:bodyPr>
          <a:lstStyle/>
          <a:p>
            <a:r>
              <a:rPr kumimoji="0" lang="ja-JP" altLang="en-US"/>
              <a:t>マスター タイトルの書式設定</a:t>
            </a:r>
            <a:endParaRPr kumimoji="0" lang="en-US"/>
          </a:p>
        </p:txBody>
      </p:sp>
      <p:sp>
        <p:nvSpPr>
          <p:cNvPr id="13" name="テキスト プレースホルダー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ja-JP" altLang="en-US"/>
              <a:t>マスター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14" name="日付プレースホルダー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108">
                <a:solidFill>
                  <a:schemeClr val="tx2"/>
                </a:solidFill>
              </a:defRPr>
            </a:lvl1pPr>
          </a:lstStyle>
          <a:p>
            <a:fld id="{E6167165-327B-4534-A475-35E8C41CE164}" type="datetime1">
              <a:rPr kumimoji="1" lang="ja-JP" altLang="en-US" smtClean="0">
                <a:solidFill>
                  <a:srgbClr val="575F6D"/>
                </a:solidFill>
              </a:rPr>
              <a:t>2017/6/25</a:t>
            </a:fld>
            <a:endParaRPr kumimoji="1" lang="ja-JP" altLang="en-US">
              <a:solidFill>
                <a:srgbClr val="575F6D"/>
              </a:solidFill>
            </a:endParaRPr>
          </a:p>
        </p:txBody>
      </p:sp>
      <p:sp>
        <p:nvSpPr>
          <p:cNvPr id="3" name="フッター プレースホルダー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108">
                <a:solidFill>
                  <a:schemeClr val="tx2"/>
                </a:solidFill>
              </a:defRPr>
            </a:lvl1pPr>
          </a:lstStyle>
          <a:p>
            <a:endParaRPr kumimoji="1" lang="ja-JP" altLang="en-US">
              <a:solidFill>
                <a:srgbClr val="575F6D"/>
              </a:solidFill>
            </a:endParaRPr>
          </a:p>
        </p:txBody>
      </p:sp>
      <p:sp>
        <p:nvSpPr>
          <p:cNvPr id="7" name="直線コネクタ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84406" tIns="42203" rIns="84406" bIns="42203" anchor="t" compatLnSpc="1"/>
          <a:lstStyle/>
          <a:p>
            <a:endParaRPr kumimoji="0" lang="en-US" sz="1662">
              <a:solidFill>
                <a:prstClr val="black"/>
              </a:solidFill>
            </a:endParaRPr>
          </a:p>
        </p:txBody>
      </p:sp>
      <p:sp>
        <p:nvSpPr>
          <p:cNvPr id="9" name="直線コネクタ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84406" tIns="42203" rIns="84406" bIns="42203" anchor="t" compatLnSpc="1"/>
          <a:lstStyle/>
          <a:p>
            <a:endParaRPr kumimoji="0" lang="en-US" sz="1662">
              <a:solidFill>
                <a:prstClr val="black"/>
              </a:solidFill>
            </a:endParaRPr>
          </a:p>
        </p:txBody>
      </p:sp>
      <p:sp>
        <p:nvSpPr>
          <p:cNvPr id="10" name="正方形/長方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a:solidFill>
                <a:prstClr val="white"/>
              </a:solidFill>
            </a:endParaRPr>
          </a:p>
        </p:txBody>
      </p:sp>
      <p:sp>
        <p:nvSpPr>
          <p:cNvPr id="11" name="直線コネクタ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84406" tIns="42203" rIns="84406" bIns="42203" anchor="t" compatLnSpc="1"/>
          <a:lstStyle/>
          <a:p>
            <a:endParaRPr kumimoji="0" lang="en-US" sz="1662">
              <a:solidFill>
                <a:prstClr val="black"/>
              </a:solidFill>
            </a:endParaRPr>
          </a:p>
        </p:txBody>
      </p:sp>
      <p:sp>
        <p:nvSpPr>
          <p:cNvPr id="12" name="円/楕円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662" dirty="0">
              <a:solidFill>
                <a:prstClr val="white"/>
              </a:solidFill>
            </a:endParaRPr>
          </a:p>
        </p:txBody>
      </p:sp>
      <p:sp>
        <p:nvSpPr>
          <p:cNvPr id="23" name="スライド番号プレースホルダー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292" b="1">
                <a:solidFill>
                  <a:srgbClr val="FFFFFF"/>
                </a:solidFill>
              </a:defRPr>
            </a:lvl1pPr>
          </a:lstStyle>
          <a:p>
            <a:fld id="{F2119AC1-7F65-4815-91E2-B6185B11A139}" type="slidenum">
              <a:rPr kumimoji="1" lang="ja-JP" altLang="en-US" smtClean="0"/>
              <a:pPr/>
              <a:t>‹#›</a:t>
            </a:fld>
            <a:endParaRPr kumimoji="1" lang="ja-JP" altLang="en-US"/>
          </a:p>
        </p:txBody>
      </p:sp>
    </p:spTree>
    <p:extLst>
      <p:ext uri="{BB962C8B-B14F-4D97-AF65-F5344CB8AC3E}">
        <p14:creationId xmlns:p14="http://schemas.microsoft.com/office/powerpoint/2010/main" val="3723239418"/>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hf hdr="0" ftr="0" dt="0"/>
  <p:txStyles>
    <p:titleStyle>
      <a:lvl1pPr algn="l" rtl="0" eaLnBrk="1" latinLnBrk="0" hangingPunct="1">
        <a:spcBef>
          <a:spcPct val="0"/>
        </a:spcBef>
        <a:buNone/>
        <a:defRPr kumimoji="1" sz="2769" b="0" kern="1200" cap="small" baseline="0">
          <a:solidFill>
            <a:schemeClr val="tx2"/>
          </a:solidFill>
          <a:latin typeface="+mj-lt"/>
          <a:ea typeface="+mj-ea"/>
          <a:cs typeface="+mj-cs"/>
        </a:defRPr>
      </a:lvl1pPr>
    </p:titleStyle>
    <p:bodyStyle>
      <a:lvl1pPr marL="253225" indent="-253225" algn="l" rtl="0" eaLnBrk="1" latinLnBrk="0" hangingPunct="1">
        <a:spcBef>
          <a:spcPts val="554"/>
        </a:spcBef>
        <a:buClr>
          <a:schemeClr val="accent1"/>
        </a:buClr>
        <a:buSzPct val="70000"/>
        <a:buFont typeface="Wingdings"/>
        <a:buChar char=""/>
        <a:defRPr kumimoji="1" sz="2215" kern="1200">
          <a:solidFill>
            <a:schemeClr val="tx1"/>
          </a:solidFill>
          <a:latin typeface="+mn-lt"/>
          <a:ea typeface="+mn-ea"/>
          <a:cs typeface="+mn-cs"/>
        </a:defRPr>
      </a:lvl1pPr>
      <a:lvl2pPr marL="590858" indent="-253225" algn="l" rtl="0" eaLnBrk="1" latinLnBrk="0" hangingPunct="1">
        <a:spcBef>
          <a:spcPct val="20000"/>
        </a:spcBef>
        <a:buClr>
          <a:schemeClr val="accent1"/>
        </a:buClr>
        <a:buSzPct val="80000"/>
        <a:buFont typeface="Wingdings 2"/>
        <a:buChar char=""/>
        <a:defRPr kumimoji="1" sz="1939" kern="1200">
          <a:solidFill>
            <a:schemeClr val="tx1"/>
          </a:solidFill>
          <a:latin typeface="+mn-lt"/>
          <a:ea typeface="+mn-ea"/>
          <a:cs typeface="+mn-cs"/>
        </a:defRPr>
      </a:lvl2pPr>
      <a:lvl3pPr marL="844083" indent="-168817" algn="l" rtl="0" eaLnBrk="1" latinLnBrk="0" hangingPunct="1">
        <a:spcBef>
          <a:spcPct val="20000"/>
        </a:spcBef>
        <a:buClr>
          <a:schemeClr val="accent1">
            <a:shade val="75000"/>
          </a:schemeClr>
        </a:buClr>
        <a:buSzPct val="60000"/>
        <a:buFont typeface="Wingdings"/>
        <a:buChar char=""/>
        <a:defRPr kumimoji="1" sz="1662" kern="1200">
          <a:solidFill>
            <a:schemeClr val="tx1"/>
          </a:solidFill>
          <a:latin typeface="+mn-lt"/>
          <a:ea typeface="+mn-ea"/>
          <a:cs typeface="+mn-cs"/>
        </a:defRPr>
      </a:lvl3pPr>
      <a:lvl4pPr marL="1097307" indent="-168817" algn="l" rtl="0" eaLnBrk="1" latinLnBrk="0" hangingPunct="1">
        <a:spcBef>
          <a:spcPct val="20000"/>
        </a:spcBef>
        <a:buClr>
          <a:schemeClr val="accent1">
            <a:tint val="60000"/>
          </a:schemeClr>
        </a:buClr>
        <a:buSzPct val="60000"/>
        <a:buFont typeface="Wingdings"/>
        <a:buChar char=""/>
        <a:defRPr kumimoji="1" sz="1662" kern="1200">
          <a:solidFill>
            <a:schemeClr val="tx1"/>
          </a:solidFill>
          <a:latin typeface="+mn-lt"/>
          <a:ea typeface="+mn-ea"/>
          <a:cs typeface="+mn-cs"/>
        </a:defRPr>
      </a:lvl4pPr>
      <a:lvl5pPr marL="1350532" indent="-168817" algn="l" rtl="0" eaLnBrk="1" latinLnBrk="0" hangingPunct="1">
        <a:spcBef>
          <a:spcPct val="20000"/>
        </a:spcBef>
        <a:buClr>
          <a:schemeClr val="accent2">
            <a:tint val="60000"/>
          </a:schemeClr>
        </a:buClr>
        <a:buSzPct val="68000"/>
        <a:buFont typeface="Wingdings 2"/>
        <a:buChar char=""/>
        <a:defRPr kumimoji="1" sz="1477" kern="1200">
          <a:solidFill>
            <a:schemeClr val="tx1"/>
          </a:solidFill>
          <a:latin typeface="+mn-lt"/>
          <a:ea typeface="+mn-ea"/>
          <a:cs typeface="+mn-cs"/>
        </a:defRPr>
      </a:lvl5pPr>
      <a:lvl6pPr marL="1603757" indent="-168817" algn="l" rtl="0" eaLnBrk="1" latinLnBrk="0" hangingPunct="1">
        <a:spcBef>
          <a:spcPct val="20000"/>
        </a:spcBef>
        <a:buClr>
          <a:schemeClr val="accent1"/>
        </a:buClr>
        <a:buChar char="•"/>
        <a:defRPr kumimoji="1" sz="1477" kern="1200">
          <a:solidFill>
            <a:schemeClr val="tx2"/>
          </a:solidFill>
          <a:latin typeface="+mn-lt"/>
          <a:ea typeface="+mn-ea"/>
          <a:cs typeface="+mn-cs"/>
        </a:defRPr>
      </a:lvl6pPr>
      <a:lvl7pPr marL="1856982" indent="-168817" algn="l" rtl="0" eaLnBrk="1" latinLnBrk="0" hangingPunct="1">
        <a:spcBef>
          <a:spcPct val="20000"/>
        </a:spcBef>
        <a:buClr>
          <a:schemeClr val="accent1">
            <a:tint val="60000"/>
          </a:schemeClr>
        </a:buClr>
        <a:buSzPct val="60000"/>
        <a:buFont typeface="Wingdings"/>
        <a:buChar char=""/>
        <a:defRPr kumimoji="1" sz="1292" kern="1200" baseline="0">
          <a:solidFill>
            <a:schemeClr val="tx2"/>
          </a:solidFill>
          <a:latin typeface="+mn-lt"/>
          <a:ea typeface="+mn-ea"/>
          <a:cs typeface="+mn-cs"/>
        </a:defRPr>
      </a:lvl7pPr>
      <a:lvl8pPr marL="2110207" indent="-168817" algn="l" rtl="0" eaLnBrk="1" latinLnBrk="0" hangingPunct="1">
        <a:spcBef>
          <a:spcPct val="20000"/>
        </a:spcBef>
        <a:buClr>
          <a:schemeClr val="accent2"/>
        </a:buClr>
        <a:buChar char="•"/>
        <a:defRPr kumimoji="1" sz="1292" kern="1200" cap="small" baseline="0">
          <a:solidFill>
            <a:schemeClr val="tx2"/>
          </a:solidFill>
          <a:latin typeface="+mn-lt"/>
          <a:ea typeface="+mn-ea"/>
          <a:cs typeface="+mn-cs"/>
        </a:defRPr>
      </a:lvl8pPr>
      <a:lvl9pPr marL="2363431" indent="-168817" algn="l" rtl="0" eaLnBrk="1" latinLnBrk="0" hangingPunct="1">
        <a:spcBef>
          <a:spcPct val="20000"/>
        </a:spcBef>
        <a:buClr>
          <a:schemeClr val="accent1">
            <a:shade val="75000"/>
          </a:schemeClr>
        </a:buClr>
        <a:buChar char="•"/>
        <a:defRPr kumimoji="1" sz="1292" kern="1200" baseline="0">
          <a:solidFill>
            <a:schemeClr val="tx2"/>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22041" algn="l" rtl="0" eaLnBrk="1" latinLnBrk="0" hangingPunct="1">
        <a:defRPr kumimoji="1" kern="1200">
          <a:solidFill>
            <a:schemeClr val="tx1"/>
          </a:solidFill>
          <a:latin typeface="+mn-lt"/>
          <a:ea typeface="+mn-ea"/>
          <a:cs typeface="+mn-cs"/>
        </a:defRPr>
      </a:lvl2pPr>
      <a:lvl3pPr marL="844083" algn="l" rtl="0" eaLnBrk="1" latinLnBrk="0" hangingPunct="1">
        <a:defRPr kumimoji="1" kern="1200">
          <a:solidFill>
            <a:schemeClr val="tx1"/>
          </a:solidFill>
          <a:latin typeface="+mn-lt"/>
          <a:ea typeface="+mn-ea"/>
          <a:cs typeface="+mn-cs"/>
        </a:defRPr>
      </a:lvl3pPr>
      <a:lvl4pPr marL="1266124" algn="l" rtl="0" eaLnBrk="1" latinLnBrk="0" hangingPunct="1">
        <a:defRPr kumimoji="1" kern="1200">
          <a:solidFill>
            <a:schemeClr val="tx1"/>
          </a:solidFill>
          <a:latin typeface="+mn-lt"/>
          <a:ea typeface="+mn-ea"/>
          <a:cs typeface="+mn-cs"/>
        </a:defRPr>
      </a:lvl4pPr>
      <a:lvl5pPr marL="1688165" algn="l" rtl="0" eaLnBrk="1" latinLnBrk="0" hangingPunct="1">
        <a:defRPr kumimoji="1" kern="1200">
          <a:solidFill>
            <a:schemeClr val="tx1"/>
          </a:solidFill>
          <a:latin typeface="+mn-lt"/>
          <a:ea typeface="+mn-ea"/>
          <a:cs typeface="+mn-cs"/>
        </a:defRPr>
      </a:lvl5pPr>
      <a:lvl6pPr marL="2110207" algn="l" rtl="0" eaLnBrk="1" latinLnBrk="0" hangingPunct="1">
        <a:defRPr kumimoji="1" kern="1200">
          <a:solidFill>
            <a:schemeClr val="tx1"/>
          </a:solidFill>
          <a:latin typeface="+mn-lt"/>
          <a:ea typeface="+mn-ea"/>
          <a:cs typeface="+mn-cs"/>
        </a:defRPr>
      </a:lvl6pPr>
      <a:lvl7pPr marL="2532248" algn="l" rtl="0" eaLnBrk="1" latinLnBrk="0" hangingPunct="1">
        <a:defRPr kumimoji="1" kern="1200">
          <a:solidFill>
            <a:schemeClr val="tx1"/>
          </a:solidFill>
          <a:latin typeface="+mn-lt"/>
          <a:ea typeface="+mn-ea"/>
          <a:cs typeface="+mn-cs"/>
        </a:defRPr>
      </a:lvl7pPr>
      <a:lvl8pPr marL="2954289" algn="l" rtl="0" eaLnBrk="1" latinLnBrk="0" hangingPunct="1">
        <a:defRPr kumimoji="1" kern="1200">
          <a:solidFill>
            <a:schemeClr val="tx1"/>
          </a:solidFill>
          <a:latin typeface="+mn-lt"/>
          <a:ea typeface="+mn-ea"/>
          <a:cs typeface="+mn-cs"/>
        </a:defRPr>
      </a:lvl8pPr>
      <a:lvl9pPr marL="3376331" algn="l" rtl="0" eaLnBrk="1" latinLnBrk="0" hangingPunct="1">
        <a:defRPr kumimoji="1"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3" descr="C:\project\PPTtemplate\01_eco\Normal.jpg"/>
          <p:cNvPicPr>
            <a:picLocks noChangeAspect="1" noChangeArrowheads="1"/>
          </p:cNvPicPr>
          <p:nvPr userDrawn="1"/>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027" name="タイトル プレースホルダ 1"/>
          <p:cNvSpPr>
            <a:spLocks noGrp="1"/>
          </p:cNvSpPr>
          <p:nvPr>
            <p:ph type="title"/>
          </p:nvPr>
        </p:nvSpPr>
        <p:spPr bwMode="auto">
          <a:xfrm>
            <a:off x="457200" y="5589588"/>
            <a:ext cx="8229600" cy="5762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8" name="テキスト プレースホルダ 2"/>
          <p:cNvSpPr>
            <a:spLocks noGrp="1"/>
          </p:cNvSpPr>
          <p:nvPr>
            <p:ph type="body" idx="1"/>
          </p:nvPr>
        </p:nvSpPr>
        <p:spPr bwMode="auto">
          <a:xfrm>
            <a:off x="611188" y="620713"/>
            <a:ext cx="7921625" cy="4464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107950" y="6492877"/>
            <a:ext cx="2133600" cy="365125"/>
          </a:xfrm>
          <a:prstGeom prst="rect">
            <a:avLst/>
          </a:prstGeom>
        </p:spPr>
        <p:txBody>
          <a:bodyPr vert="horz" lIns="91440" tIns="45720" rIns="91440" bIns="45720" rtlCol="0" anchor="ctr"/>
          <a:lstStyle>
            <a:lvl1pPr algn="l" fontAlgn="auto">
              <a:spcBef>
                <a:spcPts val="0"/>
              </a:spcBef>
              <a:spcAft>
                <a:spcPts val="0"/>
              </a:spcAft>
              <a:defRPr sz="1108">
                <a:solidFill>
                  <a:schemeClr val="bg1"/>
                </a:solidFill>
                <a:latin typeface="+mn-lt"/>
                <a:ea typeface="+mn-ea"/>
              </a:defRPr>
            </a:lvl1pPr>
          </a:lstStyle>
          <a:p>
            <a:pPr>
              <a:defRPr/>
            </a:pPr>
            <a:fld id="{2C3FE909-1C0F-46E2-B124-EC3F7A79CC22}" type="datetime1">
              <a:rPr lang="ja-JP" altLang="en-US" smtClean="0">
                <a:solidFill>
                  <a:prstClr val="white"/>
                </a:solidFill>
              </a:rPr>
              <a:t>2017/6/25</a:t>
            </a:fld>
            <a:endParaRPr lang="ja-JP" altLang="en-US">
              <a:solidFill>
                <a:prstClr val="white"/>
              </a:solidFill>
            </a:endParaRPr>
          </a:p>
        </p:txBody>
      </p:sp>
      <p:sp>
        <p:nvSpPr>
          <p:cNvPr id="5" name="フッター プレースホルダ 4"/>
          <p:cNvSpPr>
            <a:spLocks noGrp="1"/>
          </p:cNvSpPr>
          <p:nvPr>
            <p:ph type="ftr" sz="quarter" idx="3"/>
          </p:nvPr>
        </p:nvSpPr>
        <p:spPr>
          <a:xfrm>
            <a:off x="2268538" y="6492877"/>
            <a:ext cx="6624637" cy="365125"/>
          </a:xfrm>
          <a:prstGeom prst="rect">
            <a:avLst/>
          </a:prstGeom>
        </p:spPr>
        <p:txBody>
          <a:bodyPr vert="horz" lIns="91440" tIns="45720" rIns="91440" bIns="45720" rtlCol="0" anchor="ctr"/>
          <a:lstStyle>
            <a:lvl1pPr algn="r" fontAlgn="auto">
              <a:spcBef>
                <a:spcPts val="0"/>
              </a:spcBef>
              <a:spcAft>
                <a:spcPts val="0"/>
              </a:spcAft>
              <a:defRPr sz="1108">
                <a:solidFill>
                  <a:schemeClr val="bg1"/>
                </a:solidFill>
                <a:latin typeface="+mn-lt"/>
                <a:ea typeface="+mn-ea"/>
              </a:defRPr>
            </a:lvl1pPr>
          </a:lstStyle>
          <a:p>
            <a:pPr>
              <a:defRPr/>
            </a:pPr>
            <a:endParaRPr lang="ja-JP" altLang="en-US">
              <a:solidFill>
                <a:prstClr val="white"/>
              </a:solidFill>
            </a:endParaRPr>
          </a:p>
        </p:txBody>
      </p:sp>
      <p:sp>
        <p:nvSpPr>
          <p:cNvPr id="6" name="スライド番号プレースホルダ 5"/>
          <p:cNvSpPr>
            <a:spLocks noGrp="1"/>
          </p:cNvSpPr>
          <p:nvPr>
            <p:ph type="sldNum" sz="quarter" idx="4"/>
          </p:nvPr>
        </p:nvSpPr>
        <p:spPr>
          <a:xfrm>
            <a:off x="6732588" y="6237288"/>
            <a:ext cx="2133600" cy="215900"/>
          </a:xfrm>
          <a:prstGeom prst="rect">
            <a:avLst/>
          </a:prstGeom>
        </p:spPr>
        <p:txBody>
          <a:bodyPr vert="horz" lIns="91440" tIns="45720" rIns="91440" bIns="45720" rtlCol="0" anchor="ctr"/>
          <a:lstStyle>
            <a:lvl1pPr algn="r" fontAlgn="auto">
              <a:spcBef>
                <a:spcPts val="0"/>
              </a:spcBef>
              <a:spcAft>
                <a:spcPts val="0"/>
              </a:spcAft>
              <a:defRPr sz="1108">
                <a:solidFill>
                  <a:srgbClr val="3A1D00"/>
                </a:solidFill>
                <a:latin typeface="+mn-lt"/>
                <a:ea typeface="+mn-ea"/>
              </a:defRPr>
            </a:lvl1pPr>
          </a:lstStyle>
          <a:p>
            <a:pPr>
              <a:defRPr/>
            </a:pPr>
            <a:fld id="{4513A82B-8337-4310-B938-6F672E95EE0C}" type="slidenum">
              <a:rPr lang="ja-JP" altLang="en-US"/>
              <a:pPr>
                <a:defRPr/>
              </a:pPr>
              <a:t>‹#›</a:t>
            </a:fld>
            <a:endParaRPr lang="ja-JP" altLang="en-US"/>
          </a:p>
        </p:txBody>
      </p:sp>
    </p:spTree>
    <p:extLst>
      <p:ext uri="{BB962C8B-B14F-4D97-AF65-F5344CB8AC3E}">
        <p14:creationId xmlns:p14="http://schemas.microsoft.com/office/powerpoint/2010/main" val="774937401"/>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hdr="0" ftr="0" dt="0"/>
  <p:txStyles>
    <p:titleStyle>
      <a:lvl1pPr algn="l" rtl="0" eaLnBrk="1" fontAlgn="base" hangingPunct="1">
        <a:spcBef>
          <a:spcPct val="0"/>
        </a:spcBef>
        <a:spcAft>
          <a:spcPct val="0"/>
        </a:spcAft>
        <a:defRPr kumimoji="1" sz="2954" b="1" kern="1200">
          <a:solidFill>
            <a:srgbClr val="3A1D00"/>
          </a:solidFill>
          <a:latin typeface="+mj-lt"/>
          <a:ea typeface="+mj-ea"/>
          <a:cs typeface="+mj-cs"/>
        </a:defRPr>
      </a:lvl1pPr>
      <a:lvl2pPr algn="l" rtl="0" eaLnBrk="1" fontAlgn="base" hangingPunct="1">
        <a:spcBef>
          <a:spcPct val="0"/>
        </a:spcBef>
        <a:spcAft>
          <a:spcPct val="0"/>
        </a:spcAft>
        <a:defRPr kumimoji="1" sz="2954" b="1">
          <a:solidFill>
            <a:srgbClr val="3A1D00"/>
          </a:solidFill>
          <a:latin typeface="Calibri" pitchFamily="34" charset="0"/>
          <a:ea typeface="ＭＳ Ｐゴシック" charset="-128"/>
        </a:defRPr>
      </a:lvl2pPr>
      <a:lvl3pPr algn="l" rtl="0" eaLnBrk="1" fontAlgn="base" hangingPunct="1">
        <a:spcBef>
          <a:spcPct val="0"/>
        </a:spcBef>
        <a:spcAft>
          <a:spcPct val="0"/>
        </a:spcAft>
        <a:defRPr kumimoji="1" sz="2954" b="1">
          <a:solidFill>
            <a:srgbClr val="3A1D00"/>
          </a:solidFill>
          <a:latin typeface="Calibri" pitchFamily="34" charset="0"/>
          <a:ea typeface="ＭＳ Ｐゴシック" charset="-128"/>
        </a:defRPr>
      </a:lvl3pPr>
      <a:lvl4pPr algn="l" rtl="0" eaLnBrk="1" fontAlgn="base" hangingPunct="1">
        <a:spcBef>
          <a:spcPct val="0"/>
        </a:spcBef>
        <a:spcAft>
          <a:spcPct val="0"/>
        </a:spcAft>
        <a:defRPr kumimoji="1" sz="2954" b="1">
          <a:solidFill>
            <a:srgbClr val="3A1D00"/>
          </a:solidFill>
          <a:latin typeface="Calibri" pitchFamily="34" charset="0"/>
          <a:ea typeface="ＭＳ Ｐゴシック" charset="-128"/>
        </a:defRPr>
      </a:lvl4pPr>
      <a:lvl5pPr algn="l" rtl="0" eaLnBrk="1" fontAlgn="base" hangingPunct="1">
        <a:spcBef>
          <a:spcPct val="0"/>
        </a:spcBef>
        <a:spcAft>
          <a:spcPct val="0"/>
        </a:spcAft>
        <a:defRPr kumimoji="1" sz="2954" b="1">
          <a:solidFill>
            <a:srgbClr val="3A1D00"/>
          </a:solidFill>
          <a:latin typeface="Calibri" pitchFamily="34" charset="0"/>
          <a:ea typeface="ＭＳ Ｐゴシック" charset="-128"/>
        </a:defRPr>
      </a:lvl5pPr>
      <a:lvl6pPr marL="422041" algn="l" rtl="0" eaLnBrk="1" fontAlgn="base" hangingPunct="1">
        <a:spcBef>
          <a:spcPct val="0"/>
        </a:spcBef>
        <a:spcAft>
          <a:spcPct val="0"/>
        </a:spcAft>
        <a:defRPr kumimoji="1" sz="2954" b="1">
          <a:solidFill>
            <a:srgbClr val="3A1D00"/>
          </a:solidFill>
          <a:latin typeface="Calibri" pitchFamily="34" charset="0"/>
          <a:ea typeface="ＭＳ Ｐゴシック" charset="-128"/>
        </a:defRPr>
      </a:lvl6pPr>
      <a:lvl7pPr marL="844083" algn="l" rtl="0" eaLnBrk="1" fontAlgn="base" hangingPunct="1">
        <a:spcBef>
          <a:spcPct val="0"/>
        </a:spcBef>
        <a:spcAft>
          <a:spcPct val="0"/>
        </a:spcAft>
        <a:defRPr kumimoji="1" sz="2954" b="1">
          <a:solidFill>
            <a:srgbClr val="3A1D00"/>
          </a:solidFill>
          <a:latin typeface="Calibri" pitchFamily="34" charset="0"/>
          <a:ea typeface="ＭＳ Ｐゴシック" charset="-128"/>
        </a:defRPr>
      </a:lvl7pPr>
      <a:lvl8pPr marL="1266124" algn="l" rtl="0" eaLnBrk="1" fontAlgn="base" hangingPunct="1">
        <a:spcBef>
          <a:spcPct val="0"/>
        </a:spcBef>
        <a:spcAft>
          <a:spcPct val="0"/>
        </a:spcAft>
        <a:defRPr kumimoji="1" sz="2954" b="1">
          <a:solidFill>
            <a:srgbClr val="3A1D00"/>
          </a:solidFill>
          <a:latin typeface="Calibri" pitchFamily="34" charset="0"/>
          <a:ea typeface="ＭＳ Ｐゴシック" charset="-128"/>
        </a:defRPr>
      </a:lvl8pPr>
      <a:lvl9pPr marL="1688165" algn="l" rtl="0" eaLnBrk="1" fontAlgn="base" hangingPunct="1">
        <a:spcBef>
          <a:spcPct val="0"/>
        </a:spcBef>
        <a:spcAft>
          <a:spcPct val="0"/>
        </a:spcAft>
        <a:defRPr kumimoji="1" sz="2954" b="1">
          <a:solidFill>
            <a:srgbClr val="3A1D00"/>
          </a:solidFill>
          <a:latin typeface="Calibri" pitchFamily="34" charset="0"/>
          <a:ea typeface="ＭＳ Ｐゴシック" charset="-128"/>
        </a:defRPr>
      </a:lvl9pPr>
    </p:titleStyle>
    <p:bodyStyle>
      <a:lvl1pPr marL="316531" indent="-316531" algn="l" rtl="0" eaLnBrk="1" fontAlgn="base" hangingPunct="1">
        <a:spcBef>
          <a:spcPct val="20000"/>
        </a:spcBef>
        <a:spcAft>
          <a:spcPct val="0"/>
        </a:spcAft>
        <a:buFont typeface="Arial" charset="0"/>
        <a:buChar char="•"/>
        <a:defRPr kumimoji="1" sz="1846" kern="1200">
          <a:solidFill>
            <a:srgbClr val="3A1D00"/>
          </a:solidFill>
          <a:latin typeface="+mn-lt"/>
          <a:ea typeface="+mn-ea"/>
          <a:cs typeface="+mn-cs"/>
        </a:defRPr>
      </a:lvl1pPr>
      <a:lvl2pPr marL="685817" indent="-263776" algn="l" rtl="0" eaLnBrk="1" fontAlgn="base" hangingPunct="1">
        <a:spcBef>
          <a:spcPct val="20000"/>
        </a:spcBef>
        <a:spcAft>
          <a:spcPct val="0"/>
        </a:spcAft>
        <a:buFont typeface="Arial" charset="0"/>
        <a:buChar char="–"/>
        <a:defRPr kumimoji="1" kern="1200">
          <a:solidFill>
            <a:srgbClr val="3A1D00"/>
          </a:solidFill>
          <a:latin typeface="+mn-lt"/>
          <a:ea typeface="+mn-ea"/>
          <a:cs typeface="+mn-cs"/>
        </a:defRPr>
      </a:lvl2pPr>
      <a:lvl3pPr marL="1055103" indent="-211021" algn="l" rtl="0" eaLnBrk="1" fontAlgn="base" hangingPunct="1">
        <a:spcBef>
          <a:spcPct val="20000"/>
        </a:spcBef>
        <a:spcAft>
          <a:spcPct val="0"/>
        </a:spcAft>
        <a:buFont typeface="Arial" charset="0"/>
        <a:buChar char="•"/>
        <a:defRPr kumimoji="1" sz="1477" kern="1200">
          <a:solidFill>
            <a:srgbClr val="3A1D00"/>
          </a:solidFill>
          <a:latin typeface="+mn-lt"/>
          <a:ea typeface="+mn-ea"/>
          <a:cs typeface="+mn-cs"/>
        </a:defRPr>
      </a:lvl3pPr>
      <a:lvl4pPr marL="1477145" indent="-211021" algn="l" rtl="0" eaLnBrk="1" fontAlgn="base" hangingPunct="1">
        <a:spcBef>
          <a:spcPct val="20000"/>
        </a:spcBef>
        <a:spcAft>
          <a:spcPct val="0"/>
        </a:spcAft>
        <a:buFont typeface="Arial" charset="0"/>
        <a:buChar char="–"/>
        <a:defRPr kumimoji="1" sz="1292" kern="1200">
          <a:solidFill>
            <a:srgbClr val="3A1D00"/>
          </a:solidFill>
          <a:latin typeface="+mn-lt"/>
          <a:ea typeface="+mn-ea"/>
          <a:cs typeface="+mn-cs"/>
        </a:defRPr>
      </a:lvl4pPr>
      <a:lvl5pPr marL="1899186" indent="-211021" algn="l" rtl="0" eaLnBrk="1" fontAlgn="base" hangingPunct="1">
        <a:spcBef>
          <a:spcPct val="20000"/>
        </a:spcBef>
        <a:spcAft>
          <a:spcPct val="0"/>
        </a:spcAft>
        <a:buFont typeface="Arial" charset="0"/>
        <a:buChar char="»"/>
        <a:defRPr kumimoji="1" sz="1108" kern="1200">
          <a:solidFill>
            <a:srgbClr val="3A1D00"/>
          </a:solidFill>
          <a:latin typeface="+mn-lt"/>
          <a:ea typeface="+mn-ea"/>
          <a:cs typeface="+mn-cs"/>
        </a:defRPr>
      </a:lvl5pPr>
      <a:lvl6pPr marL="2321227"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kumimoji="1" sz="1846" kern="1200">
          <a:solidFill>
            <a:schemeClr val="tx1"/>
          </a:solidFill>
          <a:latin typeface="+mn-lt"/>
          <a:ea typeface="+mn-ea"/>
          <a:cs typeface="+mn-cs"/>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71000"/>
            <a:lum/>
          </a:blip>
          <a:srcRect/>
          <a:tile tx="0" ty="0" sx="100000" sy="100000" flip="none" algn="tl"/>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9"/>
            <a:ext cx="8229600" cy="1143000"/>
          </a:xfrm>
          <a:prstGeom prst="rect">
            <a:avLst/>
          </a:prstGeom>
        </p:spPr>
        <p:txBody>
          <a:bodyPr vert="horz" lIns="90596" tIns="45302" rIns="90596" bIns="45302"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4"/>
            <a:ext cx="8229600" cy="4525964"/>
          </a:xfrm>
          <a:prstGeom prst="rect">
            <a:avLst/>
          </a:prstGeom>
        </p:spPr>
        <p:txBody>
          <a:bodyPr vert="horz" lIns="90596" tIns="45302" rIns="90596" bIns="45302"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1" y="6356358"/>
            <a:ext cx="2133600" cy="365125"/>
          </a:xfrm>
          <a:prstGeom prst="rect">
            <a:avLst/>
          </a:prstGeom>
        </p:spPr>
        <p:txBody>
          <a:bodyPr vert="horz" lIns="90596" tIns="45302" rIns="90596" bIns="45302" rtlCol="0" anchor="ctr"/>
          <a:lstStyle>
            <a:lvl1pPr algn="l">
              <a:defRPr sz="1200">
                <a:solidFill>
                  <a:schemeClr val="tx1">
                    <a:tint val="75000"/>
                  </a:schemeClr>
                </a:solidFill>
              </a:defRPr>
            </a:lvl1pPr>
          </a:lstStyle>
          <a:p>
            <a:pPr defTabSz="841612"/>
            <a:fld id="{B180F106-A9EF-4ED3-9877-9DD9156AADAC}" type="datetime1">
              <a:rPr lang="ja-JP" altLang="en-US" smtClean="0">
                <a:solidFill>
                  <a:prstClr val="black">
                    <a:lumMod val="75000"/>
                    <a:lumOff val="25000"/>
                  </a:prstClr>
                </a:solidFill>
              </a:rPr>
              <a:t>2017/6/25</a:t>
            </a:fld>
            <a:endParaRPr lang="ja-JP" altLang="en-US">
              <a:solidFill>
                <a:prstClr val="black">
                  <a:lumMod val="75000"/>
                  <a:lumOff val="25000"/>
                </a:prstClr>
              </a:solidFill>
            </a:endParaRPr>
          </a:p>
        </p:txBody>
      </p:sp>
      <p:sp>
        <p:nvSpPr>
          <p:cNvPr id="5" name="フッター プレースホルダー 4"/>
          <p:cNvSpPr>
            <a:spLocks noGrp="1"/>
          </p:cNvSpPr>
          <p:nvPr>
            <p:ph type="ftr" sz="quarter" idx="3"/>
          </p:nvPr>
        </p:nvSpPr>
        <p:spPr>
          <a:xfrm>
            <a:off x="3124200" y="6356358"/>
            <a:ext cx="2895600" cy="365125"/>
          </a:xfrm>
          <a:prstGeom prst="rect">
            <a:avLst/>
          </a:prstGeom>
        </p:spPr>
        <p:txBody>
          <a:bodyPr vert="horz" lIns="90596" tIns="45302" rIns="90596" bIns="45302" rtlCol="0" anchor="ctr"/>
          <a:lstStyle>
            <a:lvl1pPr algn="ctr">
              <a:defRPr sz="1200">
                <a:solidFill>
                  <a:schemeClr val="tx1">
                    <a:tint val="75000"/>
                  </a:schemeClr>
                </a:solidFill>
              </a:defRPr>
            </a:lvl1pPr>
          </a:lstStyle>
          <a:p>
            <a:pPr defTabSz="841612"/>
            <a:endParaRPr lang="ja-JP" altLang="en-US">
              <a:solidFill>
                <a:prstClr val="black">
                  <a:lumMod val="75000"/>
                  <a:lumOff val="25000"/>
                </a:prstClr>
              </a:solidFill>
            </a:endParaRPr>
          </a:p>
        </p:txBody>
      </p:sp>
      <p:sp>
        <p:nvSpPr>
          <p:cNvPr id="6" name="スライド番号プレースホルダー 5"/>
          <p:cNvSpPr>
            <a:spLocks noGrp="1"/>
          </p:cNvSpPr>
          <p:nvPr>
            <p:ph type="sldNum" sz="quarter" idx="4"/>
          </p:nvPr>
        </p:nvSpPr>
        <p:spPr>
          <a:xfrm>
            <a:off x="6553200" y="6356358"/>
            <a:ext cx="2133600" cy="365125"/>
          </a:xfrm>
          <a:prstGeom prst="rect">
            <a:avLst/>
          </a:prstGeom>
        </p:spPr>
        <p:txBody>
          <a:bodyPr vert="horz" lIns="90596" tIns="45302" rIns="90596" bIns="45302" rtlCol="0" anchor="ctr"/>
          <a:lstStyle>
            <a:lvl1pPr algn="r">
              <a:defRPr sz="1200">
                <a:solidFill>
                  <a:schemeClr val="tx1">
                    <a:tint val="75000"/>
                  </a:schemeClr>
                </a:solidFill>
              </a:defRPr>
            </a:lvl1pPr>
          </a:lstStyle>
          <a:p>
            <a:pPr defTabSz="841612"/>
            <a:fld id="{552198A3-237F-4BB8-AC80-6EFDAC221C52}" type="slidenum">
              <a:rPr lang="ja-JP" altLang="en-US" smtClean="0">
                <a:solidFill>
                  <a:prstClr val="black">
                    <a:lumMod val="75000"/>
                    <a:lumOff val="25000"/>
                  </a:prstClr>
                </a:solidFill>
              </a:rPr>
              <a:pPr defTabSz="841612"/>
              <a:t>‹#›</a:t>
            </a:fld>
            <a:endParaRPr lang="ja-JP" altLang="en-US">
              <a:solidFill>
                <a:prstClr val="black">
                  <a:lumMod val="75000"/>
                  <a:lumOff val="25000"/>
                </a:prstClr>
              </a:solidFill>
            </a:endParaRPr>
          </a:p>
        </p:txBody>
      </p:sp>
    </p:spTree>
    <p:extLst>
      <p:ext uri="{BB962C8B-B14F-4D97-AF65-F5344CB8AC3E}">
        <p14:creationId xmlns:p14="http://schemas.microsoft.com/office/powerpoint/2010/main" val="43542855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hf hdr="0" ftr="0" dt="0"/>
  <p:txStyles>
    <p:titleStyle>
      <a:lvl1pPr algn="ctr" defTabSz="841612" rtl="0" eaLnBrk="1" latinLnBrk="0" hangingPunct="1">
        <a:spcBef>
          <a:spcPct val="0"/>
        </a:spcBef>
        <a:buNone/>
        <a:defRPr kumimoji="1" sz="4062" kern="1200">
          <a:solidFill>
            <a:schemeClr val="tx1"/>
          </a:solidFill>
          <a:latin typeface="+mj-lt"/>
          <a:ea typeface="+mj-ea"/>
          <a:cs typeface="+mj-cs"/>
        </a:defRPr>
      </a:lvl1pPr>
    </p:titleStyle>
    <p:bodyStyle>
      <a:lvl1pPr marL="315612" indent="-315612" algn="l" defTabSz="841612" rtl="0" eaLnBrk="1" latinLnBrk="0" hangingPunct="1">
        <a:spcBef>
          <a:spcPct val="20000"/>
        </a:spcBef>
        <a:buFont typeface="Arial" pitchFamily="34" charset="0"/>
        <a:buChar char="•"/>
        <a:defRPr kumimoji="1" sz="3046" kern="1200">
          <a:solidFill>
            <a:schemeClr val="tx1"/>
          </a:solidFill>
          <a:latin typeface="+mn-lt"/>
          <a:ea typeface="+mn-ea"/>
          <a:cs typeface="+mn-cs"/>
        </a:defRPr>
      </a:lvl1pPr>
      <a:lvl2pPr marL="683812" indent="-263005" algn="l" defTabSz="841612" rtl="0" eaLnBrk="1" latinLnBrk="0" hangingPunct="1">
        <a:spcBef>
          <a:spcPct val="20000"/>
        </a:spcBef>
        <a:buFont typeface="Arial" pitchFamily="34" charset="0"/>
        <a:buChar char="–"/>
        <a:defRPr kumimoji="1" sz="2585" kern="1200">
          <a:solidFill>
            <a:schemeClr val="tx1"/>
          </a:solidFill>
          <a:latin typeface="+mn-lt"/>
          <a:ea typeface="+mn-ea"/>
          <a:cs typeface="+mn-cs"/>
        </a:defRPr>
      </a:lvl2pPr>
      <a:lvl3pPr marL="1052011" indent="-210398" algn="l" defTabSz="841612" rtl="0" eaLnBrk="1" latinLnBrk="0" hangingPunct="1">
        <a:spcBef>
          <a:spcPct val="20000"/>
        </a:spcBef>
        <a:buFont typeface="Arial" pitchFamily="34" charset="0"/>
        <a:buChar char="•"/>
        <a:defRPr kumimoji="1" sz="2215" kern="1200">
          <a:solidFill>
            <a:schemeClr val="tx1"/>
          </a:solidFill>
          <a:latin typeface="+mn-lt"/>
          <a:ea typeface="+mn-ea"/>
          <a:cs typeface="+mn-cs"/>
        </a:defRPr>
      </a:lvl3pPr>
      <a:lvl4pPr marL="1472808" indent="-210398" algn="l" defTabSz="841612" rtl="0" eaLnBrk="1" latinLnBrk="0" hangingPunct="1">
        <a:spcBef>
          <a:spcPct val="20000"/>
        </a:spcBef>
        <a:buFont typeface="Arial" pitchFamily="34" charset="0"/>
        <a:buChar char="–"/>
        <a:defRPr kumimoji="1" sz="1846" kern="1200">
          <a:solidFill>
            <a:schemeClr val="tx1"/>
          </a:solidFill>
          <a:latin typeface="+mn-lt"/>
          <a:ea typeface="+mn-ea"/>
          <a:cs typeface="+mn-cs"/>
        </a:defRPr>
      </a:lvl4pPr>
      <a:lvl5pPr marL="1893636" indent="-210398" algn="l" defTabSz="841612" rtl="0" eaLnBrk="1" latinLnBrk="0" hangingPunct="1">
        <a:spcBef>
          <a:spcPct val="20000"/>
        </a:spcBef>
        <a:buFont typeface="Arial" pitchFamily="34" charset="0"/>
        <a:buChar char="»"/>
        <a:defRPr kumimoji="1" sz="1846" kern="1200">
          <a:solidFill>
            <a:schemeClr val="tx1"/>
          </a:solidFill>
          <a:latin typeface="+mn-lt"/>
          <a:ea typeface="+mn-ea"/>
          <a:cs typeface="+mn-cs"/>
        </a:defRPr>
      </a:lvl5pPr>
      <a:lvl6pPr marL="2314418" indent="-210398" algn="l" defTabSz="841612"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35235" indent="-210398" algn="l" defTabSz="841612"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56024" indent="-210398" algn="l" defTabSz="841612"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76829" indent="-210398" algn="l" defTabSz="841612" rtl="0" eaLnBrk="1" latinLnBrk="0" hangingPunct="1">
        <a:spcBef>
          <a:spcPct val="20000"/>
        </a:spcBef>
        <a:buFont typeface="Arial" pitchFamily="34" charset="0"/>
        <a:buChar char="•"/>
        <a:defRPr kumimoji="1" sz="1846" kern="1200">
          <a:solidFill>
            <a:schemeClr val="tx1"/>
          </a:solidFill>
          <a:latin typeface="+mn-lt"/>
          <a:ea typeface="+mn-ea"/>
          <a:cs typeface="+mn-cs"/>
        </a:defRPr>
      </a:lvl9pPr>
    </p:bodyStyle>
    <p:otherStyle>
      <a:defPPr>
        <a:defRPr lang="ja-JP"/>
      </a:defPPr>
      <a:lvl1pPr marL="0" algn="l" defTabSz="841612" rtl="0" eaLnBrk="1" latinLnBrk="0" hangingPunct="1">
        <a:defRPr kumimoji="1" sz="1662" kern="1200">
          <a:solidFill>
            <a:schemeClr val="tx1"/>
          </a:solidFill>
          <a:latin typeface="+mn-lt"/>
          <a:ea typeface="+mn-ea"/>
          <a:cs typeface="+mn-cs"/>
        </a:defRPr>
      </a:lvl1pPr>
      <a:lvl2pPr marL="420813" algn="l" defTabSz="841612" rtl="0" eaLnBrk="1" latinLnBrk="0" hangingPunct="1">
        <a:defRPr kumimoji="1" sz="1662" kern="1200">
          <a:solidFill>
            <a:schemeClr val="tx1"/>
          </a:solidFill>
          <a:latin typeface="+mn-lt"/>
          <a:ea typeface="+mn-ea"/>
          <a:cs typeface="+mn-cs"/>
        </a:defRPr>
      </a:lvl2pPr>
      <a:lvl3pPr marL="841612" algn="l" defTabSz="841612" rtl="0" eaLnBrk="1" latinLnBrk="0" hangingPunct="1">
        <a:defRPr kumimoji="1" sz="1662" kern="1200">
          <a:solidFill>
            <a:schemeClr val="tx1"/>
          </a:solidFill>
          <a:latin typeface="+mn-lt"/>
          <a:ea typeface="+mn-ea"/>
          <a:cs typeface="+mn-cs"/>
        </a:defRPr>
      </a:lvl3pPr>
      <a:lvl4pPr marL="1262419" algn="l" defTabSz="841612" rtl="0" eaLnBrk="1" latinLnBrk="0" hangingPunct="1">
        <a:defRPr kumimoji="1" sz="1662" kern="1200">
          <a:solidFill>
            <a:schemeClr val="tx1"/>
          </a:solidFill>
          <a:latin typeface="+mn-lt"/>
          <a:ea typeface="+mn-ea"/>
          <a:cs typeface="+mn-cs"/>
        </a:defRPr>
      </a:lvl4pPr>
      <a:lvl5pPr marL="1683218" algn="l" defTabSz="841612" rtl="0" eaLnBrk="1" latinLnBrk="0" hangingPunct="1">
        <a:defRPr kumimoji="1" sz="1662" kern="1200">
          <a:solidFill>
            <a:schemeClr val="tx1"/>
          </a:solidFill>
          <a:latin typeface="+mn-lt"/>
          <a:ea typeface="+mn-ea"/>
          <a:cs typeface="+mn-cs"/>
        </a:defRPr>
      </a:lvl5pPr>
      <a:lvl6pPr marL="2104017" algn="l" defTabSz="841612" rtl="0" eaLnBrk="1" latinLnBrk="0" hangingPunct="1">
        <a:defRPr kumimoji="1" sz="1662" kern="1200">
          <a:solidFill>
            <a:schemeClr val="tx1"/>
          </a:solidFill>
          <a:latin typeface="+mn-lt"/>
          <a:ea typeface="+mn-ea"/>
          <a:cs typeface="+mn-cs"/>
        </a:defRPr>
      </a:lvl6pPr>
      <a:lvl7pPr marL="2524828" algn="l" defTabSz="841612" rtl="0" eaLnBrk="1" latinLnBrk="0" hangingPunct="1">
        <a:defRPr kumimoji="1" sz="1662" kern="1200">
          <a:solidFill>
            <a:schemeClr val="tx1"/>
          </a:solidFill>
          <a:latin typeface="+mn-lt"/>
          <a:ea typeface="+mn-ea"/>
          <a:cs typeface="+mn-cs"/>
        </a:defRPr>
      </a:lvl7pPr>
      <a:lvl8pPr marL="2945621" algn="l" defTabSz="841612" rtl="0" eaLnBrk="1" latinLnBrk="0" hangingPunct="1">
        <a:defRPr kumimoji="1" sz="1662" kern="1200">
          <a:solidFill>
            <a:schemeClr val="tx1"/>
          </a:solidFill>
          <a:latin typeface="+mn-lt"/>
          <a:ea typeface="+mn-ea"/>
          <a:cs typeface="+mn-cs"/>
        </a:defRPr>
      </a:lvl8pPr>
      <a:lvl9pPr marL="3366440" algn="l" defTabSz="841612" rtl="0" eaLnBrk="1" latinLnBrk="0" hangingPunct="1">
        <a:defRPr kumimoji="1"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png"/><Relationship Id="rId7" Type="http://schemas.openxmlformats.org/officeDocument/2006/relationships/image" Target="file://localhost/Volumes/WORK/%E3%82%AF%E3%83%AA%E3%82%A8%E3%82%A4%E3%83%84%E3%81%8B%E3%82%82%E3%81%8B%E3%82%99%E3%82%8F/ADI%E9%96%A2%E4%BF%82/ADI_Hashimotosama/Link/image2.jpg" TargetMode="External"/><Relationship Id="rId2" Type="http://schemas.openxmlformats.org/officeDocument/2006/relationships/image" Target="NULL"/><Relationship Id="rId1" Type="http://schemas.openxmlformats.org/officeDocument/2006/relationships/slideLayout" Target="../slideLayouts/slideLayout143.xml"/><Relationship Id="rId6" Type="http://schemas.openxmlformats.org/officeDocument/2006/relationships/image" Target="../media/image22.jpeg"/><Relationship Id="rId5" Type="http://schemas.openxmlformats.org/officeDocument/2006/relationships/image" Target="file://localhost/Volumes/WORK/%E3%82%AF%E3%83%AA%E3%82%A8%E3%82%A4%E3%83%84%E3%81%8B%E3%82%82%E3%81%8B%E3%82%99%E3%82%8F/ADI%E9%96%A2%E4%BF%82/ADI_Hashimotosama/Link/image1.jpg" TargetMode="External"/><Relationship Id="rId4" Type="http://schemas.openxmlformats.org/officeDocument/2006/relationships/image" Target="../media/image21.jpeg"/><Relationship Id="rId9" Type="http://schemas.openxmlformats.org/officeDocument/2006/relationships/image" Target="file://localhost/Volumes/WORK/%E3%82%AF%E3%83%AA%E3%82%A8%E3%82%A4%E3%83%84%E3%81%8B%E3%82%82%E3%81%8B%E3%82%99%E3%82%8F/ADI%E9%96%A2%E4%BF%82/ADI_Hashimotosama/Link/image3.jpg" TargetMode="External"/></Relationships>
</file>

<file path=ppt/slides/_rels/slide100.xml.rels><?xml version="1.0" encoding="UTF-8" standalone="yes"?>
<Relationships xmlns="http://schemas.openxmlformats.org/package/2006/relationships"><Relationship Id="rId2" Type="http://schemas.openxmlformats.org/officeDocument/2006/relationships/image" Target="../media/image121.tmp"/><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22.tmp"/><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2" Type="http://schemas.openxmlformats.org/officeDocument/2006/relationships/image" Target="../media/image123.tmp"/><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2" Type="http://schemas.openxmlformats.org/officeDocument/2006/relationships/image" Target="../media/image124.tmp"/><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2" Type="http://schemas.openxmlformats.org/officeDocument/2006/relationships/image" Target="../media/image125.tmp"/><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image" Target="../media/image126.tmp"/><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NULL"/><Relationship Id="rId1" Type="http://schemas.openxmlformats.org/officeDocument/2006/relationships/slideLayout" Target="../slideLayouts/slideLayout14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NULL"/><Relationship Id="rId1" Type="http://schemas.openxmlformats.org/officeDocument/2006/relationships/slideLayout" Target="../slideLayouts/slideLayout143.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NULL"/><Relationship Id="rId1" Type="http://schemas.openxmlformats.org/officeDocument/2006/relationships/slideLayout" Target="../slideLayouts/slideLayout14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NULL"/><Relationship Id="rId1" Type="http://schemas.openxmlformats.org/officeDocument/2006/relationships/slideLayout" Target="../slideLayouts/slideLayout14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NULL"/><Relationship Id="rId1" Type="http://schemas.openxmlformats.org/officeDocument/2006/relationships/slideLayout" Target="../slideLayouts/slideLayout14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NULL"/><Relationship Id="rId1" Type="http://schemas.openxmlformats.org/officeDocument/2006/relationships/slideLayout" Target="../slideLayouts/slideLayout143.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file://localhost/Volumes/WORK/%E3%82%AF%E3%83%AA%E3%82%A8%E3%82%A4%E3%83%84%E3%81%8B%E3%82%82%E3%81%8B%E3%82%99%E3%82%8F/ADI%E9%96%A2%E4%BF%82/ADI_Hashimotosama/PPT/LInk/14-2.png" TargetMode="External"/><Relationship Id="rId2" Type="http://schemas.openxmlformats.org/officeDocument/2006/relationships/image" Target="NULL"/><Relationship Id="rId1" Type="http://schemas.openxmlformats.org/officeDocument/2006/relationships/slideLayout" Target="../slideLayouts/slideLayout143.xml"/><Relationship Id="rId6" Type="http://schemas.openxmlformats.org/officeDocument/2006/relationships/image" Target="../media/image34.png"/><Relationship Id="rId5" Type="http://schemas.openxmlformats.org/officeDocument/2006/relationships/image" Target="file://localhost/Volumes/WORK/%E3%82%AF%E3%83%AA%E3%82%A8%E3%82%A4%E3%83%84%E3%81%8B%E3%82%82%E3%81%8B%E3%82%99%E3%82%8F/ADI%E9%96%A2%E4%BF%82/ADI_Hashimotosama/PPT/LInk/14-1.png" TargetMode="External"/><Relationship Id="rId4" Type="http://schemas.openxmlformats.org/officeDocument/2006/relationships/image" Target="../media/image33.png"/><Relationship Id="rId9" Type="http://schemas.openxmlformats.org/officeDocument/2006/relationships/image" Target="file://localhost/Volumes/WORK/%E3%82%AF%E3%83%AA%E3%82%A8%E3%82%A4%E3%83%84%E3%81%8B%E3%82%82%E3%81%8B%E3%82%99%E3%82%8F/ADI%E9%96%A2%E4%BF%82/ADI_Hashimotosama/PPT/LInk/14-3.p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NULL"/><Relationship Id="rId1" Type="http://schemas.openxmlformats.org/officeDocument/2006/relationships/slideLayout" Target="../slideLayouts/slideLayout14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NULL"/><Relationship Id="rId1" Type="http://schemas.openxmlformats.org/officeDocument/2006/relationships/slideLayout" Target="../slideLayouts/slideLayout1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NULL"/><Relationship Id="rId1" Type="http://schemas.openxmlformats.org/officeDocument/2006/relationships/slideLayout" Target="../slideLayouts/slideLayout14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NULL"/><Relationship Id="rId1" Type="http://schemas.openxmlformats.org/officeDocument/2006/relationships/slideLayout" Target="../slideLayouts/slideLayout14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NULL"/><Relationship Id="rId1" Type="http://schemas.openxmlformats.org/officeDocument/2006/relationships/slideLayout" Target="../slideLayouts/slideLayout14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NULL"/><Relationship Id="rId1" Type="http://schemas.openxmlformats.org/officeDocument/2006/relationships/slideLayout" Target="../slideLayouts/slideLayout14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NULL"/><Relationship Id="rId1" Type="http://schemas.openxmlformats.org/officeDocument/2006/relationships/slideLayout" Target="../slideLayouts/slideLayout14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4.png"/><Relationship Id="rId2" Type="http://schemas.openxmlformats.org/officeDocument/2006/relationships/image" Target="NULL"/><Relationship Id="rId1" Type="http://schemas.openxmlformats.org/officeDocument/2006/relationships/slideLayout" Target="../slideLayouts/slideLayout143.xml"/><Relationship Id="rId6" Type="http://schemas.openxmlformats.org/officeDocument/2006/relationships/image" Target="NULL"/><Relationship Id="rId5" Type="http://schemas.openxmlformats.org/officeDocument/2006/relationships/image" Target="file://localhost/Volumes/WORK/%E3%82%AF%E3%83%AA%E3%82%A8%E3%82%A4%E3%83%84%E3%81%8B%E3%82%82%E3%81%8B%E3%82%99%E3%82%8F/ADI%E9%96%A2%E4%BF%82/ADI_Hashimotosama/PPT/LInk/22-1.png" TargetMode="Externa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emf"/><Relationship Id="rId2" Type="http://schemas.openxmlformats.org/officeDocument/2006/relationships/image" Target="../media/image46.png"/><Relationship Id="rId1" Type="http://schemas.openxmlformats.org/officeDocument/2006/relationships/slideLayout" Target="../slideLayouts/slideLayout132.xml"/><Relationship Id="rId6" Type="http://schemas.openxmlformats.org/officeDocument/2006/relationships/image" Target="../media/image50.emf"/><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1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9.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image" Target="../media/image53.tmp"/><Relationship Id="rId1" Type="http://schemas.openxmlformats.org/officeDocument/2006/relationships/slideLayout" Target="../slideLayouts/slideLayout7.xml"/><Relationship Id="rId5" Type="http://schemas.openxmlformats.org/officeDocument/2006/relationships/image" Target="../media/image56.tmp"/><Relationship Id="rId4" Type="http://schemas.openxmlformats.org/officeDocument/2006/relationships/image" Target="../media/image55.tm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NULL"/><Relationship Id="rId1" Type="http://schemas.openxmlformats.org/officeDocument/2006/relationships/slideLayout" Target="../slideLayouts/slideLayout14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41.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image" Target="../media/image54.tmp"/><Relationship Id="rId1" Type="http://schemas.openxmlformats.org/officeDocument/2006/relationships/slideLayout" Target="../slideLayouts/slideLayout7.xml"/><Relationship Id="rId6" Type="http://schemas.openxmlformats.org/officeDocument/2006/relationships/image" Target="../media/image58.tmp"/><Relationship Id="rId5" Type="http://schemas.openxmlformats.org/officeDocument/2006/relationships/image" Target="../media/image57.tmp"/><Relationship Id="rId4" Type="http://schemas.openxmlformats.org/officeDocument/2006/relationships/image" Target="../media/image56.tmp"/></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1.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1.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NULL"/><Relationship Id="rId1" Type="http://schemas.openxmlformats.org/officeDocument/2006/relationships/slideLayout" Target="../slideLayouts/slideLayout143.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0.xml"/><Relationship Id="rId6" Type="http://schemas.openxmlformats.org/officeDocument/2006/relationships/image" Target="../media/image67.png"/><Relationship Id="rId5" Type="http://schemas.openxmlformats.org/officeDocument/2006/relationships/image" Target="../media/image66.tmp"/><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5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126.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emf"/><Relationship Id="rId1" Type="http://schemas.openxmlformats.org/officeDocument/2006/relationships/slideLayout" Target="../slideLayouts/slideLayout1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6.xml"/></Relationships>
</file>

<file path=ppt/slides/_rels/slide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Layout" Target="../slideLayouts/slideLayout143.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eg"/><Relationship Id="rId1" Type="http://schemas.openxmlformats.org/officeDocument/2006/relationships/slideLayout" Target="../slideLayouts/slideLayout126.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2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6.xml"/><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6.xml"/></Relationships>
</file>

<file path=ppt/slides/_rels/slide6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26.xml"/><Relationship Id="rId4" Type="http://schemas.openxmlformats.org/officeDocument/2006/relationships/image" Target="../media/image89.png"/></Relationships>
</file>

<file path=ppt/slides/_rels/slide6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126.xml"/></Relationships>
</file>

<file path=ppt/slides/_rels/slide6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26.xml"/><Relationship Id="rId4" Type="http://schemas.openxmlformats.org/officeDocument/2006/relationships/image" Target="../media/image94.jpeg"/></Relationships>
</file>

<file path=ppt/slides/_rels/slide6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26.xml"/><Relationship Id="rId5" Type="http://schemas.openxmlformats.org/officeDocument/2006/relationships/image" Target="../media/image98.jpeg"/><Relationship Id="rId4" Type="http://schemas.openxmlformats.org/officeDocument/2006/relationships/image" Target="../media/image97.png"/></Relationships>
</file>

<file path=ppt/slides/_rels/slide68.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99.png"/><Relationship Id="rId1" Type="http://schemas.openxmlformats.org/officeDocument/2006/relationships/slideLayout" Target="../slideLayouts/slideLayout120.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 Id="rId9" Type="http://schemas.openxmlformats.org/officeDocument/2006/relationships/image" Target="../media/image10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NULL"/><Relationship Id="rId1" Type="http://schemas.openxmlformats.org/officeDocument/2006/relationships/slideLayout" Target="../slideLayouts/slideLayout14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2" Type="http://schemas.openxmlformats.org/officeDocument/2006/relationships/image" Target="../media/image107.tmp"/><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79.xml.rels><?xml version="1.0" encoding="UTF-8" standalone="yes"?>
<Relationships xmlns="http://schemas.openxmlformats.org/package/2006/relationships"><Relationship Id="rId3" Type="http://schemas.openxmlformats.org/officeDocument/2006/relationships/hyperlink" Target="http://ja.wikipedia.org/wiki/9%E6%9C%889%E6%97%A5" TargetMode="External"/><Relationship Id="rId2" Type="http://schemas.openxmlformats.org/officeDocument/2006/relationships/hyperlink" Target="http://ja.wikipedia.org/wiki/1890%E5%B9%B4" TargetMode="External"/><Relationship Id="rId1" Type="http://schemas.openxmlformats.org/officeDocument/2006/relationships/slideLayout" Target="../slideLayouts/slideLayout42.xml"/><Relationship Id="rId5" Type="http://schemas.openxmlformats.org/officeDocument/2006/relationships/hyperlink" Target="http://ja.wikipedia.org/wiki/2%E6%9C%8812%E6%97%A5" TargetMode="External"/><Relationship Id="rId4" Type="http://schemas.openxmlformats.org/officeDocument/2006/relationships/hyperlink" Target="http://ja.wikipedia.org/wiki/1947%E5%B9%B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NULL"/><Relationship Id="rId1" Type="http://schemas.openxmlformats.org/officeDocument/2006/relationships/slideLayout" Target="../slideLayouts/slideLayout143.xml"/></Relationships>
</file>

<file path=ppt/slides/_rels/slide8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8.xml"/></Relationships>
</file>

<file path=ppt/slides/_rels/slide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8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9.jpeg"/><Relationship Id="rId1" Type="http://schemas.openxmlformats.org/officeDocument/2006/relationships/slideLayout" Target="../slideLayouts/slideLayout75.xml"/><Relationship Id="rId5" Type="http://schemas.openxmlformats.org/officeDocument/2006/relationships/image" Target="../media/image111.jpeg"/><Relationship Id="rId4" Type="http://schemas.openxmlformats.org/officeDocument/2006/relationships/image" Target="../media/image110.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88.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file://localhost/Volumes/WORK/%E3%82%AF%E3%83%AA%E3%82%A8%E3%82%A4%E3%83%84%E3%81%8B%E3%82%82%E3%81%8B%E3%82%99%E3%82%8F/ADI%E9%96%A2%E4%BF%82/ADI_Hashimotosama/PPT/LInk/6-2.png" TargetMode="External"/><Relationship Id="rId2" Type="http://schemas.openxmlformats.org/officeDocument/2006/relationships/image" Target="NULL"/><Relationship Id="rId1" Type="http://schemas.openxmlformats.org/officeDocument/2006/relationships/slideLayout" Target="../slideLayouts/slideLayout143.xml"/><Relationship Id="rId6" Type="http://schemas.openxmlformats.org/officeDocument/2006/relationships/image" Target="../media/image18.png"/><Relationship Id="rId5" Type="http://schemas.openxmlformats.org/officeDocument/2006/relationships/image" Target="file://localhost/Volumes/WORK/%E3%82%AF%E3%83%AA%E3%82%A8%E3%82%A4%E3%83%84%E3%81%8B%E3%82%82%E3%81%8B%E3%82%99%E3%82%8F/ADI%E9%96%A2%E4%BF%82/ADI_Hashimotosama/PPT/LInk/6-1.png" TargetMode="External"/><Relationship Id="rId4" Type="http://schemas.openxmlformats.org/officeDocument/2006/relationships/image" Target="../media/image17.png"/><Relationship Id="rId9" Type="http://schemas.openxmlformats.org/officeDocument/2006/relationships/image" Target="file://localhost/Volumes/WORK/%E3%82%AF%E3%83%AA%E3%82%A8%E3%82%A4%E3%83%84%E3%81%8B%E3%82%82%E3%81%8B%E3%82%99%E3%82%8F/ADI%E9%96%A2%E4%BF%82/ADI_Hashimotosama/PPT/LInk/6-3.png"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113.tmp"/><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4.tmp"/><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5.tmp"/><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6.tmp"/><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17.tmp"/><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97.xml.rels><?xml version="1.0" encoding="UTF-8" standalone="yes"?>
<Relationships xmlns="http://schemas.openxmlformats.org/package/2006/relationships"><Relationship Id="rId2" Type="http://schemas.openxmlformats.org/officeDocument/2006/relationships/image" Target="../media/image118.tmp"/><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19.tmp"/><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20.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432059" y="1773763"/>
            <a:ext cx="6288616" cy="1515533"/>
          </a:xfrm>
        </p:spPr>
        <p:txBody>
          <a:bodyPr/>
          <a:lstStyle/>
          <a:p>
            <a:r>
              <a:rPr kumimoji="1" lang="ja-JP" altLang="en-US" sz="4400" dirty="0" smtClean="0">
                <a:latin typeface="HGP明朝E" panose="02020900000000000000" pitchFamily="18" charset="-128"/>
                <a:ea typeface="HGP明朝E" panose="02020900000000000000" pitchFamily="18" charset="-128"/>
              </a:rPr>
              <a:t>介護福祉の「匠」を育てる</a:t>
            </a:r>
            <a:endParaRPr kumimoji="1" lang="ja-JP" altLang="en-US" sz="4400" dirty="0">
              <a:latin typeface="HGP明朝E" panose="02020900000000000000" pitchFamily="18" charset="-128"/>
              <a:ea typeface="HGP明朝E" panose="02020900000000000000" pitchFamily="18" charset="-128"/>
            </a:endParaRPr>
          </a:p>
        </p:txBody>
      </p:sp>
      <p:sp>
        <p:nvSpPr>
          <p:cNvPr id="3" name="サブタイトル 2"/>
          <p:cNvSpPr>
            <a:spLocks noGrp="1"/>
          </p:cNvSpPr>
          <p:nvPr>
            <p:ph type="subTitle" idx="1"/>
          </p:nvPr>
        </p:nvSpPr>
        <p:spPr/>
        <p:txBody>
          <a:bodyPr/>
          <a:lstStyle/>
          <a:p>
            <a:r>
              <a:rPr kumimoji="1" lang="ja-JP" altLang="en-US" dirty="0" smtClean="0">
                <a:latin typeface="HGP明朝B" panose="02020800000000000000" pitchFamily="18" charset="-128"/>
                <a:ea typeface="HGP明朝B" panose="02020800000000000000" pitchFamily="18" charset="-128"/>
              </a:rPr>
              <a:t>～京都発　地域の安心をデザインして、実践～</a:t>
            </a:r>
            <a:endParaRPr kumimoji="1" lang="ja-JP" altLang="en-US" dirty="0">
              <a:latin typeface="HGP明朝B" panose="02020800000000000000" pitchFamily="18" charset="-128"/>
              <a:ea typeface="HGP明朝B" panose="02020800000000000000" pitchFamily="18" charset="-128"/>
            </a:endParaRPr>
          </a:p>
        </p:txBody>
      </p:sp>
      <p:sp>
        <p:nvSpPr>
          <p:cNvPr id="4" name="テキスト ボックス 3"/>
          <p:cNvSpPr txBox="1"/>
          <p:nvPr/>
        </p:nvSpPr>
        <p:spPr>
          <a:xfrm>
            <a:off x="2190750" y="5825537"/>
            <a:ext cx="6515099" cy="738664"/>
          </a:xfrm>
          <a:prstGeom prst="rect">
            <a:avLst/>
          </a:prstGeom>
          <a:noFill/>
        </p:spPr>
        <p:txBody>
          <a:bodyPr wrap="square" rtlCol="0">
            <a:spAutoFit/>
          </a:bodyPr>
          <a:lstStyle/>
          <a:p>
            <a:pPr algn="r"/>
            <a:r>
              <a:rPr kumimoji="1" lang="ja-JP" altLang="en-US" sz="1400" dirty="0" smtClean="0">
                <a:latin typeface="HGP明朝B" panose="02020800000000000000" pitchFamily="18" charset="-128"/>
                <a:ea typeface="HGP明朝B" panose="02020800000000000000" pitchFamily="18" charset="-128"/>
              </a:rPr>
              <a:t>一般社団法人　京都市老人福祉施設協議</a:t>
            </a:r>
            <a:r>
              <a:rPr lang="ja-JP" altLang="en-US" sz="1400" dirty="0" smtClean="0">
                <a:latin typeface="HGP明朝B" panose="02020800000000000000" pitchFamily="18" charset="-128"/>
                <a:ea typeface="HGP明朝B" panose="02020800000000000000" pitchFamily="18" charset="-128"/>
              </a:rPr>
              <a:t>副会長</a:t>
            </a:r>
            <a:endParaRPr lang="en-US" altLang="ja-JP" sz="1400" dirty="0" smtClean="0">
              <a:latin typeface="HGP明朝B" panose="02020800000000000000" pitchFamily="18" charset="-128"/>
              <a:ea typeface="HGP明朝B" panose="02020800000000000000" pitchFamily="18" charset="-128"/>
            </a:endParaRPr>
          </a:p>
          <a:p>
            <a:pPr algn="r"/>
            <a:r>
              <a:rPr kumimoji="1" lang="ja-JP" altLang="en-US" sz="1400" dirty="0" smtClean="0">
                <a:latin typeface="HGP明朝B" panose="02020800000000000000" pitchFamily="18" charset="-128"/>
                <a:ea typeface="HGP明朝B" panose="02020800000000000000" pitchFamily="18" charset="-128"/>
              </a:rPr>
              <a:t>社会福祉法人　同和園　常務理事・園長</a:t>
            </a:r>
            <a:endParaRPr kumimoji="1" lang="en-US" altLang="ja-JP" sz="1400" dirty="0" smtClean="0">
              <a:latin typeface="HGP明朝B" panose="02020800000000000000" pitchFamily="18" charset="-128"/>
              <a:ea typeface="HGP明朝B" panose="02020800000000000000" pitchFamily="18" charset="-128"/>
            </a:endParaRPr>
          </a:p>
          <a:p>
            <a:pPr algn="r"/>
            <a:r>
              <a:rPr lang="ja-JP" altLang="en-US" sz="1400" dirty="0" smtClean="0">
                <a:latin typeface="HGP明朝B" panose="02020800000000000000" pitchFamily="18" charset="-128"/>
                <a:ea typeface="HGP明朝B" panose="02020800000000000000" pitchFamily="18" charset="-128"/>
              </a:rPr>
              <a:t>橋本　武也</a:t>
            </a:r>
            <a:r>
              <a:rPr kumimoji="1" lang="ja-JP" altLang="en-US" sz="1400" dirty="0" smtClean="0">
                <a:latin typeface="HGP明朝B" panose="02020800000000000000" pitchFamily="18" charset="-128"/>
                <a:ea typeface="HGP明朝B" panose="02020800000000000000" pitchFamily="18" charset="-128"/>
              </a:rPr>
              <a:t>　</a:t>
            </a:r>
            <a:endParaRPr kumimoji="1" lang="ja-JP" altLang="en-US" sz="1400" dirty="0">
              <a:latin typeface="HGP明朝B" panose="02020800000000000000" pitchFamily="18" charset="-128"/>
              <a:ea typeface="HGP明朝B" panose="02020800000000000000" pitchFamily="18" charset="-128"/>
            </a:endParaRPr>
          </a:p>
        </p:txBody>
      </p:sp>
      <p:sp>
        <p:nvSpPr>
          <p:cNvPr id="7" name="テキスト ボックス 6"/>
          <p:cNvSpPr txBox="1"/>
          <p:nvPr/>
        </p:nvSpPr>
        <p:spPr>
          <a:xfrm>
            <a:off x="7400925" y="260136"/>
            <a:ext cx="1743075" cy="369332"/>
          </a:xfrm>
          <a:prstGeom prst="rect">
            <a:avLst/>
          </a:prstGeom>
          <a:noFill/>
        </p:spPr>
        <p:txBody>
          <a:bodyPr wrap="square" rtlCol="0">
            <a:spAutoFit/>
          </a:bodyPr>
          <a:lstStyle/>
          <a:p>
            <a:r>
              <a:rPr lang="ja-JP" altLang="en-US" dirty="0" smtClean="0">
                <a:latin typeface="HGP明朝B" panose="02020800000000000000" pitchFamily="18" charset="-128"/>
                <a:ea typeface="HGP明朝B" panose="02020800000000000000" pitchFamily="18" charset="-128"/>
              </a:rPr>
              <a:t>２０１</a:t>
            </a:r>
            <a:r>
              <a:rPr lang="ja-JP" altLang="en-US" dirty="0">
                <a:latin typeface="HGP明朝B" panose="02020800000000000000" pitchFamily="18" charset="-128"/>
                <a:ea typeface="HGP明朝B" panose="02020800000000000000" pitchFamily="18" charset="-128"/>
              </a:rPr>
              <a:t>７</a:t>
            </a:r>
            <a:r>
              <a:rPr kumimoji="1" lang="ja-JP" altLang="en-US" dirty="0" smtClean="0">
                <a:latin typeface="HGP明朝B" panose="02020800000000000000" pitchFamily="18" charset="-128"/>
                <a:ea typeface="HGP明朝B" panose="02020800000000000000" pitchFamily="18" charset="-128"/>
              </a:rPr>
              <a:t>年</a:t>
            </a:r>
            <a:r>
              <a:rPr lang="ja-JP" altLang="en-US" dirty="0">
                <a:latin typeface="HGP明朝B" panose="02020800000000000000" pitchFamily="18" charset="-128"/>
                <a:ea typeface="HGP明朝B" panose="02020800000000000000" pitchFamily="18" charset="-128"/>
              </a:rPr>
              <a:t>７</a:t>
            </a:r>
            <a:r>
              <a:rPr kumimoji="1" lang="ja-JP" altLang="en-US" dirty="0" smtClean="0">
                <a:latin typeface="HGP明朝B" panose="02020800000000000000" pitchFamily="18" charset="-128"/>
                <a:ea typeface="HGP明朝B" panose="02020800000000000000" pitchFamily="18" charset="-128"/>
              </a:rPr>
              <a:t>月</a:t>
            </a:r>
            <a:r>
              <a:rPr lang="ja-JP" altLang="en-US" dirty="0">
                <a:latin typeface="HGP明朝B" panose="02020800000000000000" pitchFamily="18" charset="-128"/>
                <a:ea typeface="HGP明朝B" panose="02020800000000000000" pitchFamily="18" charset="-128"/>
              </a:rPr>
              <a:t>６</a:t>
            </a:r>
            <a:r>
              <a:rPr kumimoji="1" lang="ja-JP" altLang="en-US" dirty="0" smtClean="0">
                <a:latin typeface="HGP明朝B" panose="02020800000000000000" pitchFamily="18" charset="-128"/>
                <a:ea typeface="HGP明朝B" panose="02020800000000000000" pitchFamily="18" charset="-128"/>
              </a:rPr>
              <a:t>日</a:t>
            </a:r>
            <a:endParaRPr kumimoji="1" lang="ja-JP" altLang="en-US" dirty="0">
              <a:latin typeface="HGP明朝B" panose="02020800000000000000" pitchFamily="18" charset="-128"/>
              <a:ea typeface="HGP明朝B" panose="02020800000000000000" pitchFamily="18" charset="-128"/>
            </a:endParaRPr>
          </a:p>
        </p:txBody>
      </p:sp>
      <p:sp>
        <p:nvSpPr>
          <p:cNvPr id="8" name="テキスト ボックス 7"/>
          <p:cNvSpPr txBox="1"/>
          <p:nvPr/>
        </p:nvSpPr>
        <p:spPr>
          <a:xfrm>
            <a:off x="561975" y="142875"/>
            <a:ext cx="6838950" cy="923330"/>
          </a:xfrm>
          <a:prstGeom prst="rect">
            <a:avLst/>
          </a:prstGeom>
          <a:noFill/>
        </p:spPr>
        <p:txBody>
          <a:bodyPr wrap="square" rtlCol="0">
            <a:spAutoFit/>
          </a:bodyPr>
          <a:lstStyle/>
          <a:p>
            <a:r>
              <a:rPr kumimoji="1" lang="ja-JP" altLang="en-US" dirty="0" smtClean="0"/>
              <a:t>国際医療福祉大学大学院公開講座　乃木坂スクール</a:t>
            </a:r>
            <a:endParaRPr kumimoji="1" lang="en-US" altLang="ja-JP" dirty="0" smtClean="0"/>
          </a:p>
          <a:p>
            <a:endParaRPr lang="en-US" altLang="ja-JP" dirty="0"/>
          </a:p>
          <a:p>
            <a:r>
              <a:rPr kumimoji="1" lang="ja-JP" altLang="en-US" dirty="0" smtClean="0"/>
              <a:t>＃１０　「世界の実験・日本の挑戦</a:t>
            </a:r>
            <a:r>
              <a:rPr lang="ja-JP" altLang="en-US" dirty="0" smtClean="0"/>
              <a:t>～医療福祉改革をめぐって</a:t>
            </a:r>
            <a:r>
              <a:rPr kumimoji="1" lang="ja-JP" altLang="en-US" dirty="0" smtClean="0"/>
              <a:t>」</a:t>
            </a:r>
            <a:endParaRPr kumimoji="1" lang="ja-JP" altLang="en-US" dirty="0"/>
          </a:p>
        </p:txBody>
      </p:sp>
      <p:sp>
        <p:nvSpPr>
          <p:cNvPr id="10" name="スライド番号プレースホルダー 9"/>
          <p:cNvSpPr>
            <a:spLocks noGrp="1"/>
          </p:cNvSpPr>
          <p:nvPr>
            <p:ph type="sldNum" sz="quarter" idx="12"/>
          </p:nvPr>
        </p:nvSpPr>
        <p:spPr/>
        <p:txBody>
          <a:bodyPr/>
          <a:lstStyle/>
          <a:p>
            <a:fld id="{37301AFC-FF9E-48C0-9178-2F56D3CD311A}" type="slidenum">
              <a:rPr kumimoji="1" lang="ja-JP" altLang="en-US" smtClean="0"/>
              <a:t>1</a:t>
            </a:fld>
            <a:endParaRPr kumimoji="1" lang="ja-JP" altLang="en-US"/>
          </a:p>
        </p:txBody>
      </p:sp>
    </p:spTree>
    <p:extLst>
      <p:ext uri="{BB962C8B-B14F-4D97-AF65-F5344CB8AC3E}">
        <p14:creationId xmlns:p14="http://schemas.microsoft.com/office/powerpoint/2010/main" val="22191348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ベース.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857250"/>
            <a:ext cx="9144000" cy="5143500"/>
          </a:xfrm>
          <a:prstGeom prst="rect">
            <a:avLst/>
          </a:prstGeom>
        </p:spPr>
      </p:pic>
      <p:pic>
        <p:nvPicPr>
          <p:cNvPr id="5" name="image1.jpg" descr="/Volumes/WORK/クリエイツかもがわ/ADI関係/ADI_Hashimotosama/Link/image1.jpg"/>
          <p:cNvPicPr>
            <a:picLocks noChangeAspect="1"/>
          </p:cNvPicPr>
          <p:nvPr/>
        </p:nvPicPr>
        <p:blipFill>
          <a:blip r:embed="rId4" r:link="rId5"/>
          <a:stretch>
            <a:fillRect/>
          </a:stretch>
        </p:blipFill>
        <p:spPr>
          <a:xfrm>
            <a:off x="660683" y="1405608"/>
            <a:ext cx="3026586" cy="2023392"/>
          </a:xfrm>
          <a:prstGeom prst="rect">
            <a:avLst/>
          </a:prstGeom>
        </p:spPr>
      </p:pic>
      <p:pic>
        <p:nvPicPr>
          <p:cNvPr id="7" name="image1.jpg" descr="/Volumes/WORK/クリエイツかもがわ/ADI関係/ADI_Hashimotosama/Link/image1.jpg"/>
          <p:cNvPicPr>
            <a:picLocks noChangeAspect="1"/>
          </p:cNvPicPr>
          <p:nvPr/>
        </p:nvPicPr>
        <p:blipFill>
          <a:blip r:embed="rId6" r:link="rId7"/>
          <a:stretch>
            <a:fillRect/>
          </a:stretch>
        </p:blipFill>
        <p:spPr>
          <a:xfrm>
            <a:off x="5437293" y="1405609"/>
            <a:ext cx="3026586" cy="2023391"/>
          </a:xfrm>
          <a:prstGeom prst="rect">
            <a:avLst/>
          </a:prstGeom>
        </p:spPr>
      </p:pic>
      <p:pic>
        <p:nvPicPr>
          <p:cNvPr id="8" name="image1.jpg" descr="/Volumes/WORK/クリエイツかもがわ/ADI関係/ADI_Hashimotosama/Link/image1.jpg"/>
          <p:cNvPicPr>
            <a:picLocks noChangeAspect="1"/>
          </p:cNvPicPr>
          <p:nvPr/>
        </p:nvPicPr>
        <p:blipFill>
          <a:blip r:embed="rId8" r:link="rId9"/>
          <a:stretch>
            <a:fillRect/>
          </a:stretch>
        </p:blipFill>
        <p:spPr>
          <a:xfrm>
            <a:off x="2669698" y="3009195"/>
            <a:ext cx="3804604" cy="2543527"/>
          </a:xfrm>
          <a:prstGeom prst="rect">
            <a:avLst/>
          </a:prstGeom>
        </p:spPr>
      </p:pic>
      <p:sp>
        <p:nvSpPr>
          <p:cNvPr id="2" name="スライド番号プレースホルダー 1"/>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10</a:t>
            </a:fld>
            <a:endParaRPr lang="ja-JP" altLang="en-US">
              <a:solidFill>
                <a:prstClr val="black">
                  <a:tint val="75000"/>
                </a:prstClr>
              </a:solidFill>
            </a:endParaRPr>
          </a:p>
        </p:txBody>
      </p:sp>
    </p:spTree>
    <p:extLst>
      <p:ext uri="{BB962C8B-B14F-4D97-AF65-F5344CB8AC3E}">
        <p14:creationId xmlns:p14="http://schemas.microsoft.com/office/powerpoint/2010/main" val="24503304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573" y="185285"/>
            <a:ext cx="8630854" cy="6487430"/>
          </a:xfrm>
          <a:prstGeom prst="rect">
            <a:avLst/>
          </a:prstGeom>
        </p:spPr>
      </p:pic>
      <p:sp>
        <p:nvSpPr>
          <p:cNvPr id="3" name="スライド番号プレースホルダー 2"/>
          <p:cNvSpPr>
            <a:spLocks noGrp="1"/>
          </p:cNvSpPr>
          <p:nvPr>
            <p:ph type="sldNum" sz="quarter" idx="12"/>
          </p:nvPr>
        </p:nvSpPr>
        <p:spPr/>
        <p:txBody>
          <a:bodyPr/>
          <a:lstStyle/>
          <a:p>
            <a:fld id="{37301AFC-FF9E-48C0-9178-2F56D3CD311A}" type="slidenum">
              <a:rPr kumimoji="1" lang="ja-JP" altLang="en-US" smtClean="0"/>
              <a:t>100</a:t>
            </a:fld>
            <a:endParaRPr kumimoji="1" lang="ja-JP" altLang="en-US"/>
          </a:p>
        </p:txBody>
      </p:sp>
    </p:spTree>
    <p:extLst>
      <p:ext uri="{BB962C8B-B14F-4D97-AF65-F5344CB8AC3E}">
        <p14:creationId xmlns:p14="http://schemas.microsoft.com/office/powerpoint/2010/main" val="25224399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836" y="61442"/>
            <a:ext cx="8802328" cy="6735115"/>
          </a:xfrm>
          <a:prstGeom prst="rect">
            <a:avLst/>
          </a:prstGeom>
        </p:spPr>
      </p:pic>
      <p:sp>
        <p:nvSpPr>
          <p:cNvPr id="3" name="円/楕円 2"/>
          <p:cNvSpPr/>
          <p:nvPr/>
        </p:nvSpPr>
        <p:spPr>
          <a:xfrm>
            <a:off x="8534400" y="6334125"/>
            <a:ext cx="371475" cy="3714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4" name="スライド番号プレースホルダー 3"/>
          <p:cNvSpPr>
            <a:spLocks noGrp="1"/>
          </p:cNvSpPr>
          <p:nvPr>
            <p:ph type="sldNum" sz="quarter" idx="12"/>
          </p:nvPr>
        </p:nvSpPr>
        <p:spPr/>
        <p:txBody>
          <a:bodyPr/>
          <a:lstStyle/>
          <a:p>
            <a:fld id="{C1E59EC2-C991-490C-8B12-10A5A788F3FE}" type="slidenum">
              <a:rPr lang="ja-JP" altLang="en-US" smtClean="0">
                <a:solidFill>
                  <a:srgbClr val="A6B727"/>
                </a:solidFill>
              </a:rPr>
              <a:pPr/>
              <a:t>101</a:t>
            </a:fld>
            <a:endParaRPr lang="ja-JP" altLang="en-US">
              <a:solidFill>
                <a:srgbClr val="A6B727"/>
              </a:solidFill>
            </a:endParaRPr>
          </a:p>
        </p:txBody>
      </p:sp>
    </p:spTree>
    <p:extLst>
      <p:ext uri="{BB962C8B-B14F-4D97-AF65-F5344CB8AC3E}">
        <p14:creationId xmlns:p14="http://schemas.microsoft.com/office/powerpoint/2010/main" val="106104581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78" y="104311"/>
            <a:ext cx="8916644" cy="6649378"/>
          </a:xfrm>
          <a:prstGeom prst="rect">
            <a:avLst/>
          </a:prstGeom>
        </p:spPr>
      </p:pic>
      <p:sp>
        <p:nvSpPr>
          <p:cNvPr id="3" name="スライド番号プレースホルダー 2"/>
          <p:cNvSpPr>
            <a:spLocks noGrp="1"/>
          </p:cNvSpPr>
          <p:nvPr>
            <p:ph type="sldNum" sz="quarter" idx="12"/>
          </p:nvPr>
        </p:nvSpPr>
        <p:spPr/>
        <p:txBody>
          <a:bodyPr/>
          <a:lstStyle/>
          <a:p>
            <a:fld id="{C1E59EC2-C991-490C-8B12-10A5A788F3FE}" type="slidenum">
              <a:rPr lang="ja-JP" altLang="en-US" smtClean="0">
                <a:solidFill>
                  <a:srgbClr val="A6B727"/>
                </a:solidFill>
              </a:rPr>
              <a:pPr/>
              <a:t>102</a:t>
            </a:fld>
            <a:endParaRPr lang="ja-JP" altLang="en-US">
              <a:solidFill>
                <a:srgbClr val="A6B727"/>
              </a:solidFill>
            </a:endParaRPr>
          </a:p>
        </p:txBody>
      </p:sp>
    </p:spTree>
    <p:extLst>
      <p:ext uri="{BB962C8B-B14F-4D97-AF65-F5344CB8AC3E}">
        <p14:creationId xmlns:p14="http://schemas.microsoft.com/office/powerpoint/2010/main" val="355899143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829" y="113838"/>
            <a:ext cx="8897592" cy="6611273"/>
          </a:xfrm>
          <a:prstGeom prst="rect">
            <a:avLst/>
          </a:prstGeom>
        </p:spPr>
      </p:pic>
      <p:sp>
        <p:nvSpPr>
          <p:cNvPr id="3" name="円/楕円 2"/>
          <p:cNvSpPr/>
          <p:nvPr/>
        </p:nvSpPr>
        <p:spPr>
          <a:xfrm>
            <a:off x="7277100" y="6172200"/>
            <a:ext cx="542925" cy="4476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4" name="スライド番号プレースホルダー 3"/>
          <p:cNvSpPr>
            <a:spLocks noGrp="1"/>
          </p:cNvSpPr>
          <p:nvPr>
            <p:ph type="sldNum" sz="quarter" idx="12"/>
          </p:nvPr>
        </p:nvSpPr>
        <p:spPr/>
        <p:txBody>
          <a:bodyPr/>
          <a:lstStyle/>
          <a:p>
            <a:fld id="{C1E59EC2-C991-490C-8B12-10A5A788F3FE}" type="slidenum">
              <a:rPr lang="ja-JP" altLang="en-US" smtClean="0">
                <a:solidFill>
                  <a:srgbClr val="A6B727"/>
                </a:solidFill>
              </a:rPr>
              <a:pPr/>
              <a:t>103</a:t>
            </a:fld>
            <a:endParaRPr lang="ja-JP" altLang="en-US">
              <a:solidFill>
                <a:srgbClr val="A6B727"/>
              </a:solidFill>
            </a:endParaRPr>
          </a:p>
        </p:txBody>
      </p:sp>
    </p:spTree>
    <p:extLst>
      <p:ext uri="{BB962C8B-B14F-4D97-AF65-F5344CB8AC3E}">
        <p14:creationId xmlns:p14="http://schemas.microsoft.com/office/powerpoint/2010/main" val="413992766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125" y="94784"/>
            <a:ext cx="8773749" cy="6668431"/>
          </a:xfrm>
          <a:prstGeom prst="rect">
            <a:avLst/>
          </a:prstGeom>
        </p:spPr>
      </p:pic>
      <p:sp>
        <p:nvSpPr>
          <p:cNvPr id="3" name="円/楕円 2"/>
          <p:cNvSpPr/>
          <p:nvPr/>
        </p:nvSpPr>
        <p:spPr>
          <a:xfrm>
            <a:off x="8629650" y="6267450"/>
            <a:ext cx="238125" cy="429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4" name="スライド番号プレースホルダー 3"/>
          <p:cNvSpPr>
            <a:spLocks noGrp="1"/>
          </p:cNvSpPr>
          <p:nvPr>
            <p:ph type="sldNum" sz="quarter" idx="12"/>
          </p:nvPr>
        </p:nvSpPr>
        <p:spPr/>
        <p:txBody>
          <a:bodyPr/>
          <a:lstStyle/>
          <a:p>
            <a:fld id="{C1E59EC2-C991-490C-8B12-10A5A788F3FE}" type="slidenum">
              <a:rPr lang="ja-JP" altLang="en-US" smtClean="0">
                <a:solidFill>
                  <a:srgbClr val="A6B727"/>
                </a:solidFill>
              </a:rPr>
              <a:pPr/>
              <a:t>104</a:t>
            </a:fld>
            <a:endParaRPr lang="ja-JP" altLang="en-US">
              <a:solidFill>
                <a:srgbClr val="A6B727"/>
              </a:solidFill>
            </a:endParaRPr>
          </a:p>
        </p:txBody>
      </p:sp>
    </p:spTree>
    <p:extLst>
      <p:ext uri="{BB962C8B-B14F-4D97-AF65-F5344CB8AC3E}">
        <p14:creationId xmlns:p14="http://schemas.microsoft.com/office/powerpoint/2010/main" val="387613306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46" y="113837"/>
            <a:ext cx="8830907" cy="6630325"/>
          </a:xfrm>
          <a:prstGeom prst="rect">
            <a:avLst/>
          </a:prstGeom>
        </p:spPr>
      </p:pic>
      <p:sp>
        <p:nvSpPr>
          <p:cNvPr id="3" name="正方形/長方形 2"/>
          <p:cNvSpPr/>
          <p:nvPr/>
        </p:nvSpPr>
        <p:spPr>
          <a:xfrm>
            <a:off x="8591550" y="6448425"/>
            <a:ext cx="22860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4" name="スライド番号プレースホルダー 3"/>
          <p:cNvSpPr>
            <a:spLocks noGrp="1"/>
          </p:cNvSpPr>
          <p:nvPr>
            <p:ph type="sldNum" sz="quarter" idx="12"/>
          </p:nvPr>
        </p:nvSpPr>
        <p:spPr/>
        <p:txBody>
          <a:bodyPr/>
          <a:lstStyle/>
          <a:p>
            <a:fld id="{C1E59EC2-C991-490C-8B12-10A5A788F3FE}" type="slidenum">
              <a:rPr lang="ja-JP" altLang="en-US" smtClean="0">
                <a:solidFill>
                  <a:srgbClr val="A6B727"/>
                </a:solidFill>
              </a:rPr>
              <a:pPr/>
              <a:t>105</a:t>
            </a:fld>
            <a:endParaRPr lang="ja-JP" altLang="en-US">
              <a:solidFill>
                <a:srgbClr val="A6B727"/>
              </a:solidFill>
            </a:endParaRPr>
          </a:p>
        </p:txBody>
      </p:sp>
    </p:spTree>
    <p:extLst>
      <p:ext uri="{BB962C8B-B14F-4D97-AF65-F5344CB8AC3E}">
        <p14:creationId xmlns:p14="http://schemas.microsoft.com/office/powerpoint/2010/main" val="8648686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ashimotosama_4.14.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857250"/>
            <a:ext cx="9144000" cy="5143500"/>
          </a:xfrm>
          <a:prstGeom prst="rect">
            <a:avLst/>
          </a:prstGeom>
        </p:spPr>
      </p:pic>
      <p:sp>
        <p:nvSpPr>
          <p:cNvPr id="2" name="スライド番号プレースホルダー 1"/>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11</a:t>
            </a:fld>
            <a:endParaRPr lang="ja-JP" altLang="en-US">
              <a:solidFill>
                <a:prstClr val="black">
                  <a:tint val="75000"/>
                </a:prstClr>
              </a:solidFill>
            </a:endParaRPr>
          </a:p>
        </p:txBody>
      </p:sp>
    </p:spTree>
    <p:extLst>
      <p:ext uri="{BB962C8B-B14F-4D97-AF65-F5344CB8AC3E}">
        <p14:creationId xmlns:p14="http://schemas.microsoft.com/office/powerpoint/2010/main" val="25840953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hashimotosama_4.14.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857250"/>
            <a:ext cx="9144000" cy="5143500"/>
          </a:xfrm>
          <a:prstGeom prst="rect">
            <a:avLst/>
          </a:prstGeom>
        </p:spPr>
      </p:pic>
      <p:pic>
        <p:nvPicPr>
          <p:cNvPr id="7" name="7-2.png" descr="/Volumes/WORK/クリエイツかもがわ/ADI関係/ADI_Hashimotosama/PPT/LInk/7-2.png"/>
          <p:cNvPicPr>
            <a:picLocks noChangeAspect="1"/>
          </p:cNvPicPr>
          <p:nvPr/>
        </p:nvPicPr>
        <p:blipFill>
          <a:blip r:embed="rId4"/>
          <a:stretch>
            <a:fillRect/>
          </a:stretch>
        </p:blipFill>
        <p:spPr>
          <a:xfrm>
            <a:off x="-49391" y="4246684"/>
            <a:ext cx="9217991" cy="1402738"/>
          </a:xfrm>
          <a:prstGeom prst="rect">
            <a:avLst/>
          </a:prstGeom>
        </p:spPr>
      </p:pic>
      <p:pic>
        <p:nvPicPr>
          <p:cNvPr id="6" name="7-1.png" descr="/Volumes/WORK/クリエイツかもがわ/ADI関係/ADI_Hashimotosama/PPT/LInk/7-1.png"/>
          <p:cNvPicPr>
            <a:picLocks noChangeAspect="1"/>
          </p:cNvPicPr>
          <p:nvPr/>
        </p:nvPicPr>
        <p:blipFill>
          <a:blip r:embed="rId5"/>
          <a:stretch>
            <a:fillRect/>
          </a:stretch>
        </p:blipFill>
        <p:spPr>
          <a:xfrm>
            <a:off x="-17519" y="1591029"/>
            <a:ext cx="9161519" cy="3690055"/>
          </a:xfrm>
          <a:prstGeom prst="rect">
            <a:avLst/>
          </a:prstGeom>
        </p:spPr>
      </p:pic>
      <p:sp>
        <p:nvSpPr>
          <p:cNvPr id="2" name="スライド番号プレースホルダー 1"/>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12</a:t>
            </a:fld>
            <a:endParaRPr lang="ja-JP" altLang="en-US">
              <a:solidFill>
                <a:prstClr val="black">
                  <a:tint val="75000"/>
                </a:prstClr>
              </a:solidFill>
            </a:endParaRPr>
          </a:p>
        </p:txBody>
      </p:sp>
    </p:spTree>
    <p:extLst>
      <p:ext uri="{BB962C8B-B14F-4D97-AF65-F5344CB8AC3E}">
        <p14:creationId xmlns:p14="http://schemas.microsoft.com/office/powerpoint/2010/main" val="120103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7"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0-#ppt_w/2"/>
                                          </p:val>
                                        </p:tav>
                                        <p:tav tm="100000">
                                          <p:val>
                                            <p:strVal val="#ppt_x"/>
                                          </p:val>
                                        </p:tav>
                                      </p:tavLst>
                                    </p:anim>
                                    <p:anim calcmode="lin" valueType="num">
                                      <p:cBhvr additive="base">
                                        <p:cTn id="15"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hashimotosama_4.14.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857250"/>
            <a:ext cx="9144000" cy="5143500"/>
          </a:xfrm>
          <a:prstGeom prst="rect">
            <a:avLst/>
          </a:prstGeom>
        </p:spPr>
      </p:pic>
      <p:sp>
        <p:nvSpPr>
          <p:cNvPr id="2" name="スライド番号プレースホルダー 1"/>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13</a:t>
            </a:fld>
            <a:endParaRPr lang="ja-JP" altLang="en-US">
              <a:solidFill>
                <a:prstClr val="black">
                  <a:tint val="75000"/>
                </a:prstClr>
              </a:solidFill>
            </a:endParaRPr>
          </a:p>
        </p:txBody>
      </p:sp>
    </p:spTree>
    <p:extLst>
      <p:ext uri="{BB962C8B-B14F-4D97-AF65-F5344CB8AC3E}">
        <p14:creationId xmlns:p14="http://schemas.microsoft.com/office/powerpoint/2010/main" val="13963572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ashimotosama_4.14.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857250"/>
            <a:ext cx="9144000" cy="5143500"/>
          </a:xfrm>
          <a:prstGeom prst="rect">
            <a:avLst/>
          </a:prstGeom>
        </p:spPr>
      </p:pic>
      <p:sp>
        <p:nvSpPr>
          <p:cNvPr id="2" name="スライド番号プレースホルダー 1"/>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14</a:t>
            </a:fld>
            <a:endParaRPr lang="ja-JP" altLang="en-US">
              <a:solidFill>
                <a:prstClr val="black">
                  <a:tint val="75000"/>
                </a:prstClr>
              </a:solidFill>
            </a:endParaRPr>
          </a:p>
        </p:txBody>
      </p:sp>
    </p:spTree>
    <p:extLst>
      <p:ext uri="{BB962C8B-B14F-4D97-AF65-F5344CB8AC3E}">
        <p14:creationId xmlns:p14="http://schemas.microsoft.com/office/powerpoint/2010/main" val="32162931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hashimotosama_4.14.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857250"/>
            <a:ext cx="9144000" cy="5143500"/>
          </a:xfrm>
          <a:prstGeom prst="rect">
            <a:avLst/>
          </a:prstGeom>
        </p:spPr>
      </p:pic>
      <p:sp>
        <p:nvSpPr>
          <p:cNvPr id="2" name="スライド番号プレースホルダー 1"/>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15</a:t>
            </a:fld>
            <a:endParaRPr lang="ja-JP" altLang="en-US">
              <a:solidFill>
                <a:prstClr val="black">
                  <a:tint val="75000"/>
                </a:prstClr>
              </a:solidFill>
            </a:endParaRPr>
          </a:p>
        </p:txBody>
      </p:sp>
    </p:spTree>
    <p:extLst>
      <p:ext uri="{BB962C8B-B14F-4D97-AF65-F5344CB8AC3E}">
        <p14:creationId xmlns:p14="http://schemas.microsoft.com/office/powerpoint/2010/main" val="9350171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hashimotosama_4.14.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857250"/>
            <a:ext cx="9144000" cy="5143500"/>
          </a:xfrm>
          <a:prstGeom prst="rect">
            <a:avLst/>
          </a:prstGeom>
        </p:spPr>
      </p:pic>
      <p:sp>
        <p:nvSpPr>
          <p:cNvPr id="2" name="スライド番号プレースホルダー 1"/>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16</a:t>
            </a:fld>
            <a:endParaRPr lang="ja-JP" altLang="en-US">
              <a:solidFill>
                <a:prstClr val="black">
                  <a:tint val="75000"/>
                </a:prstClr>
              </a:solidFill>
            </a:endParaRPr>
          </a:p>
        </p:txBody>
      </p:sp>
    </p:spTree>
    <p:extLst>
      <p:ext uri="{BB962C8B-B14F-4D97-AF65-F5344CB8AC3E}">
        <p14:creationId xmlns:p14="http://schemas.microsoft.com/office/powerpoint/2010/main" val="17887123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hashimotosama_4.14.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857250"/>
            <a:ext cx="9144000" cy="5143500"/>
          </a:xfrm>
          <a:prstGeom prst="rect">
            <a:avLst/>
          </a:prstGeom>
        </p:spPr>
      </p:pic>
      <p:pic>
        <p:nvPicPr>
          <p:cNvPr id="5" name="14-1.png" descr="/Volumes/WORK/クリエイツかもがわ/ADI関係/ADI_Hashimotosama/PPT/LInk/14-1.png"/>
          <p:cNvPicPr>
            <a:picLocks noChangeAspect="1"/>
          </p:cNvPicPr>
          <p:nvPr/>
        </p:nvPicPr>
        <p:blipFill>
          <a:blip r:embed="rId4" r:link="rId5"/>
          <a:stretch>
            <a:fillRect/>
          </a:stretch>
        </p:blipFill>
        <p:spPr>
          <a:xfrm>
            <a:off x="211659" y="3673754"/>
            <a:ext cx="6680156" cy="2066074"/>
          </a:xfrm>
          <a:prstGeom prst="rect">
            <a:avLst/>
          </a:prstGeom>
        </p:spPr>
      </p:pic>
      <p:pic>
        <p:nvPicPr>
          <p:cNvPr id="6" name="14-2.png" descr="/Volumes/WORK/クリエイツかもがわ/ADI関係/ADI_Hashimotosama/PPT/LInk/14-2.png"/>
          <p:cNvPicPr>
            <a:picLocks noChangeAspect="1"/>
          </p:cNvPicPr>
          <p:nvPr/>
        </p:nvPicPr>
        <p:blipFill>
          <a:blip r:embed="rId6" r:link="rId7"/>
          <a:stretch>
            <a:fillRect/>
          </a:stretch>
        </p:blipFill>
        <p:spPr>
          <a:xfrm>
            <a:off x="4224308" y="3052551"/>
            <a:ext cx="3105150" cy="1828800"/>
          </a:xfrm>
          <a:prstGeom prst="rect">
            <a:avLst/>
          </a:prstGeom>
        </p:spPr>
      </p:pic>
      <p:pic>
        <p:nvPicPr>
          <p:cNvPr id="7" name="14-3.png" descr="/Volumes/WORK/クリエイツかもがわ/ADI関係/ADI_Hashimotosama/PPT/LInk/14-3.png"/>
          <p:cNvPicPr>
            <a:picLocks noChangeAspect="1"/>
          </p:cNvPicPr>
          <p:nvPr/>
        </p:nvPicPr>
        <p:blipFill>
          <a:blip r:embed="rId8" r:link="rId9"/>
          <a:stretch>
            <a:fillRect/>
          </a:stretch>
        </p:blipFill>
        <p:spPr>
          <a:xfrm>
            <a:off x="5245081" y="2008685"/>
            <a:ext cx="3571875" cy="1890713"/>
          </a:xfrm>
          <a:prstGeom prst="rect">
            <a:avLst/>
          </a:prstGeom>
        </p:spPr>
      </p:pic>
      <p:sp>
        <p:nvSpPr>
          <p:cNvPr id="2" name="スライド番号プレースホルダー 1"/>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17</a:t>
            </a:fld>
            <a:endParaRPr lang="ja-JP" altLang="en-US">
              <a:solidFill>
                <a:prstClr val="black">
                  <a:tint val="75000"/>
                </a:prstClr>
              </a:solidFill>
            </a:endParaRPr>
          </a:p>
        </p:txBody>
      </p:sp>
    </p:spTree>
    <p:extLst>
      <p:ext uri="{BB962C8B-B14F-4D97-AF65-F5344CB8AC3E}">
        <p14:creationId xmlns:p14="http://schemas.microsoft.com/office/powerpoint/2010/main" val="306312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ashimotosama_4.14.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857250"/>
            <a:ext cx="9144000" cy="5143500"/>
          </a:xfrm>
          <a:prstGeom prst="rect">
            <a:avLst/>
          </a:prstGeom>
        </p:spPr>
      </p:pic>
      <p:sp>
        <p:nvSpPr>
          <p:cNvPr id="2" name="スライド番号プレースホルダー 1"/>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18</a:t>
            </a:fld>
            <a:endParaRPr lang="ja-JP" altLang="en-US">
              <a:solidFill>
                <a:prstClr val="black">
                  <a:tint val="75000"/>
                </a:prstClr>
              </a:solidFill>
            </a:endParaRPr>
          </a:p>
        </p:txBody>
      </p:sp>
    </p:spTree>
    <p:extLst>
      <p:ext uri="{BB962C8B-B14F-4D97-AF65-F5344CB8AC3E}">
        <p14:creationId xmlns:p14="http://schemas.microsoft.com/office/powerpoint/2010/main" val="40272038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hashimotosama_4.14.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857250"/>
            <a:ext cx="9144000" cy="5143500"/>
          </a:xfrm>
          <a:prstGeom prst="rect">
            <a:avLst/>
          </a:prstGeom>
        </p:spPr>
      </p:pic>
      <p:sp>
        <p:nvSpPr>
          <p:cNvPr id="2" name="スライド番号プレースホルダー 1"/>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19</a:t>
            </a:fld>
            <a:endParaRPr lang="ja-JP" altLang="en-US">
              <a:solidFill>
                <a:prstClr val="black">
                  <a:tint val="75000"/>
                </a:prstClr>
              </a:solidFill>
            </a:endParaRPr>
          </a:p>
        </p:txBody>
      </p:sp>
    </p:spTree>
    <p:extLst>
      <p:ext uri="{BB962C8B-B14F-4D97-AF65-F5344CB8AC3E}">
        <p14:creationId xmlns:p14="http://schemas.microsoft.com/office/powerpoint/2010/main" val="5885455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19072" y="475488"/>
            <a:ext cx="5571744" cy="707886"/>
          </a:xfrm>
          <a:prstGeom prst="rect">
            <a:avLst/>
          </a:prstGeom>
          <a:noFill/>
        </p:spPr>
        <p:txBody>
          <a:bodyPr wrap="square" rtlCol="0">
            <a:spAutoFit/>
          </a:bodyPr>
          <a:lstStyle/>
          <a:p>
            <a:pPr algn="ctr"/>
            <a:r>
              <a:rPr lang="ja-JP" altLang="en-US" sz="4000" dirty="0" smtClean="0">
                <a:latin typeface="HGP明朝E" panose="02020900000000000000" pitchFamily="18" charset="-128"/>
                <a:ea typeface="HGP明朝E" panose="02020900000000000000" pitchFamily="18" charset="-128"/>
              </a:rPr>
              <a:t>自己</a:t>
            </a:r>
            <a:r>
              <a:rPr lang="ja-JP" altLang="en-US" sz="4000" dirty="0">
                <a:latin typeface="HGP明朝E" panose="02020900000000000000" pitchFamily="18" charset="-128"/>
                <a:ea typeface="HGP明朝E" panose="02020900000000000000" pitchFamily="18" charset="-128"/>
              </a:rPr>
              <a:t>紹介</a:t>
            </a:r>
            <a:endParaRPr kumimoji="1" lang="ja-JP" altLang="en-US" sz="4000" dirty="0">
              <a:latin typeface="HGP明朝E" panose="02020900000000000000" pitchFamily="18" charset="-128"/>
              <a:ea typeface="HGP明朝E" panose="02020900000000000000" pitchFamily="18" charset="-128"/>
            </a:endParaRPr>
          </a:p>
        </p:txBody>
      </p:sp>
      <p:sp>
        <p:nvSpPr>
          <p:cNvPr id="3" name="テキスト ボックス 2"/>
          <p:cNvSpPr txBox="1"/>
          <p:nvPr/>
        </p:nvSpPr>
        <p:spPr>
          <a:xfrm>
            <a:off x="853440" y="1354062"/>
            <a:ext cx="8119872" cy="3416320"/>
          </a:xfrm>
          <a:prstGeom prst="rect">
            <a:avLst/>
          </a:prstGeom>
          <a:noFill/>
        </p:spPr>
        <p:txBody>
          <a:bodyPr wrap="square" rtlCol="0">
            <a:spAutoFit/>
          </a:bodyPr>
          <a:lstStyle/>
          <a:p>
            <a:r>
              <a:rPr kumimoji="1" lang="ja-JP" altLang="en-US" dirty="0" smtClean="0">
                <a:latin typeface="HGP明朝E" panose="02020900000000000000" pitchFamily="18" charset="-128"/>
                <a:ea typeface="HGP明朝E" panose="02020900000000000000" pitchFamily="18" charset="-128"/>
              </a:rPr>
              <a:t>◇東京渋谷で生まれて、札幌で育ち、京都の大学を卒業し、岐阜のお寺で</a:t>
            </a:r>
            <a:endParaRPr kumimoji="1" lang="en-US" altLang="ja-JP" dirty="0" smtClean="0">
              <a:latin typeface="HGP明朝E" panose="02020900000000000000" pitchFamily="18" charset="-128"/>
              <a:ea typeface="HGP明朝E" panose="02020900000000000000" pitchFamily="18" charset="-128"/>
            </a:endParaRPr>
          </a:p>
          <a:p>
            <a:r>
              <a:rPr lang="ja-JP" altLang="en-US" dirty="0">
                <a:latin typeface="HGP明朝E" panose="02020900000000000000" pitchFamily="18" charset="-128"/>
                <a:ea typeface="HGP明朝E" panose="02020900000000000000" pitchFamily="18" charset="-128"/>
              </a:rPr>
              <a:t>　</a:t>
            </a:r>
            <a:r>
              <a:rPr kumimoji="1" lang="ja-JP" altLang="en-US" dirty="0" smtClean="0">
                <a:latin typeface="HGP明朝E" panose="02020900000000000000" pitchFamily="18" charset="-128"/>
                <a:ea typeface="HGP明朝E" panose="02020900000000000000" pitchFamily="18" charset="-128"/>
              </a:rPr>
              <a:t>修行して、現在は京都在住。</a:t>
            </a:r>
            <a:endParaRPr kumimoji="1" lang="en-US" altLang="ja-JP" dirty="0" smtClean="0">
              <a:latin typeface="HGP明朝E" panose="02020900000000000000" pitchFamily="18" charset="-128"/>
              <a:ea typeface="HGP明朝E" panose="02020900000000000000" pitchFamily="18" charset="-128"/>
            </a:endParaRPr>
          </a:p>
          <a:p>
            <a:r>
              <a:rPr lang="ja-JP" altLang="en-US" dirty="0" smtClean="0">
                <a:latin typeface="HGP明朝E" panose="02020900000000000000" pitchFamily="18" charset="-128"/>
                <a:ea typeface="HGP明朝E" panose="02020900000000000000" pitchFamily="18" charset="-128"/>
              </a:rPr>
              <a:t>◇同和園では、養護老人ホーム、特別養護老人ホームの相談員として従事。</a:t>
            </a:r>
            <a:endParaRPr lang="en-US" altLang="ja-JP" dirty="0" smtClean="0">
              <a:latin typeface="HGP明朝E" panose="02020900000000000000" pitchFamily="18" charset="-128"/>
              <a:ea typeface="HGP明朝E" panose="02020900000000000000" pitchFamily="18" charset="-128"/>
            </a:endParaRPr>
          </a:p>
          <a:p>
            <a:r>
              <a:rPr lang="ja-JP" altLang="en-US" dirty="0" smtClean="0">
                <a:latin typeface="HGP明朝E" panose="02020900000000000000" pitchFamily="18" charset="-128"/>
                <a:ea typeface="HGP明朝E" panose="02020900000000000000" pitchFamily="18" charset="-128"/>
              </a:rPr>
              <a:t>　当初、５年ほど勉強したら、お寺の</a:t>
            </a:r>
            <a:r>
              <a:rPr lang="ja-JP" altLang="en-US" dirty="0">
                <a:latin typeface="HGP明朝E" panose="02020900000000000000" pitchFamily="18" charset="-128"/>
                <a:ea typeface="HGP明朝E" panose="02020900000000000000" pitchFamily="18" charset="-128"/>
              </a:rPr>
              <a:t>世界</a:t>
            </a:r>
            <a:r>
              <a:rPr lang="ja-JP" altLang="en-US" dirty="0" smtClean="0">
                <a:latin typeface="HGP明朝E" panose="02020900000000000000" pitchFamily="18" charset="-128"/>
                <a:ea typeface="HGP明朝E" panose="02020900000000000000" pitchFamily="18" charset="-128"/>
              </a:rPr>
              <a:t>に戻る予定であった。</a:t>
            </a:r>
            <a:endParaRPr lang="en-US" altLang="ja-JP" dirty="0" smtClean="0">
              <a:latin typeface="HGP明朝E" panose="02020900000000000000" pitchFamily="18" charset="-128"/>
              <a:ea typeface="HGP明朝E" panose="02020900000000000000" pitchFamily="18" charset="-128"/>
            </a:endParaRPr>
          </a:p>
          <a:p>
            <a:r>
              <a:rPr lang="ja-JP" altLang="en-US" dirty="0" smtClean="0">
                <a:latin typeface="HGP明朝E" panose="02020900000000000000" pitchFamily="18" charset="-128"/>
                <a:ea typeface="HGP明朝E" panose="02020900000000000000" pitchFamily="18" charset="-128"/>
              </a:rPr>
              <a:t>◇就職してから、１２年ほどは労働組合運動に駆り出される。</a:t>
            </a:r>
            <a:endParaRPr lang="en-US" altLang="ja-JP" dirty="0" smtClean="0">
              <a:latin typeface="HGP明朝E" panose="02020900000000000000" pitchFamily="18" charset="-128"/>
              <a:ea typeface="HGP明朝E" panose="02020900000000000000" pitchFamily="18" charset="-128"/>
            </a:endParaRPr>
          </a:p>
          <a:p>
            <a:r>
              <a:rPr lang="ja-JP" altLang="en-US" dirty="0" smtClean="0">
                <a:latin typeface="HGP明朝E" panose="02020900000000000000" pitchFamily="18" charset="-128"/>
                <a:ea typeface="HGP明朝E" panose="02020900000000000000" pitchFamily="18" charset="-128"/>
              </a:rPr>
              <a:t>◇２０００年に労働組合を脱退して、施設改革に没頭して、２００６年より現職、</a:t>
            </a:r>
            <a:endParaRPr lang="en-US" altLang="ja-JP" dirty="0" smtClean="0">
              <a:latin typeface="HGP明朝E" panose="02020900000000000000" pitchFamily="18" charset="-128"/>
              <a:ea typeface="HGP明朝E" panose="02020900000000000000" pitchFamily="18" charset="-128"/>
            </a:endParaRPr>
          </a:p>
          <a:p>
            <a:r>
              <a:rPr lang="ja-JP" altLang="en-US" dirty="0">
                <a:latin typeface="HGP明朝E" panose="02020900000000000000" pitchFamily="18" charset="-128"/>
                <a:ea typeface="HGP明朝E" panose="02020900000000000000" pitchFamily="18" charset="-128"/>
              </a:rPr>
              <a:t>　</a:t>
            </a:r>
            <a:r>
              <a:rPr lang="ja-JP" altLang="en-US" dirty="0" smtClean="0">
                <a:latin typeface="HGP明朝E" panose="02020900000000000000" pitchFamily="18" charset="-128"/>
                <a:ea typeface="HGP明朝E" panose="02020900000000000000" pitchFamily="18" charset="-128"/>
              </a:rPr>
              <a:t>なぜか現在に至る。</a:t>
            </a:r>
            <a:endParaRPr lang="en-US" altLang="ja-JP" dirty="0" smtClean="0">
              <a:latin typeface="HGP明朝E" panose="02020900000000000000" pitchFamily="18" charset="-128"/>
              <a:ea typeface="HGP明朝E" panose="02020900000000000000" pitchFamily="18" charset="-128"/>
            </a:endParaRPr>
          </a:p>
          <a:p>
            <a:endParaRPr lang="en-US" altLang="ja-JP" dirty="0">
              <a:latin typeface="HGP明朝E" panose="02020900000000000000" pitchFamily="18" charset="-128"/>
              <a:ea typeface="HGP明朝E" panose="02020900000000000000" pitchFamily="18" charset="-128"/>
            </a:endParaRPr>
          </a:p>
          <a:p>
            <a:r>
              <a:rPr lang="ja-JP" altLang="en-US" dirty="0" smtClean="0">
                <a:latin typeface="HGP明朝E" panose="02020900000000000000" pitchFamily="18" charset="-128"/>
                <a:ea typeface="HGP明朝E" panose="02020900000000000000" pitchFamily="18" charset="-128"/>
              </a:rPr>
              <a:t>その他：京都市老人福祉施設協議会副会長</a:t>
            </a:r>
            <a:endParaRPr lang="en-US" altLang="ja-JP" dirty="0" smtClean="0">
              <a:latin typeface="HGP明朝E" panose="02020900000000000000" pitchFamily="18" charset="-128"/>
              <a:ea typeface="HGP明朝E" panose="02020900000000000000" pitchFamily="18" charset="-128"/>
            </a:endParaRPr>
          </a:p>
          <a:p>
            <a:r>
              <a:rPr lang="ja-JP" altLang="en-US" dirty="0">
                <a:latin typeface="HGP明朝E" panose="02020900000000000000" pitchFamily="18" charset="-128"/>
                <a:ea typeface="HGP明朝E" panose="02020900000000000000" pitchFamily="18" charset="-128"/>
              </a:rPr>
              <a:t>　</a:t>
            </a:r>
            <a:r>
              <a:rPr lang="ja-JP" altLang="en-US" dirty="0" smtClean="0">
                <a:latin typeface="HGP明朝E" panose="02020900000000000000" pitchFamily="18" charset="-128"/>
                <a:ea typeface="HGP明朝E" panose="02020900000000000000" pitchFamily="18" charset="-128"/>
              </a:rPr>
              <a:t>　　　　京都地域包括ケア推進機構委員</a:t>
            </a:r>
            <a:endParaRPr lang="en-US" altLang="ja-JP" dirty="0" smtClean="0">
              <a:latin typeface="HGP明朝E" panose="02020900000000000000" pitchFamily="18" charset="-128"/>
              <a:ea typeface="HGP明朝E" panose="02020900000000000000" pitchFamily="18" charset="-128"/>
            </a:endParaRPr>
          </a:p>
          <a:p>
            <a:r>
              <a:rPr lang="ja-JP" altLang="en-US" dirty="0">
                <a:latin typeface="HGP明朝E" panose="02020900000000000000" pitchFamily="18" charset="-128"/>
                <a:ea typeface="HGP明朝E" panose="02020900000000000000" pitchFamily="18" charset="-128"/>
              </a:rPr>
              <a:t>　</a:t>
            </a:r>
            <a:r>
              <a:rPr lang="ja-JP" altLang="en-US" dirty="0" smtClean="0">
                <a:latin typeface="HGP明朝E" panose="02020900000000000000" pitchFamily="18" charset="-128"/>
                <a:ea typeface="HGP明朝E" panose="02020900000000000000" pitchFamily="18" charset="-128"/>
              </a:rPr>
              <a:t>　　　　大谷大学文学部社会学科福祉コース非常勤講師</a:t>
            </a:r>
            <a:r>
              <a:rPr lang="ja-JP" altLang="en-US" sz="1200" dirty="0" smtClean="0">
                <a:latin typeface="HGP明朝E" panose="02020900000000000000" pitchFamily="18" charset="-128"/>
                <a:ea typeface="HGP明朝E" panose="02020900000000000000" pitchFamily="18" charset="-128"/>
              </a:rPr>
              <a:t>（高齢者福祉・福祉施設経営論）</a:t>
            </a:r>
            <a:endParaRPr lang="en-US" altLang="ja-JP" sz="1200" dirty="0" smtClean="0">
              <a:latin typeface="HGP明朝E" panose="02020900000000000000" pitchFamily="18" charset="-128"/>
              <a:ea typeface="HGP明朝E" panose="02020900000000000000" pitchFamily="18" charset="-128"/>
            </a:endParaRPr>
          </a:p>
          <a:p>
            <a:r>
              <a:rPr kumimoji="1" lang="ja-JP" altLang="en-US" dirty="0" smtClean="0">
                <a:latin typeface="HGP明朝E" panose="02020900000000000000" pitchFamily="18" charset="-128"/>
                <a:ea typeface="HGP明朝E" panose="02020900000000000000" pitchFamily="18" charset="-128"/>
              </a:rPr>
              <a:t>　　　　　同志社大学社会学部社会福祉学科非常勤講師</a:t>
            </a:r>
            <a:r>
              <a:rPr kumimoji="1" lang="ja-JP" altLang="en-US" sz="1200" dirty="0" smtClean="0">
                <a:latin typeface="HGP明朝E" panose="02020900000000000000" pitchFamily="18" charset="-128"/>
                <a:ea typeface="HGP明朝E" panose="02020900000000000000" pitchFamily="18" charset="-128"/>
              </a:rPr>
              <a:t>（福祉施設経営論）</a:t>
            </a:r>
            <a:endParaRPr kumimoji="1" lang="ja-JP" altLang="en-US" sz="1200" dirty="0">
              <a:latin typeface="HGP明朝E" panose="02020900000000000000" pitchFamily="18" charset="-128"/>
              <a:ea typeface="HGP明朝E" panose="02020900000000000000" pitchFamily="18" charset="-128"/>
            </a:endParaRPr>
          </a:p>
        </p:txBody>
      </p:sp>
      <p:sp>
        <p:nvSpPr>
          <p:cNvPr id="4" name="テキスト ボックス 3"/>
          <p:cNvSpPr txBox="1"/>
          <p:nvPr/>
        </p:nvSpPr>
        <p:spPr>
          <a:xfrm>
            <a:off x="853440" y="5478268"/>
            <a:ext cx="7711440" cy="584775"/>
          </a:xfrm>
          <a:prstGeom prst="rect">
            <a:avLst/>
          </a:prstGeom>
          <a:noFill/>
        </p:spPr>
        <p:txBody>
          <a:bodyPr wrap="square" rtlCol="0">
            <a:spAutoFit/>
          </a:bodyPr>
          <a:lstStyle/>
          <a:p>
            <a:r>
              <a:rPr kumimoji="1" lang="ja-JP" altLang="en-US" sz="1600" dirty="0" smtClean="0">
                <a:latin typeface="HGP明朝E" panose="02020900000000000000" pitchFamily="18" charset="-128"/>
                <a:ea typeface="HGP明朝E" panose="02020900000000000000" pitchFamily="18" charset="-128"/>
              </a:rPr>
              <a:t>趣味：アイスホッケー、二輪ツーリング、バンド活動（</a:t>
            </a:r>
            <a:r>
              <a:rPr kumimoji="1" lang="en-US" altLang="ja-JP" sz="1600" dirty="0" smtClean="0">
                <a:latin typeface="HGP明朝E" panose="02020900000000000000" pitchFamily="18" charset="-128"/>
                <a:ea typeface="HGP明朝E" panose="02020900000000000000" pitchFamily="18" charset="-128"/>
              </a:rPr>
              <a:t>BASS</a:t>
            </a:r>
            <a:r>
              <a:rPr kumimoji="1" lang="ja-JP" altLang="en-US" sz="1600" dirty="0" smtClean="0">
                <a:latin typeface="HGP明朝E" panose="02020900000000000000" pitchFamily="18" charset="-128"/>
                <a:ea typeface="HGP明朝E" panose="02020900000000000000" pitchFamily="18" charset="-128"/>
              </a:rPr>
              <a:t>）</a:t>
            </a:r>
            <a:r>
              <a:rPr lang="ja-JP" altLang="en-US" sz="1600" dirty="0">
                <a:latin typeface="HGP明朝E" panose="02020900000000000000" pitchFamily="18" charset="-128"/>
                <a:ea typeface="HGP明朝E" panose="02020900000000000000" pitchFamily="18" charset="-128"/>
              </a:rPr>
              <a:t>、</a:t>
            </a:r>
            <a:r>
              <a:rPr lang="ja-JP" altLang="en-US" sz="1600" dirty="0" smtClean="0">
                <a:latin typeface="HGP明朝E" panose="02020900000000000000" pitchFamily="18" charset="-128"/>
                <a:ea typeface="HGP明朝E" panose="02020900000000000000" pitchFamily="18" charset="-128"/>
              </a:rPr>
              <a:t>武道（居合道、杖道、剣道）</a:t>
            </a:r>
            <a:endParaRPr lang="en-US" altLang="ja-JP" sz="1600" dirty="0" smtClean="0">
              <a:latin typeface="HGP明朝E" panose="02020900000000000000" pitchFamily="18" charset="-128"/>
              <a:ea typeface="HGP明朝E" panose="02020900000000000000" pitchFamily="18" charset="-128"/>
            </a:endParaRPr>
          </a:p>
          <a:p>
            <a:r>
              <a:rPr lang="ja-JP" altLang="en-US" sz="1600" dirty="0">
                <a:latin typeface="HGP明朝E" panose="02020900000000000000" pitchFamily="18" charset="-128"/>
                <a:ea typeface="HGP明朝E" panose="02020900000000000000" pitchFamily="18" charset="-128"/>
              </a:rPr>
              <a:t>　</a:t>
            </a:r>
            <a:r>
              <a:rPr lang="ja-JP" altLang="en-US" sz="1600" dirty="0" smtClean="0">
                <a:latin typeface="HGP明朝E" panose="02020900000000000000" pitchFamily="18" charset="-128"/>
                <a:ea typeface="HGP明朝E" panose="02020900000000000000" pitchFamily="18" charset="-128"/>
              </a:rPr>
              <a:t>　　　テニス、スキー、フライフィッシング　　</a:t>
            </a:r>
            <a:endParaRPr kumimoji="1" lang="ja-JP" altLang="en-US" sz="1600" dirty="0">
              <a:latin typeface="HGP明朝E" panose="02020900000000000000" pitchFamily="18" charset="-128"/>
              <a:ea typeface="HGP明朝E" panose="02020900000000000000" pitchFamily="18" charset="-128"/>
            </a:endParaRPr>
          </a:p>
        </p:txBody>
      </p:sp>
      <p:sp>
        <p:nvSpPr>
          <p:cNvPr id="5" name="スライド番号プレースホルダー 4"/>
          <p:cNvSpPr>
            <a:spLocks noGrp="1"/>
          </p:cNvSpPr>
          <p:nvPr>
            <p:ph type="sldNum" sz="quarter" idx="12"/>
          </p:nvPr>
        </p:nvSpPr>
        <p:spPr/>
        <p:txBody>
          <a:bodyPr/>
          <a:lstStyle/>
          <a:p>
            <a:fld id="{37301AFC-FF9E-48C0-9178-2F56D3CD311A}" type="slidenum">
              <a:rPr kumimoji="1" lang="ja-JP" altLang="en-US" smtClean="0"/>
              <a:t>2</a:t>
            </a:fld>
            <a:endParaRPr kumimoji="1" lang="ja-JP" altLang="en-US"/>
          </a:p>
        </p:txBody>
      </p:sp>
    </p:spTree>
    <p:extLst>
      <p:ext uri="{BB962C8B-B14F-4D97-AF65-F5344CB8AC3E}">
        <p14:creationId xmlns:p14="http://schemas.microsoft.com/office/powerpoint/2010/main" val="11343840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hashimotosama_4.14.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857250"/>
            <a:ext cx="9144000" cy="5143500"/>
          </a:xfrm>
          <a:prstGeom prst="rect">
            <a:avLst/>
          </a:prstGeom>
        </p:spPr>
      </p:pic>
      <p:sp>
        <p:nvSpPr>
          <p:cNvPr id="2" name="スライド番号プレースホルダー 1"/>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20</a:t>
            </a:fld>
            <a:endParaRPr lang="ja-JP" altLang="en-US">
              <a:solidFill>
                <a:prstClr val="black">
                  <a:tint val="75000"/>
                </a:prstClr>
              </a:solidFill>
            </a:endParaRPr>
          </a:p>
        </p:txBody>
      </p:sp>
    </p:spTree>
    <p:extLst>
      <p:ext uri="{BB962C8B-B14F-4D97-AF65-F5344CB8AC3E}">
        <p14:creationId xmlns:p14="http://schemas.microsoft.com/office/powerpoint/2010/main" val="31509837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hashimotosama_4.14.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857250"/>
            <a:ext cx="9144000" cy="5143500"/>
          </a:xfrm>
          <a:prstGeom prst="rect">
            <a:avLst/>
          </a:prstGeom>
        </p:spPr>
      </p:pic>
      <p:sp>
        <p:nvSpPr>
          <p:cNvPr id="2" name="スライド番号プレースホルダー 1"/>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21</a:t>
            </a:fld>
            <a:endParaRPr lang="ja-JP" altLang="en-US">
              <a:solidFill>
                <a:prstClr val="black">
                  <a:tint val="75000"/>
                </a:prstClr>
              </a:solidFill>
            </a:endParaRPr>
          </a:p>
        </p:txBody>
      </p:sp>
    </p:spTree>
    <p:extLst>
      <p:ext uri="{BB962C8B-B14F-4D97-AF65-F5344CB8AC3E}">
        <p14:creationId xmlns:p14="http://schemas.microsoft.com/office/powerpoint/2010/main" val="21478877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hashimotosama_4.14.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857250"/>
            <a:ext cx="9144000" cy="5143500"/>
          </a:xfrm>
          <a:prstGeom prst="rect">
            <a:avLst/>
          </a:prstGeom>
        </p:spPr>
      </p:pic>
      <p:sp>
        <p:nvSpPr>
          <p:cNvPr id="2" name="スライド番号プレースホルダー 1"/>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22</a:t>
            </a:fld>
            <a:endParaRPr lang="ja-JP" altLang="en-US">
              <a:solidFill>
                <a:prstClr val="black">
                  <a:tint val="75000"/>
                </a:prstClr>
              </a:solidFill>
            </a:endParaRPr>
          </a:p>
        </p:txBody>
      </p:sp>
    </p:spTree>
    <p:extLst>
      <p:ext uri="{BB962C8B-B14F-4D97-AF65-F5344CB8AC3E}">
        <p14:creationId xmlns:p14="http://schemas.microsoft.com/office/powerpoint/2010/main" val="13428056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hashimotosama_4.14.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857250"/>
            <a:ext cx="9144000" cy="5143500"/>
          </a:xfrm>
          <a:prstGeom prst="rect">
            <a:avLst/>
          </a:prstGeom>
        </p:spPr>
      </p:pic>
      <p:sp>
        <p:nvSpPr>
          <p:cNvPr id="2" name="スライド番号プレースホルダー 1"/>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23</a:t>
            </a:fld>
            <a:endParaRPr lang="ja-JP" altLang="en-US">
              <a:solidFill>
                <a:prstClr val="black">
                  <a:tint val="75000"/>
                </a:prstClr>
              </a:solidFill>
            </a:endParaRPr>
          </a:p>
        </p:txBody>
      </p:sp>
    </p:spTree>
    <p:extLst>
      <p:ext uri="{BB962C8B-B14F-4D97-AF65-F5344CB8AC3E}">
        <p14:creationId xmlns:p14="http://schemas.microsoft.com/office/powerpoint/2010/main" val="20304746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ashimotosama_4.14.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857250"/>
            <a:ext cx="9144000" cy="5143500"/>
          </a:xfrm>
          <a:prstGeom prst="rect">
            <a:avLst/>
          </a:prstGeom>
        </p:spPr>
      </p:pic>
      <p:sp>
        <p:nvSpPr>
          <p:cNvPr id="2" name="スライド番号プレースホルダー 1"/>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24</a:t>
            </a:fld>
            <a:endParaRPr lang="ja-JP" altLang="en-US">
              <a:solidFill>
                <a:prstClr val="black">
                  <a:tint val="75000"/>
                </a:prstClr>
              </a:solidFill>
            </a:endParaRPr>
          </a:p>
        </p:txBody>
      </p:sp>
    </p:spTree>
    <p:extLst>
      <p:ext uri="{BB962C8B-B14F-4D97-AF65-F5344CB8AC3E}">
        <p14:creationId xmlns:p14="http://schemas.microsoft.com/office/powerpoint/2010/main" val="36471535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ベース.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857250"/>
            <a:ext cx="9144000" cy="5143500"/>
          </a:xfrm>
          <a:prstGeom prst="rect">
            <a:avLst/>
          </a:prstGeom>
        </p:spPr>
      </p:pic>
      <p:pic>
        <p:nvPicPr>
          <p:cNvPr id="5" name="22-1.png" descr="/Volumes/WORK/クリエイツかもがわ/ADI関係/ADI_Hashimotosama/PPT/LInk/22-1.png"/>
          <p:cNvPicPr>
            <a:picLocks noChangeAspect="1"/>
          </p:cNvPicPr>
          <p:nvPr/>
        </p:nvPicPr>
        <p:blipFill>
          <a:blip r:embed="rId4" r:link="rId5"/>
          <a:stretch>
            <a:fillRect/>
          </a:stretch>
        </p:blipFill>
        <p:spPr>
          <a:xfrm>
            <a:off x="-35276" y="2241066"/>
            <a:ext cx="9144000" cy="2728669"/>
          </a:xfrm>
          <a:prstGeom prst="rect">
            <a:avLst/>
          </a:prstGeom>
        </p:spPr>
      </p:pic>
      <p:pic>
        <p:nvPicPr>
          <p:cNvPr id="8" name="図 7" descr="hashimotosama_4.14.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0" y="857250"/>
            <a:ext cx="9144000" cy="5143500"/>
          </a:xfrm>
          <a:prstGeom prst="rect">
            <a:avLst/>
          </a:prstGeom>
        </p:spPr>
      </p:pic>
      <p:sp>
        <p:nvSpPr>
          <p:cNvPr id="2" name="スライド番号プレースホルダー 1"/>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25</a:t>
            </a:fld>
            <a:endParaRPr lang="ja-JP" altLang="en-US">
              <a:solidFill>
                <a:prstClr val="black">
                  <a:tint val="75000"/>
                </a:prstClr>
              </a:solidFill>
            </a:endParaRPr>
          </a:p>
        </p:txBody>
      </p:sp>
    </p:spTree>
    <p:extLst>
      <p:ext uri="{BB962C8B-B14F-4D97-AF65-F5344CB8AC3E}">
        <p14:creationId xmlns:p14="http://schemas.microsoft.com/office/powerpoint/2010/main" val="381001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7625" y="3312795"/>
            <a:ext cx="9191625" cy="1815882"/>
          </a:xfrm>
          <a:prstGeom prst="rect">
            <a:avLst/>
          </a:prstGeom>
          <a:noFill/>
        </p:spPr>
        <p:txBody>
          <a:bodyPr wrap="square" rtlCol="0">
            <a:spAutoFit/>
          </a:bodyPr>
          <a:lstStyle/>
          <a:p>
            <a:pPr algn="ctr"/>
            <a:r>
              <a:rPr kumimoji="1" lang="ja-JP" altLang="en-US" sz="3200" dirty="0" smtClean="0">
                <a:latin typeface="HGP明朝E" panose="02020900000000000000" pitchFamily="18" charset="-128"/>
                <a:ea typeface="HGP明朝E" panose="02020900000000000000" pitchFamily="18" charset="-128"/>
              </a:rPr>
              <a:t>「京都式オレンジプランの</a:t>
            </a:r>
            <a:r>
              <a:rPr kumimoji="1" lang="en-US" altLang="ja-JP" sz="3200" dirty="0" smtClean="0">
                <a:latin typeface="HGP明朝E" panose="02020900000000000000" pitchFamily="18" charset="-128"/>
                <a:ea typeface="HGP明朝E" panose="02020900000000000000" pitchFamily="18" charset="-128"/>
              </a:rPr>
              <a:t>10</a:t>
            </a:r>
            <a:r>
              <a:rPr kumimoji="1" lang="ja-JP" altLang="en-US" sz="3200" dirty="0" smtClean="0">
                <a:latin typeface="HGP明朝E" panose="02020900000000000000" pitchFamily="18" charset="-128"/>
                <a:ea typeface="HGP明朝E" panose="02020900000000000000" pitchFamily="18" charset="-128"/>
              </a:rPr>
              <a:t>のアイメッセージ」と</a:t>
            </a:r>
            <a:endParaRPr kumimoji="1" lang="en-US" altLang="ja-JP" sz="3200" dirty="0" smtClean="0">
              <a:latin typeface="HGP明朝E" panose="02020900000000000000" pitchFamily="18" charset="-128"/>
              <a:ea typeface="HGP明朝E" panose="02020900000000000000" pitchFamily="18" charset="-128"/>
            </a:endParaRPr>
          </a:p>
          <a:p>
            <a:pPr algn="ctr"/>
            <a:r>
              <a:rPr kumimoji="1" lang="ja-JP" altLang="en-US" sz="3600" dirty="0" smtClean="0">
                <a:latin typeface="HGP明朝E" panose="02020900000000000000" pitchFamily="18" charset="-128"/>
                <a:ea typeface="HGP明朝E" panose="02020900000000000000" pitchFamily="18" charset="-128"/>
              </a:rPr>
              <a:t>「つどいの</a:t>
            </a:r>
            <a:r>
              <a:rPr kumimoji="1" lang="en-US" altLang="ja-JP" sz="3600" dirty="0" smtClean="0">
                <a:latin typeface="HGP明朝E" panose="02020900000000000000" pitchFamily="18" charset="-128"/>
                <a:ea typeface="HGP明朝E" panose="02020900000000000000" pitchFamily="18" charset="-128"/>
              </a:rPr>
              <a:t>12</a:t>
            </a:r>
            <a:r>
              <a:rPr kumimoji="1" lang="ja-JP" altLang="en-US" sz="3600" dirty="0" smtClean="0">
                <a:latin typeface="HGP明朝E" panose="02020900000000000000" pitchFamily="18" charset="-128"/>
                <a:ea typeface="HGP明朝E" panose="02020900000000000000" pitchFamily="18" charset="-128"/>
              </a:rPr>
              <a:t>の成果指標」は</a:t>
            </a:r>
            <a:endParaRPr kumimoji="1" lang="en-US" altLang="ja-JP" sz="3600" dirty="0" smtClean="0">
              <a:latin typeface="HGP明朝E" panose="02020900000000000000" pitchFamily="18" charset="-128"/>
              <a:ea typeface="HGP明朝E" panose="02020900000000000000" pitchFamily="18" charset="-128"/>
            </a:endParaRPr>
          </a:p>
          <a:p>
            <a:pPr algn="ctr"/>
            <a:r>
              <a:rPr kumimoji="1" lang="ja-JP" altLang="en-US" sz="4000" b="1" dirty="0" smtClean="0">
                <a:latin typeface="HGP明朝E" panose="02020900000000000000" pitchFamily="18" charset="-128"/>
                <a:ea typeface="HGP明朝E" panose="02020900000000000000" pitchFamily="18" charset="-128"/>
              </a:rPr>
              <a:t>似て非なるもの、</a:t>
            </a:r>
            <a:r>
              <a:rPr kumimoji="1" lang="ja-JP" altLang="en-US" sz="4000" dirty="0" smtClean="0">
                <a:latin typeface="HGP明朝E" panose="02020900000000000000" pitchFamily="18" charset="-128"/>
                <a:ea typeface="HGP明朝E" panose="02020900000000000000" pitchFamily="18" charset="-128"/>
              </a:rPr>
              <a:t>となった</a:t>
            </a:r>
            <a:endParaRPr kumimoji="1" lang="ja-JP" altLang="en-US" sz="4000" dirty="0">
              <a:latin typeface="HGP明朝E" panose="02020900000000000000" pitchFamily="18" charset="-128"/>
              <a:ea typeface="HGP明朝E" panose="02020900000000000000" pitchFamily="18" charset="-128"/>
            </a:endParaRPr>
          </a:p>
        </p:txBody>
      </p:sp>
      <p:sp>
        <p:nvSpPr>
          <p:cNvPr id="6" name="テキスト ボックス 5"/>
          <p:cNvSpPr txBox="1"/>
          <p:nvPr/>
        </p:nvSpPr>
        <p:spPr>
          <a:xfrm>
            <a:off x="2933700" y="904875"/>
            <a:ext cx="5181600" cy="1569660"/>
          </a:xfrm>
          <a:prstGeom prst="rect">
            <a:avLst/>
          </a:prstGeom>
          <a:noFill/>
        </p:spPr>
        <p:txBody>
          <a:bodyPr wrap="square" rtlCol="0">
            <a:spAutoFit/>
          </a:bodyPr>
          <a:lstStyle/>
          <a:p>
            <a:r>
              <a:rPr kumimoji="1" lang="ja-JP" altLang="en-US" sz="9600" dirty="0" smtClean="0">
                <a:latin typeface="HGP明朝E" panose="02020900000000000000" pitchFamily="18" charset="-128"/>
                <a:ea typeface="HGP明朝E" panose="02020900000000000000" pitchFamily="18" charset="-128"/>
              </a:rPr>
              <a:t>しかし</a:t>
            </a:r>
            <a:endParaRPr kumimoji="1" lang="ja-JP" altLang="en-US" sz="9600" dirty="0">
              <a:latin typeface="HGP明朝E" panose="02020900000000000000" pitchFamily="18" charset="-128"/>
              <a:ea typeface="HGP明朝E" panose="02020900000000000000" pitchFamily="18" charset="-128"/>
            </a:endParaRPr>
          </a:p>
        </p:txBody>
      </p:sp>
      <p:sp>
        <p:nvSpPr>
          <p:cNvPr id="3" name="スライド番号プレースホルダー 2"/>
          <p:cNvSpPr>
            <a:spLocks noGrp="1"/>
          </p:cNvSpPr>
          <p:nvPr>
            <p:ph type="sldNum" sz="quarter" idx="12"/>
          </p:nvPr>
        </p:nvSpPr>
        <p:spPr/>
        <p:txBody>
          <a:bodyPr/>
          <a:lstStyle/>
          <a:p>
            <a:fld id="{F2119AC1-7F65-4815-91E2-B6185B11A139}" type="slidenum">
              <a:rPr kumimoji="1" lang="ja-JP" altLang="en-US" smtClean="0"/>
              <a:pPr/>
              <a:t>26</a:t>
            </a:fld>
            <a:endParaRPr kumimoji="1" lang="ja-JP" altLang="en-US"/>
          </a:p>
        </p:txBody>
      </p:sp>
    </p:spTree>
    <p:extLst>
      <p:ext uri="{BB962C8B-B14F-4D97-AF65-F5344CB8AC3E}">
        <p14:creationId xmlns:p14="http://schemas.microsoft.com/office/powerpoint/2010/main" val="247886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072" y="0"/>
            <a:ext cx="6953855" cy="6858000"/>
          </a:xfrm>
          <a:prstGeom prst="rect">
            <a:avLst/>
          </a:prstGeom>
        </p:spPr>
      </p:pic>
      <p:sp>
        <p:nvSpPr>
          <p:cNvPr id="4" name="テキスト ボックス 3"/>
          <p:cNvSpPr txBox="1"/>
          <p:nvPr/>
        </p:nvSpPr>
        <p:spPr>
          <a:xfrm>
            <a:off x="5305425" y="66675"/>
            <a:ext cx="2819400" cy="276999"/>
          </a:xfrm>
          <a:prstGeom prst="rect">
            <a:avLst/>
          </a:prstGeom>
          <a:noFill/>
        </p:spPr>
        <p:txBody>
          <a:bodyPr wrap="square" rtlCol="0">
            <a:spAutoFit/>
          </a:bodyPr>
          <a:lstStyle/>
          <a:p>
            <a:r>
              <a:rPr lang="ja-JP" altLang="en-US" sz="1200" dirty="0" smtClean="0">
                <a:solidFill>
                  <a:prstClr val="black"/>
                </a:solidFill>
              </a:rPr>
              <a:t>第</a:t>
            </a:r>
            <a:r>
              <a:rPr lang="en-US" altLang="ja-JP" sz="1200" dirty="0" smtClean="0">
                <a:solidFill>
                  <a:prstClr val="black"/>
                </a:solidFill>
              </a:rPr>
              <a:t>2</a:t>
            </a:r>
            <a:r>
              <a:rPr lang="ja-JP" altLang="en-US" sz="1200" dirty="0" smtClean="0">
                <a:solidFill>
                  <a:prstClr val="black"/>
                </a:solidFill>
              </a:rPr>
              <a:t>回京都式認知症ケアを考えるつどい</a:t>
            </a:r>
            <a:endParaRPr lang="ja-JP" altLang="en-US" sz="1200" dirty="0">
              <a:solidFill>
                <a:prstClr val="black"/>
              </a:solidFill>
            </a:endParaRPr>
          </a:p>
        </p:txBody>
      </p:sp>
      <p:sp>
        <p:nvSpPr>
          <p:cNvPr id="5" name="角丸四角形 4"/>
          <p:cNvSpPr/>
          <p:nvPr/>
        </p:nvSpPr>
        <p:spPr>
          <a:xfrm>
            <a:off x="1095072" y="4623817"/>
            <a:ext cx="6953855" cy="1167384"/>
          </a:xfrm>
          <a:prstGeom prst="round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スライド番号プレースホルダー 1"/>
          <p:cNvSpPr>
            <a:spLocks noGrp="1"/>
          </p:cNvSpPr>
          <p:nvPr>
            <p:ph type="sldNum" sz="quarter" idx="12"/>
          </p:nvPr>
        </p:nvSpPr>
        <p:spPr/>
        <p:txBody>
          <a:bodyPr/>
          <a:lstStyle/>
          <a:p>
            <a:fld id="{F2119AC1-7F65-4815-91E2-B6185B11A139}" type="slidenum">
              <a:rPr kumimoji="1" lang="ja-JP" altLang="en-US" smtClean="0"/>
              <a:pPr/>
              <a:t>27</a:t>
            </a:fld>
            <a:endParaRPr kumimoji="1" lang="ja-JP" altLang="en-US"/>
          </a:p>
        </p:txBody>
      </p:sp>
    </p:spTree>
    <p:extLst>
      <p:ext uri="{BB962C8B-B14F-4D97-AF65-F5344CB8AC3E}">
        <p14:creationId xmlns:p14="http://schemas.microsoft.com/office/powerpoint/2010/main" val="62510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878" y="-166656"/>
            <a:ext cx="9638732" cy="7113896"/>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948" y="1855215"/>
            <a:ext cx="7986383" cy="3811521"/>
          </a:xfrm>
          <a:prstGeom prst="rect">
            <a:avLst/>
          </a:prstGeom>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10" y="0"/>
            <a:ext cx="4804740" cy="6783596"/>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38100" cmpd="dbl" algn="ctr">
                <a:solidFill>
                  <a:schemeClr val="tx1"/>
                </a:solidFill>
                <a:miter lim="800000"/>
                <a:headEnd/>
                <a:tailEnd/>
              </a14:hiddenLine>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5488" y="0"/>
            <a:ext cx="4793593" cy="6773035"/>
          </a:xfrm>
          <a:prstGeom prst="rect">
            <a:avLst/>
          </a:prstGeom>
          <a:noFill/>
          <a:ln>
            <a:noFill/>
          </a:ln>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38100" cmpd="dbl" algn="ctr">
                <a:solidFill>
                  <a:schemeClr val="tx1"/>
                </a:solidFill>
                <a:miter lim="800000"/>
                <a:headEnd/>
                <a:tailEnd/>
              </a14:hiddenLine>
            </a:ext>
          </a:extLst>
        </p:spPr>
      </p:pic>
      <p:pic>
        <p:nvPicPr>
          <p:cNvPr id="2" name="図 1"/>
          <p:cNvPicPr>
            <a:picLocks noChangeAspect="1"/>
          </p:cNvPicPr>
          <p:nvPr/>
        </p:nvPicPr>
        <p:blipFill>
          <a:blip r:embed="rId6" cstate="print"/>
          <a:stretch>
            <a:fillRect/>
          </a:stretch>
        </p:blipFill>
        <p:spPr>
          <a:xfrm>
            <a:off x="1658692" y="5607725"/>
            <a:ext cx="627307" cy="1200350"/>
          </a:xfrm>
          <a:prstGeom prst="rect">
            <a:avLst/>
          </a:prstGeom>
        </p:spPr>
      </p:pic>
      <p:pic>
        <p:nvPicPr>
          <p:cNvPr id="3" name="図 2"/>
          <p:cNvPicPr>
            <a:picLocks noChangeAspect="1"/>
          </p:cNvPicPr>
          <p:nvPr/>
        </p:nvPicPr>
        <p:blipFill>
          <a:blip r:embed="rId7" cstate="print"/>
          <a:stretch>
            <a:fillRect/>
          </a:stretch>
        </p:blipFill>
        <p:spPr>
          <a:xfrm>
            <a:off x="1569920" y="5592332"/>
            <a:ext cx="866814" cy="1191264"/>
          </a:xfrm>
          <a:prstGeom prst="rect">
            <a:avLst/>
          </a:prstGeom>
        </p:spPr>
      </p:pic>
      <p:sp>
        <p:nvSpPr>
          <p:cNvPr id="5" name="スライド番号プレースホルダー 4"/>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28</a:t>
            </a:fld>
            <a:endParaRPr lang="ja-JP" altLang="en-US">
              <a:solidFill>
                <a:prstClr val="black">
                  <a:tint val="75000"/>
                </a:prstClr>
              </a:solidFill>
            </a:endParaRPr>
          </a:p>
        </p:txBody>
      </p:sp>
    </p:spTree>
    <p:extLst>
      <p:ext uri="{BB962C8B-B14F-4D97-AF65-F5344CB8AC3E}">
        <p14:creationId xmlns:p14="http://schemas.microsoft.com/office/powerpoint/2010/main" val="270862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1500"/>
                            </p:stCondLst>
                            <p:childTnLst>
                              <p:par>
                                <p:cTn id="21" presetID="1" presetClass="exit" presetSubtype="0" fill="hold" nodeType="after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2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179" y="0"/>
            <a:ext cx="6755642" cy="6858000"/>
          </a:xfrm>
          <a:prstGeom prst="rect">
            <a:avLst/>
          </a:prstGeom>
        </p:spPr>
      </p:pic>
      <p:sp>
        <p:nvSpPr>
          <p:cNvPr id="3" name="スライド番号プレースホルダー 2"/>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29</a:t>
            </a:fld>
            <a:endParaRPr lang="ja-JP" altLang="en-US">
              <a:solidFill>
                <a:prstClr val="black">
                  <a:tint val="75000"/>
                </a:prstClr>
              </a:solidFill>
            </a:endParaRPr>
          </a:p>
        </p:txBody>
      </p:sp>
    </p:spTree>
    <p:extLst>
      <p:ext uri="{BB962C8B-B14F-4D97-AF65-F5344CB8AC3E}">
        <p14:creationId xmlns:p14="http://schemas.microsoft.com/office/powerpoint/2010/main" val="22859644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33449" y="1895475"/>
            <a:ext cx="7953376" cy="2677656"/>
          </a:xfrm>
          <a:prstGeom prst="rect">
            <a:avLst/>
          </a:prstGeom>
          <a:noFill/>
        </p:spPr>
        <p:txBody>
          <a:bodyPr wrap="square" rtlCol="0">
            <a:spAutoFit/>
          </a:bodyPr>
          <a:lstStyle/>
          <a:p>
            <a:r>
              <a:rPr kumimoji="1" lang="en-US" altLang="ja-JP" sz="2800" dirty="0" smtClean="0">
                <a:latin typeface="HGP明朝B" panose="02020800000000000000" pitchFamily="18" charset="-128"/>
                <a:ea typeface="HGP明朝B" panose="02020800000000000000" pitchFamily="18" charset="-128"/>
              </a:rPr>
              <a:t>【</a:t>
            </a:r>
            <a:r>
              <a:rPr kumimoji="1" lang="ja-JP" altLang="en-US" sz="2800" dirty="0" smtClean="0">
                <a:latin typeface="HGP明朝B" panose="02020800000000000000" pitchFamily="18" charset="-128"/>
                <a:ea typeface="HGP明朝B" panose="02020800000000000000" pitchFamily="18" charset="-128"/>
              </a:rPr>
              <a:t>目次</a:t>
            </a:r>
            <a:r>
              <a:rPr kumimoji="1" lang="en-US" altLang="ja-JP" sz="2800" dirty="0" smtClean="0">
                <a:latin typeface="HGP明朝B" panose="02020800000000000000" pitchFamily="18" charset="-128"/>
                <a:ea typeface="HGP明朝B" panose="02020800000000000000" pitchFamily="18" charset="-128"/>
              </a:rPr>
              <a:t>】</a:t>
            </a:r>
          </a:p>
          <a:p>
            <a:endParaRPr lang="en-US" altLang="ja-JP" sz="2000" dirty="0" smtClean="0">
              <a:latin typeface="HGP明朝B" panose="02020800000000000000" pitchFamily="18" charset="-128"/>
              <a:ea typeface="HGP明朝B" panose="02020800000000000000" pitchFamily="18" charset="-128"/>
            </a:endParaRPr>
          </a:p>
          <a:p>
            <a:r>
              <a:rPr lang="ja-JP" altLang="en-US" sz="2000" dirty="0" smtClean="0">
                <a:latin typeface="HGP明朝B" panose="02020800000000000000" pitchFamily="18" charset="-128"/>
                <a:ea typeface="HGP明朝B" panose="02020800000000000000" pitchFamily="18" charset="-128"/>
              </a:rPr>
              <a:t>１、「京都文書２０１２」と「京都式認知症ケアを考えるつどい」のしかけ</a:t>
            </a:r>
            <a:endParaRPr lang="en-US" altLang="ja-JP" sz="2000" dirty="0" smtClean="0">
              <a:latin typeface="HGP明朝B" panose="02020800000000000000" pitchFamily="18" charset="-128"/>
              <a:ea typeface="HGP明朝B" panose="02020800000000000000" pitchFamily="18" charset="-128"/>
            </a:endParaRPr>
          </a:p>
          <a:p>
            <a:endParaRPr lang="en-US" altLang="ja-JP" sz="2000" dirty="0">
              <a:latin typeface="HGP明朝B" panose="02020800000000000000" pitchFamily="18" charset="-128"/>
              <a:ea typeface="HGP明朝B" panose="02020800000000000000" pitchFamily="18" charset="-128"/>
            </a:endParaRPr>
          </a:p>
          <a:p>
            <a:r>
              <a:rPr lang="ja-JP" altLang="en-US" sz="2000" dirty="0">
                <a:latin typeface="HGP明朝B" panose="02020800000000000000" pitchFamily="18" charset="-128"/>
                <a:ea typeface="HGP明朝B" panose="02020800000000000000" pitchFamily="18" charset="-128"/>
              </a:rPr>
              <a:t>２</a:t>
            </a:r>
            <a:r>
              <a:rPr lang="ja-JP" altLang="en-US" sz="2000" dirty="0" smtClean="0">
                <a:latin typeface="HGP明朝B" panose="02020800000000000000" pitchFamily="18" charset="-128"/>
                <a:ea typeface="HGP明朝B" panose="02020800000000000000" pitchFamily="18" charset="-128"/>
              </a:rPr>
              <a:t>、同和園社会福祉施設経営マネジメント</a:t>
            </a:r>
            <a:endParaRPr lang="en-US" altLang="ja-JP" sz="2000" dirty="0" smtClean="0">
              <a:latin typeface="HGP明朝B" panose="02020800000000000000" pitchFamily="18" charset="-128"/>
              <a:ea typeface="HGP明朝B" panose="02020800000000000000" pitchFamily="18" charset="-128"/>
            </a:endParaRPr>
          </a:p>
          <a:p>
            <a:endParaRPr kumimoji="1" lang="en-US" altLang="ja-JP" sz="2000" dirty="0" smtClean="0">
              <a:latin typeface="HGP明朝B" panose="02020800000000000000" pitchFamily="18" charset="-128"/>
              <a:ea typeface="HGP明朝B" panose="02020800000000000000" pitchFamily="18" charset="-128"/>
            </a:endParaRPr>
          </a:p>
          <a:p>
            <a:r>
              <a:rPr lang="ja-JP" altLang="en-US" sz="2000" dirty="0">
                <a:latin typeface="HGP明朝B" panose="02020800000000000000" pitchFamily="18" charset="-128"/>
                <a:ea typeface="HGP明朝B" panose="02020800000000000000" pitchFamily="18" charset="-128"/>
              </a:rPr>
              <a:t>３</a:t>
            </a:r>
            <a:r>
              <a:rPr kumimoji="1" lang="ja-JP" altLang="en-US" sz="2000" dirty="0" smtClean="0">
                <a:latin typeface="HGP明朝B" panose="02020800000000000000" pitchFamily="18" charset="-128"/>
                <a:ea typeface="HGP明朝B" panose="02020800000000000000" pitchFamily="18" charset="-128"/>
              </a:rPr>
              <a:t>、京都の特</a:t>
            </a:r>
            <a:r>
              <a:rPr kumimoji="1" lang="ja-JP" altLang="en-US" sz="2000" dirty="0" smtClean="0">
                <a:latin typeface="HGP明朝B" panose="02020800000000000000" pitchFamily="18" charset="-128"/>
                <a:ea typeface="HGP明朝B" panose="02020800000000000000" pitchFamily="18" charset="-128"/>
              </a:rPr>
              <a:t>養のケアの標準化へ向けて</a:t>
            </a:r>
            <a:endParaRPr kumimoji="1" lang="en-US" altLang="ja-JP" sz="2000" dirty="0" smtClean="0">
              <a:latin typeface="HGP明朝B" panose="02020800000000000000" pitchFamily="18" charset="-128"/>
              <a:ea typeface="HGP明朝B" panose="02020800000000000000" pitchFamily="18" charset="-128"/>
            </a:endParaRPr>
          </a:p>
          <a:p>
            <a:endParaRPr lang="en-US" altLang="ja-JP" sz="2000" dirty="0" smtClean="0">
              <a:latin typeface="HGP明朝B" panose="02020800000000000000" pitchFamily="18" charset="-128"/>
              <a:ea typeface="HGP明朝B" panose="02020800000000000000" pitchFamily="18" charset="-128"/>
            </a:endParaRPr>
          </a:p>
        </p:txBody>
      </p:sp>
      <p:sp>
        <p:nvSpPr>
          <p:cNvPr id="3" name="スライド番号プレースホルダー 2"/>
          <p:cNvSpPr>
            <a:spLocks noGrp="1"/>
          </p:cNvSpPr>
          <p:nvPr>
            <p:ph type="sldNum" sz="quarter" idx="12"/>
          </p:nvPr>
        </p:nvSpPr>
        <p:spPr/>
        <p:txBody>
          <a:bodyPr/>
          <a:lstStyle/>
          <a:p>
            <a:fld id="{37301AFC-FF9E-48C0-9178-2F56D3CD311A}" type="slidenum">
              <a:rPr kumimoji="1" lang="ja-JP" altLang="en-US" smtClean="0"/>
              <a:t>3</a:t>
            </a:fld>
            <a:endParaRPr kumimoji="1" lang="ja-JP" altLang="en-US"/>
          </a:p>
        </p:txBody>
      </p:sp>
    </p:spTree>
    <p:extLst>
      <p:ext uri="{BB962C8B-B14F-4D97-AF65-F5344CB8AC3E}">
        <p14:creationId xmlns:p14="http://schemas.microsoft.com/office/powerpoint/2010/main" val="2443234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14528" y="302359"/>
            <a:ext cx="8485632" cy="6555641"/>
          </a:xfrm>
          <a:prstGeom prst="rect">
            <a:avLst/>
          </a:prstGeom>
        </p:spPr>
        <p:txBody>
          <a:bodyPr wrap="square">
            <a:spAutoFit/>
          </a:bodyPr>
          <a:lstStyle/>
          <a:p>
            <a:r>
              <a:rPr lang="ja-JP" altLang="en-US" sz="1200" dirty="0">
                <a:solidFill>
                  <a:prstClr val="black"/>
                </a:solidFill>
                <a:latin typeface="ＭＳ Ｐゴシック" panose="020B0600070205080204" pitchFamily="50" charset="-128"/>
              </a:rPr>
              <a:t>第１回 京都式認知症ケアを考えるつどい</a:t>
            </a:r>
          </a:p>
          <a:p>
            <a:r>
              <a:rPr lang="ja-JP" altLang="en-US" sz="1200" dirty="0">
                <a:solidFill>
                  <a:prstClr val="black"/>
                </a:solidFill>
                <a:latin typeface="ＭＳ Ｐゴシック" panose="020B0600070205080204" pitchFamily="50" charset="-128"/>
              </a:rPr>
              <a:t>実行委員会構成団体</a:t>
            </a:r>
          </a:p>
          <a:p>
            <a:r>
              <a:rPr lang="ja-JP" altLang="en-US" sz="1200" dirty="0">
                <a:solidFill>
                  <a:prstClr val="black"/>
                </a:solidFill>
                <a:latin typeface="ＭＳ Ｐゴシック" panose="020B0600070205080204" pitchFamily="50" charset="-128"/>
              </a:rPr>
              <a:t>第１回京都式認知症ケアを考えるつどい実行委員会の構成</a:t>
            </a:r>
            <a:r>
              <a:rPr lang="ja-JP" altLang="en-US" sz="1200" dirty="0" smtClean="0">
                <a:solidFill>
                  <a:prstClr val="black"/>
                </a:solidFill>
                <a:latin typeface="ＭＳ Ｐゴシック" panose="020B0600070205080204" pitchFamily="50" charset="-128"/>
              </a:rPr>
              <a:t>団体（</a:t>
            </a:r>
            <a:r>
              <a:rPr lang="ja-JP" altLang="en-US" sz="1200" dirty="0">
                <a:solidFill>
                  <a:prstClr val="black"/>
                </a:solidFill>
                <a:latin typeface="ＭＳ Ｐゴシック" panose="020B0600070205080204" pitchFamily="50" charset="-128"/>
              </a:rPr>
              <a:t>以下、法人名略・順不同）。</a:t>
            </a:r>
          </a:p>
          <a:p>
            <a:r>
              <a:rPr lang="ja-JP" altLang="en-US" sz="1200" dirty="0">
                <a:solidFill>
                  <a:prstClr val="black"/>
                </a:solidFill>
                <a:latin typeface="ＭＳ Ｐゴシック" panose="020B0600070205080204" pitchFamily="50" charset="-128"/>
              </a:rPr>
              <a:t> </a:t>
            </a:r>
          </a:p>
          <a:p>
            <a:r>
              <a:rPr lang="ja-JP" altLang="en-US" sz="1200" dirty="0">
                <a:solidFill>
                  <a:prstClr val="black"/>
                </a:solidFill>
                <a:latin typeface="ＭＳ Ｐゴシック" panose="020B0600070205080204" pitchFamily="50" charset="-128"/>
              </a:rPr>
              <a:t>・ポストセミナー</a:t>
            </a:r>
          </a:p>
          <a:p>
            <a:r>
              <a:rPr lang="ja-JP" altLang="en-US" sz="1200" dirty="0">
                <a:solidFill>
                  <a:prstClr val="black"/>
                </a:solidFill>
                <a:latin typeface="ＭＳ Ｐゴシック" panose="020B0600070205080204" pitchFamily="50" charset="-128"/>
              </a:rPr>
              <a:t>（日本病院・地域精神医学会京都総会「認知症セミナー」の継続）</a:t>
            </a:r>
          </a:p>
          <a:p>
            <a:r>
              <a:rPr lang="ja-JP" altLang="en-US" sz="1200" dirty="0">
                <a:solidFill>
                  <a:prstClr val="black"/>
                </a:solidFill>
                <a:latin typeface="ＭＳ Ｐゴシック" panose="020B0600070205080204" pitchFamily="50" charset="-128"/>
              </a:rPr>
              <a:t>・認知症の人と家族の会</a:t>
            </a:r>
          </a:p>
          <a:p>
            <a:r>
              <a:rPr lang="ja-JP" altLang="en-US" sz="1200" dirty="0">
                <a:solidFill>
                  <a:prstClr val="black"/>
                </a:solidFill>
                <a:latin typeface="ＭＳ Ｐゴシック" panose="020B0600070205080204" pitchFamily="50" charset="-128"/>
              </a:rPr>
              <a:t>・認知症の人と家族の会京都府支部</a:t>
            </a:r>
          </a:p>
          <a:p>
            <a:r>
              <a:rPr lang="ja-JP" altLang="en-US" sz="1200" dirty="0">
                <a:solidFill>
                  <a:prstClr val="black"/>
                </a:solidFill>
                <a:latin typeface="ＭＳ Ｐゴシック" panose="020B0600070205080204" pitchFamily="50" charset="-128"/>
              </a:rPr>
              <a:t>・京都府介護福祉士会</a:t>
            </a:r>
          </a:p>
          <a:p>
            <a:r>
              <a:rPr lang="ja-JP" altLang="en-US" sz="1200" dirty="0">
                <a:solidFill>
                  <a:prstClr val="black"/>
                </a:solidFill>
                <a:latin typeface="ＭＳ Ｐゴシック" panose="020B0600070205080204" pitchFamily="50" charset="-128"/>
              </a:rPr>
              <a:t>・中京区認知症連携の会</a:t>
            </a:r>
          </a:p>
          <a:p>
            <a:r>
              <a:rPr lang="ja-JP" altLang="en-US" sz="1200" dirty="0">
                <a:solidFill>
                  <a:prstClr val="black"/>
                </a:solidFill>
                <a:latin typeface="ＭＳ Ｐゴシック" panose="020B0600070205080204" pitchFamily="50" charset="-128"/>
              </a:rPr>
              <a:t>・京都社会福祉士会</a:t>
            </a:r>
          </a:p>
          <a:p>
            <a:r>
              <a:rPr lang="ja-JP" altLang="en-US" sz="1200" dirty="0">
                <a:solidFill>
                  <a:prstClr val="black"/>
                </a:solidFill>
                <a:latin typeface="ＭＳ Ｐゴシック" panose="020B0600070205080204" pitchFamily="50" charset="-128"/>
              </a:rPr>
              <a:t>・西京区認知症地域ケア協議会</a:t>
            </a:r>
          </a:p>
          <a:p>
            <a:r>
              <a:rPr lang="ja-JP" altLang="en-US" sz="1200" dirty="0">
                <a:solidFill>
                  <a:prstClr val="black"/>
                </a:solidFill>
                <a:latin typeface="ＭＳ Ｐゴシック" panose="020B0600070205080204" pitchFamily="50" charset="-128"/>
              </a:rPr>
              <a:t>・京都市地域包括支援センター・在宅介護支援センター連絡協議会</a:t>
            </a:r>
          </a:p>
          <a:p>
            <a:r>
              <a:rPr lang="ja-JP" altLang="en-US" sz="1200" dirty="0">
                <a:solidFill>
                  <a:prstClr val="black"/>
                </a:solidFill>
                <a:latin typeface="ＭＳ Ｐゴシック" panose="020B0600070205080204" pitchFamily="50" charset="-128"/>
              </a:rPr>
              <a:t>・京都地域密着型サービス事業所協議会</a:t>
            </a:r>
          </a:p>
          <a:p>
            <a:r>
              <a:rPr lang="ja-JP" altLang="en-US" sz="1200" dirty="0">
                <a:solidFill>
                  <a:prstClr val="black"/>
                </a:solidFill>
                <a:latin typeface="ＭＳ Ｐゴシック" panose="020B0600070205080204" pitchFamily="50" charset="-128"/>
              </a:rPr>
              <a:t>・京都市老人福祉施設協議会</a:t>
            </a:r>
          </a:p>
          <a:p>
            <a:r>
              <a:rPr lang="ja-JP" altLang="en-US" sz="1200" dirty="0">
                <a:solidFill>
                  <a:prstClr val="black"/>
                </a:solidFill>
                <a:latin typeface="ＭＳ Ｐゴシック" panose="020B0600070205080204" pitchFamily="50" charset="-128"/>
              </a:rPr>
              <a:t>・京都府認知症グループホーム協議会</a:t>
            </a:r>
          </a:p>
          <a:p>
            <a:r>
              <a:rPr lang="ja-JP" altLang="en-US" sz="1200" dirty="0">
                <a:solidFill>
                  <a:prstClr val="black"/>
                </a:solidFill>
                <a:latin typeface="ＭＳ Ｐゴシック" panose="020B0600070205080204" pitchFamily="50" charset="-128"/>
              </a:rPr>
              <a:t>・京都府老人福祉施設協議会</a:t>
            </a:r>
          </a:p>
          <a:p>
            <a:r>
              <a:rPr lang="ja-JP" altLang="en-US" sz="1200" dirty="0">
                <a:solidFill>
                  <a:prstClr val="black"/>
                </a:solidFill>
                <a:latin typeface="ＭＳ Ｐゴシック" panose="020B0600070205080204" pitchFamily="50" charset="-128"/>
              </a:rPr>
              <a:t>・京都市デイサービスセンター協議会</a:t>
            </a:r>
          </a:p>
          <a:p>
            <a:r>
              <a:rPr lang="ja-JP" altLang="en-US" sz="1200" dirty="0">
                <a:solidFill>
                  <a:prstClr val="black"/>
                </a:solidFill>
                <a:latin typeface="ＭＳ Ｐゴシック" panose="020B0600070205080204" pitchFamily="50" charset="-128"/>
              </a:rPr>
              <a:t>・中京区在宅医療センター／中京西部医師会</a:t>
            </a:r>
          </a:p>
          <a:p>
            <a:r>
              <a:rPr lang="ja-JP" altLang="en-US" sz="1200" dirty="0">
                <a:solidFill>
                  <a:prstClr val="black"/>
                </a:solidFill>
                <a:latin typeface="ＭＳ Ｐゴシック" panose="020B0600070205080204" pitchFamily="50" charset="-128"/>
              </a:rPr>
              <a:t>・北山通ソウクリニック</a:t>
            </a:r>
          </a:p>
          <a:p>
            <a:r>
              <a:rPr lang="ja-JP" altLang="en-US" sz="1200" dirty="0">
                <a:solidFill>
                  <a:prstClr val="black"/>
                </a:solidFill>
                <a:latin typeface="ＭＳ Ｐゴシック" panose="020B0600070205080204" pitchFamily="50" charset="-128"/>
              </a:rPr>
              <a:t>・京都府作業療法士会</a:t>
            </a:r>
          </a:p>
          <a:p>
            <a:r>
              <a:rPr lang="ja-JP" altLang="en-US" sz="1200" dirty="0">
                <a:solidFill>
                  <a:prstClr val="black"/>
                </a:solidFill>
                <a:latin typeface="ＭＳ Ｐゴシック" panose="020B0600070205080204" pitchFamily="50" charset="-128"/>
              </a:rPr>
              <a:t>・京都市社会福祉協議会</a:t>
            </a:r>
          </a:p>
          <a:p>
            <a:r>
              <a:rPr lang="ja-JP" altLang="en-US" sz="1200" dirty="0">
                <a:solidFill>
                  <a:prstClr val="black"/>
                </a:solidFill>
                <a:latin typeface="ＭＳ Ｐゴシック" panose="020B0600070205080204" pitchFamily="50" charset="-128"/>
              </a:rPr>
              <a:t>・上京区通所介護・小規模多機能事業所連絡会「ささえ愛の会」</a:t>
            </a:r>
          </a:p>
          <a:p>
            <a:r>
              <a:rPr lang="ja-JP" altLang="en-US" sz="1200" dirty="0">
                <a:solidFill>
                  <a:prstClr val="black"/>
                </a:solidFill>
                <a:latin typeface="ＭＳ Ｐゴシック" panose="020B0600070205080204" pitchFamily="50" charset="-128"/>
              </a:rPr>
              <a:t>・京都府看護協会</a:t>
            </a:r>
          </a:p>
          <a:p>
            <a:r>
              <a:rPr lang="ja-JP" altLang="en-US" sz="1200" dirty="0">
                <a:solidFill>
                  <a:prstClr val="black"/>
                </a:solidFill>
                <a:latin typeface="ＭＳ Ｐゴシック" panose="020B0600070205080204" pitchFamily="50" charset="-128"/>
              </a:rPr>
              <a:t>・京都府理学療法士会</a:t>
            </a:r>
          </a:p>
          <a:p>
            <a:r>
              <a:rPr lang="ja-JP" altLang="en-US" sz="1200" dirty="0">
                <a:solidFill>
                  <a:prstClr val="black"/>
                </a:solidFill>
                <a:latin typeface="ＭＳ Ｐゴシック" panose="020B0600070205080204" pitchFamily="50" charset="-128"/>
              </a:rPr>
              <a:t>・京都府立洛南病院認知症疾患医療センター</a:t>
            </a:r>
          </a:p>
          <a:p>
            <a:r>
              <a:rPr lang="ja-JP" altLang="en-US" sz="1200" dirty="0">
                <a:solidFill>
                  <a:prstClr val="black"/>
                </a:solidFill>
                <a:latin typeface="ＭＳ Ｐゴシック" panose="020B0600070205080204" pitchFamily="50" charset="-128"/>
              </a:rPr>
              <a:t> </a:t>
            </a:r>
          </a:p>
          <a:p>
            <a:r>
              <a:rPr lang="en-US" altLang="ja-JP" sz="1200" dirty="0">
                <a:solidFill>
                  <a:prstClr val="black"/>
                </a:solidFill>
                <a:latin typeface="ＭＳ Ｐゴシック" panose="020B0600070205080204" pitchFamily="50" charset="-128"/>
              </a:rPr>
              <a:t>【</a:t>
            </a:r>
            <a:r>
              <a:rPr lang="ja-JP" altLang="en-US" sz="1200" dirty="0">
                <a:solidFill>
                  <a:prstClr val="black"/>
                </a:solidFill>
                <a:latin typeface="ＭＳ Ｐゴシック" panose="020B0600070205080204" pitchFamily="50" charset="-128"/>
              </a:rPr>
              <a:t>後援</a:t>
            </a:r>
            <a:r>
              <a:rPr lang="en-US" altLang="ja-JP" sz="1200" dirty="0">
                <a:solidFill>
                  <a:prstClr val="black"/>
                </a:solidFill>
                <a:latin typeface="ＭＳ Ｐゴシック" panose="020B0600070205080204" pitchFamily="50" charset="-128"/>
              </a:rPr>
              <a:t>】</a:t>
            </a:r>
          </a:p>
          <a:p>
            <a:r>
              <a:rPr lang="ja-JP" altLang="en-US" sz="1200" dirty="0">
                <a:solidFill>
                  <a:prstClr val="black"/>
                </a:solidFill>
                <a:latin typeface="ＭＳ Ｐゴシック" panose="020B0600070205080204" pitchFamily="50" charset="-128"/>
              </a:rPr>
              <a:t>・京都府</a:t>
            </a:r>
          </a:p>
          <a:p>
            <a:r>
              <a:rPr lang="ja-JP" altLang="en-US" sz="1200" dirty="0">
                <a:solidFill>
                  <a:prstClr val="black"/>
                </a:solidFill>
                <a:latin typeface="ＭＳ Ｐゴシック" panose="020B0600070205080204" pitchFamily="50" charset="-128"/>
              </a:rPr>
              <a:t>・京都市</a:t>
            </a:r>
          </a:p>
          <a:p>
            <a:r>
              <a:rPr lang="ja-JP" altLang="en-US" sz="1200" dirty="0">
                <a:solidFill>
                  <a:prstClr val="black"/>
                </a:solidFill>
                <a:latin typeface="ＭＳ Ｐゴシック" panose="020B0600070205080204" pitchFamily="50" charset="-128"/>
              </a:rPr>
              <a:t>・宇治市</a:t>
            </a:r>
          </a:p>
          <a:p>
            <a:r>
              <a:rPr lang="ja-JP" altLang="en-US" sz="1200" dirty="0">
                <a:solidFill>
                  <a:prstClr val="black"/>
                </a:solidFill>
                <a:latin typeface="ＭＳ Ｐゴシック" panose="020B0600070205080204" pitchFamily="50" charset="-128"/>
              </a:rPr>
              <a:t>・京都地域包括ケア推進機構</a:t>
            </a:r>
          </a:p>
          <a:p>
            <a:r>
              <a:rPr lang="ja-JP" altLang="en-US" sz="1200" dirty="0">
                <a:solidFill>
                  <a:prstClr val="black"/>
                </a:solidFill>
                <a:latin typeface="ＭＳ Ｐゴシック" panose="020B0600070205080204" pitchFamily="50" charset="-128"/>
              </a:rPr>
              <a:t>・京都府医師会</a:t>
            </a:r>
          </a:p>
          <a:p>
            <a:r>
              <a:rPr lang="ja-JP" altLang="en-US" sz="1200" dirty="0">
                <a:solidFill>
                  <a:prstClr val="black"/>
                </a:solidFill>
                <a:latin typeface="ＭＳ Ｐゴシック" panose="020B0600070205080204" pitchFamily="50" charset="-128"/>
              </a:rPr>
              <a:t>・同志社大学社会福祉教育・研究支援センター</a:t>
            </a:r>
          </a:p>
          <a:p>
            <a:r>
              <a:rPr lang="ja-JP" altLang="en-US" sz="1200" dirty="0">
                <a:solidFill>
                  <a:prstClr val="black"/>
                </a:solidFill>
                <a:latin typeface="ＭＳ Ｐゴシック" panose="020B0600070205080204" pitchFamily="50" charset="-128"/>
              </a:rPr>
              <a:t>・京都府介護支援専門員会</a:t>
            </a:r>
          </a:p>
        </p:txBody>
      </p:sp>
      <p:sp>
        <p:nvSpPr>
          <p:cNvPr id="3" name="スライド番号プレースホルダー 2"/>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30</a:t>
            </a:fld>
            <a:endParaRPr lang="ja-JP" altLang="en-US">
              <a:solidFill>
                <a:prstClr val="black">
                  <a:tint val="75000"/>
                </a:prstClr>
              </a:solidFill>
            </a:endParaRPr>
          </a:p>
        </p:txBody>
      </p:sp>
      <p:sp>
        <p:nvSpPr>
          <p:cNvPr id="4" name="テキスト ボックス 3"/>
          <p:cNvSpPr txBox="1"/>
          <p:nvPr/>
        </p:nvSpPr>
        <p:spPr>
          <a:xfrm rot="20528718">
            <a:off x="5038725" y="2960023"/>
            <a:ext cx="3057525"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kumimoji="1" lang="ja-JP" altLang="en-US" dirty="0" smtClean="0"/>
              <a:t>精神科病院協会は？</a:t>
            </a:r>
            <a:endParaRPr kumimoji="1" lang="ja-JP" altLang="en-US" dirty="0"/>
          </a:p>
        </p:txBody>
      </p:sp>
    </p:spTree>
    <p:extLst>
      <p:ext uri="{BB962C8B-B14F-4D97-AF65-F5344CB8AC3E}">
        <p14:creationId xmlns:p14="http://schemas.microsoft.com/office/powerpoint/2010/main" val="37961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ctrTitle" idx="4294967295"/>
          </p:nvPr>
        </p:nvSpPr>
        <p:spPr>
          <a:xfrm>
            <a:off x="1048512" y="1435608"/>
            <a:ext cx="8226425" cy="1143000"/>
          </a:xfrm>
        </p:spPr>
        <p:txBody>
          <a:bodyPr anchor="b">
            <a:normAutofit/>
          </a:bodyPr>
          <a:lstStyle/>
          <a:p>
            <a:pPr eaLnBrk="1" hangingPunct="1">
              <a:defRPr/>
            </a:pPr>
            <a:r>
              <a:rPr lang="ja-JP" altLang="en-US" dirty="0" smtClean="0">
                <a:latin typeface="HGP明朝E" panose="02020900000000000000" pitchFamily="18" charset="-128"/>
                <a:ea typeface="HGP明朝E" panose="02020900000000000000" pitchFamily="18" charset="-128"/>
              </a:rPr>
              <a:t>京都の出発点･･</a:t>
            </a:r>
          </a:p>
        </p:txBody>
      </p:sp>
      <p:sp>
        <p:nvSpPr>
          <p:cNvPr id="2" name="Rectangle 2"/>
          <p:cNvSpPr>
            <a:spLocks noChangeArrowheads="1"/>
          </p:cNvSpPr>
          <p:nvPr/>
        </p:nvSpPr>
        <p:spPr bwMode="auto">
          <a:xfrm>
            <a:off x="557784" y="3474720"/>
            <a:ext cx="8226425" cy="2173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p>
            <a:pPr algn="ctr">
              <a:defRPr/>
            </a:pPr>
            <a:r>
              <a:rPr lang="ja-JP" altLang="en-US" sz="3600" dirty="0">
                <a:latin typeface="HGP明朝E" panose="02020900000000000000" pitchFamily="18" charset="-128"/>
                <a:ea typeface="HGP明朝E" panose="02020900000000000000" pitchFamily="18" charset="-128"/>
              </a:rPr>
              <a:t>地域（ケア）から排除される認知症</a:t>
            </a:r>
            <a:r>
              <a:rPr lang="ja-JP" altLang="en-US" sz="3600" dirty="0" smtClean="0">
                <a:latin typeface="HGP明朝E" panose="02020900000000000000" pitchFamily="18" charset="-128"/>
                <a:ea typeface="HGP明朝E" panose="02020900000000000000" pitchFamily="18" charset="-128"/>
              </a:rPr>
              <a:t>の</a:t>
            </a:r>
            <a:endParaRPr lang="en-US" altLang="ja-JP" sz="3600" dirty="0" smtClean="0">
              <a:latin typeface="HGP明朝E" panose="02020900000000000000" pitchFamily="18" charset="-128"/>
              <a:ea typeface="HGP明朝E" panose="02020900000000000000" pitchFamily="18" charset="-128"/>
            </a:endParaRPr>
          </a:p>
          <a:p>
            <a:pPr algn="ctr">
              <a:defRPr/>
            </a:pPr>
            <a:r>
              <a:rPr lang="ja-JP" altLang="en-US" sz="3600" dirty="0" smtClean="0">
                <a:latin typeface="HGP明朝E" panose="02020900000000000000" pitchFamily="18" charset="-128"/>
                <a:ea typeface="HGP明朝E" panose="02020900000000000000" pitchFamily="18" charset="-128"/>
              </a:rPr>
              <a:t>人</a:t>
            </a:r>
            <a:r>
              <a:rPr lang="ja-JP" altLang="en-US" sz="3600" dirty="0">
                <a:latin typeface="HGP明朝E" panose="02020900000000000000" pitchFamily="18" charset="-128"/>
                <a:ea typeface="HGP明朝E" panose="02020900000000000000" pitchFamily="18" charset="-128"/>
              </a:rPr>
              <a:t>たちが存在する</a:t>
            </a:r>
            <a:endParaRPr lang="en-US" altLang="ja-JP" sz="3600" dirty="0">
              <a:latin typeface="HGP明朝E" panose="02020900000000000000" pitchFamily="18" charset="-128"/>
              <a:ea typeface="HGP明朝E" panose="02020900000000000000" pitchFamily="18" charset="-128"/>
            </a:endParaRPr>
          </a:p>
          <a:p>
            <a:pPr algn="ctr">
              <a:defRPr/>
            </a:pPr>
            <a:endParaRPr lang="ja-JP" altLang="en-US" sz="3600" dirty="0">
              <a:latin typeface="HGP明朝E" panose="02020900000000000000" pitchFamily="18" charset="-128"/>
              <a:ea typeface="HGP明朝E" panose="02020900000000000000" pitchFamily="18" charset="-128"/>
            </a:endParaRPr>
          </a:p>
        </p:txBody>
      </p:sp>
      <p:sp>
        <p:nvSpPr>
          <p:cNvPr id="3" name="テキスト ボックス 2"/>
          <p:cNvSpPr txBox="1"/>
          <p:nvPr/>
        </p:nvSpPr>
        <p:spPr>
          <a:xfrm>
            <a:off x="5510784" y="5647944"/>
            <a:ext cx="3011424" cy="646331"/>
          </a:xfrm>
          <a:prstGeom prst="rect">
            <a:avLst/>
          </a:prstGeom>
          <a:noFill/>
        </p:spPr>
        <p:txBody>
          <a:bodyPr wrap="square" rtlCol="0">
            <a:spAutoFit/>
          </a:bodyPr>
          <a:lstStyle/>
          <a:p>
            <a:pPr algn="r"/>
            <a:r>
              <a:rPr lang="ja-JP" altLang="en-US" dirty="0" smtClean="0"/>
              <a:t>京都府立洛南病院　副院長</a:t>
            </a:r>
            <a:endParaRPr lang="en-US" altLang="ja-JP" dirty="0" smtClean="0"/>
          </a:p>
          <a:p>
            <a:pPr algn="r"/>
            <a:r>
              <a:rPr kumimoji="1" lang="ja-JP" altLang="en-US" dirty="0" smtClean="0"/>
              <a:t>森俊夫先生資料より</a:t>
            </a:r>
            <a:endParaRPr kumimoji="1" lang="ja-JP" altLang="en-US" dirty="0"/>
          </a:p>
        </p:txBody>
      </p:sp>
      <p:sp>
        <p:nvSpPr>
          <p:cNvPr id="4" name="スライド番号プレースホルダー 3"/>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31</a:t>
            </a:fld>
            <a:endParaRPr lang="ja-JP" altLang="en-US">
              <a:solidFill>
                <a:prstClr val="black">
                  <a:tint val="75000"/>
                </a:prstClr>
              </a:solidFill>
            </a:endParaRPr>
          </a:p>
        </p:txBody>
      </p:sp>
    </p:spTree>
    <p:extLst>
      <p:ext uri="{BB962C8B-B14F-4D97-AF65-F5344CB8AC3E}">
        <p14:creationId xmlns:p14="http://schemas.microsoft.com/office/powerpoint/2010/main" val="37417135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flipV="1">
            <a:off x="2033588" y="144463"/>
            <a:ext cx="4646612" cy="299402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3433763" y="1163638"/>
            <a:ext cx="5427662" cy="258445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0" name="円/楕円 9"/>
          <p:cNvSpPr/>
          <p:nvPr/>
        </p:nvSpPr>
        <p:spPr>
          <a:xfrm>
            <a:off x="5227638" y="601663"/>
            <a:ext cx="3178175" cy="1190625"/>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prstClr val="white"/>
                </a:solidFill>
                <a:effectLst/>
              </a:rPr>
              <a:t>ケア</a:t>
            </a:r>
          </a:p>
        </p:txBody>
      </p:sp>
      <p:sp>
        <p:nvSpPr>
          <p:cNvPr id="12" name="円/楕円 11"/>
          <p:cNvSpPr/>
          <p:nvPr/>
        </p:nvSpPr>
        <p:spPr>
          <a:xfrm>
            <a:off x="2297113" y="2690813"/>
            <a:ext cx="1924050" cy="895350"/>
          </a:xfrm>
          <a:prstGeom prst="ellipse">
            <a:avLst/>
          </a:prstGeom>
          <a:solidFill>
            <a:schemeClr val="tx1">
              <a:lumMod val="85000"/>
              <a:lumOff val="15000"/>
            </a:schemeClr>
          </a:solidFill>
          <a:ln w="101600" cmpd="tri">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prstClr val="white"/>
                </a:solidFill>
                <a:effectLst/>
              </a:rPr>
              <a:t>入口</a:t>
            </a:r>
            <a:endParaRPr lang="en-US" altLang="ja-JP" sz="2400" dirty="0">
              <a:solidFill>
                <a:prstClr val="white"/>
              </a:solidFill>
              <a:effectLst/>
            </a:endParaRPr>
          </a:p>
          <a:p>
            <a:pPr fontAlgn="auto">
              <a:spcBef>
                <a:spcPts val="0"/>
              </a:spcBef>
              <a:spcAft>
                <a:spcPts val="0"/>
              </a:spcAft>
              <a:defRPr/>
            </a:pPr>
            <a:r>
              <a:rPr lang="ja-JP" altLang="en-US" sz="2400" dirty="0">
                <a:solidFill>
                  <a:prstClr val="white"/>
                </a:solidFill>
                <a:effectLst/>
              </a:rPr>
              <a:t>部分</a:t>
            </a:r>
            <a:endParaRPr lang="en-US" altLang="ja-JP" sz="2400" dirty="0">
              <a:solidFill>
                <a:prstClr val="white"/>
              </a:solidFill>
              <a:effectLst/>
            </a:endParaRPr>
          </a:p>
        </p:txBody>
      </p:sp>
      <p:sp>
        <p:nvSpPr>
          <p:cNvPr id="16" name="円柱 15"/>
          <p:cNvSpPr/>
          <p:nvPr/>
        </p:nvSpPr>
        <p:spPr>
          <a:xfrm>
            <a:off x="1835150" y="404813"/>
            <a:ext cx="461963" cy="2592387"/>
          </a:xfrm>
          <a:prstGeom prst="can">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fontAlgn="auto">
              <a:spcBef>
                <a:spcPts val="0"/>
              </a:spcBef>
              <a:spcAft>
                <a:spcPts val="0"/>
              </a:spcAft>
              <a:defRPr/>
            </a:pPr>
            <a:r>
              <a:rPr lang="ja-JP" altLang="en-US" sz="1800" b="1" dirty="0">
                <a:solidFill>
                  <a:srgbClr val="002060"/>
                </a:solidFill>
                <a:effectLst/>
              </a:rPr>
              <a:t>地域包括支援センター</a:t>
            </a:r>
          </a:p>
        </p:txBody>
      </p:sp>
      <p:sp>
        <p:nvSpPr>
          <p:cNvPr id="14" name="円/楕円 13"/>
          <p:cNvSpPr/>
          <p:nvPr/>
        </p:nvSpPr>
        <p:spPr>
          <a:xfrm>
            <a:off x="4429125" y="1427163"/>
            <a:ext cx="1944688" cy="977900"/>
          </a:xfrm>
          <a:prstGeom prst="ellipse">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2400" dirty="0">
                <a:solidFill>
                  <a:prstClr val="white"/>
                </a:solidFill>
                <a:effectLst/>
              </a:rPr>
              <a:t>医療</a:t>
            </a:r>
          </a:p>
        </p:txBody>
      </p:sp>
      <p:cxnSp>
        <p:nvCxnSpPr>
          <p:cNvPr id="43" name="直線矢印コネクタ 42"/>
          <p:cNvCxnSpPr/>
          <p:nvPr/>
        </p:nvCxnSpPr>
        <p:spPr>
          <a:xfrm flipV="1">
            <a:off x="5402263" y="1166813"/>
            <a:ext cx="719137" cy="469900"/>
          </a:xfrm>
          <a:prstGeom prst="straightConnector1">
            <a:avLst/>
          </a:prstGeom>
          <a:ln w="50800">
            <a:solidFill>
              <a:srgbClr val="FF0000"/>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flipV="1">
            <a:off x="3856038" y="2157413"/>
            <a:ext cx="1042987" cy="644525"/>
          </a:xfrm>
          <a:prstGeom prst="straightConnector1">
            <a:avLst/>
          </a:prstGeom>
          <a:ln w="50800">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flipV="1">
            <a:off x="5762625" y="1363663"/>
            <a:ext cx="719138" cy="469900"/>
          </a:xfrm>
          <a:prstGeom prst="straightConnector1">
            <a:avLst/>
          </a:prstGeom>
          <a:ln w="50800">
            <a:solidFill>
              <a:srgbClr val="FF0000"/>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32" name="円柱 31"/>
          <p:cNvSpPr/>
          <p:nvPr/>
        </p:nvSpPr>
        <p:spPr>
          <a:xfrm>
            <a:off x="3779838" y="836613"/>
            <a:ext cx="441325" cy="2849562"/>
          </a:xfrm>
          <a:prstGeom prst="can">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fontAlgn="auto">
              <a:spcBef>
                <a:spcPts val="0"/>
              </a:spcBef>
              <a:spcAft>
                <a:spcPts val="0"/>
              </a:spcAft>
              <a:defRPr/>
            </a:pPr>
            <a:r>
              <a:rPr lang="ja-JP" altLang="en-US" sz="1800" b="1" dirty="0">
                <a:solidFill>
                  <a:srgbClr val="002060"/>
                </a:solidFill>
                <a:effectLst/>
              </a:rPr>
              <a:t>かかりつけ医</a:t>
            </a:r>
          </a:p>
        </p:txBody>
      </p:sp>
      <p:sp>
        <p:nvSpPr>
          <p:cNvPr id="13" name="星 16 12"/>
          <p:cNvSpPr/>
          <p:nvPr/>
        </p:nvSpPr>
        <p:spPr>
          <a:xfrm>
            <a:off x="-180975" y="3284538"/>
            <a:ext cx="4538663" cy="3024187"/>
          </a:xfrm>
          <a:prstGeom prst="star16">
            <a:avLst/>
          </a:prstGeom>
          <a:solidFill>
            <a:srgbClr val="FF0000">
              <a:alpha val="1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r>
              <a:rPr lang="ja-JP" altLang="en-US" sz="1800" b="1" dirty="0">
                <a:solidFill>
                  <a:srgbClr val="FF0000"/>
                </a:solidFill>
                <a:effectLst/>
              </a:rPr>
              <a:t>狭義の入り口問題</a:t>
            </a:r>
            <a:endParaRPr lang="en-US" altLang="ja-JP" sz="1800" b="1" dirty="0">
              <a:solidFill>
                <a:srgbClr val="FF0000"/>
              </a:solidFill>
              <a:effectLst/>
            </a:endParaRPr>
          </a:p>
          <a:p>
            <a:pPr algn="l" fontAlgn="auto">
              <a:spcBef>
                <a:spcPts val="0"/>
              </a:spcBef>
              <a:spcAft>
                <a:spcPts val="0"/>
              </a:spcAft>
              <a:defRPr/>
            </a:pPr>
            <a:r>
              <a:rPr lang="ja-JP" altLang="en-US" sz="1000" b="1" dirty="0">
                <a:solidFill>
                  <a:srgbClr val="002060"/>
                </a:solidFill>
                <a:effectLst/>
              </a:rPr>
              <a:t>●</a:t>
            </a:r>
            <a:r>
              <a:rPr lang="ja-JP" altLang="en-US" sz="2000" b="1" dirty="0">
                <a:solidFill>
                  <a:srgbClr val="002060"/>
                </a:solidFill>
                <a:effectLst/>
              </a:rPr>
              <a:t>入り口の機能不全</a:t>
            </a:r>
            <a:endParaRPr lang="en-US" altLang="ja-JP" sz="2000" b="1" dirty="0">
              <a:solidFill>
                <a:srgbClr val="002060"/>
              </a:solidFill>
              <a:effectLst/>
            </a:endParaRPr>
          </a:p>
          <a:p>
            <a:pPr algn="l" fontAlgn="auto">
              <a:spcBef>
                <a:spcPts val="0"/>
              </a:spcBef>
              <a:spcAft>
                <a:spcPts val="0"/>
              </a:spcAft>
              <a:defRPr/>
            </a:pPr>
            <a:r>
              <a:rPr lang="ja-JP" altLang="en-US" sz="1000" dirty="0">
                <a:solidFill>
                  <a:prstClr val="black"/>
                </a:solidFill>
                <a:effectLst/>
              </a:rPr>
              <a:t>　　　　</a:t>
            </a:r>
            <a:r>
              <a:rPr lang="ja-JP" altLang="en-US" sz="1800" dirty="0">
                <a:solidFill>
                  <a:prstClr val="black"/>
                </a:solidFill>
                <a:effectLst/>
              </a:rPr>
              <a:t>独居、貧困、孤立</a:t>
            </a:r>
            <a:r>
              <a:rPr lang="ja-JP" altLang="en-US" sz="1100" dirty="0">
                <a:solidFill>
                  <a:prstClr val="black"/>
                </a:solidFill>
                <a:effectLst/>
              </a:rPr>
              <a:t>、</a:t>
            </a:r>
            <a:endParaRPr lang="en-US" altLang="ja-JP" sz="1100" dirty="0">
              <a:solidFill>
                <a:prstClr val="black"/>
              </a:solidFill>
              <a:effectLst/>
            </a:endParaRPr>
          </a:p>
          <a:p>
            <a:pPr algn="l" fontAlgn="auto">
              <a:spcBef>
                <a:spcPts val="0"/>
              </a:spcBef>
              <a:spcAft>
                <a:spcPts val="0"/>
              </a:spcAft>
              <a:defRPr/>
            </a:pPr>
            <a:r>
              <a:rPr lang="ja-JP" altLang="en-US" sz="1100" dirty="0">
                <a:solidFill>
                  <a:prstClr val="black"/>
                </a:solidFill>
                <a:effectLst/>
              </a:rPr>
              <a:t>　　　　</a:t>
            </a:r>
            <a:r>
              <a:rPr lang="ja-JP" altLang="en-US" sz="1800" dirty="0">
                <a:solidFill>
                  <a:prstClr val="black"/>
                </a:solidFill>
                <a:effectLst/>
              </a:rPr>
              <a:t>支援拒否、</a:t>
            </a:r>
            <a:endParaRPr lang="en-US" altLang="ja-JP" sz="1800" dirty="0">
              <a:solidFill>
                <a:prstClr val="black"/>
              </a:solidFill>
              <a:effectLst/>
            </a:endParaRPr>
          </a:p>
          <a:p>
            <a:pPr algn="l" fontAlgn="auto">
              <a:spcBef>
                <a:spcPts val="0"/>
              </a:spcBef>
              <a:spcAft>
                <a:spcPts val="0"/>
              </a:spcAft>
              <a:defRPr/>
            </a:pPr>
            <a:r>
              <a:rPr lang="ja-JP" altLang="en-US" sz="1800" dirty="0">
                <a:solidFill>
                  <a:prstClr val="black"/>
                </a:solidFill>
                <a:effectLst/>
              </a:rPr>
              <a:t>　　複合的家族問題</a:t>
            </a:r>
            <a:endParaRPr lang="ja-JP" altLang="en-US" sz="1100" dirty="0">
              <a:solidFill>
                <a:prstClr val="black"/>
              </a:solidFill>
              <a:effectLst/>
            </a:endParaRPr>
          </a:p>
        </p:txBody>
      </p:sp>
      <p:sp>
        <p:nvSpPr>
          <p:cNvPr id="18" name="Rectangle 2"/>
          <p:cNvSpPr>
            <a:spLocks noChangeArrowheads="1"/>
          </p:cNvSpPr>
          <p:nvPr/>
        </p:nvSpPr>
        <p:spPr bwMode="auto">
          <a:xfrm>
            <a:off x="4411663" y="5084763"/>
            <a:ext cx="4537075" cy="614362"/>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fontAlgn="auto">
              <a:spcBef>
                <a:spcPts val="0"/>
              </a:spcBef>
              <a:spcAft>
                <a:spcPts val="0"/>
              </a:spcAft>
              <a:defRPr/>
            </a:pPr>
            <a:r>
              <a:rPr kumimoji="0" lang="ja-JP" altLang="en-US" sz="3200" kern="0" dirty="0">
                <a:solidFill>
                  <a:srgbClr val="FF0000"/>
                </a:solidFill>
                <a:effectLst>
                  <a:outerShdw blurRad="38100" dist="38100" dir="2700000" algn="tl">
                    <a:srgbClr val="000000"/>
                  </a:outerShdw>
                </a:effectLst>
                <a:latin typeface="Arial" charset="0"/>
              </a:rPr>
              <a:t>入口問題とは何か</a:t>
            </a:r>
            <a:endParaRPr kumimoji="0" lang="ja-JP" altLang="en-US" sz="2400" kern="0" dirty="0">
              <a:solidFill>
                <a:srgbClr val="FF0000"/>
              </a:solidFill>
              <a:effectLst>
                <a:outerShdw blurRad="38100" dist="38100" dir="2700000" algn="tl">
                  <a:srgbClr val="000000"/>
                </a:outerShdw>
              </a:effectLst>
              <a:latin typeface="Arial" charset="0"/>
            </a:endParaRPr>
          </a:p>
        </p:txBody>
      </p:sp>
      <p:sp>
        <p:nvSpPr>
          <p:cNvPr id="17" name="星 16 16"/>
          <p:cNvSpPr/>
          <p:nvPr/>
        </p:nvSpPr>
        <p:spPr>
          <a:xfrm>
            <a:off x="4221163" y="2344738"/>
            <a:ext cx="3087687" cy="1804987"/>
          </a:xfrm>
          <a:prstGeom prst="star16">
            <a:avLst/>
          </a:prstGeom>
          <a:solidFill>
            <a:srgbClr val="FF0000">
              <a:alpha val="1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endParaRPr lang="en-US" altLang="ja-JP" sz="1050" b="1" dirty="0">
              <a:solidFill>
                <a:prstClr val="black"/>
              </a:solidFill>
              <a:effectLst/>
            </a:endParaRPr>
          </a:p>
          <a:p>
            <a:pPr algn="l" fontAlgn="auto">
              <a:spcBef>
                <a:spcPts val="0"/>
              </a:spcBef>
              <a:spcAft>
                <a:spcPts val="0"/>
              </a:spcAft>
              <a:defRPr/>
            </a:pPr>
            <a:r>
              <a:rPr lang="ja-JP" altLang="en-US" sz="1400" b="1" dirty="0">
                <a:solidFill>
                  <a:srgbClr val="FF0000"/>
                </a:solidFill>
                <a:effectLst/>
              </a:rPr>
              <a:t>広義の入り口問題</a:t>
            </a:r>
            <a:endParaRPr lang="en-US" altLang="ja-JP" sz="1400" b="1" dirty="0">
              <a:solidFill>
                <a:srgbClr val="FF0000"/>
              </a:solidFill>
              <a:effectLst/>
            </a:endParaRPr>
          </a:p>
          <a:p>
            <a:pPr algn="l" fontAlgn="auto">
              <a:spcBef>
                <a:spcPts val="0"/>
              </a:spcBef>
              <a:spcAft>
                <a:spcPts val="0"/>
              </a:spcAft>
              <a:defRPr/>
            </a:pPr>
            <a:r>
              <a:rPr lang="ja-JP" altLang="en-US" sz="1400" dirty="0">
                <a:solidFill>
                  <a:srgbClr val="FF0000"/>
                </a:solidFill>
                <a:effectLst/>
              </a:rPr>
              <a:t>●</a:t>
            </a:r>
            <a:r>
              <a:rPr lang="ja-JP" altLang="en-US" sz="1400" b="1" dirty="0">
                <a:solidFill>
                  <a:prstClr val="black"/>
                </a:solidFill>
                <a:effectLst/>
              </a:rPr>
              <a:t>身体合併症問題</a:t>
            </a:r>
            <a:endParaRPr lang="en-US" altLang="ja-JP" sz="1400" b="1" dirty="0">
              <a:solidFill>
                <a:prstClr val="black"/>
              </a:solidFill>
              <a:effectLst/>
            </a:endParaRPr>
          </a:p>
          <a:p>
            <a:pPr algn="l" fontAlgn="auto">
              <a:spcBef>
                <a:spcPts val="0"/>
              </a:spcBef>
              <a:spcAft>
                <a:spcPts val="0"/>
              </a:spcAft>
              <a:defRPr/>
            </a:pPr>
            <a:r>
              <a:rPr lang="ja-JP" altLang="en-US" sz="1400" dirty="0">
                <a:solidFill>
                  <a:srgbClr val="FF0000"/>
                </a:solidFill>
                <a:effectLst/>
              </a:rPr>
              <a:t>●</a:t>
            </a:r>
            <a:r>
              <a:rPr lang="ja-JP" altLang="en-US" sz="1400" b="1" dirty="0">
                <a:solidFill>
                  <a:prstClr val="black"/>
                </a:solidFill>
                <a:effectLst/>
              </a:rPr>
              <a:t>地域医療未成熟</a:t>
            </a:r>
            <a:endParaRPr lang="en-US" altLang="ja-JP" sz="1400" b="1" dirty="0">
              <a:solidFill>
                <a:prstClr val="black"/>
              </a:solidFill>
              <a:effectLst/>
            </a:endParaRPr>
          </a:p>
          <a:p>
            <a:pPr algn="l" fontAlgn="auto">
              <a:spcBef>
                <a:spcPts val="0"/>
              </a:spcBef>
              <a:spcAft>
                <a:spcPts val="0"/>
              </a:spcAft>
              <a:defRPr/>
            </a:pPr>
            <a:r>
              <a:rPr lang="ja-JP" altLang="en-US" sz="1000" dirty="0">
                <a:solidFill>
                  <a:prstClr val="black"/>
                </a:solidFill>
                <a:effectLst/>
              </a:rPr>
              <a:t>　</a:t>
            </a:r>
            <a:endParaRPr lang="ja-JP" altLang="en-US" sz="900" dirty="0">
              <a:solidFill>
                <a:prstClr val="black"/>
              </a:solidFill>
              <a:effectLst/>
            </a:endParaRPr>
          </a:p>
        </p:txBody>
      </p:sp>
      <p:sp>
        <p:nvSpPr>
          <p:cNvPr id="19" name="星 16 18"/>
          <p:cNvSpPr/>
          <p:nvPr/>
        </p:nvSpPr>
        <p:spPr>
          <a:xfrm>
            <a:off x="6618288" y="1457325"/>
            <a:ext cx="2643187" cy="1539875"/>
          </a:xfrm>
          <a:prstGeom prst="star16">
            <a:avLst/>
          </a:prstGeom>
          <a:solidFill>
            <a:srgbClr val="FF0000">
              <a:alpha val="1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endParaRPr lang="en-US" altLang="ja-JP" sz="1050" b="1" dirty="0">
              <a:solidFill>
                <a:prstClr val="black"/>
              </a:solidFill>
              <a:effectLst/>
            </a:endParaRPr>
          </a:p>
          <a:p>
            <a:pPr algn="l" fontAlgn="auto">
              <a:spcBef>
                <a:spcPts val="0"/>
              </a:spcBef>
              <a:spcAft>
                <a:spcPts val="0"/>
              </a:spcAft>
              <a:defRPr/>
            </a:pPr>
            <a:r>
              <a:rPr lang="ja-JP" altLang="en-US" sz="1200" b="1" dirty="0">
                <a:solidFill>
                  <a:srgbClr val="FF3300"/>
                </a:solidFill>
                <a:effectLst/>
              </a:rPr>
              <a:t>広義の入り口問題</a:t>
            </a:r>
            <a:endParaRPr lang="en-US" altLang="ja-JP" sz="1200" b="1" dirty="0">
              <a:solidFill>
                <a:srgbClr val="FF3300"/>
              </a:solidFill>
              <a:effectLst/>
            </a:endParaRPr>
          </a:p>
          <a:p>
            <a:pPr algn="l" fontAlgn="auto">
              <a:spcBef>
                <a:spcPts val="0"/>
              </a:spcBef>
              <a:spcAft>
                <a:spcPts val="0"/>
              </a:spcAft>
              <a:defRPr/>
            </a:pPr>
            <a:r>
              <a:rPr lang="ja-JP" altLang="en-US" sz="1200" dirty="0">
                <a:solidFill>
                  <a:srgbClr val="FF0000"/>
                </a:solidFill>
                <a:effectLst/>
              </a:rPr>
              <a:t>●</a:t>
            </a:r>
            <a:r>
              <a:rPr lang="ja-JP" altLang="en-US" sz="1200" b="1" dirty="0">
                <a:solidFill>
                  <a:prstClr val="black"/>
                </a:solidFill>
                <a:effectLst/>
              </a:rPr>
              <a:t>ケアからの排除</a:t>
            </a:r>
            <a:endParaRPr lang="en-US" altLang="ja-JP" sz="1200" b="1" dirty="0">
              <a:solidFill>
                <a:prstClr val="black"/>
              </a:solidFill>
              <a:effectLst/>
            </a:endParaRPr>
          </a:p>
          <a:p>
            <a:pPr algn="l" fontAlgn="auto">
              <a:spcBef>
                <a:spcPts val="0"/>
              </a:spcBef>
              <a:spcAft>
                <a:spcPts val="0"/>
              </a:spcAft>
              <a:defRPr/>
            </a:pPr>
            <a:r>
              <a:rPr lang="ja-JP" altLang="en-US" sz="1200" dirty="0">
                <a:solidFill>
                  <a:srgbClr val="FF0000"/>
                </a:solidFill>
                <a:effectLst/>
              </a:rPr>
              <a:t>●</a:t>
            </a:r>
            <a:r>
              <a:rPr lang="ja-JP" altLang="en-US" sz="1200" b="1" dirty="0">
                <a:solidFill>
                  <a:prstClr val="black"/>
                </a:solidFill>
                <a:effectLst/>
              </a:rPr>
              <a:t>若年性認知症</a:t>
            </a:r>
            <a:endParaRPr lang="en-US" altLang="ja-JP" sz="1200" b="1" dirty="0">
              <a:solidFill>
                <a:prstClr val="black"/>
              </a:solidFill>
              <a:effectLst/>
            </a:endParaRPr>
          </a:p>
          <a:p>
            <a:pPr algn="l" fontAlgn="auto">
              <a:spcBef>
                <a:spcPts val="0"/>
              </a:spcBef>
              <a:spcAft>
                <a:spcPts val="0"/>
              </a:spcAft>
              <a:defRPr/>
            </a:pPr>
            <a:r>
              <a:rPr lang="ja-JP" altLang="en-US" sz="1000" dirty="0">
                <a:solidFill>
                  <a:prstClr val="black"/>
                </a:solidFill>
                <a:effectLst/>
              </a:rPr>
              <a:t>　</a:t>
            </a:r>
            <a:endParaRPr lang="ja-JP" altLang="en-US" sz="900" dirty="0">
              <a:solidFill>
                <a:prstClr val="black"/>
              </a:solidFill>
              <a:effectLst/>
            </a:endParaRPr>
          </a:p>
        </p:txBody>
      </p:sp>
      <p:sp>
        <p:nvSpPr>
          <p:cNvPr id="20" name="テキスト ボックス 19"/>
          <p:cNvSpPr txBox="1"/>
          <p:nvPr/>
        </p:nvSpPr>
        <p:spPr>
          <a:xfrm>
            <a:off x="5803138" y="5985559"/>
            <a:ext cx="3011424" cy="646331"/>
          </a:xfrm>
          <a:prstGeom prst="rect">
            <a:avLst/>
          </a:prstGeom>
          <a:noFill/>
        </p:spPr>
        <p:txBody>
          <a:bodyPr wrap="square" rtlCol="0">
            <a:spAutoFit/>
          </a:bodyPr>
          <a:lstStyle/>
          <a:p>
            <a:pPr algn="r"/>
            <a:r>
              <a:rPr lang="ja-JP" altLang="en-US" dirty="0" smtClean="0"/>
              <a:t>京都府立洛南病院　副院長</a:t>
            </a:r>
            <a:endParaRPr lang="en-US" altLang="ja-JP" dirty="0" smtClean="0"/>
          </a:p>
          <a:p>
            <a:pPr algn="r"/>
            <a:r>
              <a:rPr kumimoji="1" lang="ja-JP" altLang="en-US" dirty="0" smtClean="0"/>
              <a:t>森俊夫先生資料より</a:t>
            </a:r>
            <a:endParaRPr kumimoji="1" lang="ja-JP" altLang="en-US" dirty="0"/>
          </a:p>
        </p:txBody>
      </p:sp>
      <p:sp>
        <p:nvSpPr>
          <p:cNvPr id="3" name="スライド番号プレースホルダー 2"/>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32</a:t>
            </a:fld>
            <a:endParaRPr lang="ja-JP" altLang="en-US">
              <a:solidFill>
                <a:prstClr val="black">
                  <a:tint val="75000"/>
                </a:prstClr>
              </a:solidFill>
            </a:endParaRPr>
          </a:p>
        </p:txBody>
      </p:sp>
    </p:spTree>
    <p:extLst>
      <p:ext uri="{BB962C8B-B14F-4D97-AF65-F5344CB8AC3E}">
        <p14:creationId xmlns:p14="http://schemas.microsoft.com/office/powerpoint/2010/main" val="25853484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ctrTitle" idx="4294967295"/>
          </p:nvPr>
        </p:nvSpPr>
        <p:spPr>
          <a:xfrm>
            <a:off x="661288" y="975360"/>
            <a:ext cx="8994775" cy="2017776"/>
          </a:xfrm>
        </p:spPr>
        <p:txBody>
          <a:bodyPr anchor="b">
            <a:noAutofit/>
          </a:bodyPr>
          <a:lstStyle/>
          <a:p>
            <a:pPr eaLnBrk="1" hangingPunct="1">
              <a:defRPr/>
            </a:pPr>
            <a:r>
              <a:rPr lang="ja-JP" altLang="en-US" sz="3200" dirty="0" smtClean="0">
                <a:latin typeface="HGP明朝E" panose="02020900000000000000" pitchFamily="18" charset="-128"/>
                <a:ea typeface="HGP明朝E" panose="02020900000000000000" pitchFamily="18" charset="-128"/>
              </a:rPr>
              <a:t>こうした問題を机上の空論ではなく本気で</a:t>
            </a:r>
            <a:r>
              <a:rPr lang="en-US" altLang="ja-JP" sz="3200" dirty="0" smtClean="0">
                <a:latin typeface="HGP明朝E" panose="02020900000000000000" pitchFamily="18" charset="-128"/>
                <a:ea typeface="HGP明朝E" panose="02020900000000000000" pitchFamily="18" charset="-128"/>
              </a:rPr>
              <a:t/>
            </a:r>
            <a:br>
              <a:rPr lang="en-US" altLang="ja-JP" sz="3200" dirty="0" smtClean="0">
                <a:latin typeface="HGP明朝E" panose="02020900000000000000" pitchFamily="18" charset="-128"/>
                <a:ea typeface="HGP明朝E" panose="02020900000000000000" pitchFamily="18" charset="-128"/>
              </a:rPr>
            </a:br>
            <a:r>
              <a:rPr lang="ja-JP" altLang="en-US" sz="3200" dirty="0" smtClean="0">
                <a:latin typeface="HGP明朝E" panose="02020900000000000000" pitchFamily="18" charset="-128"/>
                <a:ea typeface="HGP明朝E" panose="02020900000000000000" pitchFamily="18" charset="-128"/>
              </a:rPr>
              <a:t>解決し、京都に認知症ケアを確立する試み･･･</a:t>
            </a:r>
          </a:p>
        </p:txBody>
      </p:sp>
      <p:sp>
        <p:nvSpPr>
          <p:cNvPr id="2" name="Rectangle 2"/>
          <p:cNvSpPr>
            <a:spLocks noChangeArrowheads="1"/>
          </p:cNvSpPr>
          <p:nvPr/>
        </p:nvSpPr>
        <p:spPr bwMode="auto">
          <a:xfrm>
            <a:off x="289560" y="4334256"/>
            <a:ext cx="861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p>
            <a:pPr>
              <a:defRPr/>
            </a:pPr>
            <a:r>
              <a:rPr lang="ja-JP" altLang="en-US" sz="3200" dirty="0">
                <a:latin typeface="HGP明朝E" panose="02020900000000000000" pitchFamily="18" charset="-128"/>
                <a:ea typeface="HGP明朝E" panose="02020900000000000000" pitchFamily="18" charset="-128"/>
              </a:rPr>
              <a:t>それが「京都式認知症ケアを考えるつどい」だった</a:t>
            </a:r>
            <a:endParaRPr lang="en-US" altLang="ja-JP" sz="3200" dirty="0">
              <a:latin typeface="HGP明朝E" panose="02020900000000000000" pitchFamily="18" charset="-128"/>
              <a:ea typeface="HGP明朝E" panose="02020900000000000000" pitchFamily="18" charset="-128"/>
            </a:endParaRPr>
          </a:p>
          <a:p>
            <a:pPr>
              <a:defRPr/>
            </a:pPr>
            <a:endParaRPr lang="ja-JP" altLang="en-US" sz="3200" dirty="0">
              <a:latin typeface="HGP明朝E" panose="02020900000000000000" pitchFamily="18" charset="-128"/>
              <a:ea typeface="HGP明朝E" panose="02020900000000000000" pitchFamily="18" charset="-128"/>
            </a:endParaRPr>
          </a:p>
        </p:txBody>
      </p:sp>
      <p:sp>
        <p:nvSpPr>
          <p:cNvPr id="4" name="テキスト ボックス 3"/>
          <p:cNvSpPr txBox="1"/>
          <p:nvPr/>
        </p:nvSpPr>
        <p:spPr>
          <a:xfrm>
            <a:off x="5644896" y="5843016"/>
            <a:ext cx="3011424" cy="646331"/>
          </a:xfrm>
          <a:prstGeom prst="rect">
            <a:avLst/>
          </a:prstGeom>
          <a:noFill/>
        </p:spPr>
        <p:txBody>
          <a:bodyPr wrap="square" rtlCol="0">
            <a:spAutoFit/>
          </a:bodyPr>
          <a:lstStyle/>
          <a:p>
            <a:pPr algn="r"/>
            <a:r>
              <a:rPr lang="ja-JP" altLang="en-US" dirty="0" smtClean="0"/>
              <a:t>京都府立洛南病院　副院長</a:t>
            </a:r>
            <a:endParaRPr lang="en-US" altLang="ja-JP" dirty="0" smtClean="0"/>
          </a:p>
          <a:p>
            <a:pPr algn="r"/>
            <a:r>
              <a:rPr kumimoji="1" lang="ja-JP" altLang="en-US" dirty="0" smtClean="0"/>
              <a:t>森俊夫先生資料より</a:t>
            </a:r>
            <a:endParaRPr kumimoji="1" lang="ja-JP" altLang="en-US" dirty="0"/>
          </a:p>
        </p:txBody>
      </p:sp>
      <p:sp>
        <p:nvSpPr>
          <p:cNvPr id="3" name="スライド番号プレースホルダー 2"/>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33</a:t>
            </a:fld>
            <a:endParaRPr lang="ja-JP" altLang="en-US">
              <a:solidFill>
                <a:prstClr val="black">
                  <a:tint val="75000"/>
                </a:prstClr>
              </a:solidFill>
            </a:endParaRPr>
          </a:p>
        </p:txBody>
      </p:sp>
    </p:spTree>
    <p:extLst>
      <p:ext uri="{BB962C8B-B14F-4D97-AF65-F5344CB8AC3E}">
        <p14:creationId xmlns:p14="http://schemas.microsoft.com/office/powerpoint/2010/main" val="26612256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476600" y="1412776"/>
            <a:ext cx="834057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Clr>
                <a:schemeClr val="tx2"/>
              </a:buClr>
              <a:buSzPct val="115000"/>
              <a:buFont typeface="Wingdings" pitchFamily="2" charset="2"/>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Font typeface="Wingdings" pitchFamily="2" charset="2"/>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lr>
                <a:schemeClr val="tx2"/>
              </a:buClr>
              <a:buSzPct val="115000"/>
              <a:buFont typeface="Wingdings" pitchFamily="2" charset="2"/>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Font typeface="Wingdings" pitchFamily="2" charset="2"/>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9pPr>
          </a:lstStyle>
          <a:p>
            <a:pPr eaLnBrk="1" hangingPunct="1">
              <a:buClr>
                <a:srgbClr val="B2B8C8"/>
              </a:buClr>
              <a:buFont typeface="Wingdings" pitchFamily="2" charset="2"/>
              <a:buNone/>
            </a:pPr>
            <a:r>
              <a:rPr lang="ja-JP" altLang="en-US" sz="2400" dirty="0">
                <a:effectLst/>
                <a:latin typeface="HGP明朝E" panose="02020900000000000000" pitchFamily="18" charset="-128"/>
                <a:ea typeface="HGP明朝E" panose="02020900000000000000" pitchFamily="18" charset="-128"/>
              </a:rPr>
              <a:t>１．私たちのケアはすべての認知症を包摂できていない</a:t>
            </a:r>
          </a:p>
          <a:p>
            <a:pPr eaLnBrk="1" hangingPunct="1">
              <a:buClr>
                <a:srgbClr val="B2B8C8"/>
              </a:buClr>
              <a:buFont typeface="Wingdings" pitchFamily="2" charset="2"/>
              <a:buNone/>
            </a:pPr>
            <a:endParaRPr lang="ja-JP" altLang="en-US" sz="1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400" dirty="0" smtClean="0">
                <a:effectLst/>
                <a:latin typeface="HGP明朝E" panose="02020900000000000000" pitchFamily="18" charset="-128"/>
                <a:ea typeface="HGP明朝E" panose="02020900000000000000" pitchFamily="18" charset="-128"/>
              </a:rPr>
              <a:t>２．</a:t>
            </a:r>
            <a:r>
              <a:rPr lang="ja-JP" altLang="en-US" sz="2400" dirty="0">
                <a:effectLst/>
                <a:latin typeface="HGP明朝E" panose="02020900000000000000" pitchFamily="18" charset="-128"/>
                <a:ea typeface="HGP明朝E" panose="02020900000000000000" pitchFamily="18" charset="-128"/>
              </a:rPr>
              <a:t>現状をデッサンするための方法論を確定する（デルファイ法</a:t>
            </a:r>
            <a:r>
              <a:rPr lang="ja-JP" altLang="en-US" sz="2400" dirty="0" smtClean="0">
                <a:effectLst/>
                <a:latin typeface="HGP明朝E" panose="02020900000000000000" pitchFamily="18" charset="-128"/>
                <a:ea typeface="HGP明朝E" panose="02020900000000000000" pitchFamily="18" charset="-128"/>
              </a:rPr>
              <a:t>）</a:t>
            </a:r>
            <a:endParaRPr lang="en-US" altLang="ja-JP" sz="2400" dirty="0" smtClean="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endParaRPr lang="ja-JP" altLang="en-US" sz="1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400" dirty="0">
                <a:effectLst/>
                <a:latin typeface="HGP明朝E" panose="02020900000000000000" pitchFamily="18" charset="-128"/>
                <a:ea typeface="HGP明朝E" panose="02020900000000000000" pitchFamily="18" charset="-128"/>
              </a:rPr>
              <a:t>３．</a:t>
            </a:r>
            <a:r>
              <a:rPr lang="ja-JP" altLang="en-US" sz="2400" dirty="0" smtClean="0">
                <a:effectLst/>
                <a:latin typeface="HGP明朝E" panose="02020900000000000000" pitchFamily="18" charset="-128"/>
                <a:ea typeface="HGP明朝E" panose="02020900000000000000" pitchFamily="18" charset="-128"/>
              </a:rPr>
              <a:t>「認知症を生きる人から</a:t>
            </a:r>
            <a:r>
              <a:rPr lang="ja-JP" altLang="en-US" sz="2400" dirty="0">
                <a:effectLst/>
                <a:latin typeface="HGP明朝E" panose="02020900000000000000" pitchFamily="18" charset="-128"/>
                <a:ea typeface="HGP明朝E" panose="02020900000000000000" pitchFamily="18" charset="-128"/>
              </a:rPr>
              <a:t>みた地域包括ケア」を言葉にする</a:t>
            </a:r>
          </a:p>
          <a:p>
            <a:pPr eaLnBrk="1" hangingPunct="1">
              <a:buClr>
                <a:srgbClr val="B2B8C8"/>
              </a:buClr>
              <a:buFont typeface="Wingdings" pitchFamily="2" charset="2"/>
              <a:buNone/>
            </a:pPr>
            <a:r>
              <a:rPr lang="ja-JP" altLang="en-US" sz="2400" dirty="0">
                <a:effectLst/>
                <a:latin typeface="HGP明朝E" panose="02020900000000000000" pitchFamily="18" charset="-128"/>
                <a:ea typeface="HGP明朝E" panose="02020900000000000000" pitchFamily="18" charset="-128"/>
              </a:rPr>
              <a:t>　　　　　</a:t>
            </a:r>
            <a:r>
              <a:rPr lang="en-US" altLang="ja-JP" sz="2400" dirty="0" smtClean="0">
                <a:effectLst/>
                <a:latin typeface="HGP明朝E" panose="02020900000000000000" pitchFamily="18" charset="-128"/>
                <a:ea typeface="HGP明朝E" panose="02020900000000000000" pitchFamily="18" charset="-128"/>
              </a:rPr>
              <a:t>2011</a:t>
            </a:r>
            <a:r>
              <a:rPr lang="ja-JP" altLang="en-US" sz="2400" dirty="0" smtClean="0">
                <a:effectLst/>
                <a:latin typeface="HGP明朝E" panose="02020900000000000000" pitchFamily="18" charset="-128"/>
                <a:ea typeface="HGP明朝E" panose="02020900000000000000" pitchFamily="18" charset="-128"/>
              </a:rPr>
              <a:t>年「</a:t>
            </a:r>
            <a:r>
              <a:rPr lang="ja-JP" altLang="en-US" sz="2400" dirty="0">
                <a:effectLst/>
                <a:latin typeface="HGP明朝E" panose="02020900000000000000" pitchFamily="18" charset="-128"/>
                <a:ea typeface="HGP明朝E" panose="02020900000000000000" pitchFamily="18" charset="-128"/>
              </a:rPr>
              <a:t>京都式地域包括ケア」構想の宣言（京都府</a:t>
            </a:r>
            <a:r>
              <a:rPr lang="ja-JP" altLang="en-US" sz="2400" dirty="0" smtClean="0">
                <a:effectLst/>
                <a:latin typeface="HGP明朝E" panose="02020900000000000000" pitchFamily="18" charset="-128"/>
                <a:ea typeface="HGP明朝E" panose="02020900000000000000" pitchFamily="18" charset="-128"/>
              </a:rPr>
              <a:t>）</a:t>
            </a:r>
            <a:endParaRPr lang="en-US" altLang="ja-JP" sz="2400" dirty="0" smtClean="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endParaRPr lang="en-US" altLang="ja-JP" sz="1000" dirty="0" smtClean="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400" dirty="0" smtClean="0">
                <a:effectLst/>
                <a:latin typeface="HGP明朝E" panose="02020900000000000000" pitchFamily="18" charset="-128"/>
                <a:ea typeface="HGP明朝E" panose="02020900000000000000" pitchFamily="18" charset="-128"/>
              </a:rPr>
              <a:t>４．京都式</a:t>
            </a:r>
            <a:r>
              <a:rPr lang="ja-JP" altLang="en-US" sz="2400" dirty="0">
                <a:effectLst/>
                <a:latin typeface="HGP明朝E" panose="02020900000000000000" pitchFamily="18" charset="-128"/>
                <a:ea typeface="HGP明朝E" panose="02020900000000000000" pitchFamily="18" charset="-128"/>
              </a:rPr>
              <a:t>地域包括ケアに対し実務者としての責任を</a:t>
            </a:r>
            <a:r>
              <a:rPr lang="ja-JP" altLang="en-US" sz="2400" dirty="0" smtClean="0">
                <a:effectLst/>
                <a:latin typeface="HGP明朝E" panose="02020900000000000000" pitchFamily="18" charset="-128"/>
                <a:ea typeface="HGP明朝E" panose="02020900000000000000" pitchFamily="18" charset="-128"/>
              </a:rPr>
              <a:t>果たす</a:t>
            </a:r>
            <a:endParaRPr lang="en-US" altLang="ja-JP" sz="2400" dirty="0" smtClean="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endParaRPr lang="ja-JP" altLang="en-US" sz="1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400" dirty="0" smtClean="0">
                <a:effectLst/>
                <a:latin typeface="HGP明朝E" panose="02020900000000000000" pitchFamily="18" charset="-128"/>
                <a:ea typeface="HGP明朝E" panose="02020900000000000000" pitchFamily="18" charset="-128"/>
              </a:rPr>
              <a:t>５．政策</a:t>
            </a:r>
            <a:r>
              <a:rPr lang="ja-JP" altLang="en-US" sz="2400" dirty="0">
                <a:effectLst/>
                <a:latin typeface="HGP明朝E" panose="02020900000000000000" pitchFamily="18" charset="-128"/>
                <a:ea typeface="HGP明朝E" panose="02020900000000000000" pitchFamily="18" charset="-128"/>
              </a:rPr>
              <a:t>立案者が拾える言葉を刻む</a:t>
            </a:r>
            <a:endParaRPr lang="en-US" altLang="ja-JP" sz="24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400" dirty="0">
                <a:effectLst/>
                <a:latin typeface="HGP明朝E" panose="02020900000000000000" pitchFamily="18" charset="-128"/>
                <a:ea typeface="HGP明朝E" panose="02020900000000000000" pitchFamily="18" charset="-128"/>
              </a:rPr>
              <a:t>　　　　　言語化は私たちの責任、耳は政策立案者の</a:t>
            </a:r>
            <a:r>
              <a:rPr lang="ja-JP" altLang="en-US" sz="2400" dirty="0" smtClean="0">
                <a:effectLst/>
                <a:latin typeface="HGP明朝E" panose="02020900000000000000" pitchFamily="18" charset="-128"/>
                <a:ea typeface="HGP明朝E" panose="02020900000000000000" pitchFamily="18" charset="-128"/>
              </a:rPr>
              <a:t>責任</a:t>
            </a:r>
            <a:endParaRPr lang="en-US" altLang="ja-JP" sz="2400" dirty="0" smtClean="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endParaRPr lang="ja-JP" altLang="en-US" sz="1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400" dirty="0" smtClean="0">
                <a:effectLst/>
                <a:latin typeface="HGP明朝E" panose="02020900000000000000" pitchFamily="18" charset="-128"/>
                <a:ea typeface="HGP明朝E" panose="02020900000000000000" pitchFamily="18" charset="-128"/>
              </a:rPr>
              <a:t>６．認知症</a:t>
            </a:r>
            <a:r>
              <a:rPr lang="ja-JP" altLang="en-US" sz="2400" dirty="0">
                <a:effectLst/>
                <a:latin typeface="HGP明朝E" panose="02020900000000000000" pitchFamily="18" charset="-128"/>
                <a:ea typeface="HGP明朝E" panose="02020900000000000000" pitchFamily="18" charset="-128"/>
              </a:rPr>
              <a:t>に関与するものが一堂に会する集まりを持つ</a:t>
            </a:r>
            <a:endParaRPr lang="en-US" altLang="ja-JP" sz="24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400" dirty="0">
                <a:effectLst/>
                <a:latin typeface="HGP明朝E" panose="02020900000000000000" pitchFamily="18" charset="-128"/>
                <a:ea typeface="HGP明朝E" panose="02020900000000000000" pitchFamily="18" charset="-128"/>
              </a:rPr>
              <a:t>　　　　　</a:t>
            </a:r>
            <a:endParaRPr lang="en-US" altLang="ja-JP" sz="24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endParaRPr lang="ja-JP" altLang="en-US" sz="2400" dirty="0">
              <a:effectLst/>
              <a:latin typeface="HGP明朝E" panose="02020900000000000000" pitchFamily="18" charset="-128"/>
              <a:ea typeface="HGP明朝E" panose="02020900000000000000" pitchFamily="18" charset="-128"/>
            </a:endParaRPr>
          </a:p>
        </p:txBody>
      </p:sp>
      <p:sp>
        <p:nvSpPr>
          <p:cNvPr id="410627" name="Rectangle 3"/>
          <p:cNvSpPr>
            <a:spLocks noChangeArrowheads="1"/>
          </p:cNvSpPr>
          <p:nvPr/>
        </p:nvSpPr>
        <p:spPr bwMode="auto">
          <a:xfrm>
            <a:off x="457200" y="152400"/>
            <a:ext cx="8135938" cy="765175"/>
          </a:xfrm>
          <a:prstGeom prst="rect">
            <a:avLst/>
          </a:prstGeom>
          <a:solidFill>
            <a:srgbClr val="CCFFFF"/>
          </a:solidFill>
          <a:ln w="9525">
            <a:noFill/>
            <a:miter lim="800000"/>
            <a:headEnd/>
            <a:tailEnd/>
          </a:ln>
          <a:effectLst/>
        </p:spPr>
        <p:txBody>
          <a:bodyPr anchor="ctr" anchorCtr="1"/>
          <a:lstStyle/>
          <a:p>
            <a:pPr>
              <a:defRPr/>
            </a:pPr>
            <a:r>
              <a:rPr lang="en-US" altLang="ja-JP" sz="3600" dirty="0">
                <a:solidFill>
                  <a:srgbClr val="FF0000"/>
                </a:solidFill>
                <a:latin typeface="HGP明朝E" panose="02020900000000000000" pitchFamily="18" charset="-128"/>
                <a:ea typeface="HGP明朝E" panose="02020900000000000000" pitchFamily="18" charset="-128"/>
              </a:rPr>
              <a:t>2011</a:t>
            </a:r>
            <a:r>
              <a:rPr lang="ja-JP" altLang="en-US" sz="3600" dirty="0">
                <a:solidFill>
                  <a:srgbClr val="FF0000"/>
                </a:solidFill>
                <a:latin typeface="HGP明朝E" panose="02020900000000000000" pitchFamily="18" charset="-128"/>
                <a:ea typeface="HGP明朝E" panose="02020900000000000000" pitchFamily="18" charset="-128"/>
              </a:rPr>
              <a:t>年</a:t>
            </a:r>
            <a:r>
              <a:rPr lang="en-US" altLang="ja-JP" sz="3600" dirty="0">
                <a:solidFill>
                  <a:srgbClr val="FF0000"/>
                </a:solidFill>
                <a:latin typeface="HGP明朝E" panose="02020900000000000000" pitchFamily="18" charset="-128"/>
                <a:ea typeface="HGP明朝E" panose="02020900000000000000" pitchFamily="18" charset="-128"/>
              </a:rPr>
              <a:t>11</a:t>
            </a:r>
            <a:r>
              <a:rPr lang="ja-JP" altLang="en-US" sz="3600" dirty="0">
                <a:solidFill>
                  <a:srgbClr val="FF0000"/>
                </a:solidFill>
                <a:latin typeface="HGP明朝E" panose="02020900000000000000" pitchFamily="18" charset="-128"/>
                <a:ea typeface="HGP明朝E" panose="02020900000000000000" pitchFamily="18" charset="-128"/>
              </a:rPr>
              <a:t>月の問題意識</a:t>
            </a:r>
          </a:p>
        </p:txBody>
      </p:sp>
      <p:sp>
        <p:nvSpPr>
          <p:cNvPr id="4" name="テキスト ボックス 3"/>
          <p:cNvSpPr txBox="1"/>
          <p:nvPr/>
        </p:nvSpPr>
        <p:spPr>
          <a:xfrm>
            <a:off x="5961888" y="6130600"/>
            <a:ext cx="3011424" cy="646331"/>
          </a:xfrm>
          <a:prstGeom prst="rect">
            <a:avLst/>
          </a:prstGeom>
          <a:noFill/>
        </p:spPr>
        <p:txBody>
          <a:bodyPr wrap="square" rtlCol="0">
            <a:spAutoFit/>
          </a:bodyPr>
          <a:lstStyle/>
          <a:p>
            <a:pPr algn="r"/>
            <a:r>
              <a:rPr lang="ja-JP" altLang="en-US" dirty="0" smtClean="0"/>
              <a:t>京都府立洛南病院　副院長</a:t>
            </a:r>
            <a:endParaRPr lang="en-US" altLang="ja-JP" dirty="0" smtClean="0"/>
          </a:p>
          <a:p>
            <a:pPr algn="r"/>
            <a:r>
              <a:rPr kumimoji="1" lang="ja-JP" altLang="en-US" dirty="0" smtClean="0"/>
              <a:t>森俊夫先生資料より</a:t>
            </a:r>
            <a:endParaRPr kumimoji="1" lang="ja-JP" altLang="en-US" dirty="0"/>
          </a:p>
        </p:txBody>
      </p:sp>
      <p:sp>
        <p:nvSpPr>
          <p:cNvPr id="2" name="スライド番号プレースホルダー 1"/>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34</a:t>
            </a:fld>
            <a:endParaRPr lang="ja-JP" altLang="en-US">
              <a:solidFill>
                <a:prstClr val="black">
                  <a:tint val="75000"/>
                </a:prstClr>
              </a:solidFill>
            </a:endParaRPr>
          </a:p>
        </p:txBody>
      </p:sp>
    </p:spTree>
    <p:extLst>
      <p:ext uri="{BB962C8B-B14F-4D97-AF65-F5344CB8AC3E}">
        <p14:creationId xmlns:p14="http://schemas.microsoft.com/office/powerpoint/2010/main" val="3428562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0626"/>
                                        </p:tgtEl>
                                        <p:attrNameLst>
                                          <p:attrName>style.visibility</p:attrName>
                                        </p:attrNameLst>
                                      </p:cBhvr>
                                      <p:to>
                                        <p:strVal val="visible"/>
                                      </p:to>
                                    </p:set>
                                    <p:animEffect transition="in" filter="box(in)">
                                      <p:cBhvr>
                                        <p:cTn id="7" dur="500"/>
                                        <p:tgtEl>
                                          <p:spTgt spid="410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6"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ChangeArrowheads="1"/>
          </p:cNvSpPr>
          <p:nvPr/>
        </p:nvSpPr>
        <p:spPr bwMode="auto">
          <a:xfrm>
            <a:off x="381180" y="1412776"/>
            <a:ext cx="8154987" cy="5109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lgn="l" eaLnBrk="0" hangingPunct="0">
              <a:spcBef>
                <a:spcPct val="20000"/>
              </a:spcBef>
              <a:buClr>
                <a:schemeClr val="tx2"/>
              </a:buClr>
              <a:buSzPct val="115000"/>
              <a:buFont typeface="Wingdings" pitchFamily="2" charset="2"/>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Font typeface="Wingdings" pitchFamily="2" charset="2"/>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lr>
                <a:schemeClr val="tx2"/>
              </a:buClr>
              <a:buSzPct val="115000"/>
              <a:buFont typeface="Wingdings" pitchFamily="2" charset="2"/>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Font typeface="Wingdings" pitchFamily="2" charset="2"/>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9pPr>
          </a:lstStyle>
          <a:p>
            <a:pPr eaLnBrk="1" hangingPunct="1">
              <a:buClr>
                <a:srgbClr val="B2B8C8"/>
              </a:buClr>
              <a:buFont typeface="Wingdings" pitchFamily="2" charset="2"/>
              <a:buNone/>
            </a:pPr>
            <a:r>
              <a:rPr lang="en-US" altLang="ja-JP" sz="2400" dirty="0">
                <a:effectLst/>
                <a:latin typeface="HGP明朝E" panose="02020900000000000000" pitchFamily="18" charset="-128"/>
                <a:ea typeface="HGP明朝E" panose="02020900000000000000" pitchFamily="18" charset="-128"/>
              </a:rPr>
              <a:t>1. </a:t>
            </a:r>
            <a:r>
              <a:rPr lang="ja-JP" altLang="en-US" sz="2400" dirty="0">
                <a:effectLst/>
                <a:latin typeface="HGP明朝E" panose="02020900000000000000" pitchFamily="18" charset="-128"/>
                <a:ea typeface="HGP明朝E" panose="02020900000000000000" pitchFamily="18" charset="-128"/>
              </a:rPr>
              <a:t>現在の全体像を正確に描いてみる（全体像のデッサン）</a:t>
            </a:r>
          </a:p>
          <a:p>
            <a:pPr eaLnBrk="1" hangingPunct="1">
              <a:buClr>
                <a:srgbClr val="B2B8C8"/>
              </a:buClr>
              <a:buFont typeface="Wingdings" pitchFamily="2" charset="2"/>
              <a:buNone/>
            </a:pPr>
            <a:r>
              <a:rPr lang="en-US" altLang="ja-JP" sz="2400" dirty="0">
                <a:effectLst/>
                <a:latin typeface="HGP明朝E" panose="02020900000000000000" pitchFamily="18" charset="-128"/>
                <a:ea typeface="HGP明朝E" panose="02020900000000000000" pitchFamily="18" charset="-128"/>
              </a:rPr>
              <a:t>2. </a:t>
            </a:r>
            <a:r>
              <a:rPr lang="ja-JP" altLang="en-US" sz="2400" dirty="0">
                <a:effectLst/>
                <a:latin typeface="HGP明朝E" panose="02020900000000000000" pitchFamily="18" charset="-128"/>
                <a:ea typeface="HGP明朝E" panose="02020900000000000000" pitchFamily="18" charset="-128"/>
              </a:rPr>
              <a:t>具体的には認知症ケアのプロセスに沿って</a:t>
            </a:r>
          </a:p>
          <a:p>
            <a:pPr eaLnBrk="1" hangingPunct="1">
              <a:buClr>
                <a:srgbClr val="B2B8C8"/>
              </a:buClr>
              <a:buFont typeface="Wingdings" pitchFamily="2" charset="2"/>
              <a:buNone/>
            </a:pPr>
            <a:r>
              <a:rPr lang="ja-JP" altLang="en-US" sz="2400" dirty="0">
                <a:effectLst/>
                <a:latin typeface="HGP明朝E" panose="02020900000000000000" pitchFamily="18" charset="-128"/>
                <a:ea typeface="HGP明朝E" panose="02020900000000000000" pitchFamily="18" charset="-128"/>
              </a:rPr>
              <a:t>　　（入口部分、認知症医療、認知症ケア）</a:t>
            </a:r>
          </a:p>
          <a:p>
            <a:pPr eaLnBrk="1" hangingPunct="1">
              <a:buClr>
                <a:srgbClr val="B2B8C8"/>
              </a:buClr>
              <a:buFont typeface="Wingdings" pitchFamily="2" charset="2"/>
              <a:buNone/>
            </a:pPr>
            <a:r>
              <a:rPr lang="en-US" altLang="ja-JP" sz="2400" dirty="0">
                <a:effectLst/>
                <a:latin typeface="HGP明朝E" panose="02020900000000000000" pitchFamily="18" charset="-128"/>
                <a:ea typeface="HGP明朝E" panose="02020900000000000000" pitchFamily="18" charset="-128"/>
              </a:rPr>
              <a:t>3. </a:t>
            </a:r>
            <a:r>
              <a:rPr lang="ja-JP" altLang="en-US" sz="2400" dirty="0">
                <a:effectLst/>
                <a:latin typeface="HGP明朝E" panose="02020900000000000000" pitchFamily="18" charset="-128"/>
                <a:ea typeface="HGP明朝E" panose="02020900000000000000" pitchFamily="18" charset="-128"/>
              </a:rPr>
              <a:t>「できていること」と「できていないこと」を明示する</a:t>
            </a:r>
          </a:p>
          <a:p>
            <a:pPr eaLnBrk="1" hangingPunct="1">
              <a:buClr>
                <a:srgbClr val="B2B8C8"/>
              </a:buClr>
              <a:buFont typeface="Wingdings" pitchFamily="2" charset="2"/>
              <a:buNone/>
            </a:pPr>
            <a:r>
              <a:rPr lang="en-US" altLang="ja-JP" sz="2400" dirty="0">
                <a:effectLst/>
                <a:latin typeface="HGP明朝E" panose="02020900000000000000" pitchFamily="18" charset="-128"/>
                <a:ea typeface="HGP明朝E" panose="02020900000000000000" pitchFamily="18" charset="-128"/>
              </a:rPr>
              <a:t>4. </a:t>
            </a:r>
            <a:r>
              <a:rPr lang="ja-JP" altLang="en-US" sz="2400" dirty="0">
                <a:effectLst/>
                <a:latin typeface="HGP明朝E" panose="02020900000000000000" pitchFamily="18" charset="-128"/>
                <a:ea typeface="HGP明朝E" panose="02020900000000000000" pitchFamily="18" charset="-128"/>
              </a:rPr>
              <a:t>地域包括ケアから「排除される」認知症を明示する</a:t>
            </a:r>
          </a:p>
          <a:p>
            <a:pPr eaLnBrk="1" hangingPunct="1">
              <a:buClr>
                <a:srgbClr val="B2B8C8"/>
              </a:buClr>
              <a:buFont typeface="Wingdings" pitchFamily="2" charset="2"/>
              <a:buNone/>
            </a:pPr>
            <a:r>
              <a:rPr lang="en-US" altLang="ja-JP" sz="2400" dirty="0">
                <a:effectLst/>
                <a:latin typeface="HGP明朝E" panose="02020900000000000000" pitchFamily="18" charset="-128"/>
                <a:ea typeface="HGP明朝E" panose="02020900000000000000" pitchFamily="18" charset="-128"/>
              </a:rPr>
              <a:t>5. </a:t>
            </a:r>
            <a:r>
              <a:rPr lang="ja-JP" altLang="en-US" sz="2400" dirty="0">
                <a:effectLst/>
                <a:latin typeface="HGP明朝E" panose="02020900000000000000" pitchFamily="18" charset="-128"/>
                <a:ea typeface="HGP明朝E" panose="02020900000000000000" pitchFamily="18" charset="-128"/>
              </a:rPr>
              <a:t>排除された認知症の行き先（行く末）を明らかにする</a:t>
            </a:r>
          </a:p>
          <a:p>
            <a:pPr eaLnBrk="1" hangingPunct="1">
              <a:buClr>
                <a:srgbClr val="B2B8C8"/>
              </a:buClr>
              <a:buFont typeface="Wingdings" pitchFamily="2" charset="2"/>
              <a:buNone/>
            </a:pPr>
            <a:r>
              <a:rPr lang="en-US" altLang="ja-JP" sz="2400" dirty="0">
                <a:effectLst/>
                <a:latin typeface="HGP明朝E" panose="02020900000000000000" pitchFamily="18" charset="-128"/>
                <a:ea typeface="HGP明朝E" panose="02020900000000000000" pitchFamily="18" charset="-128"/>
              </a:rPr>
              <a:t>6. </a:t>
            </a:r>
            <a:r>
              <a:rPr lang="ja-JP" altLang="en-US" sz="2400" dirty="0">
                <a:effectLst/>
                <a:latin typeface="HGP明朝E" panose="02020900000000000000" pitchFamily="18" charset="-128"/>
                <a:ea typeface="HGP明朝E" panose="02020900000000000000" pitchFamily="18" charset="-128"/>
              </a:rPr>
              <a:t>排除された認知症を地域包括ケアに包摂し直す道筋を描く</a:t>
            </a:r>
          </a:p>
          <a:p>
            <a:pPr eaLnBrk="1" hangingPunct="1">
              <a:buClr>
                <a:srgbClr val="B2B8C8"/>
              </a:buClr>
              <a:buFont typeface="Wingdings" pitchFamily="2" charset="2"/>
              <a:buNone/>
            </a:pPr>
            <a:r>
              <a:rPr lang="en-US" altLang="ja-JP" sz="2400" dirty="0">
                <a:effectLst/>
                <a:latin typeface="HGP明朝E" panose="02020900000000000000" pitchFamily="18" charset="-128"/>
                <a:ea typeface="HGP明朝E" panose="02020900000000000000" pitchFamily="18" charset="-128"/>
              </a:rPr>
              <a:t>7. </a:t>
            </a:r>
            <a:r>
              <a:rPr lang="ja-JP" altLang="en-US" sz="2400" dirty="0">
                <a:effectLst/>
                <a:latin typeface="HGP明朝E" panose="02020900000000000000" pitchFamily="18" charset="-128"/>
                <a:ea typeface="HGP明朝E" panose="02020900000000000000" pitchFamily="18" charset="-128"/>
              </a:rPr>
              <a:t>排除を予防する道筋も描く（ケアの技術化</a:t>
            </a:r>
            <a:r>
              <a:rPr lang="ja-JP" altLang="en-US" sz="2400" dirty="0" smtClean="0">
                <a:effectLst/>
                <a:latin typeface="HGP明朝E" panose="02020900000000000000" pitchFamily="18" charset="-128"/>
                <a:ea typeface="HGP明朝E" panose="02020900000000000000" pitchFamily="18" charset="-128"/>
              </a:rPr>
              <a:t>）</a:t>
            </a:r>
            <a:endParaRPr lang="en-US" altLang="ja-JP" sz="2400" dirty="0" smtClean="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endParaRPr lang="en-US" altLang="ja-JP" sz="24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400" dirty="0" smtClean="0">
                <a:effectLst/>
                <a:latin typeface="HGP明朝E" panose="02020900000000000000" pitchFamily="18" charset="-128"/>
                <a:ea typeface="HGP明朝E" panose="02020900000000000000" pitchFamily="18" charset="-128"/>
              </a:rPr>
              <a:t>　　　　</a:t>
            </a:r>
            <a:r>
              <a:rPr lang="ja-JP" altLang="en-US" sz="2400" dirty="0" smtClean="0">
                <a:solidFill>
                  <a:srgbClr val="FF0000"/>
                </a:solidFill>
                <a:effectLst/>
                <a:latin typeface="HGP明朝E" panose="02020900000000000000" pitchFamily="18" charset="-128"/>
                <a:ea typeface="HGP明朝E" panose="02020900000000000000" pitchFamily="18" charset="-128"/>
              </a:rPr>
              <a:t>これをデルファイ法を用いて調査・分析を行った</a:t>
            </a:r>
            <a:endParaRPr lang="en-US" altLang="ja-JP" sz="2400" dirty="0" smtClean="0">
              <a:solidFill>
                <a:srgbClr val="FF0000"/>
              </a:solidFill>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400" dirty="0">
                <a:effectLst/>
                <a:latin typeface="HGP明朝E" panose="02020900000000000000" pitchFamily="18" charset="-128"/>
                <a:ea typeface="HGP明朝E" panose="02020900000000000000" pitchFamily="18" charset="-128"/>
              </a:rPr>
              <a:t>　</a:t>
            </a:r>
            <a:r>
              <a:rPr lang="ja-JP" altLang="en-US" sz="2400" dirty="0" smtClean="0">
                <a:effectLst/>
                <a:latin typeface="HGP明朝E" panose="02020900000000000000" pitchFamily="18" charset="-128"/>
                <a:ea typeface="HGP明朝E" panose="02020900000000000000" pitchFamily="18" charset="-128"/>
              </a:rPr>
              <a:t>　　　　　　　　　（武地一先生の提案）</a:t>
            </a:r>
            <a:endParaRPr lang="ja-JP" altLang="en-US" sz="24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endParaRPr lang="en-US" altLang="ja-JP" sz="2000" dirty="0">
              <a:effectLst/>
              <a:latin typeface="HGP明朝E" panose="02020900000000000000" pitchFamily="18" charset="-128"/>
              <a:ea typeface="HGP明朝E" panose="02020900000000000000" pitchFamily="18" charset="-128"/>
            </a:endParaRPr>
          </a:p>
        </p:txBody>
      </p:sp>
      <p:sp>
        <p:nvSpPr>
          <p:cNvPr id="377859" name="Rectangle 3"/>
          <p:cNvSpPr>
            <a:spLocks noChangeArrowheads="1"/>
          </p:cNvSpPr>
          <p:nvPr/>
        </p:nvSpPr>
        <p:spPr bwMode="auto">
          <a:xfrm>
            <a:off x="457200" y="152400"/>
            <a:ext cx="8135938" cy="765175"/>
          </a:xfrm>
          <a:prstGeom prst="rect">
            <a:avLst/>
          </a:prstGeom>
          <a:solidFill>
            <a:srgbClr val="CCFFFF"/>
          </a:solidFill>
          <a:ln w="9525">
            <a:noFill/>
            <a:miter lim="800000"/>
            <a:headEnd/>
            <a:tailEnd/>
          </a:ln>
          <a:effectLst/>
        </p:spPr>
        <p:txBody>
          <a:bodyPr anchor="ctr" anchorCtr="1"/>
          <a:lstStyle/>
          <a:p>
            <a:pPr>
              <a:defRPr/>
            </a:pPr>
            <a:r>
              <a:rPr lang="ja-JP" altLang="en-US" sz="3600">
                <a:solidFill>
                  <a:srgbClr val="FF0000"/>
                </a:solidFill>
                <a:latin typeface="HGP明朝E" panose="02020900000000000000" pitchFamily="18" charset="-128"/>
                <a:ea typeface="HGP明朝E" panose="02020900000000000000" pitchFamily="18" charset="-128"/>
              </a:rPr>
              <a:t>方法は・・・</a:t>
            </a:r>
          </a:p>
        </p:txBody>
      </p:sp>
      <p:sp>
        <p:nvSpPr>
          <p:cNvPr id="4" name="テキスト ボックス 3"/>
          <p:cNvSpPr txBox="1"/>
          <p:nvPr/>
        </p:nvSpPr>
        <p:spPr>
          <a:xfrm>
            <a:off x="6022848" y="6099048"/>
            <a:ext cx="3011424" cy="646331"/>
          </a:xfrm>
          <a:prstGeom prst="rect">
            <a:avLst/>
          </a:prstGeom>
          <a:noFill/>
        </p:spPr>
        <p:txBody>
          <a:bodyPr wrap="square" rtlCol="0">
            <a:spAutoFit/>
          </a:bodyPr>
          <a:lstStyle/>
          <a:p>
            <a:pPr algn="r"/>
            <a:r>
              <a:rPr lang="ja-JP" altLang="en-US" dirty="0" smtClean="0"/>
              <a:t>京都府立洛南病院　副院長</a:t>
            </a:r>
            <a:endParaRPr lang="en-US" altLang="ja-JP" dirty="0" smtClean="0"/>
          </a:p>
          <a:p>
            <a:pPr algn="r"/>
            <a:r>
              <a:rPr kumimoji="1" lang="ja-JP" altLang="en-US" dirty="0" smtClean="0"/>
              <a:t>森俊夫先生資料より</a:t>
            </a:r>
            <a:endParaRPr kumimoji="1" lang="ja-JP" altLang="en-US" dirty="0"/>
          </a:p>
        </p:txBody>
      </p:sp>
      <p:sp>
        <p:nvSpPr>
          <p:cNvPr id="2" name="スライド番号プレースホルダー 1"/>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35</a:t>
            </a:fld>
            <a:endParaRPr lang="ja-JP" altLang="en-US">
              <a:solidFill>
                <a:prstClr val="black">
                  <a:tint val="75000"/>
                </a:prstClr>
              </a:solidFill>
            </a:endParaRPr>
          </a:p>
        </p:txBody>
      </p:sp>
    </p:spTree>
    <p:extLst>
      <p:ext uri="{BB962C8B-B14F-4D97-AF65-F5344CB8AC3E}">
        <p14:creationId xmlns:p14="http://schemas.microsoft.com/office/powerpoint/2010/main" val="4263098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77858"/>
                                        </p:tgtEl>
                                        <p:attrNameLst>
                                          <p:attrName>style.visibility</p:attrName>
                                        </p:attrNameLst>
                                      </p:cBhvr>
                                      <p:to>
                                        <p:strVal val="visible"/>
                                      </p:to>
                                    </p:set>
                                    <p:animEffect transition="in" filter="box(in)">
                                      <p:cBhvr>
                                        <p:cTn id="7" dur="500"/>
                                        <p:tgtEl>
                                          <p:spTgt spid="377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58"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ChangeArrowheads="1"/>
          </p:cNvSpPr>
          <p:nvPr/>
        </p:nvSpPr>
        <p:spPr bwMode="auto">
          <a:xfrm>
            <a:off x="1249680" y="1795272"/>
            <a:ext cx="83058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lgn="l" eaLnBrk="0" hangingPunct="0">
              <a:spcBef>
                <a:spcPct val="20000"/>
              </a:spcBef>
              <a:buClr>
                <a:schemeClr val="tx2"/>
              </a:buClr>
              <a:buSzPct val="115000"/>
              <a:buFont typeface="Wingdings" pitchFamily="2" charset="2"/>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Font typeface="Wingdings" pitchFamily="2" charset="2"/>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lr>
                <a:schemeClr val="tx2"/>
              </a:buClr>
              <a:buSzPct val="115000"/>
              <a:buFont typeface="Wingdings" pitchFamily="2" charset="2"/>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Font typeface="Wingdings" pitchFamily="2" charset="2"/>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9pPr>
          </a:lstStyle>
          <a:p>
            <a:pPr eaLnBrk="1" hangingPunct="1">
              <a:buClr>
                <a:srgbClr val="B2B8C8"/>
              </a:buClr>
              <a:buFont typeface="Wingdings" pitchFamily="2" charset="2"/>
              <a:buNone/>
            </a:pPr>
            <a:r>
              <a:rPr lang="ja-JP" altLang="en-US" sz="2400" dirty="0">
                <a:effectLst/>
                <a:latin typeface="HGP明朝E" panose="02020900000000000000" pitchFamily="18" charset="-128"/>
                <a:ea typeface="HGP明朝E" panose="02020900000000000000" pitchFamily="18" charset="-128"/>
              </a:rPr>
              <a:t>１．</a:t>
            </a:r>
            <a:r>
              <a:rPr lang="en-US" altLang="ja-JP" sz="2400" dirty="0">
                <a:effectLst/>
                <a:latin typeface="HGP明朝E" panose="02020900000000000000" pitchFamily="18" charset="-128"/>
                <a:ea typeface="HGP明朝E" panose="02020900000000000000" pitchFamily="18" charset="-128"/>
              </a:rPr>
              <a:t>2012</a:t>
            </a:r>
            <a:r>
              <a:rPr lang="ja-JP" altLang="en-US" sz="2400" dirty="0">
                <a:effectLst/>
                <a:latin typeface="HGP明朝E" panose="02020900000000000000" pitchFamily="18" charset="-128"/>
                <a:ea typeface="HGP明朝E" panose="02020900000000000000" pitchFamily="18" charset="-128"/>
              </a:rPr>
              <a:t>年</a:t>
            </a:r>
            <a:r>
              <a:rPr lang="en-US" altLang="ja-JP" sz="2400" dirty="0">
                <a:effectLst/>
                <a:latin typeface="HGP明朝E" panose="02020900000000000000" pitchFamily="18" charset="-128"/>
                <a:ea typeface="HGP明朝E" panose="02020900000000000000" pitchFamily="18" charset="-128"/>
              </a:rPr>
              <a:t>2</a:t>
            </a:r>
            <a:r>
              <a:rPr lang="ja-JP" altLang="en-US" sz="2400" dirty="0">
                <a:effectLst/>
                <a:latin typeface="HGP明朝E" panose="02020900000000000000" pitchFamily="18" charset="-128"/>
                <a:ea typeface="HGP明朝E" panose="02020900000000000000" pitchFamily="18" charset="-128"/>
              </a:rPr>
              <a:t>月</a:t>
            </a:r>
            <a:r>
              <a:rPr lang="en-US" altLang="ja-JP" sz="2400" dirty="0">
                <a:effectLst/>
                <a:latin typeface="HGP明朝E" panose="02020900000000000000" pitchFamily="18" charset="-128"/>
                <a:ea typeface="HGP明朝E" panose="02020900000000000000" pitchFamily="18" charset="-128"/>
              </a:rPr>
              <a:t>12</a:t>
            </a:r>
            <a:r>
              <a:rPr lang="ja-JP" altLang="en-US" sz="2400" dirty="0">
                <a:effectLst/>
                <a:latin typeface="HGP明朝E" panose="02020900000000000000" pitchFamily="18" charset="-128"/>
                <a:ea typeface="HGP明朝E" panose="02020900000000000000" pitchFamily="18" charset="-128"/>
              </a:rPr>
              <a:t>日（日曜日）</a:t>
            </a:r>
          </a:p>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　　　　・同志社大学室町キャンパス寒梅館ハーディーホール</a:t>
            </a:r>
          </a:p>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　　　　・実行委員会形式（認知症に関与する団体・個人）</a:t>
            </a:r>
          </a:p>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　　　　　</a:t>
            </a:r>
          </a:p>
          <a:p>
            <a:pPr eaLnBrk="1" hangingPunct="1">
              <a:buClr>
                <a:srgbClr val="B2B8C8"/>
              </a:buClr>
              <a:buFont typeface="Wingdings" pitchFamily="2" charset="2"/>
              <a:buNone/>
            </a:pPr>
            <a:r>
              <a:rPr lang="ja-JP" altLang="en-US" sz="2400" dirty="0">
                <a:effectLst/>
                <a:latin typeface="HGP明朝E" panose="02020900000000000000" pitchFamily="18" charset="-128"/>
                <a:ea typeface="HGP明朝E" panose="02020900000000000000" pitchFamily="18" charset="-128"/>
              </a:rPr>
              <a:t>２．基調講演とパネルディスカッション</a:t>
            </a:r>
          </a:p>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　　　　 ① 京都の認知症医療・ケアの全体像を描ききる</a:t>
            </a:r>
          </a:p>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　  　　 ② 認知症を生きる人たちからみた地域包括ケアを描く　　　　　　　　</a:t>
            </a:r>
          </a:p>
          <a:p>
            <a:pPr eaLnBrk="1" hangingPunct="1">
              <a:buClr>
                <a:srgbClr val="B2B8C8"/>
              </a:buClr>
              <a:buFont typeface="Wingdings" pitchFamily="2" charset="2"/>
              <a:buNone/>
            </a:pPr>
            <a:endParaRPr lang="ja-JP" altLang="en-US" sz="24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400" dirty="0">
                <a:effectLst/>
                <a:latin typeface="HGP明朝E" panose="02020900000000000000" pitchFamily="18" charset="-128"/>
                <a:ea typeface="HGP明朝E" panose="02020900000000000000" pitchFamily="18" charset="-128"/>
              </a:rPr>
              <a:t>３．「</a:t>
            </a:r>
            <a:r>
              <a:rPr lang="en-US" altLang="ja-JP" sz="2400" dirty="0">
                <a:effectLst/>
                <a:latin typeface="HGP明朝E" panose="02020900000000000000" pitchFamily="18" charset="-128"/>
                <a:ea typeface="HGP明朝E" panose="02020900000000000000" pitchFamily="18" charset="-128"/>
              </a:rPr>
              <a:t>2012</a:t>
            </a:r>
            <a:r>
              <a:rPr lang="ja-JP" altLang="en-US" sz="2400" dirty="0">
                <a:effectLst/>
                <a:latin typeface="HGP明朝E" panose="02020900000000000000" pitchFamily="18" charset="-128"/>
                <a:ea typeface="HGP明朝E" panose="02020900000000000000" pitchFamily="18" charset="-128"/>
              </a:rPr>
              <a:t>京都文書」を採択</a:t>
            </a:r>
            <a:endParaRPr lang="en-US" altLang="ja-JP" sz="24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400" dirty="0">
                <a:effectLst/>
                <a:latin typeface="HGP明朝E" panose="02020900000000000000" pitchFamily="18" charset="-128"/>
                <a:ea typeface="HGP明朝E" panose="02020900000000000000" pitchFamily="18" charset="-128"/>
              </a:rPr>
              <a:t>　　　</a:t>
            </a:r>
            <a:r>
              <a:rPr lang="en-US" altLang="ja-JP" sz="2400" dirty="0">
                <a:effectLst/>
                <a:latin typeface="HGP明朝E" panose="02020900000000000000" pitchFamily="18" charset="-128"/>
                <a:ea typeface="HGP明朝E" panose="02020900000000000000" pitchFamily="18" charset="-128"/>
              </a:rPr>
              <a:t>1,000</a:t>
            </a:r>
            <a:r>
              <a:rPr lang="ja-JP" altLang="en-US" sz="2400" dirty="0">
                <a:effectLst/>
                <a:latin typeface="HGP明朝E" panose="02020900000000000000" pitchFamily="18" charset="-128"/>
                <a:ea typeface="HGP明朝E" panose="02020900000000000000" pitchFamily="18" charset="-128"/>
              </a:rPr>
              <a:t>人を超える人が集まった</a:t>
            </a:r>
          </a:p>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　　　　　</a:t>
            </a:r>
          </a:p>
        </p:txBody>
      </p:sp>
      <p:sp>
        <p:nvSpPr>
          <p:cNvPr id="488451" name="Rectangle 3"/>
          <p:cNvSpPr>
            <a:spLocks noChangeArrowheads="1"/>
          </p:cNvSpPr>
          <p:nvPr/>
        </p:nvSpPr>
        <p:spPr bwMode="auto">
          <a:xfrm>
            <a:off x="457200" y="152400"/>
            <a:ext cx="8135938" cy="76517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defRPr/>
            </a:pPr>
            <a:r>
              <a:rPr lang="ja-JP" altLang="en-US" sz="3600" dirty="0">
                <a:solidFill>
                  <a:srgbClr val="FF0000"/>
                </a:solidFill>
                <a:latin typeface="HGP明朝E" panose="02020900000000000000" pitchFamily="18" charset="-128"/>
                <a:ea typeface="HGP明朝E" panose="02020900000000000000" pitchFamily="18" charset="-128"/>
              </a:rPr>
              <a:t>京都式認知症ケアを考えるつどい</a:t>
            </a:r>
          </a:p>
        </p:txBody>
      </p:sp>
      <p:sp>
        <p:nvSpPr>
          <p:cNvPr id="4" name="テキスト ボックス 3"/>
          <p:cNvSpPr txBox="1"/>
          <p:nvPr/>
        </p:nvSpPr>
        <p:spPr>
          <a:xfrm>
            <a:off x="5925312" y="6062472"/>
            <a:ext cx="3011424" cy="646331"/>
          </a:xfrm>
          <a:prstGeom prst="rect">
            <a:avLst/>
          </a:prstGeom>
          <a:noFill/>
        </p:spPr>
        <p:txBody>
          <a:bodyPr wrap="square" rtlCol="0">
            <a:spAutoFit/>
          </a:bodyPr>
          <a:lstStyle/>
          <a:p>
            <a:pPr algn="r"/>
            <a:r>
              <a:rPr lang="ja-JP" altLang="en-US" dirty="0" smtClean="0"/>
              <a:t>京都府立洛南病院　副院長</a:t>
            </a:r>
            <a:endParaRPr lang="en-US" altLang="ja-JP" dirty="0" smtClean="0"/>
          </a:p>
          <a:p>
            <a:pPr algn="r"/>
            <a:r>
              <a:rPr kumimoji="1" lang="ja-JP" altLang="en-US" dirty="0" smtClean="0"/>
              <a:t>森俊夫先生資料より</a:t>
            </a:r>
            <a:endParaRPr kumimoji="1" lang="ja-JP" altLang="en-US" dirty="0"/>
          </a:p>
        </p:txBody>
      </p:sp>
      <p:sp>
        <p:nvSpPr>
          <p:cNvPr id="2" name="スライド番号プレースホルダー 1"/>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36</a:t>
            </a:fld>
            <a:endParaRPr lang="ja-JP" altLang="en-US">
              <a:solidFill>
                <a:prstClr val="black">
                  <a:tint val="75000"/>
                </a:prstClr>
              </a:solidFill>
            </a:endParaRPr>
          </a:p>
        </p:txBody>
      </p:sp>
    </p:spTree>
    <p:extLst>
      <p:ext uri="{BB962C8B-B14F-4D97-AF65-F5344CB8AC3E}">
        <p14:creationId xmlns:p14="http://schemas.microsoft.com/office/powerpoint/2010/main" val="3742340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8450"/>
                                        </p:tgtEl>
                                        <p:attrNameLst>
                                          <p:attrName>style.visibility</p:attrName>
                                        </p:attrNameLst>
                                      </p:cBhvr>
                                      <p:to>
                                        <p:strVal val="visible"/>
                                      </p:to>
                                    </p:set>
                                    <p:animEffect transition="in" filter="box(in)">
                                      <p:cBhvr>
                                        <p:cTn id="7" dur="500"/>
                                        <p:tgtEl>
                                          <p:spTgt spid="488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0"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ChangeArrowheads="1"/>
          </p:cNvSpPr>
          <p:nvPr/>
        </p:nvSpPr>
        <p:spPr bwMode="auto">
          <a:xfrm>
            <a:off x="76200" y="765175"/>
            <a:ext cx="8915400" cy="575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marL="342900" indent="-342900" algn="l" eaLnBrk="0" hangingPunct="0">
              <a:spcBef>
                <a:spcPct val="20000"/>
              </a:spcBef>
              <a:buClr>
                <a:schemeClr val="tx2"/>
              </a:buClr>
              <a:buSzPct val="115000"/>
              <a:buFont typeface="Wingdings" pitchFamily="2" charset="2"/>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Font typeface="Wingdings" pitchFamily="2" charset="2"/>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lr>
                <a:schemeClr val="tx2"/>
              </a:buClr>
              <a:buSzPct val="115000"/>
              <a:buFont typeface="Wingdings" pitchFamily="2" charset="2"/>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Font typeface="Wingdings" pitchFamily="2" charset="2"/>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9pPr>
          </a:lstStyle>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１．認知症の疾病観を変えることから始める</a:t>
            </a:r>
            <a:endParaRPr lang="en-US" altLang="ja-JP" sz="2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　　　　　　初期の疾患イメージと手当の方法が確立すると･･･　　　　　　　　　　　　　　　　　　　　</a:t>
            </a:r>
          </a:p>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２．認知症の疾病観を変えるためには（出会いのポイントを前に倒す）</a:t>
            </a:r>
            <a:endParaRPr lang="en-US" altLang="ja-JP" sz="2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　　　　　　失う前、壊れる前に彼らと出会う。そこで浮上してくるのが入り口問題</a:t>
            </a:r>
            <a:endParaRPr lang="en-US" altLang="ja-JP" sz="2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３．入り口問題とは何か（アクセスからの排除）</a:t>
            </a:r>
            <a:endParaRPr lang="en-US" altLang="ja-JP" sz="2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　　　　　　「アクセスする側の要因」と「アクセスを受ける側の要因」</a:t>
            </a:r>
            <a:endParaRPr lang="en-US" altLang="ja-JP" sz="2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４．入り口問題の解決に向けた道筋</a:t>
            </a:r>
            <a:endParaRPr lang="en-US" altLang="ja-JP" sz="2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５．認知症医療の問題（ケアとの相互補完的関係）</a:t>
            </a:r>
            <a:endParaRPr lang="en-US" altLang="ja-JP" sz="2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　　　　　　「伴走する姿勢と連携」を医療の標準装備にする、「合併症問題」</a:t>
            </a:r>
            <a:endParaRPr lang="en-US" altLang="ja-JP" sz="2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６．認知症ケアの問題（守備範囲を拡大する）</a:t>
            </a:r>
            <a:endParaRPr lang="en-US" altLang="ja-JP" sz="2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７．都市型と地域型（地域特性に応じた認知症地域包括ケア）</a:t>
            </a:r>
            <a:endParaRPr lang="en-US" altLang="ja-JP" sz="2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８．地域包括ケアから排除されやすい人たち（排除の要因は多因子）</a:t>
            </a:r>
            <a:endParaRPr lang="en-US" altLang="ja-JP" sz="2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９．若年性認知症問題は多くのことを提起する（若年性認知症は二度排除される）</a:t>
            </a:r>
            <a:endParaRPr lang="en-US" altLang="ja-JP" sz="2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en-US" altLang="ja-JP" sz="2000" dirty="0">
                <a:effectLst/>
                <a:latin typeface="HGP明朝E" panose="02020900000000000000" pitchFamily="18" charset="-128"/>
                <a:ea typeface="HGP明朝E" panose="02020900000000000000" pitchFamily="18" charset="-128"/>
              </a:rPr>
              <a:t>10.</a:t>
            </a:r>
            <a:r>
              <a:rPr lang="ja-JP" altLang="en-US" sz="2000" dirty="0">
                <a:effectLst/>
                <a:latin typeface="HGP明朝E" panose="02020900000000000000" pitchFamily="18" charset="-128"/>
                <a:ea typeface="HGP明朝E" panose="02020900000000000000" pitchFamily="18" charset="-128"/>
              </a:rPr>
              <a:t>大変な人がいるのではなく大変な時期があるだけ</a:t>
            </a:r>
            <a:endParaRPr lang="en-US" altLang="ja-JP" sz="2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　　　　　　認知症を生きる人たちから見た地域包括ケア、</a:t>
            </a:r>
            <a:endParaRPr lang="en-US" altLang="ja-JP" sz="2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　　　　　　それは認知症の人を地域から排除しないケアのことでもある　　　　　　　　　　</a:t>
            </a:r>
          </a:p>
        </p:txBody>
      </p:sp>
      <p:sp>
        <p:nvSpPr>
          <p:cNvPr id="392195" name="Rectangle 3"/>
          <p:cNvSpPr>
            <a:spLocks noChangeArrowheads="1"/>
          </p:cNvSpPr>
          <p:nvPr/>
        </p:nvSpPr>
        <p:spPr bwMode="auto">
          <a:xfrm>
            <a:off x="228600" y="112713"/>
            <a:ext cx="8610600" cy="503237"/>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defRPr/>
            </a:pPr>
            <a:r>
              <a:rPr lang="en-US" altLang="ja-JP" sz="3200" dirty="0">
                <a:solidFill>
                  <a:srgbClr val="CC0000"/>
                </a:solidFill>
                <a:latin typeface="HGP明朝E" panose="02020900000000000000" pitchFamily="18" charset="-128"/>
                <a:ea typeface="HGP明朝E" panose="02020900000000000000" pitchFamily="18" charset="-128"/>
              </a:rPr>
              <a:t>2012</a:t>
            </a:r>
            <a:r>
              <a:rPr lang="ja-JP" altLang="en-US" sz="3200" dirty="0">
                <a:solidFill>
                  <a:srgbClr val="CC0000"/>
                </a:solidFill>
                <a:latin typeface="HGP明朝E" panose="02020900000000000000" pitchFamily="18" charset="-128"/>
                <a:ea typeface="HGP明朝E" panose="02020900000000000000" pitchFamily="18" charset="-128"/>
              </a:rPr>
              <a:t>京都文書</a:t>
            </a:r>
          </a:p>
        </p:txBody>
      </p:sp>
      <p:sp>
        <p:nvSpPr>
          <p:cNvPr id="2" name="スライド番号プレースホルダー 1"/>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37</a:t>
            </a:fld>
            <a:endParaRPr lang="ja-JP" altLang="en-US">
              <a:solidFill>
                <a:prstClr val="black">
                  <a:tint val="75000"/>
                </a:prstClr>
              </a:solidFill>
            </a:endParaRPr>
          </a:p>
        </p:txBody>
      </p:sp>
    </p:spTree>
    <p:extLst>
      <p:ext uri="{BB962C8B-B14F-4D97-AF65-F5344CB8AC3E}">
        <p14:creationId xmlns:p14="http://schemas.microsoft.com/office/powerpoint/2010/main" val="940014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92194"/>
                                        </p:tgtEl>
                                        <p:attrNameLst>
                                          <p:attrName>style.visibility</p:attrName>
                                        </p:attrNameLst>
                                      </p:cBhvr>
                                      <p:to>
                                        <p:strVal val="visible"/>
                                      </p:to>
                                    </p:set>
                                    <p:animEffect transition="in" filter="box(in)">
                                      <p:cBhvr>
                                        <p:cTn id="7" dur="500"/>
                                        <p:tgtEl>
                                          <p:spTgt spid="392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4"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ChangeArrowheads="1"/>
          </p:cNvSpPr>
          <p:nvPr/>
        </p:nvSpPr>
        <p:spPr bwMode="auto">
          <a:xfrm>
            <a:off x="228600" y="1125538"/>
            <a:ext cx="8686800"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marL="342900" indent="-342900" algn="l" eaLnBrk="0" hangingPunct="0">
              <a:spcBef>
                <a:spcPct val="20000"/>
              </a:spcBef>
              <a:buClr>
                <a:schemeClr val="tx2"/>
              </a:buClr>
              <a:buSzPct val="115000"/>
              <a:buFont typeface="Wingdings" pitchFamily="2" charset="2"/>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Font typeface="Wingdings" pitchFamily="2" charset="2"/>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lr>
                <a:schemeClr val="tx2"/>
              </a:buClr>
              <a:buSzPct val="115000"/>
              <a:buFont typeface="Wingdings" pitchFamily="2" charset="2"/>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Font typeface="Wingdings" pitchFamily="2" charset="2"/>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9pPr>
          </a:lstStyle>
          <a:p>
            <a:pPr eaLnBrk="1" hangingPunct="1">
              <a:buClr>
                <a:srgbClr val="B2B8C8"/>
              </a:buClr>
              <a:buFont typeface="Wingdings" pitchFamily="2" charset="2"/>
              <a:buNone/>
            </a:pPr>
            <a:r>
              <a:rPr lang="ja-JP" altLang="en-US" sz="2400" dirty="0">
                <a:effectLst/>
                <a:latin typeface="HGP明朝E" panose="02020900000000000000" pitchFamily="18" charset="-128"/>
                <a:ea typeface="HGP明朝E" panose="02020900000000000000" pitchFamily="18" charset="-128"/>
              </a:rPr>
              <a:t>□認知症の疾病観を変えることから始める</a:t>
            </a:r>
          </a:p>
          <a:p>
            <a:pPr eaLnBrk="1" hangingPunct="1">
              <a:buClr>
                <a:srgbClr val="B2B8C8"/>
              </a:buClr>
              <a:buFont typeface="Wingdings" pitchFamily="2" charset="2"/>
              <a:buNone/>
            </a:pPr>
            <a:r>
              <a:rPr lang="ja-JP" altLang="en-US" sz="2400" dirty="0">
                <a:effectLst/>
                <a:latin typeface="HGP明朝E" panose="02020900000000000000" pitchFamily="18" charset="-128"/>
                <a:ea typeface="HGP明朝E" panose="02020900000000000000" pitchFamily="18" charset="-128"/>
              </a:rPr>
              <a:t>　 </a:t>
            </a:r>
            <a:r>
              <a:rPr lang="ja-JP" altLang="en-US" sz="2000" dirty="0">
                <a:effectLst/>
                <a:latin typeface="HGP明朝E" panose="02020900000000000000" pitchFamily="18" charset="-128"/>
                <a:ea typeface="HGP明朝E" panose="02020900000000000000" pitchFamily="18" charset="-128"/>
              </a:rPr>
              <a:t>家族介護とそれが限界を迎えたときの入院・入所しかなかった時代、既に多く</a:t>
            </a:r>
            <a:endParaRPr lang="en-US" altLang="ja-JP" sz="2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en-US" altLang="ja-JP" sz="2000" dirty="0">
                <a:effectLst/>
                <a:latin typeface="HGP明朝E" panose="02020900000000000000" pitchFamily="18" charset="-128"/>
                <a:ea typeface="HGP明朝E" panose="02020900000000000000" pitchFamily="18" charset="-128"/>
              </a:rPr>
              <a:t>    </a:t>
            </a:r>
            <a:r>
              <a:rPr lang="ja-JP" altLang="en-US" sz="2000" dirty="0">
                <a:effectLst/>
                <a:latin typeface="HGP明朝E" panose="02020900000000000000" pitchFamily="18" charset="-128"/>
                <a:ea typeface="HGP明朝E" panose="02020900000000000000" pitchFamily="18" charset="-128"/>
              </a:rPr>
              <a:t>のものを失ってからしか医療やケアとの出会いはなかった。そんな従来の認</a:t>
            </a:r>
            <a:endParaRPr lang="en-US" altLang="ja-JP" sz="2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en-US" altLang="ja-JP" sz="2000" dirty="0">
                <a:effectLst/>
                <a:latin typeface="HGP明朝E" panose="02020900000000000000" pitchFamily="18" charset="-128"/>
                <a:ea typeface="HGP明朝E" panose="02020900000000000000" pitchFamily="18" charset="-128"/>
              </a:rPr>
              <a:t>    </a:t>
            </a:r>
            <a:r>
              <a:rPr lang="ja-JP" altLang="en-US" sz="2000" dirty="0">
                <a:effectLst/>
                <a:latin typeface="HGP明朝E" panose="02020900000000000000" pitchFamily="18" charset="-128"/>
                <a:ea typeface="HGP明朝E" panose="02020900000000000000" pitchFamily="18" charset="-128"/>
              </a:rPr>
              <a:t>知症の疾病観は極論すれば、認知症の終末像を中心に構築されたと言うこと</a:t>
            </a:r>
            <a:endParaRPr lang="en-US" altLang="ja-JP" sz="2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en-US" altLang="ja-JP" sz="2000" dirty="0">
                <a:effectLst/>
                <a:latin typeface="HGP明朝E" panose="02020900000000000000" pitchFamily="18" charset="-128"/>
                <a:ea typeface="HGP明朝E" panose="02020900000000000000" pitchFamily="18" charset="-128"/>
              </a:rPr>
              <a:t>    </a:t>
            </a:r>
            <a:r>
              <a:rPr lang="ja-JP" altLang="en-US" sz="2000" dirty="0">
                <a:effectLst/>
                <a:latin typeface="HGP明朝E" panose="02020900000000000000" pitchFamily="18" charset="-128"/>
                <a:ea typeface="HGP明朝E" panose="02020900000000000000" pitchFamily="18" charset="-128"/>
              </a:rPr>
              <a:t>ができる。しかし、終末像のイメージしか持たない疾病観というものはアイデアとしての貧困であり、医療にとってもケアにとっても、ときとして有害である。</a:t>
            </a:r>
            <a:endParaRPr lang="en-US" altLang="ja-JP" sz="2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　　　　　　　　　　　　　　　　　　　（･･･中略）</a:t>
            </a:r>
            <a:endParaRPr lang="en-US" altLang="ja-JP" sz="2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     癌などの他の疾病</a:t>
            </a:r>
            <a:r>
              <a:rPr lang="ja-JP" altLang="en-US" sz="2000" dirty="0" smtClean="0">
                <a:effectLst/>
                <a:latin typeface="HGP明朝E" panose="02020900000000000000" pitchFamily="18" charset="-128"/>
                <a:ea typeface="HGP明朝E" panose="02020900000000000000" pitchFamily="18" charset="-128"/>
              </a:rPr>
              <a:t>が「死の宣告」から「</a:t>
            </a:r>
            <a:r>
              <a:rPr lang="ja-JP" altLang="en-US" sz="2000" dirty="0">
                <a:effectLst/>
                <a:latin typeface="HGP明朝E" panose="02020900000000000000" pitchFamily="18" charset="-128"/>
                <a:ea typeface="HGP明朝E" panose="02020900000000000000" pitchFamily="18" charset="-128"/>
              </a:rPr>
              <a:t>生きるための告知」に転換して</a:t>
            </a:r>
            <a:r>
              <a:rPr lang="ja-JP" altLang="en-US" sz="2000" dirty="0" smtClean="0">
                <a:effectLst/>
                <a:latin typeface="HGP明朝E" panose="02020900000000000000" pitchFamily="18" charset="-128"/>
                <a:ea typeface="HGP明朝E" panose="02020900000000000000" pitchFamily="18" charset="-128"/>
              </a:rPr>
              <a:t>いった</a:t>
            </a:r>
            <a:endParaRPr lang="en-US" altLang="ja-JP" sz="2000" dirty="0" smtClean="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en-US" altLang="ja-JP" sz="2000" dirty="0" smtClean="0">
                <a:effectLst/>
                <a:latin typeface="HGP明朝E" panose="02020900000000000000" pitchFamily="18" charset="-128"/>
                <a:ea typeface="HGP明朝E" panose="02020900000000000000" pitchFamily="18" charset="-128"/>
              </a:rPr>
              <a:t>     </a:t>
            </a:r>
            <a:r>
              <a:rPr lang="ja-JP" altLang="en-US" sz="2000" dirty="0" smtClean="0">
                <a:effectLst/>
                <a:latin typeface="HGP明朝E" panose="02020900000000000000" pitchFamily="18" charset="-128"/>
                <a:ea typeface="HGP明朝E" panose="02020900000000000000" pitchFamily="18" charset="-128"/>
              </a:rPr>
              <a:t>過程にならって、初期の疾患イメージが変わることが重要になる。</a:t>
            </a:r>
            <a:endParaRPr lang="en-US" altLang="ja-JP" sz="2000" dirty="0" smtClean="0">
              <a:effectLst/>
              <a:latin typeface="HGP明朝E" panose="02020900000000000000" pitchFamily="18" charset="-128"/>
              <a:ea typeface="HGP明朝E" panose="02020900000000000000" pitchFamily="18" charset="-128"/>
            </a:endParaRPr>
          </a:p>
          <a:p>
            <a:pPr eaLnBrk="1" hangingPunct="1">
              <a:buClr>
                <a:srgbClr val="B2B8C8"/>
              </a:buClr>
              <a:buFontTx/>
              <a:buNone/>
            </a:pPr>
            <a:r>
              <a:rPr lang="ja-JP" altLang="en-US" sz="2000" dirty="0">
                <a:effectLst/>
                <a:latin typeface="HGP明朝E" panose="02020900000000000000" pitchFamily="18" charset="-128"/>
                <a:ea typeface="HGP明朝E" panose="02020900000000000000" pitchFamily="18" charset="-128"/>
              </a:rPr>
              <a:t>　　　　　　　　　　　　　　　　　　　（･･･中略）</a:t>
            </a:r>
            <a:endParaRPr lang="en-US" altLang="ja-JP" sz="2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en-US" altLang="ja-JP" sz="2000" dirty="0">
                <a:effectLst/>
                <a:latin typeface="HGP明朝E" panose="02020900000000000000" pitchFamily="18" charset="-128"/>
                <a:ea typeface="HGP明朝E" panose="02020900000000000000" pitchFamily="18" charset="-128"/>
              </a:rPr>
              <a:t>    </a:t>
            </a:r>
            <a:r>
              <a:rPr lang="ja-JP" altLang="en-US" sz="2000" dirty="0">
                <a:effectLst/>
                <a:latin typeface="HGP明朝E" panose="02020900000000000000" pitchFamily="18" charset="-128"/>
                <a:ea typeface="HGP明朝E" panose="02020900000000000000" pitchFamily="18" charset="-128"/>
              </a:rPr>
              <a:t>多くの疾患がそうであったように、初期の疾患イメージと手当の方法が</a:t>
            </a:r>
            <a:r>
              <a:rPr lang="ja-JP" altLang="en-US" sz="2000" dirty="0" err="1">
                <a:effectLst/>
                <a:latin typeface="HGP明朝E" panose="02020900000000000000" pitchFamily="18" charset="-128"/>
                <a:ea typeface="HGP明朝E" panose="02020900000000000000" pitchFamily="18" charset="-128"/>
              </a:rPr>
              <a:t>確立す</a:t>
            </a:r>
            <a:endParaRPr lang="en-US" altLang="ja-JP" sz="2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en-US" altLang="ja-JP" sz="2000" dirty="0">
                <a:effectLst/>
                <a:latin typeface="HGP明朝E" panose="02020900000000000000" pitchFamily="18" charset="-128"/>
                <a:ea typeface="HGP明朝E" panose="02020900000000000000" pitchFamily="18" charset="-128"/>
              </a:rPr>
              <a:t>    </a:t>
            </a:r>
            <a:r>
              <a:rPr lang="ja-JP" altLang="en-US" sz="2000" dirty="0">
                <a:effectLst/>
                <a:latin typeface="HGP明朝E" panose="02020900000000000000" pitchFamily="18" charset="-128"/>
                <a:ea typeface="HGP明朝E" panose="02020900000000000000" pitchFamily="18" charset="-128"/>
              </a:rPr>
              <a:t>ると、終末期の姿が大きく変化していく。認知症の人が今よりももっと豊かな人</a:t>
            </a:r>
            <a:endParaRPr lang="en-US" altLang="ja-JP" sz="20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en-US" altLang="ja-JP" sz="2000" dirty="0">
                <a:effectLst/>
                <a:latin typeface="HGP明朝E" panose="02020900000000000000" pitchFamily="18" charset="-128"/>
                <a:ea typeface="HGP明朝E" panose="02020900000000000000" pitchFamily="18" charset="-128"/>
              </a:rPr>
              <a:t>    </a:t>
            </a:r>
            <a:r>
              <a:rPr lang="ja-JP" altLang="en-US" sz="2000" dirty="0">
                <a:effectLst/>
                <a:latin typeface="HGP明朝E" panose="02020900000000000000" pitchFamily="18" charset="-128"/>
                <a:ea typeface="HGP明朝E" panose="02020900000000000000" pitchFamily="18" charset="-128"/>
              </a:rPr>
              <a:t>生を生きることができるようになることで、認知症の疾病観は確実に変わっていく。　　　　　　　　　</a:t>
            </a:r>
          </a:p>
        </p:txBody>
      </p:sp>
      <p:sp>
        <p:nvSpPr>
          <p:cNvPr id="392195" name="Rectangle 3"/>
          <p:cNvSpPr>
            <a:spLocks noChangeArrowheads="1"/>
          </p:cNvSpPr>
          <p:nvPr/>
        </p:nvSpPr>
        <p:spPr bwMode="auto">
          <a:xfrm>
            <a:off x="228600" y="228600"/>
            <a:ext cx="8610600" cy="6096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defRPr/>
            </a:pPr>
            <a:r>
              <a:rPr lang="ja-JP" altLang="en-US" sz="4000" dirty="0">
                <a:solidFill>
                  <a:srgbClr val="CC0000"/>
                </a:solidFill>
                <a:latin typeface="HGP明朝E" panose="02020900000000000000" pitchFamily="18" charset="-128"/>
                <a:ea typeface="HGP明朝E" panose="02020900000000000000" pitchFamily="18" charset="-128"/>
              </a:rPr>
              <a:t>「</a:t>
            </a:r>
            <a:r>
              <a:rPr lang="en-US" altLang="ja-JP" sz="4000" dirty="0">
                <a:solidFill>
                  <a:srgbClr val="CC0000"/>
                </a:solidFill>
                <a:latin typeface="HGP明朝E" panose="02020900000000000000" pitchFamily="18" charset="-128"/>
                <a:ea typeface="HGP明朝E" panose="02020900000000000000" pitchFamily="18" charset="-128"/>
              </a:rPr>
              <a:t>2012</a:t>
            </a:r>
            <a:r>
              <a:rPr lang="ja-JP" altLang="en-US" sz="4000" dirty="0">
                <a:solidFill>
                  <a:srgbClr val="CC0000"/>
                </a:solidFill>
                <a:latin typeface="HGP明朝E" panose="02020900000000000000" pitchFamily="18" charset="-128"/>
                <a:ea typeface="HGP明朝E" panose="02020900000000000000" pitchFamily="18" charset="-128"/>
              </a:rPr>
              <a:t>京都文書」冒頭</a:t>
            </a:r>
          </a:p>
        </p:txBody>
      </p:sp>
      <p:sp>
        <p:nvSpPr>
          <p:cNvPr id="2" name="スライド番号プレースホルダー 1"/>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38</a:t>
            </a:fld>
            <a:endParaRPr lang="ja-JP" altLang="en-US">
              <a:solidFill>
                <a:prstClr val="black">
                  <a:tint val="75000"/>
                </a:prstClr>
              </a:solidFill>
            </a:endParaRPr>
          </a:p>
        </p:txBody>
      </p:sp>
    </p:spTree>
    <p:extLst>
      <p:ext uri="{BB962C8B-B14F-4D97-AF65-F5344CB8AC3E}">
        <p14:creationId xmlns:p14="http://schemas.microsoft.com/office/powerpoint/2010/main" val="2945710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92194"/>
                                        </p:tgtEl>
                                        <p:attrNameLst>
                                          <p:attrName>style.visibility</p:attrName>
                                        </p:attrNameLst>
                                      </p:cBhvr>
                                      <p:to>
                                        <p:strVal val="visible"/>
                                      </p:to>
                                    </p:set>
                                    <p:animEffect transition="in" filter="box(in)">
                                      <p:cBhvr>
                                        <p:cTn id="7" dur="500"/>
                                        <p:tgtEl>
                                          <p:spTgt spid="392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4"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7301AFC-FF9E-48C0-9178-2F56D3CD311A}" type="slidenum">
              <a:rPr lang="ja-JP" altLang="en-US" smtClean="0">
                <a:solidFill>
                  <a:prstClr val="black"/>
                </a:solidFill>
              </a:rPr>
              <a:pPr/>
              <a:t>39</a:t>
            </a:fld>
            <a:endParaRPr lang="ja-JP" altLang="en-US">
              <a:solidFill>
                <a:prstClr val="black"/>
              </a:solidFill>
            </a:endParaRPr>
          </a:p>
        </p:txBody>
      </p:sp>
      <p:pic>
        <p:nvPicPr>
          <p:cNvPr id="4" name="図 3"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735" y="1376450"/>
            <a:ext cx="7226207" cy="3533520"/>
          </a:xfrm>
          <a:prstGeom prst="rect">
            <a:avLst/>
          </a:prstGeom>
        </p:spPr>
      </p:pic>
      <p:pic>
        <p:nvPicPr>
          <p:cNvPr id="5" name="図 4"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736" y="452396"/>
            <a:ext cx="4620270" cy="762106"/>
          </a:xfrm>
          <a:prstGeom prst="rect">
            <a:avLst/>
          </a:prstGeom>
        </p:spPr>
      </p:pic>
      <p:pic>
        <p:nvPicPr>
          <p:cNvPr id="6" name="図 5"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9506" y="452396"/>
            <a:ext cx="2962688" cy="924054"/>
          </a:xfrm>
          <a:prstGeom prst="rect">
            <a:avLst/>
          </a:prstGeom>
        </p:spPr>
      </p:pic>
      <p:pic>
        <p:nvPicPr>
          <p:cNvPr id="7" name="図 6"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2819" y="4909970"/>
            <a:ext cx="5887272" cy="1467055"/>
          </a:xfrm>
          <a:prstGeom prst="rect">
            <a:avLst/>
          </a:prstGeom>
        </p:spPr>
      </p:pic>
      <p:sp>
        <p:nvSpPr>
          <p:cNvPr id="9" name="角丸四角形 8"/>
          <p:cNvSpPr/>
          <p:nvPr/>
        </p:nvSpPr>
        <p:spPr>
          <a:xfrm>
            <a:off x="1133475" y="3143210"/>
            <a:ext cx="6644371" cy="17667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93036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hashimotosama.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857250"/>
            <a:ext cx="9144000" cy="5143500"/>
          </a:xfrm>
          <a:prstGeom prst="rect">
            <a:avLst/>
          </a:prstGeom>
        </p:spPr>
      </p:pic>
      <p:sp>
        <p:nvSpPr>
          <p:cNvPr id="2" name="スライド番号プレースホルダー 1"/>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4</a:t>
            </a:fld>
            <a:endParaRPr lang="ja-JP" altLang="en-US">
              <a:solidFill>
                <a:prstClr val="black">
                  <a:tint val="75000"/>
                </a:prstClr>
              </a:solidFill>
            </a:endParaRPr>
          </a:p>
        </p:txBody>
      </p:sp>
    </p:spTree>
    <p:extLst>
      <p:ext uri="{BB962C8B-B14F-4D97-AF65-F5344CB8AC3E}">
        <p14:creationId xmlns:p14="http://schemas.microsoft.com/office/powerpoint/2010/main" val="18169384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ChangeArrowheads="1"/>
          </p:cNvSpPr>
          <p:nvPr/>
        </p:nvSpPr>
        <p:spPr bwMode="auto">
          <a:xfrm>
            <a:off x="228600" y="1268413"/>
            <a:ext cx="8686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marL="342900" indent="-342900" algn="l" eaLnBrk="0" hangingPunct="0">
              <a:spcBef>
                <a:spcPct val="20000"/>
              </a:spcBef>
              <a:buClr>
                <a:schemeClr val="tx2"/>
              </a:buClr>
              <a:buSzPct val="115000"/>
              <a:buFont typeface="Wingdings" pitchFamily="2" charset="2"/>
              <a:buChar char="§"/>
              <a:defRPr kumimoji="1" sz="3200">
                <a:solidFill>
                  <a:schemeClr val="tx1"/>
                </a:solidFill>
                <a:latin typeface="Arial" charset="0"/>
                <a:ea typeface="ＭＳ Ｐゴシック" pitchFamily="50" charset="-128"/>
              </a:defRPr>
            </a:lvl1pPr>
            <a:lvl2pPr marL="742950" indent="-285750" algn="l" eaLnBrk="0" hangingPunct="0">
              <a:spcBef>
                <a:spcPct val="20000"/>
              </a:spcBef>
              <a:buFont typeface="Wingdings" pitchFamily="2" charset="2"/>
              <a:buChar char="§"/>
              <a:defRPr kumimoji="1" sz="2800">
                <a:solidFill>
                  <a:schemeClr val="tx1"/>
                </a:solidFill>
                <a:latin typeface="Arial" charset="0"/>
                <a:ea typeface="ＭＳ Ｐゴシック" pitchFamily="50" charset="-128"/>
              </a:defRPr>
            </a:lvl2pPr>
            <a:lvl3pPr marL="1143000" indent="-228600" algn="l" eaLnBrk="0" hangingPunct="0">
              <a:spcBef>
                <a:spcPct val="20000"/>
              </a:spcBef>
              <a:buClr>
                <a:schemeClr val="tx2"/>
              </a:buClr>
              <a:buSzPct val="115000"/>
              <a:buFont typeface="Wingdings" pitchFamily="2" charset="2"/>
              <a:buChar char="§"/>
              <a:defRPr kumimoji="1" sz="2400">
                <a:solidFill>
                  <a:schemeClr val="tx1"/>
                </a:solidFill>
                <a:latin typeface="Arial" charset="0"/>
                <a:ea typeface="ＭＳ Ｐゴシック" pitchFamily="50" charset="-128"/>
              </a:defRPr>
            </a:lvl3pPr>
            <a:lvl4pPr marL="1600200" indent="-228600" algn="l" eaLnBrk="0" hangingPunct="0">
              <a:spcBef>
                <a:spcPct val="20000"/>
              </a:spcBef>
              <a:buFont typeface="Wingdings" pitchFamily="2" charset="2"/>
              <a:buChar char="§"/>
              <a:defRPr kumimoji="1" sz="2000">
                <a:solidFill>
                  <a:schemeClr val="tx1"/>
                </a:solidFill>
                <a:latin typeface="Arial" charset="0"/>
                <a:ea typeface="ＭＳ Ｐゴシック" pitchFamily="50" charset="-128"/>
              </a:defRPr>
            </a:lvl4pPr>
            <a:lvl5pPr marL="2057400" indent="-228600" algn="l" eaLnBrk="0" hangingPunct="0">
              <a:spcBef>
                <a:spcPct val="20000"/>
              </a:spcBef>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lr>
                <a:schemeClr val="tx2"/>
              </a:buClr>
              <a:buSzPct val="115000"/>
              <a:buFont typeface="Wingdings" pitchFamily="2" charset="2"/>
              <a:buChar char="§"/>
              <a:defRPr kumimoji="1" sz="2000">
                <a:solidFill>
                  <a:schemeClr val="tx1"/>
                </a:solidFill>
                <a:latin typeface="Arial" charset="0"/>
                <a:ea typeface="ＭＳ Ｐゴシック" pitchFamily="50" charset="-128"/>
              </a:defRPr>
            </a:lvl9pPr>
          </a:lstStyle>
          <a:p>
            <a:pPr eaLnBrk="1" hangingPunct="1">
              <a:buClr>
                <a:srgbClr val="B2B8C8"/>
              </a:buClr>
              <a:buFont typeface="Wingdings" pitchFamily="2" charset="2"/>
              <a:buNone/>
            </a:pPr>
            <a:r>
              <a:rPr lang="ja-JP" altLang="en-US" sz="2400" dirty="0">
                <a:effectLst/>
                <a:latin typeface="HGP明朝E" panose="02020900000000000000" pitchFamily="18" charset="-128"/>
                <a:ea typeface="HGP明朝E" panose="02020900000000000000" pitchFamily="18" charset="-128"/>
              </a:rPr>
              <a:t>□ 大変な人がいるのではなく大変な時期があるだけ</a:t>
            </a:r>
            <a:endParaRPr lang="en-US" altLang="ja-JP" sz="2400" dirty="0">
              <a:effectLst/>
              <a:latin typeface="HGP明朝E" panose="02020900000000000000" pitchFamily="18" charset="-128"/>
              <a:ea typeface="HGP明朝E" panose="02020900000000000000" pitchFamily="18" charset="-128"/>
            </a:endParaRPr>
          </a:p>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　　</a:t>
            </a:r>
            <a:r>
              <a:rPr lang="ja-JP" altLang="en-US" sz="2000" dirty="0">
                <a:solidFill>
                  <a:srgbClr val="FF0000"/>
                </a:solidFill>
                <a:effectLst/>
                <a:latin typeface="HGP明朝E" panose="02020900000000000000" pitchFamily="18" charset="-128"/>
                <a:ea typeface="HGP明朝E" panose="02020900000000000000" pitchFamily="18" charset="-128"/>
              </a:rPr>
              <a:t>大変な人がいるのではなく大変な時期があるだけに過ぎない。そして、この大変な時期は想像されるよりもずっと短い。</a:t>
            </a:r>
            <a:r>
              <a:rPr lang="ja-JP" altLang="en-US" sz="2000" dirty="0">
                <a:effectLst/>
                <a:latin typeface="HGP明朝E" panose="02020900000000000000" pitchFamily="18" charset="-128"/>
                <a:ea typeface="HGP明朝E" panose="02020900000000000000" pitchFamily="18" charset="-128"/>
              </a:rPr>
              <a:t>横断面での大変さについ目を奪われがちになるが、縦断的な視点を持てるようになると治療もケアも自信を回復できる。一時的に地域ケアの外に置かれることはあっても、再包摂する経験を積むことによって、医療もケアも、そして社会も、認知症の全体像を獲得していくことが可能になる。このように手当の方法が確立していけば、若年性認知症を含め認知症の疾病観の変更も可能となり、終末期の姿も大きく変化していく。</a:t>
            </a:r>
          </a:p>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　　認知症を生きる人たちからみた地域包括ケア、それは認知症の人を地域から排除しないケアのことでもある。それは既に私たちの射程に入っており、それを京都式地域包括ケアの中で形にしていくことが私たちの責務である。私たち一人一人の力を合わせれば、京都の認知症ケアを変えることができる。それは、認知症ケアの確立を希求する連綿とした流れが本日のつどいへと収斂していく過程を経て、私たちの中に形成されていった確信である。</a:t>
            </a:r>
          </a:p>
          <a:p>
            <a:pPr eaLnBrk="1" hangingPunct="1">
              <a:buClr>
                <a:srgbClr val="B2B8C8"/>
              </a:buClr>
              <a:buFont typeface="Wingdings" pitchFamily="2" charset="2"/>
              <a:buNone/>
            </a:pPr>
            <a:r>
              <a:rPr lang="ja-JP" altLang="en-US" sz="2000" dirty="0">
                <a:effectLst/>
                <a:latin typeface="HGP明朝E" panose="02020900000000000000" pitchFamily="18" charset="-128"/>
                <a:ea typeface="HGP明朝E" panose="02020900000000000000" pitchFamily="18" charset="-128"/>
              </a:rPr>
              <a:t>　　　　　　　　　</a:t>
            </a:r>
          </a:p>
        </p:txBody>
      </p:sp>
      <p:sp>
        <p:nvSpPr>
          <p:cNvPr id="392195" name="Rectangle 3"/>
          <p:cNvSpPr>
            <a:spLocks noChangeArrowheads="1"/>
          </p:cNvSpPr>
          <p:nvPr/>
        </p:nvSpPr>
        <p:spPr bwMode="auto">
          <a:xfrm>
            <a:off x="228600" y="228600"/>
            <a:ext cx="8610600" cy="6096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defRPr/>
            </a:pPr>
            <a:r>
              <a:rPr lang="ja-JP" altLang="en-US" sz="4000" dirty="0">
                <a:solidFill>
                  <a:srgbClr val="CC0000"/>
                </a:solidFill>
                <a:latin typeface="HGP明朝E" panose="02020900000000000000" pitchFamily="18" charset="-128"/>
                <a:ea typeface="HGP明朝E" panose="02020900000000000000" pitchFamily="18" charset="-128"/>
              </a:rPr>
              <a:t>「</a:t>
            </a:r>
            <a:r>
              <a:rPr lang="en-US" altLang="ja-JP" sz="4000" dirty="0">
                <a:solidFill>
                  <a:srgbClr val="CC0000"/>
                </a:solidFill>
                <a:latin typeface="HGP明朝E" panose="02020900000000000000" pitchFamily="18" charset="-128"/>
                <a:ea typeface="HGP明朝E" panose="02020900000000000000" pitchFamily="18" charset="-128"/>
              </a:rPr>
              <a:t>2012</a:t>
            </a:r>
            <a:r>
              <a:rPr lang="ja-JP" altLang="en-US" sz="4000" dirty="0">
                <a:solidFill>
                  <a:srgbClr val="CC0000"/>
                </a:solidFill>
                <a:latin typeface="HGP明朝E" panose="02020900000000000000" pitchFamily="18" charset="-128"/>
                <a:ea typeface="HGP明朝E" panose="02020900000000000000" pitchFamily="18" charset="-128"/>
              </a:rPr>
              <a:t>京都文書」終章</a:t>
            </a:r>
          </a:p>
        </p:txBody>
      </p:sp>
      <p:sp>
        <p:nvSpPr>
          <p:cNvPr id="4" name="テキスト ボックス 3"/>
          <p:cNvSpPr txBox="1"/>
          <p:nvPr/>
        </p:nvSpPr>
        <p:spPr>
          <a:xfrm>
            <a:off x="5903976" y="6126847"/>
            <a:ext cx="3011424" cy="646331"/>
          </a:xfrm>
          <a:prstGeom prst="rect">
            <a:avLst/>
          </a:prstGeom>
          <a:noFill/>
        </p:spPr>
        <p:txBody>
          <a:bodyPr wrap="square" rtlCol="0">
            <a:spAutoFit/>
          </a:bodyPr>
          <a:lstStyle/>
          <a:p>
            <a:pPr algn="r"/>
            <a:r>
              <a:rPr lang="ja-JP" altLang="en-US" dirty="0" smtClean="0"/>
              <a:t>京都府立洛南病院　副院長</a:t>
            </a:r>
            <a:endParaRPr lang="en-US" altLang="ja-JP" dirty="0" smtClean="0"/>
          </a:p>
          <a:p>
            <a:pPr algn="r"/>
            <a:r>
              <a:rPr kumimoji="1" lang="ja-JP" altLang="en-US" dirty="0" smtClean="0"/>
              <a:t>森俊夫先生資料より</a:t>
            </a:r>
            <a:endParaRPr kumimoji="1" lang="ja-JP" altLang="en-US" dirty="0"/>
          </a:p>
        </p:txBody>
      </p:sp>
      <p:sp>
        <p:nvSpPr>
          <p:cNvPr id="2" name="スライド番号プレースホルダー 1"/>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40</a:t>
            </a:fld>
            <a:endParaRPr lang="ja-JP" altLang="en-US">
              <a:solidFill>
                <a:prstClr val="black">
                  <a:tint val="75000"/>
                </a:prstClr>
              </a:solidFill>
            </a:endParaRPr>
          </a:p>
        </p:txBody>
      </p:sp>
    </p:spTree>
    <p:extLst>
      <p:ext uri="{BB962C8B-B14F-4D97-AF65-F5344CB8AC3E}">
        <p14:creationId xmlns:p14="http://schemas.microsoft.com/office/powerpoint/2010/main" val="3784426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92194"/>
                                        </p:tgtEl>
                                        <p:attrNameLst>
                                          <p:attrName>style.visibility</p:attrName>
                                        </p:attrNameLst>
                                      </p:cBhvr>
                                      <p:to>
                                        <p:strVal val="visible"/>
                                      </p:to>
                                    </p:set>
                                    <p:animEffect transition="in" filter="box(in)">
                                      <p:cBhvr>
                                        <p:cTn id="7" dur="500"/>
                                        <p:tgtEl>
                                          <p:spTgt spid="392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4"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7301AFC-FF9E-48C0-9178-2F56D3CD311A}" type="slidenum">
              <a:rPr lang="ja-JP" altLang="en-US" smtClean="0">
                <a:solidFill>
                  <a:prstClr val="black"/>
                </a:solidFill>
              </a:rPr>
              <a:pPr/>
              <a:t>41</a:t>
            </a:fld>
            <a:endParaRPr lang="ja-JP" altLang="en-US">
              <a:solidFill>
                <a:prstClr val="black"/>
              </a:solidFill>
            </a:endParaRPr>
          </a:p>
        </p:txBody>
      </p:sp>
      <p:pic>
        <p:nvPicPr>
          <p:cNvPr id="5" name="図 4"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736" y="452396"/>
            <a:ext cx="4620270" cy="762106"/>
          </a:xfrm>
          <a:prstGeom prst="rect">
            <a:avLst/>
          </a:prstGeom>
        </p:spPr>
      </p:pic>
      <p:pic>
        <p:nvPicPr>
          <p:cNvPr id="6" name="図 5"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9506" y="452396"/>
            <a:ext cx="2962688" cy="924054"/>
          </a:xfrm>
          <a:prstGeom prst="rect">
            <a:avLst/>
          </a:prstGeom>
        </p:spPr>
      </p:pic>
      <p:pic>
        <p:nvPicPr>
          <p:cNvPr id="7" name="図 6"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96" y="5235286"/>
            <a:ext cx="4446366" cy="1107994"/>
          </a:xfrm>
          <a:prstGeom prst="rect">
            <a:avLst/>
          </a:prstGeom>
        </p:spPr>
      </p:pic>
      <p:pic>
        <p:nvPicPr>
          <p:cNvPr id="2" name="図 1"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736" y="1376449"/>
            <a:ext cx="7277186" cy="1414375"/>
          </a:xfrm>
          <a:prstGeom prst="rect">
            <a:avLst/>
          </a:prstGeom>
        </p:spPr>
      </p:pic>
      <p:pic>
        <p:nvPicPr>
          <p:cNvPr id="8" name="図 7"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286" y="2657474"/>
            <a:ext cx="7277186" cy="2577812"/>
          </a:xfrm>
          <a:prstGeom prst="rect">
            <a:avLst/>
          </a:prstGeom>
        </p:spPr>
      </p:pic>
    </p:spTree>
    <p:extLst>
      <p:ext uri="{BB962C8B-B14F-4D97-AF65-F5344CB8AC3E}">
        <p14:creationId xmlns:p14="http://schemas.microsoft.com/office/powerpoint/2010/main" val="3697182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スライド番号プレースホルダー 2"/>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42</a:t>
            </a:fld>
            <a:endParaRPr lang="ja-JP" altLang="en-US">
              <a:solidFill>
                <a:prstClr val="black">
                  <a:tint val="75000"/>
                </a:prstClr>
              </a:solidFill>
            </a:endParaRPr>
          </a:p>
        </p:txBody>
      </p:sp>
    </p:spTree>
    <p:extLst>
      <p:ext uri="{BB962C8B-B14F-4D97-AF65-F5344CB8AC3E}">
        <p14:creationId xmlns:p14="http://schemas.microsoft.com/office/powerpoint/2010/main" val="23086313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スライド番号プレースホルダー 2"/>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43</a:t>
            </a:fld>
            <a:endParaRPr lang="ja-JP" altLang="en-US">
              <a:solidFill>
                <a:prstClr val="black">
                  <a:tint val="75000"/>
                </a:prstClr>
              </a:solidFill>
            </a:endParaRPr>
          </a:p>
        </p:txBody>
      </p:sp>
    </p:spTree>
    <p:extLst>
      <p:ext uri="{BB962C8B-B14F-4D97-AF65-F5344CB8AC3E}">
        <p14:creationId xmlns:p14="http://schemas.microsoft.com/office/powerpoint/2010/main" val="38648231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44</a:t>
            </a:fld>
            <a:endParaRPr lang="ja-JP" altLang="en-US">
              <a:solidFill>
                <a:prstClr val="black">
                  <a:tint val="75000"/>
                </a:prstClr>
              </a:solidFill>
            </a:endParaRPr>
          </a:p>
        </p:txBody>
      </p:sp>
    </p:spTree>
    <p:extLst>
      <p:ext uri="{BB962C8B-B14F-4D97-AF65-F5344CB8AC3E}">
        <p14:creationId xmlns:p14="http://schemas.microsoft.com/office/powerpoint/2010/main" val="42688300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ctrTitle"/>
          </p:nvPr>
        </p:nvSpPr>
        <p:spPr>
          <a:xfrm>
            <a:off x="319088" y="1809750"/>
            <a:ext cx="8280400" cy="2520950"/>
          </a:xfrm>
        </p:spPr>
        <p:txBody>
          <a:bodyPr/>
          <a:lstStyle/>
          <a:p>
            <a:pPr eaLnBrk="1" hangingPunct="1">
              <a:defRPr/>
            </a:pPr>
            <a:r>
              <a:rPr lang="ja-JP" altLang="en-US" sz="3200" dirty="0" smtClean="0">
                <a:latin typeface="HGP明朝E" panose="02020900000000000000" pitchFamily="18" charset="-128"/>
                <a:ea typeface="HGP明朝E" panose="02020900000000000000" pitchFamily="18" charset="-128"/>
              </a:rPr>
              <a:t>京都文書の通奏低音</a:t>
            </a:r>
            <a:r>
              <a:rPr lang="en-US" altLang="ja-JP" sz="3200" dirty="0" smtClean="0">
                <a:latin typeface="HGP明朝E" panose="02020900000000000000" pitchFamily="18" charset="-128"/>
                <a:ea typeface="HGP明朝E" panose="02020900000000000000" pitchFamily="18" charset="-128"/>
              </a:rPr>
              <a:t/>
            </a:r>
            <a:br>
              <a:rPr lang="en-US" altLang="ja-JP" sz="3200" dirty="0" smtClean="0">
                <a:latin typeface="HGP明朝E" panose="02020900000000000000" pitchFamily="18" charset="-128"/>
                <a:ea typeface="HGP明朝E" panose="02020900000000000000" pitchFamily="18" charset="-128"/>
              </a:rPr>
            </a:br>
            <a:r>
              <a:rPr lang="en-US" altLang="ja-JP" sz="3200" dirty="0" smtClean="0">
                <a:latin typeface="HGP明朝E" panose="02020900000000000000" pitchFamily="18" charset="-128"/>
                <a:ea typeface="HGP明朝E" panose="02020900000000000000" pitchFamily="18" charset="-128"/>
              </a:rPr>
              <a:t/>
            </a:r>
            <a:br>
              <a:rPr lang="en-US" altLang="ja-JP" sz="3200" dirty="0" smtClean="0">
                <a:latin typeface="HGP明朝E" panose="02020900000000000000" pitchFamily="18" charset="-128"/>
                <a:ea typeface="HGP明朝E" panose="02020900000000000000" pitchFamily="18" charset="-128"/>
              </a:rPr>
            </a:br>
            <a:r>
              <a:rPr lang="ja-JP" altLang="en-US" sz="2800" dirty="0" smtClean="0">
                <a:latin typeface="HGP明朝E" panose="02020900000000000000" pitchFamily="18" charset="-128"/>
                <a:ea typeface="HGP明朝E" panose="02020900000000000000" pitchFamily="18" charset="-128"/>
              </a:rPr>
              <a:t> 「認知症の疾病観を変える」</a:t>
            </a:r>
            <a:r>
              <a:rPr lang="en-US" altLang="ja-JP" sz="2400" dirty="0" smtClean="0">
                <a:latin typeface="HGP明朝E" panose="02020900000000000000" pitchFamily="18" charset="-128"/>
                <a:ea typeface="HGP明朝E" panose="02020900000000000000" pitchFamily="18" charset="-128"/>
              </a:rPr>
              <a:t/>
            </a:r>
            <a:br>
              <a:rPr lang="en-US" altLang="ja-JP" sz="2400" dirty="0" smtClean="0">
                <a:latin typeface="HGP明朝E" panose="02020900000000000000" pitchFamily="18" charset="-128"/>
                <a:ea typeface="HGP明朝E" panose="02020900000000000000" pitchFamily="18" charset="-128"/>
              </a:rPr>
            </a:br>
            <a:r>
              <a:rPr lang="en-US" altLang="ja-JP" sz="2400" dirty="0" smtClean="0">
                <a:latin typeface="HGP明朝E" panose="02020900000000000000" pitchFamily="18" charset="-128"/>
                <a:ea typeface="HGP明朝E" panose="02020900000000000000" pitchFamily="18" charset="-128"/>
              </a:rPr>
              <a:t/>
            </a:r>
            <a:br>
              <a:rPr lang="en-US" altLang="ja-JP" sz="2400" dirty="0" smtClean="0">
                <a:latin typeface="HGP明朝E" panose="02020900000000000000" pitchFamily="18" charset="-128"/>
                <a:ea typeface="HGP明朝E" panose="02020900000000000000" pitchFamily="18" charset="-128"/>
              </a:rPr>
            </a:br>
            <a:r>
              <a:rPr lang="ja-JP" altLang="en-US" sz="2000" dirty="0" smtClean="0">
                <a:latin typeface="HGP明朝E" panose="02020900000000000000" pitchFamily="18" charset="-128"/>
                <a:ea typeface="HGP明朝E" panose="02020900000000000000" pitchFamily="18" charset="-128"/>
              </a:rPr>
              <a:t>（</a:t>
            </a:r>
            <a:r>
              <a:rPr lang="en-US" altLang="ja-JP" sz="2000" dirty="0" smtClean="0">
                <a:latin typeface="HGP明朝E" panose="02020900000000000000" pitchFamily="18" charset="-128"/>
                <a:ea typeface="HGP明朝E" panose="02020900000000000000" pitchFamily="18" charset="-128"/>
              </a:rPr>
              <a:t>2004ADI</a:t>
            </a:r>
            <a:r>
              <a:rPr lang="ja-JP" altLang="en-US" sz="2000" dirty="0" smtClean="0">
                <a:latin typeface="HGP明朝E" panose="02020900000000000000" pitchFamily="18" charset="-128"/>
                <a:ea typeface="HGP明朝E" panose="02020900000000000000" pitchFamily="18" charset="-128"/>
              </a:rPr>
              <a:t>国際会議が起点）</a:t>
            </a:r>
            <a:r>
              <a:rPr lang="en-US" altLang="ja-JP" sz="2000" dirty="0">
                <a:latin typeface="HGP明朝E" panose="02020900000000000000" pitchFamily="18" charset="-128"/>
                <a:ea typeface="HGP明朝E" panose="02020900000000000000" pitchFamily="18" charset="-128"/>
              </a:rPr>
              <a:t/>
            </a:r>
            <a:br>
              <a:rPr lang="en-US" altLang="ja-JP" sz="2000" dirty="0">
                <a:latin typeface="HGP明朝E" panose="02020900000000000000" pitchFamily="18" charset="-128"/>
                <a:ea typeface="HGP明朝E" panose="02020900000000000000" pitchFamily="18" charset="-128"/>
              </a:rPr>
            </a:br>
            <a:endParaRPr lang="ja-JP" altLang="en-US" sz="2000" dirty="0" smtClean="0">
              <a:latin typeface="HGP明朝E" panose="02020900000000000000" pitchFamily="18" charset="-128"/>
              <a:ea typeface="HGP明朝E" panose="02020900000000000000" pitchFamily="18" charset="-128"/>
            </a:endParaRPr>
          </a:p>
        </p:txBody>
      </p:sp>
      <p:sp>
        <p:nvSpPr>
          <p:cNvPr id="3" name="テキスト ボックス 2"/>
          <p:cNvSpPr txBox="1"/>
          <p:nvPr/>
        </p:nvSpPr>
        <p:spPr>
          <a:xfrm>
            <a:off x="5779008" y="6038088"/>
            <a:ext cx="3011424" cy="646331"/>
          </a:xfrm>
          <a:prstGeom prst="rect">
            <a:avLst/>
          </a:prstGeom>
          <a:noFill/>
        </p:spPr>
        <p:txBody>
          <a:bodyPr wrap="square" rtlCol="0">
            <a:spAutoFit/>
          </a:bodyPr>
          <a:lstStyle/>
          <a:p>
            <a:pPr algn="r"/>
            <a:r>
              <a:rPr lang="ja-JP" altLang="en-US" dirty="0" smtClean="0"/>
              <a:t>京都府立洛南病院　副院長</a:t>
            </a:r>
            <a:endParaRPr lang="en-US" altLang="ja-JP" dirty="0" smtClean="0"/>
          </a:p>
          <a:p>
            <a:pPr algn="r"/>
            <a:r>
              <a:rPr kumimoji="1" lang="ja-JP" altLang="en-US" dirty="0" smtClean="0"/>
              <a:t>森俊夫先生資料より</a:t>
            </a:r>
            <a:endParaRPr kumimoji="1" lang="ja-JP" altLang="en-US" dirty="0"/>
          </a:p>
        </p:txBody>
      </p:sp>
      <p:sp>
        <p:nvSpPr>
          <p:cNvPr id="4" name="スライド番号プレースホルダー 3"/>
          <p:cNvSpPr>
            <a:spLocks noGrp="1"/>
          </p:cNvSpPr>
          <p:nvPr>
            <p:ph type="sldNum" sz="quarter" idx="12"/>
          </p:nvPr>
        </p:nvSpPr>
        <p:spPr/>
        <p:txBody>
          <a:bodyPr/>
          <a:lstStyle/>
          <a:p>
            <a:fld id="{221FBF51-5073-4B0C-AFEC-7D2093074F3D}" type="slidenum">
              <a:rPr lang="ja-JP" altLang="en-US" smtClean="0">
                <a:solidFill>
                  <a:prstClr val="black">
                    <a:tint val="75000"/>
                  </a:prstClr>
                </a:solidFill>
              </a:rPr>
              <a:pPr/>
              <a:t>45</a:t>
            </a:fld>
            <a:endParaRPr lang="ja-JP" altLang="en-US">
              <a:solidFill>
                <a:prstClr val="black">
                  <a:tint val="75000"/>
                </a:prstClr>
              </a:solidFill>
            </a:endParaRPr>
          </a:p>
        </p:txBody>
      </p:sp>
    </p:spTree>
    <p:extLst>
      <p:ext uri="{BB962C8B-B14F-4D97-AF65-F5344CB8AC3E}">
        <p14:creationId xmlns:p14="http://schemas.microsoft.com/office/powerpoint/2010/main" val="23704779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501521" y="842248"/>
            <a:ext cx="6562725" cy="646331"/>
          </a:xfrm>
          <a:prstGeom prst="rect">
            <a:avLst/>
          </a:prstGeom>
          <a:noFill/>
        </p:spPr>
        <p:txBody>
          <a:bodyPr wrap="square" rtlCol="0">
            <a:spAutoFit/>
          </a:bodyPr>
          <a:lstStyle/>
          <a:p>
            <a:r>
              <a:rPr kumimoji="1" lang="ja-JP" altLang="en-US" sz="3600" dirty="0" smtClean="0">
                <a:latin typeface="HGP明朝E" panose="02020900000000000000" pitchFamily="18" charset="-128"/>
                <a:ea typeface="HGP明朝E" panose="02020900000000000000" pitchFamily="18" charset="-128"/>
              </a:rPr>
              <a:t>ある公式な会議でのやり取り</a:t>
            </a:r>
            <a:endParaRPr kumimoji="1" lang="ja-JP" altLang="en-US" sz="3600" dirty="0">
              <a:latin typeface="HGP明朝E" panose="02020900000000000000" pitchFamily="18" charset="-128"/>
              <a:ea typeface="HGP明朝E" panose="02020900000000000000" pitchFamily="18" charset="-128"/>
            </a:endParaRPr>
          </a:p>
        </p:txBody>
      </p:sp>
      <p:sp>
        <p:nvSpPr>
          <p:cNvPr id="4" name="テキスト ボックス 3"/>
          <p:cNvSpPr txBox="1"/>
          <p:nvPr/>
        </p:nvSpPr>
        <p:spPr>
          <a:xfrm>
            <a:off x="738187" y="1602486"/>
            <a:ext cx="7772400" cy="1200329"/>
          </a:xfrm>
          <a:prstGeom prst="rect">
            <a:avLst/>
          </a:prstGeom>
          <a:noFill/>
          <a:ln>
            <a:solidFill>
              <a:schemeClr val="accent1"/>
            </a:solidFill>
          </a:ln>
        </p:spPr>
        <p:txBody>
          <a:bodyPr wrap="square" rtlCol="0">
            <a:spAutoFit/>
          </a:bodyPr>
          <a:lstStyle/>
          <a:p>
            <a:r>
              <a:rPr kumimoji="1" lang="ja-JP" altLang="en-US" dirty="0" smtClean="0">
                <a:latin typeface="HGP明朝E" panose="02020900000000000000" pitchFamily="18" charset="-128"/>
                <a:ea typeface="HGP明朝E" panose="02020900000000000000" pitchFamily="18" charset="-128"/>
              </a:rPr>
              <a:t>精神科病院の医院長：</a:t>
            </a:r>
            <a:endParaRPr kumimoji="1" lang="en-US" altLang="ja-JP" dirty="0" smtClean="0">
              <a:latin typeface="HGP明朝E" panose="02020900000000000000" pitchFamily="18" charset="-128"/>
              <a:ea typeface="HGP明朝E" panose="02020900000000000000" pitchFamily="18" charset="-128"/>
            </a:endParaRPr>
          </a:p>
          <a:p>
            <a:r>
              <a:rPr lang="ja-JP" altLang="en-US" dirty="0" smtClean="0">
                <a:latin typeface="HGP明朝E" panose="02020900000000000000" pitchFamily="18" charset="-128"/>
                <a:ea typeface="HGP明朝E" panose="02020900000000000000" pitchFamily="18" charset="-128"/>
              </a:rPr>
              <a:t>　・○先生とか○○○はがんばっているかもしれないけど、ほかの特養は、認知　</a:t>
            </a:r>
            <a:endParaRPr lang="en-US" altLang="ja-JP" dirty="0" smtClean="0">
              <a:latin typeface="HGP明朝E" panose="02020900000000000000" pitchFamily="18" charset="-128"/>
              <a:ea typeface="HGP明朝E" panose="02020900000000000000" pitchFamily="18" charset="-128"/>
            </a:endParaRPr>
          </a:p>
          <a:p>
            <a:r>
              <a:rPr lang="ja-JP" altLang="en-US" dirty="0">
                <a:latin typeface="HGP明朝E" panose="02020900000000000000" pitchFamily="18" charset="-128"/>
                <a:ea typeface="HGP明朝E" panose="02020900000000000000" pitchFamily="18" charset="-128"/>
              </a:rPr>
              <a:t>　</a:t>
            </a:r>
            <a:r>
              <a:rPr lang="ja-JP" altLang="en-US" dirty="0" smtClean="0">
                <a:latin typeface="HGP明朝E" panose="02020900000000000000" pitchFamily="18" charset="-128"/>
                <a:ea typeface="HGP明朝E" panose="02020900000000000000" pitchFamily="18" charset="-128"/>
              </a:rPr>
              <a:t>　症の患者さんを悪化させてから病院に連れてくるよ。</a:t>
            </a:r>
            <a:endParaRPr lang="en-US" altLang="ja-JP" dirty="0" smtClean="0">
              <a:latin typeface="HGP明朝E" panose="02020900000000000000" pitchFamily="18" charset="-128"/>
              <a:ea typeface="HGP明朝E" panose="02020900000000000000" pitchFamily="18" charset="-128"/>
            </a:endParaRPr>
          </a:p>
          <a:p>
            <a:r>
              <a:rPr kumimoji="1" lang="ja-JP" altLang="en-US" dirty="0" smtClean="0">
                <a:latin typeface="HGP明朝E" panose="02020900000000000000" pitchFamily="18" charset="-128"/>
                <a:ea typeface="HGP明朝E" panose="02020900000000000000" pitchFamily="18" charset="-128"/>
              </a:rPr>
              <a:t>　・最後は、入院頼まれるよ。</a:t>
            </a:r>
            <a:endParaRPr kumimoji="1" lang="ja-JP" altLang="en-US" dirty="0">
              <a:latin typeface="HGP明朝E" panose="02020900000000000000" pitchFamily="18" charset="-128"/>
              <a:ea typeface="HGP明朝E" panose="02020900000000000000" pitchFamily="18" charset="-128"/>
            </a:endParaRPr>
          </a:p>
        </p:txBody>
      </p:sp>
      <p:sp>
        <p:nvSpPr>
          <p:cNvPr id="5" name="テキスト ボックス 4"/>
          <p:cNvSpPr txBox="1"/>
          <p:nvPr/>
        </p:nvSpPr>
        <p:spPr>
          <a:xfrm>
            <a:off x="738187" y="3050072"/>
            <a:ext cx="7772400" cy="1200329"/>
          </a:xfrm>
          <a:prstGeom prst="rect">
            <a:avLst/>
          </a:prstGeom>
          <a:noFill/>
          <a:ln>
            <a:solidFill>
              <a:schemeClr val="accent1"/>
            </a:solidFill>
          </a:ln>
        </p:spPr>
        <p:txBody>
          <a:bodyPr wrap="square" rtlCol="0">
            <a:spAutoFit/>
          </a:bodyPr>
          <a:lstStyle/>
          <a:p>
            <a:r>
              <a:rPr lang="ja-JP" altLang="en-US" dirty="0">
                <a:latin typeface="HGP明朝E" panose="02020900000000000000" pitchFamily="18" charset="-128"/>
                <a:ea typeface="HGP明朝E" panose="02020900000000000000" pitchFamily="18" charset="-128"/>
              </a:rPr>
              <a:t>特養</a:t>
            </a:r>
            <a:r>
              <a:rPr lang="ja-JP" altLang="en-US" dirty="0" smtClean="0">
                <a:latin typeface="HGP明朝E" panose="02020900000000000000" pitchFamily="18" charset="-128"/>
                <a:ea typeface="HGP明朝E" panose="02020900000000000000" pitchFamily="18" charset="-128"/>
              </a:rPr>
              <a:t>の園長</a:t>
            </a:r>
            <a:r>
              <a:rPr kumimoji="1" lang="ja-JP" altLang="en-US" dirty="0" smtClean="0">
                <a:latin typeface="HGP明朝E" panose="02020900000000000000" pitchFamily="18" charset="-128"/>
                <a:ea typeface="HGP明朝E" panose="02020900000000000000" pitchFamily="18" charset="-128"/>
              </a:rPr>
              <a:t>：</a:t>
            </a:r>
            <a:endParaRPr kumimoji="1" lang="en-US" altLang="ja-JP" dirty="0" smtClean="0">
              <a:latin typeface="HGP明朝E" panose="02020900000000000000" pitchFamily="18" charset="-128"/>
              <a:ea typeface="HGP明朝E" panose="02020900000000000000" pitchFamily="18" charset="-128"/>
            </a:endParaRPr>
          </a:p>
          <a:p>
            <a:r>
              <a:rPr lang="ja-JP" altLang="en-US" dirty="0" smtClean="0">
                <a:latin typeface="HGP明朝E" panose="02020900000000000000" pitchFamily="18" charset="-128"/>
                <a:ea typeface="HGP明朝E" panose="02020900000000000000" pitchFamily="18" charset="-128"/>
              </a:rPr>
              <a:t>　・・・・・（心の中で）確かにそのような施設から、逃げ出してうちの施設に来られた方はいる。ここで反論するよりも、認知症になっても、いたずらに精神科病院</a:t>
            </a:r>
            <a:r>
              <a:rPr lang="ja-JP" altLang="en-US" dirty="0">
                <a:latin typeface="HGP明朝E" panose="02020900000000000000" pitchFamily="18" charset="-128"/>
                <a:ea typeface="HGP明朝E" panose="02020900000000000000" pitchFamily="18" charset="-128"/>
              </a:rPr>
              <a:t>に</a:t>
            </a:r>
            <a:r>
              <a:rPr lang="ja-JP" altLang="en-US" dirty="0" smtClean="0">
                <a:latin typeface="HGP明朝E" panose="02020900000000000000" pitchFamily="18" charset="-128"/>
                <a:ea typeface="HGP明朝E" panose="02020900000000000000" pitchFamily="18" charset="-128"/>
              </a:rPr>
              <a:t>入院しなくていいような京都をつくるしかない！（決意）</a:t>
            </a:r>
            <a:endParaRPr kumimoji="1" lang="ja-JP" altLang="en-US" dirty="0">
              <a:latin typeface="HGP明朝E" panose="02020900000000000000" pitchFamily="18" charset="-128"/>
              <a:ea typeface="HGP明朝E" panose="02020900000000000000" pitchFamily="18" charset="-128"/>
            </a:endParaRPr>
          </a:p>
        </p:txBody>
      </p:sp>
      <p:sp>
        <p:nvSpPr>
          <p:cNvPr id="2" name="テキスト ボックス 1"/>
          <p:cNvSpPr txBox="1"/>
          <p:nvPr/>
        </p:nvSpPr>
        <p:spPr>
          <a:xfrm>
            <a:off x="738187" y="4848225"/>
            <a:ext cx="7586663" cy="1200329"/>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kumimoji="1" lang="ja-JP" altLang="en-US" dirty="0" smtClean="0">
                <a:ln w="0"/>
                <a:effectLst>
                  <a:outerShdw blurRad="38100" dist="19050" dir="2700000" algn="tl" rotWithShape="0">
                    <a:schemeClr val="dk1">
                      <a:alpha val="40000"/>
                    </a:schemeClr>
                  </a:outerShdw>
                </a:effectLst>
              </a:rPr>
              <a:t>２９年度より、市老協にて「認知症ケア強化プロジェクト」を立ち上げて、その委員長に就任。</a:t>
            </a:r>
            <a:endParaRPr kumimoji="1" lang="en-US" altLang="ja-JP" dirty="0" smtClean="0">
              <a:ln w="0"/>
              <a:effectLst>
                <a:outerShdw blurRad="38100" dist="19050" dir="2700000" algn="tl" rotWithShape="0">
                  <a:schemeClr val="dk1">
                    <a:alpha val="40000"/>
                  </a:schemeClr>
                </a:outerShdw>
              </a:effectLst>
            </a:endParaRPr>
          </a:p>
          <a:p>
            <a:r>
              <a:rPr lang="ja-JP" altLang="en-US" dirty="0">
                <a:ln w="0"/>
                <a:effectLst>
                  <a:outerShdw blurRad="38100" dist="19050" dir="2700000" algn="tl" rotWithShape="0">
                    <a:schemeClr val="dk1">
                      <a:alpha val="40000"/>
                    </a:schemeClr>
                  </a:outerShdw>
                </a:effectLst>
              </a:rPr>
              <a:t>京都市</a:t>
            </a:r>
            <a:r>
              <a:rPr lang="ja-JP" altLang="en-US" dirty="0" smtClean="0">
                <a:ln w="0"/>
                <a:effectLst>
                  <a:outerShdw blurRad="38100" dist="19050" dir="2700000" algn="tl" rotWithShape="0">
                    <a:schemeClr val="dk1">
                      <a:alpha val="40000"/>
                    </a:schemeClr>
                  </a:outerShdw>
                </a:effectLst>
              </a:rPr>
              <a:t>が</a:t>
            </a:r>
            <a:r>
              <a:rPr lang="ja-JP" altLang="en-US" dirty="0">
                <a:ln w="0"/>
                <a:effectLst>
                  <a:outerShdw blurRad="38100" dist="19050" dir="2700000" algn="tl" rotWithShape="0">
                    <a:schemeClr val="dk1">
                      <a:alpha val="40000"/>
                    </a:schemeClr>
                  </a:outerShdw>
                </a:effectLst>
              </a:rPr>
              <a:t>行</a:t>
            </a:r>
            <a:r>
              <a:rPr lang="ja-JP" altLang="en-US" dirty="0" smtClean="0">
                <a:ln w="0"/>
                <a:effectLst>
                  <a:outerShdw blurRad="38100" dist="19050" dir="2700000" algn="tl" rotWithShape="0">
                    <a:schemeClr val="dk1">
                      <a:alpha val="40000"/>
                    </a:schemeClr>
                  </a:outerShdw>
                </a:effectLst>
              </a:rPr>
              <a:t>っている認知症実践者研修、及びリーダー研修の受講者に対してフォローアップ研修と、施設管理者等に対する施設マネジメント研修を企画中。</a:t>
            </a:r>
            <a:endParaRPr kumimoji="1" lang="ja-JP" altLang="en-US" dirty="0">
              <a:ln w="0"/>
              <a:effectLst>
                <a:outerShdw blurRad="38100" dist="19050" dir="2700000" algn="tl" rotWithShape="0">
                  <a:schemeClr val="dk1">
                    <a:alpha val="40000"/>
                  </a:schemeClr>
                </a:outerShdw>
              </a:effectLst>
            </a:endParaRPr>
          </a:p>
        </p:txBody>
      </p:sp>
      <p:sp>
        <p:nvSpPr>
          <p:cNvPr id="6" name="下矢印 5"/>
          <p:cNvSpPr/>
          <p:nvPr/>
        </p:nvSpPr>
        <p:spPr>
          <a:xfrm>
            <a:off x="3669505" y="4368338"/>
            <a:ext cx="1724025" cy="36195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p:cNvSpPr>
            <a:spLocks noGrp="1"/>
          </p:cNvSpPr>
          <p:nvPr>
            <p:ph type="sldNum" sz="quarter" idx="12"/>
          </p:nvPr>
        </p:nvSpPr>
        <p:spPr/>
        <p:txBody>
          <a:bodyPr/>
          <a:lstStyle/>
          <a:p>
            <a:fld id="{37301AFC-FF9E-48C0-9178-2F56D3CD311A}" type="slidenum">
              <a:rPr kumimoji="1" lang="ja-JP" altLang="en-US" smtClean="0"/>
              <a:t>46</a:t>
            </a:fld>
            <a:endParaRPr kumimoji="1" lang="ja-JP" altLang="en-US"/>
          </a:p>
        </p:txBody>
      </p:sp>
    </p:spTree>
    <p:extLst>
      <p:ext uri="{BB962C8B-B14F-4D97-AF65-F5344CB8AC3E}">
        <p14:creationId xmlns:p14="http://schemas.microsoft.com/office/powerpoint/2010/main" val="316832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10768" y="719328"/>
            <a:ext cx="7498080" cy="1077218"/>
          </a:xfrm>
          <a:prstGeom prst="rect">
            <a:avLst/>
          </a:prstGeom>
          <a:ln/>
        </p:spPr>
        <p:style>
          <a:lnRef idx="1">
            <a:schemeClr val="accent5"/>
          </a:lnRef>
          <a:fillRef idx="2">
            <a:schemeClr val="accent5"/>
          </a:fillRef>
          <a:effectRef idx="1">
            <a:schemeClr val="accent5"/>
          </a:effectRef>
          <a:fontRef idx="minor">
            <a:schemeClr val="dk1"/>
          </a:fontRef>
        </p:style>
        <p:txBody>
          <a:bodyPr vert="horz" wrap="square" rtlCol="0">
            <a:spAutoFit/>
          </a:bodyPr>
          <a:lstStyle/>
          <a:p>
            <a:pPr algn="ctr"/>
            <a:r>
              <a:rPr kumimoji="1" lang="ja-JP" altLang="en-US" sz="3200" dirty="0" smtClean="0">
                <a:latin typeface="HGP明朝E" panose="02020900000000000000" pitchFamily="18" charset="-128"/>
                <a:ea typeface="HGP明朝E" panose="02020900000000000000" pitchFamily="18" charset="-128"/>
              </a:rPr>
              <a:t>ひとつの法人、施設だけよくなってもそこにたどり着ける人は限られている。</a:t>
            </a:r>
            <a:endParaRPr kumimoji="1" lang="ja-JP" altLang="en-US" sz="3200" dirty="0">
              <a:latin typeface="HGP明朝E" panose="02020900000000000000" pitchFamily="18" charset="-128"/>
              <a:ea typeface="HGP明朝E" panose="02020900000000000000" pitchFamily="18" charset="-128"/>
            </a:endParaRPr>
          </a:p>
        </p:txBody>
      </p:sp>
      <p:sp>
        <p:nvSpPr>
          <p:cNvPr id="3" name="下矢印 2"/>
          <p:cNvSpPr/>
          <p:nvPr/>
        </p:nvSpPr>
        <p:spPr>
          <a:xfrm>
            <a:off x="3605784" y="1979427"/>
            <a:ext cx="1908048" cy="5565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2005584" y="2718818"/>
            <a:ext cx="5321808" cy="769441"/>
          </a:xfrm>
          <a:prstGeom prst="rect">
            <a:avLst/>
          </a:prstGeom>
          <a:ln/>
        </p:spPr>
        <p:style>
          <a:lnRef idx="0">
            <a:schemeClr val="accent2"/>
          </a:lnRef>
          <a:fillRef idx="3">
            <a:schemeClr val="accent2"/>
          </a:fillRef>
          <a:effectRef idx="3">
            <a:schemeClr val="accent2"/>
          </a:effectRef>
          <a:fontRef idx="minor">
            <a:schemeClr val="lt1"/>
          </a:fontRef>
        </p:style>
        <p:txBody>
          <a:bodyPr wrap="square" rtlCol="0">
            <a:spAutoFit/>
          </a:bodyPr>
          <a:lstStyle/>
          <a:p>
            <a:r>
              <a:rPr kumimoji="1" lang="ja-JP" altLang="en-US" sz="4400" b="1" dirty="0" smtClean="0">
                <a:latin typeface="HGP明朝E" panose="02020900000000000000" pitchFamily="18" charset="-128"/>
                <a:ea typeface="HGP明朝E" panose="02020900000000000000" pitchFamily="18" charset="-128"/>
              </a:rPr>
              <a:t>特養のケアの標準化</a:t>
            </a:r>
            <a:endParaRPr kumimoji="1" lang="ja-JP" altLang="en-US" sz="4400" b="1" dirty="0">
              <a:latin typeface="HGP明朝E" panose="02020900000000000000" pitchFamily="18" charset="-128"/>
              <a:ea typeface="HGP明朝E" panose="02020900000000000000" pitchFamily="18" charset="-128"/>
            </a:endParaRPr>
          </a:p>
        </p:txBody>
      </p:sp>
      <p:sp>
        <p:nvSpPr>
          <p:cNvPr id="5" name="下矢印 4"/>
          <p:cNvSpPr/>
          <p:nvPr/>
        </p:nvSpPr>
        <p:spPr>
          <a:xfrm>
            <a:off x="3605784" y="3765703"/>
            <a:ext cx="1908048" cy="6448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926592" y="4730496"/>
            <a:ext cx="7559040" cy="1077218"/>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ja-JP" altLang="en-US" sz="3200" dirty="0" smtClean="0">
                <a:latin typeface="HGP明朝E" panose="02020900000000000000" pitchFamily="18" charset="-128"/>
                <a:ea typeface="HGP明朝E" panose="02020900000000000000" pitchFamily="18" charset="-128"/>
              </a:rPr>
              <a:t>大規模法人の「経営マネジメント」を応用して、京都全体の改革はできないものか？</a:t>
            </a:r>
            <a:endParaRPr kumimoji="1" lang="ja-JP" altLang="en-US" sz="3200" dirty="0">
              <a:latin typeface="HGP明朝E" panose="02020900000000000000" pitchFamily="18" charset="-128"/>
              <a:ea typeface="HGP明朝E" panose="02020900000000000000" pitchFamily="18" charset="-128"/>
            </a:endParaRPr>
          </a:p>
        </p:txBody>
      </p:sp>
      <p:sp>
        <p:nvSpPr>
          <p:cNvPr id="7" name="スライド番号プレースホルダー 6"/>
          <p:cNvSpPr>
            <a:spLocks noGrp="1"/>
          </p:cNvSpPr>
          <p:nvPr>
            <p:ph type="sldNum" sz="quarter" idx="12"/>
          </p:nvPr>
        </p:nvSpPr>
        <p:spPr/>
        <p:txBody>
          <a:bodyPr/>
          <a:lstStyle/>
          <a:p>
            <a:fld id="{37301AFC-FF9E-48C0-9178-2F56D3CD311A}" type="slidenum">
              <a:rPr kumimoji="1" lang="ja-JP" altLang="en-US" smtClean="0"/>
              <a:t>47</a:t>
            </a:fld>
            <a:endParaRPr kumimoji="1" lang="ja-JP" altLang="en-US"/>
          </a:p>
        </p:txBody>
      </p:sp>
    </p:spTree>
    <p:extLst>
      <p:ext uri="{BB962C8B-B14F-4D97-AF65-F5344CB8AC3E}">
        <p14:creationId xmlns:p14="http://schemas.microsoft.com/office/powerpoint/2010/main" val="188355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590675" y="2533650"/>
            <a:ext cx="5972175" cy="3352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 name="テキスト ボックス 1"/>
          <p:cNvSpPr txBox="1"/>
          <p:nvPr/>
        </p:nvSpPr>
        <p:spPr>
          <a:xfrm>
            <a:off x="2476881" y="961263"/>
            <a:ext cx="4403979" cy="646331"/>
          </a:xfrm>
          <a:prstGeom prst="rect">
            <a:avLst/>
          </a:prstGeom>
          <a:noFill/>
        </p:spPr>
        <p:txBody>
          <a:bodyPr wrap="square" rtlCol="0">
            <a:spAutoFit/>
          </a:bodyPr>
          <a:lstStyle/>
          <a:p>
            <a:r>
              <a:rPr kumimoji="1" lang="ja-JP" altLang="en-US" sz="3600" dirty="0" smtClean="0">
                <a:latin typeface="HGP明朝E" panose="02020900000000000000" pitchFamily="18" charset="-128"/>
                <a:ea typeface="HGP明朝E" panose="02020900000000000000" pitchFamily="18" charset="-128"/>
              </a:rPr>
              <a:t>社会福祉施設経営論</a:t>
            </a:r>
            <a:endParaRPr kumimoji="1" lang="ja-JP" altLang="en-US" sz="3600" dirty="0">
              <a:latin typeface="HGP明朝E" panose="02020900000000000000" pitchFamily="18" charset="-128"/>
              <a:ea typeface="HGP明朝E" panose="02020900000000000000" pitchFamily="18" charset="-128"/>
            </a:endParaRPr>
          </a:p>
        </p:txBody>
      </p:sp>
      <p:sp>
        <p:nvSpPr>
          <p:cNvPr id="3" name="テキスト ボックス 2"/>
          <p:cNvSpPr txBox="1"/>
          <p:nvPr/>
        </p:nvSpPr>
        <p:spPr>
          <a:xfrm>
            <a:off x="1847088" y="3108960"/>
            <a:ext cx="5370576" cy="1015663"/>
          </a:xfrm>
          <a:prstGeom prst="rect">
            <a:avLst/>
          </a:prstGeom>
          <a:noFill/>
        </p:spPr>
        <p:txBody>
          <a:bodyPr wrap="square" rtlCol="0">
            <a:spAutoFit/>
          </a:bodyPr>
          <a:lstStyle/>
          <a:p>
            <a:pPr algn="ctr"/>
            <a:r>
              <a:rPr kumimoji="1" lang="ja-JP" altLang="en-US" sz="6000" dirty="0" smtClean="0">
                <a:latin typeface="HGP明朝E" panose="02020900000000000000" pitchFamily="18" charset="-128"/>
                <a:ea typeface="HGP明朝E" panose="02020900000000000000" pitchFamily="18" charset="-128"/>
              </a:rPr>
              <a:t>同和園の場合</a:t>
            </a:r>
            <a:endParaRPr kumimoji="1" lang="ja-JP" altLang="en-US" sz="6000" dirty="0">
              <a:latin typeface="HGP明朝E" panose="02020900000000000000" pitchFamily="18" charset="-128"/>
              <a:ea typeface="HGP明朝E" panose="02020900000000000000" pitchFamily="18" charset="-128"/>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6881" y="4403212"/>
            <a:ext cx="1975372" cy="815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9591" y="4426260"/>
            <a:ext cx="1161798" cy="792583"/>
          </a:xfrm>
          <a:prstGeom prst="rect">
            <a:avLst/>
          </a:prstGeom>
        </p:spPr>
      </p:pic>
      <p:sp>
        <p:nvSpPr>
          <p:cNvPr id="7" name="スライド番号プレースホルダー 6"/>
          <p:cNvSpPr>
            <a:spLocks noGrp="1"/>
          </p:cNvSpPr>
          <p:nvPr>
            <p:ph type="sldNum" sz="quarter" idx="12"/>
          </p:nvPr>
        </p:nvSpPr>
        <p:spPr/>
        <p:txBody>
          <a:bodyPr/>
          <a:lstStyle/>
          <a:p>
            <a:fld id="{37301AFC-FF9E-48C0-9178-2F56D3CD311A}" type="slidenum">
              <a:rPr kumimoji="1" lang="ja-JP" altLang="en-US" smtClean="0"/>
              <a:t>48</a:t>
            </a:fld>
            <a:endParaRPr kumimoji="1" lang="ja-JP" altLang="en-US"/>
          </a:p>
        </p:txBody>
      </p:sp>
    </p:spTree>
    <p:extLst>
      <p:ext uri="{BB962C8B-B14F-4D97-AF65-F5344CB8AC3E}">
        <p14:creationId xmlns:p14="http://schemas.microsoft.com/office/powerpoint/2010/main" val="17608335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81050" y="1400175"/>
            <a:ext cx="7734300" cy="3785652"/>
          </a:xfrm>
          <a:prstGeom prst="rect">
            <a:avLst/>
          </a:prstGeom>
          <a:noFill/>
        </p:spPr>
        <p:txBody>
          <a:bodyPr wrap="square" rtlCol="0">
            <a:spAutoFit/>
          </a:bodyPr>
          <a:lstStyle/>
          <a:p>
            <a:pPr algn="ctr"/>
            <a:r>
              <a:rPr lang="ja-JP" altLang="en-US" sz="6000" dirty="0" smtClean="0">
                <a:solidFill>
                  <a:prstClr val="black"/>
                </a:solidFill>
                <a:latin typeface="HGP明朝E" panose="02020900000000000000" pitchFamily="18" charset="-128"/>
                <a:ea typeface="HGP明朝E" panose="02020900000000000000" pitchFamily="18" charset="-128"/>
              </a:rPr>
              <a:t>「サービスの質の確保」と</a:t>
            </a:r>
            <a:endParaRPr lang="en-US" altLang="ja-JP" sz="6000" dirty="0" smtClean="0">
              <a:solidFill>
                <a:prstClr val="black"/>
              </a:solidFill>
              <a:latin typeface="HGP明朝E" panose="02020900000000000000" pitchFamily="18" charset="-128"/>
              <a:ea typeface="HGP明朝E" panose="02020900000000000000" pitchFamily="18" charset="-128"/>
            </a:endParaRPr>
          </a:p>
          <a:p>
            <a:pPr algn="ctr"/>
            <a:r>
              <a:rPr lang="ja-JP" altLang="en-US" sz="6000" dirty="0" smtClean="0">
                <a:solidFill>
                  <a:prstClr val="black"/>
                </a:solidFill>
                <a:latin typeface="HGP明朝E" panose="02020900000000000000" pitchFamily="18" charset="-128"/>
                <a:ea typeface="HGP明朝E" panose="02020900000000000000" pitchFamily="18" charset="-128"/>
              </a:rPr>
              <a:t>「スタッフマネジメント」</a:t>
            </a:r>
            <a:endParaRPr lang="en-US" altLang="ja-JP" sz="6000" dirty="0" smtClean="0">
              <a:solidFill>
                <a:prstClr val="black"/>
              </a:solidFill>
              <a:latin typeface="HGP明朝E" panose="02020900000000000000" pitchFamily="18" charset="-128"/>
              <a:ea typeface="HGP明朝E" panose="02020900000000000000" pitchFamily="18" charset="-128"/>
            </a:endParaRPr>
          </a:p>
          <a:p>
            <a:pPr algn="ctr"/>
            <a:r>
              <a:rPr lang="ja-JP" altLang="en-US" sz="6000" dirty="0" smtClean="0">
                <a:solidFill>
                  <a:prstClr val="black"/>
                </a:solidFill>
                <a:latin typeface="HGP明朝E" panose="02020900000000000000" pitchFamily="18" charset="-128"/>
                <a:ea typeface="HGP明朝E" panose="02020900000000000000" pitchFamily="18" charset="-128"/>
              </a:rPr>
              <a:t>について</a:t>
            </a:r>
            <a:endParaRPr lang="ja-JP" altLang="en-US" sz="6000" dirty="0">
              <a:solidFill>
                <a:prstClr val="black"/>
              </a:solidFill>
              <a:latin typeface="HGP明朝E" panose="02020900000000000000" pitchFamily="18" charset="-128"/>
              <a:ea typeface="HGP明朝E" panose="02020900000000000000" pitchFamily="18" charset="-128"/>
            </a:endParaRPr>
          </a:p>
        </p:txBody>
      </p:sp>
      <p:sp>
        <p:nvSpPr>
          <p:cNvPr id="3" name="スライド番号プレースホルダー 2"/>
          <p:cNvSpPr>
            <a:spLocks noGrp="1"/>
          </p:cNvSpPr>
          <p:nvPr>
            <p:ph type="sldNum" sz="quarter" idx="12"/>
          </p:nvPr>
        </p:nvSpPr>
        <p:spPr/>
        <p:txBody>
          <a:bodyPr/>
          <a:lstStyle/>
          <a:p>
            <a:fld id="{37301AFC-FF9E-48C0-9178-2F56D3CD311A}" type="slidenum">
              <a:rPr kumimoji="1" lang="ja-JP" altLang="en-US" smtClean="0"/>
              <a:t>49</a:t>
            </a:fld>
            <a:endParaRPr kumimoji="1" lang="ja-JP" altLang="en-US"/>
          </a:p>
        </p:txBody>
      </p:sp>
    </p:spTree>
    <p:extLst>
      <p:ext uri="{BB962C8B-B14F-4D97-AF65-F5344CB8AC3E}">
        <p14:creationId xmlns:p14="http://schemas.microsoft.com/office/powerpoint/2010/main" val="12304624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ashimotosama_4.14.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857250"/>
            <a:ext cx="9144000" cy="5143500"/>
          </a:xfrm>
          <a:prstGeom prst="rect">
            <a:avLst/>
          </a:prstGeom>
        </p:spPr>
      </p:pic>
      <p:sp>
        <p:nvSpPr>
          <p:cNvPr id="2" name="スライド番号プレースホルダー 1"/>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5</a:t>
            </a:fld>
            <a:endParaRPr lang="ja-JP" altLang="en-US">
              <a:solidFill>
                <a:prstClr val="black">
                  <a:tint val="75000"/>
                </a:prstClr>
              </a:solidFill>
            </a:endParaRPr>
          </a:p>
        </p:txBody>
      </p:sp>
    </p:spTree>
    <p:extLst>
      <p:ext uri="{BB962C8B-B14F-4D97-AF65-F5344CB8AC3E}">
        <p14:creationId xmlns:p14="http://schemas.microsoft.com/office/powerpoint/2010/main" val="37236617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ローチャート: 手作業 1"/>
          <p:cNvSpPr/>
          <p:nvPr/>
        </p:nvSpPr>
        <p:spPr>
          <a:xfrm>
            <a:off x="380590" y="476279"/>
            <a:ext cx="8349420" cy="3876363"/>
          </a:xfrm>
          <a:prstGeom prst="flowChartManualOperation">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solidFill>
                <a:srgbClr val="FFFFFF"/>
              </a:solidFill>
            </a:endParaRPr>
          </a:p>
        </p:txBody>
      </p:sp>
      <p:sp>
        <p:nvSpPr>
          <p:cNvPr id="10" name="正方形/長方形 9"/>
          <p:cNvSpPr/>
          <p:nvPr/>
        </p:nvSpPr>
        <p:spPr>
          <a:xfrm>
            <a:off x="1273925" y="476278"/>
            <a:ext cx="6575839" cy="944746"/>
          </a:xfrm>
          <a:prstGeom prst="rect">
            <a:avLst/>
          </a:prstGeom>
        </p:spPr>
        <p:txBody>
          <a:bodyPr wrap="none">
            <a:spAutoFit/>
          </a:bodyPr>
          <a:lstStyle/>
          <a:p>
            <a:r>
              <a:rPr lang="ja-JP" altLang="en-US" sz="5539" dirty="0">
                <a:solidFill>
                  <a:srgbClr val="000000"/>
                </a:solidFill>
                <a:latin typeface="HGS明朝B" panose="02020800000000000000" pitchFamily="18" charset="-128"/>
                <a:ea typeface="HGS明朝B" panose="02020800000000000000" pitchFamily="18" charset="-128"/>
              </a:rPr>
              <a:t>サービスの質の確保</a:t>
            </a:r>
          </a:p>
        </p:txBody>
      </p:sp>
      <p:sp>
        <p:nvSpPr>
          <p:cNvPr id="11" name="正方形/長方形 10"/>
          <p:cNvSpPr/>
          <p:nvPr/>
        </p:nvSpPr>
        <p:spPr>
          <a:xfrm>
            <a:off x="2436567" y="1990904"/>
            <a:ext cx="4156907" cy="774186"/>
          </a:xfrm>
          <a:prstGeom prst="rect">
            <a:avLst/>
          </a:prstGeom>
        </p:spPr>
        <p:txBody>
          <a:bodyPr wrap="none">
            <a:spAutoFit/>
          </a:bodyPr>
          <a:lstStyle/>
          <a:p>
            <a:r>
              <a:rPr lang="ja-JP" altLang="en-US" sz="4431" dirty="0">
                <a:solidFill>
                  <a:srgbClr val="000000"/>
                </a:solidFill>
                <a:latin typeface="HGS明朝B" panose="02020800000000000000" pitchFamily="18" charset="-128"/>
                <a:ea typeface="HGS明朝B" panose="02020800000000000000" pitchFamily="18" charset="-128"/>
              </a:rPr>
              <a:t>介護人材の確保</a:t>
            </a:r>
          </a:p>
        </p:txBody>
      </p:sp>
      <p:sp>
        <p:nvSpPr>
          <p:cNvPr id="5" name="テキスト ボックス 4"/>
          <p:cNvSpPr txBox="1"/>
          <p:nvPr/>
        </p:nvSpPr>
        <p:spPr>
          <a:xfrm>
            <a:off x="2170552" y="3657895"/>
            <a:ext cx="4769488" cy="660502"/>
          </a:xfrm>
          <a:prstGeom prst="rect">
            <a:avLst/>
          </a:prstGeom>
          <a:noFill/>
        </p:spPr>
        <p:txBody>
          <a:bodyPr wrap="square" rtlCol="0">
            <a:spAutoFit/>
          </a:bodyPr>
          <a:lstStyle/>
          <a:p>
            <a:pPr algn="ctr"/>
            <a:r>
              <a:rPr lang="ja-JP" altLang="en-US" sz="3692" dirty="0">
                <a:solidFill>
                  <a:srgbClr val="000000"/>
                </a:solidFill>
                <a:latin typeface="HGS明朝B" panose="02020800000000000000" pitchFamily="18" charset="-128"/>
                <a:ea typeface="HGS明朝B" panose="02020800000000000000" pitchFamily="18" charset="-128"/>
              </a:rPr>
              <a:t>安心して働ける環境</a:t>
            </a:r>
            <a:endParaRPr lang="en-US" altLang="ja-JP" sz="3692" dirty="0">
              <a:solidFill>
                <a:srgbClr val="000000"/>
              </a:solidFill>
              <a:latin typeface="HGS明朝B" panose="02020800000000000000" pitchFamily="18" charset="-128"/>
              <a:ea typeface="HGS明朝B" panose="02020800000000000000" pitchFamily="18" charset="-128"/>
            </a:endParaRPr>
          </a:p>
        </p:txBody>
      </p:sp>
      <p:pic>
        <p:nvPicPr>
          <p:cNvPr id="13" name="図 12" descr="画面の領域"/>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8717" y="1474221"/>
            <a:ext cx="1146522" cy="541207"/>
          </a:xfrm>
          <a:prstGeom prst="rect">
            <a:avLst/>
          </a:prstGeom>
        </p:spPr>
      </p:pic>
      <p:pic>
        <p:nvPicPr>
          <p:cNvPr id="14" name="図 13" descr="画面の領域"/>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098717" y="2915343"/>
            <a:ext cx="1146522" cy="633664"/>
          </a:xfrm>
          <a:prstGeom prst="rect">
            <a:avLst/>
          </a:prstGeom>
        </p:spPr>
      </p:pic>
      <p:pic>
        <p:nvPicPr>
          <p:cNvPr id="15" name="図 14"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7992" y="4352642"/>
            <a:ext cx="4434608" cy="2324383"/>
          </a:xfrm>
          <a:prstGeom prst="rect">
            <a:avLst/>
          </a:prstGeom>
        </p:spPr>
      </p:pic>
      <p:pic>
        <p:nvPicPr>
          <p:cNvPr id="12" name="図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4117" y="5559947"/>
            <a:ext cx="662357" cy="451862"/>
          </a:xfrm>
          <a:prstGeom prst="rect">
            <a:avLst/>
          </a:prstGeom>
        </p:spPr>
      </p:pic>
      <p:sp>
        <p:nvSpPr>
          <p:cNvPr id="4" name="スライド番号プレースホルダー 3"/>
          <p:cNvSpPr>
            <a:spLocks noGrp="1"/>
          </p:cNvSpPr>
          <p:nvPr>
            <p:ph type="sldNum" sz="quarter" idx="12"/>
          </p:nvPr>
        </p:nvSpPr>
        <p:spPr/>
        <p:txBody>
          <a:bodyPr/>
          <a:lstStyle/>
          <a:p>
            <a:fld id="{C1E59EC2-C991-490C-8B12-10A5A788F3FE}" type="slidenum">
              <a:rPr lang="ja-JP" altLang="en-US" smtClean="0"/>
              <a:pPr/>
              <a:t>50</a:t>
            </a:fld>
            <a:endParaRPr lang="ja-JP" altLang="en-US"/>
          </a:p>
        </p:txBody>
      </p:sp>
    </p:spTree>
    <p:extLst>
      <p:ext uri="{BB962C8B-B14F-4D97-AF65-F5344CB8AC3E}">
        <p14:creationId xmlns:p14="http://schemas.microsoft.com/office/powerpoint/2010/main" val="21058808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622600" y="1434869"/>
            <a:ext cx="7835916" cy="1001556"/>
          </a:xfrm>
          <a:prstGeom prst="rect">
            <a:avLst/>
          </a:prstGeom>
        </p:spPr>
        <p:txBody>
          <a:bodyPr wrap="square">
            <a:spAutoFit/>
          </a:bodyPr>
          <a:lstStyle/>
          <a:p>
            <a:pPr algn="ctr"/>
            <a:r>
              <a:rPr lang="ja-JP" altLang="en-US" sz="2954" dirty="0">
                <a:solidFill>
                  <a:srgbClr val="000000"/>
                </a:solidFill>
                <a:latin typeface="HGS明朝E" panose="02020900000000000000" pitchFamily="18" charset="-128"/>
                <a:ea typeface="HGS明朝E" panose="02020900000000000000" pitchFamily="18" charset="-128"/>
              </a:rPr>
              <a:t>京都府が「きょうと福祉人材育成認証制度」を制度化した背景</a:t>
            </a:r>
          </a:p>
        </p:txBody>
      </p:sp>
      <p:sp>
        <p:nvSpPr>
          <p:cNvPr id="5" name="正方形/長方形 4"/>
          <p:cNvSpPr/>
          <p:nvPr/>
        </p:nvSpPr>
        <p:spPr>
          <a:xfrm>
            <a:off x="354208" y="2721861"/>
            <a:ext cx="8372702" cy="2819233"/>
          </a:xfrm>
          <a:prstGeom prst="rect">
            <a:avLst/>
          </a:prstGeom>
        </p:spPr>
        <p:txBody>
          <a:bodyPr wrap="square">
            <a:spAutoFit/>
          </a:bodyPr>
          <a:lstStyle/>
          <a:p>
            <a:pPr marL="123095" indent="140680"/>
            <a:r>
              <a:rPr lang="ja-JP" altLang="ja-JP" sz="2215" kern="100" dirty="0">
                <a:solidFill>
                  <a:srgbClr val="000000"/>
                </a:solidFill>
                <a:latin typeface="HGS明朝E" panose="02020900000000000000" pitchFamily="18" charset="-128"/>
                <a:ea typeface="HGS明朝E" panose="02020900000000000000" pitchFamily="18" charset="-128"/>
                <a:cs typeface="メイリオ" panose="020B0604030504040204" pitchFamily="50" charset="-128"/>
              </a:rPr>
              <a:t>京都府は、急速に拡大・成長する福祉業界の人材確保を喫緊の重点課題を捉え、いろいろな対応を行なっていた。</a:t>
            </a:r>
            <a:r>
              <a:rPr lang="ja-JP" altLang="ja-JP" sz="2215" kern="100" dirty="0">
                <a:solidFill>
                  <a:srgbClr val="000000"/>
                </a:solidFill>
                <a:latin typeface="HGS明朝E" panose="02020900000000000000" pitchFamily="18" charset="-128"/>
                <a:ea typeface="HGS明朝E" panose="02020900000000000000" pitchFamily="18" charset="-128"/>
                <a:cs typeface="Times New Roman" panose="02020603050405020304" pitchFamily="18" charset="0"/>
              </a:rPr>
              <a:t> </a:t>
            </a:r>
            <a:endParaRPr lang="en-US" altLang="ja-JP" sz="2215" kern="100" dirty="0">
              <a:solidFill>
                <a:srgbClr val="000000"/>
              </a:solidFill>
              <a:latin typeface="HGS明朝E" panose="02020900000000000000" pitchFamily="18" charset="-128"/>
              <a:ea typeface="HGS明朝E" panose="02020900000000000000" pitchFamily="18" charset="-128"/>
              <a:cs typeface="Times New Roman" panose="02020603050405020304" pitchFamily="18" charset="0"/>
            </a:endParaRPr>
          </a:p>
          <a:p>
            <a:pPr marL="123095" indent="140680"/>
            <a:r>
              <a:rPr lang="ja-JP" altLang="ja-JP" sz="2215" kern="100" dirty="0">
                <a:solidFill>
                  <a:srgbClr val="000000"/>
                </a:solidFill>
                <a:latin typeface="HGS明朝E" panose="02020900000000000000" pitchFamily="18" charset="-128"/>
                <a:ea typeface="HGS明朝E" panose="02020900000000000000" pitchFamily="18" charset="-128"/>
                <a:cs typeface="メイリオ" panose="020B0604030504040204" pitchFamily="50" charset="-128"/>
              </a:rPr>
              <a:t>そんな中、「給与や定着率が悪い」、「キャリアパスが見えな</a:t>
            </a:r>
            <a:r>
              <a:rPr lang="ja-JP" altLang="en-US" sz="2215" kern="100" dirty="0">
                <a:solidFill>
                  <a:srgbClr val="000000"/>
                </a:solidFill>
                <a:latin typeface="HGS明朝E" panose="02020900000000000000" pitchFamily="18" charset="-128"/>
                <a:ea typeface="HGS明朝E" panose="02020900000000000000" pitchFamily="18" charset="-128"/>
                <a:cs typeface="メイリオ" panose="020B0604030504040204" pitchFamily="50" charset="-128"/>
              </a:rPr>
              <a:t>い</a:t>
            </a:r>
            <a:r>
              <a:rPr lang="ja-JP" altLang="ja-JP" sz="2215" kern="100" dirty="0">
                <a:solidFill>
                  <a:srgbClr val="000000"/>
                </a:solidFill>
                <a:latin typeface="HGS明朝E" panose="02020900000000000000" pitchFamily="18" charset="-128"/>
                <a:ea typeface="HGS明朝E" panose="02020900000000000000" pitchFamily="18" charset="-128"/>
                <a:cs typeface="メイリオ" panose="020B0604030504040204" pitchFamily="50" charset="-128"/>
              </a:rPr>
              <a:t>」などといった理由で、学生をはじめとした若者がなかなか福祉の業界を選ばない現状を改善するため、福祉業界が若者にとって安心して働ける業界であることを示すために、</a:t>
            </a:r>
            <a:r>
              <a:rPr lang="ja-JP" altLang="en-US" sz="2215" kern="100" dirty="0">
                <a:solidFill>
                  <a:srgbClr val="000000"/>
                </a:solidFill>
                <a:latin typeface="HGS明朝E" panose="02020900000000000000" pitchFamily="18" charset="-128"/>
                <a:ea typeface="HGS明朝E" panose="02020900000000000000" pitchFamily="18" charset="-128"/>
                <a:cs typeface="メイリオ" panose="020B0604030504040204" pitchFamily="50" charset="-128"/>
              </a:rPr>
              <a:t>平成</a:t>
            </a:r>
            <a:r>
              <a:rPr lang="en-US" altLang="ja-JP" sz="2215" kern="100" dirty="0">
                <a:solidFill>
                  <a:srgbClr val="000000"/>
                </a:solidFill>
                <a:latin typeface="HGS明朝E" panose="02020900000000000000" pitchFamily="18" charset="-128"/>
                <a:ea typeface="HGS明朝E" panose="02020900000000000000" pitchFamily="18" charset="-128"/>
                <a:cs typeface="メイリオ" panose="020B0604030504040204" pitchFamily="50" charset="-128"/>
              </a:rPr>
              <a:t>25</a:t>
            </a:r>
            <a:r>
              <a:rPr lang="ja-JP" altLang="en-US" sz="2215" kern="100" dirty="0">
                <a:solidFill>
                  <a:srgbClr val="000000"/>
                </a:solidFill>
                <a:latin typeface="HGS明朝E" panose="02020900000000000000" pitchFamily="18" charset="-128"/>
                <a:ea typeface="HGS明朝E" panose="02020900000000000000" pitchFamily="18" charset="-128"/>
                <a:cs typeface="メイリオ" panose="020B0604030504040204" pitchFamily="50" charset="-128"/>
              </a:rPr>
              <a:t>年度に</a:t>
            </a:r>
            <a:r>
              <a:rPr lang="ja-JP" altLang="ja-JP" sz="2215" kern="100" dirty="0">
                <a:solidFill>
                  <a:srgbClr val="000000"/>
                </a:solidFill>
                <a:latin typeface="HGS明朝E" panose="02020900000000000000" pitchFamily="18" charset="-128"/>
                <a:ea typeface="HGS明朝E" panose="02020900000000000000" pitchFamily="18" charset="-128"/>
                <a:cs typeface="メイリオ" panose="020B0604030504040204" pitchFamily="50" charset="-128"/>
              </a:rPr>
              <a:t>この制度を創設しました。</a:t>
            </a:r>
            <a:endParaRPr lang="ja-JP" altLang="ja-JP" sz="2215" kern="100" dirty="0">
              <a:solidFill>
                <a:srgbClr val="000000"/>
              </a:solidFill>
              <a:latin typeface="HGS明朝E" panose="02020900000000000000" pitchFamily="18" charset="-128"/>
              <a:ea typeface="HGS明朝E" panose="02020900000000000000" pitchFamily="18" charset="-128"/>
              <a:cs typeface="Times New Roman" panose="02020603050405020304" pitchFamily="18" charset="0"/>
            </a:endParaRPr>
          </a:p>
          <a:p>
            <a:r>
              <a:rPr lang="en-US" altLang="ja-JP" sz="2215" kern="100" dirty="0">
                <a:solidFill>
                  <a:srgbClr val="000000"/>
                </a:solidFill>
                <a:latin typeface="HGS明朝E" panose="02020900000000000000" pitchFamily="18" charset="-128"/>
                <a:ea typeface="HGS明朝E" panose="02020900000000000000" pitchFamily="18" charset="-128"/>
                <a:cs typeface="Times New Roman" panose="02020603050405020304" pitchFamily="18" charset="0"/>
              </a:rPr>
              <a:t> </a:t>
            </a:r>
            <a:endParaRPr lang="ja-JP" altLang="ja-JP" sz="2215" kern="100" dirty="0">
              <a:solidFill>
                <a:srgbClr val="000000"/>
              </a:solidFill>
              <a:latin typeface="HGS明朝E" panose="02020900000000000000" pitchFamily="18" charset="-128"/>
              <a:ea typeface="HGS明朝E" panose="02020900000000000000" pitchFamily="18" charset="-128"/>
              <a:cs typeface="Times New Roman" panose="02020603050405020304" pitchFamily="18" charset="0"/>
            </a:endParaRPr>
          </a:p>
        </p:txBody>
      </p:sp>
      <p:sp>
        <p:nvSpPr>
          <p:cNvPr id="6" name="テキスト ボックス 5"/>
          <p:cNvSpPr txBox="1"/>
          <p:nvPr/>
        </p:nvSpPr>
        <p:spPr>
          <a:xfrm>
            <a:off x="354208" y="571932"/>
            <a:ext cx="5638629" cy="433196"/>
          </a:xfrm>
          <a:prstGeom prst="rect">
            <a:avLst/>
          </a:prstGeom>
          <a:noFill/>
        </p:spPr>
        <p:txBody>
          <a:bodyPr wrap="square" rtlCol="0">
            <a:spAutoFit/>
          </a:bodyPr>
          <a:lstStyle/>
          <a:p>
            <a:r>
              <a:rPr lang="ja-JP" altLang="en-US" sz="2215" dirty="0">
                <a:solidFill>
                  <a:srgbClr val="000000"/>
                </a:solidFill>
                <a:latin typeface="HGS明朝E" panose="02020900000000000000" pitchFamily="18" charset="-128"/>
                <a:ea typeface="HGS明朝E" panose="02020900000000000000" pitchFamily="18" charset="-128"/>
              </a:rPr>
              <a:t>きょうと福祉人材育成認証制度　上位認証</a:t>
            </a:r>
          </a:p>
        </p:txBody>
      </p:sp>
      <p:sp>
        <p:nvSpPr>
          <p:cNvPr id="2" name="テキスト ボックス 1"/>
          <p:cNvSpPr txBox="1"/>
          <p:nvPr/>
        </p:nvSpPr>
        <p:spPr>
          <a:xfrm>
            <a:off x="994117" y="5471974"/>
            <a:ext cx="7896665" cy="717440"/>
          </a:xfrm>
          <a:prstGeom prst="rect">
            <a:avLst/>
          </a:prstGeom>
          <a:noFill/>
        </p:spPr>
        <p:txBody>
          <a:bodyPr wrap="square" rtlCol="0">
            <a:spAutoFit/>
          </a:bodyPr>
          <a:lstStyle/>
          <a:p>
            <a:r>
              <a:rPr lang="ja-JP" altLang="en-US" sz="4062" dirty="0">
                <a:solidFill>
                  <a:srgbClr val="FF0000"/>
                </a:solidFill>
                <a:latin typeface="HGS明朝E" panose="02020900000000000000" pitchFamily="18" charset="-128"/>
                <a:ea typeface="HGS明朝E" panose="02020900000000000000" pitchFamily="18" charset="-128"/>
              </a:rPr>
              <a:t>本当の目的はなんでしょうか？</a:t>
            </a:r>
          </a:p>
        </p:txBody>
      </p:sp>
      <p:sp>
        <p:nvSpPr>
          <p:cNvPr id="3" name="スライド番号プレースホルダー 2"/>
          <p:cNvSpPr>
            <a:spLocks noGrp="1"/>
          </p:cNvSpPr>
          <p:nvPr>
            <p:ph type="sldNum" sz="quarter" idx="12"/>
          </p:nvPr>
        </p:nvSpPr>
        <p:spPr/>
        <p:txBody>
          <a:bodyPr/>
          <a:lstStyle/>
          <a:p>
            <a:fld id="{C1E59EC2-C991-490C-8B12-10A5A788F3FE}" type="slidenum">
              <a:rPr lang="ja-JP" altLang="en-US" smtClean="0">
                <a:solidFill>
                  <a:srgbClr val="A6B727"/>
                </a:solidFill>
              </a:rPr>
              <a:pPr/>
              <a:t>51</a:t>
            </a:fld>
            <a:endParaRPr lang="ja-JP" altLang="en-US">
              <a:solidFill>
                <a:srgbClr val="A6B727"/>
              </a:solidFill>
            </a:endParaRPr>
          </a:p>
        </p:txBody>
      </p:sp>
    </p:spTree>
    <p:extLst>
      <p:ext uri="{BB962C8B-B14F-4D97-AF65-F5344CB8AC3E}">
        <p14:creationId xmlns:p14="http://schemas.microsoft.com/office/powerpoint/2010/main" val="354787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435167" y="647929"/>
            <a:ext cx="3967753" cy="546945"/>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ja-JP" altLang="en-US" sz="2954" dirty="0">
                <a:solidFill>
                  <a:srgbClr val="FFFFFF"/>
                </a:solidFill>
                <a:latin typeface="HGS明朝E" panose="02020900000000000000" pitchFamily="18" charset="-128"/>
                <a:ea typeface="HGS明朝E" panose="02020900000000000000" pitchFamily="18" charset="-128"/>
              </a:rPr>
              <a:t>上位認証制度について</a:t>
            </a:r>
          </a:p>
        </p:txBody>
      </p:sp>
      <p:sp>
        <p:nvSpPr>
          <p:cNvPr id="3" name="正方形/長方形 2"/>
          <p:cNvSpPr/>
          <p:nvPr/>
        </p:nvSpPr>
        <p:spPr>
          <a:xfrm>
            <a:off x="274008" y="1282765"/>
            <a:ext cx="8624951" cy="3160096"/>
          </a:xfrm>
          <a:prstGeom prst="rect">
            <a:avLst/>
          </a:prstGeom>
        </p:spPr>
        <p:txBody>
          <a:bodyPr wrap="square">
            <a:spAutoFit/>
          </a:bodyPr>
          <a:lstStyle/>
          <a:p>
            <a:r>
              <a:rPr lang="ja-JP" altLang="ja-JP" sz="2215" kern="100" dirty="0">
                <a:solidFill>
                  <a:srgbClr val="000000"/>
                </a:solidFill>
                <a:latin typeface="HGS明朝E" panose="02020900000000000000" pitchFamily="18" charset="-128"/>
                <a:ea typeface="HGS明朝E" panose="02020900000000000000" pitchFamily="18" charset="-128"/>
                <a:cs typeface="Times New Roman" panose="02020603050405020304" pitchFamily="18" charset="0"/>
              </a:rPr>
              <a:t>認証制度で</a:t>
            </a:r>
            <a:r>
              <a:rPr lang="en-US" altLang="ja-JP" sz="2215" kern="100" dirty="0">
                <a:solidFill>
                  <a:srgbClr val="000000"/>
                </a:solidFill>
                <a:latin typeface="HGS明朝E" panose="02020900000000000000" pitchFamily="18" charset="-128"/>
                <a:ea typeface="HGS明朝E" panose="02020900000000000000" pitchFamily="18" charset="-128"/>
                <a:cs typeface="Times New Roman" panose="02020603050405020304" pitchFamily="18" charset="0"/>
              </a:rPr>
              <a:t>200</a:t>
            </a:r>
            <a:r>
              <a:rPr lang="ja-JP" altLang="ja-JP" sz="2215" kern="100" dirty="0">
                <a:solidFill>
                  <a:srgbClr val="000000"/>
                </a:solidFill>
                <a:latin typeface="HGS明朝E" panose="02020900000000000000" pitchFamily="18" charset="-128"/>
                <a:ea typeface="HGS明朝E" panose="02020900000000000000" pitchFamily="18" charset="-128"/>
                <a:cs typeface="Times New Roman" panose="02020603050405020304" pitchFamily="18" charset="0"/>
              </a:rPr>
              <a:t>以上の事業所が認定されていますが、「研修制</a:t>
            </a:r>
            <a:r>
              <a:rPr lang="ja-JP" altLang="en-US" sz="2215" kern="100" dirty="0">
                <a:solidFill>
                  <a:srgbClr val="000000"/>
                </a:solidFill>
                <a:latin typeface="HGS明朝E" panose="02020900000000000000" pitchFamily="18" charset="-128"/>
                <a:ea typeface="HGS明朝E" panose="02020900000000000000" pitchFamily="18" charset="-128"/>
                <a:cs typeface="Times New Roman" panose="02020603050405020304" pitchFamily="18" charset="0"/>
              </a:rPr>
              <a:t>度</a:t>
            </a:r>
            <a:r>
              <a:rPr lang="ja-JP" altLang="ja-JP" sz="2215" kern="100" dirty="0">
                <a:solidFill>
                  <a:srgbClr val="000000"/>
                </a:solidFill>
                <a:latin typeface="HGS明朝E" panose="02020900000000000000" pitchFamily="18" charset="-128"/>
                <a:ea typeface="HGS明朝E" panose="02020900000000000000" pitchFamily="18" charset="-128"/>
                <a:cs typeface="Times New Roman" panose="02020603050405020304" pitchFamily="18" charset="0"/>
              </a:rPr>
              <a:t>」「給与制度」を制度化するだけでなく、３年間継続的な運用・離職率・有休の取得率・職員アンケート結果などから「働きやすい職場」「働きがいのある職場」である業界の模範である法人を上位認証法人として認証する仕組みです。</a:t>
            </a:r>
            <a:endParaRPr lang="en-US" altLang="ja-JP" sz="2215" kern="100" dirty="0">
              <a:solidFill>
                <a:srgbClr val="000000"/>
              </a:solidFill>
              <a:latin typeface="HGS明朝E" panose="02020900000000000000" pitchFamily="18" charset="-128"/>
              <a:ea typeface="HGS明朝E" panose="02020900000000000000" pitchFamily="18" charset="-128"/>
              <a:cs typeface="Times New Roman" panose="02020603050405020304" pitchFamily="18" charset="0"/>
            </a:endParaRPr>
          </a:p>
          <a:p>
            <a:endParaRPr lang="en-US" altLang="ja-JP" sz="2215" kern="100" dirty="0">
              <a:solidFill>
                <a:srgbClr val="000000"/>
              </a:solidFill>
              <a:latin typeface="HGS明朝E" panose="02020900000000000000" pitchFamily="18" charset="-128"/>
              <a:ea typeface="HGS明朝E" panose="02020900000000000000" pitchFamily="18" charset="-128"/>
              <a:cs typeface="Times New Roman" panose="02020603050405020304" pitchFamily="18" charset="0"/>
            </a:endParaRPr>
          </a:p>
          <a:p>
            <a:r>
              <a:rPr lang="ja-JP" altLang="ja-JP" sz="2215" kern="100" dirty="0">
                <a:solidFill>
                  <a:srgbClr val="FF0000"/>
                </a:solidFill>
                <a:latin typeface="HGS明朝E" panose="02020900000000000000" pitchFamily="18" charset="-128"/>
                <a:ea typeface="HGS明朝E" panose="02020900000000000000" pitchFamily="18" charset="-128"/>
                <a:cs typeface="Times New Roman" panose="02020603050405020304" pitchFamily="18" charset="0"/>
              </a:rPr>
              <a:t>平成２８年１０月に第１期の上位認証</a:t>
            </a:r>
            <a:r>
              <a:rPr lang="ja-JP" altLang="ja-JP" sz="2215" kern="100" dirty="0">
                <a:solidFill>
                  <a:srgbClr val="000000"/>
                </a:solidFill>
                <a:latin typeface="HGS明朝E" panose="02020900000000000000" pitchFamily="18" charset="-128"/>
                <a:ea typeface="HGS明朝E" panose="02020900000000000000" pitchFamily="18" charset="-128"/>
                <a:cs typeface="Times New Roman" panose="02020603050405020304" pitchFamily="18" charset="0"/>
              </a:rPr>
              <a:t>があり、</a:t>
            </a:r>
            <a:r>
              <a:rPr lang="ja-JP" altLang="ja-JP" sz="2215" kern="100" dirty="0">
                <a:solidFill>
                  <a:srgbClr val="FF0000"/>
                </a:solidFill>
                <a:latin typeface="HGS明朝E" panose="02020900000000000000" pitchFamily="18" charset="-128"/>
                <a:ea typeface="HGS明朝E" panose="02020900000000000000" pitchFamily="18" charset="-128"/>
                <a:cs typeface="Times New Roman" panose="02020603050405020304" pitchFamily="18" charset="0"/>
              </a:rPr>
              <a:t>京都府下</a:t>
            </a:r>
            <a:r>
              <a:rPr lang="ja-JP" altLang="ja-JP" sz="2215" kern="100" dirty="0" smtClean="0">
                <a:solidFill>
                  <a:srgbClr val="FF0000"/>
                </a:solidFill>
                <a:latin typeface="HGS明朝E" panose="02020900000000000000" pitchFamily="18" charset="-128"/>
                <a:ea typeface="HGS明朝E" panose="02020900000000000000" pitchFamily="18" charset="-128"/>
                <a:cs typeface="Times New Roman" panose="02020603050405020304" pitchFamily="18" charset="0"/>
              </a:rPr>
              <a:t>で</a:t>
            </a:r>
            <a:r>
              <a:rPr lang="ja-JP" altLang="en-US" sz="2215" kern="100" dirty="0">
                <a:solidFill>
                  <a:srgbClr val="FF0000"/>
                </a:solidFill>
                <a:latin typeface="HGS明朝E" panose="02020900000000000000" pitchFamily="18" charset="-128"/>
                <a:ea typeface="HGS明朝E" panose="02020900000000000000" pitchFamily="18" charset="-128"/>
                <a:cs typeface="Times New Roman" panose="02020603050405020304" pitchFamily="18" charset="0"/>
              </a:rPr>
              <a:t>５</a:t>
            </a:r>
            <a:r>
              <a:rPr lang="ja-JP" altLang="ja-JP" sz="2215" kern="100" dirty="0" smtClean="0">
                <a:solidFill>
                  <a:srgbClr val="FF0000"/>
                </a:solidFill>
                <a:latin typeface="HGS明朝E" panose="02020900000000000000" pitchFamily="18" charset="-128"/>
                <a:ea typeface="HGS明朝E" panose="02020900000000000000" pitchFamily="18" charset="-128"/>
                <a:cs typeface="Times New Roman" panose="02020603050405020304" pitchFamily="18" charset="0"/>
              </a:rPr>
              <a:t>法人</a:t>
            </a:r>
            <a:r>
              <a:rPr lang="ja-JP" altLang="ja-JP" sz="2215" kern="100" dirty="0">
                <a:solidFill>
                  <a:srgbClr val="FF0000"/>
                </a:solidFill>
                <a:latin typeface="HGS明朝E" panose="02020900000000000000" pitchFamily="18" charset="-128"/>
                <a:ea typeface="HGS明朝E" panose="02020900000000000000" pitchFamily="18" charset="-128"/>
                <a:cs typeface="Times New Roman" panose="02020603050405020304" pitchFamily="18" charset="0"/>
              </a:rPr>
              <a:t>が上位認証として認証</a:t>
            </a:r>
            <a:r>
              <a:rPr lang="ja-JP" altLang="ja-JP" sz="2215" kern="100" dirty="0">
                <a:solidFill>
                  <a:srgbClr val="000000"/>
                </a:solidFill>
                <a:latin typeface="HGS明朝E" panose="02020900000000000000" pitchFamily="18" charset="-128"/>
                <a:ea typeface="HGS明朝E" panose="02020900000000000000" pitchFamily="18" charset="-128"/>
                <a:cs typeface="Times New Roman" panose="02020603050405020304" pitchFamily="18" charset="0"/>
              </a:rPr>
              <a:t>されました。</a:t>
            </a:r>
            <a:r>
              <a:rPr lang="en-US" altLang="ja-JP" sz="2215" kern="100" dirty="0">
                <a:solidFill>
                  <a:srgbClr val="000000"/>
                </a:solidFill>
                <a:latin typeface="HGS明朝E" panose="02020900000000000000" pitchFamily="18" charset="-128"/>
                <a:ea typeface="HGS明朝E" panose="02020900000000000000" pitchFamily="18" charset="-128"/>
                <a:cs typeface="Times New Roman" panose="02020603050405020304" pitchFamily="18" charset="0"/>
              </a:rPr>
              <a:t>(</a:t>
            </a:r>
            <a:r>
              <a:rPr lang="ja-JP" altLang="ja-JP" sz="2215" kern="100" dirty="0">
                <a:solidFill>
                  <a:srgbClr val="000000"/>
                </a:solidFill>
                <a:latin typeface="HGS明朝E" panose="02020900000000000000" pitchFamily="18" charset="-128"/>
                <a:ea typeface="HGS明朝E" panose="02020900000000000000" pitchFamily="18" charset="-128"/>
                <a:cs typeface="Times New Roman" panose="02020603050405020304" pitchFamily="18" charset="0"/>
              </a:rPr>
              <a:t>京都市内では、同和園と嵐山寮の２法人だけです。</a:t>
            </a:r>
            <a:r>
              <a:rPr lang="en-US" altLang="ja-JP" sz="2215" kern="100" dirty="0">
                <a:solidFill>
                  <a:srgbClr val="000000"/>
                </a:solidFill>
                <a:latin typeface="HGS明朝E" panose="02020900000000000000" pitchFamily="18" charset="-128"/>
                <a:ea typeface="HGS明朝E" panose="02020900000000000000" pitchFamily="18" charset="-128"/>
                <a:cs typeface="Times New Roman" panose="02020603050405020304" pitchFamily="18" charset="0"/>
              </a:rPr>
              <a:t>)</a:t>
            </a:r>
            <a:endParaRPr lang="ja-JP" altLang="ja-JP" sz="2215" kern="100" dirty="0">
              <a:solidFill>
                <a:srgbClr val="000000"/>
              </a:solidFill>
              <a:latin typeface="HGS明朝E" panose="02020900000000000000" pitchFamily="18" charset="-128"/>
              <a:ea typeface="HGS明朝E" panose="02020900000000000000" pitchFamily="18" charset="-128"/>
              <a:cs typeface="Times New Roman" panose="02020603050405020304" pitchFamily="18" charset="0"/>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6980" y="4632563"/>
            <a:ext cx="2508068" cy="1711013"/>
          </a:xfrm>
          <a:prstGeom prst="rect">
            <a:avLst/>
          </a:prstGeom>
        </p:spPr>
      </p:pic>
      <p:pic>
        <p:nvPicPr>
          <p:cNvPr id="5" name="図 4"/>
          <p:cNvPicPr>
            <a:picLocks noChangeAspect="1"/>
          </p:cNvPicPr>
          <p:nvPr/>
        </p:nvPicPr>
        <p:blipFill>
          <a:blip r:embed="rId3"/>
          <a:stretch>
            <a:fillRect/>
          </a:stretch>
        </p:blipFill>
        <p:spPr>
          <a:xfrm>
            <a:off x="1601759" y="4733792"/>
            <a:ext cx="2389448" cy="1609784"/>
          </a:xfrm>
          <a:prstGeom prst="rect">
            <a:avLst/>
          </a:prstGeom>
        </p:spPr>
      </p:pic>
      <p:sp>
        <p:nvSpPr>
          <p:cNvPr id="6" name="右矢印 5"/>
          <p:cNvSpPr/>
          <p:nvPr/>
        </p:nvSpPr>
        <p:spPr>
          <a:xfrm>
            <a:off x="4304714" y="4930224"/>
            <a:ext cx="856120" cy="102493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ja-JP" altLang="en-US" sz="1662">
              <a:solidFill>
                <a:srgbClr val="FFFFFF"/>
              </a:solidFill>
            </a:endParaRPr>
          </a:p>
        </p:txBody>
      </p:sp>
      <p:sp>
        <p:nvSpPr>
          <p:cNvPr id="7" name="スライド番号プレースホルダー 6"/>
          <p:cNvSpPr>
            <a:spLocks noGrp="1"/>
          </p:cNvSpPr>
          <p:nvPr>
            <p:ph type="sldNum" sz="quarter" idx="12"/>
          </p:nvPr>
        </p:nvSpPr>
        <p:spPr/>
        <p:txBody>
          <a:bodyPr/>
          <a:lstStyle/>
          <a:p>
            <a:fld id="{C1E59EC2-C991-490C-8B12-10A5A788F3FE}" type="slidenum">
              <a:rPr lang="ja-JP" altLang="en-US" smtClean="0">
                <a:solidFill>
                  <a:srgbClr val="A6B727"/>
                </a:solidFill>
              </a:rPr>
              <a:pPr/>
              <a:t>52</a:t>
            </a:fld>
            <a:endParaRPr lang="ja-JP" altLang="en-US">
              <a:solidFill>
                <a:srgbClr val="A6B727"/>
              </a:solidFill>
            </a:endParaRPr>
          </a:p>
        </p:txBody>
      </p:sp>
    </p:spTree>
    <p:extLst>
      <p:ext uri="{BB962C8B-B14F-4D97-AF65-F5344CB8AC3E}">
        <p14:creationId xmlns:p14="http://schemas.microsoft.com/office/powerpoint/2010/main" val="32049839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115367" y="3702336"/>
            <a:ext cx="440442" cy="2561290"/>
          </a:xfrm>
          <a:prstGeom prst="rect">
            <a:avLst/>
          </a:prstGeom>
          <a:noFill/>
        </p:spPr>
        <p:txBody>
          <a:bodyPr vert="eaVert" wrap="square" rtlCol="0">
            <a:spAutoFit/>
          </a:bodyPr>
          <a:lstStyle/>
          <a:p>
            <a:r>
              <a:rPr lang="ja-JP" altLang="en-US" sz="1662" dirty="0">
                <a:solidFill>
                  <a:srgbClr val="FFFFFF"/>
                </a:solidFill>
              </a:rPr>
              <a:t>上位認証基準</a:t>
            </a:r>
          </a:p>
        </p:txBody>
      </p:sp>
      <p:sp>
        <p:nvSpPr>
          <p:cNvPr id="5" name="テキスト ボックス 4"/>
          <p:cNvSpPr txBox="1"/>
          <p:nvPr/>
        </p:nvSpPr>
        <p:spPr>
          <a:xfrm>
            <a:off x="890954" y="614329"/>
            <a:ext cx="7371472" cy="433196"/>
          </a:xfrm>
          <a:prstGeom prst="rect">
            <a:avLst/>
          </a:prstGeom>
          <a:noFill/>
        </p:spPr>
        <p:txBody>
          <a:bodyPr wrap="square" rtlCol="0">
            <a:spAutoFit/>
          </a:bodyPr>
          <a:lstStyle/>
          <a:p>
            <a:r>
              <a:rPr lang="ja-JP" altLang="en-US" sz="2215" dirty="0">
                <a:solidFill>
                  <a:srgbClr val="000000"/>
                </a:solidFill>
              </a:rPr>
              <a:t>「きょうと福祉人材育成認証制度」のイメージ図</a:t>
            </a:r>
          </a:p>
        </p:txBody>
      </p:sp>
      <p:pic>
        <p:nvPicPr>
          <p:cNvPr id="2" name="図 1"/>
          <p:cNvPicPr>
            <a:picLocks noChangeAspect="1"/>
          </p:cNvPicPr>
          <p:nvPr/>
        </p:nvPicPr>
        <p:blipFill>
          <a:blip r:embed="rId2"/>
          <a:stretch>
            <a:fillRect/>
          </a:stretch>
        </p:blipFill>
        <p:spPr>
          <a:xfrm>
            <a:off x="410643" y="1040482"/>
            <a:ext cx="8332093" cy="5312589"/>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487" y="2546915"/>
            <a:ext cx="999681" cy="681986"/>
          </a:xfrm>
          <a:prstGeom prst="rect">
            <a:avLst/>
          </a:prstGeom>
        </p:spPr>
      </p:pic>
      <p:sp>
        <p:nvSpPr>
          <p:cNvPr id="3" name="スライド番号プレースホルダー 2"/>
          <p:cNvSpPr>
            <a:spLocks noGrp="1"/>
          </p:cNvSpPr>
          <p:nvPr>
            <p:ph type="sldNum" sz="quarter" idx="12"/>
          </p:nvPr>
        </p:nvSpPr>
        <p:spPr/>
        <p:txBody>
          <a:bodyPr/>
          <a:lstStyle/>
          <a:p>
            <a:fld id="{C1E59EC2-C991-490C-8B12-10A5A788F3FE}" type="slidenum">
              <a:rPr lang="ja-JP" altLang="en-US" smtClean="0">
                <a:solidFill>
                  <a:srgbClr val="A6B727"/>
                </a:solidFill>
              </a:rPr>
              <a:pPr/>
              <a:t>53</a:t>
            </a:fld>
            <a:endParaRPr lang="ja-JP" altLang="en-US">
              <a:solidFill>
                <a:srgbClr val="A6B727"/>
              </a:solidFill>
            </a:endParaRPr>
          </a:p>
        </p:txBody>
      </p:sp>
    </p:spTree>
    <p:extLst>
      <p:ext uri="{BB962C8B-B14F-4D97-AF65-F5344CB8AC3E}">
        <p14:creationId xmlns:p14="http://schemas.microsoft.com/office/powerpoint/2010/main" val="1718097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450166" y="629528"/>
            <a:ext cx="8328074" cy="2118194"/>
          </a:xfrm>
          <a:prstGeom prst="roundRect">
            <a:avLst/>
          </a:prstGeom>
          <a:solidFill>
            <a:schemeClr val="accent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62" dirty="0">
                <a:solidFill>
                  <a:srgbClr val="000000"/>
                </a:solidFill>
                <a:latin typeface="HGS明朝E" panose="02020900000000000000" pitchFamily="18" charset="-128"/>
                <a:ea typeface="HGS明朝E" panose="02020900000000000000" pitchFamily="18" charset="-128"/>
              </a:rPr>
              <a:t>上位認証の申請対象法人</a:t>
            </a:r>
            <a:endParaRPr lang="en-US" altLang="ja-JP" sz="1662" dirty="0">
              <a:solidFill>
                <a:srgbClr val="000000"/>
              </a:solidFill>
              <a:latin typeface="HGS明朝E" panose="02020900000000000000" pitchFamily="18" charset="-128"/>
              <a:ea typeface="HGS明朝E" panose="02020900000000000000" pitchFamily="18" charset="-128"/>
            </a:endParaRPr>
          </a:p>
          <a:p>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１、認証後２年以上を経過している法人</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２、</a:t>
            </a:r>
            <a:r>
              <a:rPr lang="ja-JP" altLang="en-US" sz="1662" dirty="0">
                <a:solidFill>
                  <a:srgbClr val="FF0000"/>
                </a:solidFill>
                <a:latin typeface="HGS明朝E" panose="02020900000000000000" pitchFamily="18" charset="-128"/>
                <a:ea typeface="HGS明朝E" panose="02020900000000000000" pitchFamily="18" charset="-128"/>
              </a:rPr>
              <a:t>京都府福祉サービスの第三者評価を過去３年以内に法人内対象事業所が原則す</a:t>
            </a:r>
            <a:endParaRPr lang="en-US" altLang="ja-JP" sz="1662" dirty="0">
              <a:solidFill>
                <a:srgbClr val="FF0000"/>
              </a:solidFill>
              <a:latin typeface="HGS明朝E" panose="02020900000000000000" pitchFamily="18" charset="-128"/>
              <a:ea typeface="HGS明朝E" panose="02020900000000000000" pitchFamily="18" charset="-128"/>
            </a:endParaRPr>
          </a:p>
          <a:p>
            <a:r>
              <a:rPr lang="ja-JP" altLang="en-US" sz="1662" dirty="0">
                <a:solidFill>
                  <a:srgbClr val="FF0000"/>
                </a:solidFill>
                <a:latin typeface="HGS明朝E" panose="02020900000000000000" pitchFamily="18" charset="-128"/>
                <a:ea typeface="HGS明朝E" panose="02020900000000000000" pitchFamily="18" charset="-128"/>
              </a:rPr>
              <a:t>　　</a:t>
            </a:r>
            <a:r>
              <a:rPr lang="ja-JP" altLang="en-US" sz="1662" dirty="0" err="1">
                <a:solidFill>
                  <a:srgbClr val="FF0000"/>
                </a:solidFill>
                <a:latin typeface="HGS明朝E" panose="02020900000000000000" pitchFamily="18" charset="-128"/>
                <a:ea typeface="HGS明朝E" panose="02020900000000000000" pitchFamily="18" charset="-128"/>
              </a:rPr>
              <a:t>べて受</a:t>
            </a:r>
            <a:r>
              <a:rPr lang="ja-JP" altLang="en-US" sz="1662" dirty="0">
                <a:solidFill>
                  <a:srgbClr val="FF0000"/>
                </a:solidFill>
                <a:latin typeface="HGS明朝E" panose="02020900000000000000" pitchFamily="18" charset="-128"/>
                <a:ea typeface="HGS明朝E" panose="02020900000000000000" pitchFamily="18" charset="-128"/>
              </a:rPr>
              <a:t>診していること</a:t>
            </a:r>
            <a:endParaRPr lang="en-US" altLang="ja-JP" sz="1662" dirty="0">
              <a:solidFill>
                <a:srgbClr val="FF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３、</a:t>
            </a:r>
            <a:r>
              <a:rPr lang="ja-JP" altLang="en-US" sz="1662" dirty="0">
                <a:solidFill>
                  <a:srgbClr val="FF0000"/>
                </a:solidFill>
                <a:latin typeface="HGS明朝E" panose="02020900000000000000" pitchFamily="18" charset="-128"/>
                <a:ea typeface="HGS明朝E" panose="02020900000000000000" pitchFamily="18" charset="-128"/>
              </a:rPr>
              <a:t>「組織活性化プログラム」を実施し、その結果に対して取り組んでいること</a:t>
            </a:r>
            <a:endParaRPr lang="en-US" altLang="ja-JP" sz="1662" dirty="0">
              <a:solidFill>
                <a:srgbClr val="FF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４、財務諸表の公表</a:t>
            </a:r>
            <a:endParaRPr lang="en-US" altLang="ja-JP" sz="1662" dirty="0">
              <a:solidFill>
                <a:srgbClr val="000000"/>
              </a:solidFill>
              <a:latin typeface="HGS明朝E" panose="02020900000000000000" pitchFamily="18" charset="-128"/>
              <a:ea typeface="HGS明朝E" panose="02020900000000000000" pitchFamily="18" charset="-128"/>
            </a:endParaRPr>
          </a:p>
        </p:txBody>
      </p:sp>
      <p:sp>
        <p:nvSpPr>
          <p:cNvPr id="3" name="角丸四角形 2"/>
          <p:cNvSpPr/>
          <p:nvPr/>
        </p:nvSpPr>
        <p:spPr>
          <a:xfrm>
            <a:off x="265277" y="2971464"/>
            <a:ext cx="8621486" cy="3309258"/>
          </a:xfrm>
          <a:prstGeom prst="roundRect">
            <a:avLst/>
          </a:prstGeom>
          <a:solidFill>
            <a:schemeClr val="accent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62" dirty="0">
                <a:solidFill>
                  <a:srgbClr val="000000"/>
                </a:solidFill>
                <a:latin typeface="HGS明朝E" panose="02020900000000000000" pitchFamily="18" charset="-128"/>
                <a:ea typeface="HGS明朝E" panose="02020900000000000000" pitchFamily="18" charset="-128"/>
              </a:rPr>
              <a:t>上位認証の評価項目</a:t>
            </a:r>
            <a:endParaRPr lang="en-US" altLang="ja-JP" sz="1662" dirty="0">
              <a:solidFill>
                <a:srgbClr val="000000"/>
              </a:solidFill>
              <a:latin typeface="HGS明朝E" panose="02020900000000000000" pitchFamily="18" charset="-128"/>
              <a:ea typeface="HGS明朝E" panose="02020900000000000000" pitchFamily="18" charset="-128"/>
            </a:endParaRPr>
          </a:p>
          <a:p>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１、上位認証評価項目５分野１３項目</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２、定量的指標による評価項目</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　◇全正規職員の離職率（過去３年間平均）</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　◇新卒入職者の入職後１年以内の離職率（過去３年間平均）</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　◇全正規職員の有給休暇取得率</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　◇第三者評価における認証基準と類似の項目及び利用者満足に係る項目の</a:t>
            </a:r>
            <a:r>
              <a:rPr lang="en-US" altLang="ja-JP" sz="1662" dirty="0">
                <a:solidFill>
                  <a:srgbClr val="000000"/>
                </a:solidFill>
                <a:latin typeface="HGS明朝E" panose="02020900000000000000" pitchFamily="18" charset="-128"/>
                <a:ea typeface="HGS明朝E" panose="02020900000000000000" pitchFamily="18" charset="-128"/>
              </a:rPr>
              <a:t>A</a:t>
            </a:r>
            <a:r>
              <a:rPr lang="ja-JP" altLang="en-US" sz="1662" dirty="0">
                <a:solidFill>
                  <a:srgbClr val="000000"/>
                </a:solidFill>
                <a:latin typeface="HGS明朝E" panose="02020900000000000000" pitchFamily="18" charset="-128"/>
                <a:ea typeface="HGS明朝E" panose="02020900000000000000" pitchFamily="18" charset="-128"/>
              </a:rPr>
              <a:t>の割合</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　◇正規職員の資格取得率</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　◇組織活性化プログラムの取り組み状況</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３、プレゼンテーションによる評価</a:t>
            </a:r>
            <a:endParaRPr lang="en-US" altLang="ja-JP" sz="1662" dirty="0">
              <a:solidFill>
                <a:srgbClr val="000000"/>
              </a:solidFill>
              <a:latin typeface="HGS明朝E" panose="02020900000000000000" pitchFamily="18" charset="-128"/>
              <a:ea typeface="HGS明朝E" panose="02020900000000000000" pitchFamily="18" charset="-128"/>
            </a:endParaRPr>
          </a:p>
          <a:p>
            <a:endParaRPr lang="en-US" altLang="ja-JP" sz="1662" dirty="0">
              <a:solidFill>
                <a:srgbClr val="000000"/>
              </a:solidFill>
              <a:latin typeface="HGS明朝E" panose="02020900000000000000" pitchFamily="18" charset="-128"/>
              <a:ea typeface="HGS明朝E" panose="02020900000000000000" pitchFamily="18" charset="-128"/>
            </a:endParaRPr>
          </a:p>
        </p:txBody>
      </p:sp>
      <p:sp>
        <p:nvSpPr>
          <p:cNvPr id="4" name="スライド番号プレースホルダー 3"/>
          <p:cNvSpPr>
            <a:spLocks noGrp="1"/>
          </p:cNvSpPr>
          <p:nvPr>
            <p:ph type="sldNum" sz="quarter" idx="12"/>
          </p:nvPr>
        </p:nvSpPr>
        <p:spPr/>
        <p:txBody>
          <a:bodyPr/>
          <a:lstStyle/>
          <a:p>
            <a:fld id="{C1E59EC2-C991-490C-8B12-10A5A788F3FE}" type="slidenum">
              <a:rPr lang="ja-JP" altLang="en-US" smtClean="0">
                <a:solidFill>
                  <a:srgbClr val="A6B727"/>
                </a:solidFill>
              </a:rPr>
              <a:pPr/>
              <a:t>54</a:t>
            </a:fld>
            <a:endParaRPr lang="ja-JP" altLang="en-US">
              <a:solidFill>
                <a:srgbClr val="A6B727"/>
              </a:solidFill>
            </a:endParaRPr>
          </a:p>
        </p:txBody>
      </p:sp>
    </p:spTree>
    <p:extLst>
      <p:ext uri="{BB962C8B-B14F-4D97-AF65-F5344CB8AC3E}">
        <p14:creationId xmlns:p14="http://schemas.microsoft.com/office/powerpoint/2010/main" val="13293463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alpha val="79000"/>
          </a:schemeClr>
        </a:solidFill>
        <a:effectLst/>
      </p:bgPr>
    </p:bg>
    <p:spTree>
      <p:nvGrpSpPr>
        <p:cNvPr id="1" name=""/>
        <p:cNvGrpSpPr/>
        <p:nvPr/>
      </p:nvGrpSpPr>
      <p:grpSpPr>
        <a:xfrm>
          <a:off x="0" y="0"/>
          <a:ext cx="0" cy="0"/>
          <a:chOff x="0" y="0"/>
          <a:chExt cx="0" cy="0"/>
        </a:xfrm>
      </p:grpSpPr>
      <p:sp>
        <p:nvSpPr>
          <p:cNvPr id="2" name="角丸四角形 1"/>
          <p:cNvSpPr/>
          <p:nvPr/>
        </p:nvSpPr>
        <p:spPr>
          <a:xfrm>
            <a:off x="422031" y="667043"/>
            <a:ext cx="8328074" cy="5345723"/>
          </a:xfrm>
          <a:prstGeom prst="round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62" dirty="0">
                <a:solidFill>
                  <a:srgbClr val="000000"/>
                </a:solidFill>
                <a:latin typeface="HGS明朝E" panose="02020900000000000000" pitchFamily="18" charset="-128"/>
                <a:ea typeface="HGS明朝E" panose="02020900000000000000" pitchFamily="18" charset="-128"/>
              </a:rPr>
              <a:t>公表項目</a:t>
            </a:r>
            <a:endParaRPr lang="en-US" altLang="ja-JP" sz="1662" dirty="0">
              <a:solidFill>
                <a:srgbClr val="000000"/>
              </a:solidFill>
              <a:latin typeface="HGS明朝E" panose="02020900000000000000" pitchFamily="18" charset="-128"/>
              <a:ea typeface="HGS明朝E" panose="02020900000000000000" pitchFamily="18" charset="-128"/>
            </a:endParaRPr>
          </a:p>
          <a:p>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１、資格関連</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　◇ 職員の福祉・医療系有資格者の状況</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　◇ 入職時の福祉・医療系の有資格率</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　◇ 入職後１０年間の資格取得状況</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２、給与</a:t>
            </a:r>
          </a:p>
          <a:p>
            <a:r>
              <a:rPr lang="ja-JP" altLang="en-US" sz="1662" dirty="0">
                <a:solidFill>
                  <a:srgbClr val="000000"/>
                </a:solidFill>
                <a:latin typeface="HGS明朝E" panose="02020900000000000000" pitchFamily="18" charset="-128"/>
                <a:ea typeface="HGS明朝E" panose="02020900000000000000" pitchFamily="18" charset="-128"/>
              </a:rPr>
              <a:t>　◇新卒者の初任給、５年後、１０年後、２０年後のモデル給与</a:t>
            </a:r>
          </a:p>
          <a:p>
            <a:r>
              <a:rPr lang="ja-JP" altLang="en-US" sz="1662" dirty="0">
                <a:solidFill>
                  <a:srgbClr val="000000"/>
                </a:solidFill>
                <a:latin typeface="HGS明朝E" panose="02020900000000000000" pitchFamily="18" charset="-128"/>
                <a:ea typeface="HGS明朝E" panose="02020900000000000000" pitchFamily="18" charset="-128"/>
              </a:rPr>
              <a:t>　◇上記に相当する実在職員給与の平均値</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３、休暇・労働環境の状況</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　◇新卒正規職員の時間外勤務時間（過去１年）</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　◇年間休日数（職員平均）</a:t>
            </a:r>
          </a:p>
          <a:p>
            <a:r>
              <a:rPr lang="ja-JP" altLang="en-US" sz="1662" dirty="0">
                <a:solidFill>
                  <a:srgbClr val="000000"/>
                </a:solidFill>
                <a:latin typeface="HGS明朝E" panose="02020900000000000000" pitchFamily="18" charset="-128"/>
                <a:ea typeface="HGS明朝E" panose="02020900000000000000" pitchFamily="18" charset="-128"/>
              </a:rPr>
              <a:t>　◇出産職員の職場復帰者数（過去５年）</a:t>
            </a:r>
          </a:p>
          <a:p>
            <a:r>
              <a:rPr lang="ja-JP" altLang="en-US" sz="1662" dirty="0">
                <a:solidFill>
                  <a:srgbClr val="000000"/>
                </a:solidFill>
                <a:latin typeface="HGS明朝E" panose="02020900000000000000" pitchFamily="18" charset="-128"/>
                <a:ea typeface="HGS明朝E" panose="02020900000000000000" pitchFamily="18" charset="-128"/>
              </a:rPr>
              <a:t>　◇３０代正規職員・男女別の離職率（過去５年）</a:t>
            </a:r>
          </a:p>
          <a:p>
            <a:r>
              <a:rPr lang="ja-JP" altLang="en-US" sz="1662" dirty="0">
                <a:solidFill>
                  <a:srgbClr val="000000"/>
                </a:solidFill>
                <a:latin typeface="HGS明朝E" panose="02020900000000000000" pitchFamily="18" charset="-128"/>
                <a:ea typeface="HGS明朝E" panose="02020900000000000000" pitchFamily="18" charset="-128"/>
              </a:rPr>
              <a:t>　◇</a:t>
            </a:r>
            <a:r>
              <a:rPr lang="ja-JP" altLang="en-US" sz="1662" dirty="0" err="1">
                <a:solidFill>
                  <a:srgbClr val="000000"/>
                </a:solidFill>
                <a:latin typeface="HGS明朝E" panose="02020900000000000000" pitchFamily="18" charset="-128"/>
                <a:ea typeface="HGS明朝E" panose="02020900000000000000" pitchFamily="18" charset="-128"/>
              </a:rPr>
              <a:t>くるみん</a:t>
            </a:r>
            <a:r>
              <a:rPr lang="ja-JP" altLang="en-US" sz="1662" dirty="0">
                <a:solidFill>
                  <a:srgbClr val="000000"/>
                </a:solidFill>
                <a:latin typeface="HGS明朝E" panose="02020900000000000000" pitchFamily="18" charset="-128"/>
                <a:ea typeface="HGS明朝E" panose="02020900000000000000" pitchFamily="18" charset="-128"/>
              </a:rPr>
              <a:t>認定取得の有無（労働局へ確認）</a:t>
            </a:r>
          </a:p>
          <a:p>
            <a:r>
              <a:rPr lang="ja-JP" altLang="en-US" sz="1662" dirty="0">
                <a:solidFill>
                  <a:srgbClr val="000000"/>
                </a:solidFill>
                <a:latin typeface="HGS明朝E" panose="02020900000000000000" pitchFamily="18" charset="-128"/>
                <a:ea typeface="HGS明朝E" panose="02020900000000000000" pitchFamily="18" charset="-128"/>
              </a:rPr>
              <a:t>　◇職場における腰痛予防対策指針に基づくリスクアセスメント対策の有無</a:t>
            </a:r>
            <a:endParaRPr lang="en-US" altLang="ja-JP" sz="1662" dirty="0">
              <a:solidFill>
                <a:srgbClr val="000000"/>
              </a:solidFill>
              <a:latin typeface="HGS明朝E" panose="02020900000000000000" pitchFamily="18" charset="-128"/>
              <a:ea typeface="HGS明朝E" panose="02020900000000000000" pitchFamily="18" charset="-128"/>
            </a:endParaRPr>
          </a:p>
          <a:p>
            <a:endParaRPr lang="en-US" altLang="ja-JP" sz="1662" dirty="0">
              <a:solidFill>
                <a:srgbClr val="000000"/>
              </a:solidFill>
              <a:latin typeface="HGS明朝E" panose="02020900000000000000" pitchFamily="18" charset="-128"/>
              <a:ea typeface="HGS明朝E" panose="02020900000000000000" pitchFamily="18" charset="-128"/>
            </a:endParaRPr>
          </a:p>
          <a:p>
            <a:endParaRPr lang="en-US" altLang="ja-JP" sz="1662" dirty="0">
              <a:solidFill>
                <a:srgbClr val="000000"/>
              </a:solidFill>
              <a:latin typeface="HGS明朝E" panose="02020900000000000000" pitchFamily="18" charset="-128"/>
              <a:ea typeface="HGS明朝E" panose="02020900000000000000" pitchFamily="18" charset="-128"/>
            </a:endParaRPr>
          </a:p>
        </p:txBody>
      </p:sp>
      <p:sp>
        <p:nvSpPr>
          <p:cNvPr id="3" name="スライド番号プレースホルダー 2"/>
          <p:cNvSpPr>
            <a:spLocks noGrp="1"/>
          </p:cNvSpPr>
          <p:nvPr>
            <p:ph type="sldNum" sz="quarter" idx="12"/>
          </p:nvPr>
        </p:nvSpPr>
        <p:spPr/>
        <p:txBody>
          <a:bodyPr/>
          <a:lstStyle/>
          <a:p>
            <a:fld id="{C1E59EC2-C991-490C-8B12-10A5A788F3FE}" type="slidenum">
              <a:rPr lang="ja-JP" altLang="en-US" smtClean="0">
                <a:solidFill>
                  <a:srgbClr val="A6B727"/>
                </a:solidFill>
              </a:rPr>
              <a:pPr/>
              <a:t>55</a:t>
            </a:fld>
            <a:endParaRPr lang="ja-JP" altLang="en-US">
              <a:solidFill>
                <a:srgbClr val="A6B727"/>
              </a:solidFill>
            </a:endParaRPr>
          </a:p>
        </p:txBody>
      </p:sp>
    </p:spTree>
    <p:extLst>
      <p:ext uri="{BB962C8B-B14F-4D97-AF65-F5344CB8AC3E}">
        <p14:creationId xmlns:p14="http://schemas.microsoft.com/office/powerpoint/2010/main" val="1198925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385858" y="582637"/>
            <a:ext cx="8356209" cy="5698085"/>
          </a:xfrm>
          <a:prstGeom prst="round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62" b="1" dirty="0">
                <a:solidFill>
                  <a:srgbClr val="000000"/>
                </a:solidFill>
                <a:latin typeface="HGS明朝E" panose="02020900000000000000" pitchFamily="18" charset="-128"/>
                <a:ea typeface="HGS明朝E" panose="02020900000000000000" pitchFamily="18" charset="-128"/>
              </a:rPr>
              <a:t>１、福祉職場のイメージアップと人材確保</a:t>
            </a:r>
          </a:p>
          <a:p>
            <a:r>
              <a:rPr lang="ja-JP" altLang="en-US" sz="1662" dirty="0">
                <a:solidFill>
                  <a:srgbClr val="000000"/>
                </a:solidFill>
                <a:latin typeface="HGS明朝E" panose="02020900000000000000" pitchFamily="18" charset="-128"/>
                <a:ea typeface="HGS明朝E" panose="02020900000000000000" pitchFamily="18" charset="-128"/>
              </a:rPr>
              <a:t>　①福祉職場の魅力発信と採用活動の実践</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b="1" dirty="0">
                <a:solidFill>
                  <a:srgbClr val="000000"/>
                </a:solidFill>
                <a:latin typeface="HGS明朝E" panose="02020900000000000000" pitchFamily="18" charset="-128"/>
                <a:ea typeface="HGS明朝E" panose="02020900000000000000" pitchFamily="18" charset="-128"/>
              </a:rPr>
              <a:t>２、若者が未来を託せるキャリアパスと人材育成</a:t>
            </a:r>
            <a:r>
              <a:rPr lang="en-US" altLang="ja-JP" sz="1662" b="1" dirty="0">
                <a:solidFill>
                  <a:srgbClr val="000000"/>
                </a:solidFill>
                <a:latin typeface="HGS明朝E" panose="02020900000000000000" pitchFamily="18" charset="-128"/>
                <a:ea typeface="HGS明朝E" panose="02020900000000000000" pitchFamily="18" charset="-128"/>
              </a:rPr>
              <a:t>Ⅰ </a:t>
            </a:r>
            <a:r>
              <a:rPr lang="ja-JP" altLang="en-US" sz="1662" b="1" dirty="0">
                <a:solidFill>
                  <a:srgbClr val="000000"/>
                </a:solidFill>
                <a:latin typeface="HGS明朝E" panose="02020900000000000000" pitchFamily="18" charset="-128"/>
                <a:ea typeface="HGS明朝E" panose="02020900000000000000" pitchFamily="18" charset="-128"/>
              </a:rPr>
              <a:t>（キャリアパスの枠組みと　</a:t>
            </a:r>
            <a:endParaRPr lang="en-US" altLang="ja-JP" sz="1662" b="1" dirty="0">
              <a:solidFill>
                <a:srgbClr val="000000"/>
              </a:solidFill>
              <a:latin typeface="HGS明朝E" panose="02020900000000000000" pitchFamily="18" charset="-128"/>
              <a:ea typeface="HGS明朝E" panose="02020900000000000000" pitchFamily="18" charset="-128"/>
            </a:endParaRPr>
          </a:p>
          <a:p>
            <a:r>
              <a:rPr lang="ja-JP" altLang="en-US" sz="1662" b="1" dirty="0">
                <a:solidFill>
                  <a:srgbClr val="000000"/>
                </a:solidFill>
                <a:latin typeface="HGS明朝E" panose="02020900000000000000" pitchFamily="18" charset="-128"/>
                <a:ea typeface="HGS明朝E" panose="02020900000000000000" pitchFamily="18" charset="-128"/>
              </a:rPr>
              <a:t>　　人材育成）</a:t>
            </a:r>
          </a:p>
          <a:p>
            <a:r>
              <a:rPr lang="ja-JP" altLang="en-US" sz="1662" dirty="0">
                <a:solidFill>
                  <a:srgbClr val="000000"/>
                </a:solidFill>
                <a:latin typeface="HGS明朝E" panose="02020900000000000000" pitchFamily="18" charset="-128"/>
                <a:ea typeface="HGS明朝E" panose="02020900000000000000" pitchFamily="18" charset="-128"/>
              </a:rPr>
              <a:t>　②組織の実態に合い実現性と実効性のあるキャリアパスの運用 </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　③内定者の入職前の「準備」のための機会の提供</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　④新規採用職員に対するキャリアの初期段階にふさわしい育成と定着支援 </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　⑤キャリアパスに沿った人材を育成する仕組みと体制</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b="1" dirty="0">
                <a:solidFill>
                  <a:srgbClr val="000000"/>
                </a:solidFill>
                <a:latin typeface="HGS明朝E" panose="02020900000000000000" pitchFamily="18" charset="-128"/>
                <a:ea typeface="HGS明朝E" panose="02020900000000000000" pitchFamily="18" charset="-128"/>
              </a:rPr>
              <a:t>３、 若者が未来を託せるキャリアパスと人材育成</a:t>
            </a:r>
            <a:r>
              <a:rPr lang="en-US" altLang="ja-JP" sz="1662" b="1" dirty="0">
                <a:solidFill>
                  <a:srgbClr val="000000"/>
                </a:solidFill>
                <a:latin typeface="HGS明朝E" panose="02020900000000000000" pitchFamily="18" charset="-128"/>
                <a:ea typeface="HGS明朝E" panose="02020900000000000000" pitchFamily="18" charset="-128"/>
              </a:rPr>
              <a:t>Ⅱ</a:t>
            </a:r>
            <a:r>
              <a:rPr lang="ja-JP" altLang="en-US" sz="1662" b="1" dirty="0">
                <a:solidFill>
                  <a:srgbClr val="000000"/>
                </a:solidFill>
                <a:latin typeface="HGS明朝E" panose="02020900000000000000" pitchFamily="18" charset="-128"/>
                <a:ea typeface="HGS明朝E" panose="02020900000000000000" pitchFamily="18" charset="-128"/>
              </a:rPr>
              <a:t>（評価と処遇）</a:t>
            </a:r>
          </a:p>
          <a:p>
            <a:r>
              <a:rPr lang="ja-JP" altLang="en-US" sz="1662" dirty="0">
                <a:solidFill>
                  <a:srgbClr val="000000"/>
                </a:solidFill>
                <a:latin typeface="HGS明朝E" panose="02020900000000000000" pitchFamily="18" charset="-128"/>
                <a:ea typeface="HGS明朝E" panose="02020900000000000000" pitchFamily="18" charset="-128"/>
              </a:rPr>
              <a:t>　⑥合理的かつ定着と成長のモチベーションにつながる評価の実施 </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　⑦キャリアパスに対応する給与体系と納得性の高い運用 </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b="1" dirty="0">
                <a:solidFill>
                  <a:srgbClr val="000000"/>
                </a:solidFill>
                <a:latin typeface="HGS明朝E" panose="02020900000000000000" pitchFamily="18" charset="-128"/>
                <a:ea typeface="HGS明朝E" panose="02020900000000000000" pitchFamily="18" charset="-128"/>
              </a:rPr>
              <a:t>４、働きがいと働きやすさが両立する職場づくり</a:t>
            </a:r>
          </a:p>
          <a:p>
            <a:r>
              <a:rPr lang="ja-JP" altLang="en-US" sz="1662" dirty="0">
                <a:solidFill>
                  <a:srgbClr val="000000"/>
                </a:solidFill>
                <a:latin typeface="HGS明朝E" panose="02020900000000000000" pitchFamily="18" charset="-128"/>
                <a:ea typeface="HGS明朝E" panose="02020900000000000000" pitchFamily="18" charset="-128"/>
              </a:rPr>
              <a:t>　⑧休暇取得・労働時間縮減のための取組の実施 </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　⑨出産後復帰及び育児、介護を両立できる取組の実施 </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　⑩健康管理に関する取組の実施 </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b="1" dirty="0">
                <a:solidFill>
                  <a:srgbClr val="000000"/>
                </a:solidFill>
                <a:latin typeface="HGS明朝E" panose="02020900000000000000" pitchFamily="18" charset="-128"/>
                <a:ea typeface="HGS明朝E" panose="02020900000000000000" pitchFamily="18" charset="-128"/>
              </a:rPr>
              <a:t>５、社会貢献とコンプライアンス</a:t>
            </a:r>
          </a:p>
          <a:p>
            <a:r>
              <a:rPr lang="ja-JP" altLang="en-US" sz="1662" dirty="0">
                <a:solidFill>
                  <a:srgbClr val="000000"/>
                </a:solidFill>
                <a:latin typeface="HGS明朝E" panose="02020900000000000000" pitchFamily="18" charset="-128"/>
                <a:ea typeface="HGS明朝E" panose="02020900000000000000" pitchFamily="18" charset="-128"/>
              </a:rPr>
              <a:t>　⑪きょうと介護・福祉サービス第三者評価の受診 </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　⑫地域との交流 </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　⑬関係法令の遵守に向けた取り組み </a:t>
            </a:r>
          </a:p>
          <a:p>
            <a:endParaRPr lang="en-US" altLang="ja-JP" sz="1662" dirty="0">
              <a:solidFill>
                <a:srgbClr val="000000"/>
              </a:solidFill>
              <a:latin typeface="HGS明朝E" panose="02020900000000000000" pitchFamily="18" charset="-128"/>
              <a:ea typeface="HGS明朝E" panose="02020900000000000000" pitchFamily="18" charset="-128"/>
            </a:endParaRPr>
          </a:p>
        </p:txBody>
      </p:sp>
      <p:sp>
        <p:nvSpPr>
          <p:cNvPr id="3" name="スライド番号プレースホルダー 2"/>
          <p:cNvSpPr>
            <a:spLocks noGrp="1"/>
          </p:cNvSpPr>
          <p:nvPr>
            <p:ph type="sldNum" sz="quarter" idx="12"/>
          </p:nvPr>
        </p:nvSpPr>
        <p:spPr/>
        <p:txBody>
          <a:bodyPr/>
          <a:lstStyle/>
          <a:p>
            <a:fld id="{C1E59EC2-C991-490C-8B12-10A5A788F3FE}" type="slidenum">
              <a:rPr lang="ja-JP" altLang="en-US" smtClean="0">
                <a:solidFill>
                  <a:srgbClr val="A6B727"/>
                </a:solidFill>
              </a:rPr>
              <a:pPr/>
              <a:t>56</a:t>
            </a:fld>
            <a:endParaRPr lang="ja-JP" altLang="en-US">
              <a:solidFill>
                <a:srgbClr val="A6B727"/>
              </a:solidFill>
            </a:endParaRPr>
          </a:p>
        </p:txBody>
      </p:sp>
    </p:spTree>
    <p:extLst>
      <p:ext uri="{BB962C8B-B14F-4D97-AF65-F5344CB8AC3E}">
        <p14:creationId xmlns:p14="http://schemas.microsoft.com/office/powerpoint/2010/main" val="9689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p:cNvSpPr txBox="1">
            <a:spLocks/>
          </p:cNvSpPr>
          <p:nvPr/>
        </p:nvSpPr>
        <p:spPr>
          <a:xfrm>
            <a:off x="807887" y="785043"/>
            <a:ext cx="7849773" cy="747346"/>
          </a:xfrm>
          <a:prstGeom prst="rect">
            <a:avLst/>
          </a:prstGeom>
        </p:spPr>
        <p:style>
          <a:lnRef idx="1">
            <a:schemeClr val="accent4"/>
          </a:lnRef>
          <a:fillRef idx="2">
            <a:schemeClr val="accent4"/>
          </a:fillRef>
          <a:effectRef idx="1">
            <a:schemeClr val="accent4"/>
          </a:effectRef>
          <a:fontRef idx="minor">
            <a:schemeClr val="dk1"/>
          </a:fontRef>
        </p:style>
        <p:txBody>
          <a:bodyPr vert="horz" lIns="84406" tIns="42203" rIns="84406" bIns="42203" rtlCol="0" anchor="ctr">
            <a:no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pPr marL="0" indent="0" algn="ctr">
              <a:buClr>
                <a:sysClr val="windowText" lastClr="000000"/>
              </a:buClr>
              <a:buNone/>
              <a:defRPr/>
            </a:pPr>
            <a:r>
              <a:rPr lang="ja-JP" altLang="en-US" sz="3323" dirty="0" smtClean="0">
                <a:solidFill>
                  <a:sysClr val="windowText" lastClr="000000"/>
                </a:solidFill>
                <a:latin typeface="HGP明朝E" panose="02020900000000000000" pitchFamily="18" charset="-128"/>
                <a:ea typeface="HGP明朝E" panose="02020900000000000000" pitchFamily="18" charset="-128"/>
              </a:rPr>
              <a:t>組織</a:t>
            </a:r>
            <a:r>
              <a:rPr lang="ja-JP" altLang="en-US" sz="3323" dirty="0">
                <a:solidFill>
                  <a:sysClr val="windowText" lastClr="000000"/>
                </a:solidFill>
                <a:latin typeface="HGP明朝E" panose="02020900000000000000" pitchFamily="18" charset="-128"/>
                <a:ea typeface="HGP明朝E" panose="02020900000000000000" pitchFamily="18" charset="-128"/>
              </a:rPr>
              <a:t>活性化プログラム　アンケート</a:t>
            </a:r>
          </a:p>
        </p:txBody>
      </p:sp>
      <p:sp>
        <p:nvSpPr>
          <p:cNvPr id="3" name="コンテンツ プレースホルダー 2"/>
          <p:cNvSpPr txBox="1">
            <a:spLocks/>
          </p:cNvSpPr>
          <p:nvPr/>
        </p:nvSpPr>
        <p:spPr>
          <a:xfrm>
            <a:off x="925789" y="2574838"/>
            <a:ext cx="7379677" cy="1077651"/>
          </a:xfrm>
          <a:prstGeom prst="rect">
            <a:avLst/>
          </a:prstGeom>
          <a:ln/>
        </p:spPr>
        <p:style>
          <a:lnRef idx="1">
            <a:schemeClr val="accent3"/>
          </a:lnRef>
          <a:fillRef idx="2">
            <a:schemeClr val="accent3"/>
          </a:fillRef>
          <a:effectRef idx="1">
            <a:schemeClr val="accent3"/>
          </a:effectRef>
          <a:fontRef idx="minor">
            <a:schemeClr val="dk1"/>
          </a:fontRef>
        </p:style>
        <p:txBody>
          <a:bodyPr vert="horz" lIns="84406" tIns="42203" rIns="84406" bIns="42203"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pPr marL="0" indent="0">
              <a:buClr>
                <a:prstClr val="black"/>
              </a:buClr>
              <a:buNone/>
              <a:defRPr/>
            </a:pPr>
            <a:r>
              <a:rPr lang="ja-JP" altLang="en-US" sz="1846" b="1" dirty="0">
                <a:solidFill>
                  <a:prstClr val="black"/>
                </a:solidFill>
                <a:latin typeface="HGS明朝E" panose="02020900000000000000" pitchFamily="18" charset="-128"/>
                <a:ea typeface="HGS明朝E" panose="02020900000000000000" pitchFamily="18" charset="-128"/>
              </a:rPr>
              <a:t>目的：いま働いている職員の思いをこれからの職場作りに活かす</a:t>
            </a:r>
            <a:endParaRPr lang="en-US" altLang="ja-JP" sz="1846" b="1" dirty="0">
              <a:solidFill>
                <a:prstClr val="black"/>
              </a:solidFill>
              <a:latin typeface="HGS明朝E" panose="02020900000000000000" pitchFamily="18" charset="-128"/>
              <a:ea typeface="HGS明朝E" panose="02020900000000000000" pitchFamily="18" charset="-128"/>
            </a:endParaRPr>
          </a:p>
          <a:p>
            <a:pPr marL="0" indent="0">
              <a:buClr>
                <a:prstClr val="black"/>
              </a:buClr>
              <a:buNone/>
              <a:defRPr/>
            </a:pPr>
            <a:r>
              <a:rPr lang="ja-JP" altLang="en-US" sz="1846" b="1" dirty="0">
                <a:solidFill>
                  <a:prstClr val="black"/>
                </a:solidFill>
                <a:latin typeface="HGS明朝E" panose="02020900000000000000" pitchFamily="18" charset="-128"/>
                <a:ea typeface="HGS明朝E" panose="02020900000000000000" pitchFamily="18" charset="-128"/>
              </a:rPr>
              <a:t>　　　～思いを見える化し、職場環境の向上や改善につなげる～</a:t>
            </a:r>
            <a:endParaRPr lang="en-US" altLang="ja-JP" sz="1846" b="1" dirty="0">
              <a:solidFill>
                <a:prstClr val="black"/>
              </a:solidFill>
              <a:latin typeface="HGS明朝E" panose="02020900000000000000" pitchFamily="18" charset="-128"/>
              <a:ea typeface="HGS明朝E" panose="02020900000000000000" pitchFamily="18" charset="-128"/>
            </a:endParaRPr>
          </a:p>
        </p:txBody>
      </p:sp>
      <p:sp>
        <p:nvSpPr>
          <p:cNvPr id="4" name="コンテンツ プレースホルダー 2"/>
          <p:cNvSpPr txBox="1">
            <a:spLocks/>
          </p:cNvSpPr>
          <p:nvPr/>
        </p:nvSpPr>
        <p:spPr>
          <a:xfrm>
            <a:off x="925789" y="4181900"/>
            <a:ext cx="7379677" cy="747346"/>
          </a:xfrm>
          <a:prstGeom prst="rect">
            <a:avLst/>
          </a:prstGeom>
        </p:spPr>
        <p:txBody>
          <a:bodyPr vert="horz" lIns="84406" tIns="42203" rIns="84406" bIns="42203" rtlCol="0" anchor="ctr">
            <a:normAutofit fontScale="925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pPr marL="0" indent="0">
              <a:buClr>
                <a:prstClr val="black"/>
              </a:buClr>
              <a:buNone/>
            </a:pPr>
            <a:r>
              <a:rPr lang="ja-JP" altLang="en-US" sz="1846" dirty="0">
                <a:solidFill>
                  <a:prstClr val="black"/>
                </a:solidFill>
                <a:latin typeface="HGS明朝E" panose="02020900000000000000" pitchFamily="18" charset="-128"/>
                <a:ea typeface="HGS明朝E" panose="02020900000000000000" pitchFamily="18" charset="-128"/>
              </a:rPr>
              <a:t>アンケートの対象</a:t>
            </a:r>
            <a:r>
              <a:rPr lang="ja-JP" altLang="en-US" sz="1846" dirty="0" smtClean="0">
                <a:solidFill>
                  <a:prstClr val="black"/>
                </a:solidFill>
                <a:latin typeface="HGS明朝E" panose="02020900000000000000" pitchFamily="18" charset="-128"/>
                <a:ea typeface="HGS明朝E" panose="02020900000000000000" pitchFamily="18" charset="-128"/>
              </a:rPr>
              <a:t>：園長以外管理職含む全職種</a:t>
            </a:r>
            <a:r>
              <a:rPr lang="ja-JP" altLang="en-US" sz="1846" dirty="0">
                <a:solidFill>
                  <a:prstClr val="black"/>
                </a:solidFill>
                <a:latin typeface="HGS明朝E" panose="02020900000000000000" pitchFamily="18" charset="-128"/>
                <a:ea typeface="HGS明朝E" panose="02020900000000000000" pitchFamily="18" charset="-128"/>
              </a:rPr>
              <a:t>（パートアルバイト含む）</a:t>
            </a:r>
            <a:endParaRPr lang="en-US" altLang="ja-JP" sz="1846" dirty="0">
              <a:solidFill>
                <a:prstClr val="black"/>
              </a:solidFill>
              <a:latin typeface="HGS明朝E" panose="02020900000000000000" pitchFamily="18" charset="-128"/>
              <a:ea typeface="HGS明朝E" panose="02020900000000000000" pitchFamily="18" charset="-128"/>
            </a:endParaRPr>
          </a:p>
          <a:p>
            <a:pPr marL="0" indent="0">
              <a:buClr>
                <a:prstClr val="black"/>
              </a:buClr>
              <a:buNone/>
            </a:pPr>
            <a:r>
              <a:rPr lang="ja-JP" altLang="en-US" sz="1846" dirty="0">
                <a:solidFill>
                  <a:prstClr val="black"/>
                </a:solidFill>
                <a:latin typeface="HGS明朝E" panose="02020900000000000000" pitchFamily="18" charset="-128"/>
                <a:ea typeface="HGS明朝E" panose="02020900000000000000" pitchFamily="18" charset="-128"/>
              </a:rPr>
              <a:t>　　　　　　　　　</a:t>
            </a:r>
          </a:p>
        </p:txBody>
      </p:sp>
      <p:sp>
        <p:nvSpPr>
          <p:cNvPr id="5" name="コンテンツ プレースホルダー 2"/>
          <p:cNvSpPr txBox="1">
            <a:spLocks/>
          </p:cNvSpPr>
          <p:nvPr/>
        </p:nvSpPr>
        <p:spPr>
          <a:xfrm>
            <a:off x="925789" y="4929245"/>
            <a:ext cx="7818161" cy="1404880"/>
          </a:xfrm>
          <a:prstGeom prst="rect">
            <a:avLst/>
          </a:prstGeom>
        </p:spPr>
        <p:txBody>
          <a:bodyPr vert="horz" lIns="84406" tIns="42203" rIns="84406" bIns="42203" rtlCol="0" anchor="ctr">
            <a:normAutofit fontScale="92500"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a:lstStyle>
          <a:p>
            <a:pPr marL="0" indent="0">
              <a:buClr>
                <a:prstClr val="black"/>
              </a:buClr>
              <a:buNone/>
            </a:pPr>
            <a:r>
              <a:rPr lang="ja-JP" altLang="en-US" sz="1846" dirty="0">
                <a:solidFill>
                  <a:prstClr val="black"/>
                </a:solidFill>
                <a:latin typeface="HGS明朝E" panose="02020900000000000000" pitchFamily="18" charset="-128"/>
                <a:ea typeface="HGS明朝E" panose="02020900000000000000" pitchFamily="18" charset="-128"/>
              </a:rPr>
              <a:t>アンケート実施時期：平成２８年</a:t>
            </a:r>
            <a:r>
              <a:rPr lang="ja-JP" altLang="en-US" sz="1846" dirty="0" smtClean="0">
                <a:solidFill>
                  <a:prstClr val="black"/>
                </a:solidFill>
                <a:latin typeface="HGS明朝E" panose="02020900000000000000" pitchFamily="18" charset="-128"/>
                <a:ea typeface="HGS明朝E" panose="02020900000000000000" pitchFamily="18" charset="-128"/>
              </a:rPr>
              <a:t>６月</a:t>
            </a:r>
            <a:endParaRPr lang="en-US" altLang="ja-JP" sz="1846" dirty="0" smtClean="0">
              <a:solidFill>
                <a:prstClr val="black"/>
              </a:solidFill>
              <a:latin typeface="HGS明朝E" panose="02020900000000000000" pitchFamily="18" charset="-128"/>
              <a:ea typeface="HGS明朝E" panose="02020900000000000000" pitchFamily="18" charset="-128"/>
            </a:endParaRPr>
          </a:p>
          <a:p>
            <a:pPr marL="0" indent="0">
              <a:buClr>
                <a:prstClr val="black"/>
              </a:buClr>
              <a:buNone/>
            </a:pPr>
            <a:endParaRPr lang="en-US" altLang="ja-JP" sz="1846" dirty="0" smtClean="0">
              <a:solidFill>
                <a:prstClr val="black"/>
              </a:solidFill>
              <a:latin typeface="HGS明朝E" panose="02020900000000000000" pitchFamily="18" charset="-128"/>
              <a:ea typeface="HGS明朝E" panose="02020900000000000000" pitchFamily="18" charset="-128"/>
            </a:endParaRPr>
          </a:p>
          <a:p>
            <a:pPr marL="0" indent="0">
              <a:buClr>
                <a:prstClr val="black"/>
              </a:buClr>
              <a:buNone/>
            </a:pPr>
            <a:r>
              <a:rPr lang="ja-JP" altLang="en-US" sz="1846" dirty="0" smtClean="0">
                <a:solidFill>
                  <a:prstClr val="black"/>
                </a:solidFill>
                <a:latin typeface="HGS明朝E" panose="02020900000000000000" pitchFamily="18" charset="-128"/>
                <a:ea typeface="HGS明朝E" panose="02020900000000000000" pitchFamily="18" charset="-128"/>
              </a:rPr>
              <a:t>実施方法：</a:t>
            </a:r>
            <a:r>
              <a:rPr lang="en-US" altLang="ja-JP" sz="1846" dirty="0" smtClean="0">
                <a:solidFill>
                  <a:prstClr val="black"/>
                </a:solidFill>
                <a:latin typeface="HGS明朝E" panose="02020900000000000000" pitchFamily="18" charset="-128"/>
                <a:ea typeface="HGS明朝E" panose="02020900000000000000" pitchFamily="18" charset="-128"/>
              </a:rPr>
              <a:t>Web</a:t>
            </a:r>
            <a:r>
              <a:rPr lang="ja-JP" altLang="en-US" sz="1846" dirty="0" smtClean="0">
                <a:solidFill>
                  <a:prstClr val="black"/>
                </a:solidFill>
                <a:latin typeface="HGS明朝E" panose="02020900000000000000" pitchFamily="18" charset="-128"/>
                <a:ea typeface="HGS明朝E" panose="02020900000000000000" pitchFamily="18" charset="-128"/>
              </a:rPr>
              <a:t>サイトにて各自回答。集計は京都府の委託業者が行、結果の</a:t>
            </a:r>
            <a:endParaRPr lang="en-US" altLang="ja-JP" sz="1846" dirty="0" smtClean="0">
              <a:solidFill>
                <a:prstClr val="black"/>
              </a:solidFill>
              <a:latin typeface="HGS明朝E" panose="02020900000000000000" pitchFamily="18" charset="-128"/>
              <a:ea typeface="HGS明朝E" panose="02020900000000000000" pitchFamily="18" charset="-128"/>
            </a:endParaRPr>
          </a:p>
          <a:p>
            <a:pPr marL="0" indent="0">
              <a:buClr>
                <a:prstClr val="black"/>
              </a:buClr>
              <a:buNone/>
            </a:pPr>
            <a:r>
              <a:rPr lang="ja-JP" altLang="en-US" sz="1846" dirty="0">
                <a:solidFill>
                  <a:prstClr val="black"/>
                </a:solidFill>
                <a:latin typeface="HGS明朝E" panose="02020900000000000000" pitchFamily="18" charset="-128"/>
                <a:ea typeface="HGS明朝E" panose="02020900000000000000" pitchFamily="18" charset="-128"/>
              </a:rPr>
              <a:t>　</a:t>
            </a:r>
            <a:r>
              <a:rPr lang="ja-JP" altLang="en-US" sz="1846" dirty="0" smtClean="0">
                <a:solidFill>
                  <a:prstClr val="black"/>
                </a:solidFill>
                <a:latin typeface="HGS明朝E" panose="02020900000000000000" pitchFamily="18" charset="-128"/>
                <a:ea typeface="HGS明朝E" panose="02020900000000000000" pitchFamily="18" charset="-128"/>
              </a:rPr>
              <a:t>　　　　</a:t>
            </a:r>
            <a:r>
              <a:rPr lang="ja-JP" altLang="en-US" sz="1846" dirty="0" err="1" smtClean="0">
                <a:solidFill>
                  <a:prstClr val="black"/>
                </a:solidFill>
                <a:latin typeface="HGS明朝E" panose="02020900000000000000" pitchFamily="18" charset="-128"/>
                <a:ea typeface="HGS明朝E" panose="02020900000000000000" pitchFamily="18" charset="-128"/>
              </a:rPr>
              <a:t>み</a:t>
            </a:r>
            <a:r>
              <a:rPr lang="ja-JP" altLang="en-US" sz="1846" dirty="0" smtClean="0">
                <a:solidFill>
                  <a:prstClr val="black"/>
                </a:solidFill>
                <a:latin typeface="HGS明朝E" panose="02020900000000000000" pitchFamily="18" charset="-128"/>
                <a:ea typeface="HGS明朝E" panose="02020900000000000000" pitchFamily="18" charset="-128"/>
              </a:rPr>
              <a:t>送られてくる。その後、全職員へ結果の公表を行う。</a:t>
            </a:r>
            <a:endParaRPr lang="ja-JP" altLang="en-US" sz="1846" dirty="0">
              <a:solidFill>
                <a:prstClr val="black"/>
              </a:solidFill>
              <a:latin typeface="HGS明朝E" panose="02020900000000000000" pitchFamily="18" charset="-128"/>
              <a:ea typeface="HGS明朝E" panose="02020900000000000000" pitchFamily="18" charset="-128"/>
            </a:endParaRPr>
          </a:p>
        </p:txBody>
      </p:sp>
      <p:sp>
        <p:nvSpPr>
          <p:cNvPr id="6" name="スライド番号プレースホルダー 5"/>
          <p:cNvSpPr>
            <a:spLocks noGrp="1"/>
          </p:cNvSpPr>
          <p:nvPr>
            <p:ph type="sldNum" sz="quarter" idx="12"/>
          </p:nvPr>
        </p:nvSpPr>
        <p:spPr/>
        <p:txBody>
          <a:bodyPr/>
          <a:lstStyle/>
          <a:p>
            <a:fld id="{C1E59EC2-C991-490C-8B12-10A5A788F3FE}" type="slidenum">
              <a:rPr lang="ja-JP" altLang="en-US" smtClean="0">
                <a:solidFill>
                  <a:srgbClr val="A6B727"/>
                </a:solidFill>
              </a:rPr>
              <a:pPr/>
              <a:t>57</a:t>
            </a:fld>
            <a:endParaRPr lang="ja-JP" altLang="en-US">
              <a:solidFill>
                <a:srgbClr val="A6B727"/>
              </a:solidFill>
            </a:endParaRPr>
          </a:p>
        </p:txBody>
      </p:sp>
    </p:spTree>
    <p:extLst>
      <p:ext uri="{BB962C8B-B14F-4D97-AF65-F5344CB8AC3E}">
        <p14:creationId xmlns:p14="http://schemas.microsoft.com/office/powerpoint/2010/main" val="1862536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02573" y="1136868"/>
            <a:ext cx="8840666" cy="660437"/>
          </a:xfrm>
          <a:prstGeom prst="rect">
            <a:avLst/>
          </a:prstGeom>
          <a:noFill/>
        </p:spPr>
        <p:txBody>
          <a:bodyPr wrap="square" rtlCol="0">
            <a:spAutoFit/>
          </a:bodyPr>
          <a:lstStyle/>
          <a:p>
            <a:pPr>
              <a:spcAft>
                <a:spcPts val="554"/>
              </a:spcAft>
            </a:pPr>
            <a:r>
              <a:rPr lang="ja-JP" altLang="en-US" sz="1846" u="sng" dirty="0">
                <a:solidFill>
                  <a:srgbClr val="000000"/>
                </a:solidFill>
                <a:latin typeface="HGS創英角ﾎﾟｯﾌﾟ体" panose="040B0A00000000000000" pitchFamily="50" charset="-128"/>
                <a:ea typeface="HGS創英角ﾎﾟｯﾌﾟ体" panose="040B0A00000000000000" pitchFamily="50" charset="-128"/>
              </a:rPr>
              <a:t>総合満足（大分類）は、全ての設問項目の平均値は、同和園全体で京都府の平均より良い結果であった</a:t>
            </a:r>
            <a:r>
              <a:rPr lang="ja-JP" altLang="en-US" sz="1846" dirty="0">
                <a:solidFill>
                  <a:srgbClr val="000000"/>
                </a:solidFill>
                <a:latin typeface="HGS創英角ﾎﾟｯﾌﾟ体" panose="040B0A00000000000000" pitchFamily="50" charset="-128"/>
                <a:ea typeface="HGS創英角ﾎﾟｯﾌﾟ体" panose="040B0A00000000000000" pitchFamily="50" charset="-128"/>
              </a:rPr>
              <a:t>。</a:t>
            </a:r>
            <a:endParaRPr lang="en-US" altLang="ja-JP" sz="1846" dirty="0">
              <a:solidFill>
                <a:srgbClr val="000000"/>
              </a:solidFill>
              <a:latin typeface="HGS創英角ﾎﾟｯﾌﾟ体" panose="040B0A00000000000000" pitchFamily="50" charset="-128"/>
              <a:ea typeface="HGS創英角ﾎﾟｯﾌﾟ体" panose="040B0A00000000000000" pitchFamily="50" charset="-128"/>
            </a:endParaRPr>
          </a:p>
        </p:txBody>
      </p:sp>
      <p:sp>
        <p:nvSpPr>
          <p:cNvPr id="9" name="正方形/長方形 8"/>
          <p:cNvSpPr/>
          <p:nvPr/>
        </p:nvSpPr>
        <p:spPr>
          <a:xfrm>
            <a:off x="184639" y="489718"/>
            <a:ext cx="8841427" cy="621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323" dirty="0">
                <a:solidFill>
                  <a:srgbClr val="000000"/>
                </a:solidFill>
                <a:latin typeface="HGS創英角ﾎﾟｯﾌﾟ体" panose="040B0A00000000000000" pitchFamily="50" charset="-128"/>
                <a:ea typeface="HGS創英角ﾎﾟｯﾌﾟ体" panose="040B0A00000000000000" pitchFamily="50" charset="-128"/>
              </a:rPr>
              <a:t>アンケート結果から見えてきたこと</a:t>
            </a:r>
          </a:p>
        </p:txBody>
      </p:sp>
      <p:pic>
        <p:nvPicPr>
          <p:cNvPr id="4" name="図 3"/>
          <p:cNvPicPr>
            <a:picLocks noChangeAspect="1"/>
          </p:cNvPicPr>
          <p:nvPr/>
        </p:nvPicPr>
        <p:blipFill>
          <a:blip r:embed="rId2"/>
          <a:stretch>
            <a:fillRect/>
          </a:stretch>
        </p:blipFill>
        <p:spPr>
          <a:xfrm>
            <a:off x="2380024" y="1899571"/>
            <a:ext cx="6121138" cy="3683518"/>
          </a:xfrm>
          <a:prstGeom prst="rect">
            <a:avLst/>
          </a:prstGeom>
        </p:spPr>
      </p:pic>
      <p:sp>
        <p:nvSpPr>
          <p:cNvPr id="5" name="左中かっこ 4"/>
          <p:cNvSpPr/>
          <p:nvPr/>
        </p:nvSpPr>
        <p:spPr>
          <a:xfrm>
            <a:off x="1812994" y="3257313"/>
            <a:ext cx="611983" cy="2167905"/>
          </a:xfrm>
          <a:prstGeom prst="leftBrace">
            <a:avLst>
              <a:gd name="adj1" fmla="val 8333"/>
              <a:gd name="adj2" fmla="val 40115"/>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ja-JP" altLang="en-US" sz="1662">
              <a:solidFill>
                <a:srgbClr val="000000"/>
              </a:solidFill>
            </a:endParaRPr>
          </a:p>
        </p:txBody>
      </p:sp>
      <p:sp>
        <p:nvSpPr>
          <p:cNvPr id="6" name="正方形/長方形 5"/>
          <p:cNvSpPr/>
          <p:nvPr/>
        </p:nvSpPr>
        <p:spPr>
          <a:xfrm>
            <a:off x="302573" y="3847897"/>
            <a:ext cx="1461024" cy="613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b="1" dirty="0">
                <a:solidFill>
                  <a:srgbClr val="000000"/>
                </a:solidFill>
              </a:rPr>
              <a:t>中分類</a:t>
            </a:r>
          </a:p>
        </p:txBody>
      </p:sp>
      <p:sp>
        <p:nvSpPr>
          <p:cNvPr id="8" name="正方形/長方形 7"/>
          <p:cNvSpPr/>
          <p:nvPr/>
        </p:nvSpPr>
        <p:spPr>
          <a:xfrm>
            <a:off x="302573" y="2032768"/>
            <a:ext cx="1461024" cy="613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b="1" dirty="0">
                <a:solidFill>
                  <a:srgbClr val="000000"/>
                </a:solidFill>
              </a:rPr>
              <a:t>大分類</a:t>
            </a:r>
          </a:p>
        </p:txBody>
      </p:sp>
      <p:sp>
        <p:nvSpPr>
          <p:cNvPr id="10" name="左中かっこ 9"/>
          <p:cNvSpPr/>
          <p:nvPr/>
        </p:nvSpPr>
        <p:spPr>
          <a:xfrm>
            <a:off x="1789830" y="2032768"/>
            <a:ext cx="623662" cy="613055"/>
          </a:xfrm>
          <a:prstGeom prst="leftBrace">
            <a:avLst>
              <a:gd name="adj1" fmla="val 8333"/>
              <a:gd name="adj2" fmla="val 40115"/>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ja-JP" altLang="en-US" sz="1662">
              <a:solidFill>
                <a:srgbClr val="000000"/>
              </a:solidFill>
            </a:endParaRPr>
          </a:p>
        </p:txBody>
      </p:sp>
      <p:sp>
        <p:nvSpPr>
          <p:cNvPr id="2" name="楕円 1"/>
          <p:cNvSpPr/>
          <p:nvPr/>
        </p:nvSpPr>
        <p:spPr>
          <a:xfrm>
            <a:off x="6062958" y="4180164"/>
            <a:ext cx="816120" cy="317820"/>
          </a:xfrm>
          <a:prstGeom prst="ellipse">
            <a:avLst/>
          </a:prstGeom>
          <a:noFill/>
          <a:ln w="381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rgbClr val="FFFFFF"/>
              </a:solidFill>
            </a:endParaRPr>
          </a:p>
        </p:txBody>
      </p:sp>
      <p:sp>
        <p:nvSpPr>
          <p:cNvPr id="11" name="楕円 10"/>
          <p:cNvSpPr/>
          <p:nvPr/>
        </p:nvSpPr>
        <p:spPr>
          <a:xfrm>
            <a:off x="6092010" y="4497984"/>
            <a:ext cx="816120" cy="317820"/>
          </a:xfrm>
          <a:prstGeom prst="ellipse">
            <a:avLst/>
          </a:prstGeom>
          <a:noFill/>
          <a:ln w="381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rgbClr val="FFFFFF"/>
              </a:solidFill>
            </a:endParaRPr>
          </a:p>
        </p:txBody>
      </p:sp>
      <p:sp>
        <p:nvSpPr>
          <p:cNvPr id="12" name="矢印: 右 11"/>
          <p:cNvSpPr/>
          <p:nvPr/>
        </p:nvSpPr>
        <p:spPr>
          <a:xfrm rot="18514052">
            <a:off x="5106573" y="4905332"/>
            <a:ext cx="1119762" cy="3687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ja-JP" altLang="en-US" sz="1662">
              <a:solidFill>
                <a:srgbClr val="FFFFFF"/>
              </a:solidFill>
            </a:endParaRPr>
          </a:p>
        </p:txBody>
      </p:sp>
      <p:sp>
        <p:nvSpPr>
          <p:cNvPr id="7" name="テキスト ボックス 6"/>
          <p:cNvSpPr txBox="1"/>
          <p:nvPr/>
        </p:nvSpPr>
        <p:spPr>
          <a:xfrm>
            <a:off x="184638" y="5448349"/>
            <a:ext cx="8841427" cy="1115434"/>
          </a:xfrm>
          <a:prstGeom prst="rect">
            <a:avLst/>
          </a:prstGeom>
          <a:noFill/>
        </p:spPr>
        <p:txBody>
          <a:bodyPr wrap="square" rtlCol="0">
            <a:spAutoFit/>
          </a:bodyPr>
          <a:lstStyle/>
          <a:p>
            <a:pPr>
              <a:spcAft>
                <a:spcPts val="554"/>
              </a:spcAft>
            </a:pPr>
            <a:r>
              <a:rPr lang="ja-JP" altLang="en-US" sz="1662" dirty="0">
                <a:solidFill>
                  <a:srgbClr val="000000"/>
                </a:solidFill>
                <a:latin typeface="HGS創英角ﾎﾟｯﾌﾟ体" panose="040B0A00000000000000" pitchFamily="50" charset="-128"/>
                <a:ea typeface="HGS創英角ﾎﾟｯﾌﾟ体" panose="040B0A00000000000000" pitchFamily="50" charset="-128"/>
              </a:rPr>
              <a:t>しかし、中分類をみると、課題が分かる結果となった。特に</a:t>
            </a:r>
            <a:r>
              <a:rPr lang="ja-JP" altLang="en-US" sz="1662" dirty="0">
                <a:solidFill>
                  <a:srgbClr val="C00000"/>
                </a:solidFill>
                <a:latin typeface="HGS創英角ﾎﾟｯﾌﾟ体" panose="040B0A00000000000000" pitchFamily="50" charset="-128"/>
                <a:ea typeface="HGS創英角ﾎﾟｯﾌﾟ体" panose="040B0A00000000000000" pitchFamily="50" charset="-128"/>
              </a:rPr>
              <a:t>「職員の処遇」や「ワークライフバランス」に対しては、京都府平均は超えているが部署によってバラツキが生じている。小分類の「休みが取れにくい」や「労働時間が長い」に対する改善を</a:t>
            </a:r>
            <a:r>
              <a:rPr lang="ja-JP" altLang="en-US" sz="1662" u="sng" dirty="0">
                <a:solidFill>
                  <a:srgbClr val="C00000"/>
                </a:solidFill>
                <a:latin typeface="HGS創英角ﾎﾟｯﾌﾟ体" panose="040B0A00000000000000" pitchFamily="50" charset="-128"/>
                <a:ea typeface="HGS創英角ﾎﾟｯﾌﾟ体" panose="040B0A00000000000000" pitchFamily="50" charset="-128"/>
              </a:rPr>
              <a:t>施設部を中心に行う必要性が高いことが明確</a:t>
            </a:r>
            <a:r>
              <a:rPr lang="ja-JP" altLang="en-US" sz="1662" dirty="0">
                <a:solidFill>
                  <a:srgbClr val="000000"/>
                </a:solidFill>
                <a:latin typeface="HGS創英角ﾎﾟｯﾌﾟ体" panose="040B0A00000000000000" pitchFamily="50" charset="-128"/>
                <a:ea typeface="HGS創英角ﾎﾟｯﾌﾟ体" panose="040B0A00000000000000" pitchFamily="50" charset="-128"/>
              </a:rPr>
              <a:t>になった。</a:t>
            </a:r>
            <a:endParaRPr lang="en-US" altLang="ja-JP" sz="1662" dirty="0">
              <a:solidFill>
                <a:srgbClr val="000000"/>
              </a:solidFill>
              <a:latin typeface="HGS創英角ﾎﾟｯﾌﾟ体" panose="040B0A00000000000000" pitchFamily="50" charset="-128"/>
              <a:ea typeface="HGS創英角ﾎﾟｯﾌﾟ体" panose="040B0A00000000000000" pitchFamily="50" charset="-128"/>
            </a:endParaRPr>
          </a:p>
        </p:txBody>
      </p:sp>
      <p:sp>
        <p:nvSpPr>
          <p:cNvPr id="13" name="正方形/長方形 12"/>
          <p:cNvSpPr/>
          <p:nvPr/>
        </p:nvSpPr>
        <p:spPr>
          <a:xfrm>
            <a:off x="184639" y="5464245"/>
            <a:ext cx="8841426" cy="1076207"/>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ja-JP" altLang="en-US" sz="1662">
              <a:solidFill>
                <a:srgbClr val="FFFFFF"/>
              </a:solidFill>
            </a:endParaRPr>
          </a:p>
        </p:txBody>
      </p:sp>
      <p:sp>
        <p:nvSpPr>
          <p:cNvPr id="14" name="スライド番号プレースホルダー 13"/>
          <p:cNvSpPr>
            <a:spLocks noGrp="1"/>
          </p:cNvSpPr>
          <p:nvPr>
            <p:ph type="sldNum" sz="quarter" idx="12"/>
          </p:nvPr>
        </p:nvSpPr>
        <p:spPr/>
        <p:txBody>
          <a:bodyPr/>
          <a:lstStyle/>
          <a:p>
            <a:fld id="{C1E59EC2-C991-490C-8B12-10A5A788F3FE}" type="slidenum">
              <a:rPr lang="ja-JP" altLang="en-US" smtClean="0">
                <a:solidFill>
                  <a:srgbClr val="A6B727"/>
                </a:solidFill>
              </a:rPr>
              <a:pPr/>
              <a:t>58</a:t>
            </a:fld>
            <a:endParaRPr lang="ja-JP" altLang="en-US">
              <a:solidFill>
                <a:srgbClr val="A6B727"/>
              </a:solidFill>
            </a:endParaRPr>
          </a:p>
        </p:txBody>
      </p:sp>
    </p:spTree>
    <p:extLst>
      <p:ext uri="{BB962C8B-B14F-4D97-AF65-F5344CB8AC3E}">
        <p14:creationId xmlns:p14="http://schemas.microsoft.com/office/powerpoint/2010/main" val="20631816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43814" y="1066639"/>
            <a:ext cx="8577888" cy="1950534"/>
          </a:xfrm>
          <a:prstGeom prst="rect">
            <a:avLst/>
          </a:prstGeom>
          <a:noFill/>
        </p:spPr>
        <p:txBody>
          <a:bodyPr wrap="square" rtlCol="0">
            <a:spAutoFit/>
          </a:bodyPr>
          <a:lstStyle/>
          <a:p>
            <a:pPr>
              <a:spcAft>
                <a:spcPts val="554"/>
              </a:spcAft>
            </a:pPr>
            <a:r>
              <a:rPr lang="ja-JP" altLang="en-US" sz="1846" dirty="0">
                <a:solidFill>
                  <a:srgbClr val="000000"/>
                </a:solidFill>
                <a:latin typeface="HGS明朝E" panose="02020900000000000000" pitchFamily="18" charset="-128"/>
                <a:ea typeface="HGS明朝E" panose="02020900000000000000" pitchFamily="18" charset="-128"/>
              </a:rPr>
              <a:t>　介護業界での離職原因の１番が「職場の人間関係」とであるが、職場内環境のすべての小分類で、同和園全体の評価として、京都府の平均よりかなり高い結果となった。</a:t>
            </a:r>
            <a:endParaRPr lang="en-US" altLang="ja-JP" sz="1846" dirty="0">
              <a:solidFill>
                <a:srgbClr val="000000"/>
              </a:solidFill>
              <a:latin typeface="HGS明朝E" panose="02020900000000000000" pitchFamily="18" charset="-128"/>
              <a:ea typeface="HGS明朝E" panose="02020900000000000000" pitchFamily="18" charset="-128"/>
            </a:endParaRPr>
          </a:p>
          <a:p>
            <a:pPr>
              <a:spcAft>
                <a:spcPts val="554"/>
              </a:spcAft>
            </a:pPr>
            <a:r>
              <a:rPr lang="ja-JP" altLang="en-US" sz="1846" dirty="0">
                <a:solidFill>
                  <a:srgbClr val="000000"/>
                </a:solidFill>
                <a:latin typeface="HGS明朝E" panose="02020900000000000000" pitchFamily="18" charset="-128"/>
                <a:ea typeface="HGS明朝E" panose="02020900000000000000" pitchFamily="18" charset="-128"/>
              </a:rPr>
              <a:t>　</a:t>
            </a:r>
            <a:r>
              <a:rPr lang="ja-JP" altLang="en-US" sz="1846" u="sng" dirty="0">
                <a:solidFill>
                  <a:srgbClr val="000000"/>
                </a:solidFill>
                <a:latin typeface="HGS明朝E" panose="02020900000000000000" pitchFamily="18" charset="-128"/>
                <a:ea typeface="HGS明朝E" panose="02020900000000000000" pitchFamily="18" charset="-128"/>
              </a:rPr>
              <a:t>同和園全体の評価</a:t>
            </a:r>
            <a:r>
              <a:rPr lang="ja-JP" altLang="en-US" sz="1846" dirty="0">
                <a:solidFill>
                  <a:srgbClr val="000000"/>
                </a:solidFill>
                <a:latin typeface="HGS明朝E" panose="02020900000000000000" pitchFamily="18" charset="-128"/>
                <a:ea typeface="HGS明朝E" panose="02020900000000000000" pitchFamily="18" charset="-128"/>
              </a:rPr>
              <a:t>として、「働きやすい職場」「働きがいのある職場」であると一定評価する事が出来ます。</a:t>
            </a:r>
            <a:endParaRPr lang="en-US" altLang="ja-JP" sz="1846" dirty="0">
              <a:solidFill>
                <a:srgbClr val="000000"/>
              </a:solidFill>
              <a:latin typeface="HGS明朝E" panose="02020900000000000000" pitchFamily="18" charset="-128"/>
              <a:ea typeface="HGS明朝E" panose="02020900000000000000" pitchFamily="18" charset="-128"/>
            </a:endParaRPr>
          </a:p>
          <a:p>
            <a:pPr>
              <a:spcAft>
                <a:spcPts val="554"/>
              </a:spcAft>
            </a:pPr>
            <a:r>
              <a:rPr lang="ja-JP" altLang="en-US" sz="1846" dirty="0">
                <a:solidFill>
                  <a:srgbClr val="000000"/>
                </a:solidFill>
                <a:latin typeface="HGS明朝E" panose="02020900000000000000" pitchFamily="18" charset="-128"/>
                <a:ea typeface="HGS明朝E" panose="02020900000000000000" pitchFamily="18" charset="-128"/>
              </a:rPr>
              <a:t>５点満点での職員アンケート実施</a:t>
            </a:r>
            <a:r>
              <a:rPr lang="en-US" altLang="ja-JP" sz="1846" dirty="0">
                <a:solidFill>
                  <a:srgbClr val="000000"/>
                </a:solidFill>
                <a:latin typeface="HGS明朝E" panose="02020900000000000000" pitchFamily="18" charset="-128"/>
                <a:ea typeface="HGS明朝E" panose="02020900000000000000" pitchFamily="18" charset="-128"/>
              </a:rPr>
              <a:t>(</a:t>
            </a:r>
            <a:r>
              <a:rPr lang="ja-JP" altLang="en-US" sz="1846" dirty="0">
                <a:solidFill>
                  <a:srgbClr val="000000"/>
                </a:solidFill>
                <a:latin typeface="HGS明朝E" panose="02020900000000000000" pitchFamily="18" charset="-128"/>
                <a:ea typeface="HGS明朝E" panose="02020900000000000000" pitchFamily="18" charset="-128"/>
              </a:rPr>
              <a:t>平成２８年６月）*組織活性化プログラム</a:t>
            </a:r>
            <a:endParaRPr lang="en-US" altLang="ja-JP" sz="1846" dirty="0">
              <a:solidFill>
                <a:srgbClr val="000000"/>
              </a:solidFill>
              <a:latin typeface="HGS明朝E" panose="02020900000000000000" pitchFamily="18" charset="-128"/>
              <a:ea typeface="HGS明朝E" panose="02020900000000000000" pitchFamily="18" charset="-128"/>
            </a:endParaRPr>
          </a:p>
        </p:txBody>
      </p:sp>
      <p:sp>
        <p:nvSpPr>
          <p:cNvPr id="9" name="正方形/長方形 8"/>
          <p:cNvSpPr/>
          <p:nvPr/>
        </p:nvSpPr>
        <p:spPr>
          <a:xfrm>
            <a:off x="108912" y="375014"/>
            <a:ext cx="8916393" cy="621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323" dirty="0">
                <a:solidFill>
                  <a:srgbClr val="000000"/>
                </a:solidFill>
                <a:latin typeface="HGS明朝E" panose="02020900000000000000" pitchFamily="18" charset="-128"/>
                <a:ea typeface="HGS明朝E" panose="02020900000000000000" pitchFamily="18" charset="-128"/>
              </a:rPr>
              <a:t>「</a:t>
            </a:r>
            <a:r>
              <a:rPr lang="en-US" altLang="ja-JP" sz="3323" dirty="0">
                <a:solidFill>
                  <a:srgbClr val="000000"/>
                </a:solidFill>
                <a:latin typeface="HGS明朝E" panose="02020900000000000000" pitchFamily="18" charset="-128"/>
                <a:ea typeface="HGS明朝E" panose="02020900000000000000" pitchFamily="18" charset="-128"/>
              </a:rPr>
              <a:t> </a:t>
            </a:r>
            <a:r>
              <a:rPr lang="ja-JP" altLang="en-US" sz="3323" dirty="0">
                <a:solidFill>
                  <a:srgbClr val="000000"/>
                </a:solidFill>
                <a:latin typeface="HGS明朝E" panose="02020900000000000000" pitchFamily="18" charset="-128"/>
                <a:ea typeface="HGS明朝E" panose="02020900000000000000" pitchFamily="18" charset="-128"/>
              </a:rPr>
              <a:t>働きやすさ」「働きがい」について</a:t>
            </a:r>
          </a:p>
        </p:txBody>
      </p:sp>
      <p:pic>
        <p:nvPicPr>
          <p:cNvPr id="5" name="図 4"/>
          <p:cNvPicPr>
            <a:picLocks noChangeAspect="1"/>
          </p:cNvPicPr>
          <p:nvPr/>
        </p:nvPicPr>
        <p:blipFill>
          <a:blip r:embed="rId2"/>
          <a:stretch>
            <a:fillRect/>
          </a:stretch>
        </p:blipFill>
        <p:spPr>
          <a:xfrm>
            <a:off x="806853" y="3008925"/>
            <a:ext cx="7379834" cy="3284305"/>
          </a:xfrm>
          <a:prstGeom prst="rect">
            <a:avLst/>
          </a:prstGeom>
        </p:spPr>
      </p:pic>
      <p:sp>
        <p:nvSpPr>
          <p:cNvPr id="6" name="楕円 5"/>
          <p:cNvSpPr/>
          <p:nvPr/>
        </p:nvSpPr>
        <p:spPr>
          <a:xfrm>
            <a:off x="7528829" y="3281486"/>
            <a:ext cx="542510" cy="305776"/>
          </a:xfrm>
          <a:prstGeom prst="ellipse">
            <a:avLst/>
          </a:prstGeom>
          <a:noFill/>
          <a:ln w="381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rgbClr val="FFFFFF"/>
              </a:solidFill>
            </a:endParaRPr>
          </a:p>
        </p:txBody>
      </p:sp>
      <p:sp>
        <p:nvSpPr>
          <p:cNvPr id="7" name="楕円 6"/>
          <p:cNvSpPr/>
          <p:nvPr/>
        </p:nvSpPr>
        <p:spPr>
          <a:xfrm>
            <a:off x="7513599" y="3815958"/>
            <a:ext cx="542510" cy="305776"/>
          </a:xfrm>
          <a:prstGeom prst="ellipse">
            <a:avLst/>
          </a:prstGeom>
          <a:noFill/>
          <a:ln w="381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rgbClr val="FFFFFF"/>
              </a:solidFill>
            </a:endParaRPr>
          </a:p>
        </p:txBody>
      </p:sp>
      <p:sp>
        <p:nvSpPr>
          <p:cNvPr id="8" name="楕円 7"/>
          <p:cNvSpPr/>
          <p:nvPr/>
        </p:nvSpPr>
        <p:spPr>
          <a:xfrm>
            <a:off x="7538927" y="4067720"/>
            <a:ext cx="542510" cy="305776"/>
          </a:xfrm>
          <a:prstGeom prst="ellipse">
            <a:avLst/>
          </a:prstGeom>
          <a:noFill/>
          <a:ln w="381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rgbClr val="FFFFFF"/>
              </a:solidFill>
            </a:endParaRPr>
          </a:p>
        </p:txBody>
      </p:sp>
      <p:sp>
        <p:nvSpPr>
          <p:cNvPr id="10" name="楕円 9"/>
          <p:cNvSpPr/>
          <p:nvPr/>
        </p:nvSpPr>
        <p:spPr>
          <a:xfrm>
            <a:off x="7538927" y="4338218"/>
            <a:ext cx="542510" cy="305776"/>
          </a:xfrm>
          <a:prstGeom prst="ellipse">
            <a:avLst/>
          </a:prstGeom>
          <a:noFill/>
          <a:ln w="381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rgbClr val="FFFFFF"/>
              </a:solidFill>
            </a:endParaRPr>
          </a:p>
        </p:txBody>
      </p:sp>
      <p:sp>
        <p:nvSpPr>
          <p:cNvPr id="11" name="楕円 10"/>
          <p:cNvSpPr/>
          <p:nvPr/>
        </p:nvSpPr>
        <p:spPr>
          <a:xfrm>
            <a:off x="7513857" y="5674948"/>
            <a:ext cx="542510" cy="305776"/>
          </a:xfrm>
          <a:prstGeom prst="ellipse">
            <a:avLst/>
          </a:prstGeom>
          <a:noFill/>
          <a:ln w="381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rgbClr val="FFFFFF"/>
              </a:solidFill>
            </a:endParaRPr>
          </a:p>
        </p:txBody>
      </p:sp>
      <p:sp>
        <p:nvSpPr>
          <p:cNvPr id="12" name="楕円 11"/>
          <p:cNvSpPr/>
          <p:nvPr/>
        </p:nvSpPr>
        <p:spPr>
          <a:xfrm>
            <a:off x="7521343" y="5405806"/>
            <a:ext cx="542510" cy="305776"/>
          </a:xfrm>
          <a:prstGeom prst="ellipse">
            <a:avLst/>
          </a:prstGeom>
          <a:noFill/>
          <a:ln w="381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rgbClr val="FFFFFF"/>
              </a:solidFill>
            </a:endParaRPr>
          </a:p>
        </p:txBody>
      </p:sp>
      <p:sp>
        <p:nvSpPr>
          <p:cNvPr id="13" name="楕円 12"/>
          <p:cNvSpPr/>
          <p:nvPr/>
        </p:nvSpPr>
        <p:spPr>
          <a:xfrm>
            <a:off x="7528829" y="5136663"/>
            <a:ext cx="542510" cy="305776"/>
          </a:xfrm>
          <a:prstGeom prst="ellipse">
            <a:avLst/>
          </a:prstGeom>
          <a:noFill/>
          <a:ln w="381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rgbClr val="FFFFFF"/>
              </a:solidFill>
            </a:endParaRPr>
          </a:p>
        </p:txBody>
      </p:sp>
      <p:sp>
        <p:nvSpPr>
          <p:cNvPr id="14" name="楕円 13"/>
          <p:cNvSpPr/>
          <p:nvPr/>
        </p:nvSpPr>
        <p:spPr>
          <a:xfrm>
            <a:off x="7521342" y="3545303"/>
            <a:ext cx="542510" cy="305776"/>
          </a:xfrm>
          <a:prstGeom prst="ellipse">
            <a:avLst/>
          </a:prstGeom>
          <a:noFill/>
          <a:ln w="381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rgbClr val="FFFFFF"/>
              </a:solidFill>
            </a:endParaRPr>
          </a:p>
        </p:txBody>
      </p:sp>
      <p:sp>
        <p:nvSpPr>
          <p:cNvPr id="2" name="角丸四角形 1"/>
          <p:cNvSpPr/>
          <p:nvPr/>
        </p:nvSpPr>
        <p:spPr>
          <a:xfrm>
            <a:off x="1590675" y="5886450"/>
            <a:ext cx="6596012" cy="406780"/>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C1E59EC2-C991-490C-8B12-10A5A788F3FE}" type="slidenum">
              <a:rPr lang="ja-JP" altLang="en-US" smtClean="0">
                <a:solidFill>
                  <a:srgbClr val="A6B727"/>
                </a:solidFill>
              </a:rPr>
              <a:pPr/>
              <a:t>59</a:t>
            </a:fld>
            <a:endParaRPr lang="ja-JP" altLang="en-US">
              <a:solidFill>
                <a:srgbClr val="A6B727"/>
              </a:solidFill>
            </a:endParaRPr>
          </a:p>
        </p:txBody>
      </p:sp>
    </p:spTree>
    <p:extLst>
      <p:ext uri="{BB962C8B-B14F-4D97-AF65-F5344CB8AC3E}">
        <p14:creationId xmlns:p14="http://schemas.microsoft.com/office/powerpoint/2010/main" val="183701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ashimotosama_p3.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857250"/>
            <a:ext cx="9144000" cy="5143500"/>
          </a:xfrm>
          <a:prstGeom prst="rect">
            <a:avLst/>
          </a:prstGeom>
        </p:spPr>
      </p:pic>
      <p:sp>
        <p:nvSpPr>
          <p:cNvPr id="2" name="スライド番号プレースホルダー 1"/>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6</a:t>
            </a:fld>
            <a:endParaRPr lang="ja-JP" altLang="en-US">
              <a:solidFill>
                <a:prstClr val="black">
                  <a:tint val="75000"/>
                </a:prstClr>
              </a:solidFill>
            </a:endParaRPr>
          </a:p>
        </p:txBody>
      </p:sp>
    </p:spTree>
    <p:extLst>
      <p:ext uri="{BB962C8B-B14F-4D97-AF65-F5344CB8AC3E}">
        <p14:creationId xmlns:p14="http://schemas.microsoft.com/office/powerpoint/2010/main" val="11484569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0382" y="544814"/>
            <a:ext cx="7368284" cy="490134"/>
          </a:xfrm>
          <a:prstGeom prst="rect">
            <a:avLst/>
          </a:prstGeom>
          <a:noFill/>
        </p:spPr>
        <p:txBody>
          <a:bodyPr wrap="square" rtlCol="0">
            <a:spAutoFit/>
          </a:bodyPr>
          <a:lstStyle/>
          <a:p>
            <a:r>
              <a:rPr lang="ja-JP" altLang="en-US" sz="2215" dirty="0">
                <a:solidFill>
                  <a:srgbClr val="000000"/>
                </a:solidFill>
                <a:latin typeface="HGS明朝E" panose="02020900000000000000" pitchFamily="18" charset="-128"/>
                <a:ea typeface="HGS明朝E" panose="02020900000000000000" pitchFamily="18" charset="-128"/>
              </a:rPr>
              <a:t>１　</a:t>
            </a:r>
            <a:r>
              <a:rPr lang="ja-JP" altLang="en-US" sz="2585" dirty="0">
                <a:solidFill>
                  <a:srgbClr val="000000"/>
                </a:solidFill>
                <a:latin typeface="HGS明朝E" panose="02020900000000000000" pitchFamily="18" charset="-128"/>
                <a:ea typeface="HGS明朝E" panose="02020900000000000000" pitchFamily="18" charset="-128"/>
              </a:rPr>
              <a:t>介護男子プロジェクト参画</a:t>
            </a:r>
          </a:p>
        </p:txBody>
      </p:sp>
      <p:sp>
        <p:nvSpPr>
          <p:cNvPr id="4" name="正方形/長方形 3"/>
          <p:cNvSpPr/>
          <p:nvPr/>
        </p:nvSpPr>
        <p:spPr>
          <a:xfrm>
            <a:off x="301451" y="1349735"/>
            <a:ext cx="6273501" cy="1371209"/>
          </a:xfrm>
          <a:prstGeom prst="rect">
            <a:avLst/>
          </a:prstGeom>
        </p:spPr>
        <p:txBody>
          <a:bodyPr wrap="square">
            <a:spAutoFit/>
          </a:bodyPr>
          <a:lstStyle/>
          <a:p>
            <a:r>
              <a:rPr lang="ja-JP" altLang="en-US" sz="1569" dirty="0">
                <a:solidFill>
                  <a:srgbClr val="000000"/>
                </a:solidFill>
                <a:latin typeface="HGS明朝E" panose="02020900000000000000" pitchFamily="18" charset="-128"/>
                <a:ea typeface="HGS明朝E" panose="02020900000000000000" pitchFamily="18" charset="-128"/>
              </a:rPr>
              <a:t>　</a:t>
            </a:r>
            <a:r>
              <a:rPr lang="ja-JP" altLang="en-US" sz="1662" dirty="0">
                <a:solidFill>
                  <a:srgbClr val="000000"/>
                </a:solidFill>
                <a:latin typeface="HGS明朝E" panose="02020900000000000000" pitchFamily="18" charset="-128"/>
                <a:ea typeface="HGS明朝E" panose="02020900000000000000" pitchFamily="18" charset="-128"/>
              </a:rPr>
              <a:t>全国の社会福祉法人２０法人で「介護男子スタディーズプロジェクト」に参画した。</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　書籍を自費出版し、大学・図書館・行政・学生へ無料配布し、その取り組みをメディア・京都府や各種団体のイベントに参加し、介護の仕事の理解や介護する男性の魅力を発信した。</a:t>
            </a: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82" y="3200801"/>
            <a:ext cx="4474226" cy="3270738"/>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952" y="344517"/>
            <a:ext cx="1968597" cy="2746880"/>
          </a:xfrm>
          <a:prstGeom prst="rect">
            <a:avLst/>
          </a:prstGeom>
        </p:spPr>
      </p:pic>
      <p:graphicFrame>
        <p:nvGraphicFramePr>
          <p:cNvPr id="7" name="表 6"/>
          <p:cNvGraphicFramePr>
            <a:graphicFrameLocks noGrp="1"/>
          </p:cNvGraphicFramePr>
          <p:nvPr>
            <p:extLst/>
          </p:nvPr>
        </p:nvGraphicFramePr>
        <p:xfrm>
          <a:off x="4745274" y="3200801"/>
          <a:ext cx="4076199" cy="3282456"/>
        </p:xfrm>
        <a:graphic>
          <a:graphicData uri="http://schemas.openxmlformats.org/drawingml/2006/table">
            <a:tbl>
              <a:tblPr firstRow="1" bandRow="1">
                <a:tableStyleId>{5C22544A-7EE6-4342-B048-85BDC9FD1C3A}</a:tableStyleId>
              </a:tblPr>
              <a:tblGrid>
                <a:gridCol w="1781549">
                  <a:extLst>
                    <a:ext uri="{9D8B030D-6E8A-4147-A177-3AD203B41FA5}">
                      <a16:colId xmlns:a16="http://schemas.microsoft.com/office/drawing/2014/main" xmlns="" val="20000"/>
                    </a:ext>
                  </a:extLst>
                </a:gridCol>
                <a:gridCol w="2294650">
                  <a:extLst>
                    <a:ext uri="{9D8B030D-6E8A-4147-A177-3AD203B41FA5}">
                      <a16:colId xmlns:a16="http://schemas.microsoft.com/office/drawing/2014/main" xmlns="" val="20001"/>
                    </a:ext>
                  </a:extLst>
                </a:gridCol>
              </a:tblGrid>
              <a:tr h="328242">
                <a:tc>
                  <a:txBody>
                    <a:bodyPr/>
                    <a:lstStyle/>
                    <a:p>
                      <a:r>
                        <a:rPr kumimoji="1" lang="ja-JP" altLang="en-US" sz="1200" dirty="0">
                          <a:solidFill>
                            <a:schemeClr val="bg1"/>
                          </a:solidFill>
                        </a:rPr>
                        <a:t>メディア</a:t>
                      </a:r>
                    </a:p>
                  </a:txBody>
                  <a:tcPr marL="84406" marR="84406" marT="42203" marB="42203">
                    <a:solidFill>
                      <a:schemeClr val="tx2">
                        <a:lumMod val="40000"/>
                        <a:lumOff val="60000"/>
                      </a:schemeClr>
                    </a:solidFill>
                  </a:tcPr>
                </a:tc>
                <a:tc>
                  <a:txBody>
                    <a:bodyPr/>
                    <a:lstStyle/>
                    <a:p>
                      <a:pPr algn="ctr"/>
                      <a:r>
                        <a:rPr kumimoji="1" lang="ja-JP" altLang="en-US" sz="1200" dirty="0">
                          <a:solidFill>
                            <a:schemeClr val="bg1"/>
                          </a:solidFill>
                        </a:rPr>
                        <a:t>番組名など</a:t>
                      </a:r>
                    </a:p>
                  </a:txBody>
                  <a:tcPr marL="84406" marR="84406" marT="42203" marB="42203">
                    <a:solidFill>
                      <a:schemeClr val="tx2">
                        <a:lumMod val="40000"/>
                        <a:lumOff val="60000"/>
                      </a:schemeClr>
                    </a:solidFill>
                  </a:tcPr>
                </a:tc>
                <a:extLst>
                  <a:ext uri="{0D108BD9-81ED-4DB2-BD59-A6C34878D82A}">
                    <a16:rowId xmlns:a16="http://schemas.microsoft.com/office/drawing/2014/main" xmlns="" val="10000"/>
                  </a:ext>
                </a:extLst>
              </a:tr>
              <a:tr h="281354">
                <a:tc>
                  <a:txBody>
                    <a:bodyPr/>
                    <a:lstStyle/>
                    <a:p>
                      <a:r>
                        <a:rPr kumimoji="1" lang="en-US" altLang="ja-JP" sz="1300" dirty="0"/>
                        <a:t>NHK</a:t>
                      </a:r>
                      <a:endParaRPr kumimoji="1" lang="ja-JP" altLang="en-US" sz="1300" dirty="0"/>
                    </a:p>
                  </a:txBody>
                  <a:tcPr marL="84406" marR="84406" marT="42203" marB="42203"/>
                </a:tc>
                <a:tc>
                  <a:txBody>
                    <a:bodyPr/>
                    <a:lstStyle/>
                    <a:p>
                      <a:r>
                        <a:rPr kumimoji="1" lang="ja-JP" altLang="en-US" sz="1300" dirty="0"/>
                        <a:t>シブ五時</a:t>
                      </a:r>
                    </a:p>
                  </a:txBody>
                  <a:tcPr marL="84406" marR="84406" marT="42203" marB="42203"/>
                </a:tc>
                <a:extLst>
                  <a:ext uri="{0D108BD9-81ED-4DB2-BD59-A6C34878D82A}">
                    <a16:rowId xmlns:a16="http://schemas.microsoft.com/office/drawing/2014/main" xmlns="" val="10001"/>
                  </a:ext>
                </a:extLst>
              </a:tr>
              <a:tr h="281354">
                <a:tc>
                  <a:txBody>
                    <a:bodyPr/>
                    <a:lstStyle/>
                    <a:p>
                      <a:r>
                        <a:rPr kumimoji="1" lang="ja-JP" altLang="en-US" sz="1300" dirty="0"/>
                        <a:t>テレビ東京</a:t>
                      </a:r>
                    </a:p>
                  </a:txBody>
                  <a:tcPr marL="84406" marR="84406" marT="42203" marB="42203"/>
                </a:tc>
                <a:tc>
                  <a:txBody>
                    <a:bodyPr/>
                    <a:lstStyle/>
                    <a:p>
                      <a:r>
                        <a:rPr kumimoji="1" lang="ja-JP" altLang="en-US" sz="1300" dirty="0"/>
                        <a:t>モーニングチャージ</a:t>
                      </a:r>
                    </a:p>
                  </a:txBody>
                  <a:tcPr marL="84406" marR="84406" marT="42203" marB="42203"/>
                </a:tc>
                <a:extLst>
                  <a:ext uri="{0D108BD9-81ED-4DB2-BD59-A6C34878D82A}">
                    <a16:rowId xmlns:a16="http://schemas.microsoft.com/office/drawing/2014/main" xmlns="" val="10002"/>
                  </a:ext>
                </a:extLst>
              </a:tr>
              <a:tr h="429065">
                <a:tc>
                  <a:txBody>
                    <a:bodyPr/>
                    <a:lstStyle/>
                    <a:p>
                      <a:r>
                        <a:rPr kumimoji="1" lang="en-US" altLang="ja-JP" sz="1300" dirty="0"/>
                        <a:t>NHK</a:t>
                      </a:r>
                      <a:endParaRPr kumimoji="1" lang="ja-JP" altLang="en-US" sz="1300" dirty="0"/>
                    </a:p>
                  </a:txBody>
                  <a:tcPr marL="84406" marR="84406" marT="42203" marB="42203"/>
                </a:tc>
                <a:tc>
                  <a:txBody>
                    <a:bodyPr/>
                    <a:lstStyle/>
                    <a:p>
                      <a:r>
                        <a:rPr kumimoji="1" lang="en-US" altLang="ja-JP" sz="1300" dirty="0"/>
                        <a:t>NHK</a:t>
                      </a:r>
                      <a:r>
                        <a:rPr kumimoji="1" lang="ja-JP" altLang="en-US" sz="1300" dirty="0"/>
                        <a:t>スペシャル</a:t>
                      </a:r>
                      <a:endParaRPr kumimoji="1" lang="en-US" altLang="ja-JP" sz="1300" dirty="0"/>
                    </a:p>
                    <a:p>
                      <a:r>
                        <a:rPr kumimoji="1" lang="ja-JP" altLang="en-US" sz="1000" dirty="0"/>
                        <a:t>私たちのこれから」議論テーマ</a:t>
                      </a:r>
                    </a:p>
                  </a:txBody>
                  <a:tcPr marL="84406" marR="84406" marT="42203" marB="42203"/>
                </a:tc>
                <a:extLst>
                  <a:ext uri="{0D108BD9-81ED-4DB2-BD59-A6C34878D82A}">
                    <a16:rowId xmlns:a16="http://schemas.microsoft.com/office/drawing/2014/main" xmlns="" val="10003"/>
                  </a:ext>
                </a:extLst>
              </a:tr>
              <a:tr h="281354">
                <a:tc>
                  <a:txBody>
                    <a:bodyPr/>
                    <a:lstStyle/>
                    <a:p>
                      <a:r>
                        <a:rPr kumimoji="1" lang="ja-JP" altLang="en-US" sz="1300" dirty="0"/>
                        <a:t>ＴＢＳ</a:t>
                      </a:r>
                    </a:p>
                  </a:txBody>
                  <a:tcPr marL="84406" marR="84406" marT="42203" marB="42203"/>
                </a:tc>
                <a:tc>
                  <a:txBody>
                    <a:bodyPr/>
                    <a:lstStyle/>
                    <a:p>
                      <a:r>
                        <a:rPr kumimoji="1" lang="ja-JP" altLang="en-US" sz="1000" dirty="0" err="1"/>
                        <a:t>あさ</a:t>
                      </a:r>
                      <a:r>
                        <a:rPr kumimoji="1" lang="ja-JP" altLang="en-US" sz="1000" dirty="0"/>
                        <a:t>チヤン</a:t>
                      </a:r>
                    </a:p>
                  </a:txBody>
                  <a:tcPr marL="84406" marR="84406" marT="42203" marB="42203"/>
                </a:tc>
                <a:extLst>
                  <a:ext uri="{0D108BD9-81ED-4DB2-BD59-A6C34878D82A}">
                    <a16:rowId xmlns:a16="http://schemas.microsoft.com/office/drawing/2014/main" xmlns="" val="10004"/>
                  </a:ext>
                </a:extLst>
              </a:tr>
              <a:tr h="47830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300" dirty="0"/>
                        <a:t>ﾗｼﾞｵ文化放送</a:t>
                      </a:r>
                    </a:p>
                    <a:p>
                      <a:endParaRPr kumimoji="1" lang="ja-JP" altLang="en-US" sz="1300" dirty="0"/>
                    </a:p>
                  </a:txBody>
                  <a:tcPr marL="84406" marR="84406" marT="42203" marB="42203"/>
                </a:tc>
                <a:tc>
                  <a:txBody>
                    <a:bodyPr/>
                    <a:lstStyle/>
                    <a:p>
                      <a:r>
                        <a:rPr kumimoji="1" lang="ja-JP" altLang="en-US" sz="1000" dirty="0"/>
                        <a:t>鎌田みのるの</a:t>
                      </a:r>
                      <a:endParaRPr kumimoji="1" lang="en-US" altLang="ja-JP" sz="1000" dirty="0"/>
                    </a:p>
                    <a:p>
                      <a:r>
                        <a:rPr kumimoji="1" lang="ja-JP" altLang="en-US" sz="1000" dirty="0"/>
                        <a:t>「日曜日はがんばらない」</a:t>
                      </a:r>
                    </a:p>
                  </a:txBody>
                  <a:tcPr marL="84406" marR="84406" marT="42203" marB="42203"/>
                </a:tc>
                <a:extLst>
                  <a:ext uri="{0D108BD9-81ED-4DB2-BD59-A6C34878D82A}">
                    <a16:rowId xmlns:a16="http://schemas.microsoft.com/office/drawing/2014/main" xmlns="" val="10005"/>
                  </a:ext>
                </a:extLst>
              </a:tr>
              <a:tr h="281354">
                <a:tc>
                  <a:txBody>
                    <a:bodyPr/>
                    <a:lstStyle/>
                    <a:p>
                      <a:r>
                        <a:rPr kumimoji="1" lang="ja-JP" altLang="en-US" sz="1300" dirty="0"/>
                        <a:t>雑誌</a:t>
                      </a:r>
                    </a:p>
                  </a:txBody>
                  <a:tcPr marL="84406" marR="84406" marT="42203" marB="42203"/>
                </a:tc>
                <a:tc>
                  <a:txBody>
                    <a:bodyPr/>
                    <a:lstStyle/>
                    <a:p>
                      <a:r>
                        <a:rPr kumimoji="1" lang="ja-JP" altLang="en-US" sz="1300" dirty="0"/>
                        <a:t>おはよう２１</a:t>
                      </a:r>
                    </a:p>
                  </a:txBody>
                  <a:tcPr marL="84406" marR="84406" marT="42203" marB="42203"/>
                </a:tc>
                <a:extLst>
                  <a:ext uri="{0D108BD9-81ED-4DB2-BD59-A6C34878D82A}">
                    <a16:rowId xmlns:a16="http://schemas.microsoft.com/office/drawing/2014/main" xmlns="" val="10006"/>
                  </a:ext>
                </a:extLst>
              </a:tr>
              <a:tr h="28135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300" b="0" dirty="0"/>
                        <a:t>雑誌</a:t>
                      </a:r>
                    </a:p>
                  </a:txBody>
                  <a:tcPr marL="84406" marR="84406" marT="42203" marB="42203"/>
                </a:tc>
                <a:tc>
                  <a:txBody>
                    <a:bodyPr/>
                    <a:lstStyle/>
                    <a:p>
                      <a:r>
                        <a:rPr kumimoji="1" lang="ja-JP" altLang="en-US" sz="1300" dirty="0"/>
                        <a:t>ふれあいケア・月刊福祉</a:t>
                      </a:r>
                    </a:p>
                  </a:txBody>
                  <a:tcPr marL="84406" marR="84406" marT="42203" marB="42203"/>
                </a:tc>
                <a:extLst>
                  <a:ext uri="{0D108BD9-81ED-4DB2-BD59-A6C34878D82A}">
                    <a16:rowId xmlns:a16="http://schemas.microsoft.com/office/drawing/2014/main" xmlns="" val="10007"/>
                  </a:ext>
                </a:extLst>
              </a:tr>
              <a:tr h="30948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300" b="0" dirty="0"/>
                        <a:t>雑誌</a:t>
                      </a:r>
                    </a:p>
                  </a:txBody>
                  <a:tcPr marL="84406" marR="84406" marT="42203" marB="42203"/>
                </a:tc>
                <a:tc>
                  <a:txBody>
                    <a:bodyPr/>
                    <a:lstStyle/>
                    <a:p>
                      <a:r>
                        <a:rPr kumimoji="1" lang="en-US" altLang="ja-JP" sz="1500" dirty="0"/>
                        <a:t>HLPMAN</a:t>
                      </a:r>
                      <a:r>
                        <a:rPr kumimoji="1" lang="ja-JP" altLang="en-US" sz="1500" dirty="0"/>
                        <a:t>　</a:t>
                      </a:r>
                      <a:r>
                        <a:rPr kumimoji="1" lang="en-US" altLang="ja-JP" sz="1500" dirty="0"/>
                        <a:t>JAPA</a:t>
                      </a:r>
                      <a:endParaRPr kumimoji="1" lang="ja-JP" altLang="en-US" sz="1500" dirty="0"/>
                    </a:p>
                  </a:txBody>
                  <a:tcPr marL="84406" marR="84406" marT="42203" marB="42203"/>
                </a:tc>
                <a:extLst>
                  <a:ext uri="{0D108BD9-81ED-4DB2-BD59-A6C34878D82A}">
                    <a16:rowId xmlns:a16="http://schemas.microsoft.com/office/drawing/2014/main" xmlns="" val="10008"/>
                  </a:ext>
                </a:extLst>
              </a:tr>
              <a:tr h="30948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300" b="0" dirty="0"/>
                        <a:t>新聞</a:t>
                      </a:r>
                    </a:p>
                  </a:txBody>
                  <a:tcPr marL="84406" marR="84406" marT="42203" marB="42203"/>
                </a:tc>
                <a:tc>
                  <a:txBody>
                    <a:bodyPr/>
                    <a:lstStyle/>
                    <a:p>
                      <a:r>
                        <a:rPr kumimoji="1" lang="ja-JP" altLang="en-US" sz="1500" dirty="0"/>
                        <a:t>読売・朝日・毎日など</a:t>
                      </a:r>
                    </a:p>
                  </a:txBody>
                  <a:tcPr marL="84406" marR="84406" marT="42203" marB="42203"/>
                </a:tc>
                <a:extLst>
                  <a:ext uri="{0D108BD9-81ED-4DB2-BD59-A6C34878D82A}">
                    <a16:rowId xmlns:a16="http://schemas.microsoft.com/office/drawing/2014/main" xmlns="" val="10009"/>
                  </a:ext>
                </a:extLst>
              </a:tr>
            </a:tbl>
          </a:graphicData>
        </a:graphic>
      </p:graphicFrame>
      <p:sp>
        <p:nvSpPr>
          <p:cNvPr id="3" name="スライド番号プレースホルダー 2"/>
          <p:cNvSpPr>
            <a:spLocks noGrp="1"/>
          </p:cNvSpPr>
          <p:nvPr>
            <p:ph type="sldNum" sz="quarter" idx="12"/>
          </p:nvPr>
        </p:nvSpPr>
        <p:spPr/>
        <p:txBody>
          <a:bodyPr/>
          <a:lstStyle/>
          <a:p>
            <a:fld id="{C1E59EC2-C991-490C-8B12-10A5A788F3FE}" type="slidenum">
              <a:rPr lang="ja-JP" altLang="en-US" smtClean="0">
                <a:solidFill>
                  <a:srgbClr val="A6B727"/>
                </a:solidFill>
              </a:rPr>
              <a:pPr/>
              <a:t>60</a:t>
            </a:fld>
            <a:endParaRPr lang="ja-JP" altLang="en-US">
              <a:solidFill>
                <a:srgbClr val="A6B727"/>
              </a:solidFill>
            </a:endParaRPr>
          </a:p>
        </p:txBody>
      </p:sp>
    </p:spTree>
    <p:extLst>
      <p:ext uri="{BB962C8B-B14F-4D97-AF65-F5344CB8AC3E}">
        <p14:creationId xmlns:p14="http://schemas.microsoft.com/office/powerpoint/2010/main" val="70902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216317" y="1682927"/>
            <a:ext cx="2771152" cy="2008243"/>
          </a:xfrm>
          <a:prstGeom prst="rect">
            <a:avLst/>
          </a:prstGeom>
        </p:spPr>
      </p:pic>
      <p:pic>
        <p:nvPicPr>
          <p:cNvPr id="4" name="図 3"/>
          <p:cNvPicPr>
            <a:picLocks noChangeAspect="1"/>
          </p:cNvPicPr>
          <p:nvPr/>
        </p:nvPicPr>
        <p:blipFill>
          <a:blip r:embed="rId3"/>
          <a:stretch>
            <a:fillRect/>
          </a:stretch>
        </p:blipFill>
        <p:spPr>
          <a:xfrm>
            <a:off x="3231746" y="1682926"/>
            <a:ext cx="2719026" cy="2008243"/>
          </a:xfrm>
          <a:prstGeom prst="rect">
            <a:avLst/>
          </a:prstGeom>
        </p:spPr>
      </p:pic>
      <p:pic>
        <p:nvPicPr>
          <p:cNvPr id="5" name="図 4"/>
          <p:cNvPicPr>
            <a:picLocks noChangeAspect="1"/>
          </p:cNvPicPr>
          <p:nvPr/>
        </p:nvPicPr>
        <p:blipFill>
          <a:blip r:embed="rId4"/>
          <a:stretch>
            <a:fillRect/>
          </a:stretch>
        </p:blipFill>
        <p:spPr>
          <a:xfrm>
            <a:off x="6195049" y="1682926"/>
            <a:ext cx="2703836" cy="2008243"/>
          </a:xfrm>
          <a:prstGeom prst="rect">
            <a:avLst/>
          </a:prstGeom>
        </p:spPr>
      </p:pic>
      <p:pic>
        <p:nvPicPr>
          <p:cNvPr id="6" name="図 5"/>
          <p:cNvPicPr>
            <a:picLocks noChangeAspect="1"/>
          </p:cNvPicPr>
          <p:nvPr/>
        </p:nvPicPr>
        <p:blipFill>
          <a:blip r:embed="rId5"/>
          <a:stretch>
            <a:fillRect/>
          </a:stretch>
        </p:blipFill>
        <p:spPr>
          <a:xfrm>
            <a:off x="225004" y="4091220"/>
            <a:ext cx="2753778" cy="2068191"/>
          </a:xfrm>
          <a:prstGeom prst="rect">
            <a:avLst/>
          </a:prstGeom>
        </p:spPr>
      </p:pic>
      <p:pic>
        <p:nvPicPr>
          <p:cNvPr id="7" name="図 6"/>
          <p:cNvPicPr>
            <a:picLocks noChangeAspect="1"/>
          </p:cNvPicPr>
          <p:nvPr/>
        </p:nvPicPr>
        <p:blipFill>
          <a:blip r:embed="rId6"/>
          <a:stretch>
            <a:fillRect/>
          </a:stretch>
        </p:blipFill>
        <p:spPr>
          <a:xfrm>
            <a:off x="3270286" y="4091220"/>
            <a:ext cx="2687542" cy="2068191"/>
          </a:xfrm>
          <a:prstGeom prst="rect">
            <a:avLst/>
          </a:prstGeom>
        </p:spPr>
      </p:pic>
      <p:pic>
        <p:nvPicPr>
          <p:cNvPr id="8" name="図 7"/>
          <p:cNvPicPr>
            <a:picLocks noChangeAspect="1"/>
          </p:cNvPicPr>
          <p:nvPr/>
        </p:nvPicPr>
        <p:blipFill>
          <a:blip r:embed="rId7"/>
          <a:stretch>
            <a:fillRect/>
          </a:stretch>
        </p:blipFill>
        <p:spPr>
          <a:xfrm>
            <a:off x="6164539" y="4001698"/>
            <a:ext cx="2812934" cy="2157713"/>
          </a:xfrm>
          <a:prstGeom prst="rect">
            <a:avLst/>
          </a:prstGeom>
        </p:spPr>
      </p:pic>
      <p:sp>
        <p:nvSpPr>
          <p:cNvPr id="2" name="テキスト ボックス 1"/>
          <p:cNvSpPr txBox="1"/>
          <p:nvPr/>
        </p:nvSpPr>
        <p:spPr>
          <a:xfrm>
            <a:off x="311834" y="488852"/>
            <a:ext cx="3481011" cy="433196"/>
          </a:xfrm>
          <a:prstGeom prst="rect">
            <a:avLst/>
          </a:prstGeom>
          <a:noFill/>
        </p:spPr>
        <p:txBody>
          <a:bodyPr wrap="square" rtlCol="0">
            <a:spAutoFit/>
          </a:bodyPr>
          <a:lstStyle/>
          <a:p>
            <a:r>
              <a:rPr lang="ja-JP" altLang="en-US" sz="2215" dirty="0">
                <a:solidFill>
                  <a:srgbClr val="000000"/>
                </a:solidFill>
                <a:latin typeface="HGS明朝E" panose="02020900000000000000" pitchFamily="18" charset="-128"/>
                <a:ea typeface="HGS明朝E" panose="02020900000000000000" pitchFamily="18" charset="-128"/>
              </a:rPr>
              <a:t>２　地域貢献</a:t>
            </a:r>
          </a:p>
        </p:txBody>
      </p:sp>
      <p:sp>
        <p:nvSpPr>
          <p:cNvPr id="9" name="テキスト ボックス 8"/>
          <p:cNvSpPr txBox="1"/>
          <p:nvPr/>
        </p:nvSpPr>
        <p:spPr>
          <a:xfrm>
            <a:off x="887269" y="915005"/>
            <a:ext cx="7439465" cy="660437"/>
          </a:xfrm>
          <a:prstGeom prst="rect">
            <a:avLst/>
          </a:prstGeom>
          <a:noFill/>
        </p:spPr>
        <p:txBody>
          <a:bodyPr wrap="square" rtlCol="0">
            <a:spAutoFit/>
          </a:bodyPr>
          <a:lstStyle/>
          <a:p>
            <a:r>
              <a:rPr lang="ja-JP" altLang="en-US" sz="1846" dirty="0">
                <a:solidFill>
                  <a:srgbClr val="000000"/>
                </a:solidFill>
                <a:latin typeface="HGS明朝E" panose="02020900000000000000" pitchFamily="18" charset="-128"/>
                <a:ea typeface="HGS明朝E" panose="02020900000000000000" pitchFamily="18" charset="-128"/>
              </a:rPr>
              <a:t>同和園設備が空いている時間や同和園他職種を利用して地域ニーズに対応していく。</a:t>
            </a:r>
          </a:p>
        </p:txBody>
      </p:sp>
      <p:sp>
        <p:nvSpPr>
          <p:cNvPr id="10" name="スライド番号プレースホルダー 9"/>
          <p:cNvSpPr>
            <a:spLocks noGrp="1"/>
          </p:cNvSpPr>
          <p:nvPr>
            <p:ph type="sldNum" sz="quarter" idx="12"/>
          </p:nvPr>
        </p:nvSpPr>
        <p:spPr/>
        <p:txBody>
          <a:bodyPr/>
          <a:lstStyle/>
          <a:p>
            <a:fld id="{C1E59EC2-C991-490C-8B12-10A5A788F3FE}" type="slidenum">
              <a:rPr lang="ja-JP" altLang="en-US" smtClean="0">
                <a:solidFill>
                  <a:srgbClr val="A6B727"/>
                </a:solidFill>
              </a:rPr>
              <a:pPr/>
              <a:t>61</a:t>
            </a:fld>
            <a:endParaRPr lang="ja-JP" altLang="en-US">
              <a:solidFill>
                <a:srgbClr val="A6B727"/>
              </a:solidFill>
            </a:endParaRPr>
          </a:p>
        </p:txBody>
      </p:sp>
    </p:spTree>
    <p:extLst>
      <p:ext uri="{BB962C8B-B14F-4D97-AF65-F5344CB8AC3E}">
        <p14:creationId xmlns:p14="http://schemas.microsoft.com/office/powerpoint/2010/main" val="4040948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4656838" y="563498"/>
            <a:ext cx="4202064" cy="2971192"/>
          </a:xfrm>
          <a:prstGeom prst="rect">
            <a:avLst/>
          </a:prstGeom>
        </p:spPr>
      </p:pic>
      <p:pic>
        <p:nvPicPr>
          <p:cNvPr id="4" name="図 3"/>
          <p:cNvPicPr>
            <a:picLocks noChangeAspect="1"/>
          </p:cNvPicPr>
          <p:nvPr/>
        </p:nvPicPr>
        <p:blipFill>
          <a:blip r:embed="rId3"/>
          <a:stretch>
            <a:fillRect/>
          </a:stretch>
        </p:blipFill>
        <p:spPr>
          <a:xfrm>
            <a:off x="4656838" y="3534690"/>
            <a:ext cx="4202064" cy="2896098"/>
          </a:xfrm>
          <a:prstGeom prst="rect">
            <a:avLst/>
          </a:prstGeom>
        </p:spPr>
      </p:pic>
      <p:pic>
        <p:nvPicPr>
          <p:cNvPr id="5" name="図 4"/>
          <p:cNvPicPr>
            <a:picLocks noChangeAspect="1"/>
          </p:cNvPicPr>
          <p:nvPr/>
        </p:nvPicPr>
        <p:blipFill>
          <a:blip r:embed="rId4"/>
          <a:stretch>
            <a:fillRect/>
          </a:stretch>
        </p:blipFill>
        <p:spPr>
          <a:xfrm>
            <a:off x="-3097269" y="3949247"/>
            <a:ext cx="7620920" cy="5289968"/>
          </a:xfrm>
          <a:prstGeom prst="rect">
            <a:avLst/>
          </a:prstGeom>
        </p:spPr>
      </p:pic>
      <p:sp>
        <p:nvSpPr>
          <p:cNvPr id="6" name="テキスト ボックス 5"/>
          <p:cNvSpPr txBox="1"/>
          <p:nvPr/>
        </p:nvSpPr>
        <p:spPr>
          <a:xfrm>
            <a:off x="154401" y="378128"/>
            <a:ext cx="8251045" cy="688971"/>
          </a:xfrm>
          <a:prstGeom prst="rect">
            <a:avLst/>
          </a:prstGeom>
          <a:noFill/>
        </p:spPr>
        <p:txBody>
          <a:bodyPr wrap="square" rtlCol="0">
            <a:spAutoFit/>
          </a:bodyPr>
          <a:lstStyle/>
          <a:p>
            <a:r>
              <a:rPr lang="ja-JP" altLang="en-US" sz="2215" dirty="0">
                <a:solidFill>
                  <a:srgbClr val="000000"/>
                </a:solidFill>
                <a:latin typeface="HGS明朝E" panose="02020900000000000000" pitchFamily="18" charset="-128"/>
                <a:ea typeface="HGS明朝E" panose="02020900000000000000" pitchFamily="18" charset="-128"/>
              </a:rPr>
              <a:t>３　企画室の調査・研究への取り組み</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　　</a:t>
            </a:r>
          </a:p>
        </p:txBody>
      </p:sp>
      <p:sp>
        <p:nvSpPr>
          <p:cNvPr id="7" name="テキスト ボックス 6"/>
          <p:cNvSpPr txBox="1"/>
          <p:nvPr/>
        </p:nvSpPr>
        <p:spPr>
          <a:xfrm>
            <a:off x="220996" y="883573"/>
            <a:ext cx="4435842" cy="2932854"/>
          </a:xfrm>
          <a:prstGeom prst="rect">
            <a:avLst/>
          </a:prstGeom>
          <a:noFill/>
        </p:spPr>
        <p:txBody>
          <a:bodyPr wrap="square" rtlCol="0">
            <a:spAutoFit/>
          </a:bodyPr>
          <a:lstStyle/>
          <a:p>
            <a:r>
              <a:rPr lang="ja-JP" altLang="en-US" sz="1846" dirty="0">
                <a:solidFill>
                  <a:srgbClr val="000000"/>
                </a:solidFill>
                <a:latin typeface="HGS明朝E" panose="02020900000000000000" pitchFamily="18" charset="-128"/>
                <a:ea typeface="HGS明朝E" panose="02020900000000000000" pitchFamily="18" charset="-128"/>
              </a:rPr>
              <a:t>同和園には調査研究企画室という部署があり専従研究職員を配置し、ご利用者・ご家族アンケートなどの実施しています。またケアの実態調査も行っており入浴、オムツの形態、残業時間などを数字で拾い上げ、利用者満足度とケアの評価をしてます。各部署がどのようなケアをおこなっているかを分析し結果を現場にフィドーバックしてケアの質の改善に生かしている。</a:t>
            </a:r>
            <a:endParaRPr lang="en-US" altLang="ja-JP" sz="1846" dirty="0">
              <a:solidFill>
                <a:srgbClr val="000000"/>
              </a:solidFill>
              <a:latin typeface="HGS明朝E" panose="02020900000000000000" pitchFamily="18" charset="-128"/>
              <a:ea typeface="HGS明朝E" panose="02020900000000000000" pitchFamily="18" charset="-128"/>
            </a:endParaRPr>
          </a:p>
        </p:txBody>
      </p:sp>
      <p:sp>
        <p:nvSpPr>
          <p:cNvPr id="2" name="スライド番号プレースホルダー 1"/>
          <p:cNvSpPr>
            <a:spLocks noGrp="1"/>
          </p:cNvSpPr>
          <p:nvPr>
            <p:ph type="sldNum" sz="quarter" idx="12"/>
          </p:nvPr>
        </p:nvSpPr>
        <p:spPr/>
        <p:txBody>
          <a:bodyPr/>
          <a:lstStyle/>
          <a:p>
            <a:fld id="{C1E59EC2-C991-490C-8B12-10A5A788F3FE}" type="slidenum">
              <a:rPr lang="ja-JP" altLang="en-US" smtClean="0">
                <a:solidFill>
                  <a:srgbClr val="A6B727"/>
                </a:solidFill>
              </a:rPr>
              <a:pPr/>
              <a:t>62</a:t>
            </a:fld>
            <a:endParaRPr lang="ja-JP" altLang="en-US">
              <a:solidFill>
                <a:srgbClr val="A6B727"/>
              </a:solidFill>
            </a:endParaRPr>
          </a:p>
        </p:txBody>
      </p:sp>
    </p:spTree>
    <p:extLst>
      <p:ext uri="{BB962C8B-B14F-4D97-AF65-F5344CB8AC3E}">
        <p14:creationId xmlns:p14="http://schemas.microsoft.com/office/powerpoint/2010/main" val="725100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67462" y="861177"/>
            <a:ext cx="8766810" cy="679417"/>
          </a:xfrm>
          <a:prstGeom prst="rect">
            <a:avLst/>
          </a:prstGeom>
          <a:noFill/>
        </p:spPr>
        <p:txBody>
          <a:bodyPr wrap="square" rtlCol="0">
            <a:spAutoFit/>
          </a:bodyPr>
          <a:lstStyle/>
          <a:p>
            <a:r>
              <a:rPr lang="ja-JP" altLang="en-US" sz="2215" dirty="0">
                <a:solidFill>
                  <a:srgbClr val="000000"/>
                </a:solidFill>
                <a:latin typeface="HGS明朝E" panose="02020900000000000000" pitchFamily="18" charset="-128"/>
                <a:ea typeface="HGS明朝E" panose="02020900000000000000" pitchFamily="18" charset="-128"/>
              </a:rPr>
              <a:t>４　園独自のインターンシップ</a:t>
            </a:r>
            <a:r>
              <a:rPr lang="ja-JP" altLang="en-US" sz="2215" dirty="0" smtClean="0">
                <a:solidFill>
                  <a:srgbClr val="000000"/>
                </a:solidFill>
                <a:latin typeface="HGS明朝E" panose="02020900000000000000" pitchFamily="18" charset="-128"/>
                <a:ea typeface="HGS明朝E" panose="02020900000000000000" pitchFamily="18" charset="-128"/>
              </a:rPr>
              <a:t>実施</a:t>
            </a:r>
            <a:endParaRPr lang="en-US" altLang="ja-JP" sz="2215" dirty="0" smtClean="0">
              <a:solidFill>
                <a:srgbClr val="000000"/>
              </a:solidFill>
              <a:latin typeface="HGS明朝E" panose="02020900000000000000" pitchFamily="18" charset="-128"/>
              <a:ea typeface="HGS明朝E" panose="02020900000000000000" pitchFamily="18" charset="-128"/>
            </a:endParaRPr>
          </a:p>
          <a:p>
            <a:r>
              <a:rPr lang="ja-JP" altLang="en-US" sz="1600" dirty="0" smtClean="0">
                <a:solidFill>
                  <a:srgbClr val="000000"/>
                </a:solidFill>
                <a:latin typeface="HGS明朝E" panose="02020900000000000000" pitchFamily="18" charset="-128"/>
                <a:ea typeface="HGS明朝E" panose="02020900000000000000" pitchFamily="18" charset="-128"/>
              </a:rPr>
              <a:t>　　　　　　（就職フェア</a:t>
            </a:r>
            <a:r>
              <a:rPr lang="en-US" altLang="ja-JP" sz="1600" dirty="0" smtClean="0">
                <a:solidFill>
                  <a:srgbClr val="000000"/>
                </a:solidFill>
                <a:latin typeface="HGS明朝E" panose="02020900000000000000" pitchFamily="18" charset="-128"/>
                <a:ea typeface="HGS明朝E" panose="02020900000000000000" pitchFamily="18" charset="-128"/>
              </a:rPr>
              <a:t>―</a:t>
            </a:r>
            <a:r>
              <a:rPr lang="ja-JP" altLang="en-US" sz="1600" dirty="0" smtClean="0">
                <a:solidFill>
                  <a:srgbClr val="000000"/>
                </a:solidFill>
                <a:latin typeface="HGS明朝E" panose="02020900000000000000" pitchFamily="18" charset="-128"/>
                <a:ea typeface="HGS明朝E" panose="02020900000000000000" pitchFamily="18" charset="-128"/>
              </a:rPr>
              <a:t>からインターンシップへつなぐ仕組み）</a:t>
            </a:r>
            <a:endParaRPr lang="ja-JP" altLang="en-US" sz="1600" dirty="0">
              <a:solidFill>
                <a:srgbClr val="000000"/>
              </a:solidFill>
              <a:latin typeface="HGS明朝E" panose="02020900000000000000" pitchFamily="18" charset="-128"/>
              <a:ea typeface="HGS明朝E" panose="02020900000000000000" pitchFamily="18" charset="-128"/>
            </a:endParaRPr>
          </a:p>
        </p:txBody>
      </p:sp>
      <p:sp>
        <p:nvSpPr>
          <p:cNvPr id="3" name="正方形/長方形 2"/>
          <p:cNvSpPr/>
          <p:nvPr/>
        </p:nvSpPr>
        <p:spPr>
          <a:xfrm>
            <a:off x="267462" y="1631679"/>
            <a:ext cx="8766810" cy="2748573"/>
          </a:xfrm>
          <a:prstGeom prst="rect">
            <a:avLst/>
          </a:prstGeom>
        </p:spPr>
        <p:txBody>
          <a:bodyPr wrap="square">
            <a:spAutoFit/>
          </a:bodyPr>
          <a:lstStyle/>
          <a:p>
            <a:r>
              <a:rPr lang="ja-JP" altLang="en-US" sz="1569" dirty="0">
                <a:solidFill>
                  <a:srgbClr val="000000"/>
                </a:solidFill>
                <a:latin typeface="HGS明朝E" panose="02020900000000000000" pitchFamily="18" charset="-128"/>
                <a:ea typeface="HGS明朝E" panose="02020900000000000000" pitchFamily="18" charset="-128"/>
              </a:rPr>
              <a:t>　「大変な職場」というイメージを払拭するために、まずは体験して頂く機会を増やす取り</a:t>
            </a:r>
            <a:endParaRPr lang="en-US" altLang="ja-JP" sz="1569" dirty="0">
              <a:solidFill>
                <a:srgbClr val="000000"/>
              </a:solidFill>
              <a:latin typeface="HGS明朝E" panose="02020900000000000000" pitchFamily="18" charset="-128"/>
              <a:ea typeface="HGS明朝E" panose="02020900000000000000" pitchFamily="18" charset="-128"/>
            </a:endParaRPr>
          </a:p>
          <a:p>
            <a:r>
              <a:rPr lang="ja-JP" altLang="en-US" sz="1569" dirty="0">
                <a:solidFill>
                  <a:srgbClr val="000000"/>
                </a:solidFill>
                <a:latin typeface="HGS明朝E" panose="02020900000000000000" pitchFamily="18" charset="-128"/>
                <a:ea typeface="HGS明朝E" panose="02020900000000000000" pitchFamily="18" charset="-128"/>
              </a:rPr>
              <a:t>　　組みを行なっています。</a:t>
            </a:r>
            <a:endParaRPr lang="en-US" altLang="ja-JP" sz="1569" dirty="0">
              <a:solidFill>
                <a:srgbClr val="000000"/>
              </a:solidFill>
              <a:latin typeface="HGS明朝E" panose="02020900000000000000" pitchFamily="18" charset="-128"/>
              <a:ea typeface="HGS明朝E" panose="02020900000000000000" pitchFamily="18" charset="-128"/>
            </a:endParaRPr>
          </a:p>
          <a:p>
            <a:endParaRPr lang="en-US" altLang="ja-JP" sz="1569" dirty="0">
              <a:solidFill>
                <a:srgbClr val="000000"/>
              </a:solidFill>
              <a:latin typeface="HGS明朝E" panose="02020900000000000000" pitchFamily="18" charset="-128"/>
              <a:ea typeface="HGS明朝E" panose="02020900000000000000" pitchFamily="18" charset="-128"/>
            </a:endParaRPr>
          </a:p>
          <a:p>
            <a:r>
              <a:rPr lang="ja-JP" altLang="en-US" sz="1569" dirty="0">
                <a:solidFill>
                  <a:srgbClr val="000000"/>
                </a:solidFill>
                <a:latin typeface="HGS明朝E" panose="02020900000000000000" pitchFamily="18" charset="-128"/>
                <a:ea typeface="HGS明朝E" panose="02020900000000000000" pitchFamily="18" charset="-128"/>
              </a:rPr>
              <a:t>　　１）リクルータとして、職員が卒業したゼミを訪問し、夏休みインターンシップを紹介し、</a:t>
            </a:r>
            <a:endParaRPr lang="en-US" altLang="ja-JP" sz="1569" dirty="0">
              <a:solidFill>
                <a:srgbClr val="000000"/>
              </a:solidFill>
              <a:latin typeface="HGS明朝E" panose="02020900000000000000" pitchFamily="18" charset="-128"/>
              <a:ea typeface="HGS明朝E" panose="02020900000000000000" pitchFamily="18" charset="-128"/>
            </a:endParaRPr>
          </a:p>
          <a:p>
            <a:r>
              <a:rPr lang="ja-JP" altLang="en-US" sz="1569" dirty="0">
                <a:solidFill>
                  <a:srgbClr val="000000"/>
                </a:solidFill>
                <a:latin typeface="HGS明朝E" panose="02020900000000000000" pitchFamily="18" charset="-128"/>
                <a:ea typeface="HGS明朝E" panose="02020900000000000000" pitchFamily="18" charset="-128"/>
              </a:rPr>
              <a:t>　　　　昨年夏には、</a:t>
            </a:r>
            <a:r>
              <a:rPr lang="en-US" altLang="ja-JP" sz="1569" dirty="0">
                <a:solidFill>
                  <a:srgbClr val="000000"/>
                </a:solidFill>
                <a:latin typeface="HGS明朝E" panose="02020900000000000000" pitchFamily="18" charset="-128"/>
                <a:ea typeface="HGS明朝E" panose="02020900000000000000" pitchFamily="18" charset="-128"/>
              </a:rPr>
              <a:t>21</a:t>
            </a:r>
            <a:r>
              <a:rPr lang="ja-JP" altLang="en-US" sz="1569" dirty="0">
                <a:solidFill>
                  <a:srgbClr val="000000"/>
                </a:solidFill>
                <a:latin typeface="HGS明朝E" panose="02020900000000000000" pitchFamily="18" charset="-128"/>
                <a:ea typeface="HGS明朝E" panose="02020900000000000000" pitchFamily="18" charset="-128"/>
              </a:rPr>
              <a:t>名の学生がインターンシップに参加されました。</a:t>
            </a:r>
            <a:endParaRPr lang="en-US" altLang="ja-JP" sz="1569" dirty="0">
              <a:solidFill>
                <a:srgbClr val="000000"/>
              </a:solidFill>
              <a:latin typeface="HGS明朝E" panose="02020900000000000000" pitchFamily="18" charset="-128"/>
              <a:ea typeface="HGS明朝E" panose="02020900000000000000" pitchFamily="18" charset="-128"/>
            </a:endParaRPr>
          </a:p>
          <a:p>
            <a:r>
              <a:rPr lang="ja-JP" altLang="en-US" sz="1569" dirty="0">
                <a:solidFill>
                  <a:srgbClr val="000000"/>
                </a:solidFill>
                <a:latin typeface="HGS明朝E" panose="02020900000000000000" pitchFamily="18" charset="-128"/>
                <a:ea typeface="HGS明朝E" panose="02020900000000000000" pitchFamily="18" charset="-128"/>
              </a:rPr>
              <a:t>　　　　インターンシップ参加者には振り返りを行っている。</a:t>
            </a:r>
            <a:endParaRPr lang="en-US" altLang="ja-JP" sz="1569" dirty="0">
              <a:solidFill>
                <a:srgbClr val="000000"/>
              </a:solidFill>
              <a:latin typeface="HGS明朝E" panose="02020900000000000000" pitchFamily="18" charset="-128"/>
              <a:ea typeface="HGS明朝E" panose="02020900000000000000" pitchFamily="18" charset="-128"/>
            </a:endParaRPr>
          </a:p>
          <a:p>
            <a:r>
              <a:rPr lang="ja-JP" altLang="en-US" sz="1569" dirty="0">
                <a:solidFill>
                  <a:srgbClr val="000000"/>
                </a:solidFill>
                <a:latin typeface="HGS明朝E" panose="02020900000000000000" pitchFamily="18" charset="-128"/>
                <a:ea typeface="HGS明朝E" panose="02020900000000000000" pitchFamily="18" charset="-128"/>
              </a:rPr>
              <a:t>　　　　特養、デイサービス、包括支援センターなど</a:t>
            </a:r>
            <a:endParaRPr lang="en-US" altLang="ja-JP" sz="1569" dirty="0">
              <a:solidFill>
                <a:srgbClr val="000000"/>
              </a:solidFill>
              <a:latin typeface="HGS明朝E" panose="02020900000000000000" pitchFamily="18" charset="-128"/>
              <a:ea typeface="HGS明朝E" panose="02020900000000000000" pitchFamily="18" charset="-128"/>
            </a:endParaRPr>
          </a:p>
          <a:p>
            <a:r>
              <a:rPr lang="ja-JP" altLang="en-US" sz="1569" dirty="0">
                <a:solidFill>
                  <a:srgbClr val="000000"/>
                </a:solidFill>
                <a:latin typeface="HGS明朝E" panose="02020900000000000000" pitchFamily="18" charset="-128"/>
                <a:ea typeface="HGS明朝E" panose="02020900000000000000" pitchFamily="18" charset="-128"/>
              </a:rPr>
              <a:t>　　　　</a:t>
            </a:r>
            <a:r>
              <a:rPr lang="en-US" altLang="ja-JP" sz="1569" dirty="0">
                <a:solidFill>
                  <a:srgbClr val="000000"/>
                </a:solidFill>
                <a:latin typeface="HGS明朝E" panose="02020900000000000000" pitchFamily="18" charset="-128"/>
                <a:ea typeface="HGS明朝E" panose="02020900000000000000" pitchFamily="18" charset="-128"/>
              </a:rPr>
              <a:t>(</a:t>
            </a:r>
            <a:r>
              <a:rPr lang="ja-JP" altLang="en-US" sz="1569" dirty="0">
                <a:solidFill>
                  <a:srgbClr val="000000"/>
                </a:solidFill>
                <a:latin typeface="HGS明朝E" panose="02020900000000000000" pitchFamily="18" charset="-128"/>
                <a:ea typeface="HGS明朝E" panose="02020900000000000000" pitchFamily="18" charset="-128"/>
              </a:rPr>
              <a:t>龍谷大学・佛教大学・花園大学・大谷大学のゼミで実施）</a:t>
            </a:r>
            <a:endParaRPr lang="en-US" altLang="ja-JP" sz="1569" dirty="0">
              <a:solidFill>
                <a:srgbClr val="000000"/>
              </a:solidFill>
              <a:latin typeface="HGS明朝E" panose="02020900000000000000" pitchFamily="18" charset="-128"/>
              <a:ea typeface="HGS明朝E" panose="02020900000000000000" pitchFamily="18" charset="-128"/>
            </a:endParaRPr>
          </a:p>
          <a:p>
            <a:r>
              <a:rPr lang="ja-JP" altLang="en-US" sz="1569" dirty="0">
                <a:solidFill>
                  <a:srgbClr val="000000"/>
                </a:solidFill>
                <a:latin typeface="HGS明朝E" panose="02020900000000000000" pitchFamily="18" charset="-128"/>
                <a:ea typeface="HGS明朝E" panose="02020900000000000000" pitchFamily="18" charset="-128"/>
              </a:rPr>
              <a:t>　　　 （大学と協定型インターンシップ華頂大学生、京都外国語大学、龍谷大学）</a:t>
            </a:r>
            <a:endParaRPr lang="en-US" altLang="ja-JP" sz="1569" dirty="0">
              <a:solidFill>
                <a:srgbClr val="000000"/>
              </a:solidFill>
              <a:latin typeface="HGS明朝E" panose="02020900000000000000" pitchFamily="18" charset="-128"/>
              <a:ea typeface="HGS明朝E" panose="02020900000000000000" pitchFamily="18" charset="-128"/>
            </a:endParaRPr>
          </a:p>
          <a:p>
            <a:r>
              <a:rPr lang="ja-JP" altLang="en-US" sz="1569" dirty="0">
                <a:solidFill>
                  <a:srgbClr val="000000"/>
                </a:solidFill>
                <a:latin typeface="HGS明朝E" panose="02020900000000000000" pitchFamily="18" charset="-128"/>
                <a:ea typeface="HGS明朝E" panose="02020900000000000000" pitchFamily="18" charset="-128"/>
              </a:rPr>
              <a:t>　</a:t>
            </a:r>
            <a:r>
              <a:rPr lang="ja-JP" altLang="en-US" sz="1569" dirty="0" smtClean="0">
                <a:solidFill>
                  <a:srgbClr val="000000"/>
                </a:solidFill>
                <a:latin typeface="HGS明朝E" panose="02020900000000000000" pitchFamily="18" charset="-128"/>
                <a:ea typeface="HGS明朝E" panose="02020900000000000000" pitchFamily="18" charset="-128"/>
              </a:rPr>
              <a:t>　２</a:t>
            </a:r>
            <a:r>
              <a:rPr lang="ja-JP" altLang="en-US" sz="1569" dirty="0">
                <a:solidFill>
                  <a:srgbClr val="000000"/>
                </a:solidFill>
                <a:latin typeface="HGS明朝E" panose="02020900000000000000" pitchFamily="18" charset="-128"/>
                <a:ea typeface="HGS明朝E" panose="02020900000000000000" pitchFamily="18" charset="-128"/>
              </a:rPr>
              <a:t>）上記以外に求職者に対して職場体験・インターンシップをお勧めして、昨年</a:t>
            </a:r>
            <a:r>
              <a:rPr lang="en-US" altLang="ja-JP" sz="1569" dirty="0">
                <a:solidFill>
                  <a:srgbClr val="000000"/>
                </a:solidFill>
                <a:latin typeface="HGS明朝E" panose="02020900000000000000" pitchFamily="18" charset="-128"/>
                <a:ea typeface="HGS明朝E" panose="02020900000000000000" pitchFamily="18" charset="-128"/>
              </a:rPr>
              <a:t>1</a:t>
            </a:r>
            <a:r>
              <a:rPr lang="ja-JP" altLang="en-US" sz="1569" dirty="0">
                <a:solidFill>
                  <a:srgbClr val="000000"/>
                </a:solidFill>
                <a:latin typeface="HGS明朝E" panose="02020900000000000000" pitchFamily="18" charset="-128"/>
                <a:ea typeface="HGS明朝E" panose="02020900000000000000" pitchFamily="18" charset="-128"/>
              </a:rPr>
              <a:t>年間に</a:t>
            </a:r>
            <a:endParaRPr lang="en-US" altLang="ja-JP" sz="1569" dirty="0">
              <a:solidFill>
                <a:srgbClr val="000000"/>
              </a:solidFill>
              <a:latin typeface="HGS明朝E" panose="02020900000000000000" pitchFamily="18" charset="-128"/>
              <a:ea typeface="HGS明朝E" panose="02020900000000000000" pitchFamily="18" charset="-128"/>
            </a:endParaRPr>
          </a:p>
          <a:p>
            <a:r>
              <a:rPr lang="ja-JP" altLang="en-US" sz="1569" dirty="0">
                <a:solidFill>
                  <a:srgbClr val="000000"/>
                </a:solidFill>
                <a:latin typeface="HGS明朝E" panose="02020900000000000000" pitchFamily="18" charset="-128"/>
                <a:ea typeface="HGS明朝E" panose="02020900000000000000" pitchFamily="18" charset="-128"/>
              </a:rPr>
              <a:t>　　　　６４名（１４９日間体験）しています。　</a:t>
            </a:r>
            <a:endParaRPr lang="ja-JP" altLang="en-US" sz="1662" dirty="0">
              <a:solidFill>
                <a:srgbClr val="000000"/>
              </a:solidFill>
              <a:latin typeface="HGS明朝E" panose="02020900000000000000" pitchFamily="18" charset="-128"/>
              <a:ea typeface="HGS明朝E" panose="02020900000000000000" pitchFamily="18" charset="-128"/>
            </a:endParaRPr>
          </a:p>
        </p:txBody>
      </p:sp>
      <p:pic>
        <p:nvPicPr>
          <p:cNvPr id="5" name="図 4"/>
          <p:cNvPicPr>
            <a:picLocks noChangeAspect="1"/>
          </p:cNvPicPr>
          <p:nvPr/>
        </p:nvPicPr>
        <p:blipFill>
          <a:blip r:embed="rId2" cstate="print">
            <a:lum bright="8000"/>
            <a:extLst>
              <a:ext uri="{28A0092B-C50C-407E-A947-70E740481C1C}">
                <a14:useLocalDpi xmlns:a14="http://schemas.microsoft.com/office/drawing/2010/main" val="0"/>
              </a:ext>
            </a:extLst>
          </a:blip>
          <a:stretch>
            <a:fillRect/>
          </a:stretch>
        </p:blipFill>
        <p:spPr>
          <a:xfrm>
            <a:off x="410913" y="4314936"/>
            <a:ext cx="3638769" cy="2425846"/>
          </a:xfrm>
          <a:prstGeom prst="ellipse">
            <a:avLst/>
          </a:prstGeom>
          <a:ln>
            <a:noFill/>
          </a:ln>
          <a:effectLst>
            <a:softEdge rad="112500"/>
          </a:effectLst>
        </p:spPr>
      </p:pic>
      <p:pic>
        <p:nvPicPr>
          <p:cNvPr id="6" name="図 5"/>
          <p:cNvPicPr>
            <a:picLocks noChangeAspect="1"/>
          </p:cNvPicPr>
          <p:nvPr/>
        </p:nvPicPr>
        <p:blipFill>
          <a:blip r:embed="rId3" cstate="print">
            <a:lum contrast="3000"/>
            <a:extLst>
              <a:ext uri="{28A0092B-C50C-407E-A947-70E740481C1C}">
                <a14:useLocalDpi xmlns:a14="http://schemas.microsoft.com/office/drawing/2010/main" val="0"/>
              </a:ext>
            </a:extLst>
          </a:blip>
          <a:stretch>
            <a:fillRect/>
          </a:stretch>
        </p:blipFill>
        <p:spPr>
          <a:xfrm>
            <a:off x="5142042" y="4314936"/>
            <a:ext cx="3638769" cy="2425846"/>
          </a:xfrm>
          <a:prstGeom prst="ellipse">
            <a:avLst/>
          </a:prstGeom>
          <a:ln>
            <a:noFill/>
          </a:ln>
          <a:effectLst>
            <a:softEdge rad="112500"/>
          </a:effectLst>
        </p:spPr>
      </p:pic>
      <p:sp>
        <p:nvSpPr>
          <p:cNvPr id="4" name="テキスト ボックス 3"/>
          <p:cNvSpPr txBox="1"/>
          <p:nvPr/>
        </p:nvSpPr>
        <p:spPr>
          <a:xfrm>
            <a:off x="597407" y="246872"/>
            <a:ext cx="8546593" cy="523220"/>
          </a:xfrm>
          <a:prstGeom prst="rect">
            <a:avLst/>
          </a:prstGeom>
          <a:noFill/>
        </p:spPr>
        <p:txBody>
          <a:bodyPr wrap="square" rtlCol="0">
            <a:spAutoFit/>
          </a:bodyPr>
          <a:lstStyle/>
          <a:p>
            <a:r>
              <a:rPr kumimoji="1" lang="ja-JP" altLang="en-US" sz="2800" dirty="0" smtClean="0">
                <a:solidFill>
                  <a:srgbClr val="FF0000"/>
                </a:solidFill>
                <a:latin typeface="HGP明朝E" panose="02020900000000000000" pitchFamily="18" charset="-128"/>
                <a:ea typeface="HGP明朝E" panose="02020900000000000000" pitchFamily="18" charset="-128"/>
              </a:rPr>
              <a:t>就職あっせん業界に振り回されないために考えること</a:t>
            </a:r>
            <a:endParaRPr kumimoji="1" lang="ja-JP" altLang="en-US" sz="2800" dirty="0">
              <a:solidFill>
                <a:srgbClr val="FF0000"/>
              </a:solidFill>
              <a:latin typeface="HGP明朝E" panose="02020900000000000000" pitchFamily="18" charset="-128"/>
              <a:ea typeface="HGP明朝E" panose="02020900000000000000" pitchFamily="18" charset="-128"/>
            </a:endParaRPr>
          </a:p>
        </p:txBody>
      </p:sp>
      <p:sp>
        <p:nvSpPr>
          <p:cNvPr id="7" name="スライド番号プレースホルダー 6"/>
          <p:cNvSpPr>
            <a:spLocks noGrp="1"/>
          </p:cNvSpPr>
          <p:nvPr>
            <p:ph type="sldNum" sz="quarter" idx="12"/>
          </p:nvPr>
        </p:nvSpPr>
        <p:spPr/>
        <p:txBody>
          <a:bodyPr/>
          <a:lstStyle/>
          <a:p>
            <a:fld id="{C1E59EC2-C991-490C-8B12-10A5A788F3FE}" type="slidenum">
              <a:rPr lang="ja-JP" altLang="en-US" smtClean="0">
                <a:solidFill>
                  <a:srgbClr val="A6B727"/>
                </a:solidFill>
              </a:rPr>
              <a:pPr/>
              <a:t>63</a:t>
            </a:fld>
            <a:endParaRPr lang="ja-JP" altLang="en-US">
              <a:solidFill>
                <a:srgbClr val="A6B727"/>
              </a:solidFill>
            </a:endParaRPr>
          </a:p>
        </p:txBody>
      </p:sp>
    </p:spTree>
    <p:extLst>
      <p:ext uri="{BB962C8B-B14F-4D97-AF65-F5344CB8AC3E}">
        <p14:creationId xmlns:p14="http://schemas.microsoft.com/office/powerpoint/2010/main" val="4259231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3358" y="407487"/>
            <a:ext cx="3626888" cy="2417924"/>
          </a:xfrm>
          <a:prstGeom prst="rect">
            <a:avLst/>
          </a:prstGeom>
        </p:spPr>
      </p:pic>
      <p:sp>
        <p:nvSpPr>
          <p:cNvPr id="2" name="正方形/長方形 1"/>
          <p:cNvSpPr/>
          <p:nvPr/>
        </p:nvSpPr>
        <p:spPr>
          <a:xfrm>
            <a:off x="210765" y="282847"/>
            <a:ext cx="4156907" cy="433196"/>
          </a:xfrm>
          <a:prstGeom prst="rect">
            <a:avLst/>
          </a:prstGeom>
        </p:spPr>
        <p:txBody>
          <a:bodyPr wrap="none">
            <a:spAutoFit/>
          </a:bodyPr>
          <a:lstStyle/>
          <a:p>
            <a:r>
              <a:rPr lang="ja-JP" altLang="en-US" sz="2215" dirty="0">
                <a:solidFill>
                  <a:srgbClr val="000000"/>
                </a:solidFill>
                <a:latin typeface="HGS明朝E" panose="02020900000000000000" pitchFamily="18" charset="-128"/>
                <a:ea typeface="HGS明朝E" panose="02020900000000000000" pitchFamily="18" charset="-128"/>
              </a:rPr>
              <a:t>５　内定者のフォローについて</a:t>
            </a:r>
          </a:p>
        </p:txBody>
      </p:sp>
      <p:sp>
        <p:nvSpPr>
          <p:cNvPr id="4" name="正方形/長方形 3"/>
          <p:cNvSpPr/>
          <p:nvPr/>
        </p:nvSpPr>
        <p:spPr>
          <a:xfrm>
            <a:off x="210765" y="3017225"/>
            <a:ext cx="4854649" cy="2990049"/>
          </a:xfrm>
          <a:prstGeom prst="rect">
            <a:avLst/>
          </a:prstGeom>
        </p:spPr>
        <p:txBody>
          <a:bodyPr wrap="square">
            <a:spAutoFit/>
          </a:bodyPr>
          <a:lstStyle/>
          <a:p>
            <a:r>
              <a:rPr lang="ja-JP" altLang="en-US" sz="1569" dirty="0">
                <a:solidFill>
                  <a:srgbClr val="000000"/>
                </a:solidFill>
                <a:latin typeface="HGS明朝E" panose="02020900000000000000" pitchFamily="18" charset="-128"/>
                <a:ea typeface="HGS明朝E" panose="02020900000000000000" pitchFamily="18" charset="-128"/>
              </a:rPr>
              <a:t>１）同和園のインターンシップ・実習・アルバイト</a:t>
            </a:r>
            <a:endParaRPr lang="en-US" altLang="ja-JP" sz="1569" dirty="0">
              <a:solidFill>
                <a:srgbClr val="000000"/>
              </a:solidFill>
              <a:latin typeface="HGS明朝E" panose="02020900000000000000" pitchFamily="18" charset="-128"/>
              <a:ea typeface="HGS明朝E" panose="02020900000000000000" pitchFamily="18" charset="-128"/>
            </a:endParaRPr>
          </a:p>
          <a:p>
            <a:r>
              <a:rPr lang="ja-JP" altLang="en-US" sz="1569" dirty="0">
                <a:solidFill>
                  <a:srgbClr val="000000"/>
                </a:solidFill>
                <a:latin typeface="HGS明朝E" panose="02020900000000000000" pitchFamily="18" charset="-128"/>
                <a:ea typeface="HGS明朝E" panose="02020900000000000000" pitchFamily="18" charset="-128"/>
              </a:rPr>
              <a:t>　　の経験がない方に内定を出した場合インターン</a:t>
            </a:r>
            <a:endParaRPr lang="en-US" altLang="ja-JP" sz="1569" dirty="0">
              <a:solidFill>
                <a:srgbClr val="000000"/>
              </a:solidFill>
              <a:latin typeface="HGS明朝E" panose="02020900000000000000" pitchFamily="18" charset="-128"/>
              <a:ea typeface="HGS明朝E" panose="02020900000000000000" pitchFamily="18" charset="-128"/>
            </a:endParaRPr>
          </a:p>
          <a:p>
            <a:r>
              <a:rPr lang="ja-JP" altLang="en-US" sz="1569" dirty="0">
                <a:solidFill>
                  <a:srgbClr val="000000"/>
                </a:solidFill>
                <a:latin typeface="HGS明朝E" panose="02020900000000000000" pitchFamily="18" charset="-128"/>
                <a:ea typeface="HGS明朝E" panose="02020900000000000000" pitchFamily="18" charset="-128"/>
              </a:rPr>
              <a:t>　　シップをお勧めして、職場環境を確認して頂き</a:t>
            </a:r>
            <a:endParaRPr lang="en-US" altLang="ja-JP" sz="1569" dirty="0">
              <a:solidFill>
                <a:srgbClr val="000000"/>
              </a:solidFill>
              <a:latin typeface="HGS明朝E" panose="02020900000000000000" pitchFamily="18" charset="-128"/>
              <a:ea typeface="HGS明朝E" panose="02020900000000000000" pitchFamily="18" charset="-128"/>
            </a:endParaRPr>
          </a:p>
          <a:p>
            <a:r>
              <a:rPr lang="ja-JP" altLang="en-US" sz="1569" dirty="0">
                <a:solidFill>
                  <a:srgbClr val="000000"/>
                </a:solidFill>
                <a:latin typeface="HGS明朝E" panose="02020900000000000000" pitchFamily="18" charset="-128"/>
                <a:ea typeface="HGS明朝E" panose="02020900000000000000" pitchFamily="18" charset="-128"/>
              </a:rPr>
              <a:t>　　ミスマッチの防止に努めています。</a:t>
            </a:r>
            <a:endParaRPr lang="en-US" altLang="ja-JP" sz="1569" dirty="0">
              <a:solidFill>
                <a:srgbClr val="000000"/>
              </a:solidFill>
              <a:latin typeface="HGS明朝E" panose="02020900000000000000" pitchFamily="18" charset="-128"/>
              <a:ea typeface="HGS明朝E" panose="02020900000000000000" pitchFamily="18" charset="-128"/>
            </a:endParaRPr>
          </a:p>
          <a:p>
            <a:r>
              <a:rPr lang="ja-JP" altLang="en-US" sz="1569" dirty="0">
                <a:solidFill>
                  <a:srgbClr val="000000"/>
                </a:solidFill>
                <a:latin typeface="HGS明朝E" panose="02020900000000000000" pitchFamily="18" charset="-128"/>
                <a:ea typeface="HGS明朝E" panose="02020900000000000000" pitchFamily="18" charset="-128"/>
              </a:rPr>
              <a:t>２）介護職のやりがいを感じて頂くために、施設行</a:t>
            </a:r>
            <a:endParaRPr lang="en-US" altLang="ja-JP" sz="1569" dirty="0">
              <a:solidFill>
                <a:srgbClr val="000000"/>
              </a:solidFill>
              <a:latin typeface="HGS明朝E" panose="02020900000000000000" pitchFamily="18" charset="-128"/>
              <a:ea typeface="HGS明朝E" panose="02020900000000000000" pitchFamily="18" charset="-128"/>
            </a:endParaRPr>
          </a:p>
          <a:p>
            <a:r>
              <a:rPr lang="ja-JP" altLang="en-US" sz="1569" dirty="0">
                <a:solidFill>
                  <a:srgbClr val="000000"/>
                </a:solidFill>
                <a:latin typeface="HGS明朝E" panose="02020900000000000000" pitchFamily="18" charset="-128"/>
                <a:ea typeface="HGS明朝E" panose="02020900000000000000" pitchFamily="18" charset="-128"/>
              </a:rPr>
              <a:t>　　事に参加して頂いています。</a:t>
            </a:r>
            <a:endParaRPr lang="en-US" altLang="ja-JP" sz="1569" dirty="0">
              <a:solidFill>
                <a:srgbClr val="000000"/>
              </a:solidFill>
              <a:latin typeface="HGS明朝E" panose="02020900000000000000" pitchFamily="18" charset="-128"/>
              <a:ea typeface="HGS明朝E" panose="02020900000000000000" pitchFamily="18" charset="-128"/>
            </a:endParaRPr>
          </a:p>
          <a:p>
            <a:r>
              <a:rPr lang="ja-JP" altLang="en-US" sz="1569" dirty="0">
                <a:solidFill>
                  <a:srgbClr val="000000"/>
                </a:solidFill>
                <a:latin typeface="HGS明朝E" panose="02020900000000000000" pitchFamily="18" charset="-128"/>
                <a:ea typeface="HGS明朝E" panose="02020900000000000000" pitchFamily="18" charset="-128"/>
              </a:rPr>
              <a:t>３）内定者研修＆懇談会で内定者同士の交流と身近</a:t>
            </a:r>
            <a:endParaRPr lang="en-US" altLang="ja-JP" sz="1569" dirty="0">
              <a:solidFill>
                <a:srgbClr val="000000"/>
              </a:solidFill>
              <a:latin typeface="HGS明朝E" panose="02020900000000000000" pitchFamily="18" charset="-128"/>
              <a:ea typeface="HGS明朝E" panose="02020900000000000000" pitchFamily="18" charset="-128"/>
            </a:endParaRPr>
          </a:p>
          <a:p>
            <a:r>
              <a:rPr lang="ja-JP" altLang="en-US" sz="1569" dirty="0">
                <a:solidFill>
                  <a:srgbClr val="000000"/>
                </a:solidFill>
                <a:latin typeface="HGS明朝E" panose="02020900000000000000" pitchFamily="18" charset="-128"/>
                <a:ea typeface="HGS明朝E" panose="02020900000000000000" pitchFamily="18" charset="-128"/>
              </a:rPr>
              <a:t>　　な先輩の出会いのきっかけ作りをしています。</a:t>
            </a:r>
            <a:endParaRPr lang="en-US" altLang="ja-JP" sz="1569" dirty="0">
              <a:solidFill>
                <a:srgbClr val="000000"/>
              </a:solidFill>
              <a:latin typeface="HGS明朝E" panose="02020900000000000000" pitchFamily="18" charset="-128"/>
              <a:ea typeface="HGS明朝E" panose="02020900000000000000" pitchFamily="18" charset="-128"/>
            </a:endParaRPr>
          </a:p>
          <a:p>
            <a:r>
              <a:rPr lang="ja-JP" altLang="en-US" sz="1569" dirty="0">
                <a:solidFill>
                  <a:srgbClr val="000000"/>
                </a:solidFill>
                <a:latin typeface="HGS明朝E" panose="02020900000000000000" pitchFamily="18" charset="-128"/>
                <a:ea typeface="HGS明朝E" panose="02020900000000000000" pitchFamily="18" charset="-128"/>
              </a:rPr>
              <a:t>４）内定者には、９０周年記念誌とＤＶＤを配布し</a:t>
            </a:r>
            <a:endParaRPr lang="en-US" altLang="ja-JP" sz="1569" dirty="0">
              <a:solidFill>
                <a:srgbClr val="000000"/>
              </a:solidFill>
              <a:latin typeface="HGS明朝E" panose="02020900000000000000" pitchFamily="18" charset="-128"/>
              <a:ea typeface="HGS明朝E" panose="02020900000000000000" pitchFamily="18" charset="-128"/>
            </a:endParaRPr>
          </a:p>
          <a:p>
            <a:r>
              <a:rPr lang="ja-JP" altLang="en-US" sz="1569" dirty="0">
                <a:solidFill>
                  <a:srgbClr val="000000"/>
                </a:solidFill>
                <a:latin typeface="HGS明朝E" panose="02020900000000000000" pitchFamily="18" charset="-128"/>
                <a:ea typeface="HGS明朝E" panose="02020900000000000000" pitchFamily="18" charset="-128"/>
              </a:rPr>
              <a:t>　　て、ご両親への説明資料として使って頂きます。</a:t>
            </a:r>
            <a:endParaRPr lang="en-US" altLang="ja-JP" sz="1569" dirty="0">
              <a:solidFill>
                <a:srgbClr val="000000"/>
              </a:solidFill>
              <a:latin typeface="HGS明朝E" panose="02020900000000000000" pitchFamily="18" charset="-128"/>
              <a:ea typeface="HGS明朝E" panose="02020900000000000000" pitchFamily="18" charset="-128"/>
            </a:endParaRPr>
          </a:p>
          <a:p>
            <a:r>
              <a:rPr lang="ja-JP" altLang="en-US" sz="1569" dirty="0">
                <a:solidFill>
                  <a:srgbClr val="000000"/>
                </a:solidFill>
                <a:latin typeface="HGS明朝E" panose="02020900000000000000" pitchFamily="18" charset="-128"/>
                <a:ea typeface="HGS明朝E" panose="02020900000000000000" pitchFamily="18" charset="-128"/>
              </a:rPr>
              <a:t>５）内定式～新人研修時の様子を写真撮影し、ＤＶ</a:t>
            </a:r>
            <a:endParaRPr lang="en-US" altLang="ja-JP" sz="1569" dirty="0">
              <a:solidFill>
                <a:srgbClr val="000000"/>
              </a:solidFill>
              <a:latin typeface="HGS明朝E" panose="02020900000000000000" pitchFamily="18" charset="-128"/>
              <a:ea typeface="HGS明朝E" panose="02020900000000000000" pitchFamily="18" charset="-128"/>
            </a:endParaRPr>
          </a:p>
          <a:p>
            <a:r>
              <a:rPr lang="ja-JP" altLang="en-US" sz="1569" dirty="0">
                <a:solidFill>
                  <a:srgbClr val="000000"/>
                </a:solidFill>
                <a:latin typeface="HGS明朝E" panose="02020900000000000000" pitchFamily="18" charset="-128"/>
                <a:ea typeface="HGS明朝E" panose="02020900000000000000" pitchFamily="18" charset="-128"/>
              </a:rPr>
              <a:t>　　Ｄを新人～ご家族に渡してもらっています。　</a:t>
            </a:r>
            <a:endParaRPr lang="ja-JP" altLang="en-US" sz="1662" dirty="0">
              <a:solidFill>
                <a:srgbClr val="000000"/>
              </a:solidFill>
              <a:latin typeface="HGS明朝E" panose="02020900000000000000" pitchFamily="18" charset="-128"/>
              <a:ea typeface="HGS明朝E" panose="02020900000000000000" pitchFamily="18" charset="-128"/>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3358" y="3209039"/>
            <a:ext cx="3626888" cy="2720166"/>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917" y="794741"/>
            <a:ext cx="2907575" cy="1938383"/>
          </a:xfrm>
          <a:prstGeom prst="rect">
            <a:avLst/>
          </a:prstGeom>
        </p:spPr>
      </p:pic>
      <p:sp>
        <p:nvSpPr>
          <p:cNvPr id="8" name="テキスト ボックス 7"/>
          <p:cNvSpPr txBox="1"/>
          <p:nvPr/>
        </p:nvSpPr>
        <p:spPr>
          <a:xfrm>
            <a:off x="756060" y="2753123"/>
            <a:ext cx="2982433" cy="291170"/>
          </a:xfrm>
          <a:prstGeom prst="rect">
            <a:avLst/>
          </a:prstGeom>
          <a:noFill/>
        </p:spPr>
        <p:txBody>
          <a:bodyPr wrap="square" rtlCol="0">
            <a:spAutoFit/>
          </a:bodyPr>
          <a:lstStyle/>
          <a:p>
            <a:r>
              <a:rPr lang="ja-JP" altLang="en-US" sz="1292" dirty="0">
                <a:solidFill>
                  <a:srgbClr val="FFFFFF"/>
                </a:solidFill>
              </a:rPr>
              <a:t>平成</a:t>
            </a:r>
            <a:r>
              <a:rPr lang="en-US" altLang="ja-JP" sz="1292" dirty="0">
                <a:solidFill>
                  <a:srgbClr val="FFFFFF"/>
                </a:solidFill>
              </a:rPr>
              <a:t>26</a:t>
            </a:r>
            <a:r>
              <a:rPr lang="ja-JP" altLang="en-US" sz="1292" dirty="0">
                <a:solidFill>
                  <a:srgbClr val="FFFFFF"/>
                </a:solidFill>
              </a:rPr>
              <a:t>年８月８日内定者研修</a:t>
            </a:r>
          </a:p>
        </p:txBody>
      </p:sp>
      <p:sp>
        <p:nvSpPr>
          <p:cNvPr id="9" name="テキスト ボックス 8"/>
          <p:cNvSpPr txBox="1"/>
          <p:nvPr/>
        </p:nvSpPr>
        <p:spPr>
          <a:xfrm>
            <a:off x="5083357" y="5929205"/>
            <a:ext cx="2007281" cy="291170"/>
          </a:xfrm>
          <a:prstGeom prst="rect">
            <a:avLst/>
          </a:prstGeom>
          <a:noFill/>
        </p:spPr>
        <p:txBody>
          <a:bodyPr wrap="none" rtlCol="0">
            <a:spAutoFit/>
          </a:bodyPr>
          <a:lstStyle/>
          <a:p>
            <a:r>
              <a:rPr lang="ja-JP" altLang="en-US" sz="1292" dirty="0">
                <a:solidFill>
                  <a:srgbClr val="FFFFFF"/>
                </a:solidFill>
              </a:rPr>
              <a:t>平成</a:t>
            </a:r>
            <a:r>
              <a:rPr lang="en-US" altLang="ja-JP" sz="1292" dirty="0">
                <a:solidFill>
                  <a:srgbClr val="FFFFFF"/>
                </a:solidFill>
              </a:rPr>
              <a:t>26</a:t>
            </a:r>
            <a:r>
              <a:rPr lang="ja-JP" altLang="en-US" sz="1292" dirty="0">
                <a:solidFill>
                  <a:srgbClr val="FFFFFF"/>
                </a:solidFill>
              </a:rPr>
              <a:t>年４月５日お花見</a:t>
            </a:r>
          </a:p>
        </p:txBody>
      </p:sp>
      <p:sp>
        <p:nvSpPr>
          <p:cNvPr id="10" name="テキスト ボックス 9"/>
          <p:cNvSpPr txBox="1"/>
          <p:nvPr/>
        </p:nvSpPr>
        <p:spPr>
          <a:xfrm>
            <a:off x="5083357" y="2875174"/>
            <a:ext cx="2837636" cy="291170"/>
          </a:xfrm>
          <a:prstGeom prst="rect">
            <a:avLst/>
          </a:prstGeom>
          <a:noFill/>
        </p:spPr>
        <p:txBody>
          <a:bodyPr wrap="none" rtlCol="0">
            <a:spAutoFit/>
          </a:bodyPr>
          <a:lstStyle/>
          <a:p>
            <a:r>
              <a:rPr lang="ja-JP" altLang="en-US" sz="1292" dirty="0">
                <a:solidFill>
                  <a:srgbClr val="FFFFFF"/>
                </a:solidFill>
              </a:rPr>
              <a:t>平成</a:t>
            </a:r>
            <a:r>
              <a:rPr lang="en-US" altLang="ja-JP" sz="1292" dirty="0">
                <a:solidFill>
                  <a:srgbClr val="FFFFFF"/>
                </a:solidFill>
              </a:rPr>
              <a:t>26</a:t>
            </a:r>
            <a:r>
              <a:rPr lang="ja-JP" altLang="en-US" sz="1292" dirty="0">
                <a:solidFill>
                  <a:srgbClr val="FFFFFF"/>
                </a:solidFill>
              </a:rPr>
              <a:t>年</a:t>
            </a:r>
            <a:r>
              <a:rPr lang="en-US" altLang="ja-JP" sz="1292" dirty="0">
                <a:solidFill>
                  <a:srgbClr val="FFFFFF"/>
                </a:solidFill>
              </a:rPr>
              <a:t>8</a:t>
            </a:r>
            <a:r>
              <a:rPr lang="ja-JP" altLang="en-US" sz="1292" dirty="0">
                <a:solidFill>
                  <a:srgbClr val="FFFFFF"/>
                </a:solidFill>
              </a:rPr>
              <a:t>月</a:t>
            </a:r>
            <a:r>
              <a:rPr lang="en-US" altLang="ja-JP" sz="1292" dirty="0">
                <a:solidFill>
                  <a:srgbClr val="FFFFFF"/>
                </a:solidFill>
              </a:rPr>
              <a:t>8</a:t>
            </a:r>
            <a:r>
              <a:rPr lang="ja-JP" altLang="en-US" sz="1292" dirty="0">
                <a:solidFill>
                  <a:srgbClr val="FFFFFF"/>
                </a:solidFill>
              </a:rPr>
              <a:t>日若手職員との懇談会</a:t>
            </a:r>
          </a:p>
        </p:txBody>
      </p:sp>
      <p:sp>
        <p:nvSpPr>
          <p:cNvPr id="3" name="スライド番号プレースホルダー 2"/>
          <p:cNvSpPr>
            <a:spLocks noGrp="1"/>
          </p:cNvSpPr>
          <p:nvPr>
            <p:ph type="sldNum" sz="quarter" idx="12"/>
          </p:nvPr>
        </p:nvSpPr>
        <p:spPr/>
        <p:txBody>
          <a:bodyPr/>
          <a:lstStyle/>
          <a:p>
            <a:fld id="{C1E59EC2-C991-490C-8B12-10A5A788F3FE}" type="slidenum">
              <a:rPr lang="ja-JP" altLang="en-US" smtClean="0">
                <a:solidFill>
                  <a:srgbClr val="A6B727"/>
                </a:solidFill>
              </a:rPr>
              <a:pPr/>
              <a:t>64</a:t>
            </a:fld>
            <a:endParaRPr lang="ja-JP" altLang="en-US">
              <a:solidFill>
                <a:srgbClr val="A6B727"/>
              </a:solidFill>
            </a:endParaRPr>
          </a:p>
        </p:txBody>
      </p:sp>
    </p:spTree>
    <p:extLst>
      <p:ext uri="{BB962C8B-B14F-4D97-AF65-F5344CB8AC3E}">
        <p14:creationId xmlns:p14="http://schemas.microsoft.com/office/powerpoint/2010/main" val="272013359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58766" y="517217"/>
            <a:ext cx="6468437" cy="433196"/>
          </a:xfrm>
          <a:prstGeom prst="rect">
            <a:avLst/>
          </a:prstGeom>
          <a:noFill/>
        </p:spPr>
        <p:txBody>
          <a:bodyPr wrap="none" rtlCol="0">
            <a:spAutoFit/>
          </a:bodyPr>
          <a:lstStyle/>
          <a:p>
            <a:r>
              <a:rPr lang="ja-JP" altLang="en-US" sz="2215" dirty="0">
                <a:solidFill>
                  <a:srgbClr val="000000"/>
                </a:solidFill>
                <a:latin typeface="HGP明朝E" panose="02020900000000000000" pitchFamily="18" charset="-128"/>
                <a:ea typeface="HGP明朝E" panose="02020900000000000000" pitchFamily="18" charset="-128"/>
              </a:rPr>
              <a:t>６　職員間コミュニケーションツールとしてインカム導入</a:t>
            </a: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6" y="1795674"/>
            <a:ext cx="3580866" cy="4774488"/>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482" y="1795674"/>
            <a:ext cx="3580866" cy="4774488"/>
          </a:xfrm>
          <a:prstGeom prst="rect">
            <a:avLst/>
          </a:prstGeom>
        </p:spPr>
      </p:pic>
      <p:sp>
        <p:nvSpPr>
          <p:cNvPr id="5" name="テキスト ボックス 4"/>
          <p:cNvSpPr txBox="1"/>
          <p:nvPr/>
        </p:nvSpPr>
        <p:spPr>
          <a:xfrm>
            <a:off x="1103235" y="943370"/>
            <a:ext cx="6991016" cy="859659"/>
          </a:xfrm>
          <a:prstGeom prst="rect">
            <a:avLst/>
          </a:prstGeom>
          <a:noFill/>
        </p:spPr>
        <p:txBody>
          <a:bodyPr wrap="none" rtlCol="0">
            <a:spAutoFit/>
          </a:bodyPr>
          <a:lstStyle/>
          <a:p>
            <a:r>
              <a:rPr lang="ja-JP" altLang="en-US" sz="1662" dirty="0">
                <a:solidFill>
                  <a:srgbClr val="000000"/>
                </a:solidFill>
                <a:latin typeface="HGP明朝E" panose="02020900000000000000" pitchFamily="18" charset="-128"/>
                <a:ea typeface="HGP明朝E" panose="02020900000000000000" pitchFamily="18" charset="-128"/>
              </a:rPr>
              <a:t>全介護職員にインカム導入（本体１３０台）を導入して、業務の省力化及び</a:t>
            </a:r>
            <a:endParaRPr lang="en-US" altLang="ja-JP" sz="1662" dirty="0">
              <a:solidFill>
                <a:srgbClr val="000000"/>
              </a:solidFill>
              <a:latin typeface="HGP明朝E" panose="02020900000000000000" pitchFamily="18" charset="-128"/>
              <a:ea typeface="HGP明朝E" panose="02020900000000000000" pitchFamily="18" charset="-128"/>
            </a:endParaRPr>
          </a:p>
          <a:p>
            <a:r>
              <a:rPr lang="ja-JP" altLang="en-US" sz="1662" dirty="0">
                <a:solidFill>
                  <a:srgbClr val="000000"/>
                </a:solidFill>
                <a:latin typeface="HGP明朝E" panose="02020900000000000000" pitchFamily="18" charset="-128"/>
                <a:ea typeface="HGP明朝E" panose="02020900000000000000" pitchFamily="18" charset="-128"/>
              </a:rPr>
              <a:t>新人職員の教育に使用しています。</a:t>
            </a:r>
            <a:endParaRPr lang="en-US" altLang="ja-JP" sz="1662" dirty="0">
              <a:solidFill>
                <a:srgbClr val="000000"/>
              </a:solidFill>
              <a:latin typeface="HGP明朝E" panose="02020900000000000000" pitchFamily="18" charset="-128"/>
              <a:ea typeface="HGP明朝E" panose="02020900000000000000" pitchFamily="18" charset="-128"/>
            </a:endParaRPr>
          </a:p>
          <a:p>
            <a:r>
              <a:rPr lang="ja-JP" altLang="en-US" sz="1662" dirty="0">
                <a:solidFill>
                  <a:srgbClr val="000000"/>
                </a:solidFill>
                <a:latin typeface="HGP明朝E" panose="02020900000000000000" pitchFamily="18" charset="-128"/>
                <a:ea typeface="HGP明朝E" panose="02020900000000000000" pitchFamily="18" charset="-128"/>
              </a:rPr>
              <a:t>インカムなので気軽に相談でき、また情報共有がしやすいとの職員から好評。</a:t>
            </a:r>
          </a:p>
        </p:txBody>
      </p:sp>
      <p:sp>
        <p:nvSpPr>
          <p:cNvPr id="6" name="スライド番号プレースホルダー 5"/>
          <p:cNvSpPr>
            <a:spLocks noGrp="1"/>
          </p:cNvSpPr>
          <p:nvPr>
            <p:ph type="sldNum" sz="quarter" idx="12"/>
          </p:nvPr>
        </p:nvSpPr>
        <p:spPr/>
        <p:txBody>
          <a:bodyPr/>
          <a:lstStyle/>
          <a:p>
            <a:fld id="{C1E59EC2-C991-490C-8B12-10A5A788F3FE}" type="slidenum">
              <a:rPr lang="ja-JP" altLang="en-US" smtClean="0">
                <a:solidFill>
                  <a:srgbClr val="A6B727"/>
                </a:solidFill>
              </a:rPr>
              <a:pPr/>
              <a:t>65</a:t>
            </a:fld>
            <a:endParaRPr lang="ja-JP" altLang="en-US">
              <a:solidFill>
                <a:srgbClr val="A6B727"/>
              </a:solidFill>
            </a:endParaRPr>
          </a:p>
        </p:txBody>
      </p:sp>
    </p:spTree>
    <p:extLst>
      <p:ext uri="{BB962C8B-B14F-4D97-AF65-F5344CB8AC3E}">
        <p14:creationId xmlns:p14="http://schemas.microsoft.com/office/powerpoint/2010/main" val="42762380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41542" y="952163"/>
            <a:ext cx="4119159" cy="3089370"/>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6141" y="912974"/>
            <a:ext cx="3805646" cy="2854234"/>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6233" y="3849688"/>
            <a:ext cx="3376248" cy="2532186"/>
          </a:xfrm>
          <a:prstGeom prst="rect">
            <a:avLst/>
          </a:prstGeom>
        </p:spPr>
      </p:pic>
      <p:sp>
        <p:nvSpPr>
          <p:cNvPr id="6" name="テキスト ボックス 5"/>
          <p:cNvSpPr txBox="1"/>
          <p:nvPr/>
        </p:nvSpPr>
        <p:spPr>
          <a:xfrm>
            <a:off x="6547506" y="987251"/>
            <a:ext cx="2278966" cy="2137765"/>
          </a:xfrm>
          <a:prstGeom prst="rect">
            <a:avLst/>
          </a:prstGeom>
          <a:noFill/>
        </p:spPr>
        <p:txBody>
          <a:bodyPr wrap="square" rtlCol="0">
            <a:spAutoFit/>
          </a:bodyPr>
          <a:lstStyle/>
          <a:p>
            <a:r>
              <a:rPr lang="ja-JP" altLang="en-US" sz="3323" dirty="0">
                <a:solidFill>
                  <a:srgbClr val="000000"/>
                </a:solidFill>
                <a:latin typeface="HGP創英角ﾎﾟｯﾌﾟ体" panose="040B0A00000000000000" pitchFamily="50" charset="-128"/>
                <a:ea typeface="HGP創英角ﾎﾟｯﾌﾟ体" panose="040B0A00000000000000" pitchFamily="50" charset="-128"/>
              </a:rPr>
              <a:t>インカム無線機を使ったコミュニケーション</a:t>
            </a:r>
          </a:p>
        </p:txBody>
      </p:sp>
      <p:sp>
        <p:nvSpPr>
          <p:cNvPr id="7" name="テキスト ボックス 6"/>
          <p:cNvSpPr txBox="1"/>
          <p:nvPr/>
        </p:nvSpPr>
        <p:spPr>
          <a:xfrm>
            <a:off x="400803" y="4801513"/>
            <a:ext cx="4711798" cy="1342547"/>
          </a:xfrm>
          <a:prstGeom prst="rect">
            <a:avLst/>
          </a:prstGeom>
          <a:noFill/>
        </p:spPr>
        <p:txBody>
          <a:bodyPr wrap="square" rtlCol="0">
            <a:spAutoFit/>
          </a:bodyPr>
          <a:lstStyle/>
          <a:p>
            <a:r>
              <a:rPr lang="en-US" altLang="ja-JP" sz="4062" dirty="0" err="1">
                <a:solidFill>
                  <a:srgbClr val="000000"/>
                </a:solidFill>
                <a:latin typeface="HGP創英角ﾎﾟｯﾌﾟ体" panose="040B0A00000000000000" pitchFamily="50" charset="-128"/>
                <a:ea typeface="HGP創英角ﾎﾟｯﾌﾟ体" panose="040B0A00000000000000" pitchFamily="50" charset="-128"/>
              </a:rPr>
              <a:t>ipad</a:t>
            </a:r>
            <a:r>
              <a:rPr lang="ja-JP" altLang="en-US" sz="4062" dirty="0">
                <a:solidFill>
                  <a:srgbClr val="000000"/>
                </a:solidFill>
                <a:latin typeface="HGP創英角ﾎﾟｯﾌﾟ体" panose="040B0A00000000000000" pitchFamily="50" charset="-128"/>
                <a:ea typeface="HGP創英角ﾎﾟｯﾌﾟ体" panose="040B0A00000000000000" pitchFamily="50" charset="-128"/>
              </a:rPr>
              <a:t>を使った記録</a:t>
            </a:r>
            <a:endParaRPr lang="en-US" altLang="ja-JP" sz="4062" dirty="0">
              <a:solidFill>
                <a:srgbClr val="000000"/>
              </a:solidFill>
              <a:latin typeface="HGP創英角ﾎﾟｯﾌﾟ体" panose="040B0A00000000000000" pitchFamily="50" charset="-128"/>
              <a:ea typeface="HGP創英角ﾎﾟｯﾌﾟ体" panose="040B0A00000000000000" pitchFamily="50" charset="-128"/>
            </a:endParaRPr>
          </a:p>
          <a:p>
            <a:r>
              <a:rPr lang="ja-JP" altLang="en-US" sz="4062" dirty="0">
                <a:solidFill>
                  <a:srgbClr val="000000"/>
                </a:solidFill>
                <a:latin typeface="HGP創英角ﾎﾟｯﾌﾟ体" panose="040B0A00000000000000" pitchFamily="50" charset="-128"/>
                <a:ea typeface="HGP創英角ﾎﾟｯﾌﾟ体" panose="040B0A00000000000000" pitchFamily="50" charset="-128"/>
              </a:rPr>
              <a:t>入力とデータの蓄積</a:t>
            </a:r>
          </a:p>
        </p:txBody>
      </p:sp>
      <p:sp>
        <p:nvSpPr>
          <p:cNvPr id="3" name="スライド番号プレースホルダー 2"/>
          <p:cNvSpPr>
            <a:spLocks noGrp="1"/>
          </p:cNvSpPr>
          <p:nvPr>
            <p:ph type="sldNum" sz="quarter" idx="12"/>
          </p:nvPr>
        </p:nvSpPr>
        <p:spPr/>
        <p:txBody>
          <a:bodyPr/>
          <a:lstStyle/>
          <a:p>
            <a:fld id="{C1E59EC2-C991-490C-8B12-10A5A788F3FE}" type="slidenum">
              <a:rPr lang="ja-JP" altLang="en-US" smtClean="0">
                <a:solidFill>
                  <a:srgbClr val="A6B727"/>
                </a:solidFill>
              </a:rPr>
              <a:pPr/>
              <a:t>66</a:t>
            </a:fld>
            <a:endParaRPr lang="ja-JP" altLang="en-US">
              <a:solidFill>
                <a:srgbClr val="A6B727"/>
              </a:solidFill>
            </a:endParaRPr>
          </a:p>
        </p:txBody>
      </p:sp>
    </p:spTree>
    <p:extLst>
      <p:ext uri="{BB962C8B-B14F-4D97-AF65-F5344CB8AC3E}">
        <p14:creationId xmlns:p14="http://schemas.microsoft.com/office/powerpoint/2010/main" val="36948455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09243" y="348057"/>
            <a:ext cx="6383479" cy="433196"/>
          </a:xfrm>
          <a:prstGeom prst="rect">
            <a:avLst/>
          </a:prstGeom>
          <a:noFill/>
        </p:spPr>
        <p:txBody>
          <a:bodyPr wrap="none" rtlCol="0">
            <a:spAutoFit/>
          </a:bodyPr>
          <a:lstStyle/>
          <a:p>
            <a:r>
              <a:rPr lang="ja-JP" altLang="en-US" sz="2215" dirty="0">
                <a:solidFill>
                  <a:srgbClr val="000000"/>
                </a:solidFill>
                <a:latin typeface="HGP明朝E" panose="02020900000000000000" pitchFamily="18" charset="-128"/>
                <a:ea typeface="HGP明朝E" panose="02020900000000000000" pitchFamily="18" charset="-128"/>
              </a:rPr>
              <a:t>７　新入職員に対する保護者説明会＆懇談会を実施</a:t>
            </a:r>
          </a:p>
        </p:txBody>
      </p:sp>
      <p:sp>
        <p:nvSpPr>
          <p:cNvPr id="3" name="テキスト ボックス 2"/>
          <p:cNvSpPr txBox="1"/>
          <p:nvPr/>
        </p:nvSpPr>
        <p:spPr>
          <a:xfrm>
            <a:off x="611156" y="863220"/>
            <a:ext cx="6715300" cy="859659"/>
          </a:xfrm>
          <a:prstGeom prst="rect">
            <a:avLst/>
          </a:prstGeom>
          <a:noFill/>
        </p:spPr>
        <p:txBody>
          <a:bodyPr wrap="none" rtlCol="0">
            <a:spAutoFit/>
          </a:bodyPr>
          <a:lstStyle/>
          <a:p>
            <a:r>
              <a:rPr lang="ja-JP" altLang="en-US" sz="1662" dirty="0">
                <a:solidFill>
                  <a:srgbClr val="000000"/>
                </a:solidFill>
                <a:latin typeface="HGP明朝E" panose="02020900000000000000" pitchFamily="18" charset="-128"/>
                <a:ea typeface="HGP明朝E" panose="02020900000000000000" pitchFamily="18" charset="-128"/>
              </a:rPr>
              <a:t>１　内定者に対して、保護者と一緒に施設見学をしませんかと声をかけて、</a:t>
            </a:r>
            <a:endParaRPr lang="en-US" altLang="ja-JP" sz="1662" dirty="0">
              <a:solidFill>
                <a:srgbClr val="000000"/>
              </a:solidFill>
              <a:latin typeface="HGP明朝E" panose="02020900000000000000" pitchFamily="18" charset="-128"/>
              <a:ea typeface="HGP明朝E" panose="02020900000000000000" pitchFamily="18" charset="-128"/>
            </a:endParaRPr>
          </a:p>
          <a:p>
            <a:r>
              <a:rPr lang="ja-JP" altLang="en-US" sz="1662" dirty="0">
                <a:solidFill>
                  <a:srgbClr val="000000"/>
                </a:solidFill>
                <a:latin typeface="HGP明朝E" panose="02020900000000000000" pitchFamily="18" charset="-128"/>
                <a:ea typeface="HGP明朝E" panose="02020900000000000000" pitchFamily="18" charset="-128"/>
              </a:rPr>
              <a:t>　　年２～３組見学して頂いています。</a:t>
            </a:r>
            <a:endParaRPr lang="en-US" altLang="ja-JP" sz="1662" dirty="0">
              <a:solidFill>
                <a:srgbClr val="000000"/>
              </a:solidFill>
              <a:latin typeface="HGP明朝E" panose="02020900000000000000" pitchFamily="18" charset="-128"/>
              <a:ea typeface="HGP明朝E" panose="02020900000000000000" pitchFamily="18" charset="-128"/>
            </a:endParaRPr>
          </a:p>
          <a:p>
            <a:r>
              <a:rPr lang="ja-JP" altLang="en-US" sz="1662" dirty="0">
                <a:solidFill>
                  <a:srgbClr val="000000"/>
                </a:solidFill>
                <a:latin typeface="HGP明朝E" panose="02020900000000000000" pitchFamily="18" charset="-128"/>
                <a:ea typeface="HGP明朝E" panose="02020900000000000000" pitchFamily="18" charset="-128"/>
              </a:rPr>
              <a:t>２　１・２年目の職員の保護者対象の見学会＆懇談会を実施しています。</a:t>
            </a: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975" y="3928073"/>
            <a:ext cx="3517988" cy="2638492"/>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8969" y="1804846"/>
            <a:ext cx="3341078" cy="2447180"/>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369" y="1804846"/>
            <a:ext cx="3553201" cy="2368801"/>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4363" y="4329442"/>
            <a:ext cx="3355685" cy="2237123"/>
          </a:xfrm>
          <a:prstGeom prst="rect">
            <a:avLst/>
          </a:prstGeom>
        </p:spPr>
      </p:pic>
      <p:sp>
        <p:nvSpPr>
          <p:cNvPr id="7" name="テキスト ボックス 6"/>
          <p:cNvSpPr txBox="1"/>
          <p:nvPr/>
        </p:nvSpPr>
        <p:spPr>
          <a:xfrm>
            <a:off x="611156" y="4113908"/>
            <a:ext cx="3582414" cy="348109"/>
          </a:xfrm>
          <a:prstGeom prst="rect">
            <a:avLst/>
          </a:prstGeom>
          <a:solidFill>
            <a:schemeClr val="accent3">
              <a:lumMod val="40000"/>
              <a:lumOff val="60000"/>
            </a:schemeClr>
          </a:solidFill>
        </p:spPr>
        <p:txBody>
          <a:bodyPr wrap="square" rtlCol="0">
            <a:spAutoFit/>
          </a:bodyPr>
          <a:lstStyle/>
          <a:p>
            <a:pPr algn="ctr"/>
            <a:r>
              <a:rPr lang="ja-JP" altLang="en-US" sz="1662" dirty="0">
                <a:solidFill>
                  <a:srgbClr val="FFFFFF"/>
                </a:solidFill>
              </a:rPr>
              <a:t>平成２５年６月１５日開催</a:t>
            </a:r>
          </a:p>
        </p:txBody>
      </p:sp>
      <p:sp>
        <p:nvSpPr>
          <p:cNvPr id="11" name="テキスト ボックス 10"/>
          <p:cNvSpPr txBox="1"/>
          <p:nvPr/>
        </p:nvSpPr>
        <p:spPr>
          <a:xfrm>
            <a:off x="4429756" y="4113908"/>
            <a:ext cx="3370291" cy="348109"/>
          </a:xfrm>
          <a:prstGeom prst="rect">
            <a:avLst/>
          </a:prstGeom>
          <a:solidFill>
            <a:schemeClr val="accent3">
              <a:lumMod val="40000"/>
              <a:lumOff val="60000"/>
            </a:schemeClr>
          </a:solidFill>
        </p:spPr>
        <p:txBody>
          <a:bodyPr wrap="square" rtlCol="0">
            <a:spAutoFit/>
          </a:bodyPr>
          <a:lstStyle/>
          <a:p>
            <a:pPr algn="ctr"/>
            <a:r>
              <a:rPr lang="ja-JP" altLang="en-US" sz="1662" dirty="0">
                <a:solidFill>
                  <a:srgbClr val="FFFFFF"/>
                </a:solidFill>
              </a:rPr>
              <a:t>平成２７年６月２０日開催</a:t>
            </a:r>
          </a:p>
        </p:txBody>
      </p:sp>
      <p:sp>
        <p:nvSpPr>
          <p:cNvPr id="5" name="スライド番号プレースホルダー 4"/>
          <p:cNvSpPr>
            <a:spLocks noGrp="1"/>
          </p:cNvSpPr>
          <p:nvPr>
            <p:ph type="sldNum" sz="quarter" idx="12"/>
          </p:nvPr>
        </p:nvSpPr>
        <p:spPr/>
        <p:txBody>
          <a:bodyPr/>
          <a:lstStyle/>
          <a:p>
            <a:fld id="{C1E59EC2-C991-490C-8B12-10A5A788F3FE}" type="slidenum">
              <a:rPr lang="ja-JP" altLang="en-US" smtClean="0">
                <a:solidFill>
                  <a:srgbClr val="A6B727"/>
                </a:solidFill>
              </a:rPr>
              <a:pPr/>
              <a:t>67</a:t>
            </a:fld>
            <a:endParaRPr lang="ja-JP" altLang="en-US">
              <a:solidFill>
                <a:srgbClr val="A6B727"/>
              </a:solidFill>
            </a:endParaRPr>
          </a:p>
        </p:txBody>
      </p:sp>
    </p:spTree>
    <p:extLst>
      <p:ext uri="{BB962C8B-B14F-4D97-AF65-F5344CB8AC3E}">
        <p14:creationId xmlns:p14="http://schemas.microsoft.com/office/powerpoint/2010/main" val="16929563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571752" y="971691"/>
            <a:ext cx="2162992" cy="1747842"/>
          </a:xfrm>
          <a:prstGeom prst="rect">
            <a:avLst/>
          </a:prstGeom>
          <a:noFill/>
          <a:ln w="9525">
            <a:noFill/>
            <a:miter lim="800000"/>
            <a:headEnd/>
            <a:tailEnd/>
          </a:ln>
        </p:spPr>
      </p:pic>
      <p:pic>
        <p:nvPicPr>
          <p:cNvPr id="5" name="図 4" descr="ＮＯ１.JPG"/>
          <p:cNvPicPr>
            <a:picLocks noChangeAspect="1"/>
          </p:cNvPicPr>
          <p:nvPr/>
        </p:nvPicPr>
        <p:blipFill>
          <a:blip r:embed="rId3" cstate="print"/>
          <a:stretch>
            <a:fillRect/>
          </a:stretch>
        </p:blipFill>
        <p:spPr>
          <a:xfrm>
            <a:off x="6386502" y="4425306"/>
            <a:ext cx="2440284" cy="1689428"/>
          </a:xfrm>
          <a:prstGeom prst="ellipse">
            <a:avLst/>
          </a:prstGeom>
          <a:ln>
            <a:noFill/>
          </a:ln>
          <a:effectLst>
            <a:softEdge rad="112500"/>
          </a:effectLst>
        </p:spPr>
      </p:pic>
      <p:pic>
        <p:nvPicPr>
          <p:cNvPr id="6" name="図 5" descr="ＮＯ２.JPG"/>
          <p:cNvPicPr>
            <a:picLocks noChangeAspect="1"/>
          </p:cNvPicPr>
          <p:nvPr/>
        </p:nvPicPr>
        <p:blipFill>
          <a:blip r:embed="rId4" cstate="print"/>
          <a:stretch>
            <a:fillRect/>
          </a:stretch>
        </p:blipFill>
        <p:spPr>
          <a:xfrm>
            <a:off x="3122411" y="4209216"/>
            <a:ext cx="2504666" cy="1733999"/>
          </a:xfrm>
          <a:prstGeom prst="ellipse">
            <a:avLst/>
          </a:prstGeom>
          <a:ln>
            <a:noFill/>
          </a:ln>
          <a:effectLst>
            <a:softEdge rad="112500"/>
          </a:effectLst>
        </p:spPr>
      </p:pic>
      <p:pic>
        <p:nvPicPr>
          <p:cNvPr id="7" name="図 6" descr="DSC01473.JPG"/>
          <p:cNvPicPr>
            <a:picLocks noChangeAspect="1"/>
          </p:cNvPicPr>
          <p:nvPr/>
        </p:nvPicPr>
        <p:blipFill>
          <a:blip r:embed="rId5" cstate="print"/>
          <a:stretch>
            <a:fillRect/>
          </a:stretch>
        </p:blipFill>
        <p:spPr>
          <a:xfrm>
            <a:off x="6386502" y="2895969"/>
            <a:ext cx="2533492" cy="1753956"/>
          </a:xfrm>
          <a:prstGeom prst="ellipse">
            <a:avLst/>
          </a:prstGeom>
          <a:ln>
            <a:noFill/>
          </a:ln>
          <a:effectLst>
            <a:softEdge rad="112500"/>
          </a:effectLst>
        </p:spPr>
      </p:pic>
      <p:pic>
        <p:nvPicPr>
          <p:cNvPr id="9" name="図 8" descr="DSC01483.JPG"/>
          <p:cNvPicPr>
            <a:picLocks noChangeAspect="1"/>
          </p:cNvPicPr>
          <p:nvPr/>
        </p:nvPicPr>
        <p:blipFill>
          <a:blip r:embed="rId6" cstate="print"/>
          <a:stretch>
            <a:fillRect/>
          </a:stretch>
        </p:blipFill>
        <p:spPr>
          <a:xfrm>
            <a:off x="233736" y="2701770"/>
            <a:ext cx="2520589" cy="1745023"/>
          </a:xfrm>
          <a:prstGeom prst="ellipse">
            <a:avLst/>
          </a:prstGeom>
          <a:ln>
            <a:noFill/>
          </a:ln>
          <a:effectLst>
            <a:softEdge rad="112500"/>
          </a:effectLst>
        </p:spPr>
      </p:pic>
      <p:pic>
        <p:nvPicPr>
          <p:cNvPr id="11" name="図 10" descr="DSC01480.JPG"/>
          <p:cNvPicPr>
            <a:picLocks noChangeAspect="1"/>
          </p:cNvPicPr>
          <p:nvPr/>
        </p:nvPicPr>
        <p:blipFill>
          <a:blip r:embed="rId7" cstate="print"/>
          <a:stretch>
            <a:fillRect/>
          </a:stretch>
        </p:blipFill>
        <p:spPr>
          <a:xfrm>
            <a:off x="3122411" y="1208179"/>
            <a:ext cx="2576459" cy="1783702"/>
          </a:xfrm>
          <a:prstGeom prst="ellipse">
            <a:avLst/>
          </a:prstGeom>
          <a:ln>
            <a:noFill/>
          </a:ln>
          <a:effectLst>
            <a:softEdge rad="112500"/>
          </a:effectLst>
        </p:spPr>
      </p:pic>
      <p:pic>
        <p:nvPicPr>
          <p:cNvPr id="13" name="図 12" descr="DSC01473.JPG"/>
          <p:cNvPicPr>
            <a:picLocks noChangeAspect="1"/>
          </p:cNvPicPr>
          <p:nvPr/>
        </p:nvPicPr>
        <p:blipFill>
          <a:blip r:embed="rId8" cstate="print"/>
          <a:stretch>
            <a:fillRect/>
          </a:stretch>
        </p:blipFill>
        <p:spPr>
          <a:xfrm>
            <a:off x="321116" y="1124489"/>
            <a:ext cx="2558804" cy="1771480"/>
          </a:xfrm>
          <a:prstGeom prst="ellipse">
            <a:avLst/>
          </a:prstGeom>
          <a:ln>
            <a:noFill/>
          </a:ln>
          <a:effectLst>
            <a:softEdge rad="112500"/>
          </a:effectLst>
        </p:spPr>
      </p:pic>
      <p:pic>
        <p:nvPicPr>
          <p:cNvPr id="8" name="図 7" descr="NO3.JPG"/>
          <p:cNvPicPr>
            <a:picLocks noChangeAspect="1"/>
          </p:cNvPicPr>
          <p:nvPr/>
        </p:nvPicPr>
        <p:blipFill>
          <a:blip r:embed="rId9" cstate="print"/>
          <a:stretch>
            <a:fillRect/>
          </a:stretch>
        </p:blipFill>
        <p:spPr>
          <a:xfrm>
            <a:off x="233736" y="4362536"/>
            <a:ext cx="2400000" cy="1661538"/>
          </a:xfrm>
          <a:prstGeom prst="ellipse">
            <a:avLst/>
          </a:prstGeom>
          <a:ln>
            <a:noFill/>
          </a:ln>
          <a:effectLst>
            <a:softEdge rad="112500"/>
          </a:effectLst>
        </p:spPr>
      </p:pic>
      <p:sp>
        <p:nvSpPr>
          <p:cNvPr id="10" name="正方形/長方形 9"/>
          <p:cNvSpPr/>
          <p:nvPr/>
        </p:nvSpPr>
        <p:spPr>
          <a:xfrm>
            <a:off x="685218" y="5997618"/>
            <a:ext cx="7754540" cy="600636"/>
          </a:xfrm>
          <a:prstGeom prst="rect">
            <a:avLst/>
          </a:prstGeom>
          <a:noFill/>
        </p:spPr>
        <p:txBody>
          <a:bodyPr wrap="none" lIns="88414" tIns="44207" rIns="88414" bIns="44207">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ja-JP" altLang="en-US" sz="3323" dirty="0">
                <a:ln w="11430"/>
                <a:solidFill>
                  <a:srgbClr val="000000"/>
                </a:solidFill>
              </a:rPr>
              <a:t>園内保育所完備</a:t>
            </a:r>
            <a:r>
              <a:rPr lang="en-US" altLang="ja-JP" sz="3323" dirty="0">
                <a:ln w="11430"/>
                <a:solidFill>
                  <a:srgbClr val="000000"/>
                </a:solidFill>
              </a:rPr>
              <a:t>(24</a:t>
            </a:r>
            <a:r>
              <a:rPr lang="ja-JP" altLang="en-US" sz="3323" dirty="0">
                <a:ln w="11430"/>
                <a:solidFill>
                  <a:srgbClr val="000000"/>
                </a:solidFill>
              </a:rPr>
              <a:t>時間・</a:t>
            </a:r>
            <a:r>
              <a:rPr lang="en-US" altLang="ja-JP" sz="3323" dirty="0">
                <a:ln w="11430"/>
                <a:solidFill>
                  <a:srgbClr val="000000"/>
                </a:solidFill>
              </a:rPr>
              <a:t>365</a:t>
            </a:r>
            <a:r>
              <a:rPr lang="ja-JP" altLang="en-US" sz="3323" dirty="0">
                <a:ln w="11430"/>
                <a:solidFill>
                  <a:srgbClr val="000000"/>
                </a:solidFill>
              </a:rPr>
              <a:t>日稼働型）</a:t>
            </a:r>
          </a:p>
        </p:txBody>
      </p:sp>
      <p:sp>
        <p:nvSpPr>
          <p:cNvPr id="15" name="テキスト ボックス 14"/>
          <p:cNvSpPr txBox="1"/>
          <p:nvPr/>
        </p:nvSpPr>
        <p:spPr>
          <a:xfrm>
            <a:off x="409242" y="430024"/>
            <a:ext cx="5442516" cy="774058"/>
          </a:xfrm>
          <a:prstGeom prst="rect">
            <a:avLst/>
          </a:prstGeom>
          <a:noFill/>
        </p:spPr>
        <p:txBody>
          <a:bodyPr wrap="none" rtlCol="0">
            <a:spAutoFit/>
          </a:bodyPr>
          <a:lstStyle/>
          <a:p>
            <a:r>
              <a:rPr lang="ja-JP" altLang="en-US" sz="2215" dirty="0">
                <a:solidFill>
                  <a:srgbClr val="FFFFFF"/>
                </a:solidFill>
                <a:latin typeface="HGS明朝E" panose="02020900000000000000" pitchFamily="18" charset="-128"/>
                <a:ea typeface="HGS明朝E" panose="02020900000000000000" pitchFamily="18" charset="-128"/>
              </a:rPr>
              <a:t>８　職員のための保育園設置</a:t>
            </a:r>
            <a:endParaRPr lang="en-US" altLang="ja-JP" sz="2215" dirty="0">
              <a:solidFill>
                <a:srgbClr val="FFFFFF"/>
              </a:solidFill>
              <a:latin typeface="HGS明朝E" panose="02020900000000000000" pitchFamily="18" charset="-128"/>
              <a:ea typeface="HGS明朝E" panose="02020900000000000000" pitchFamily="18" charset="-128"/>
            </a:endParaRPr>
          </a:p>
          <a:p>
            <a:r>
              <a:rPr lang="ja-JP" altLang="en-US" sz="2215" dirty="0">
                <a:solidFill>
                  <a:srgbClr val="FFFFFF"/>
                </a:solidFill>
                <a:latin typeface="HGS明朝E" panose="02020900000000000000" pitchFamily="18" charset="-128"/>
                <a:ea typeface="HGS明朝E" panose="02020900000000000000" pitchFamily="18" charset="-128"/>
              </a:rPr>
              <a:t>　　</a:t>
            </a:r>
            <a:r>
              <a:rPr lang="ja-JP" altLang="en-US" sz="1662" dirty="0">
                <a:solidFill>
                  <a:srgbClr val="FFFFFF"/>
                </a:solidFill>
                <a:latin typeface="HGS明朝E" panose="02020900000000000000" pitchFamily="18" charset="-128"/>
                <a:ea typeface="HGS明朝E" panose="02020900000000000000" pitchFamily="18" charset="-128"/>
              </a:rPr>
              <a:t>仕事と家庭の両立ができる仕組みや環境がある。</a:t>
            </a:r>
            <a:endParaRPr lang="ja-JP" altLang="en-US" sz="2215" dirty="0">
              <a:solidFill>
                <a:srgbClr val="FFFFFF"/>
              </a:solidFill>
              <a:latin typeface="HGS明朝E" panose="02020900000000000000" pitchFamily="18" charset="-128"/>
              <a:ea typeface="HGS明朝E" panose="02020900000000000000" pitchFamily="18" charset="-128"/>
            </a:endParaRPr>
          </a:p>
        </p:txBody>
      </p:sp>
      <p:sp>
        <p:nvSpPr>
          <p:cNvPr id="2" name="テキスト ボックス 1"/>
          <p:cNvSpPr txBox="1"/>
          <p:nvPr/>
        </p:nvSpPr>
        <p:spPr>
          <a:xfrm>
            <a:off x="2754325" y="3046286"/>
            <a:ext cx="3809056" cy="603883"/>
          </a:xfrm>
          <a:prstGeom prst="rect">
            <a:avLst/>
          </a:prstGeom>
          <a:noFill/>
        </p:spPr>
        <p:txBody>
          <a:bodyPr wrap="none" rtlCol="0">
            <a:spAutoFit/>
          </a:bodyPr>
          <a:lstStyle/>
          <a:p>
            <a:r>
              <a:rPr lang="ja-JP" altLang="en-US" sz="1662" dirty="0">
                <a:solidFill>
                  <a:srgbClr val="000000"/>
                </a:solidFill>
                <a:latin typeface="HGS明朝E" panose="02020900000000000000" pitchFamily="18" charset="-128"/>
                <a:ea typeface="HGS明朝E" panose="02020900000000000000" pitchFamily="18" charset="-128"/>
              </a:rPr>
              <a:t>平成２１年度以降産休後の復帰２９名</a:t>
            </a:r>
            <a:endParaRPr lang="en-US" altLang="ja-JP" sz="1662" dirty="0">
              <a:solidFill>
                <a:srgbClr val="000000"/>
              </a:solidFill>
              <a:latin typeface="HGS明朝E" panose="02020900000000000000" pitchFamily="18" charset="-128"/>
              <a:ea typeface="HGS明朝E" panose="02020900000000000000" pitchFamily="18" charset="-128"/>
            </a:endParaRPr>
          </a:p>
          <a:p>
            <a:r>
              <a:rPr lang="ja-JP" altLang="en-US" sz="1662" dirty="0">
                <a:solidFill>
                  <a:srgbClr val="000000"/>
                </a:solidFill>
                <a:latin typeface="HGS明朝E" panose="02020900000000000000" pitchFamily="18" charset="-128"/>
                <a:ea typeface="HGS明朝E" panose="02020900000000000000" pitchFamily="18" charset="-128"/>
              </a:rPr>
              <a:t>復帰しなかった職員わずか４名</a:t>
            </a:r>
          </a:p>
        </p:txBody>
      </p:sp>
      <p:sp>
        <p:nvSpPr>
          <p:cNvPr id="3" name="テキスト ボックス 2"/>
          <p:cNvSpPr txBox="1"/>
          <p:nvPr/>
        </p:nvSpPr>
        <p:spPr>
          <a:xfrm>
            <a:off x="3122411" y="3823663"/>
            <a:ext cx="3852107" cy="348109"/>
          </a:xfrm>
          <a:prstGeom prst="rect">
            <a:avLst/>
          </a:prstGeom>
          <a:noFill/>
        </p:spPr>
        <p:txBody>
          <a:bodyPr wrap="square" rtlCol="0">
            <a:spAutoFit/>
          </a:bodyPr>
          <a:lstStyle/>
          <a:p>
            <a:r>
              <a:rPr lang="ja-JP" altLang="en-US" sz="1662" dirty="0">
                <a:solidFill>
                  <a:srgbClr val="000000"/>
                </a:solidFill>
                <a:latin typeface="HGS明朝E" panose="02020900000000000000" pitchFamily="18" charset="-128"/>
                <a:ea typeface="HGS明朝E" panose="02020900000000000000" pitchFamily="18" charset="-128"/>
              </a:rPr>
              <a:t>スクールイベント休暇制度</a:t>
            </a:r>
          </a:p>
        </p:txBody>
      </p:sp>
      <p:sp>
        <p:nvSpPr>
          <p:cNvPr id="4" name="テキスト ボックス 3"/>
          <p:cNvSpPr txBox="1"/>
          <p:nvPr/>
        </p:nvSpPr>
        <p:spPr>
          <a:xfrm>
            <a:off x="5326034" y="279800"/>
            <a:ext cx="3593960" cy="369332"/>
          </a:xfrm>
          <a:prstGeom prst="rect">
            <a:avLst/>
          </a:prstGeom>
          <a:noFill/>
        </p:spPr>
        <p:txBody>
          <a:bodyPr wrap="square" rtlCol="0">
            <a:spAutoFit/>
          </a:bodyPr>
          <a:lstStyle/>
          <a:p>
            <a:r>
              <a:rPr kumimoji="1" lang="ja-JP" altLang="en-US" dirty="0" smtClean="0">
                <a:solidFill>
                  <a:schemeClr val="bg1"/>
                </a:solidFill>
                <a:latin typeface="HGP明朝E" panose="02020900000000000000" pitchFamily="18" charset="-128"/>
                <a:ea typeface="HGP明朝E" panose="02020900000000000000" pitchFamily="18" charset="-128"/>
              </a:rPr>
              <a:t>（アートチャイルドケアに業務委託）</a:t>
            </a:r>
            <a:endParaRPr kumimoji="1" lang="ja-JP" altLang="en-US" dirty="0">
              <a:solidFill>
                <a:schemeClr val="bg1"/>
              </a:solidFill>
              <a:latin typeface="HGP明朝E" panose="02020900000000000000" pitchFamily="18" charset="-128"/>
              <a:ea typeface="HGP明朝E" panose="02020900000000000000" pitchFamily="18" charset="-128"/>
            </a:endParaRPr>
          </a:p>
        </p:txBody>
      </p:sp>
      <p:sp>
        <p:nvSpPr>
          <p:cNvPr id="14" name="スライド番号プレースホルダー 13"/>
          <p:cNvSpPr>
            <a:spLocks noGrp="1"/>
          </p:cNvSpPr>
          <p:nvPr>
            <p:ph type="sldNum" sz="quarter" idx="12"/>
          </p:nvPr>
        </p:nvSpPr>
        <p:spPr/>
        <p:txBody>
          <a:bodyPr/>
          <a:lstStyle/>
          <a:p>
            <a:fld id="{C1E59EC2-C991-490C-8B12-10A5A788F3FE}" type="slidenum">
              <a:rPr lang="ja-JP" altLang="en-US" smtClean="0"/>
              <a:pPr/>
              <a:t>68</a:t>
            </a:fld>
            <a:endParaRPr lang="ja-JP" altLang="en-US"/>
          </a:p>
        </p:txBody>
      </p:sp>
    </p:spTree>
    <p:extLst>
      <p:ext uri="{BB962C8B-B14F-4D97-AF65-F5344CB8AC3E}">
        <p14:creationId xmlns:p14="http://schemas.microsoft.com/office/powerpoint/2010/main" val="32110055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09625" y="2295525"/>
            <a:ext cx="7734300" cy="1938992"/>
          </a:xfrm>
          <a:prstGeom prst="rect">
            <a:avLst/>
          </a:prstGeom>
          <a:noFill/>
        </p:spPr>
        <p:txBody>
          <a:bodyPr wrap="square" rtlCol="0">
            <a:spAutoFit/>
          </a:bodyPr>
          <a:lstStyle/>
          <a:p>
            <a:pPr algn="ctr"/>
            <a:r>
              <a:rPr lang="ja-JP" altLang="en-US" sz="6000" dirty="0" smtClean="0">
                <a:solidFill>
                  <a:prstClr val="black"/>
                </a:solidFill>
                <a:latin typeface="HGP明朝E" panose="02020900000000000000" pitchFamily="18" charset="-128"/>
                <a:ea typeface="HGP明朝E" panose="02020900000000000000" pitchFamily="18" charset="-128"/>
              </a:rPr>
              <a:t>効果的な「マネジメント」</a:t>
            </a:r>
            <a:endParaRPr lang="en-US" altLang="ja-JP" sz="6000" dirty="0" smtClean="0">
              <a:solidFill>
                <a:prstClr val="black"/>
              </a:solidFill>
              <a:latin typeface="HGP明朝E" panose="02020900000000000000" pitchFamily="18" charset="-128"/>
              <a:ea typeface="HGP明朝E" panose="02020900000000000000" pitchFamily="18" charset="-128"/>
            </a:endParaRPr>
          </a:p>
          <a:p>
            <a:pPr algn="ctr"/>
            <a:r>
              <a:rPr lang="ja-JP" altLang="en-US" sz="6000" dirty="0" smtClean="0">
                <a:solidFill>
                  <a:prstClr val="black"/>
                </a:solidFill>
                <a:latin typeface="HGP明朝E" panose="02020900000000000000" pitchFamily="18" charset="-128"/>
                <a:ea typeface="HGP明朝E" panose="02020900000000000000" pitchFamily="18" charset="-128"/>
              </a:rPr>
              <a:t>につい</a:t>
            </a:r>
            <a:r>
              <a:rPr lang="ja-JP" altLang="en-US" sz="6000" dirty="0">
                <a:solidFill>
                  <a:prstClr val="black"/>
                </a:solidFill>
                <a:latin typeface="HGP明朝E" panose="02020900000000000000" pitchFamily="18" charset="-128"/>
                <a:ea typeface="HGP明朝E" panose="02020900000000000000" pitchFamily="18" charset="-128"/>
              </a:rPr>
              <a:t>て</a:t>
            </a:r>
          </a:p>
        </p:txBody>
      </p:sp>
      <p:sp>
        <p:nvSpPr>
          <p:cNvPr id="3" name="スライド番号プレースホルダー 2"/>
          <p:cNvSpPr>
            <a:spLocks noGrp="1"/>
          </p:cNvSpPr>
          <p:nvPr>
            <p:ph type="sldNum" sz="quarter" idx="12"/>
          </p:nvPr>
        </p:nvSpPr>
        <p:spPr/>
        <p:txBody>
          <a:bodyPr/>
          <a:lstStyle/>
          <a:p>
            <a:fld id="{37301AFC-FF9E-48C0-9178-2F56D3CD311A}" type="slidenum">
              <a:rPr kumimoji="1" lang="ja-JP" altLang="en-US" smtClean="0"/>
              <a:t>69</a:t>
            </a:fld>
            <a:endParaRPr kumimoji="1" lang="ja-JP" altLang="en-US"/>
          </a:p>
        </p:txBody>
      </p:sp>
    </p:spTree>
    <p:extLst>
      <p:ext uri="{BB962C8B-B14F-4D97-AF65-F5344CB8AC3E}">
        <p14:creationId xmlns:p14="http://schemas.microsoft.com/office/powerpoint/2010/main" val="13479221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hashimotosama_4.14.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857250"/>
            <a:ext cx="9144000" cy="5143500"/>
          </a:xfrm>
          <a:prstGeom prst="rect">
            <a:avLst/>
          </a:prstGeom>
        </p:spPr>
      </p:pic>
      <p:sp>
        <p:nvSpPr>
          <p:cNvPr id="2" name="スライド番号プレースホルダー 1"/>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7</a:t>
            </a:fld>
            <a:endParaRPr lang="ja-JP" altLang="en-US">
              <a:solidFill>
                <a:prstClr val="black">
                  <a:tint val="75000"/>
                </a:prstClr>
              </a:solidFill>
            </a:endParaRPr>
          </a:p>
        </p:txBody>
      </p:sp>
    </p:spTree>
    <p:extLst>
      <p:ext uri="{BB962C8B-B14F-4D97-AF65-F5344CB8AC3E}">
        <p14:creationId xmlns:p14="http://schemas.microsoft.com/office/powerpoint/2010/main" val="30957068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48454" y="263769"/>
            <a:ext cx="8443854" cy="1055077"/>
          </a:xfrm>
        </p:spPr>
        <p:style>
          <a:lnRef idx="0">
            <a:schemeClr val="accent2"/>
          </a:lnRef>
          <a:fillRef idx="3">
            <a:schemeClr val="accent2"/>
          </a:fillRef>
          <a:effectRef idx="3">
            <a:schemeClr val="accent2"/>
          </a:effectRef>
          <a:fontRef idx="minor">
            <a:schemeClr val="lt1"/>
          </a:fontRef>
        </p:style>
        <p:txBody>
          <a:bodyPr/>
          <a:lstStyle/>
          <a:p>
            <a:r>
              <a:rPr kumimoji="1" lang="ja-JP" altLang="en-US" dirty="0">
                <a:solidFill>
                  <a:schemeClr val="bg1"/>
                </a:solidFill>
                <a:latin typeface="HGP明朝E" panose="02020900000000000000" pitchFamily="18" charset="-128"/>
                <a:ea typeface="HGP明朝E" panose="02020900000000000000" pitchFamily="18" charset="-128"/>
              </a:rPr>
              <a:t>法人運営の理論と方法論</a:t>
            </a:r>
          </a:p>
        </p:txBody>
      </p:sp>
      <p:sp>
        <p:nvSpPr>
          <p:cNvPr id="3" name="縦書きテキスト プレースホルダー 2"/>
          <p:cNvSpPr>
            <a:spLocks noGrp="1"/>
          </p:cNvSpPr>
          <p:nvPr>
            <p:ph type="body" orient="vert" idx="1"/>
          </p:nvPr>
        </p:nvSpPr>
        <p:spPr>
          <a:xfrm>
            <a:off x="548643" y="1900215"/>
            <a:ext cx="8043476" cy="4177813"/>
          </a:xfrm>
        </p:spPr>
        <p:style>
          <a:lnRef idx="1">
            <a:schemeClr val="accent1"/>
          </a:lnRef>
          <a:fillRef idx="2">
            <a:schemeClr val="accent1"/>
          </a:fillRef>
          <a:effectRef idx="1">
            <a:schemeClr val="accent1"/>
          </a:effectRef>
          <a:fontRef idx="minor">
            <a:schemeClr val="dk1"/>
          </a:fontRef>
        </p:style>
        <p:txBody>
          <a:bodyPr vert="horz">
            <a:normAutofit lnSpcReduction="10000"/>
          </a:bodyPr>
          <a:lstStyle/>
          <a:p>
            <a:pPr marL="0" indent="0">
              <a:buNone/>
            </a:pPr>
            <a:r>
              <a:rPr kumimoji="1" lang="ja-JP" altLang="en-US" dirty="0">
                <a:latin typeface="HGP明朝E" panose="02020900000000000000" pitchFamily="18" charset="-128"/>
                <a:ea typeface="HGP明朝E" panose="02020900000000000000" pitchFamily="18" charset="-128"/>
              </a:rPr>
              <a:t>◇全体としては、</a:t>
            </a:r>
            <a:r>
              <a:rPr kumimoji="1" lang="ja-JP" altLang="en-US" dirty="0">
                <a:solidFill>
                  <a:srgbClr val="FF0000"/>
                </a:solidFill>
                <a:latin typeface="HGP明朝E" panose="02020900000000000000" pitchFamily="18" charset="-128"/>
                <a:ea typeface="HGP明朝E" panose="02020900000000000000" pitchFamily="18" charset="-128"/>
              </a:rPr>
              <a:t>「ビジョナリー・カンパニー」</a:t>
            </a:r>
            <a:endParaRPr kumimoji="1" lang="en-US" altLang="ja-JP" dirty="0">
              <a:solidFill>
                <a:srgbClr val="FF0000"/>
              </a:solidFill>
              <a:latin typeface="HGP明朝E" panose="02020900000000000000" pitchFamily="18" charset="-128"/>
              <a:ea typeface="HGP明朝E" panose="02020900000000000000" pitchFamily="18" charset="-128"/>
            </a:endParaRPr>
          </a:p>
          <a:p>
            <a:pPr marL="0" indent="0">
              <a:buNone/>
            </a:pPr>
            <a:r>
              <a:rPr lang="ja-JP" altLang="en-US" dirty="0">
                <a:latin typeface="HGP明朝E" panose="02020900000000000000" pitchFamily="18" charset="-128"/>
                <a:ea typeface="HGP明朝E" panose="02020900000000000000" pitchFamily="18" charset="-128"/>
              </a:rPr>
              <a:t>◇マネジメントとして、</a:t>
            </a:r>
            <a:r>
              <a:rPr lang="ja-JP" altLang="en-US" dirty="0">
                <a:solidFill>
                  <a:srgbClr val="FF0000"/>
                </a:solidFill>
                <a:latin typeface="HGP明朝E" panose="02020900000000000000" pitchFamily="18" charset="-128"/>
                <a:ea typeface="HGP明朝E" panose="02020900000000000000" pitchFamily="18" charset="-128"/>
              </a:rPr>
              <a:t>「ダイバシティマネジメント」</a:t>
            </a:r>
            <a:endParaRPr lang="en-US" altLang="ja-JP" dirty="0">
              <a:solidFill>
                <a:srgbClr val="FF0000"/>
              </a:solidFill>
              <a:latin typeface="HGP明朝E" panose="02020900000000000000" pitchFamily="18" charset="-128"/>
              <a:ea typeface="HGP明朝E" panose="02020900000000000000" pitchFamily="18" charset="-128"/>
            </a:endParaRPr>
          </a:p>
          <a:p>
            <a:pPr marL="0" indent="0">
              <a:buNone/>
            </a:pPr>
            <a:r>
              <a:rPr kumimoji="1" lang="ja-JP" altLang="en-US" dirty="0">
                <a:latin typeface="HGP明朝E" panose="02020900000000000000" pitchFamily="18" charset="-128"/>
                <a:ea typeface="HGP明朝E" panose="02020900000000000000" pitchFamily="18" charset="-128"/>
              </a:rPr>
              <a:t>◇大切にしている理論は、</a:t>
            </a:r>
            <a:endParaRPr kumimoji="1" lang="en-US" altLang="ja-JP" dirty="0">
              <a:latin typeface="HGP明朝E" panose="02020900000000000000" pitchFamily="18" charset="-128"/>
              <a:ea typeface="HGP明朝E" panose="02020900000000000000" pitchFamily="18" charset="-128"/>
            </a:endParaRPr>
          </a:p>
          <a:p>
            <a:pPr marL="0" indent="0">
              <a:buNone/>
            </a:pPr>
            <a:r>
              <a:rPr lang="ja-JP" altLang="en-US" dirty="0">
                <a:latin typeface="HGP明朝E" panose="02020900000000000000" pitchFamily="18" charset="-128"/>
                <a:ea typeface="HGP明朝E" panose="02020900000000000000" pitchFamily="18" charset="-128"/>
              </a:rPr>
              <a:t>　　</a:t>
            </a:r>
            <a:r>
              <a:rPr lang="ja-JP" altLang="en-US" dirty="0">
                <a:solidFill>
                  <a:srgbClr val="FF0000"/>
                </a:solidFill>
                <a:latin typeface="HGP明朝E" panose="02020900000000000000" pitchFamily="18" charset="-128"/>
                <a:ea typeface="HGP明朝E" panose="02020900000000000000" pitchFamily="18" charset="-128"/>
              </a:rPr>
              <a:t>①レヴィンの法則</a:t>
            </a:r>
            <a:endParaRPr lang="en-US" altLang="ja-JP" dirty="0">
              <a:solidFill>
                <a:srgbClr val="FF0000"/>
              </a:solidFill>
              <a:latin typeface="HGP明朝E" panose="02020900000000000000" pitchFamily="18" charset="-128"/>
              <a:ea typeface="HGP明朝E" panose="02020900000000000000" pitchFamily="18" charset="-128"/>
            </a:endParaRPr>
          </a:p>
          <a:p>
            <a:pPr marL="0" indent="0">
              <a:buNone/>
            </a:pPr>
            <a:r>
              <a:rPr kumimoji="1" lang="ja-JP" altLang="en-US" dirty="0">
                <a:solidFill>
                  <a:srgbClr val="FF0000"/>
                </a:solidFill>
                <a:latin typeface="HGP明朝E" panose="02020900000000000000" pitchFamily="18" charset="-128"/>
                <a:ea typeface="HGP明朝E" panose="02020900000000000000" pitchFamily="18" charset="-128"/>
              </a:rPr>
              <a:t>　　②「</a:t>
            </a:r>
            <a:r>
              <a:rPr kumimoji="1" lang="en-US" altLang="ja-JP" dirty="0">
                <a:solidFill>
                  <a:srgbClr val="FF0000"/>
                </a:solidFill>
                <a:latin typeface="HGP明朝E" panose="02020900000000000000" pitchFamily="18" charset="-128"/>
                <a:ea typeface="HGP明朝E" panose="02020900000000000000" pitchFamily="18" charset="-128"/>
              </a:rPr>
              <a:t>ICF</a:t>
            </a:r>
            <a:r>
              <a:rPr kumimoji="1" lang="ja-JP" altLang="en-US" dirty="0">
                <a:solidFill>
                  <a:srgbClr val="FF0000"/>
                </a:solidFill>
                <a:latin typeface="HGP明朝E" panose="02020900000000000000" pitchFamily="18" charset="-128"/>
                <a:ea typeface="HGP明朝E" panose="02020900000000000000" pitchFamily="18" charset="-128"/>
              </a:rPr>
              <a:t>概念」に基づく、環境支援</a:t>
            </a:r>
            <a:endParaRPr kumimoji="1" lang="en-US" altLang="ja-JP" dirty="0">
              <a:solidFill>
                <a:srgbClr val="FF0000"/>
              </a:solidFill>
              <a:latin typeface="HGP明朝E" panose="02020900000000000000" pitchFamily="18" charset="-128"/>
              <a:ea typeface="HGP明朝E" panose="02020900000000000000" pitchFamily="18" charset="-128"/>
            </a:endParaRPr>
          </a:p>
          <a:p>
            <a:pPr marL="0" indent="0">
              <a:buNone/>
            </a:pPr>
            <a:r>
              <a:rPr lang="ja-JP" altLang="en-US" sz="2585" dirty="0">
                <a:solidFill>
                  <a:srgbClr val="FF0000"/>
                </a:solidFill>
                <a:latin typeface="HGP明朝E" panose="02020900000000000000" pitchFamily="18" charset="-128"/>
                <a:ea typeface="HGP明朝E" panose="02020900000000000000" pitchFamily="18" charset="-128"/>
              </a:rPr>
              <a:t>　　　</a:t>
            </a:r>
            <a:r>
              <a:rPr lang="ja-JP" altLang="en-US" sz="2585" dirty="0" smtClean="0">
                <a:solidFill>
                  <a:srgbClr val="FF0000"/>
                </a:solidFill>
                <a:latin typeface="HGP明朝E" panose="02020900000000000000" pitchFamily="18" charset="-128"/>
                <a:ea typeface="HGP明朝E" panose="02020900000000000000" pitchFamily="18" charset="-128"/>
              </a:rPr>
              <a:t>　</a:t>
            </a:r>
            <a:r>
              <a:rPr lang="ja-JP" altLang="en-US" sz="2585" dirty="0">
                <a:solidFill>
                  <a:srgbClr val="FF0000"/>
                </a:solidFill>
                <a:latin typeface="HGP明朝E" panose="02020900000000000000" pitchFamily="18" charset="-128"/>
                <a:ea typeface="HGP明朝E" panose="02020900000000000000" pitchFamily="18" charset="-128"/>
              </a:rPr>
              <a:t>　（エコシステム、ストレングス・エンパワメント）</a:t>
            </a:r>
            <a:endParaRPr lang="en-US" altLang="ja-JP" sz="2585" dirty="0">
              <a:solidFill>
                <a:srgbClr val="FF0000"/>
              </a:solidFill>
              <a:latin typeface="HGP明朝E" panose="02020900000000000000" pitchFamily="18" charset="-128"/>
              <a:ea typeface="HGP明朝E" panose="02020900000000000000" pitchFamily="18" charset="-128"/>
            </a:endParaRPr>
          </a:p>
          <a:p>
            <a:pPr marL="0" indent="0">
              <a:buNone/>
            </a:pPr>
            <a:r>
              <a:rPr lang="ja-JP" altLang="en-US" dirty="0">
                <a:solidFill>
                  <a:srgbClr val="FF0000"/>
                </a:solidFill>
                <a:latin typeface="HGP明朝E" panose="02020900000000000000" pitchFamily="18" charset="-128"/>
                <a:ea typeface="HGP明朝E" panose="02020900000000000000" pitchFamily="18" charset="-128"/>
              </a:rPr>
              <a:t>　　③</a:t>
            </a:r>
            <a:r>
              <a:rPr lang="en-US" altLang="ja-JP" dirty="0">
                <a:solidFill>
                  <a:srgbClr val="FF0000"/>
                </a:solidFill>
                <a:latin typeface="HGP明朝E" panose="02020900000000000000" pitchFamily="18" charset="-128"/>
                <a:ea typeface="HGP明朝E" panose="02020900000000000000" pitchFamily="18" charset="-128"/>
              </a:rPr>
              <a:t>PERMA</a:t>
            </a:r>
            <a:r>
              <a:rPr lang="ja-JP" altLang="en-US" dirty="0" smtClean="0">
                <a:solidFill>
                  <a:srgbClr val="FF0000"/>
                </a:solidFill>
                <a:latin typeface="HGP明朝E" panose="02020900000000000000" pitchFamily="18" charset="-128"/>
                <a:ea typeface="HGP明朝E" panose="02020900000000000000" pitchFamily="18" charset="-128"/>
              </a:rPr>
              <a:t>理論</a:t>
            </a:r>
            <a:endParaRPr lang="en-US" altLang="ja-JP" dirty="0" smtClean="0">
              <a:solidFill>
                <a:srgbClr val="FF0000"/>
              </a:solidFill>
              <a:latin typeface="HGP明朝E" panose="02020900000000000000" pitchFamily="18" charset="-128"/>
              <a:ea typeface="HGP明朝E" panose="02020900000000000000" pitchFamily="18" charset="-128"/>
            </a:endParaRPr>
          </a:p>
          <a:p>
            <a:pPr marL="0" indent="0">
              <a:buNone/>
            </a:pPr>
            <a:r>
              <a:rPr lang="ja-JP" altLang="en-US" sz="2954" dirty="0" smtClean="0">
                <a:latin typeface="HGP明朝E" panose="02020900000000000000" pitchFamily="18" charset="-128"/>
                <a:ea typeface="HGP明朝E" panose="02020900000000000000" pitchFamily="18" charset="-128"/>
              </a:rPr>
              <a:t>◇</a:t>
            </a:r>
            <a:r>
              <a:rPr lang="ja-JP" altLang="en-US" sz="2954" dirty="0">
                <a:latin typeface="HGP明朝E" panose="02020900000000000000" pitchFamily="18" charset="-128"/>
                <a:ea typeface="HGP明朝E" panose="02020900000000000000" pitchFamily="18" charset="-128"/>
              </a:rPr>
              <a:t>大切にしている発想・・・「新結合」</a:t>
            </a:r>
            <a:r>
              <a:rPr lang="ja-JP" altLang="en-US" sz="2585" dirty="0">
                <a:latin typeface="HGP明朝E" panose="02020900000000000000" pitchFamily="18" charset="-128"/>
                <a:ea typeface="HGP明朝E" panose="02020900000000000000" pitchFamily="18" charset="-128"/>
              </a:rPr>
              <a:t>（イノベーション）</a:t>
            </a:r>
            <a:endParaRPr lang="en-US" altLang="ja-JP" sz="2585" dirty="0">
              <a:latin typeface="HGP明朝E" panose="02020900000000000000" pitchFamily="18" charset="-128"/>
              <a:ea typeface="HGP明朝E" panose="02020900000000000000" pitchFamily="18" charset="-128"/>
            </a:endParaRPr>
          </a:p>
          <a:p>
            <a:pPr marL="0" indent="0">
              <a:buNone/>
            </a:pPr>
            <a:endParaRPr lang="en-US" altLang="ja-JP" sz="2954" dirty="0">
              <a:latin typeface="HGP明朝E" panose="02020900000000000000" pitchFamily="18" charset="-128"/>
              <a:ea typeface="HGP明朝E" panose="02020900000000000000" pitchFamily="18" charset="-128"/>
            </a:endParaRPr>
          </a:p>
          <a:p>
            <a:pPr marL="0" indent="0">
              <a:buNone/>
            </a:pPr>
            <a:endParaRPr lang="en-US" altLang="ja-JP" sz="2585" dirty="0"/>
          </a:p>
        </p:txBody>
      </p:sp>
      <p:sp>
        <p:nvSpPr>
          <p:cNvPr id="4" name="スライド番号プレースホルダー 3"/>
          <p:cNvSpPr>
            <a:spLocks noGrp="1"/>
          </p:cNvSpPr>
          <p:nvPr>
            <p:ph type="sldNum" sz="quarter" idx="12"/>
          </p:nvPr>
        </p:nvSpPr>
        <p:spPr/>
        <p:txBody>
          <a:bodyPr/>
          <a:lstStyle/>
          <a:p>
            <a:fld id="{ECD45430-9DA8-45E0-A9CB-F9A8E2941524}" type="slidenum">
              <a:rPr lang="ja-JP" altLang="en-US" smtClean="0">
                <a:solidFill>
                  <a:srgbClr val="073E87"/>
                </a:solidFill>
              </a:rPr>
              <a:pPr/>
              <a:t>70</a:t>
            </a:fld>
            <a:endParaRPr lang="ja-JP" altLang="en-US">
              <a:solidFill>
                <a:srgbClr val="073E87"/>
              </a:solidFill>
            </a:endParaRPr>
          </a:p>
        </p:txBody>
      </p:sp>
    </p:spTree>
    <p:extLst>
      <p:ext uri="{BB962C8B-B14F-4D97-AF65-F5344CB8AC3E}">
        <p14:creationId xmlns:p14="http://schemas.microsoft.com/office/powerpoint/2010/main" val="193007888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444283" y="573259"/>
            <a:ext cx="6266014" cy="1105101"/>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ja-JP" altLang="en-US" sz="4431" dirty="0">
                <a:solidFill>
                  <a:prstClr val="black"/>
                </a:solidFill>
                <a:latin typeface="HGP明朝E" panose="02020900000000000000" pitchFamily="18" charset="-128"/>
                <a:ea typeface="HGP明朝E" panose="02020900000000000000" pitchFamily="18" charset="-128"/>
              </a:rPr>
              <a:t>ビジョナリーカンパニー</a:t>
            </a:r>
          </a:p>
        </p:txBody>
      </p:sp>
      <p:sp>
        <p:nvSpPr>
          <p:cNvPr id="4" name="下矢印 3"/>
          <p:cNvSpPr/>
          <p:nvPr/>
        </p:nvSpPr>
        <p:spPr>
          <a:xfrm>
            <a:off x="3853763" y="1818819"/>
            <a:ext cx="1447054" cy="450079"/>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sz="1662">
              <a:solidFill>
                <a:prstClr val="white"/>
              </a:solidFill>
            </a:endParaRPr>
          </a:p>
        </p:txBody>
      </p:sp>
      <p:sp>
        <p:nvSpPr>
          <p:cNvPr id="5" name="角丸四角形 4"/>
          <p:cNvSpPr/>
          <p:nvPr/>
        </p:nvSpPr>
        <p:spPr>
          <a:xfrm>
            <a:off x="689324" y="2453896"/>
            <a:ext cx="7944365" cy="3057570"/>
          </a:xfrm>
          <a:prstGeom prst="roundRect">
            <a:avLst/>
          </a:prstGeom>
          <a:solidFill>
            <a:schemeClr val="bg2"/>
          </a:solidFill>
          <a:scene3d>
            <a:camera prst="orthographicFront"/>
            <a:lightRig rig="morning"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15" dirty="0">
                <a:solidFill>
                  <a:srgbClr val="212745"/>
                </a:solidFill>
                <a:latin typeface="HGP明朝E" panose="02020900000000000000" pitchFamily="18" charset="-128"/>
                <a:ea typeface="HGP明朝E" panose="02020900000000000000" pitchFamily="18" charset="-128"/>
              </a:rPr>
              <a:t>長期間にわたって、業界で卓越した業績を残している企業を調べると、ある種の共通的な傾向を持つ企業。</a:t>
            </a:r>
            <a:endParaRPr lang="en-US" altLang="ja-JP" sz="2215" dirty="0">
              <a:solidFill>
                <a:srgbClr val="212745"/>
              </a:solidFill>
              <a:latin typeface="HGP明朝E" panose="02020900000000000000" pitchFamily="18" charset="-128"/>
              <a:ea typeface="HGP明朝E" panose="02020900000000000000" pitchFamily="18" charset="-128"/>
            </a:endParaRPr>
          </a:p>
          <a:p>
            <a:endParaRPr lang="en-US" altLang="ja-JP" sz="2215" dirty="0">
              <a:solidFill>
                <a:srgbClr val="212745"/>
              </a:solidFill>
              <a:latin typeface="HGP明朝E" panose="02020900000000000000" pitchFamily="18" charset="-128"/>
              <a:ea typeface="HGP明朝E" panose="02020900000000000000" pitchFamily="18" charset="-128"/>
            </a:endParaRPr>
          </a:p>
          <a:p>
            <a:r>
              <a:rPr lang="ja-JP" altLang="en-US" sz="2215" dirty="0">
                <a:solidFill>
                  <a:srgbClr val="212745"/>
                </a:solidFill>
                <a:latin typeface="HGP明朝E" panose="02020900000000000000" pitchFamily="18" charset="-128"/>
                <a:ea typeface="HGP明朝E" panose="02020900000000000000" pitchFamily="18" charset="-128"/>
              </a:rPr>
              <a:t>その共通した傾向とは、</a:t>
            </a:r>
            <a:endParaRPr lang="en-US" altLang="ja-JP" sz="2215" dirty="0">
              <a:solidFill>
                <a:srgbClr val="212745"/>
              </a:solidFill>
              <a:latin typeface="HGP明朝E" panose="02020900000000000000" pitchFamily="18" charset="-128"/>
              <a:ea typeface="HGP明朝E" panose="02020900000000000000" pitchFamily="18" charset="-128"/>
            </a:endParaRPr>
          </a:p>
          <a:p>
            <a:r>
              <a:rPr lang="ja-JP" altLang="en-US" sz="2215" dirty="0">
                <a:solidFill>
                  <a:schemeClr val="tx1"/>
                </a:solidFill>
                <a:latin typeface="HGP明朝E" panose="02020900000000000000" pitchFamily="18" charset="-128"/>
                <a:ea typeface="HGP明朝E" panose="02020900000000000000" pitchFamily="18" charset="-128"/>
              </a:rPr>
              <a:t>「</a:t>
            </a:r>
            <a:r>
              <a:rPr lang="ja-JP" altLang="en-US" sz="2215" dirty="0">
                <a:solidFill>
                  <a:srgbClr val="FF0000"/>
                </a:solidFill>
                <a:latin typeface="HGP明朝E" panose="02020900000000000000" pitchFamily="18" charset="-128"/>
                <a:ea typeface="HGP明朝E" panose="02020900000000000000" pitchFamily="18" charset="-128"/>
              </a:rPr>
              <a:t>基本理念を確立</a:t>
            </a:r>
            <a:r>
              <a:rPr lang="ja-JP" altLang="en-US" sz="2215" dirty="0">
                <a:solidFill>
                  <a:schemeClr val="tx1"/>
                </a:solidFill>
                <a:latin typeface="HGP明朝E" panose="02020900000000000000" pitchFamily="18" charset="-128"/>
                <a:ea typeface="HGP明朝E" panose="02020900000000000000" pitchFamily="18" charset="-128"/>
              </a:rPr>
              <a:t>していて、必ずしもカリスマ的指導者はおらず、</a:t>
            </a:r>
            <a:r>
              <a:rPr lang="ja-JP" altLang="en-US" sz="2215" dirty="0">
                <a:solidFill>
                  <a:srgbClr val="FF0000"/>
                </a:solidFill>
                <a:latin typeface="HGP明朝E" panose="02020900000000000000" pitchFamily="18" charset="-128"/>
                <a:ea typeface="HGP明朝E" panose="02020900000000000000" pitchFamily="18" charset="-128"/>
              </a:rPr>
              <a:t>生え抜きの指導者</a:t>
            </a:r>
            <a:r>
              <a:rPr lang="ja-JP" altLang="en-US" sz="2215" dirty="0">
                <a:solidFill>
                  <a:schemeClr val="tx1"/>
                </a:solidFill>
                <a:latin typeface="HGP明朝E" panose="02020900000000000000" pitchFamily="18" charset="-128"/>
                <a:ea typeface="HGP明朝E" panose="02020900000000000000" pitchFamily="18" charset="-128"/>
              </a:rPr>
              <a:t>が多く、</a:t>
            </a:r>
            <a:r>
              <a:rPr lang="ja-JP" altLang="en-US" sz="2215" dirty="0">
                <a:solidFill>
                  <a:srgbClr val="FF0000"/>
                </a:solidFill>
                <a:latin typeface="HGP明朝E" panose="02020900000000000000" pitchFamily="18" charset="-128"/>
                <a:ea typeface="HGP明朝E" panose="02020900000000000000" pitchFamily="18" charset="-128"/>
              </a:rPr>
              <a:t>わくわくする目標</a:t>
            </a:r>
            <a:r>
              <a:rPr lang="ja-JP" altLang="en-US" sz="2215" dirty="0">
                <a:solidFill>
                  <a:schemeClr val="tx1"/>
                </a:solidFill>
                <a:latin typeface="HGP明朝E" panose="02020900000000000000" pitchFamily="18" charset="-128"/>
                <a:ea typeface="HGP明朝E" panose="02020900000000000000" pitchFamily="18" charset="-128"/>
              </a:rPr>
              <a:t>が設定されていて、適した人には最高だがそうでない人はやめていく企業文化、進歩を刺激する仕組みがつくられてる」</a:t>
            </a:r>
          </a:p>
        </p:txBody>
      </p:sp>
      <p:sp>
        <p:nvSpPr>
          <p:cNvPr id="6" name="テキスト ボックス 5"/>
          <p:cNvSpPr txBox="1"/>
          <p:nvPr/>
        </p:nvSpPr>
        <p:spPr>
          <a:xfrm>
            <a:off x="4372593" y="5696465"/>
            <a:ext cx="4652825" cy="348109"/>
          </a:xfrm>
          <a:prstGeom prst="rect">
            <a:avLst/>
          </a:prstGeom>
          <a:noFill/>
        </p:spPr>
        <p:txBody>
          <a:bodyPr wrap="square" rtlCol="0">
            <a:spAutoFit/>
          </a:bodyPr>
          <a:lstStyle/>
          <a:p>
            <a:r>
              <a:rPr lang="ja-JP" altLang="en-US" sz="1662" dirty="0">
                <a:solidFill>
                  <a:prstClr val="black"/>
                </a:solidFill>
              </a:rPr>
              <a:t>（</a:t>
            </a:r>
            <a:r>
              <a:rPr lang="en-US" altLang="ja-JP" sz="1662" dirty="0">
                <a:solidFill>
                  <a:prstClr val="black"/>
                </a:solidFill>
              </a:rPr>
              <a:t>James C. Collins  /  Jerry I. </a:t>
            </a:r>
            <a:r>
              <a:rPr lang="en-US" altLang="ja-JP" sz="1662" dirty="0" err="1">
                <a:solidFill>
                  <a:prstClr val="black"/>
                </a:solidFill>
              </a:rPr>
              <a:t>Porras</a:t>
            </a:r>
            <a:r>
              <a:rPr lang="ja-JP" altLang="en-US" sz="1662" dirty="0">
                <a:solidFill>
                  <a:prstClr val="black"/>
                </a:solidFill>
              </a:rPr>
              <a:t>）</a:t>
            </a:r>
          </a:p>
        </p:txBody>
      </p:sp>
      <p:sp>
        <p:nvSpPr>
          <p:cNvPr id="2" name="スライド番号プレースホルダー 1"/>
          <p:cNvSpPr>
            <a:spLocks noGrp="1"/>
          </p:cNvSpPr>
          <p:nvPr>
            <p:ph type="sldNum" sz="quarter" idx="12"/>
          </p:nvPr>
        </p:nvSpPr>
        <p:spPr/>
        <p:txBody>
          <a:bodyPr/>
          <a:lstStyle/>
          <a:p>
            <a:fld id="{ECD45430-9DA8-45E0-A9CB-F9A8E2941524}" type="slidenum">
              <a:rPr lang="ja-JP" altLang="en-US" smtClean="0">
                <a:solidFill>
                  <a:srgbClr val="073E87"/>
                </a:solidFill>
              </a:rPr>
              <a:pPr/>
              <a:t>71</a:t>
            </a:fld>
            <a:endParaRPr lang="ja-JP" altLang="en-US">
              <a:solidFill>
                <a:srgbClr val="073E87"/>
              </a:solidFill>
            </a:endParaRPr>
          </a:p>
        </p:txBody>
      </p:sp>
    </p:spTree>
    <p:extLst>
      <p:ext uri="{BB962C8B-B14F-4D97-AF65-F5344CB8AC3E}">
        <p14:creationId xmlns:p14="http://schemas.microsoft.com/office/powerpoint/2010/main" val="1507359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559850" y="1424948"/>
            <a:ext cx="3736173" cy="332345"/>
          </a:xfrm>
          <a:prstGeom prst="roundRect">
            <a:avLst/>
          </a:prstGeom>
          <a:solidFill>
            <a:schemeClr val="accent1">
              <a:lumMod val="75000"/>
            </a:schemeClr>
          </a:solidFill>
          <a:scene3d>
            <a:camera prst="orthographicFront"/>
            <a:lightRig rig="morning"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dirty="0">
                <a:solidFill>
                  <a:srgbClr val="FF0000"/>
                </a:solidFill>
              </a:rPr>
              <a:t>利益を超えた目的</a:t>
            </a:r>
          </a:p>
        </p:txBody>
      </p:sp>
      <p:sp>
        <p:nvSpPr>
          <p:cNvPr id="4" name="角丸四角形 3"/>
          <p:cNvSpPr/>
          <p:nvPr/>
        </p:nvSpPr>
        <p:spPr>
          <a:xfrm>
            <a:off x="553428" y="1774829"/>
            <a:ext cx="3742594" cy="332345"/>
          </a:xfrm>
          <a:prstGeom prst="roundRect">
            <a:avLst/>
          </a:prstGeom>
          <a:solidFill>
            <a:schemeClr val="accent1">
              <a:lumMod val="75000"/>
            </a:schemeClr>
          </a:solidFill>
          <a:scene3d>
            <a:camera prst="orthographicFront"/>
            <a:lightRig rig="morning"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dirty="0">
                <a:solidFill>
                  <a:prstClr val="white"/>
                </a:solidFill>
              </a:rPr>
              <a:t>揺るぎない基本理念と力強い変化</a:t>
            </a:r>
          </a:p>
        </p:txBody>
      </p:sp>
      <p:sp>
        <p:nvSpPr>
          <p:cNvPr id="5" name="角丸四角形 4"/>
          <p:cNvSpPr/>
          <p:nvPr/>
        </p:nvSpPr>
        <p:spPr>
          <a:xfrm>
            <a:off x="559848" y="3220527"/>
            <a:ext cx="3736172" cy="332345"/>
          </a:xfrm>
          <a:prstGeom prst="roundRect">
            <a:avLst/>
          </a:prstGeom>
          <a:solidFill>
            <a:schemeClr val="accent1">
              <a:lumMod val="75000"/>
            </a:schemeClr>
          </a:solidFill>
          <a:scene3d>
            <a:camera prst="orthographicFront"/>
            <a:lightRig rig="morning"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dirty="0">
                <a:solidFill>
                  <a:prstClr val="white"/>
                </a:solidFill>
              </a:rPr>
              <a:t>基本理念に忠実な経営者の選択</a:t>
            </a:r>
          </a:p>
        </p:txBody>
      </p:sp>
      <p:sp>
        <p:nvSpPr>
          <p:cNvPr id="6" name="角丸四角形 5"/>
          <p:cNvSpPr/>
          <p:nvPr/>
        </p:nvSpPr>
        <p:spPr>
          <a:xfrm>
            <a:off x="559849" y="2490522"/>
            <a:ext cx="3736172" cy="332345"/>
          </a:xfrm>
          <a:prstGeom prst="roundRect">
            <a:avLst/>
          </a:prstGeom>
          <a:solidFill>
            <a:schemeClr val="accent1">
              <a:lumMod val="75000"/>
            </a:schemeClr>
          </a:solidFill>
          <a:scene3d>
            <a:camera prst="orthographicFront"/>
            <a:lightRig rig="morning"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dirty="0">
                <a:solidFill>
                  <a:prstClr val="white"/>
                </a:solidFill>
              </a:rPr>
              <a:t>明確なビジョンと方向性</a:t>
            </a:r>
          </a:p>
        </p:txBody>
      </p:sp>
      <p:sp>
        <p:nvSpPr>
          <p:cNvPr id="7" name="角丸四角形 6"/>
          <p:cNvSpPr/>
          <p:nvPr/>
        </p:nvSpPr>
        <p:spPr>
          <a:xfrm>
            <a:off x="559849" y="2124711"/>
            <a:ext cx="3736172" cy="332345"/>
          </a:xfrm>
          <a:prstGeom prst="roundRect">
            <a:avLst/>
          </a:prstGeom>
          <a:solidFill>
            <a:schemeClr val="accent1">
              <a:lumMod val="75000"/>
            </a:schemeClr>
          </a:solidFill>
          <a:scene3d>
            <a:camera prst="orthographicFront"/>
            <a:lightRig rig="morning"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dirty="0">
                <a:solidFill>
                  <a:srgbClr val="FF0000"/>
                </a:solidFill>
              </a:rPr>
              <a:t>基本理念を核とする保守主義</a:t>
            </a:r>
          </a:p>
        </p:txBody>
      </p:sp>
      <p:sp>
        <p:nvSpPr>
          <p:cNvPr id="8" name="角丸四角形 7"/>
          <p:cNvSpPr/>
          <p:nvPr/>
        </p:nvSpPr>
        <p:spPr>
          <a:xfrm>
            <a:off x="553427" y="2856334"/>
            <a:ext cx="3742594" cy="332345"/>
          </a:xfrm>
          <a:prstGeom prst="roundRect">
            <a:avLst/>
          </a:prstGeom>
          <a:solidFill>
            <a:schemeClr val="accent1">
              <a:lumMod val="75000"/>
            </a:schemeClr>
          </a:solidFill>
          <a:scene3d>
            <a:camera prst="orthographicFront"/>
            <a:lightRig rig="morning"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dirty="0">
                <a:solidFill>
                  <a:prstClr val="white"/>
                </a:solidFill>
              </a:rPr>
              <a:t>社運を賭けた大胆な目標</a:t>
            </a:r>
          </a:p>
        </p:txBody>
      </p:sp>
      <p:sp>
        <p:nvSpPr>
          <p:cNvPr id="9" name="角丸四角形 8"/>
          <p:cNvSpPr/>
          <p:nvPr/>
        </p:nvSpPr>
        <p:spPr>
          <a:xfrm>
            <a:off x="553426" y="3581017"/>
            <a:ext cx="3742594" cy="332345"/>
          </a:xfrm>
          <a:prstGeom prst="roundRect">
            <a:avLst/>
          </a:prstGeom>
          <a:solidFill>
            <a:schemeClr val="accent1">
              <a:lumMod val="75000"/>
            </a:schemeClr>
          </a:solidFill>
          <a:scene3d>
            <a:camera prst="orthographicFront"/>
            <a:lightRig rig="morning"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dirty="0">
                <a:solidFill>
                  <a:srgbClr val="FF0000"/>
                </a:solidFill>
              </a:rPr>
              <a:t>理念の管理</a:t>
            </a:r>
          </a:p>
        </p:txBody>
      </p:sp>
      <p:sp>
        <p:nvSpPr>
          <p:cNvPr id="10" name="角丸四角形 9"/>
          <p:cNvSpPr/>
          <p:nvPr/>
        </p:nvSpPr>
        <p:spPr>
          <a:xfrm>
            <a:off x="545581" y="3928220"/>
            <a:ext cx="3758282" cy="332345"/>
          </a:xfrm>
          <a:prstGeom prst="roundRect">
            <a:avLst/>
          </a:prstGeom>
          <a:solidFill>
            <a:schemeClr val="accent1">
              <a:lumMod val="75000"/>
            </a:schemeClr>
          </a:solidFill>
          <a:scene3d>
            <a:camera prst="orthographicFront"/>
            <a:lightRig rig="morning"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dirty="0">
                <a:solidFill>
                  <a:prstClr val="white"/>
                </a:solidFill>
              </a:rPr>
              <a:t>カルトに近いきわめて同質的な文化</a:t>
            </a:r>
          </a:p>
        </p:txBody>
      </p:sp>
      <p:sp>
        <p:nvSpPr>
          <p:cNvPr id="11" name="角丸四角形 10"/>
          <p:cNvSpPr/>
          <p:nvPr/>
        </p:nvSpPr>
        <p:spPr>
          <a:xfrm>
            <a:off x="559848" y="4287672"/>
            <a:ext cx="3736171" cy="332345"/>
          </a:xfrm>
          <a:prstGeom prst="roundRect">
            <a:avLst/>
          </a:prstGeom>
          <a:solidFill>
            <a:schemeClr val="accent1">
              <a:lumMod val="75000"/>
            </a:schemeClr>
          </a:solidFill>
          <a:scene3d>
            <a:camera prst="orthographicFront"/>
            <a:lightRig rig="morning"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dirty="0">
                <a:solidFill>
                  <a:srgbClr val="FF0000"/>
                </a:solidFill>
              </a:rPr>
              <a:t>長期的な視野に立った投資</a:t>
            </a:r>
          </a:p>
        </p:txBody>
      </p:sp>
      <p:sp>
        <p:nvSpPr>
          <p:cNvPr id="12" name="角丸四角形 11"/>
          <p:cNvSpPr/>
          <p:nvPr/>
        </p:nvSpPr>
        <p:spPr>
          <a:xfrm>
            <a:off x="559847" y="4648905"/>
            <a:ext cx="3736171" cy="332345"/>
          </a:xfrm>
          <a:prstGeom prst="roundRect">
            <a:avLst/>
          </a:prstGeom>
          <a:solidFill>
            <a:schemeClr val="accent1">
              <a:lumMod val="75000"/>
            </a:schemeClr>
          </a:solidFill>
          <a:scene3d>
            <a:camera prst="orthographicFront"/>
            <a:lightRig rig="morning"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dirty="0">
                <a:solidFill>
                  <a:srgbClr val="FF0000"/>
                </a:solidFill>
              </a:rPr>
              <a:t>哲学的で、先見的で、未来志向</a:t>
            </a:r>
          </a:p>
        </p:txBody>
      </p:sp>
      <p:sp>
        <p:nvSpPr>
          <p:cNvPr id="13" name="角丸四角形 12"/>
          <p:cNvSpPr/>
          <p:nvPr/>
        </p:nvSpPr>
        <p:spPr>
          <a:xfrm>
            <a:off x="553425" y="5000146"/>
            <a:ext cx="3742592" cy="332345"/>
          </a:xfrm>
          <a:prstGeom prst="roundRect">
            <a:avLst/>
          </a:prstGeom>
          <a:solidFill>
            <a:schemeClr val="accent1">
              <a:lumMod val="75000"/>
            </a:schemeClr>
          </a:solidFill>
          <a:scene3d>
            <a:camera prst="orthographicFront"/>
            <a:lightRig rig="morning"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dirty="0">
                <a:solidFill>
                  <a:prstClr val="white"/>
                </a:solidFill>
              </a:rPr>
              <a:t>基本理念に忠実な組織</a:t>
            </a:r>
          </a:p>
        </p:txBody>
      </p:sp>
      <p:sp>
        <p:nvSpPr>
          <p:cNvPr id="14" name="角丸四角形 13"/>
          <p:cNvSpPr/>
          <p:nvPr/>
        </p:nvSpPr>
        <p:spPr>
          <a:xfrm>
            <a:off x="4939389" y="1436533"/>
            <a:ext cx="3736177" cy="332345"/>
          </a:xfrm>
          <a:prstGeom prst="roundRect">
            <a:avLst/>
          </a:prstGeom>
          <a:solidFill>
            <a:schemeClr val="accent5">
              <a:lumMod val="75000"/>
            </a:schemeClr>
          </a:solidFill>
          <a:scene3d>
            <a:camera prst="orthographicFront"/>
            <a:lightRig rig="morning"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dirty="0">
                <a:solidFill>
                  <a:srgbClr val="FF0000"/>
                </a:solidFill>
              </a:rPr>
              <a:t>現実的な利益の追求</a:t>
            </a:r>
          </a:p>
        </p:txBody>
      </p:sp>
      <p:sp>
        <p:nvSpPr>
          <p:cNvPr id="15" name="角丸四角形 14"/>
          <p:cNvSpPr/>
          <p:nvPr/>
        </p:nvSpPr>
        <p:spPr>
          <a:xfrm>
            <a:off x="4939389" y="1774829"/>
            <a:ext cx="3736176" cy="332345"/>
          </a:xfrm>
          <a:prstGeom prst="roundRect">
            <a:avLst/>
          </a:prstGeom>
          <a:solidFill>
            <a:schemeClr val="accent5">
              <a:lumMod val="75000"/>
            </a:schemeClr>
          </a:solidFill>
          <a:scene3d>
            <a:camera prst="orthographicFront"/>
            <a:lightRig rig="morning"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dirty="0">
                <a:solidFill>
                  <a:prstClr val="white"/>
                </a:solidFill>
              </a:rPr>
              <a:t>前進</a:t>
            </a:r>
          </a:p>
        </p:txBody>
      </p:sp>
      <p:sp>
        <p:nvSpPr>
          <p:cNvPr id="16" name="角丸四角形 15"/>
          <p:cNvSpPr/>
          <p:nvPr/>
        </p:nvSpPr>
        <p:spPr>
          <a:xfrm>
            <a:off x="4939386" y="3199419"/>
            <a:ext cx="3736177" cy="332345"/>
          </a:xfrm>
          <a:prstGeom prst="roundRect">
            <a:avLst/>
          </a:prstGeom>
          <a:solidFill>
            <a:schemeClr val="accent5">
              <a:lumMod val="75000"/>
            </a:schemeClr>
          </a:solidFill>
          <a:scene3d>
            <a:camera prst="orthographicFront"/>
            <a:lightRig rig="morning"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dirty="0">
                <a:solidFill>
                  <a:prstClr val="white"/>
                </a:solidFill>
              </a:rPr>
              <a:t>変化を起こす経営者の選択</a:t>
            </a:r>
          </a:p>
        </p:txBody>
      </p:sp>
      <p:sp>
        <p:nvSpPr>
          <p:cNvPr id="17" name="角丸四角形 16"/>
          <p:cNvSpPr/>
          <p:nvPr/>
        </p:nvSpPr>
        <p:spPr>
          <a:xfrm>
            <a:off x="4939388" y="2471104"/>
            <a:ext cx="3736177" cy="332345"/>
          </a:xfrm>
          <a:prstGeom prst="roundRect">
            <a:avLst/>
          </a:prstGeom>
          <a:solidFill>
            <a:schemeClr val="accent5">
              <a:lumMod val="75000"/>
            </a:schemeClr>
          </a:solidFill>
          <a:scene3d>
            <a:camera prst="orthographicFront"/>
            <a:lightRig rig="morning"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dirty="0">
                <a:solidFill>
                  <a:prstClr val="white"/>
                </a:solidFill>
              </a:rPr>
              <a:t>臨機応変の模索と実験</a:t>
            </a:r>
          </a:p>
        </p:txBody>
      </p:sp>
      <p:sp>
        <p:nvSpPr>
          <p:cNvPr id="18" name="角丸四角形 17"/>
          <p:cNvSpPr/>
          <p:nvPr/>
        </p:nvSpPr>
        <p:spPr>
          <a:xfrm>
            <a:off x="4939390" y="2106721"/>
            <a:ext cx="3736177" cy="332345"/>
          </a:xfrm>
          <a:prstGeom prst="roundRect">
            <a:avLst/>
          </a:prstGeom>
          <a:solidFill>
            <a:schemeClr val="accent5">
              <a:lumMod val="75000"/>
            </a:schemeClr>
          </a:solidFill>
          <a:scene3d>
            <a:camera prst="orthographicFront"/>
            <a:lightRig rig="morning"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dirty="0">
                <a:solidFill>
                  <a:srgbClr val="FF0000"/>
                </a:solidFill>
              </a:rPr>
              <a:t>リスクの大きい試みへの大胆な挑戦</a:t>
            </a:r>
          </a:p>
        </p:txBody>
      </p:sp>
      <p:sp>
        <p:nvSpPr>
          <p:cNvPr id="19" name="角丸四角形 18"/>
          <p:cNvSpPr/>
          <p:nvPr/>
        </p:nvSpPr>
        <p:spPr>
          <a:xfrm>
            <a:off x="4939387" y="2835488"/>
            <a:ext cx="3736177" cy="332345"/>
          </a:xfrm>
          <a:prstGeom prst="roundRect">
            <a:avLst/>
          </a:prstGeom>
          <a:solidFill>
            <a:schemeClr val="accent5">
              <a:lumMod val="75000"/>
            </a:schemeClr>
          </a:solidFill>
          <a:scene3d>
            <a:camera prst="orthographicFront"/>
            <a:lightRig rig="morning"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dirty="0">
                <a:solidFill>
                  <a:prstClr val="white"/>
                </a:solidFill>
              </a:rPr>
              <a:t>進化による進歩</a:t>
            </a:r>
          </a:p>
        </p:txBody>
      </p:sp>
      <p:sp>
        <p:nvSpPr>
          <p:cNvPr id="20" name="角丸四角形 19"/>
          <p:cNvSpPr/>
          <p:nvPr/>
        </p:nvSpPr>
        <p:spPr>
          <a:xfrm>
            <a:off x="4962436" y="3563349"/>
            <a:ext cx="3713126" cy="332345"/>
          </a:xfrm>
          <a:prstGeom prst="roundRect">
            <a:avLst/>
          </a:prstGeom>
          <a:solidFill>
            <a:schemeClr val="accent5">
              <a:lumMod val="75000"/>
            </a:schemeClr>
          </a:solidFill>
          <a:scene3d>
            <a:camera prst="orthographicFront"/>
            <a:lightRig rig="morning"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dirty="0">
                <a:solidFill>
                  <a:srgbClr val="FF0000"/>
                </a:solidFill>
              </a:rPr>
              <a:t>自主性の発揮</a:t>
            </a:r>
          </a:p>
        </p:txBody>
      </p:sp>
      <p:sp>
        <p:nvSpPr>
          <p:cNvPr id="21" name="角丸四角形 20"/>
          <p:cNvSpPr/>
          <p:nvPr/>
        </p:nvSpPr>
        <p:spPr>
          <a:xfrm>
            <a:off x="4961602" y="3915832"/>
            <a:ext cx="3713960" cy="332345"/>
          </a:xfrm>
          <a:prstGeom prst="roundRect">
            <a:avLst/>
          </a:prstGeom>
          <a:solidFill>
            <a:schemeClr val="accent5">
              <a:lumMod val="75000"/>
            </a:schemeClr>
          </a:solidFill>
          <a:scene3d>
            <a:camera prst="orthographicFront"/>
            <a:lightRig rig="morning"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dirty="0">
                <a:solidFill>
                  <a:prstClr val="white"/>
                </a:solidFill>
              </a:rPr>
              <a:t>変化し、前進し、適応する能力</a:t>
            </a:r>
          </a:p>
        </p:txBody>
      </p:sp>
      <p:sp>
        <p:nvSpPr>
          <p:cNvPr id="22" name="角丸四角形 21"/>
          <p:cNvSpPr/>
          <p:nvPr/>
        </p:nvSpPr>
        <p:spPr>
          <a:xfrm>
            <a:off x="4980932" y="4279763"/>
            <a:ext cx="3694629" cy="332345"/>
          </a:xfrm>
          <a:prstGeom prst="roundRect">
            <a:avLst/>
          </a:prstGeom>
          <a:solidFill>
            <a:schemeClr val="accent5">
              <a:lumMod val="75000"/>
            </a:schemeClr>
          </a:solidFill>
          <a:scene3d>
            <a:camera prst="orthographicFront"/>
            <a:lightRig rig="morning"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dirty="0">
                <a:solidFill>
                  <a:srgbClr val="FF0000"/>
                </a:solidFill>
              </a:rPr>
              <a:t>短期的な成果の要求</a:t>
            </a:r>
          </a:p>
        </p:txBody>
      </p:sp>
      <p:sp>
        <p:nvSpPr>
          <p:cNvPr id="23" name="角丸四角形 22"/>
          <p:cNvSpPr/>
          <p:nvPr/>
        </p:nvSpPr>
        <p:spPr>
          <a:xfrm>
            <a:off x="4980931" y="4643693"/>
            <a:ext cx="3694629" cy="332345"/>
          </a:xfrm>
          <a:prstGeom prst="roundRect">
            <a:avLst/>
          </a:prstGeom>
          <a:solidFill>
            <a:schemeClr val="accent5">
              <a:lumMod val="75000"/>
            </a:schemeClr>
          </a:solidFill>
          <a:scene3d>
            <a:camera prst="orthographicFront"/>
            <a:lightRig rig="morning"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dirty="0">
                <a:solidFill>
                  <a:srgbClr val="FF0000"/>
                </a:solidFill>
              </a:rPr>
              <a:t>日常業務での基本の徹底</a:t>
            </a:r>
          </a:p>
        </p:txBody>
      </p:sp>
      <p:sp>
        <p:nvSpPr>
          <p:cNvPr id="24" name="角丸四角形 23"/>
          <p:cNvSpPr/>
          <p:nvPr/>
        </p:nvSpPr>
        <p:spPr>
          <a:xfrm>
            <a:off x="4968531" y="5000146"/>
            <a:ext cx="3707028" cy="332345"/>
          </a:xfrm>
          <a:prstGeom prst="roundRect">
            <a:avLst/>
          </a:prstGeom>
          <a:solidFill>
            <a:schemeClr val="accent5">
              <a:lumMod val="75000"/>
            </a:schemeClr>
          </a:solidFill>
          <a:scene3d>
            <a:camera prst="orthographicFront"/>
            <a:lightRig rig="morning" dir="t"/>
          </a:scene3d>
          <a:sp3d prstMaterial="plastic">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62" dirty="0">
                <a:solidFill>
                  <a:prstClr val="white"/>
                </a:solidFill>
              </a:rPr>
              <a:t>環境に適応する組織</a:t>
            </a:r>
          </a:p>
        </p:txBody>
      </p:sp>
      <p:sp>
        <p:nvSpPr>
          <p:cNvPr id="25" name="正方形/長方形 24"/>
          <p:cNvSpPr/>
          <p:nvPr/>
        </p:nvSpPr>
        <p:spPr>
          <a:xfrm>
            <a:off x="424172" y="5356599"/>
            <a:ext cx="8457232" cy="332345"/>
          </a:xfrm>
          <a:prstGeom prst="rect">
            <a:avLst/>
          </a:prstGeom>
          <a:solidFill>
            <a:srgbClr val="00B050"/>
          </a:solidFill>
          <a:scene3d>
            <a:camera prst="orthographicFront"/>
            <a:lightRig rig="sunrise"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endParaRPr>
          </a:p>
        </p:txBody>
      </p:sp>
      <p:sp>
        <p:nvSpPr>
          <p:cNvPr id="26" name="二等辺三角形 25"/>
          <p:cNvSpPr/>
          <p:nvPr/>
        </p:nvSpPr>
        <p:spPr>
          <a:xfrm>
            <a:off x="3891604" y="5709082"/>
            <a:ext cx="1522365" cy="797627"/>
          </a:xfrm>
          <a:prstGeom prst="triangle">
            <a:avLst/>
          </a:prstGeom>
          <a:solidFill>
            <a:schemeClr val="accent3">
              <a:lumMod val="50000"/>
            </a:schemeClr>
          </a:solidFill>
          <a:scene3d>
            <a:camera prst="orthographicFront"/>
            <a:lightRig rig="sunrise"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endParaRPr>
          </a:p>
        </p:txBody>
      </p:sp>
      <p:sp>
        <p:nvSpPr>
          <p:cNvPr id="28" name="テキスト ボックス 27"/>
          <p:cNvSpPr txBox="1"/>
          <p:nvPr/>
        </p:nvSpPr>
        <p:spPr>
          <a:xfrm>
            <a:off x="1075803" y="164842"/>
            <a:ext cx="7206390" cy="660502"/>
          </a:xfrm>
          <a:prstGeom prst="rect">
            <a:avLst/>
          </a:prstGeom>
          <a:noFill/>
        </p:spPr>
        <p:txBody>
          <a:bodyPr wrap="square" rtlCol="0">
            <a:spAutoFit/>
          </a:bodyPr>
          <a:lstStyle/>
          <a:p>
            <a:r>
              <a:rPr lang="ja-JP" altLang="en-US" sz="3692" dirty="0">
                <a:solidFill>
                  <a:prstClr val="black"/>
                </a:solidFill>
                <a:latin typeface="HGSｺﾞｼｯｸE" pitchFamily="50" charset="-128"/>
                <a:ea typeface="HGSｺﾞｼｯｸE" pitchFamily="50" charset="-128"/>
              </a:rPr>
              <a:t>「</a:t>
            </a:r>
            <a:r>
              <a:rPr lang="en-US" altLang="ja-JP" sz="3692" dirty="0">
                <a:solidFill>
                  <a:prstClr val="black"/>
                </a:solidFill>
                <a:latin typeface="HGSｺﾞｼｯｸE" pitchFamily="50" charset="-128"/>
                <a:ea typeface="HGSｺﾞｼｯｸE" pitchFamily="50" charset="-128"/>
              </a:rPr>
              <a:t>or</a:t>
            </a:r>
            <a:r>
              <a:rPr lang="ja-JP" altLang="en-US" sz="3692" dirty="0">
                <a:solidFill>
                  <a:prstClr val="black"/>
                </a:solidFill>
                <a:latin typeface="HGSｺﾞｼｯｸE" pitchFamily="50" charset="-128"/>
                <a:ea typeface="HGSｺﾞｼｯｸE" pitchFamily="50" charset="-128"/>
              </a:rPr>
              <a:t>」ではなく「</a:t>
            </a:r>
            <a:r>
              <a:rPr lang="en-US" altLang="ja-JP" sz="3692" dirty="0">
                <a:solidFill>
                  <a:prstClr val="black"/>
                </a:solidFill>
                <a:latin typeface="HGSｺﾞｼｯｸE" pitchFamily="50" charset="-128"/>
                <a:ea typeface="HGSｺﾞｼｯｸE" pitchFamily="50" charset="-128"/>
              </a:rPr>
              <a:t>and</a:t>
            </a:r>
            <a:r>
              <a:rPr lang="ja-JP" altLang="en-US" sz="3692" dirty="0">
                <a:solidFill>
                  <a:prstClr val="black"/>
                </a:solidFill>
                <a:latin typeface="HGSｺﾞｼｯｸE" pitchFamily="50" charset="-128"/>
                <a:ea typeface="HGSｺﾞｼｯｸE" pitchFamily="50" charset="-128"/>
              </a:rPr>
              <a:t>」の才能</a:t>
            </a:r>
          </a:p>
        </p:txBody>
      </p:sp>
      <p:sp>
        <p:nvSpPr>
          <p:cNvPr id="29" name="円/楕円 28"/>
          <p:cNvSpPr/>
          <p:nvPr/>
        </p:nvSpPr>
        <p:spPr>
          <a:xfrm>
            <a:off x="1593859" y="818276"/>
            <a:ext cx="1661723" cy="564030"/>
          </a:xfrm>
          <a:prstGeom prst="ellipse">
            <a:avLst/>
          </a:prstGeom>
          <a:scene3d>
            <a:camera prst="orthographicFront"/>
            <a:lightRig rig="sunrise" dir="t"/>
          </a:scene3d>
          <a:sp3d prstMaterial="metal">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985" dirty="0">
                <a:solidFill>
                  <a:prstClr val="white"/>
                </a:solidFill>
              </a:rPr>
              <a:t>A</a:t>
            </a:r>
            <a:endParaRPr lang="ja-JP" altLang="en-US" sz="4985" dirty="0">
              <a:solidFill>
                <a:prstClr val="white"/>
              </a:solidFill>
            </a:endParaRPr>
          </a:p>
        </p:txBody>
      </p:sp>
      <p:sp>
        <p:nvSpPr>
          <p:cNvPr id="30" name="円/楕円 29"/>
          <p:cNvSpPr/>
          <p:nvPr/>
        </p:nvSpPr>
        <p:spPr>
          <a:xfrm>
            <a:off x="5997383" y="855380"/>
            <a:ext cx="1661723" cy="519203"/>
          </a:xfrm>
          <a:prstGeom prst="ellipse">
            <a:avLst/>
          </a:prstGeom>
          <a:solidFill>
            <a:schemeClr val="accent5">
              <a:lumMod val="75000"/>
            </a:schemeClr>
          </a:solidFill>
          <a:scene3d>
            <a:camera prst="orthographicFront"/>
            <a:lightRig rig="sunrise" dir="t"/>
          </a:scene3d>
          <a:sp3d prstMaterial="metal">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985" dirty="0">
                <a:solidFill>
                  <a:prstClr val="white"/>
                </a:solidFill>
              </a:rPr>
              <a:t>B</a:t>
            </a:r>
            <a:endParaRPr lang="ja-JP" altLang="en-US" sz="4985" dirty="0">
              <a:solidFill>
                <a:prstClr val="white"/>
              </a:solidFill>
            </a:endParaRPr>
          </a:p>
        </p:txBody>
      </p:sp>
      <p:sp>
        <p:nvSpPr>
          <p:cNvPr id="2" name="テキスト ボックス 1"/>
          <p:cNvSpPr txBox="1"/>
          <p:nvPr/>
        </p:nvSpPr>
        <p:spPr>
          <a:xfrm>
            <a:off x="5791200" y="6064293"/>
            <a:ext cx="3228975" cy="600164"/>
          </a:xfrm>
          <a:prstGeom prst="rect">
            <a:avLst/>
          </a:prstGeom>
          <a:noFill/>
        </p:spPr>
        <p:txBody>
          <a:bodyPr wrap="square" rtlCol="0">
            <a:spAutoFit/>
          </a:bodyPr>
          <a:lstStyle/>
          <a:p>
            <a:r>
              <a:rPr lang="ja-JP" altLang="en-US" sz="1100" dirty="0" smtClean="0"/>
              <a:t>ビジョナリーカンパニー　時代を超える生存の原則</a:t>
            </a:r>
            <a:endParaRPr lang="en-US" altLang="ja-JP" sz="1100" dirty="0" smtClean="0"/>
          </a:p>
          <a:p>
            <a:r>
              <a:rPr lang="en-US" altLang="ja-JP" sz="1100" dirty="0" smtClean="0"/>
              <a:t>James C. Collins  /  Jerry I. Porras</a:t>
            </a:r>
            <a:r>
              <a:rPr lang="ja-JP" altLang="en-US" sz="1100" dirty="0" smtClean="0"/>
              <a:t>　山岡洋一訳　より</a:t>
            </a:r>
            <a:endParaRPr lang="en-US" altLang="ja-JP" sz="1100" dirty="0" smtClean="0"/>
          </a:p>
          <a:p>
            <a:endParaRPr kumimoji="1" lang="ja-JP" altLang="en-US" sz="1100" dirty="0"/>
          </a:p>
        </p:txBody>
      </p:sp>
      <p:sp>
        <p:nvSpPr>
          <p:cNvPr id="27" name="スライド番号プレースホルダー 26"/>
          <p:cNvSpPr>
            <a:spLocks noGrp="1"/>
          </p:cNvSpPr>
          <p:nvPr>
            <p:ph type="sldNum" sz="quarter" idx="12"/>
          </p:nvPr>
        </p:nvSpPr>
        <p:spPr/>
        <p:txBody>
          <a:bodyPr/>
          <a:lstStyle/>
          <a:p>
            <a:fld id="{ECD45430-9DA8-45E0-A9CB-F9A8E2941524}" type="slidenum">
              <a:rPr lang="ja-JP" altLang="en-US" smtClean="0">
                <a:solidFill>
                  <a:srgbClr val="073E87"/>
                </a:solidFill>
              </a:rPr>
              <a:pPr/>
              <a:t>72</a:t>
            </a:fld>
            <a:endParaRPr lang="ja-JP" altLang="en-US">
              <a:solidFill>
                <a:srgbClr val="073E87"/>
              </a:solidFill>
            </a:endParaRPr>
          </a:p>
        </p:txBody>
      </p:sp>
    </p:spTree>
    <p:extLst>
      <p:ext uri="{BB962C8B-B14F-4D97-AF65-F5344CB8AC3E}">
        <p14:creationId xmlns:p14="http://schemas.microsoft.com/office/powerpoint/2010/main" val="3653134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図 8"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309" y="1195463"/>
            <a:ext cx="8121378" cy="5192206"/>
          </a:xfrm>
          <a:prstGeom prst="rect">
            <a:avLst/>
          </a:prstGeom>
        </p:spPr>
      </p:pic>
      <p:sp>
        <p:nvSpPr>
          <p:cNvPr id="4" name="正方形/長方形 3"/>
          <p:cNvSpPr/>
          <p:nvPr/>
        </p:nvSpPr>
        <p:spPr>
          <a:xfrm>
            <a:off x="377172" y="260495"/>
            <a:ext cx="8415136" cy="934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3611" tIns="41810" rIns="83611" bIns="41810" rtlCol="0" anchor="ctr"/>
          <a:lstStyle/>
          <a:p>
            <a:pPr algn="ctr" defTabSz="841558"/>
            <a:r>
              <a:rPr lang="ja-JP" altLang="en-US" sz="3323" dirty="0">
                <a:solidFill>
                  <a:prstClr val="white"/>
                </a:solidFill>
                <a:latin typeface="HGP明朝E" panose="02020900000000000000" pitchFamily="18" charset="-128"/>
                <a:ea typeface="HGP明朝E" panose="02020900000000000000" pitchFamily="18" charset="-128"/>
              </a:rPr>
              <a:t>施設経営マネジメントに適した組織</a:t>
            </a:r>
          </a:p>
        </p:txBody>
      </p:sp>
      <p:sp>
        <p:nvSpPr>
          <p:cNvPr id="6" name="二等辺三角形 5"/>
          <p:cNvSpPr/>
          <p:nvPr/>
        </p:nvSpPr>
        <p:spPr>
          <a:xfrm rot="10800000">
            <a:off x="575308" y="4638034"/>
            <a:ext cx="1927599" cy="897330"/>
          </a:xfrm>
          <a:prstGeom prst="triangle">
            <a:avLst>
              <a:gd name="adj" fmla="val 507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endParaRPr>
          </a:p>
        </p:txBody>
      </p:sp>
      <p:sp>
        <p:nvSpPr>
          <p:cNvPr id="7" name="テキスト ボックス 6"/>
          <p:cNvSpPr txBox="1"/>
          <p:nvPr/>
        </p:nvSpPr>
        <p:spPr>
          <a:xfrm>
            <a:off x="575308" y="5535365"/>
            <a:ext cx="2858164" cy="859659"/>
          </a:xfrm>
          <a:prstGeom prst="rect">
            <a:avLst/>
          </a:prstGeom>
          <a:noFill/>
        </p:spPr>
        <p:txBody>
          <a:bodyPr wrap="square" rtlCol="0">
            <a:spAutoFit/>
          </a:bodyPr>
          <a:lstStyle/>
          <a:p>
            <a:r>
              <a:rPr lang="ja-JP" altLang="en-US" sz="1662" dirty="0">
                <a:solidFill>
                  <a:prstClr val="black"/>
                </a:solidFill>
              </a:rPr>
              <a:t>ボトムアップ型組織</a:t>
            </a:r>
            <a:endParaRPr lang="en-US" altLang="ja-JP" sz="1662" dirty="0">
              <a:solidFill>
                <a:prstClr val="black"/>
              </a:solidFill>
            </a:endParaRPr>
          </a:p>
          <a:p>
            <a:r>
              <a:rPr lang="ja-JP" altLang="en-US" sz="1662" dirty="0">
                <a:solidFill>
                  <a:prstClr val="black"/>
                </a:solidFill>
              </a:rPr>
              <a:t>バックアップ型組織</a:t>
            </a:r>
            <a:endParaRPr lang="en-US" altLang="ja-JP" sz="1662" dirty="0">
              <a:solidFill>
                <a:prstClr val="black"/>
              </a:solidFill>
            </a:endParaRPr>
          </a:p>
          <a:p>
            <a:r>
              <a:rPr lang="ja-JP" altLang="en-US" sz="1662" dirty="0">
                <a:solidFill>
                  <a:prstClr val="black"/>
                </a:solidFill>
              </a:rPr>
              <a:t>サーバント・リーダーシップ</a:t>
            </a:r>
          </a:p>
        </p:txBody>
      </p:sp>
      <p:sp>
        <p:nvSpPr>
          <p:cNvPr id="2" name="スライド番号プレースホルダー 1"/>
          <p:cNvSpPr>
            <a:spLocks noGrp="1"/>
          </p:cNvSpPr>
          <p:nvPr>
            <p:ph type="sldNum" sz="quarter" idx="12"/>
          </p:nvPr>
        </p:nvSpPr>
        <p:spPr/>
        <p:txBody>
          <a:bodyPr/>
          <a:lstStyle/>
          <a:p>
            <a:fld id="{ECD45430-9DA8-45E0-A9CB-F9A8E2941524}" type="slidenum">
              <a:rPr lang="ja-JP" altLang="en-US" smtClean="0">
                <a:solidFill>
                  <a:srgbClr val="073E87"/>
                </a:solidFill>
              </a:rPr>
              <a:pPr/>
              <a:t>73</a:t>
            </a:fld>
            <a:endParaRPr lang="ja-JP" altLang="en-US">
              <a:solidFill>
                <a:srgbClr val="073E87"/>
              </a:solidFill>
            </a:endParaRPr>
          </a:p>
        </p:txBody>
      </p:sp>
    </p:spTree>
    <p:extLst>
      <p:ext uri="{BB962C8B-B14F-4D97-AF65-F5344CB8AC3E}">
        <p14:creationId xmlns:p14="http://schemas.microsoft.com/office/powerpoint/2010/main" val="13568901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フローチャート : 組合せ 1"/>
          <p:cNvSpPr/>
          <p:nvPr/>
        </p:nvSpPr>
        <p:spPr>
          <a:xfrm>
            <a:off x="527540" y="2162537"/>
            <a:ext cx="8034704" cy="3332285"/>
          </a:xfrm>
          <a:prstGeom prst="flowChartMerge">
            <a:avLst/>
          </a:prstGeom>
          <a:solidFill>
            <a:srgbClr val="FFFFCC"/>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en-US" altLang="ja-JP" sz="1662" dirty="0">
              <a:solidFill>
                <a:prstClr val="black"/>
              </a:solidFill>
              <a:latin typeface="ＤＦＰ細丸ゴシック体" panose="020F0300000000000000" pitchFamily="50" charset="-128"/>
              <a:ea typeface="ＤＦＰ細丸ゴシック体" panose="020F0300000000000000" pitchFamily="50" charset="-128"/>
            </a:endParaRPr>
          </a:p>
          <a:p>
            <a:pPr algn="ctr">
              <a:defRPr/>
            </a:pPr>
            <a:endParaRPr lang="en-US" altLang="ja-JP" sz="4062" dirty="0">
              <a:solidFill>
                <a:prstClr val="black"/>
              </a:solidFill>
              <a:latin typeface="ＤＦＰ細丸ゴシック体" panose="020F0300000000000000" pitchFamily="50" charset="-128"/>
              <a:ea typeface="ＤＦＰ細丸ゴシック体" panose="020F0300000000000000" pitchFamily="50" charset="-128"/>
            </a:endParaRPr>
          </a:p>
          <a:p>
            <a:pPr algn="ctr">
              <a:defRPr/>
            </a:pPr>
            <a:r>
              <a:rPr lang="ja-JP" altLang="en-US" sz="4062" dirty="0">
                <a:solidFill>
                  <a:prstClr val="black"/>
                </a:solidFill>
                <a:latin typeface="ＤＦＰ細丸ゴシック体" panose="020F0300000000000000" pitchFamily="50" charset="-128"/>
                <a:ea typeface="ＤＦＰ細丸ゴシック体" panose="020F0300000000000000" pitchFamily="50" charset="-128"/>
              </a:rPr>
              <a:t>組　織</a:t>
            </a:r>
          </a:p>
        </p:txBody>
      </p:sp>
      <p:sp>
        <p:nvSpPr>
          <p:cNvPr id="3" name="角丸四角形 2"/>
          <p:cNvSpPr/>
          <p:nvPr/>
        </p:nvSpPr>
        <p:spPr>
          <a:xfrm>
            <a:off x="2070925" y="2376481"/>
            <a:ext cx="1504042" cy="209232"/>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292" dirty="0">
                <a:solidFill>
                  <a:prstClr val="black"/>
                </a:solidFill>
                <a:latin typeface="ＤＦＰ細丸ゴシック体" panose="020F0300000000000000" pitchFamily="50" charset="-128"/>
                <a:ea typeface="ＤＦＰ細丸ゴシック体" panose="020F0300000000000000" pitchFamily="50" charset="-128"/>
              </a:rPr>
              <a:t>介護マニュアル</a:t>
            </a:r>
          </a:p>
        </p:txBody>
      </p:sp>
      <p:sp>
        <p:nvSpPr>
          <p:cNvPr id="4" name="角丸四角形 3"/>
          <p:cNvSpPr/>
          <p:nvPr/>
        </p:nvSpPr>
        <p:spPr>
          <a:xfrm>
            <a:off x="3197052" y="3829122"/>
            <a:ext cx="2765181" cy="46892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015" dirty="0">
                <a:solidFill>
                  <a:prstClr val="black"/>
                </a:solidFill>
                <a:latin typeface="ＤＦＰ細丸ゴシック体" panose="020F0300000000000000" pitchFamily="50" charset="-128"/>
                <a:ea typeface="ＤＦＰ細丸ゴシック体" panose="020F0300000000000000" pitchFamily="50" charset="-128"/>
              </a:rPr>
              <a:t>トータルリスクマネジメント</a:t>
            </a:r>
            <a:endParaRPr lang="en-US" altLang="ja-JP" sz="1015" dirty="0">
              <a:solidFill>
                <a:prstClr val="black"/>
              </a:solidFill>
              <a:latin typeface="ＤＦＰ細丸ゴシック体" panose="020F0300000000000000" pitchFamily="50" charset="-128"/>
              <a:ea typeface="ＤＦＰ細丸ゴシック体" panose="020F0300000000000000" pitchFamily="50" charset="-128"/>
            </a:endParaRPr>
          </a:p>
          <a:p>
            <a:pPr algn="ctr">
              <a:defRPr/>
            </a:pPr>
            <a:r>
              <a:rPr lang="ja-JP" altLang="en-US" sz="1015" dirty="0">
                <a:solidFill>
                  <a:prstClr val="black"/>
                </a:solidFill>
                <a:latin typeface="ＤＦＰ細丸ゴシック体" panose="020F0300000000000000" pitchFamily="50" charset="-128"/>
                <a:ea typeface="ＤＦＰ細丸ゴシック体" panose="020F0300000000000000" pitchFamily="50" charset="-128"/>
              </a:rPr>
              <a:t>介護事故・身体拘束・虐待・感染症・褥瘡</a:t>
            </a:r>
            <a:endParaRPr lang="en-US" altLang="ja-JP" sz="1015" dirty="0">
              <a:solidFill>
                <a:prstClr val="black"/>
              </a:solidFill>
              <a:latin typeface="ＤＦＰ細丸ゴシック体" panose="020F0300000000000000" pitchFamily="50" charset="-128"/>
              <a:ea typeface="ＤＦＰ細丸ゴシック体" panose="020F0300000000000000" pitchFamily="50" charset="-128"/>
            </a:endParaRPr>
          </a:p>
        </p:txBody>
      </p:sp>
      <p:sp>
        <p:nvSpPr>
          <p:cNvPr id="5" name="角丸四角形 4"/>
          <p:cNvSpPr/>
          <p:nvPr/>
        </p:nvSpPr>
        <p:spPr>
          <a:xfrm>
            <a:off x="5787587" y="3013967"/>
            <a:ext cx="1050494" cy="20739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292" dirty="0">
                <a:solidFill>
                  <a:prstClr val="black"/>
                </a:solidFill>
                <a:latin typeface="ＤＦＰ細丸ゴシック体" panose="020F0300000000000000" pitchFamily="50" charset="-128"/>
                <a:ea typeface="ＤＦＰ細丸ゴシック体" panose="020F0300000000000000" pitchFamily="50" charset="-128"/>
              </a:rPr>
              <a:t>人事考課</a:t>
            </a:r>
          </a:p>
        </p:txBody>
      </p:sp>
      <p:sp>
        <p:nvSpPr>
          <p:cNvPr id="6" name="角丸四角形 5"/>
          <p:cNvSpPr/>
          <p:nvPr/>
        </p:nvSpPr>
        <p:spPr>
          <a:xfrm>
            <a:off x="1979828" y="2688609"/>
            <a:ext cx="1595138" cy="216607"/>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292" dirty="0">
                <a:solidFill>
                  <a:prstClr val="black"/>
                </a:solidFill>
                <a:latin typeface="ＤＦＰ細丸ゴシック体" panose="020F0300000000000000" pitchFamily="50" charset="-128"/>
                <a:ea typeface="ＤＦＰ細丸ゴシック体" panose="020F0300000000000000" pitchFamily="50" charset="-128"/>
              </a:rPr>
              <a:t>介護技術基礎研修</a:t>
            </a:r>
          </a:p>
        </p:txBody>
      </p:sp>
      <p:sp>
        <p:nvSpPr>
          <p:cNvPr id="7" name="角丸四角形 6"/>
          <p:cNvSpPr/>
          <p:nvPr/>
        </p:nvSpPr>
        <p:spPr>
          <a:xfrm>
            <a:off x="3723790" y="2669559"/>
            <a:ext cx="1391870" cy="235658"/>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292" dirty="0">
                <a:solidFill>
                  <a:prstClr val="black"/>
                </a:solidFill>
                <a:latin typeface="ＤＦＰ細丸ゴシック体" panose="020F0300000000000000" pitchFamily="50" charset="-128"/>
                <a:ea typeface="ＤＦＰ細丸ゴシック体" panose="020F0300000000000000" pitchFamily="50" charset="-128"/>
              </a:rPr>
              <a:t>ケアの実態調査</a:t>
            </a:r>
          </a:p>
        </p:txBody>
      </p:sp>
      <p:sp>
        <p:nvSpPr>
          <p:cNvPr id="8" name="角丸四角形 7"/>
          <p:cNvSpPr/>
          <p:nvPr/>
        </p:nvSpPr>
        <p:spPr>
          <a:xfrm>
            <a:off x="3361594" y="1992519"/>
            <a:ext cx="2002171" cy="237807"/>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292" dirty="0">
                <a:solidFill>
                  <a:prstClr val="black"/>
                </a:solidFill>
                <a:latin typeface="ＤＦＰ細丸ゴシック体" panose="020F0300000000000000" pitchFamily="50" charset="-128"/>
                <a:ea typeface="ＤＦＰ細丸ゴシック体" panose="020F0300000000000000" pitchFamily="50" charset="-128"/>
              </a:rPr>
              <a:t>利用者・家族満足度調査</a:t>
            </a:r>
          </a:p>
        </p:txBody>
      </p:sp>
      <p:sp>
        <p:nvSpPr>
          <p:cNvPr id="9" name="角丸四角形 8"/>
          <p:cNvSpPr/>
          <p:nvPr/>
        </p:nvSpPr>
        <p:spPr>
          <a:xfrm>
            <a:off x="2362151" y="3040265"/>
            <a:ext cx="1271082" cy="189877"/>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292" dirty="0">
                <a:solidFill>
                  <a:prstClr val="black"/>
                </a:solidFill>
                <a:latin typeface="ＤＦＰ細丸ゴシック体" panose="020F0300000000000000" pitchFamily="50" charset="-128"/>
                <a:ea typeface="ＤＦＰ細丸ゴシック体" panose="020F0300000000000000" pitchFamily="50" charset="-128"/>
              </a:rPr>
              <a:t>介護事故分析</a:t>
            </a:r>
          </a:p>
        </p:txBody>
      </p:sp>
      <p:sp>
        <p:nvSpPr>
          <p:cNvPr id="10" name="角丸四角形 9"/>
          <p:cNvSpPr/>
          <p:nvPr/>
        </p:nvSpPr>
        <p:spPr>
          <a:xfrm>
            <a:off x="5165529" y="2688610"/>
            <a:ext cx="2360825" cy="216608"/>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defRPr/>
            </a:pPr>
            <a:r>
              <a:rPr lang="ja-JP" altLang="en-US" sz="1292" dirty="0">
                <a:solidFill>
                  <a:prstClr val="black"/>
                </a:solidFill>
                <a:latin typeface="ＤＦＰ細丸ゴシック体" panose="020F0300000000000000" pitchFamily="50" charset="-128"/>
                <a:ea typeface="ＤＦＰ細丸ゴシック体" panose="020F0300000000000000" pitchFamily="50" charset="-128"/>
              </a:rPr>
              <a:t>労働管理のコンプライアンス</a:t>
            </a:r>
          </a:p>
        </p:txBody>
      </p:sp>
      <p:sp>
        <p:nvSpPr>
          <p:cNvPr id="11" name="角丸四角形 10"/>
          <p:cNvSpPr/>
          <p:nvPr/>
        </p:nvSpPr>
        <p:spPr>
          <a:xfrm>
            <a:off x="5422617" y="2336916"/>
            <a:ext cx="2053866" cy="248798"/>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292" dirty="0">
                <a:solidFill>
                  <a:prstClr val="black"/>
                </a:solidFill>
                <a:latin typeface="ＤＦＰ細丸ゴシック体" panose="020F0300000000000000" pitchFamily="50" charset="-128"/>
                <a:ea typeface="ＤＦＰ細丸ゴシック体" panose="020F0300000000000000" pitchFamily="50" charset="-128"/>
              </a:rPr>
              <a:t>キャリアアップシステム</a:t>
            </a:r>
          </a:p>
        </p:txBody>
      </p:sp>
      <p:sp>
        <p:nvSpPr>
          <p:cNvPr id="12" name="角丸四角形 11"/>
          <p:cNvSpPr/>
          <p:nvPr/>
        </p:nvSpPr>
        <p:spPr>
          <a:xfrm>
            <a:off x="3973027" y="5030251"/>
            <a:ext cx="1192504" cy="245794"/>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015" dirty="0">
                <a:solidFill>
                  <a:prstClr val="black"/>
                </a:solidFill>
                <a:latin typeface="ＤＦＰ細丸ゴシック体" panose="020F0300000000000000" pitchFamily="50" charset="-128"/>
                <a:ea typeface="ＤＦＰ細丸ゴシック体" panose="020F0300000000000000" pitchFamily="50" charset="-128"/>
              </a:rPr>
              <a:t>財務管理</a:t>
            </a:r>
          </a:p>
        </p:txBody>
      </p:sp>
      <p:sp>
        <p:nvSpPr>
          <p:cNvPr id="13" name="角丸四角形 12"/>
          <p:cNvSpPr/>
          <p:nvPr/>
        </p:nvSpPr>
        <p:spPr>
          <a:xfrm>
            <a:off x="2284510" y="3297844"/>
            <a:ext cx="1260283" cy="209234"/>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292" dirty="0">
                <a:solidFill>
                  <a:prstClr val="black"/>
                </a:solidFill>
                <a:latin typeface="ＤＦＰ細丸ゴシック体" panose="020F0300000000000000" pitchFamily="50" charset="-128"/>
                <a:ea typeface="ＤＦＰ細丸ゴシック体" panose="020F0300000000000000" pitchFamily="50" charset="-128"/>
              </a:rPr>
              <a:t>事故報告書</a:t>
            </a:r>
          </a:p>
        </p:txBody>
      </p:sp>
      <p:sp>
        <p:nvSpPr>
          <p:cNvPr id="14" name="角丸四角形 13"/>
          <p:cNvSpPr/>
          <p:nvPr/>
        </p:nvSpPr>
        <p:spPr>
          <a:xfrm>
            <a:off x="3945184" y="4724059"/>
            <a:ext cx="1229458" cy="261951"/>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015" dirty="0">
                <a:solidFill>
                  <a:prstClr val="black"/>
                </a:solidFill>
                <a:latin typeface="ＤＦＰ細丸ゴシック体" panose="020F0300000000000000" pitchFamily="50" charset="-128"/>
                <a:ea typeface="ＤＦＰ細丸ゴシック体" panose="020F0300000000000000" pitchFamily="50" charset="-128"/>
              </a:rPr>
              <a:t>経営会議</a:t>
            </a:r>
          </a:p>
        </p:txBody>
      </p:sp>
      <p:sp>
        <p:nvSpPr>
          <p:cNvPr id="15" name="正方形/長方形 14"/>
          <p:cNvSpPr/>
          <p:nvPr/>
        </p:nvSpPr>
        <p:spPr>
          <a:xfrm>
            <a:off x="4586478" y="5703492"/>
            <a:ext cx="2970334" cy="335436"/>
          </a:xfrm>
          <a:prstGeom prst="rect">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662" dirty="0">
                <a:solidFill>
                  <a:prstClr val="black"/>
                </a:solidFill>
                <a:latin typeface="ＤＦＰ細丸ゴシック体" panose="020F0300000000000000" pitchFamily="50" charset="-128"/>
                <a:ea typeface="ＤＦＰ細丸ゴシック体" panose="020F0300000000000000" pitchFamily="50" charset="-128"/>
              </a:rPr>
              <a:t>法人のビジョン（事業計画）</a:t>
            </a:r>
          </a:p>
        </p:txBody>
      </p:sp>
      <p:sp>
        <p:nvSpPr>
          <p:cNvPr id="16" name="正方形/長方形 15"/>
          <p:cNvSpPr/>
          <p:nvPr/>
        </p:nvSpPr>
        <p:spPr>
          <a:xfrm>
            <a:off x="2710872" y="6089444"/>
            <a:ext cx="3918505" cy="397126"/>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662" dirty="0">
                <a:solidFill>
                  <a:prstClr val="black"/>
                </a:solidFill>
                <a:latin typeface="ＤＦＰ細丸ゴシック体" panose="020F0300000000000000" pitchFamily="50" charset="-128"/>
                <a:ea typeface="ＤＦＰ細丸ゴシック体" panose="020F0300000000000000" pitchFamily="50" charset="-128"/>
              </a:rPr>
              <a:t>社会福祉法人のミッション</a:t>
            </a:r>
          </a:p>
        </p:txBody>
      </p:sp>
      <p:sp>
        <p:nvSpPr>
          <p:cNvPr id="17" name="正方形/長方形 16"/>
          <p:cNvSpPr/>
          <p:nvPr/>
        </p:nvSpPr>
        <p:spPr>
          <a:xfrm>
            <a:off x="1040917" y="5703491"/>
            <a:ext cx="3472962" cy="327725"/>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662" dirty="0">
                <a:solidFill>
                  <a:prstClr val="black"/>
                </a:solidFill>
                <a:latin typeface="ＤＦＰ細丸ゴシック体" panose="020F0300000000000000" pitchFamily="50" charset="-128"/>
                <a:ea typeface="ＤＦＰ細丸ゴシック体" panose="020F0300000000000000" pitchFamily="50" charset="-128"/>
              </a:rPr>
              <a:t>法人の理念・暮らし環境支援指針</a:t>
            </a:r>
          </a:p>
        </p:txBody>
      </p:sp>
      <p:sp>
        <p:nvSpPr>
          <p:cNvPr id="18" name="角丸四角形 17"/>
          <p:cNvSpPr/>
          <p:nvPr/>
        </p:nvSpPr>
        <p:spPr>
          <a:xfrm>
            <a:off x="1542037" y="2001596"/>
            <a:ext cx="1589844" cy="247025"/>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292" dirty="0">
                <a:solidFill>
                  <a:prstClr val="black"/>
                </a:solidFill>
                <a:latin typeface="ＤＦＰ細丸ゴシック体" panose="020F0300000000000000" pitchFamily="50" charset="-128"/>
                <a:ea typeface="ＤＦＰ細丸ゴシック体" panose="020F0300000000000000" pitchFamily="50" charset="-128"/>
              </a:rPr>
              <a:t>適切な</a:t>
            </a:r>
            <a:r>
              <a:rPr lang="en-US" altLang="ja-JP" sz="1292" dirty="0">
                <a:solidFill>
                  <a:prstClr val="black"/>
                </a:solidFill>
                <a:latin typeface="ＤＦＰ細丸ゴシック体" panose="020F0300000000000000" pitchFamily="50" charset="-128"/>
                <a:ea typeface="ＤＦＰ細丸ゴシック体" panose="020F0300000000000000" pitchFamily="50" charset="-128"/>
              </a:rPr>
              <a:t>OJT</a:t>
            </a:r>
            <a:endParaRPr lang="ja-JP" altLang="en-US" sz="1292" dirty="0">
              <a:solidFill>
                <a:prstClr val="black"/>
              </a:solidFill>
              <a:latin typeface="ＤＦＰ細丸ゴシック体" panose="020F0300000000000000" pitchFamily="50" charset="-128"/>
              <a:ea typeface="ＤＦＰ細丸ゴシック体" panose="020F0300000000000000" pitchFamily="50" charset="-128"/>
            </a:endParaRPr>
          </a:p>
        </p:txBody>
      </p:sp>
      <p:sp>
        <p:nvSpPr>
          <p:cNvPr id="19" name="角丸四角形 18"/>
          <p:cNvSpPr/>
          <p:nvPr/>
        </p:nvSpPr>
        <p:spPr>
          <a:xfrm>
            <a:off x="5527151" y="1992519"/>
            <a:ext cx="2104072" cy="250711"/>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292" dirty="0">
                <a:solidFill>
                  <a:prstClr val="black"/>
                </a:solidFill>
                <a:latin typeface="ＤＦＰ細丸ゴシック体" panose="020F0300000000000000" pitchFamily="50" charset="-128"/>
                <a:ea typeface="ＤＦＰ細丸ゴシック体" panose="020F0300000000000000" pitchFamily="50" charset="-128"/>
              </a:rPr>
              <a:t>ケアの質の担保</a:t>
            </a:r>
          </a:p>
        </p:txBody>
      </p:sp>
      <p:sp>
        <p:nvSpPr>
          <p:cNvPr id="23" name="角丸四角形 22"/>
          <p:cNvSpPr/>
          <p:nvPr/>
        </p:nvSpPr>
        <p:spPr>
          <a:xfrm>
            <a:off x="3973025" y="5328986"/>
            <a:ext cx="1195754" cy="310586"/>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015" dirty="0">
                <a:solidFill>
                  <a:prstClr val="black"/>
                </a:solidFill>
                <a:latin typeface="ＤＦＰ細丸ゴシック体" panose="020F0300000000000000" pitchFamily="50" charset="-128"/>
                <a:ea typeface="ＤＦＰ細丸ゴシック体" panose="020F0300000000000000" pitchFamily="50" charset="-128"/>
              </a:rPr>
              <a:t>法人理事会</a:t>
            </a:r>
          </a:p>
        </p:txBody>
      </p:sp>
      <p:sp>
        <p:nvSpPr>
          <p:cNvPr id="24" name="額縁 23"/>
          <p:cNvSpPr/>
          <p:nvPr/>
        </p:nvSpPr>
        <p:spPr>
          <a:xfrm>
            <a:off x="2087759" y="638932"/>
            <a:ext cx="4911332" cy="540983"/>
          </a:xfrm>
          <a:prstGeom prst="bevel">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ja-JP" altLang="en-US" sz="2215" b="1" dirty="0">
                <a:solidFill>
                  <a:prstClr val="black"/>
                </a:solidFill>
                <a:latin typeface="ＤＦＰ細丸ゴシック体" panose="020F0300000000000000" pitchFamily="50" charset="-128"/>
                <a:ea typeface="ＤＦＰ細丸ゴシック体" panose="020F0300000000000000" pitchFamily="50" charset="-128"/>
              </a:rPr>
              <a:t>利用者の生活の質（ＱＯＬ）の向上</a:t>
            </a:r>
          </a:p>
        </p:txBody>
      </p:sp>
      <p:sp>
        <p:nvSpPr>
          <p:cNvPr id="25" name="角丸四角形 24"/>
          <p:cNvSpPr/>
          <p:nvPr/>
        </p:nvSpPr>
        <p:spPr>
          <a:xfrm>
            <a:off x="3945184" y="4405074"/>
            <a:ext cx="1229458" cy="26195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015" dirty="0">
                <a:solidFill>
                  <a:prstClr val="black"/>
                </a:solidFill>
                <a:latin typeface="ＤＦＰ細丸ゴシック体" panose="020F0300000000000000" pitchFamily="50" charset="-128"/>
                <a:ea typeface="ＤＦＰ細丸ゴシック体" panose="020F0300000000000000" pitchFamily="50" charset="-128"/>
              </a:rPr>
              <a:t>運営会議</a:t>
            </a:r>
          </a:p>
        </p:txBody>
      </p:sp>
      <p:sp>
        <p:nvSpPr>
          <p:cNvPr id="26" name="角丸四角形 25"/>
          <p:cNvSpPr/>
          <p:nvPr/>
        </p:nvSpPr>
        <p:spPr>
          <a:xfrm>
            <a:off x="3723788" y="2376482"/>
            <a:ext cx="1517893" cy="184347"/>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292" dirty="0">
                <a:solidFill>
                  <a:prstClr val="black"/>
                </a:solidFill>
                <a:latin typeface="ＤＦＰ細丸ゴシック体" panose="020F0300000000000000" pitchFamily="50" charset="-128"/>
                <a:ea typeface="ＤＦＰ細丸ゴシック体" panose="020F0300000000000000" pitchFamily="50" charset="-128"/>
              </a:rPr>
              <a:t>介護事故調査研究</a:t>
            </a:r>
          </a:p>
        </p:txBody>
      </p:sp>
      <p:sp>
        <p:nvSpPr>
          <p:cNvPr id="27" name="角丸四角形 26"/>
          <p:cNvSpPr/>
          <p:nvPr/>
        </p:nvSpPr>
        <p:spPr>
          <a:xfrm>
            <a:off x="5787587" y="3310155"/>
            <a:ext cx="1050494" cy="20739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292" dirty="0">
                <a:solidFill>
                  <a:prstClr val="black"/>
                </a:solidFill>
                <a:latin typeface="ＤＦＰ細丸ゴシック体" panose="020F0300000000000000" pitchFamily="50" charset="-128"/>
                <a:ea typeface="ＤＦＰ細丸ゴシック体" panose="020F0300000000000000" pitchFamily="50" charset="-128"/>
              </a:rPr>
              <a:t>人材確保</a:t>
            </a:r>
          </a:p>
        </p:txBody>
      </p:sp>
      <p:sp>
        <p:nvSpPr>
          <p:cNvPr id="28" name="角丸四角形 27"/>
          <p:cNvSpPr/>
          <p:nvPr/>
        </p:nvSpPr>
        <p:spPr>
          <a:xfrm>
            <a:off x="2394410" y="1268481"/>
            <a:ext cx="4315557" cy="253141"/>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662" dirty="0">
                <a:solidFill>
                  <a:prstClr val="black"/>
                </a:solidFill>
                <a:latin typeface="ＤＦＰ細丸ゴシック体" panose="020F0300000000000000" pitchFamily="50" charset="-128"/>
                <a:ea typeface="ＤＦＰ細丸ゴシック体" panose="020F0300000000000000" pitchFamily="50" charset="-128"/>
              </a:rPr>
              <a:t>ケアサービスの利用者評価・第三者評価</a:t>
            </a:r>
          </a:p>
        </p:txBody>
      </p:sp>
      <p:sp>
        <p:nvSpPr>
          <p:cNvPr id="29" name="角丸四角形 28"/>
          <p:cNvSpPr/>
          <p:nvPr/>
        </p:nvSpPr>
        <p:spPr>
          <a:xfrm>
            <a:off x="2914650" y="1628281"/>
            <a:ext cx="3257550" cy="253141"/>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662" dirty="0">
                <a:solidFill>
                  <a:prstClr val="black"/>
                </a:solidFill>
                <a:latin typeface="ＤＦＰ細丸ゴシック体" panose="020F0300000000000000" pitchFamily="50" charset="-128"/>
                <a:ea typeface="ＤＦＰ細丸ゴシック体" panose="020F0300000000000000" pitchFamily="50" charset="-128"/>
              </a:rPr>
              <a:t>特養入居後の十二の評価指標</a:t>
            </a:r>
          </a:p>
        </p:txBody>
      </p:sp>
      <p:sp>
        <p:nvSpPr>
          <p:cNvPr id="30" name="角丸四角形 29"/>
          <p:cNvSpPr/>
          <p:nvPr/>
        </p:nvSpPr>
        <p:spPr>
          <a:xfrm>
            <a:off x="541051" y="3857496"/>
            <a:ext cx="2520311" cy="276654"/>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1108" dirty="0">
                <a:solidFill>
                  <a:prstClr val="black"/>
                </a:solidFill>
                <a:latin typeface="ＤＦＰ細丸ゴシック体" panose="020F0300000000000000" pitchFamily="50" charset="-128"/>
                <a:ea typeface="ＤＦＰ細丸ゴシック体" panose="020F0300000000000000" pitchFamily="50" charset="-128"/>
              </a:rPr>
              <a:t>法人委員会活動</a:t>
            </a:r>
            <a:endParaRPr lang="en-US" altLang="ja-JP" sz="1108" dirty="0">
              <a:solidFill>
                <a:prstClr val="black"/>
              </a:solidFill>
              <a:latin typeface="ＤＦＰ細丸ゴシック体" panose="020F0300000000000000" pitchFamily="50" charset="-128"/>
              <a:ea typeface="ＤＦＰ細丸ゴシック体" panose="020F0300000000000000" pitchFamily="50" charset="-128"/>
            </a:endParaRPr>
          </a:p>
        </p:txBody>
      </p:sp>
      <p:sp>
        <p:nvSpPr>
          <p:cNvPr id="31" name="角丸四角形 30"/>
          <p:cNvSpPr/>
          <p:nvPr/>
        </p:nvSpPr>
        <p:spPr>
          <a:xfrm>
            <a:off x="6239265" y="3792457"/>
            <a:ext cx="2249410" cy="276654"/>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sz="1108" dirty="0">
                <a:solidFill>
                  <a:prstClr val="black"/>
                </a:solidFill>
                <a:latin typeface="ＤＦＰ細丸ゴシック体" panose="020F0300000000000000" pitchFamily="50" charset="-128"/>
                <a:ea typeface="ＤＦＰ細丸ゴシック体" panose="020F0300000000000000" pitchFamily="50" charset="-128"/>
              </a:rPr>
              <a:t>2014</a:t>
            </a:r>
            <a:r>
              <a:rPr lang="ja-JP" altLang="en-US" sz="1108" dirty="0">
                <a:solidFill>
                  <a:prstClr val="black"/>
                </a:solidFill>
                <a:latin typeface="ＤＦＰ細丸ゴシック体" panose="020F0300000000000000" pitchFamily="50" charset="-128"/>
                <a:ea typeface="ＤＦＰ細丸ゴシック体" panose="020F0300000000000000" pitchFamily="50" charset="-128"/>
              </a:rPr>
              <a:t>年　法人プロジェクト</a:t>
            </a:r>
            <a:endParaRPr lang="en-US" altLang="ja-JP" sz="1108" dirty="0">
              <a:solidFill>
                <a:prstClr val="black"/>
              </a:solidFill>
              <a:latin typeface="ＤＦＰ細丸ゴシック体" panose="020F0300000000000000" pitchFamily="50" charset="-128"/>
              <a:ea typeface="ＤＦＰ細丸ゴシック体" panose="020F0300000000000000" pitchFamily="50" charset="-128"/>
            </a:endParaRPr>
          </a:p>
        </p:txBody>
      </p:sp>
      <p:sp>
        <p:nvSpPr>
          <p:cNvPr id="36" name="円/楕円 35"/>
          <p:cNvSpPr/>
          <p:nvPr/>
        </p:nvSpPr>
        <p:spPr>
          <a:xfrm>
            <a:off x="7348060" y="4738424"/>
            <a:ext cx="760409" cy="7735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defRPr/>
            </a:pPr>
            <a:r>
              <a:rPr lang="en-US" altLang="ja-JP" sz="923" dirty="0">
                <a:solidFill>
                  <a:prstClr val="black"/>
                </a:solidFill>
                <a:latin typeface="ＤＦＰ細丸ゴシック体" panose="020F0300000000000000" pitchFamily="50" charset="-128"/>
                <a:ea typeface="ＤＦＰ細丸ゴシック体" panose="020F0300000000000000" pitchFamily="50" charset="-128"/>
              </a:rPr>
              <a:t>24</a:t>
            </a:r>
            <a:r>
              <a:rPr lang="ja-JP" altLang="en-US" sz="923" dirty="0">
                <a:solidFill>
                  <a:prstClr val="black"/>
                </a:solidFill>
                <a:latin typeface="ＤＦＰ細丸ゴシック体" panose="020F0300000000000000" pitchFamily="50" charset="-128"/>
                <a:ea typeface="ＤＦＰ細丸ゴシック体" panose="020F0300000000000000" pitchFamily="50" charset="-128"/>
              </a:rPr>
              <a:t>時間</a:t>
            </a:r>
            <a:r>
              <a:rPr lang="en-US" altLang="ja-JP" sz="923" dirty="0">
                <a:solidFill>
                  <a:prstClr val="black"/>
                </a:solidFill>
                <a:latin typeface="ＤＦＰ細丸ゴシック体" panose="020F0300000000000000" pitchFamily="50" charset="-128"/>
                <a:ea typeface="ＤＦＰ細丸ゴシック体" panose="020F0300000000000000" pitchFamily="50" charset="-128"/>
              </a:rPr>
              <a:t>365</a:t>
            </a:r>
            <a:r>
              <a:rPr lang="ja-JP" altLang="en-US" sz="923" dirty="0">
                <a:solidFill>
                  <a:prstClr val="black"/>
                </a:solidFill>
                <a:latin typeface="ＤＦＰ細丸ゴシック体" panose="020F0300000000000000" pitchFamily="50" charset="-128"/>
                <a:ea typeface="ＤＦＰ細丸ゴシック体" panose="020F0300000000000000" pitchFamily="50" charset="-128"/>
              </a:rPr>
              <a:t>日認知症相談</a:t>
            </a:r>
            <a:r>
              <a:rPr lang="en-US" altLang="ja-JP" sz="923" dirty="0">
                <a:solidFill>
                  <a:prstClr val="black"/>
                </a:solidFill>
                <a:latin typeface="ＤＦＰ細丸ゴシック体" panose="020F0300000000000000" pitchFamily="50" charset="-128"/>
                <a:ea typeface="ＤＦＰ細丸ゴシック体" panose="020F0300000000000000" pitchFamily="50" charset="-128"/>
              </a:rPr>
              <a:t>PJ</a:t>
            </a:r>
            <a:endParaRPr lang="ja-JP" altLang="en-US" sz="923" dirty="0">
              <a:solidFill>
                <a:prstClr val="black"/>
              </a:solidFill>
              <a:latin typeface="ＤＦＰ細丸ゴシック体" panose="020F0300000000000000" pitchFamily="50" charset="-128"/>
              <a:ea typeface="ＤＦＰ細丸ゴシック体" panose="020F0300000000000000" pitchFamily="50" charset="-128"/>
            </a:endParaRPr>
          </a:p>
        </p:txBody>
      </p:sp>
      <p:sp>
        <p:nvSpPr>
          <p:cNvPr id="38" name="円/楕円 37"/>
          <p:cNvSpPr/>
          <p:nvPr/>
        </p:nvSpPr>
        <p:spPr>
          <a:xfrm>
            <a:off x="6329762" y="4069111"/>
            <a:ext cx="760409" cy="7735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defRPr/>
            </a:pPr>
            <a:r>
              <a:rPr lang="ja-JP" altLang="en-US" sz="923" dirty="0">
                <a:solidFill>
                  <a:prstClr val="black"/>
                </a:solidFill>
                <a:latin typeface="ＤＦＰ細丸ゴシック体" panose="020F0300000000000000" pitchFamily="50" charset="-128"/>
                <a:ea typeface="ＤＦＰ細丸ゴシック体" panose="020F0300000000000000" pitchFamily="50" charset="-128"/>
              </a:rPr>
              <a:t>暮らし環境指針</a:t>
            </a:r>
            <a:r>
              <a:rPr lang="en-US" altLang="ja-JP" sz="923" dirty="0">
                <a:solidFill>
                  <a:prstClr val="black"/>
                </a:solidFill>
                <a:latin typeface="ＤＦＰ細丸ゴシック体" panose="020F0300000000000000" pitchFamily="50" charset="-128"/>
                <a:ea typeface="ＤＦＰ細丸ゴシック体" panose="020F0300000000000000" pitchFamily="50" charset="-128"/>
              </a:rPr>
              <a:t>PJ</a:t>
            </a:r>
            <a:endParaRPr lang="ja-JP" altLang="en-US" sz="923" dirty="0">
              <a:solidFill>
                <a:prstClr val="black"/>
              </a:solidFill>
              <a:latin typeface="ＤＦＰ細丸ゴシック体" panose="020F0300000000000000" pitchFamily="50" charset="-128"/>
              <a:ea typeface="ＤＦＰ細丸ゴシック体" panose="020F0300000000000000" pitchFamily="50" charset="-128"/>
            </a:endParaRPr>
          </a:p>
        </p:txBody>
      </p:sp>
      <p:sp>
        <p:nvSpPr>
          <p:cNvPr id="39" name="円/楕円 38"/>
          <p:cNvSpPr/>
          <p:nvPr/>
        </p:nvSpPr>
        <p:spPr>
          <a:xfrm>
            <a:off x="1801205" y="4143074"/>
            <a:ext cx="760409" cy="7735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defRPr/>
            </a:pPr>
            <a:r>
              <a:rPr lang="ja-JP" altLang="en-US" sz="923" dirty="0">
                <a:solidFill>
                  <a:prstClr val="black"/>
                </a:solidFill>
              </a:rPr>
              <a:t>認知症ケア</a:t>
            </a:r>
            <a:endParaRPr lang="en-US" altLang="ja-JP" sz="923" dirty="0">
              <a:solidFill>
                <a:prstClr val="black"/>
              </a:solidFill>
            </a:endParaRPr>
          </a:p>
          <a:p>
            <a:pPr algn="ctr">
              <a:defRPr/>
            </a:pPr>
            <a:r>
              <a:rPr lang="ja-JP" altLang="en-US" sz="923" dirty="0">
                <a:solidFill>
                  <a:prstClr val="black"/>
                </a:solidFill>
              </a:rPr>
              <a:t>委員会</a:t>
            </a:r>
          </a:p>
          <a:p>
            <a:pPr algn="ctr">
              <a:defRPr/>
            </a:pPr>
            <a:endParaRPr lang="ja-JP" altLang="en-US" sz="923" dirty="0">
              <a:solidFill>
                <a:prstClr val="black"/>
              </a:solidFill>
              <a:latin typeface="ＤＦＰ細丸ゴシック体" panose="020F0300000000000000" pitchFamily="50" charset="-128"/>
              <a:ea typeface="ＤＦＰ細丸ゴシック体" panose="020F0300000000000000" pitchFamily="50" charset="-128"/>
            </a:endParaRPr>
          </a:p>
        </p:txBody>
      </p:sp>
      <p:sp>
        <p:nvSpPr>
          <p:cNvPr id="40" name="円/楕円 39"/>
          <p:cNvSpPr/>
          <p:nvPr/>
        </p:nvSpPr>
        <p:spPr>
          <a:xfrm>
            <a:off x="6982255" y="4074399"/>
            <a:ext cx="760409" cy="7735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defRPr/>
            </a:pPr>
            <a:r>
              <a:rPr lang="ja-JP" altLang="en-US" sz="923" dirty="0">
                <a:solidFill>
                  <a:prstClr val="black"/>
                </a:solidFill>
                <a:latin typeface="ＤＦＰ細丸ゴシック体" panose="020F0300000000000000" pitchFamily="50" charset="-128"/>
                <a:ea typeface="ＤＦＰ細丸ゴシック体" panose="020F0300000000000000" pitchFamily="50" charset="-128"/>
              </a:rPr>
              <a:t>短時間デイ</a:t>
            </a:r>
            <a:endParaRPr lang="en-US" altLang="ja-JP" sz="923" dirty="0">
              <a:solidFill>
                <a:prstClr val="black"/>
              </a:solidFill>
              <a:latin typeface="ＤＦＰ細丸ゴシック体" panose="020F0300000000000000" pitchFamily="50" charset="-128"/>
              <a:ea typeface="ＤＦＰ細丸ゴシック体" panose="020F0300000000000000" pitchFamily="50" charset="-128"/>
            </a:endParaRPr>
          </a:p>
          <a:p>
            <a:pPr algn="ctr">
              <a:defRPr/>
            </a:pPr>
            <a:r>
              <a:rPr lang="ja-JP" altLang="en-US" sz="923" dirty="0">
                <a:solidFill>
                  <a:prstClr val="black"/>
                </a:solidFill>
                <a:latin typeface="ＤＦＰ細丸ゴシック体" panose="020F0300000000000000" pitchFamily="50" charset="-128"/>
                <a:ea typeface="ＤＦＰ細丸ゴシック体" panose="020F0300000000000000" pitchFamily="50" charset="-128"/>
              </a:rPr>
              <a:t>検討</a:t>
            </a:r>
            <a:r>
              <a:rPr lang="en-US" altLang="ja-JP" sz="923" dirty="0">
                <a:solidFill>
                  <a:prstClr val="black"/>
                </a:solidFill>
                <a:latin typeface="ＤＦＰ細丸ゴシック体" panose="020F0300000000000000" pitchFamily="50" charset="-128"/>
                <a:ea typeface="ＤＦＰ細丸ゴシック体" panose="020F0300000000000000" pitchFamily="50" charset="-128"/>
              </a:rPr>
              <a:t>PJ </a:t>
            </a:r>
            <a:endParaRPr lang="ja-JP" altLang="en-US" sz="923" dirty="0">
              <a:solidFill>
                <a:prstClr val="black"/>
              </a:solidFill>
              <a:latin typeface="ＤＦＰ細丸ゴシック体" panose="020F0300000000000000" pitchFamily="50" charset="-128"/>
              <a:ea typeface="ＤＦＰ細丸ゴシック体" panose="020F0300000000000000" pitchFamily="50" charset="-128"/>
            </a:endParaRPr>
          </a:p>
        </p:txBody>
      </p:sp>
      <p:sp>
        <p:nvSpPr>
          <p:cNvPr id="41" name="円/楕円 40"/>
          <p:cNvSpPr/>
          <p:nvPr/>
        </p:nvSpPr>
        <p:spPr>
          <a:xfrm>
            <a:off x="7728265" y="4069111"/>
            <a:ext cx="760409" cy="7735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defRPr/>
            </a:pPr>
            <a:r>
              <a:rPr lang="en-US" altLang="ja-JP" sz="923" dirty="0">
                <a:solidFill>
                  <a:prstClr val="black"/>
                </a:solidFill>
                <a:latin typeface="ＤＦＰ細丸ゴシック体" panose="020F0300000000000000" pitchFamily="50" charset="-128"/>
                <a:ea typeface="ＤＦＰ細丸ゴシック体" panose="020F0300000000000000" pitchFamily="50" charset="-128"/>
              </a:rPr>
              <a:t>24</a:t>
            </a:r>
            <a:r>
              <a:rPr lang="ja-JP" altLang="en-US" sz="923" dirty="0">
                <a:solidFill>
                  <a:prstClr val="black"/>
                </a:solidFill>
                <a:latin typeface="ＤＦＰ細丸ゴシック体" panose="020F0300000000000000" pitchFamily="50" charset="-128"/>
                <a:ea typeface="ＤＦＰ細丸ゴシック体" panose="020F0300000000000000" pitchFamily="50" charset="-128"/>
              </a:rPr>
              <a:t>時間巡回型訪問サービス</a:t>
            </a:r>
            <a:r>
              <a:rPr lang="en-US" altLang="ja-JP" sz="923" dirty="0">
                <a:solidFill>
                  <a:prstClr val="black"/>
                </a:solidFill>
                <a:latin typeface="ＤＦＰ細丸ゴシック体" panose="020F0300000000000000" pitchFamily="50" charset="-128"/>
                <a:ea typeface="ＤＦＰ細丸ゴシック体" panose="020F0300000000000000" pitchFamily="50" charset="-128"/>
              </a:rPr>
              <a:t>PJ </a:t>
            </a:r>
            <a:endParaRPr lang="ja-JP" altLang="en-US" sz="923" dirty="0">
              <a:solidFill>
                <a:prstClr val="black"/>
              </a:solidFill>
              <a:latin typeface="ＤＦＰ細丸ゴシック体" panose="020F0300000000000000" pitchFamily="50" charset="-128"/>
              <a:ea typeface="ＤＦＰ細丸ゴシック体" panose="020F0300000000000000" pitchFamily="50" charset="-128"/>
            </a:endParaRPr>
          </a:p>
        </p:txBody>
      </p:sp>
      <p:sp>
        <p:nvSpPr>
          <p:cNvPr id="42" name="円/楕円 41"/>
          <p:cNvSpPr/>
          <p:nvPr/>
        </p:nvSpPr>
        <p:spPr>
          <a:xfrm>
            <a:off x="1421001" y="4853543"/>
            <a:ext cx="760409" cy="7735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ltLang="ja-JP" sz="923" dirty="0">
              <a:solidFill>
                <a:prstClr val="black"/>
              </a:solidFill>
            </a:endParaRPr>
          </a:p>
          <a:p>
            <a:pPr algn="ctr">
              <a:defRPr/>
            </a:pPr>
            <a:r>
              <a:rPr lang="ja-JP" altLang="en-US" sz="923" dirty="0">
                <a:solidFill>
                  <a:prstClr val="black"/>
                </a:solidFill>
              </a:rPr>
              <a:t>地域</a:t>
            </a:r>
            <a:endParaRPr lang="en-US" altLang="ja-JP" sz="923" dirty="0">
              <a:solidFill>
                <a:prstClr val="black"/>
              </a:solidFill>
            </a:endParaRPr>
          </a:p>
          <a:p>
            <a:pPr algn="ctr">
              <a:defRPr/>
            </a:pPr>
            <a:r>
              <a:rPr lang="ja-JP" altLang="en-US" sz="923" dirty="0">
                <a:solidFill>
                  <a:prstClr val="black"/>
                </a:solidFill>
              </a:rPr>
              <a:t>ケア</a:t>
            </a:r>
            <a:endParaRPr lang="en-US" altLang="ja-JP" sz="923" dirty="0">
              <a:solidFill>
                <a:prstClr val="black"/>
              </a:solidFill>
            </a:endParaRPr>
          </a:p>
          <a:p>
            <a:pPr algn="ctr">
              <a:defRPr/>
            </a:pPr>
            <a:r>
              <a:rPr lang="ja-JP" altLang="en-US" sz="923" dirty="0">
                <a:solidFill>
                  <a:prstClr val="black"/>
                </a:solidFill>
              </a:rPr>
              <a:t>委員会</a:t>
            </a:r>
          </a:p>
          <a:p>
            <a:pPr algn="ctr">
              <a:defRPr/>
            </a:pPr>
            <a:endParaRPr lang="ja-JP" altLang="en-US" sz="923" dirty="0">
              <a:solidFill>
                <a:prstClr val="black"/>
              </a:solidFill>
              <a:latin typeface="ＤＦＰ細丸ゴシック体" panose="020F0300000000000000" pitchFamily="50" charset="-128"/>
              <a:ea typeface="ＤＦＰ細丸ゴシック体" panose="020F0300000000000000" pitchFamily="50" charset="-128"/>
            </a:endParaRPr>
          </a:p>
        </p:txBody>
      </p:sp>
      <p:sp>
        <p:nvSpPr>
          <p:cNvPr id="43" name="円/楕円 42"/>
          <p:cNvSpPr/>
          <p:nvPr/>
        </p:nvSpPr>
        <p:spPr>
          <a:xfrm>
            <a:off x="479628" y="4147975"/>
            <a:ext cx="760409" cy="7735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defRPr/>
            </a:pPr>
            <a:r>
              <a:rPr lang="ja-JP" altLang="en-US" sz="923" dirty="0">
                <a:solidFill>
                  <a:prstClr val="black"/>
                </a:solidFill>
                <a:latin typeface="ＭＳ Ｐゴシック" panose="020B0600070205080204" pitchFamily="50" charset="-128"/>
              </a:rPr>
              <a:t>看取り</a:t>
            </a:r>
            <a:endParaRPr lang="en-US" altLang="ja-JP" sz="923" dirty="0">
              <a:solidFill>
                <a:prstClr val="black"/>
              </a:solidFill>
              <a:latin typeface="ＭＳ Ｐゴシック" panose="020B0600070205080204" pitchFamily="50" charset="-128"/>
            </a:endParaRPr>
          </a:p>
          <a:p>
            <a:pPr algn="ctr">
              <a:defRPr/>
            </a:pPr>
            <a:r>
              <a:rPr lang="ja-JP" altLang="en-US" sz="923" dirty="0">
                <a:solidFill>
                  <a:prstClr val="black"/>
                </a:solidFill>
                <a:latin typeface="ＭＳ Ｐゴシック" panose="020B0600070205080204" pitchFamily="50" charset="-128"/>
              </a:rPr>
              <a:t>ケア</a:t>
            </a:r>
            <a:endParaRPr lang="en-US" altLang="ja-JP" sz="923" dirty="0">
              <a:solidFill>
                <a:prstClr val="black"/>
              </a:solidFill>
              <a:latin typeface="ＭＳ Ｐゴシック" panose="020B0600070205080204" pitchFamily="50" charset="-128"/>
            </a:endParaRPr>
          </a:p>
          <a:p>
            <a:pPr algn="ctr">
              <a:defRPr/>
            </a:pPr>
            <a:r>
              <a:rPr lang="ja-JP" altLang="en-US" sz="923" dirty="0">
                <a:solidFill>
                  <a:prstClr val="black"/>
                </a:solidFill>
                <a:latin typeface="ＭＳ Ｐゴシック" panose="020B0600070205080204" pitchFamily="50" charset="-128"/>
              </a:rPr>
              <a:t>委員会</a:t>
            </a:r>
          </a:p>
        </p:txBody>
      </p:sp>
      <p:sp>
        <p:nvSpPr>
          <p:cNvPr id="44" name="円/楕円 43"/>
          <p:cNvSpPr/>
          <p:nvPr/>
        </p:nvSpPr>
        <p:spPr>
          <a:xfrm>
            <a:off x="1120372" y="4147975"/>
            <a:ext cx="760409" cy="7735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ltLang="ja-JP" sz="923" dirty="0">
              <a:solidFill>
                <a:prstClr val="black"/>
              </a:solidFill>
              <a:latin typeface="ＭＳ Ｐゴシック" panose="020B0600070205080204" pitchFamily="50" charset="-128"/>
            </a:endParaRPr>
          </a:p>
          <a:p>
            <a:pPr algn="ctr">
              <a:defRPr/>
            </a:pPr>
            <a:r>
              <a:rPr lang="ja-JP" altLang="en-US" sz="923" dirty="0">
                <a:solidFill>
                  <a:prstClr val="black"/>
                </a:solidFill>
                <a:latin typeface="ＭＳ Ｐゴシック" panose="020B0600070205080204" pitchFamily="50" charset="-128"/>
              </a:rPr>
              <a:t>ケアプラン</a:t>
            </a:r>
            <a:endParaRPr lang="en-US" altLang="ja-JP" sz="923" dirty="0">
              <a:solidFill>
                <a:prstClr val="black"/>
              </a:solidFill>
              <a:latin typeface="ＭＳ Ｐゴシック" panose="020B0600070205080204" pitchFamily="50" charset="-128"/>
            </a:endParaRPr>
          </a:p>
          <a:p>
            <a:pPr algn="ctr">
              <a:defRPr/>
            </a:pPr>
            <a:r>
              <a:rPr lang="ja-JP" altLang="en-US" sz="923" dirty="0">
                <a:solidFill>
                  <a:prstClr val="black"/>
                </a:solidFill>
                <a:latin typeface="ＭＳ Ｐゴシック" panose="020B0600070205080204" pitchFamily="50" charset="-128"/>
              </a:rPr>
              <a:t>委員会</a:t>
            </a:r>
          </a:p>
          <a:p>
            <a:pPr algn="ctr">
              <a:defRPr/>
            </a:pPr>
            <a:endParaRPr lang="ja-JP" altLang="en-US" sz="923" dirty="0">
              <a:solidFill>
                <a:prstClr val="black"/>
              </a:solidFill>
              <a:latin typeface="ＤＦＰ細丸ゴシック体" panose="020F0300000000000000" pitchFamily="50" charset="-128"/>
              <a:ea typeface="ＤＦＰ細丸ゴシック体" panose="020F0300000000000000" pitchFamily="50" charset="-128"/>
            </a:endParaRPr>
          </a:p>
        </p:txBody>
      </p:sp>
      <p:sp>
        <p:nvSpPr>
          <p:cNvPr id="45" name="円/楕円 44"/>
          <p:cNvSpPr/>
          <p:nvPr/>
        </p:nvSpPr>
        <p:spPr>
          <a:xfrm>
            <a:off x="740168" y="4845297"/>
            <a:ext cx="760409" cy="7735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defRPr/>
            </a:pPr>
            <a:r>
              <a:rPr lang="ja-JP" altLang="en-US" sz="923" dirty="0">
                <a:solidFill>
                  <a:prstClr val="black"/>
                </a:solidFill>
                <a:latin typeface="ＭＳ Ｐゴシック" panose="020B0600070205080204" pitchFamily="50" charset="-128"/>
              </a:rPr>
              <a:t>ホーム</a:t>
            </a:r>
            <a:endParaRPr lang="en-US" altLang="ja-JP" sz="923" dirty="0">
              <a:solidFill>
                <a:prstClr val="black"/>
              </a:solidFill>
              <a:latin typeface="ＭＳ Ｐゴシック" panose="020B0600070205080204" pitchFamily="50" charset="-128"/>
            </a:endParaRPr>
          </a:p>
          <a:p>
            <a:pPr algn="ctr">
              <a:defRPr/>
            </a:pPr>
            <a:r>
              <a:rPr lang="ja-JP" altLang="en-US" sz="923" dirty="0">
                <a:solidFill>
                  <a:prstClr val="black"/>
                </a:solidFill>
                <a:latin typeface="ＭＳ Ｐゴシック" panose="020B0600070205080204" pitchFamily="50" charset="-128"/>
              </a:rPr>
              <a:t>シエア</a:t>
            </a:r>
            <a:endParaRPr lang="en-US" altLang="ja-JP" sz="923" dirty="0">
              <a:solidFill>
                <a:prstClr val="black"/>
              </a:solidFill>
              <a:latin typeface="ＭＳ Ｐゴシック" panose="020B0600070205080204" pitchFamily="50" charset="-128"/>
            </a:endParaRPr>
          </a:p>
          <a:p>
            <a:pPr algn="ctr">
              <a:defRPr/>
            </a:pPr>
            <a:r>
              <a:rPr lang="ja-JP" altLang="en-US" sz="923" dirty="0">
                <a:solidFill>
                  <a:prstClr val="black"/>
                </a:solidFill>
                <a:latin typeface="ＭＳ Ｐゴシック" panose="020B0600070205080204" pitchFamily="50" charset="-128"/>
              </a:rPr>
              <a:t>リング</a:t>
            </a:r>
            <a:endParaRPr lang="en-US" altLang="ja-JP" sz="923" dirty="0">
              <a:solidFill>
                <a:prstClr val="black"/>
              </a:solidFill>
              <a:latin typeface="ＭＳ Ｐゴシック" panose="020B0600070205080204" pitchFamily="50" charset="-128"/>
            </a:endParaRPr>
          </a:p>
          <a:p>
            <a:pPr algn="ctr">
              <a:defRPr/>
            </a:pPr>
            <a:r>
              <a:rPr lang="ja-JP" altLang="en-US" sz="923" dirty="0">
                <a:solidFill>
                  <a:prstClr val="black"/>
                </a:solidFill>
                <a:latin typeface="ＭＳ Ｐゴシック" panose="020B0600070205080204" pitchFamily="50" charset="-128"/>
              </a:rPr>
              <a:t>委員会</a:t>
            </a:r>
          </a:p>
        </p:txBody>
      </p:sp>
      <p:sp>
        <p:nvSpPr>
          <p:cNvPr id="46" name="円/楕円 45"/>
          <p:cNvSpPr/>
          <p:nvPr/>
        </p:nvSpPr>
        <p:spPr>
          <a:xfrm>
            <a:off x="2167014" y="4839180"/>
            <a:ext cx="760409" cy="7735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defRPr/>
            </a:pPr>
            <a:r>
              <a:rPr lang="ja-JP" altLang="en-US" sz="923" dirty="0">
                <a:solidFill>
                  <a:prstClr val="black"/>
                </a:solidFill>
              </a:rPr>
              <a:t>キャリアパス委員会</a:t>
            </a:r>
            <a:endParaRPr lang="en-US" altLang="ja-JP" sz="923" dirty="0">
              <a:solidFill>
                <a:prstClr val="black"/>
              </a:solidFill>
            </a:endParaRPr>
          </a:p>
        </p:txBody>
      </p:sp>
      <p:sp>
        <p:nvSpPr>
          <p:cNvPr id="47" name="円/楕円 46"/>
          <p:cNvSpPr/>
          <p:nvPr/>
        </p:nvSpPr>
        <p:spPr>
          <a:xfrm>
            <a:off x="2496245" y="4149263"/>
            <a:ext cx="760409" cy="7735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defRPr/>
            </a:pPr>
            <a:endParaRPr lang="en-US" altLang="ja-JP" sz="923" dirty="0">
              <a:solidFill>
                <a:prstClr val="black"/>
              </a:solidFill>
            </a:endParaRPr>
          </a:p>
          <a:p>
            <a:pPr algn="ctr">
              <a:defRPr/>
            </a:pPr>
            <a:r>
              <a:rPr lang="ja-JP" altLang="en-US" sz="923" dirty="0">
                <a:solidFill>
                  <a:prstClr val="black"/>
                </a:solidFill>
              </a:rPr>
              <a:t>トータルリスク委員会</a:t>
            </a:r>
          </a:p>
          <a:p>
            <a:pPr algn="ctr">
              <a:defRPr/>
            </a:pPr>
            <a:endParaRPr lang="ja-JP" altLang="en-US" sz="923" dirty="0">
              <a:solidFill>
                <a:prstClr val="black"/>
              </a:solidFill>
              <a:latin typeface="ＤＦＰ細丸ゴシック体" panose="020F0300000000000000" pitchFamily="50" charset="-128"/>
              <a:ea typeface="ＤＦＰ細丸ゴシック体" panose="020F0300000000000000" pitchFamily="50" charset="-128"/>
            </a:endParaRPr>
          </a:p>
        </p:txBody>
      </p:sp>
      <p:sp>
        <p:nvSpPr>
          <p:cNvPr id="54" name="Oval 36"/>
          <p:cNvSpPr>
            <a:spLocks noChangeArrowheads="1"/>
          </p:cNvSpPr>
          <p:nvPr/>
        </p:nvSpPr>
        <p:spPr bwMode="auto">
          <a:xfrm>
            <a:off x="953162" y="3184035"/>
            <a:ext cx="624062" cy="574698"/>
          </a:xfrm>
          <a:prstGeom prst="ellipse">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923" dirty="0">
                <a:solidFill>
                  <a:prstClr val="black"/>
                </a:solidFill>
                <a:latin typeface="ＭＳ Ｐゴシック" panose="020B0600070205080204" pitchFamily="50" charset="-128"/>
              </a:rPr>
              <a:t>認知症</a:t>
            </a:r>
            <a:endParaRPr lang="en-US" altLang="ja-JP" sz="923" dirty="0">
              <a:solidFill>
                <a:prstClr val="black"/>
              </a:solidFill>
              <a:latin typeface="ＭＳ Ｐゴシック" panose="020B0600070205080204" pitchFamily="50" charset="-128"/>
            </a:endParaRPr>
          </a:p>
          <a:p>
            <a:pPr algn="ctr">
              <a:defRPr/>
            </a:pPr>
            <a:r>
              <a:rPr lang="ja-JP" altLang="en-US" sz="923" dirty="0">
                <a:solidFill>
                  <a:prstClr val="black"/>
                </a:solidFill>
                <a:latin typeface="ＭＳ Ｐゴシック" panose="020B0600070205080204" pitchFamily="50" charset="-128"/>
              </a:rPr>
              <a:t>ケア研修</a:t>
            </a:r>
          </a:p>
        </p:txBody>
      </p:sp>
      <p:sp>
        <p:nvSpPr>
          <p:cNvPr id="55" name="Oval 36"/>
          <p:cNvSpPr>
            <a:spLocks noChangeArrowheads="1"/>
          </p:cNvSpPr>
          <p:nvPr/>
        </p:nvSpPr>
        <p:spPr bwMode="auto">
          <a:xfrm>
            <a:off x="657646" y="2685062"/>
            <a:ext cx="624062" cy="574698"/>
          </a:xfrm>
          <a:prstGeom prst="ellipse">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923" dirty="0">
                <a:solidFill>
                  <a:prstClr val="black"/>
                </a:solidFill>
                <a:latin typeface="ＭＳ Ｐゴシック" panose="020B0600070205080204" pitchFamily="50" charset="-128"/>
              </a:rPr>
              <a:t>実用介護</a:t>
            </a:r>
            <a:endParaRPr lang="en-US" altLang="ja-JP" sz="923" dirty="0">
              <a:solidFill>
                <a:prstClr val="black"/>
              </a:solidFill>
              <a:latin typeface="ＭＳ Ｐゴシック" panose="020B0600070205080204" pitchFamily="50" charset="-128"/>
            </a:endParaRPr>
          </a:p>
          <a:p>
            <a:pPr algn="ctr">
              <a:defRPr/>
            </a:pPr>
            <a:r>
              <a:rPr lang="ja-JP" altLang="en-US" sz="923" dirty="0">
                <a:solidFill>
                  <a:prstClr val="black"/>
                </a:solidFill>
                <a:latin typeface="ＭＳ Ｐゴシック" panose="020B0600070205080204" pitchFamily="50" charset="-128"/>
              </a:rPr>
              <a:t>研修</a:t>
            </a:r>
          </a:p>
        </p:txBody>
      </p:sp>
      <p:sp>
        <p:nvSpPr>
          <p:cNvPr id="56" name="Oval 36"/>
          <p:cNvSpPr>
            <a:spLocks noChangeArrowheads="1"/>
          </p:cNvSpPr>
          <p:nvPr/>
        </p:nvSpPr>
        <p:spPr bwMode="auto">
          <a:xfrm>
            <a:off x="1256721" y="2714699"/>
            <a:ext cx="624062" cy="574698"/>
          </a:xfrm>
          <a:prstGeom prst="ellipse">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ja-JP" altLang="en-US" sz="923" dirty="0">
                <a:solidFill>
                  <a:prstClr val="black"/>
                </a:solidFill>
                <a:latin typeface="ＭＳ Ｐゴシック" panose="020B0600070205080204" pitchFamily="50" charset="-128"/>
              </a:rPr>
              <a:t>　ソーシャ</a:t>
            </a:r>
            <a:endParaRPr lang="en-US" altLang="ja-JP" sz="923" dirty="0">
              <a:solidFill>
                <a:prstClr val="black"/>
              </a:solidFill>
              <a:latin typeface="ＭＳ Ｐゴシック" panose="020B0600070205080204" pitchFamily="50" charset="-128"/>
            </a:endParaRPr>
          </a:p>
          <a:p>
            <a:pPr algn="ctr">
              <a:defRPr/>
            </a:pPr>
            <a:r>
              <a:rPr lang="ja-JP" altLang="en-US" sz="923" dirty="0">
                <a:solidFill>
                  <a:prstClr val="black"/>
                </a:solidFill>
                <a:latin typeface="ＭＳ Ｐゴシック" panose="020B0600070205080204" pitchFamily="50" charset="-128"/>
              </a:rPr>
              <a:t>ルワーク</a:t>
            </a:r>
            <a:endParaRPr lang="en-US" altLang="ja-JP" sz="923" dirty="0">
              <a:solidFill>
                <a:prstClr val="black"/>
              </a:solidFill>
              <a:latin typeface="ＭＳ Ｐゴシック" panose="020B0600070205080204" pitchFamily="50" charset="-128"/>
            </a:endParaRPr>
          </a:p>
          <a:p>
            <a:pPr algn="ctr">
              <a:defRPr/>
            </a:pPr>
            <a:r>
              <a:rPr lang="ja-JP" altLang="en-US" sz="923" dirty="0">
                <a:solidFill>
                  <a:prstClr val="black"/>
                </a:solidFill>
                <a:latin typeface="ＭＳ Ｐゴシック" panose="020B0600070205080204" pitchFamily="50" charset="-128"/>
              </a:rPr>
              <a:t>研修</a:t>
            </a:r>
          </a:p>
        </p:txBody>
      </p:sp>
      <p:sp>
        <p:nvSpPr>
          <p:cNvPr id="57" name="角丸四角形 56"/>
          <p:cNvSpPr/>
          <p:nvPr/>
        </p:nvSpPr>
        <p:spPr>
          <a:xfrm>
            <a:off x="598783" y="2443674"/>
            <a:ext cx="1199535" cy="247025"/>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altLang="ja-JP" sz="1292" dirty="0">
                <a:solidFill>
                  <a:prstClr val="black"/>
                </a:solidFill>
                <a:latin typeface="ＤＦＰ細丸ゴシック体" panose="020F0300000000000000" pitchFamily="50" charset="-128"/>
                <a:ea typeface="ＤＦＰ細丸ゴシック体" panose="020F0300000000000000" pitchFamily="50" charset="-128"/>
              </a:rPr>
              <a:t>SDS</a:t>
            </a:r>
            <a:r>
              <a:rPr lang="ja-JP" altLang="en-US" sz="1292" dirty="0">
                <a:solidFill>
                  <a:prstClr val="black"/>
                </a:solidFill>
                <a:latin typeface="ＤＦＰ細丸ゴシック体" panose="020F0300000000000000" pitchFamily="50" charset="-128"/>
                <a:ea typeface="ＤＦＰ細丸ゴシック体" panose="020F0300000000000000" pitchFamily="50" charset="-128"/>
              </a:rPr>
              <a:t>研修</a:t>
            </a:r>
          </a:p>
        </p:txBody>
      </p:sp>
      <p:pic>
        <p:nvPicPr>
          <p:cNvPr id="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01" y="345633"/>
            <a:ext cx="1549062" cy="808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円/楕円 58"/>
          <p:cNvSpPr/>
          <p:nvPr/>
        </p:nvSpPr>
        <p:spPr>
          <a:xfrm>
            <a:off x="6629375" y="4766362"/>
            <a:ext cx="760409" cy="7735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defRPr/>
            </a:pPr>
            <a:r>
              <a:rPr lang="ja-JP" altLang="en-US" sz="923" dirty="0">
                <a:solidFill>
                  <a:prstClr val="black"/>
                </a:solidFill>
                <a:latin typeface="ＤＦＰ細丸ゴシック体" panose="020F0300000000000000" pitchFamily="50" charset="-128"/>
                <a:ea typeface="ＤＦＰ細丸ゴシック体" panose="020F0300000000000000" pitchFamily="50" charset="-128"/>
              </a:rPr>
              <a:t>生活リハビリ</a:t>
            </a:r>
            <a:r>
              <a:rPr lang="en-US" altLang="ja-JP" sz="923" dirty="0">
                <a:solidFill>
                  <a:prstClr val="black"/>
                </a:solidFill>
                <a:latin typeface="ＤＦＰ細丸ゴシック体" panose="020F0300000000000000" pitchFamily="50" charset="-128"/>
                <a:ea typeface="ＤＦＰ細丸ゴシック体" panose="020F0300000000000000" pitchFamily="50" charset="-128"/>
              </a:rPr>
              <a:t>PJ</a:t>
            </a:r>
            <a:endParaRPr lang="ja-JP" altLang="en-US" sz="923" dirty="0">
              <a:solidFill>
                <a:prstClr val="black"/>
              </a:solidFill>
              <a:latin typeface="ＤＦＰ細丸ゴシック体" panose="020F0300000000000000" pitchFamily="50" charset="-128"/>
              <a:ea typeface="ＤＦＰ細丸ゴシック体" panose="020F0300000000000000" pitchFamily="50" charset="-128"/>
            </a:endParaRPr>
          </a:p>
        </p:txBody>
      </p:sp>
      <p:sp>
        <p:nvSpPr>
          <p:cNvPr id="20" name="スライド番号プレースホルダー 19"/>
          <p:cNvSpPr>
            <a:spLocks noGrp="1"/>
          </p:cNvSpPr>
          <p:nvPr>
            <p:ph type="sldNum" sz="quarter" idx="12"/>
          </p:nvPr>
        </p:nvSpPr>
        <p:spPr/>
        <p:txBody>
          <a:bodyPr/>
          <a:lstStyle/>
          <a:p>
            <a:fld id="{ECD45430-9DA8-45E0-A9CB-F9A8E2941524}" type="slidenum">
              <a:rPr lang="ja-JP" altLang="en-US" smtClean="0">
                <a:solidFill>
                  <a:srgbClr val="073E87"/>
                </a:solidFill>
              </a:rPr>
              <a:pPr/>
              <a:t>74</a:t>
            </a:fld>
            <a:endParaRPr lang="ja-JP" altLang="en-US">
              <a:solidFill>
                <a:srgbClr val="073E87"/>
              </a:solidFill>
            </a:endParaRPr>
          </a:p>
        </p:txBody>
      </p:sp>
    </p:spTree>
    <p:extLst>
      <p:ext uri="{BB962C8B-B14F-4D97-AF65-F5344CB8AC3E}">
        <p14:creationId xmlns:p14="http://schemas.microsoft.com/office/powerpoint/2010/main" val="1980537862"/>
      </p:ext>
    </p:extLst>
  </p:cSld>
  <p:clrMapOvr>
    <a:masterClrMapping/>
  </p:clrMapOvr>
  <p:transition spd="slow">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rot="21254421">
            <a:off x="40680" y="1723228"/>
            <a:ext cx="8168640" cy="1228798"/>
          </a:xfrm>
          <a:prstGeom prst="rect">
            <a:avLst/>
          </a:prstGeom>
          <a:noFill/>
        </p:spPr>
        <p:txBody>
          <a:bodyPr wrap="square" rtlCol="0">
            <a:spAutoFit/>
          </a:bodyPr>
          <a:lstStyle/>
          <a:p>
            <a:pPr algn="ctr"/>
            <a:r>
              <a:rPr lang="en-US" altLang="ja-JP" sz="7385" dirty="0">
                <a:solidFill>
                  <a:srgbClr val="FF0000"/>
                </a:solidFill>
                <a:latin typeface="Aharoni" panose="02010803020104030203" pitchFamily="2" charset="-79"/>
                <a:cs typeface="Aharoni" panose="02010803020104030203" pitchFamily="2" charset="-79"/>
              </a:rPr>
              <a:t>Mission</a:t>
            </a:r>
            <a:r>
              <a:rPr lang="ja-JP" altLang="en-US" sz="7385" dirty="0">
                <a:solidFill>
                  <a:srgbClr val="FF0000"/>
                </a:solidFill>
                <a:latin typeface="Aharoni" panose="02010803020104030203" pitchFamily="2" charset="-79"/>
                <a:cs typeface="Aharoni" panose="02010803020104030203" pitchFamily="2" charset="-79"/>
              </a:rPr>
              <a:t> </a:t>
            </a:r>
            <a:r>
              <a:rPr lang="en-US" altLang="ja-JP" sz="7385" dirty="0">
                <a:solidFill>
                  <a:srgbClr val="FF0000"/>
                </a:solidFill>
                <a:latin typeface="Aharoni" panose="02010803020104030203" pitchFamily="2" charset="-79"/>
                <a:cs typeface="Aharoni" panose="02010803020104030203" pitchFamily="2" charset="-79"/>
              </a:rPr>
              <a:t>Driven</a:t>
            </a:r>
            <a:endParaRPr lang="ja-JP" altLang="en-US" sz="7385" dirty="0">
              <a:solidFill>
                <a:srgbClr val="FF0000"/>
              </a:solidFill>
              <a:latin typeface="Aharoni" panose="02010803020104030203" pitchFamily="2" charset="-79"/>
              <a:cs typeface="Aharoni" panose="02010803020104030203" pitchFamily="2" charset="-79"/>
            </a:endParaRPr>
          </a:p>
        </p:txBody>
      </p:sp>
      <p:sp>
        <p:nvSpPr>
          <p:cNvPr id="3" name="テキスト ボックス 2"/>
          <p:cNvSpPr txBox="1"/>
          <p:nvPr/>
        </p:nvSpPr>
        <p:spPr>
          <a:xfrm rot="623219">
            <a:off x="2607398" y="3730274"/>
            <a:ext cx="6489895" cy="1115049"/>
          </a:xfrm>
          <a:prstGeom prst="rect">
            <a:avLst/>
          </a:prstGeom>
          <a:noFill/>
        </p:spPr>
        <p:txBody>
          <a:bodyPr wrap="square" rtlCol="0">
            <a:spAutoFit/>
          </a:bodyPr>
          <a:lstStyle/>
          <a:p>
            <a:r>
              <a:rPr lang="en-US" altLang="ja-JP" sz="6646" dirty="0">
                <a:solidFill>
                  <a:srgbClr val="FF0000"/>
                </a:solidFill>
                <a:latin typeface="Aharoni" panose="02010803020104030203" pitchFamily="2" charset="-79"/>
                <a:cs typeface="Aharoni" panose="02010803020104030203" pitchFamily="2" charset="-79"/>
              </a:rPr>
              <a:t>Management</a:t>
            </a:r>
            <a:endParaRPr lang="ja-JP" altLang="en-US" sz="6646" dirty="0">
              <a:solidFill>
                <a:srgbClr val="FF0000"/>
              </a:solidFill>
              <a:latin typeface="Aharoni" panose="02010803020104030203" pitchFamily="2" charset="-79"/>
              <a:cs typeface="Aharoni" panose="02010803020104030203" pitchFamily="2" charset="-79"/>
            </a:endParaRPr>
          </a:p>
        </p:txBody>
      </p:sp>
      <p:sp>
        <p:nvSpPr>
          <p:cNvPr id="4" name="スライド番号プレースホルダー 3"/>
          <p:cNvSpPr>
            <a:spLocks noGrp="1"/>
          </p:cNvSpPr>
          <p:nvPr>
            <p:ph type="sldNum" sz="quarter" idx="12"/>
          </p:nvPr>
        </p:nvSpPr>
        <p:spPr/>
        <p:txBody>
          <a:bodyPr/>
          <a:lstStyle/>
          <a:p>
            <a:fld id="{ECD45430-9DA8-45E0-A9CB-F9A8E2941524}" type="slidenum">
              <a:rPr lang="ja-JP" altLang="en-US" smtClean="0">
                <a:solidFill>
                  <a:srgbClr val="073E87"/>
                </a:solidFill>
              </a:rPr>
              <a:pPr/>
              <a:t>75</a:t>
            </a:fld>
            <a:endParaRPr lang="ja-JP" altLang="en-US">
              <a:solidFill>
                <a:srgbClr val="073E87"/>
              </a:solidFill>
            </a:endParaRPr>
          </a:p>
        </p:txBody>
      </p:sp>
    </p:spTree>
    <p:extLst>
      <p:ext uri="{BB962C8B-B14F-4D97-AF65-F5344CB8AC3E}">
        <p14:creationId xmlns:p14="http://schemas.microsoft.com/office/powerpoint/2010/main" val="9337331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75138" y="389476"/>
            <a:ext cx="8253047" cy="6114366"/>
          </a:xfrm>
          <a:prstGeom prst="rect">
            <a:avLst/>
          </a:prstGeom>
          <a:noFill/>
          <a:ln>
            <a:noFill/>
          </a:ln>
        </p:spPr>
        <p:txBody>
          <a:bodyPr wrap="square" rtlCol="0">
            <a:spAutoFit/>
          </a:bodyPr>
          <a:lstStyle/>
          <a:p>
            <a:pPr algn="ctr"/>
            <a:r>
              <a:rPr lang="ja-JP" altLang="en-US" sz="1662" b="1" dirty="0">
                <a:solidFill>
                  <a:srgbClr val="000000"/>
                </a:solidFill>
                <a:latin typeface="ＭＳ ゴシック" panose="020B0609070205080204" pitchFamily="49" charset="-128"/>
              </a:rPr>
              <a:t>福祉の人材育成で大切にしていること　</a:t>
            </a:r>
            <a:r>
              <a:rPr lang="en-US" altLang="ja-JP" sz="1662" b="1" dirty="0">
                <a:solidFill>
                  <a:srgbClr val="000000"/>
                </a:solidFill>
                <a:latin typeface="ＭＳ ゴシック" panose="020B0609070205080204" pitchFamily="49" charset="-128"/>
              </a:rPr>
              <a:t>【</a:t>
            </a:r>
            <a:r>
              <a:rPr lang="ja-JP" altLang="en-US" sz="1662" b="1" dirty="0">
                <a:solidFill>
                  <a:srgbClr val="000000"/>
                </a:solidFill>
                <a:latin typeface="ＭＳ ゴシック" panose="020B0609070205080204" pitchFamily="49" charset="-128"/>
              </a:rPr>
              <a:t>知識・技術</a:t>
            </a:r>
            <a:r>
              <a:rPr lang="ja-JP" altLang="en-US" sz="1662" b="1" dirty="0" smtClean="0">
                <a:solidFill>
                  <a:srgbClr val="000000"/>
                </a:solidFill>
                <a:latin typeface="ＭＳ ゴシック" panose="020B0609070205080204" pitchFamily="49" charset="-128"/>
              </a:rPr>
              <a:t>・価値</a:t>
            </a:r>
            <a:r>
              <a:rPr lang="en-US" altLang="ja-JP" sz="1662" b="1" dirty="0" smtClean="0">
                <a:solidFill>
                  <a:srgbClr val="000000"/>
                </a:solidFill>
                <a:latin typeface="ＭＳ ゴシック" panose="020B0609070205080204" pitchFamily="49" charset="-128"/>
              </a:rPr>
              <a:t>】</a:t>
            </a:r>
            <a:endParaRPr lang="en-US" altLang="ja-JP" sz="1292" dirty="0">
              <a:solidFill>
                <a:srgbClr val="000000"/>
              </a:solidFill>
              <a:latin typeface="ＭＳ ゴシック" panose="020B0609070205080204" pitchFamily="49" charset="-128"/>
            </a:endParaRPr>
          </a:p>
          <a:p>
            <a:r>
              <a:rPr lang="ja-JP" altLang="en-US" sz="1292" dirty="0">
                <a:solidFill>
                  <a:srgbClr val="000000"/>
                </a:solidFill>
                <a:latin typeface="ＭＳ ゴシック" panose="020B0609070205080204" pitchFamily="49" charset="-128"/>
              </a:rPr>
              <a:t>　</a:t>
            </a:r>
            <a:endParaRPr lang="en-US" altLang="ja-JP" sz="1292" dirty="0">
              <a:solidFill>
                <a:srgbClr val="000000"/>
              </a:solidFill>
              <a:latin typeface="ＭＳ ゴシック" panose="020B0609070205080204" pitchFamily="49" charset="-128"/>
            </a:endParaRPr>
          </a:p>
          <a:p>
            <a:r>
              <a:rPr lang="ja-JP" altLang="en-US" sz="1292" dirty="0">
                <a:solidFill>
                  <a:srgbClr val="000000"/>
                </a:solidFill>
                <a:latin typeface="ＭＳ ゴシック" panose="020B0609070205080204" pitchFamily="49" charset="-128"/>
              </a:rPr>
              <a:t>　人材育成において、</a:t>
            </a:r>
            <a:r>
              <a:rPr lang="ja-JP" altLang="en-US" sz="1292" b="1" dirty="0">
                <a:solidFill>
                  <a:srgbClr val="000000"/>
                </a:solidFill>
                <a:latin typeface="ＭＳ ゴシック" panose="020B0609070205080204" pitchFamily="49" charset="-128"/>
              </a:rPr>
              <a:t>「知識」「技術」「価値」</a:t>
            </a:r>
            <a:r>
              <a:rPr lang="ja-JP" altLang="en-US" sz="1292" dirty="0">
                <a:solidFill>
                  <a:srgbClr val="000000"/>
                </a:solidFill>
                <a:latin typeface="ＭＳ ゴシック" panose="020B0609070205080204" pitchFamily="49" charset="-128"/>
              </a:rPr>
              <a:t>という</a:t>
            </a:r>
            <a:r>
              <a:rPr lang="en-US" altLang="ja-JP" sz="1292" dirty="0">
                <a:solidFill>
                  <a:srgbClr val="000000"/>
                </a:solidFill>
                <a:latin typeface="ＭＳ ゴシック" panose="020B0609070205080204" pitchFamily="49" charset="-128"/>
              </a:rPr>
              <a:t>3</a:t>
            </a:r>
            <a:r>
              <a:rPr lang="ja-JP" altLang="en-US" sz="1292" dirty="0">
                <a:solidFill>
                  <a:srgbClr val="000000"/>
                </a:solidFill>
                <a:latin typeface="ＭＳ ゴシック" panose="020B0609070205080204" pitchFamily="49" charset="-128"/>
              </a:rPr>
              <a:t>つがありますが、この中でも、</a:t>
            </a:r>
            <a:r>
              <a:rPr lang="ja-JP" altLang="en-US" sz="1292" b="1" dirty="0">
                <a:solidFill>
                  <a:srgbClr val="000000"/>
                </a:solidFill>
                <a:latin typeface="ＭＳ ゴシック" panose="020B0609070205080204" pitchFamily="49" charset="-128"/>
              </a:rPr>
              <a:t>「価値」の共有が一番大切です。</a:t>
            </a:r>
            <a:r>
              <a:rPr lang="ja-JP" altLang="en-US" sz="1292" dirty="0">
                <a:solidFill>
                  <a:srgbClr val="000000"/>
                </a:solidFill>
                <a:latin typeface="ＭＳ ゴシック" panose="020B0609070205080204" pitchFamily="49" charset="-128"/>
              </a:rPr>
              <a:t>たとえば、日本福祉大学のスローガンに「</a:t>
            </a:r>
            <a:r>
              <a:rPr lang="ja-JP" altLang="en-US" sz="1292" b="1" dirty="0">
                <a:solidFill>
                  <a:srgbClr val="FF0000"/>
                </a:solidFill>
                <a:latin typeface="ＭＳ ゴシック" panose="020B0609070205080204" pitchFamily="49" charset="-128"/>
              </a:rPr>
              <a:t>ふ</a:t>
            </a:r>
            <a:r>
              <a:rPr lang="ja-JP" altLang="en-US" sz="1292" dirty="0">
                <a:solidFill>
                  <a:srgbClr val="000000"/>
                </a:solidFill>
                <a:latin typeface="ＭＳ ゴシック" panose="020B0609070205080204" pitchFamily="49" charset="-128"/>
              </a:rPr>
              <a:t>つうの・</a:t>
            </a:r>
            <a:r>
              <a:rPr lang="ja-JP" altLang="en-US" sz="1292" b="1" dirty="0">
                <a:solidFill>
                  <a:srgbClr val="FF0000"/>
                </a:solidFill>
                <a:latin typeface="ＭＳ ゴシック" panose="020B0609070205080204" pitchFamily="49" charset="-128"/>
              </a:rPr>
              <a:t>く</a:t>
            </a:r>
            <a:r>
              <a:rPr lang="ja-JP" altLang="en-US" sz="1292" dirty="0">
                <a:solidFill>
                  <a:srgbClr val="000000"/>
                </a:solidFill>
                <a:latin typeface="ＭＳ ゴシック" panose="020B0609070205080204" pitchFamily="49" charset="-128"/>
              </a:rPr>
              <a:t>らしの・</a:t>
            </a:r>
            <a:r>
              <a:rPr lang="ja-JP" altLang="en-US" sz="1292" b="1" dirty="0">
                <a:solidFill>
                  <a:srgbClr val="FF0000"/>
                </a:solidFill>
                <a:latin typeface="ＭＳ ゴシック" panose="020B0609070205080204" pitchFamily="49" charset="-128"/>
              </a:rPr>
              <a:t>し</a:t>
            </a:r>
            <a:r>
              <a:rPr lang="ja-JP" altLang="en-US" sz="1292" dirty="0">
                <a:solidFill>
                  <a:srgbClr val="000000"/>
                </a:solidFill>
                <a:latin typeface="ＭＳ ゴシック" panose="020B0609070205080204" pitchFamily="49" charset="-128"/>
              </a:rPr>
              <a:t>あわせを」というのがあると聞いています。これを「</a:t>
            </a:r>
            <a:r>
              <a:rPr lang="ja-JP" altLang="en-US" sz="1292" b="1" dirty="0">
                <a:solidFill>
                  <a:srgbClr val="FF0000"/>
                </a:solidFill>
                <a:latin typeface="ＭＳ ゴシック" panose="020B0609070205080204" pitchFamily="49" charset="-128"/>
              </a:rPr>
              <a:t>ふ</a:t>
            </a:r>
            <a:r>
              <a:rPr lang="ja-JP" altLang="en-US" sz="1292" dirty="0">
                <a:solidFill>
                  <a:srgbClr val="000000"/>
                </a:solidFill>
                <a:latin typeface="ＭＳ ゴシック" panose="020B0609070205080204" pitchFamily="49" charset="-128"/>
              </a:rPr>
              <a:t>だんの・</a:t>
            </a:r>
            <a:r>
              <a:rPr lang="ja-JP" altLang="en-US" sz="1292" b="1" dirty="0">
                <a:solidFill>
                  <a:srgbClr val="FF0000"/>
                </a:solidFill>
                <a:latin typeface="ＭＳ ゴシック" panose="020B0609070205080204" pitchFamily="49" charset="-128"/>
              </a:rPr>
              <a:t>く</a:t>
            </a:r>
            <a:r>
              <a:rPr lang="ja-JP" altLang="en-US" sz="1292" dirty="0">
                <a:solidFill>
                  <a:srgbClr val="000000"/>
                </a:solidFill>
                <a:latin typeface="ＭＳ ゴシック" panose="020B0609070205080204" pitchFamily="49" charset="-128"/>
              </a:rPr>
              <a:t>らしの・</a:t>
            </a:r>
            <a:r>
              <a:rPr lang="ja-JP" altLang="en-US" sz="1292" b="1" dirty="0">
                <a:solidFill>
                  <a:srgbClr val="FF0000"/>
                </a:solidFill>
                <a:latin typeface="ＭＳ ゴシック" panose="020B0609070205080204" pitchFamily="49" charset="-128"/>
              </a:rPr>
              <a:t>し</a:t>
            </a:r>
            <a:r>
              <a:rPr lang="ja-JP" altLang="en-US" sz="1292" dirty="0">
                <a:solidFill>
                  <a:srgbClr val="000000"/>
                </a:solidFill>
                <a:latin typeface="ＭＳ ゴシック" panose="020B0609070205080204" pitchFamily="49" charset="-128"/>
              </a:rPr>
              <a:t>あわせを」と置き換え。</a:t>
            </a:r>
            <a:r>
              <a:rPr lang="ja-JP" altLang="en-US" sz="1292" b="1" dirty="0">
                <a:solidFill>
                  <a:srgbClr val="000000"/>
                </a:solidFill>
                <a:latin typeface="ＭＳ ゴシック" panose="020B0609070205080204" pitchFamily="49" charset="-128"/>
              </a:rPr>
              <a:t>「加齢に伴う何らかの</a:t>
            </a:r>
            <a:r>
              <a:rPr lang="ja-JP" altLang="en-US" sz="1292" b="1" dirty="0" err="1">
                <a:solidFill>
                  <a:srgbClr val="000000"/>
                </a:solidFill>
                <a:latin typeface="ＭＳ ゴシック" panose="020B0609070205080204" pitchFamily="49" charset="-128"/>
              </a:rPr>
              <a:t>障がいに</a:t>
            </a:r>
            <a:r>
              <a:rPr lang="ja-JP" altLang="en-US" sz="1292" b="1" dirty="0">
                <a:solidFill>
                  <a:srgbClr val="000000"/>
                </a:solidFill>
                <a:latin typeface="ＭＳ ゴシック" panose="020B0609070205080204" pitchFamily="49" charset="-128"/>
              </a:rPr>
              <a:t>よって、</a:t>
            </a:r>
            <a:r>
              <a:rPr lang="ja-JP" altLang="en-US" sz="1292" b="1" dirty="0">
                <a:solidFill>
                  <a:srgbClr val="FF0000"/>
                </a:solidFill>
                <a:latin typeface="ＭＳ ゴシック" panose="020B0609070205080204" pitchFamily="49" charset="-128"/>
              </a:rPr>
              <a:t>今までの暮らし</a:t>
            </a:r>
            <a:r>
              <a:rPr lang="ja-JP" altLang="en-US" sz="1292" b="1" dirty="0">
                <a:solidFill>
                  <a:srgbClr val="000000"/>
                </a:solidFill>
                <a:latin typeface="ＭＳ ゴシック" panose="020B0609070205080204" pitchFamily="49" charset="-128"/>
              </a:rPr>
              <a:t>ができなくなってきた人に、</a:t>
            </a:r>
            <a:r>
              <a:rPr lang="ja-JP" altLang="en-US" sz="1292" b="1" dirty="0">
                <a:solidFill>
                  <a:srgbClr val="FF0000"/>
                </a:solidFill>
                <a:latin typeface="ＭＳ ゴシック" panose="020B0609070205080204" pitchFamily="49" charset="-128"/>
              </a:rPr>
              <a:t>それまでの普段の暮らし</a:t>
            </a:r>
            <a:r>
              <a:rPr lang="ja-JP" altLang="en-US" sz="1292" b="1" dirty="0">
                <a:solidFill>
                  <a:srgbClr val="000000"/>
                </a:solidFill>
                <a:latin typeface="ＭＳ ゴシック" panose="020B0609070205080204" pitchFamily="49" charset="-128"/>
              </a:rPr>
              <a:t>が継続できるようにサポートする」</a:t>
            </a:r>
            <a:r>
              <a:rPr lang="ja-JP" altLang="en-US" sz="1292" dirty="0">
                <a:solidFill>
                  <a:srgbClr val="000000"/>
                </a:solidFill>
                <a:latin typeface="ＭＳ ゴシック" panose="020B0609070205080204" pitchFamily="49" charset="-128"/>
              </a:rPr>
              <a:t>というように置き換えて考えると、</a:t>
            </a:r>
            <a:r>
              <a:rPr lang="ja-JP" altLang="en-US" sz="1292" b="1" dirty="0">
                <a:solidFill>
                  <a:srgbClr val="000000"/>
                </a:solidFill>
                <a:latin typeface="ＭＳ ゴシック" panose="020B0609070205080204" pitchFamily="49" charset="-128"/>
              </a:rPr>
              <a:t>「普通」ということが具体的にわかりやすくなります。</a:t>
            </a:r>
            <a:r>
              <a:rPr lang="ja-JP" altLang="en-US" sz="1292" dirty="0">
                <a:solidFill>
                  <a:srgbClr val="000000"/>
                </a:solidFill>
                <a:latin typeface="ＭＳ ゴシック" panose="020B0609070205080204" pitchFamily="49" charset="-128"/>
              </a:rPr>
              <a:t>　</a:t>
            </a:r>
            <a:r>
              <a:rPr lang="ja-JP" altLang="en-US" sz="1292" b="1" dirty="0">
                <a:solidFill>
                  <a:srgbClr val="000000"/>
                </a:solidFill>
                <a:latin typeface="ＭＳ ゴシック" panose="020B0609070205080204" pitchFamily="49" charset="-128"/>
              </a:rPr>
              <a:t>このようにわかりやすい「価値」を共有することが大切です。</a:t>
            </a:r>
            <a:endParaRPr lang="en-US" altLang="ja-JP" sz="1292" b="1" dirty="0">
              <a:solidFill>
                <a:srgbClr val="000000"/>
              </a:solidFill>
              <a:latin typeface="ＭＳ ゴシック" panose="020B0609070205080204" pitchFamily="49" charset="-128"/>
            </a:endParaRPr>
          </a:p>
          <a:p>
            <a:r>
              <a:rPr lang="ja-JP" altLang="en-US" sz="1292" dirty="0">
                <a:solidFill>
                  <a:srgbClr val="000000"/>
                </a:solidFill>
                <a:latin typeface="ＭＳ ゴシック" panose="020B0609070205080204" pitchFamily="49" charset="-128"/>
              </a:rPr>
              <a:t>　さらに、</a:t>
            </a:r>
            <a:r>
              <a:rPr lang="ja-JP" altLang="en-US" sz="1292" b="1" dirty="0">
                <a:solidFill>
                  <a:srgbClr val="000000"/>
                </a:solidFill>
                <a:latin typeface="ＭＳ ゴシック" panose="020B0609070205080204" pitchFamily="49" charset="-128"/>
              </a:rPr>
              <a:t>「何ができていて、何ができないのか？　そのできない理由は何か？　そして、どうすればできるようになるのか？　また、できない人には何が必要なのか？」</a:t>
            </a:r>
            <a:r>
              <a:rPr lang="ja-JP" altLang="en-US" sz="1292" dirty="0">
                <a:solidFill>
                  <a:srgbClr val="000000"/>
                </a:solidFill>
                <a:latin typeface="ＭＳ ゴシック" panose="020B0609070205080204" pitchFamily="49" charset="-128"/>
              </a:rPr>
              <a:t>と、</a:t>
            </a:r>
            <a:r>
              <a:rPr lang="ja-JP" altLang="en-US" sz="1292" b="1" dirty="0">
                <a:solidFill>
                  <a:srgbClr val="000000"/>
                </a:solidFill>
                <a:latin typeface="ＭＳ ゴシック" panose="020B0609070205080204" pitchFamily="49" charset="-128"/>
              </a:rPr>
              <a:t>問いを持ち</a:t>
            </a:r>
            <a:r>
              <a:rPr lang="ja-JP" altLang="en-US" sz="1292" dirty="0">
                <a:solidFill>
                  <a:srgbClr val="000000"/>
                </a:solidFill>
                <a:latin typeface="ＭＳ ゴシック" panose="020B0609070205080204" pitchFamily="49" charset="-128"/>
              </a:rPr>
              <a:t>、</a:t>
            </a:r>
            <a:r>
              <a:rPr lang="ja-JP" altLang="en-US" sz="1292" b="1" dirty="0">
                <a:solidFill>
                  <a:srgbClr val="000000"/>
                </a:solidFill>
                <a:latin typeface="ＭＳ ゴシック" panose="020B0609070205080204" pitchFamily="49" charset="-128"/>
              </a:rPr>
              <a:t>考えることが大切です</a:t>
            </a:r>
            <a:r>
              <a:rPr lang="ja-JP" altLang="en-US" sz="1292" dirty="0">
                <a:solidFill>
                  <a:srgbClr val="000000"/>
                </a:solidFill>
                <a:latin typeface="ＭＳ ゴシック" panose="020B0609070205080204" pitchFamily="49" charset="-128"/>
              </a:rPr>
              <a:t>。</a:t>
            </a:r>
            <a:r>
              <a:rPr lang="ja-JP" altLang="en-US" sz="1292" dirty="0">
                <a:solidFill>
                  <a:srgbClr val="FF0000"/>
                </a:solidFill>
                <a:latin typeface="ＭＳ ゴシック" panose="020B0609070205080204" pitchFamily="49" charset="-128"/>
              </a:rPr>
              <a:t>職員教育、人材育成は、「することを教える」ことよりも、</a:t>
            </a:r>
            <a:r>
              <a:rPr lang="ja-JP" altLang="en-US" sz="1292" b="1" dirty="0">
                <a:solidFill>
                  <a:srgbClr val="FF0000"/>
                </a:solidFill>
                <a:latin typeface="ＭＳ ゴシック" panose="020B0609070205080204" pitchFamily="49" charset="-128"/>
              </a:rPr>
              <a:t>「しなくてはいけないこと」を考えさせること</a:t>
            </a:r>
            <a:r>
              <a:rPr lang="ja-JP" altLang="en-US" sz="1292" dirty="0">
                <a:solidFill>
                  <a:srgbClr val="FF0000"/>
                </a:solidFill>
                <a:latin typeface="ＭＳ ゴシック" panose="020B0609070205080204" pitchFamily="49" charset="-128"/>
              </a:rPr>
              <a:t>が大切だと思います。</a:t>
            </a:r>
            <a:endParaRPr lang="en-US" altLang="ja-JP" sz="1292" dirty="0">
              <a:solidFill>
                <a:srgbClr val="FF0000"/>
              </a:solidFill>
              <a:latin typeface="ＭＳ ゴシック" panose="020B0609070205080204" pitchFamily="49" charset="-128"/>
            </a:endParaRPr>
          </a:p>
          <a:p>
            <a:r>
              <a:rPr lang="ja-JP" altLang="en-US" sz="1292" dirty="0">
                <a:solidFill>
                  <a:srgbClr val="000000"/>
                </a:solidFill>
                <a:latin typeface="ＭＳ ゴシック" panose="020B0609070205080204" pitchFamily="49" charset="-128"/>
              </a:rPr>
              <a:t>　</a:t>
            </a:r>
            <a:r>
              <a:rPr lang="en-US" altLang="ja-JP" sz="1292" dirty="0">
                <a:solidFill>
                  <a:srgbClr val="000000"/>
                </a:solidFill>
                <a:latin typeface="ＭＳ ゴシック" panose="020B0609070205080204" pitchFamily="49" charset="-128"/>
              </a:rPr>
              <a:t>OJT</a:t>
            </a:r>
            <a:r>
              <a:rPr lang="ja-JP" altLang="en-US" sz="1292" dirty="0">
                <a:solidFill>
                  <a:srgbClr val="000000"/>
                </a:solidFill>
                <a:latin typeface="ＭＳ ゴシック" panose="020B0609070205080204" pitchFamily="49" charset="-128"/>
              </a:rPr>
              <a:t>とよく言われますが、今の「</a:t>
            </a:r>
            <a:r>
              <a:rPr lang="en-US" altLang="ja-JP" sz="1292" dirty="0">
                <a:solidFill>
                  <a:srgbClr val="000000"/>
                </a:solidFill>
                <a:latin typeface="ＭＳ ゴシック" panose="020B0609070205080204" pitchFamily="49" charset="-128"/>
              </a:rPr>
              <a:t>J</a:t>
            </a:r>
            <a:r>
              <a:rPr lang="ja-JP" altLang="en-US" sz="1292" dirty="0">
                <a:solidFill>
                  <a:srgbClr val="000000"/>
                </a:solidFill>
                <a:latin typeface="ＭＳ ゴシック" panose="020B0609070205080204" pitchFamily="49" charset="-128"/>
              </a:rPr>
              <a:t>」すなわち「しごと」が正しいのか？　効果があるのか？　適切なのか？　を常に検証しながら、</a:t>
            </a:r>
            <a:r>
              <a:rPr lang="en-US" altLang="ja-JP" sz="1292" dirty="0">
                <a:solidFill>
                  <a:srgbClr val="000000"/>
                </a:solidFill>
                <a:latin typeface="ＭＳ ゴシック" panose="020B0609070205080204" pitchFamily="49" charset="-128"/>
              </a:rPr>
              <a:t>OJT</a:t>
            </a:r>
            <a:r>
              <a:rPr lang="ja-JP" altLang="en-US" sz="1292" dirty="0">
                <a:solidFill>
                  <a:srgbClr val="000000"/>
                </a:solidFill>
                <a:latin typeface="ＭＳ ゴシック" panose="020B0609070205080204" pitchFamily="49" charset="-128"/>
              </a:rPr>
              <a:t>を行わないと、間違った「</a:t>
            </a:r>
            <a:r>
              <a:rPr lang="en-US" altLang="ja-JP" sz="1292" dirty="0">
                <a:solidFill>
                  <a:srgbClr val="000000"/>
                </a:solidFill>
                <a:latin typeface="ＭＳ ゴシック" panose="020B0609070205080204" pitchFamily="49" charset="-128"/>
              </a:rPr>
              <a:t>JOB</a:t>
            </a:r>
            <a:r>
              <a:rPr lang="ja-JP" altLang="en-US" sz="1292" dirty="0">
                <a:solidFill>
                  <a:srgbClr val="000000"/>
                </a:solidFill>
                <a:latin typeface="ＭＳ ゴシック" panose="020B0609070205080204" pitchFamily="49" charset="-128"/>
              </a:rPr>
              <a:t>」をいつまでも伝えていくことになります。伝えていく側、教育していく側が絶えず検証して、向上していかなくてはいけないことが、案外ないがしろにされているのではないでしょうか。</a:t>
            </a:r>
            <a:endParaRPr lang="en-US" altLang="ja-JP" sz="1292" dirty="0">
              <a:solidFill>
                <a:srgbClr val="000000"/>
              </a:solidFill>
              <a:latin typeface="ＭＳ ゴシック" panose="020B0609070205080204" pitchFamily="49" charset="-128"/>
            </a:endParaRPr>
          </a:p>
          <a:p>
            <a:r>
              <a:rPr lang="ja-JP" altLang="en-US" sz="1292" dirty="0">
                <a:solidFill>
                  <a:srgbClr val="000000"/>
                </a:solidFill>
                <a:latin typeface="ＭＳ ゴシック" panose="020B0609070205080204" pitchFamily="49" charset="-128"/>
              </a:rPr>
              <a:t>　ソーシャルワーク場面での「スーパービジョン」について龍谷大学の故山辺朗子先生は、</a:t>
            </a:r>
            <a:r>
              <a:rPr lang="ja-JP" altLang="en-US" sz="1292" dirty="0">
                <a:solidFill>
                  <a:srgbClr val="FF0000"/>
                </a:solidFill>
                <a:latin typeface="ＭＳ ゴシック" panose="020B0609070205080204" pitchFamily="49" charset="-128"/>
              </a:rPr>
              <a:t>「スーパービジョンは間接的な利用者支援」</a:t>
            </a:r>
            <a:r>
              <a:rPr lang="ja-JP" altLang="en-US" sz="1292" dirty="0">
                <a:solidFill>
                  <a:srgbClr val="000000"/>
                </a:solidFill>
                <a:latin typeface="ＭＳ ゴシック" panose="020B0609070205080204" pitchFamily="49" charset="-128"/>
              </a:rPr>
              <a:t>だと言っています。（ジェネラリスト・ソーシャルワークにもとづく社会福祉のスーパービジョン　山辺朗子著）</a:t>
            </a:r>
            <a:endParaRPr lang="en-US" altLang="ja-JP" sz="1292" dirty="0">
              <a:solidFill>
                <a:srgbClr val="000000"/>
              </a:solidFill>
              <a:latin typeface="ＭＳ ゴシック" panose="020B0609070205080204" pitchFamily="49" charset="-128"/>
            </a:endParaRPr>
          </a:p>
          <a:p>
            <a:r>
              <a:rPr lang="ja-JP" altLang="en-US" sz="1292" dirty="0">
                <a:solidFill>
                  <a:srgbClr val="000000"/>
                </a:solidFill>
                <a:latin typeface="ＭＳ ゴシック" panose="020B0609070205080204" pitchFamily="49" charset="-128"/>
              </a:rPr>
              <a:t>　</a:t>
            </a:r>
            <a:r>
              <a:rPr lang="ja-JP" altLang="en-US" sz="1292" dirty="0">
                <a:solidFill>
                  <a:srgbClr val="FF0000"/>
                </a:solidFill>
                <a:latin typeface="ＭＳ ゴシック" panose="020B0609070205080204" pitchFamily="49" charset="-128"/>
              </a:rPr>
              <a:t>スーパービジョンの目的は「利用者支援」</a:t>
            </a:r>
            <a:r>
              <a:rPr lang="ja-JP" altLang="en-US" sz="1292" dirty="0">
                <a:solidFill>
                  <a:srgbClr val="000000"/>
                </a:solidFill>
                <a:latin typeface="ＭＳ ゴシック" panose="020B0609070205080204" pitchFamily="49" charset="-128"/>
              </a:rPr>
              <a:t>だということです。</a:t>
            </a:r>
            <a:r>
              <a:rPr lang="ja-JP" altLang="en-US" sz="1292" dirty="0">
                <a:solidFill>
                  <a:srgbClr val="FF0000"/>
                </a:solidFill>
                <a:latin typeface="ＭＳ ゴシック" panose="020B0609070205080204" pitchFamily="49" charset="-128"/>
              </a:rPr>
              <a:t>人材育成、教育を考えるときに、それを行う側が常に支援（事業）の目的をはっきりとさせ（ビジョン）それを伝える力（プレゼンテーション）を持つことが大切です。</a:t>
            </a:r>
            <a:endParaRPr lang="en-US" altLang="ja-JP" sz="1292" dirty="0">
              <a:solidFill>
                <a:srgbClr val="FF0000"/>
              </a:solidFill>
              <a:latin typeface="ＭＳ ゴシック" panose="020B0609070205080204" pitchFamily="49" charset="-128"/>
            </a:endParaRPr>
          </a:p>
          <a:p>
            <a:r>
              <a:rPr lang="ja-JP" altLang="en-US" sz="1292" dirty="0">
                <a:solidFill>
                  <a:srgbClr val="000000"/>
                </a:solidFill>
                <a:latin typeface="ＭＳ ゴシック" panose="020B0609070205080204" pitchFamily="49" charset="-128"/>
              </a:rPr>
              <a:t>　高齢者福祉の分野では、２０００年の介護保険制度が導入されて以来、このようなソーシャルワークの中から「ケアマネジメント」を切り離し、「介護給付管理」という業務に特化させることにより保険制度維持のための専門職を作りました。また、介護の現場では、サービス業の「ヒューマンサービス」としての</a:t>
            </a:r>
            <a:r>
              <a:rPr lang="ja-JP" altLang="en-US" sz="1292" dirty="0" smtClean="0">
                <a:solidFill>
                  <a:srgbClr val="000000"/>
                </a:solidFill>
                <a:latin typeface="ＭＳ ゴシック" panose="020B0609070205080204" pitchFamily="49" charset="-128"/>
              </a:rPr>
              <a:t>ケアというよりサービスの</a:t>
            </a:r>
            <a:r>
              <a:rPr lang="ja-JP" altLang="en-US" sz="1292" dirty="0">
                <a:solidFill>
                  <a:srgbClr val="000000"/>
                </a:solidFill>
                <a:latin typeface="ＭＳ ゴシック" panose="020B0609070205080204" pitchFamily="49" charset="-128"/>
              </a:rPr>
              <a:t>質の向上ばかり求められ、介護報酬における「加算」に縛られたサービスを評価しがちです。本来福祉サービスにおいては、</a:t>
            </a:r>
            <a:r>
              <a:rPr lang="ja-JP" altLang="en-US" sz="1292" dirty="0">
                <a:solidFill>
                  <a:srgbClr val="FF0000"/>
                </a:solidFill>
                <a:latin typeface="ＭＳ ゴシック" panose="020B0609070205080204" pitchFamily="49" charset="-128"/>
              </a:rPr>
              <a:t>「プロフェッショナル・ヒューマンサービス」</a:t>
            </a:r>
            <a:r>
              <a:rPr lang="ja-JP" altLang="en-US" sz="1292" dirty="0">
                <a:solidFill>
                  <a:srgbClr val="000000"/>
                </a:solidFill>
                <a:latin typeface="ＭＳ ゴシック" panose="020B0609070205080204" pitchFamily="49" charset="-128"/>
              </a:rPr>
              <a:t>という専門職にしか判断できない側面があるサービスであるという視点があり、これを意識したサービス提供が確実にされる必要があります。ところが、まさに労働力不足の現在では、業務独占されていない介護の現場で、一般市場でのヒューマンサービスが求められてしまう危険性があります。</a:t>
            </a:r>
            <a:endParaRPr lang="en-US" altLang="ja-JP" sz="1292" dirty="0">
              <a:solidFill>
                <a:srgbClr val="000000"/>
              </a:solidFill>
              <a:latin typeface="ＭＳ ゴシック" panose="020B0609070205080204" pitchFamily="49" charset="-128"/>
            </a:endParaRPr>
          </a:p>
        </p:txBody>
      </p:sp>
      <p:sp>
        <p:nvSpPr>
          <p:cNvPr id="3" name="スライド番号プレースホルダー 2"/>
          <p:cNvSpPr>
            <a:spLocks noGrp="1"/>
          </p:cNvSpPr>
          <p:nvPr>
            <p:ph type="sldNum" sz="quarter" idx="12"/>
          </p:nvPr>
        </p:nvSpPr>
        <p:spPr/>
        <p:txBody>
          <a:bodyPr/>
          <a:lstStyle/>
          <a:p>
            <a:fld id="{C1E59EC2-C991-490C-8B12-10A5A788F3FE}" type="slidenum">
              <a:rPr lang="ja-JP" altLang="en-US" smtClean="0">
                <a:solidFill>
                  <a:srgbClr val="A6B727"/>
                </a:solidFill>
              </a:rPr>
              <a:pPr/>
              <a:t>76</a:t>
            </a:fld>
            <a:endParaRPr lang="ja-JP" altLang="en-US">
              <a:solidFill>
                <a:srgbClr val="A6B727"/>
              </a:solidFill>
            </a:endParaRPr>
          </a:p>
        </p:txBody>
      </p:sp>
    </p:spTree>
    <p:extLst>
      <p:ext uri="{BB962C8B-B14F-4D97-AF65-F5344CB8AC3E}">
        <p14:creationId xmlns:p14="http://schemas.microsoft.com/office/powerpoint/2010/main" val="341272649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3431011" y="1942212"/>
            <a:ext cx="2314379" cy="386314"/>
          </a:xfrm>
          <a:prstGeom prst="roundRect">
            <a:avLst/>
          </a:prstGeom>
          <a:solidFill>
            <a:srgbClr val="ED7D31">
              <a:lumMod val="60000"/>
              <a:lumOff val="40000"/>
            </a:srgbClr>
          </a:solidFill>
          <a:ln w="12700" cap="flat" cmpd="sng" algn="ctr">
            <a:solidFill>
              <a:srgbClr val="5B9BD5">
                <a:shade val="50000"/>
              </a:srgbClr>
            </a:solidFill>
            <a:prstDash val="solid"/>
            <a:miter lim="800000"/>
          </a:ln>
          <a:effectLst/>
        </p:spPr>
        <p:txBody>
          <a:bodyPr lIns="112460" tIns="56231" rIns="112460" bIns="56231" rtlCol="0" anchor="ctr"/>
          <a:lstStyle/>
          <a:p>
            <a:pPr algn="ctr" defTabSz="1125130">
              <a:defRPr/>
            </a:pPr>
            <a:r>
              <a:rPr kumimoji="0" lang="ja-JP" altLang="en-US" sz="1477" kern="0" dirty="0">
                <a:solidFill>
                  <a:prstClr val="black"/>
                </a:solidFill>
                <a:latin typeface="HGS明朝E" panose="02020900000000000000" pitchFamily="18" charset="-128"/>
                <a:ea typeface="HGS明朝E" panose="02020900000000000000" pitchFamily="18" charset="-128"/>
              </a:rPr>
              <a:t>開　拓　性</a:t>
            </a:r>
          </a:p>
        </p:txBody>
      </p:sp>
      <p:sp>
        <p:nvSpPr>
          <p:cNvPr id="3" name="角丸四角形 2"/>
          <p:cNvSpPr/>
          <p:nvPr/>
        </p:nvSpPr>
        <p:spPr>
          <a:xfrm>
            <a:off x="950688" y="1505619"/>
            <a:ext cx="2314379" cy="377192"/>
          </a:xfrm>
          <a:prstGeom prst="roundRect">
            <a:avLst/>
          </a:prstGeom>
          <a:solidFill>
            <a:srgbClr val="ED7D31">
              <a:lumMod val="60000"/>
              <a:lumOff val="40000"/>
            </a:srgbClr>
          </a:solidFill>
          <a:ln w="12700" cap="flat" cmpd="sng" algn="ctr">
            <a:solidFill>
              <a:srgbClr val="5B9BD5">
                <a:shade val="50000"/>
              </a:srgbClr>
            </a:solidFill>
            <a:prstDash val="solid"/>
            <a:miter lim="800000"/>
          </a:ln>
          <a:effectLst/>
        </p:spPr>
        <p:txBody>
          <a:bodyPr lIns="112460" tIns="56231" rIns="112460" bIns="56231" rtlCol="0" anchor="ctr"/>
          <a:lstStyle/>
          <a:p>
            <a:pPr algn="ctr" defTabSz="1125130">
              <a:defRPr/>
            </a:pPr>
            <a:r>
              <a:rPr kumimoji="0" lang="ja-JP" altLang="en-US" sz="1477" kern="0" dirty="0">
                <a:solidFill>
                  <a:prstClr val="black"/>
                </a:solidFill>
                <a:latin typeface="HGS明朝E" panose="02020900000000000000" pitchFamily="18" charset="-128"/>
                <a:ea typeface="HGS明朝E" panose="02020900000000000000" pitchFamily="18" charset="-128"/>
              </a:rPr>
              <a:t>先　駆　性</a:t>
            </a:r>
          </a:p>
        </p:txBody>
      </p:sp>
      <p:sp>
        <p:nvSpPr>
          <p:cNvPr id="4" name="角丸四角形 3"/>
          <p:cNvSpPr/>
          <p:nvPr/>
        </p:nvSpPr>
        <p:spPr>
          <a:xfrm>
            <a:off x="3431011" y="1505619"/>
            <a:ext cx="2314379" cy="377192"/>
          </a:xfrm>
          <a:prstGeom prst="roundRect">
            <a:avLst/>
          </a:prstGeom>
          <a:solidFill>
            <a:srgbClr val="ED7D31">
              <a:lumMod val="60000"/>
              <a:lumOff val="40000"/>
            </a:srgbClr>
          </a:solidFill>
          <a:ln w="12700" cap="flat" cmpd="sng" algn="ctr">
            <a:solidFill>
              <a:srgbClr val="5B9BD5">
                <a:shade val="50000"/>
              </a:srgbClr>
            </a:solidFill>
            <a:prstDash val="solid"/>
            <a:miter lim="800000"/>
          </a:ln>
          <a:effectLst/>
        </p:spPr>
        <p:txBody>
          <a:bodyPr lIns="112460" tIns="56231" rIns="112460" bIns="56231" rtlCol="0" anchor="ctr"/>
          <a:lstStyle/>
          <a:p>
            <a:pPr algn="ctr" defTabSz="1125130">
              <a:defRPr/>
            </a:pPr>
            <a:r>
              <a:rPr kumimoji="0" lang="ja-JP" altLang="en-US" sz="1477" kern="0" dirty="0">
                <a:solidFill>
                  <a:prstClr val="black"/>
                </a:solidFill>
                <a:latin typeface="HGS明朝E" panose="02020900000000000000" pitchFamily="18" charset="-128"/>
                <a:ea typeface="HGS明朝E" panose="02020900000000000000" pitchFamily="18" charset="-128"/>
              </a:rPr>
              <a:t>公　共　性</a:t>
            </a:r>
          </a:p>
        </p:txBody>
      </p:sp>
      <p:sp>
        <p:nvSpPr>
          <p:cNvPr id="5" name="角丸四角形 4"/>
          <p:cNvSpPr/>
          <p:nvPr/>
        </p:nvSpPr>
        <p:spPr>
          <a:xfrm>
            <a:off x="5911335" y="1512580"/>
            <a:ext cx="2314379" cy="377666"/>
          </a:xfrm>
          <a:prstGeom prst="roundRect">
            <a:avLst/>
          </a:prstGeom>
          <a:solidFill>
            <a:srgbClr val="ED7D31">
              <a:lumMod val="60000"/>
              <a:lumOff val="40000"/>
            </a:srgbClr>
          </a:solidFill>
          <a:ln w="12700" cap="flat" cmpd="sng" algn="ctr">
            <a:solidFill>
              <a:srgbClr val="5B9BD5">
                <a:shade val="50000"/>
              </a:srgbClr>
            </a:solidFill>
            <a:prstDash val="solid"/>
            <a:miter lim="800000"/>
          </a:ln>
          <a:effectLst/>
        </p:spPr>
        <p:txBody>
          <a:bodyPr lIns="112460" tIns="56231" rIns="112460" bIns="56231" rtlCol="0" anchor="ctr"/>
          <a:lstStyle/>
          <a:p>
            <a:pPr algn="ctr" defTabSz="1125130">
              <a:defRPr/>
            </a:pPr>
            <a:r>
              <a:rPr kumimoji="0" lang="ja-JP" altLang="en-US" sz="1477" kern="0" dirty="0">
                <a:solidFill>
                  <a:prstClr val="black"/>
                </a:solidFill>
                <a:latin typeface="HGS明朝E" panose="02020900000000000000" pitchFamily="18" charset="-128"/>
                <a:ea typeface="HGS明朝E" panose="02020900000000000000" pitchFamily="18" charset="-128"/>
              </a:rPr>
              <a:t>独　自　性</a:t>
            </a:r>
          </a:p>
        </p:txBody>
      </p:sp>
      <p:sp>
        <p:nvSpPr>
          <p:cNvPr id="6" name="角丸四角形 5"/>
          <p:cNvSpPr/>
          <p:nvPr/>
        </p:nvSpPr>
        <p:spPr>
          <a:xfrm>
            <a:off x="5911335" y="1942212"/>
            <a:ext cx="2314379" cy="386314"/>
          </a:xfrm>
          <a:prstGeom prst="roundRect">
            <a:avLst/>
          </a:prstGeom>
          <a:solidFill>
            <a:srgbClr val="ED7D31">
              <a:lumMod val="60000"/>
              <a:lumOff val="40000"/>
            </a:srgbClr>
          </a:solidFill>
          <a:ln w="12700" cap="flat" cmpd="sng" algn="ctr">
            <a:solidFill>
              <a:srgbClr val="5B9BD5">
                <a:shade val="50000"/>
              </a:srgbClr>
            </a:solidFill>
            <a:prstDash val="solid"/>
            <a:miter lim="800000"/>
          </a:ln>
          <a:effectLst/>
        </p:spPr>
        <p:txBody>
          <a:bodyPr lIns="112460" tIns="56231" rIns="112460" bIns="56231" rtlCol="0" anchor="ctr"/>
          <a:lstStyle/>
          <a:p>
            <a:pPr algn="ctr" defTabSz="1125130">
              <a:defRPr/>
            </a:pPr>
            <a:r>
              <a:rPr kumimoji="0" lang="ja-JP" altLang="en-US" sz="1292" kern="0" dirty="0">
                <a:solidFill>
                  <a:prstClr val="black"/>
                </a:solidFill>
                <a:latin typeface="HGS明朝E" panose="02020900000000000000" pitchFamily="18" charset="-128"/>
                <a:ea typeface="HGS明朝E" panose="02020900000000000000" pitchFamily="18" charset="-128"/>
              </a:rPr>
              <a:t>セーフティーネットの役割</a:t>
            </a:r>
          </a:p>
        </p:txBody>
      </p:sp>
      <p:sp>
        <p:nvSpPr>
          <p:cNvPr id="7" name="角丸四角形 6"/>
          <p:cNvSpPr/>
          <p:nvPr/>
        </p:nvSpPr>
        <p:spPr>
          <a:xfrm>
            <a:off x="950688" y="2480179"/>
            <a:ext cx="7275026" cy="336587"/>
          </a:xfrm>
          <a:prstGeom prst="roundRect">
            <a:avLst/>
          </a:prstGeom>
          <a:solidFill>
            <a:srgbClr val="ED7D31">
              <a:lumMod val="60000"/>
              <a:lumOff val="40000"/>
            </a:srgbClr>
          </a:solidFill>
          <a:ln w="12700" cap="flat" cmpd="sng" algn="ctr">
            <a:solidFill>
              <a:srgbClr val="5B9BD5">
                <a:shade val="50000"/>
              </a:srgbClr>
            </a:solidFill>
            <a:prstDash val="solid"/>
            <a:miter lim="800000"/>
          </a:ln>
          <a:effectLst/>
        </p:spPr>
        <p:txBody>
          <a:bodyPr lIns="112460" tIns="56231" rIns="112460" bIns="56231" rtlCol="0" anchor="ctr"/>
          <a:lstStyle/>
          <a:p>
            <a:pPr algn="ctr" defTabSz="1125130">
              <a:defRPr/>
            </a:pPr>
            <a:r>
              <a:rPr kumimoji="0" lang="ja-JP" altLang="en-US" sz="1477" kern="0" dirty="0">
                <a:solidFill>
                  <a:prstClr val="black"/>
                </a:solidFill>
                <a:latin typeface="HGS明朝E" panose="02020900000000000000" pitchFamily="18" charset="-128"/>
                <a:ea typeface="HGS明朝E" panose="02020900000000000000" pitchFamily="18" charset="-128"/>
              </a:rPr>
              <a:t>個人の尊厳</a:t>
            </a:r>
          </a:p>
        </p:txBody>
      </p:sp>
      <p:sp>
        <p:nvSpPr>
          <p:cNvPr id="8" name="正方形/長方形 7"/>
          <p:cNvSpPr/>
          <p:nvPr/>
        </p:nvSpPr>
        <p:spPr>
          <a:xfrm>
            <a:off x="677664" y="3096497"/>
            <a:ext cx="7762950" cy="795042"/>
          </a:xfrm>
          <a:prstGeom prst="rect">
            <a:avLst/>
          </a:prstGeom>
          <a:ln>
            <a:solidFill>
              <a:srgbClr val="5B9BD5">
                <a:shade val="50000"/>
              </a:srgbClr>
            </a:solidFill>
          </a:ln>
        </p:spPr>
        <p:txBody>
          <a:bodyPr wrap="square" lIns="112035" tIns="56015" rIns="112035" bIns="56015">
            <a:spAutoFit/>
          </a:bodyPr>
          <a:lstStyle/>
          <a:p>
            <a:pPr defTabSz="1125130">
              <a:defRPr/>
            </a:pPr>
            <a:r>
              <a:rPr kumimoji="0" lang="ja-JP" altLang="en-US" sz="1477" kern="0" dirty="0">
                <a:solidFill>
                  <a:prstClr val="black"/>
                </a:solidFill>
                <a:latin typeface="HGS明朝E" panose="02020900000000000000" pitchFamily="18" charset="-128"/>
                <a:ea typeface="HGS明朝E" panose="02020900000000000000" pitchFamily="18" charset="-128"/>
              </a:rPr>
              <a:t>　社会福祉法人は、時には採算性を度外視しても</a:t>
            </a:r>
            <a:r>
              <a:rPr kumimoji="0" lang="ja-JP" altLang="en-US" sz="1477" kern="0" dirty="0">
                <a:solidFill>
                  <a:srgbClr val="FF0000"/>
                </a:solidFill>
                <a:latin typeface="HGS明朝E" panose="02020900000000000000" pitchFamily="18" charset="-128"/>
                <a:ea typeface="HGS明朝E" panose="02020900000000000000" pitchFamily="18" charset="-128"/>
              </a:rPr>
              <a:t>、手厚い支援を必要とする人や制度の狭間で福祉サービスを利用することができずにいる人々に、個人の尊厳を保障するために積極的に対応し、その過程で新しい社会福祉制度を創出させていく</a:t>
            </a:r>
            <a:r>
              <a:rPr kumimoji="0" lang="ja-JP" altLang="en-US" sz="1477" kern="0" dirty="0">
                <a:solidFill>
                  <a:prstClr val="black"/>
                </a:solidFill>
                <a:latin typeface="HGS明朝E" panose="02020900000000000000" pitchFamily="18" charset="-128"/>
                <a:ea typeface="HGS明朝E" panose="02020900000000000000" pitchFamily="18" charset="-128"/>
              </a:rPr>
              <a:t>という社会的使命がある。</a:t>
            </a:r>
          </a:p>
        </p:txBody>
      </p:sp>
      <p:sp>
        <p:nvSpPr>
          <p:cNvPr id="9" name="角丸四角形 8"/>
          <p:cNvSpPr/>
          <p:nvPr/>
        </p:nvSpPr>
        <p:spPr>
          <a:xfrm>
            <a:off x="950688" y="1924486"/>
            <a:ext cx="2314380" cy="476108"/>
          </a:xfrm>
          <a:prstGeom prst="roundRect">
            <a:avLst/>
          </a:prstGeom>
          <a:solidFill>
            <a:srgbClr val="FF0000"/>
          </a:solidFill>
          <a:ln w="12700" cap="flat" cmpd="sng" algn="ctr">
            <a:solidFill>
              <a:srgbClr val="5B9BD5">
                <a:shade val="50000"/>
              </a:srgbClr>
            </a:solidFill>
            <a:prstDash val="solid"/>
            <a:miter lim="800000"/>
          </a:ln>
          <a:effectLst/>
        </p:spPr>
        <p:txBody>
          <a:bodyPr lIns="112460" tIns="56231" rIns="112460" bIns="56231" rtlCol="0" anchor="ctr"/>
          <a:lstStyle/>
          <a:p>
            <a:pPr algn="ctr" defTabSz="1125130">
              <a:defRPr/>
            </a:pPr>
            <a:r>
              <a:rPr kumimoji="0" lang="ja-JP" altLang="en-US" sz="1477" kern="0" dirty="0">
                <a:solidFill>
                  <a:srgbClr val="FFFFFF"/>
                </a:solidFill>
                <a:latin typeface="HGS明朝E" panose="02020900000000000000" pitchFamily="18" charset="-128"/>
                <a:ea typeface="HGS明朝E" panose="02020900000000000000" pitchFamily="18" charset="-128"/>
              </a:rPr>
              <a:t>道徳性</a:t>
            </a:r>
            <a:endParaRPr kumimoji="0" lang="en-US" altLang="ja-JP" sz="1477" kern="0" dirty="0">
              <a:solidFill>
                <a:srgbClr val="FFFFFF"/>
              </a:solidFill>
              <a:latin typeface="HGS明朝E" panose="02020900000000000000" pitchFamily="18" charset="-128"/>
              <a:ea typeface="HGS明朝E" panose="02020900000000000000" pitchFamily="18" charset="-128"/>
            </a:endParaRPr>
          </a:p>
          <a:p>
            <a:pPr algn="ctr" defTabSz="1125130">
              <a:defRPr/>
            </a:pPr>
            <a:r>
              <a:rPr kumimoji="0" lang="ja-JP" altLang="en-US" sz="1108" kern="0" dirty="0">
                <a:solidFill>
                  <a:srgbClr val="FFFFFF"/>
                </a:solidFill>
                <a:latin typeface="HGS明朝E" panose="02020900000000000000" pitchFamily="18" charset="-128"/>
                <a:ea typeface="HGS明朝E" panose="02020900000000000000" pitchFamily="18" charset="-128"/>
              </a:rPr>
              <a:t>正邪・善悪の価値観</a:t>
            </a:r>
          </a:p>
        </p:txBody>
      </p:sp>
      <p:sp>
        <p:nvSpPr>
          <p:cNvPr id="10" name="テキスト ボックス 9"/>
          <p:cNvSpPr txBox="1">
            <a:spLocks/>
          </p:cNvSpPr>
          <p:nvPr/>
        </p:nvSpPr>
        <p:spPr>
          <a:xfrm>
            <a:off x="1482240" y="1089233"/>
            <a:ext cx="6153798" cy="319639"/>
          </a:xfrm>
          <a:prstGeom prst="rect">
            <a:avLst/>
          </a:prstGeom>
          <a:solidFill>
            <a:srgbClr val="FFC000"/>
          </a:solidFill>
          <a:ln>
            <a:solidFill>
              <a:sysClr val="windowText" lastClr="000000"/>
            </a:solidFill>
          </a:ln>
        </p:spPr>
        <p:txBody>
          <a:bodyPr wrap="square" rtlCol="0">
            <a:spAutoFit/>
          </a:bodyPr>
          <a:lstStyle/>
          <a:p>
            <a:pPr algn="dist" defTabSz="562708"/>
            <a:r>
              <a:rPr lang="ja-JP" altLang="en-US" sz="1477" b="1" dirty="0">
                <a:solidFill>
                  <a:prstClr val="black"/>
                </a:solidFill>
                <a:latin typeface="HGS明朝E" panose="02020900000000000000" pitchFamily="18" charset="-128"/>
                <a:ea typeface="HGS明朝E" panose="02020900000000000000" pitchFamily="18" charset="-128"/>
              </a:rPr>
              <a:t>社会福祉法人の性格</a:t>
            </a:r>
          </a:p>
        </p:txBody>
      </p:sp>
      <p:sp>
        <p:nvSpPr>
          <p:cNvPr id="11" name="正方形/長方形 10"/>
          <p:cNvSpPr/>
          <p:nvPr/>
        </p:nvSpPr>
        <p:spPr>
          <a:xfrm>
            <a:off x="497078" y="4742839"/>
            <a:ext cx="8124124" cy="1449007"/>
          </a:xfrm>
          <a:prstGeom prst="rect">
            <a:avLst/>
          </a:prstGeom>
          <a:ln>
            <a:solidFill>
              <a:sysClr val="windowText" lastClr="000000"/>
            </a:solidFill>
          </a:ln>
        </p:spPr>
        <p:txBody>
          <a:bodyPr wrap="square" lIns="84345" tIns="42174" rIns="84345" bIns="42174">
            <a:spAutoFit/>
          </a:bodyPr>
          <a:lstStyle/>
          <a:p>
            <a:pPr defTabSz="843868">
              <a:defRPr/>
            </a:pPr>
            <a:r>
              <a:rPr kumimoji="0" lang="ja-JP" altLang="en-US" sz="1477" kern="0" dirty="0">
                <a:solidFill>
                  <a:prstClr val="black"/>
                </a:solidFill>
                <a:latin typeface="HGS明朝E" panose="02020900000000000000" pitchFamily="18" charset="-128"/>
                <a:ea typeface="HGS明朝E" panose="02020900000000000000" pitchFamily="18" charset="-128"/>
              </a:rPr>
              <a:t>① 対象者だけの個別支援だけではなく、</a:t>
            </a:r>
            <a:r>
              <a:rPr kumimoji="0" lang="ja-JP" altLang="en-US" sz="1477" kern="0" dirty="0">
                <a:solidFill>
                  <a:srgbClr val="FF0000"/>
                </a:solidFill>
                <a:latin typeface="HGS明朝E" panose="02020900000000000000" pitchFamily="18" charset="-128"/>
                <a:ea typeface="HGS明朝E" panose="02020900000000000000" pitchFamily="18" charset="-128"/>
              </a:rPr>
              <a:t>家族単位の支援</a:t>
            </a:r>
            <a:r>
              <a:rPr kumimoji="0" lang="ja-JP" altLang="en-US" sz="1477" kern="0" dirty="0">
                <a:solidFill>
                  <a:prstClr val="black"/>
                </a:solidFill>
                <a:latin typeface="HGS明朝E" panose="02020900000000000000" pitchFamily="18" charset="-128"/>
                <a:ea typeface="HGS明朝E" panose="02020900000000000000" pitchFamily="18" charset="-128"/>
              </a:rPr>
              <a:t>の視点をもつ</a:t>
            </a:r>
          </a:p>
          <a:p>
            <a:pPr defTabSz="843868">
              <a:defRPr/>
            </a:pPr>
            <a:r>
              <a:rPr kumimoji="0" lang="ja-JP" altLang="en-US" sz="1477" kern="0" dirty="0">
                <a:solidFill>
                  <a:prstClr val="black"/>
                </a:solidFill>
                <a:latin typeface="HGS明朝E" panose="02020900000000000000" pitchFamily="18" charset="-128"/>
                <a:ea typeface="HGS明朝E" panose="02020900000000000000" pitchFamily="18" charset="-128"/>
              </a:rPr>
              <a:t>② 年齢や障害など対象を問わない（縦割りの制度を超え）</a:t>
            </a:r>
            <a:r>
              <a:rPr kumimoji="0" lang="ja-JP" altLang="en-US" sz="1477" kern="0" dirty="0">
                <a:solidFill>
                  <a:srgbClr val="FF0000"/>
                </a:solidFill>
                <a:latin typeface="HGS明朝E" panose="02020900000000000000" pitchFamily="18" charset="-128"/>
                <a:ea typeface="HGS明朝E" panose="02020900000000000000" pitchFamily="18" charset="-128"/>
              </a:rPr>
              <a:t>長期的な視点</a:t>
            </a:r>
            <a:r>
              <a:rPr kumimoji="0" lang="ja-JP" altLang="en-US" sz="1477" kern="0" dirty="0">
                <a:solidFill>
                  <a:prstClr val="black"/>
                </a:solidFill>
                <a:latin typeface="HGS明朝E" panose="02020900000000000000" pitchFamily="18" charset="-128"/>
                <a:ea typeface="HGS明朝E" panose="02020900000000000000" pitchFamily="18" charset="-128"/>
              </a:rPr>
              <a:t>をもつ</a:t>
            </a:r>
          </a:p>
          <a:p>
            <a:pPr defTabSz="843868">
              <a:defRPr/>
            </a:pPr>
            <a:r>
              <a:rPr kumimoji="0" lang="ja-JP" altLang="en-US" sz="1477" kern="0" dirty="0">
                <a:solidFill>
                  <a:prstClr val="black"/>
                </a:solidFill>
                <a:latin typeface="HGS明朝E" panose="02020900000000000000" pitchFamily="18" charset="-128"/>
                <a:ea typeface="HGS明朝E" panose="02020900000000000000" pitchFamily="18" charset="-128"/>
              </a:rPr>
              <a:t>③ </a:t>
            </a:r>
            <a:r>
              <a:rPr kumimoji="0" lang="ja-JP" altLang="en-US" sz="1477" kern="0" dirty="0">
                <a:solidFill>
                  <a:srgbClr val="FF0000"/>
                </a:solidFill>
                <a:latin typeface="HGS明朝E" panose="02020900000000000000" pitchFamily="18" charset="-128"/>
                <a:ea typeface="HGS明朝E" panose="02020900000000000000" pitchFamily="18" charset="-128"/>
              </a:rPr>
              <a:t>本人のエンパワーメントを重視</a:t>
            </a:r>
            <a:r>
              <a:rPr kumimoji="0" lang="ja-JP" altLang="en-US" sz="1477" kern="0" dirty="0">
                <a:solidFill>
                  <a:prstClr val="black"/>
                </a:solidFill>
                <a:latin typeface="HGS明朝E" panose="02020900000000000000" pitchFamily="18" charset="-128"/>
                <a:ea typeface="HGS明朝E" panose="02020900000000000000" pitchFamily="18" charset="-128"/>
              </a:rPr>
              <a:t>する</a:t>
            </a:r>
          </a:p>
          <a:p>
            <a:pPr defTabSz="843868">
              <a:defRPr/>
            </a:pPr>
            <a:r>
              <a:rPr kumimoji="0" lang="ja-JP" altLang="en-US" sz="1477" kern="0" dirty="0">
                <a:solidFill>
                  <a:prstClr val="black"/>
                </a:solidFill>
                <a:latin typeface="HGS明朝E" panose="02020900000000000000" pitchFamily="18" charset="-128"/>
                <a:ea typeface="HGS明朝E" panose="02020900000000000000" pitchFamily="18" charset="-128"/>
              </a:rPr>
              <a:t>④ </a:t>
            </a:r>
            <a:r>
              <a:rPr kumimoji="0" lang="ja-JP" altLang="en-US" sz="1477" kern="0" dirty="0">
                <a:solidFill>
                  <a:srgbClr val="FF0000"/>
                </a:solidFill>
                <a:latin typeface="HGS明朝E" panose="02020900000000000000" pitchFamily="18" charset="-128"/>
                <a:ea typeface="HGS明朝E" panose="02020900000000000000" pitchFamily="18" charset="-128"/>
              </a:rPr>
              <a:t>権利擁護</a:t>
            </a:r>
            <a:r>
              <a:rPr kumimoji="0" lang="ja-JP" altLang="en-US" sz="1477" kern="0" dirty="0">
                <a:solidFill>
                  <a:prstClr val="black"/>
                </a:solidFill>
                <a:latin typeface="HGS明朝E" panose="02020900000000000000" pitchFamily="18" charset="-128"/>
                <a:ea typeface="HGS明朝E" panose="02020900000000000000" pitchFamily="18" charset="-128"/>
              </a:rPr>
              <a:t>の視点をもつ</a:t>
            </a:r>
          </a:p>
          <a:p>
            <a:pPr defTabSz="843868">
              <a:defRPr/>
            </a:pPr>
            <a:r>
              <a:rPr kumimoji="0" lang="ja-JP" altLang="en-US" sz="1477" kern="0" dirty="0">
                <a:solidFill>
                  <a:prstClr val="black"/>
                </a:solidFill>
                <a:latin typeface="HGS明朝E" panose="02020900000000000000" pitchFamily="18" charset="-128"/>
                <a:ea typeface="HGS明朝E" panose="02020900000000000000" pitchFamily="18" charset="-128"/>
              </a:rPr>
              <a:t>⑤ </a:t>
            </a:r>
            <a:r>
              <a:rPr kumimoji="0" lang="ja-JP" altLang="en-US" sz="1477" kern="0" dirty="0">
                <a:solidFill>
                  <a:srgbClr val="FF0000"/>
                </a:solidFill>
                <a:latin typeface="HGS明朝E" panose="02020900000000000000" pitchFamily="18" charset="-128"/>
                <a:ea typeface="HGS明朝E" panose="02020900000000000000" pitchFamily="18" charset="-128"/>
              </a:rPr>
              <a:t>施設から地域における生活への移行</a:t>
            </a:r>
            <a:r>
              <a:rPr kumimoji="0" lang="ja-JP" altLang="en-US" sz="1477" kern="0" dirty="0">
                <a:solidFill>
                  <a:prstClr val="black"/>
                </a:solidFill>
                <a:latin typeface="HGS明朝E" panose="02020900000000000000" pitchFamily="18" charset="-128"/>
                <a:ea typeface="HGS明朝E" panose="02020900000000000000" pitchFamily="18" charset="-128"/>
              </a:rPr>
              <a:t>という視点をもつ</a:t>
            </a:r>
          </a:p>
          <a:p>
            <a:pPr defTabSz="843868">
              <a:defRPr/>
            </a:pPr>
            <a:r>
              <a:rPr kumimoji="0" lang="ja-JP" altLang="en-US" sz="1477" kern="0" dirty="0">
                <a:solidFill>
                  <a:prstClr val="black"/>
                </a:solidFill>
                <a:latin typeface="HGS明朝E" panose="02020900000000000000" pitchFamily="18" charset="-128"/>
                <a:ea typeface="HGS明朝E" panose="02020900000000000000" pitchFamily="18" charset="-128"/>
              </a:rPr>
              <a:t>⑥</a:t>
            </a:r>
            <a:r>
              <a:rPr kumimoji="0" lang="ja-JP" altLang="en-US" sz="1477" kern="0" dirty="0">
                <a:solidFill>
                  <a:srgbClr val="FF0000"/>
                </a:solidFill>
                <a:latin typeface="HGS明朝E" panose="02020900000000000000" pitchFamily="18" charset="-128"/>
                <a:ea typeface="HGS明朝E" panose="02020900000000000000" pitchFamily="18" charset="-128"/>
              </a:rPr>
              <a:t> 必要に応じて、制度化に向けて働きかける視点</a:t>
            </a:r>
            <a:r>
              <a:rPr kumimoji="0" lang="ja-JP" altLang="en-US" sz="1477" kern="0" dirty="0">
                <a:solidFill>
                  <a:prstClr val="black"/>
                </a:solidFill>
                <a:latin typeface="HGS明朝E" panose="02020900000000000000" pitchFamily="18" charset="-128"/>
                <a:ea typeface="HGS明朝E" panose="02020900000000000000" pitchFamily="18" charset="-128"/>
              </a:rPr>
              <a:t>をもつ</a:t>
            </a:r>
          </a:p>
        </p:txBody>
      </p:sp>
      <p:sp>
        <p:nvSpPr>
          <p:cNvPr id="12" name="正方形/長方形 11"/>
          <p:cNvSpPr/>
          <p:nvPr/>
        </p:nvSpPr>
        <p:spPr>
          <a:xfrm>
            <a:off x="932393" y="4231292"/>
            <a:ext cx="7861550" cy="490134"/>
          </a:xfrm>
          <a:prstGeom prst="rect">
            <a:avLst/>
          </a:prstGeom>
        </p:spPr>
        <p:txBody>
          <a:bodyPr wrap="square">
            <a:spAutoFit/>
          </a:bodyPr>
          <a:lstStyle/>
          <a:p>
            <a:r>
              <a:rPr lang="ja-JP" altLang="en-US" sz="2585" dirty="0">
                <a:solidFill>
                  <a:prstClr val="black"/>
                </a:solidFill>
                <a:latin typeface="HGS明朝E" panose="02020900000000000000" pitchFamily="18" charset="-128"/>
                <a:ea typeface="HGS明朝E" panose="02020900000000000000" pitchFamily="18" charset="-128"/>
              </a:rPr>
              <a:t>社会福祉法人の使命を果たすための５つの視点</a:t>
            </a:r>
          </a:p>
        </p:txBody>
      </p:sp>
      <p:sp>
        <p:nvSpPr>
          <p:cNvPr id="13" name="角丸四角形 12"/>
          <p:cNvSpPr/>
          <p:nvPr/>
        </p:nvSpPr>
        <p:spPr>
          <a:xfrm>
            <a:off x="569251" y="528766"/>
            <a:ext cx="8283581" cy="4416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585" dirty="0">
                <a:solidFill>
                  <a:srgbClr val="FFFFFF"/>
                </a:solidFill>
                <a:latin typeface="HGP明朝E" panose="02020900000000000000" pitchFamily="18" charset="-128"/>
                <a:ea typeface="HGP明朝E" panose="02020900000000000000" pitchFamily="18" charset="-128"/>
              </a:rPr>
              <a:t>大　切　に　し　て　い　る　こ　と</a:t>
            </a:r>
          </a:p>
        </p:txBody>
      </p:sp>
      <p:sp>
        <p:nvSpPr>
          <p:cNvPr id="14" name="テキスト ボックス 13"/>
          <p:cNvSpPr txBox="1"/>
          <p:nvPr/>
        </p:nvSpPr>
        <p:spPr>
          <a:xfrm rot="21265778">
            <a:off x="5807994" y="5231660"/>
            <a:ext cx="3220292" cy="1446550"/>
          </a:xfrm>
          <a:prstGeom prst="rect">
            <a:avLst/>
          </a:prstGeom>
          <a:noFill/>
        </p:spPr>
        <p:txBody>
          <a:bodyPr wrap="square" rtlCol="0">
            <a:spAutoFit/>
          </a:bodyPr>
          <a:lstStyle/>
          <a:p>
            <a:r>
              <a:rPr lang="ja-JP" altLang="en-US" sz="4400" dirty="0">
                <a:solidFill>
                  <a:srgbClr val="FF0000"/>
                </a:solidFill>
                <a:latin typeface="HGP創英ﾌﾟﾚｾﾞﾝｽEB" panose="02020800000000000000" pitchFamily="18" charset="-128"/>
                <a:ea typeface="HGP創英ﾌﾟﾚｾﾞﾝｽEB" panose="02020800000000000000" pitchFamily="18" charset="-128"/>
              </a:rPr>
              <a:t>Ｍｉｓｓｉｏｎ　</a:t>
            </a:r>
            <a:r>
              <a:rPr lang="ja-JP" altLang="en-US" sz="4400" dirty="0" smtClean="0">
                <a:solidFill>
                  <a:srgbClr val="FF0000"/>
                </a:solidFill>
                <a:latin typeface="HGP創英ﾌﾟﾚｾﾞﾝｽEB" panose="02020800000000000000" pitchFamily="18" charset="-128"/>
                <a:ea typeface="HGP創英ﾌﾟﾚｾﾞﾝｽEB" panose="02020800000000000000" pitchFamily="18" charset="-128"/>
              </a:rPr>
              <a:t>　　　</a:t>
            </a:r>
            <a:endParaRPr lang="en-US" altLang="ja-JP" sz="4400" dirty="0" smtClean="0">
              <a:solidFill>
                <a:srgbClr val="FF0000"/>
              </a:solidFill>
              <a:latin typeface="HGP創英ﾌﾟﾚｾﾞﾝｽEB" panose="02020800000000000000" pitchFamily="18" charset="-128"/>
              <a:ea typeface="HGP創英ﾌﾟﾚｾﾞﾝｽEB" panose="02020800000000000000" pitchFamily="18" charset="-128"/>
            </a:endParaRPr>
          </a:p>
          <a:p>
            <a:r>
              <a:rPr lang="ja-JP" altLang="en-US" sz="4400" dirty="0">
                <a:solidFill>
                  <a:srgbClr val="FF0000"/>
                </a:solidFill>
                <a:latin typeface="HGP創英ﾌﾟﾚｾﾞﾝｽEB" panose="02020800000000000000" pitchFamily="18" charset="-128"/>
                <a:ea typeface="HGP創英ﾌﾟﾚｾﾞﾝｽEB" panose="02020800000000000000" pitchFamily="18" charset="-128"/>
              </a:rPr>
              <a:t>　</a:t>
            </a:r>
            <a:r>
              <a:rPr lang="ja-JP" altLang="en-US" sz="4400" dirty="0" smtClean="0">
                <a:solidFill>
                  <a:srgbClr val="FF0000"/>
                </a:solidFill>
                <a:latin typeface="HGP創英ﾌﾟﾚｾﾞﾝｽEB" panose="02020800000000000000" pitchFamily="18" charset="-128"/>
                <a:ea typeface="HGP創英ﾌﾟﾚｾﾞﾝｽEB" panose="02020800000000000000" pitchFamily="18" charset="-128"/>
              </a:rPr>
              <a:t>　Ｄｒｉｖｅｎ</a:t>
            </a:r>
            <a:endParaRPr lang="ja-JP" altLang="en-US" sz="4400" dirty="0">
              <a:solidFill>
                <a:srgbClr val="FF0000"/>
              </a:solidFill>
              <a:latin typeface="HGP創英ﾌﾟﾚｾﾞﾝｽEB" panose="02020800000000000000" pitchFamily="18" charset="-128"/>
              <a:ea typeface="HGP創英ﾌﾟﾚｾﾞﾝｽEB" panose="02020800000000000000" pitchFamily="18" charset="-128"/>
            </a:endParaRPr>
          </a:p>
        </p:txBody>
      </p:sp>
      <p:sp>
        <p:nvSpPr>
          <p:cNvPr id="15" name="スライド番号プレースホルダー 14"/>
          <p:cNvSpPr>
            <a:spLocks noGrp="1"/>
          </p:cNvSpPr>
          <p:nvPr>
            <p:ph type="sldNum" sz="quarter" idx="12"/>
          </p:nvPr>
        </p:nvSpPr>
        <p:spPr/>
        <p:txBody>
          <a:bodyPr/>
          <a:lstStyle/>
          <a:p>
            <a:fld id="{C1E59EC2-C991-490C-8B12-10A5A788F3FE}" type="slidenum">
              <a:rPr lang="ja-JP" altLang="en-US" smtClean="0">
                <a:solidFill>
                  <a:srgbClr val="A6B727"/>
                </a:solidFill>
              </a:rPr>
              <a:pPr/>
              <a:t>77</a:t>
            </a:fld>
            <a:endParaRPr lang="ja-JP" altLang="en-US">
              <a:solidFill>
                <a:srgbClr val="A6B727"/>
              </a:solidFill>
            </a:endParaRPr>
          </a:p>
        </p:txBody>
      </p:sp>
    </p:spTree>
    <p:extLst>
      <p:ext uri="{BB962C8B-B14F-4D97-AF65-F5344CB8AC3E}">
        <p14:creationId xmlns:p14="http://schemas.microsoft.com/office/powerpoint/2010/main" val="26479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107347" y="1699387"/>
            <a:ext cx="1997870" cy="660502"/>
          </a:xfrm>
          <a:prstGeom prst="rect">
            <a:avLst/>
          </a:prstGeom>
          <a:noFill/>
        </p:spPr>
        <p:txBody>
          <a:bodyPr wrap="square" rtlCol="0">
            <a:spAutoFit/>
          </a:bodyPr>
          <a:lstStyle/>
          <a:p>
            <a:r>
              <a:rPr lang="ja-JP" altLang="en-US" sz="3692" dirty="0">
                <a:solidFill>
                  <a:prstClr val="black"/>
                </a:solidFill>
                <a:latin typeface="HGP創英角ﾎﾟｯﾌﾟ体" panose="040B0A00000000000000" pitchFamily="50" charset="-128"/>
                <a:ea typeface="HGP創英角ﾎﾟｯﾌﾟ体" panose="040B0A00000000000000" pitchFamily="50" charset="-128"/>
              </a:rPr>
              <a:t>施　設</a:t>
            </a:r>
          </a:p>
        </p:txBody>
      </p:sp>
      <p:sp>
        <p:nvSpPr>
          <p:cNvPr id="3" name="テキスト ボックス 2"/>
          <p:cNvSpPr txBox="1"/>
          <p:nvPr/>
        </p:nvSpPr>
        <p:spPr>
          <a:xfrm>
            <a:off x="6296906" y="1699387"/>
            <a:ext cx="1997870" cy="660502"/>
          </a:xfrm>
          <a:prstGeom prst="rect">
            <a:avLst/>
          </a:prstGeom>
          <a:noFill/>
        </p:spPr>
        <p:txBody>
          <a:bodyPr wrap="square" rtlCol="0">
            <a:spAutoFit/>
          </a:bodyPr>
          <a:lstStyle/>
          <a:p>
            <a:r>
              <a:rPr lang="ja-JP" altLang="en-US" sz="3692" dirty="0">
                <a:solidFill>
                  <a:prstClr val="black"/>
                </a:solidFill>
                <a:latin typeface="HGP創英角ﾎﾟｯﾌﾟ体" panose="040B0A00000000000000" pitchFamily="50" charset="-128"/>
                <a:ea typeface="HGP創英角ﾎﾟｯﾌﾟ体" panose="040B0A00000000000000" pitchFamily="50" charset="-128"/>
              </a:rPr>
              <a:t>自　宅</a:t>
            </a:r>
          </a:p>
        </p:txBody>
      </p:sp>
      <p:sp>
        <p:nvSpPr>
          <p:cNvPr id="4" name="テキスト ボックス 3"/>
          <p:cNvSpPr txBox="1"/>
          <p:nvPr/>
        </p:nvSpPr>
        <p:spPr>
          <a:xfrm>
            <a:off x="1107347" y="2898242"/>
            <a:ext cx="1997870" cy="660502"/>
          </a:xfrm>
          <a:prstGeom prst="rect">
            <a:avLst/>
          </a:prstGeom>
          <a:noFill/>
        </p:spPr>
        <p:txBody>
          <a:bodyPr wrap="square" rtlCol="0">
            <a:spAutoFit/>
          </a:bodyPr>
          <a:lstStyle/>
          <a:p>
            <a:r>
              <a:rPr lang="ja-JP" altLang="en-US" sz="3692" dirty="0">
                <a:solidFill>
                  <a:prstClr val="black"/>
                </a:solidFill>
                <a:latin typeface="HGP創英角ﾎﾟｯﾌﾟ体" panose="040B0A00000000000000" pitchFamily="50" charset="-128"/>
                <a:ea typeface="HGP創英角ﾎﾟｯﾌﾟ体" panose="040B0A00000000000000" pitchFamily="50" charset="-128"/>
              </a:rPr>
              <a:t>育てる</a:t>
            </a:r>
          </a:p>
        </p:txBody>
      </p:sp>
      <p:sp>
        <p:nvSpPr>
          <p:cNvPr id="5" name="テキスト ボックス 4"/>
          <p:cNvSpPr txBox="1"/>
          <p:nvPr/>
        </p:nvSpPr>
        <p:spPr>
          <a:xfrm>
            <a:off x="6358856" y="2898242"/>
            <a:ext cx="1997870" cy="660502"/>
          </a:xfrm>
          <a:prstGeom prst="rect">
            <a:avLst/>
          </a:prstGeom>
          <a:noFill/>
        </p:spPr>
        <p:txBody>
          <a:bodyPr wrap="square" rtlCol="0">
            <a:spAutoFit/>
          </a:bodyPr>
          <a:lstStyle/>
          <a:p>
            <a:r>
              <a:rPr lang="ja-JP" altLang="en-US" sz="3692" dirty="0">
                <a:solidFill>
                  <a:prstClr val="black"/>
                </a:solidFill>
                <a:latin typeface="HGP創英角ﾎﾟｯﾌﾟ体" panose="040B0A00000000000000" pitchFamily="50" charset="-128"/>
                <a:ea typeface="HGP創英角ﾎﾟｯﾌﾟ体" panose="040B0A00000000000000" pitchFamily="50" charset="-128"/>
              </a:rPr>
              <a:t>育　つ</a:t>
            </a:r>
          </a:p>
        </p:txBody>
      </p:sp>
      <p:sp>
        <p:nvSpPr>
          <p:cNvPr id="6" name="テキスト ボックス 5"/>
          <p:cNvSpPr txBox="1"/>
          <p:nvPr/>
        </p:nvSpPr>
        <p:spPr>
          <a:xfrm>
            <a:off x="1107347" y="4014293"/>
            <a:ext cx="1997870" cy="660502"/>
          </a:xfrm>
          <a:prstGeom prst="rect">
            <a:avLst/>
          </a:prstGeom>
          <a:noFill/>
        </p:spPr>
        <p:txBody>
          <a:bodyPr wrap="square" rtlCol="0">
            <a:spAutoFit/>
          </a:bodyPr>
          <a:lstStyle/>
          <a:p>
            <a:r>
              <a:rPr lang="ja-JP" altLang="en-US" sz="3692" dirty="0">
                <a:solidFill>
                  <a:prstClr val="black"/>
                </a:solidFill>
                <a:latin typeface="HGP創英角ﾎﾟｯﾌﾟ体" panose="040B0A00000000000000" pitchFamily="50" charset="-128"/>
                <a:ea typeface="HGP創英角ﾎﾟｯﾌﾟ体" panose="040B0A00000000000000" pitchFamily="50" charset="-128"/>
              </a:rPr>
              <a:t>専門性</a:t>
            </a:r>
          </a:p>
        </p:txBody>
      </p:sp>
      <p:sp>
        <p:nvSpPr>
          <p:cNvPr id="7" name="テキスト ボックス 6"/>
          <p:cNvSpPr txBox="1"/>
          <p:nvPr/>
        </p:nvSpPr>
        <p:spPr>
          <a:xfrm>
            <a:off x="5942427" y="3929063"/>
            <a:ext cx="2597575" cy="887935"/>
          </a:xfrm>
          <a:prstGeom prst="rect">
            <a:avLst/>
          </a:prstGeom>
          <a:noFill/>
        </p:spPr>
        <p:txBody>
          <a:bodyPr wrap="square" rtlCol="0">
            <a:spAutoFit/>
          </a:bodyPr>
          <a:lstStyle/>
          <a:p>
            <a:pPr algn="ctr"/>
            <a:r>
              <a:rPr lang="ja-JP" altLang="en-US" sz="2585" dirty="0">
                <a:solidFill>
                  <a:srgbClr val="FF0000"/>
                </a:solidFill>
                <a:latin typeface="HGP創英角ﾎﾟｯﾌﾟ体" panose="040B0A00000000000000" pitchFamily="50" charset="-128"/>
                <a:ea typeface="HGP創英角ﾎﾟｯﾌﾟ体" panose="040B0A00000000000000" pitchFamily="50" charset="-128"/>
              </a:rPr>
              <a:t>素人・家族介護</a:t>
            </a:r>
            <a:endParaRPr lang="en-US" altLang="ja-JP" sz="2585" dirty="0">
              <a:solidFill>
                <a:srgbClr val="FF0000"/>
              </a:solidFill>
              <a:latin typeface="HGP創英角ﾎﾟｯﾌﾟ体" panose="040B0A00000000000000" pitchFamily="50" charset="-128"/>
              <a:ea typeface="HGP創英角ﾎﾟｯﾌﾟ体" panose="040B0A00000000000000" pitchFamily="50" charset="-128"/>
            </a:endParaRPr>
          </a:p>
          <a:p>
            <a:pPr algn="ctr"/>
            <a:r>
              <a:rPr lang="ja-JP" altLang="en-US" sz="2585" dirty="0">
                <a:solidFill>
                  <a:srgbClr val="FF0000"/>
                </a:solidFill>
                <a:latin typeface="HGP創英角ﾎﾟｯﾌﾟ体" panose="040B0A00000000000000" pitchFamily="50" charset="-128"/>
                <a:ea typeface="HGP創英角ﾎﾟｯﾌﾟ体" panose="040B0A00000000000000" pitchFamily="50" charset="-128"/>
              </a:rPr>
              <a:t>自己責任</a:t>
            </a:r>
          </a:p>
        </p:txBody>
      </p:sp>
      <p:sp>
        <p:nvSpPr>
          <p:cNvPr id="8" name="矢印: 左右 7"/>
          <p:cNvSpPr/>
          <p:nvPr/>
        </p:nvSpPr>
        <p:spPr>
          <a:xfrm>
            <a:off x="3275578" y="1970416"/>
            <a:ext cx="2439260" cy="28651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endParaRPr>
          </a:p>
        </p:txBody>
      </p:sp>
      <p:sp>
        <p:nvSpPr>
          <p:cNvPr id="9" name="矢印: 左右 8"/>
          <p:cNvSpPr/>
          <p:nvPr/>
        </p:nvSpPr>
        <p:spPr>
          <a:xfrm>
            <a:off x="3275578" y="3081700"/>
            <a:ext cx="2439260" cy="28651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endParaRPr>
          </a:p>
        </p:txBody>
      </p:sp>
      <p:sp>
        <p:nvSpPr>
          <p:cNvPr id="10" name="矢印: 左右 9"/>
          <p:cNvSpPr/>
          <p:nvPr/>
        </p:nvSpPr>
        <p:spPr>
          <a:xfrm>
            <a:off x="3275578" y="4197751"/>
            <a:ext cx="2439260" cy="28651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endParaRPr>
          </a:p>
        </p:txBody>
      </p:sp>
      <p:sp>
        <p:nvSpPr>
          <p:cNvPr id="11" name="テキスト ボックス 10"/>
          <p:cNvSpPr txBox="1"/>
          <p:nvPr/>
        </p:nvSpPr>
        <p:spPr>
          <a:xfrm>
            <a:off x="1147356" y="5427418"/>
            <a:ext cx="7147420" cy="603691"/>
          </a:xfrm>
          <a:prstGeom prst="rect">
            <a:avLst/>
          </a:prstGeom>
          <a:noFill/>
        </p:spPr>
        <p:txBody>
          <a:bodyPr wrap="square" rtlCol="0">
            <a:spAutoFit/>
          </a:bodyPr>
          <a:lstStyle/>
          <a:p>
            <a:r>
              <a:rPr lang="ja-JP" altLang="en-US" sz="3323" dirty="0">
                <a:solidFill>
                  <a:prstClr val="black"/>
                </a:solidFill>
                <a:latin typeface="HGP創英角ﾎﾟｯﾌﾟ体" panose="040B0A00000000000000" pitchFamily="50" charset="-128"/>
                <a:ea typeface="HGP創英角ﾎﾟｯﾌﾟ体" panose="040B0A00000000000000" pitchFamily="50" charset="-128"/>
              </a:rPr>
              <a:t>「贈与返礼」としての介護を支援する</a:t>
            </a:r>
          </a:p>
        </p:txBody>
      </p:sp>
      <p:sp>
        <p:nvSpPr>
          <p:cNvPr id="12" name="テキスト ボックス 11"/>
          <p:cNvSpPr txBox="1"/>
          <p:nvPr/>
        </p:nvSpPr>
        <p:spPr>
          <a:xfrm>
            <a:off x="1591018" y="507663"/>
            <a:ext cx="7170788" cy="717440"/>
          </a:xfrm>
          <a:prstGeom prst="rect">
            <a:avLst/>
          </a:prstGeom>
          <a:noFill/>
        </p:spPr>
        <p:txBody>
          <a:bodyPr wrap="square" rtlCol="0">
            <a:spAutoFit/>
          </a:bodyPr>
          <a:lstStyle/>
          <a:p>
            <a:r>
              <a:rPr lang="ja-JP" altLang="en-US" sz="4062" dirty="0">
                <a:solidFill>
                  <a:prstClr val="black"/>
                </a:solidFill>
                <a:latin typeface="HGP創英角ﾎﾟｯﾌﾟ体" panose="040B0A00000000000000" pitchFamily="50" charset="-128"/>
                <a:ea typeface="HGP創英角ﾎﾟｯﾌﾟ体" panose="040B0A00000000000000" pitchFamily="50" charset="-128"/>
              </a:rPr>
              <a:t>介護の仕事をどう見るのか</a:t>
            </a:r>
          </a:p>
        </p:txBody>
      </p:sp>
      <p:sp>
        <p:nvSpPr>
          <p:cNvPr id="13" name="テキスト ボックス 12"/>
          <p:cNvSpPr txBox="1"/>
          <p:nvPr/>
        </p:nvSpPr>
        <p:spPr>
          <a:xfrm>
            <a:off x="471848" y="4667726"/>
            <a:ext cx="4023360" cy="291170"/>
          </a:xfrm>
          <a:prstGeom prst="rect">
            <a:avLst/>
          </a:prstGeom>
          <a:noFill/>
        </p:spPr>
        <p:txBody>
          <a:bodyPr wrap="square" rtlCol="0">
            <a:spAutoFit/>
          </a:bodyPr>
          <a:lstStyle/>
          <a:p>
            <a:r>
              <a:rPr lang="ja-JP" altLang="en-US" sz="1292" b="1" dirty="0">
                <a:solidFill>
                  <a:prstClr val="black"/>
                </a:solidFill>
              </a:rPr>
              <a:t>（プロフェッショナル　ヒューマンサービス）</a:t>
            </a:r>
          </a:p>
        </p:txBody>
      </p:sp>
      <p:sp>
        <p:nvSpPr>
          <p:cNvPr id="16" name="テキスト ボックス 15"/>
          <p:cNvSpPr txBox="1"/>
          <p:nvPr/>
        </p:nvSpPr>
        <p:spPr>
          <a:xfrm>
            <a:off x="6034065" y="4809777"/>
            <a:ext cx="2414298" cy="546945"/>
          </a:xfrm>
          <a:prstGeom prst="rect">
            <a:avLst/>
          </a:prstGeom>
          <a:noFill/>
        </p:spPr>
        <p:txBody>
          <a:bodyPr wrap="square" rtlCol="0">
            <a:spAutoFit/>
          </a:bodyPr>
          <a:lstStyle/>
          <a:p>
            <a:r>
              <a:rPr lang="ja-JP" altLang="en-US" sz="1662" dirty="0">
                <a:solidFill>
                  <a:prstClr val="black"/>
                </a:solidFill>
              </a:rPr>
              <a:t>（贈与返礼としての介護）</a:t>
            </a:r>
            <a:endParaRPr lang="en-US" altLang="ja-JP" sz="1662" dirty="0">
              <a:solidFill>
                <a:prstClr val="black"/>
              </a:solidFill>
            </a:endParaRPr>
          </a:p>
          <a:p>
            <a:r>
              <a:rPr lang="ja-JP" altLang="en-US" sz="1292" dirty="0">
                <a:solidFill>
                  <a:prstClr val="black"/>
                </a:solidFill>
              </a:rPr>
              <a:t>　　　　　　平川克美氏</a:t>
            </a:r>
          </a:p>
        </p:txBody>
      </p:sp>
      <p:sp>
        <p:nvSpPr>
          <p:cNvPr id="14" name="テキスト ボックス 13"/>
          <p:cNvSpPr txBox="1"/>
          <p:nvPr/>
        </p:nvSpPr>
        <p:spPr>
          <a:xfrm rot="21194648">
            <a:off x="2961750" y="6175805"/>
            <a:ext cx="265621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kumimoji="1" lang="ja-JP" altLang="en-US" sz="2400" dirty="0" smtClean="0">
                <a:latin typeface="HGP明朝E" panose="02020900000000000000" pitchFamily="18" charset="-128"/>
                <a:ea typeface="HGP明朝E" panose="02020900000000000000" pitchFamily="18" charset="-128"/>
              </a:rPr>
              <a:t>家族支援の根拠</a:t>
            </a:r>
            <a:endParaRPr kumimoji="1" lang="ja-JP" altLang="en-US" sz="2400" dirty="0">
              <a:latin typeface="HGP明朝E" panose="02020900000000000000" pitchFamily="18" charset="-128"/>
              <a:ea typeface="HGP明朝E" panose="02020900000000000000" pitchFamily="18" charset="-128"/>
            </a:endParaRPr>
          </a:p>
        </p:txBody>
      </p:sp>
      <p:sp>
        <p:nvSpPr>
          <p:cNvPr id="15" name="スライド番号プレースホルダー 14"/>
          <p:cNvSpPr>
            <a:spLocks noGrp="1"/>
          </p:cNvSpPr>
          <p:nvPr>
            <p:ph type="sldNum" sz="quarter" idx="12"/>
          </p:nvPr>
        </p:nvSpPr>
        <p:spPr/>
        <p:txBody>
          <a:bodyPr/>
          <a:lstStyle/>
          <a:p>
            <a:fld id="{ECD45430-9DA8-45E0-A9CB-F9A8E2941524}" type="slidenum">
              <a:rPr lang="ja-JP" altLang="en-US" smtClean="0">
                <a:solidFill>
                  <a:srgbClr val="073E87"/>
                </a:solidFill>
              </a:rPr>
              <a:pPr/>
              <a:t>78</a:t>
            </a:fld>
            <a:endParaRPr lang="ja-JP" altLang="en-US">
              <a:solidFill>
                <a:srgbClr val="073E87"/>
              </a:solidFill>
            </a:endParaRPr>
          </a:p>
        </p:txBody>
      </p:sp>
    </p:spTree>
    <p:extLst>
      <p:ext uri="{BB962C8B-B14F-4D97-AF65-F5344CB8AC3E}">
        <p14:creationId xmlns:p14="http://schemas.microsoft.com/office/powerpoint/2010/main" val="424116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animBg="1"/>
      <p:bldP spid="9" grpId="0" animBg="1"/>
      <p:bldP spid="10" grpId="0" animBg="1"/>
      <p:bldP spid="11" grpId="0"/>
      <p:bldP spid="13" grpId="0"/>
      <p:bldP spid="16" grpId="0"/>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882894" y="1724137"/>
            <a:ext cx="7378211" cy="170491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4345" tIns="42174" rIns="84345" bIns="42174" anchor="ctr">
            <a:spAutoFit/>
          </a:bodyPr>
          <a:lstStyle/>
          <a:p>
            <a:r>
              <a:rPr lang="ja-JP" altLang="en-US" sz="1662" b="1">
                <a:solidFill>
                  <a:prstClr val="black"/>
                </a:solidFill>
              </a:rPr>
              <a:t>　　</a:t>
            </a:r>
            <a:r>
              <a:rPr lang="ja-JP" altLang="en-US" sz="2215" b="1">
                <a:solidFill>
                  <a:srgbClr val="FF0000"/>
                </a:solidFill>
              </a:rPr>
              <a:t>レヴィンの法則　：　Ｂ（行動）＝ｆ（Ｐ（個人）・Ｅ（環境））</a:t>
            </a:r>
            <a:br>
              <a:rPr lang="ja-JP" altLang="en-US" sz="2215" b="1">
                <a:solidFill>
                  <a:srgbClr val="FF0000"/>
                </a:solidFill>
              </a:rPr>
            </a:br>
            <a:r>
              <a:rPr lang="ja-JP" altLang="en-US" sz="1662">
                <a:solidFill>
                  <a:prstClr val="black"/>
                </a:solidFill>
              </a:rPr>
              <a:t>　　　　　　　　　</a:t>
            </a:r>
          </a:p>
          <a:p>
            <a:r>
              <a:rPr lang="ja-JP" altLang="en-US" sz="1662">
                <a:solidFill>
                  <a:prstClr val="black"/>
                </a:solidFill>
              </a:rPr>
              <a:t>Ｂ＝</a:t>
            </a:r>
            <a:r>
              <a:rPr lang="en-US" altLang="ja-JP" sz="1662">
                <a:solidFill>
                  <a:prstClr val="black"/>
                </a:solidFill>
              </a:rPr>
              <a:t>Behavior(</a:t>
            </a:r>
            <a:r>
              <a:rPr lang="ja-JP" altLang="en-US" sz="1662">
                <a:solidFill>
                  <a:prstClr val="black"/>
                </a:solidFill>
              </a:rPr>
              <a:t>行動</a:t>
            </a:r>
            <a:r>
              <a:rPr lang="en-US" altLang="ja-JP" sz="1662">
                <a:solidFill>
                  <a:prstClr val="black"/>
                </a:solidFill>
              </a:rPr>
              <a:t>)</a:t>
            </a:r>
            <a:br>
              <a:rPr lang="en-US" altLang="ja-JP" sz="1662">
                <a:solidFill>
                  <a:prstClr val="black"/>
                </a:solidFill>
              </a:rPr>
            </a:br>
            <a:r>
              <a:rPr lang="ja-JP" altLang="en-US" sz="1662">
                <a:solidFill>
                  <a:prstClr val="black"/>
                </a:solidFill>
              </a:rPr>
              <a:t>ｆ＝</a:t>
            </a:r>
            <a:r>
              <a:rPr lang="en-US" altLang="ja-JP" sz="1662">
                <a:solidFill>
                  <a:prstClr val="black"/>
                </a:solidFill>
              </a:rPr>
              <a:t>Function(</a:t>
            </a:r>
            <a:r>
              <a:rPr lang="ja-JP" altLang="en-US" sz="1662">
                <a:solidFill>
                  <a:prstClr val="black"/>
                </a:solidFill>
              </a:rPr>
              <a:t>関数</a:t>
            </a:r>
            <a:r>
              <a:rPr lang="en-US" altLang="ja-JP" sz="1662">
                <a:solidFill>
                  <a:prstClr val="black"/>
                </a:solidFill>
              </a:rPr>
              <a:t>)</a:t>
            </a:r>
            <a:br>
              <a:rPr lang="en-US" altLang="ja-JP" sz="1662">
                <a:solidFill>
                  <a:prstClr val="black"/>
                </a:solidFill>
              </a:rPr>
            </a:br>
            <a:r>
              <a:rPr lang="ja-JP" altLang="en-US" sz="1662">
                <a:solidFill>
                  <a:prstClr val="black"/>
                </a:solidFill>
              </a:rPr>
              <a:t>Ｐ＝</a:t>
            </a:r>
            <a:r>
              <a:rPr lang="en-US" altLang="ja-JP" sz="1662">
                <a:solidFill>
                  <a:prstClr val="black"/>
                </a:solidFill>
              </a:rPr>
              <a:t>Personality(</a:t>
            </a:r>
            <a:r>
              <a:rPr lang="ja-JP" altLang="en-US" sz="1662">
                <a:solidFill>
                  <a:prstClr val="black"/>
                </a:solidFill>
              </a:rPr>
              <a:t>人間性</a:t>
            </a:r>
            <a:r>
              <a:rPr lang="en-US" altLang="ja-JP" sz="1662">
                <a:solidFill>
                  <a:prstClr val="black"/>
                </a:solidFill>
              </a:rPr>
              <a:t>､</a:t>
            </a:r>
            <a:r>
              <a:rPr lang="ja-JP" altLang="en-US" sz="1662">
                <a:solidFill>
                  <a:prstClr val="black"/>
                </a:solidFill>
              </a:rPr>
              <a:t>人格</a:t>
            </a:r>
            <a:r>
              <a:rPr lang="en-US" altLang="ja-JP" sz="1662">
                <a:solidFill>
                  <a:prstClr val="black"/>
                </a:solidFill>
              </a:rPr>
              <a:t>､</a:t>
            </a:r>
            <a:r>
              <a:rPr lang="ja-JP" altLang="en-US" sz="1662">
                <a:solidFill>
                  <a:prstClr val="black"/>
                </a:solidFill>
              </a:rPr>
              <a:t>個性</a:t>
            </a:r>
            <a:r>
              <a:rPr lang="en-US" altLang="ja-JP" sz="1662">
                <a:solidFill>
                  <a:prstClr val="black"/>
                </a:solidFill>
              </a:rPr>
              <a:t>､</a:t>
            </a:r>
            <a:r>
              <a:rPr lang="ja-JP" altLang="en-US" sz="1662">
                <a:solidFill>
                  <a:prstClr val="black"/>
                </a:solidFill>
              </a:rPr>
              <a:t>価値観</a:t>
            </a:r>
            <a:r>
              <a:rPr lang="en-US" altLang="ja-JP" sz="1662">
                <a:solidFill>
                  <a:prstClr val="black"/>
                </a:solidFill>
              </a:rPr>
              <a:t>､</a:t>
            </a:r>
            <a:r>
              <a:rPr lang="ja-JP" altLang="en-US" sz="1662">
                <a:solidFill>
                  <a:prstClr val="black"/>
                </a:solidFill>
              </a:rPr>
              <a:t>性格等々</a:t>
            </a:r>
            <a:r>
              <a:rPr lang="en-US" altLang="ja-JP" sz="1662">
                <a:solidFill>
                  <a:prstClr val="black"/>
                </a:solidFill>
              </a:rPr>
              <a:t>)</a:t>
            </a:r>
            <a:br>
              <a:rPr lang="en-US" altLang="ja-JP" sz="1662">
                <a:solidFill>
                  <a:prstClr val="black"/>
                </a:solidFill>
              </a:rPr>
            </a:br>
            <a:r>
              <a:rPr lang="ja-JP" altLang="en-US" sz="1662">
                <a:solidFill>
                  <a:prstClr val="black"/>
                </a:solidFill>
              </a:rPr>
              <a:t>Ｅ＝</a:t>
            </a:r>
            <a:r>
              <a:rPr lang="en-US" altLang="ja-JP" sz="1662">
                <a:solidFill>
                  <a:prstClr val="black"/>
                </a:solidFill>
              </a:rPr>
              <a:t>Environment(</a:t>
            </a:r>
            <a:r>
              <a:rPr lang="ja-JP" altLang="en-US" sz="1662">
                <a:solidFill>
                  <a:prstClr val="black"/>
                </a:solidFill>
              </a:rPr>
              <a:t>周囲の状況</a:t>
            </a:r>
            <a:r>
              <a:rPr lang="en-US" altLang="ja-JP" sz="1662">
                <a:solidFill>
                  <a:prstClr val="black"/>
                </a:solidFill>
              </a:rPr>
              <a:t>､</a:t>
            </a:r>
            <a:r>
              <a:rPr lang="ja-JP" altLang="en-US" sz="1662">
                <a:solidFill>
                  <a:prstClr val="black"/>
                </a:solidFill>
              </a:rPr>
              <a:t>集団の規制</a:t>
            </a:r>
            <a:r>
              <a:rPr lang="en-US" altLang="ja-JP" sz="1662">
                <a:solidFill>
                  <a:prstClr val="black"/>
                </a:solidFill>
              </a:rPr>
              <a:t>､</a:t>
            </a:r>
            <a:r>
              <a:rPr lang="ja-JP" altLang="en-US" sz="1662">
                <a:solidFill>
                  <a:prstClr val="black"/>
                </a:solidFill>
              </a:rPr>
              <a:t>人間関係</a:t>
            </a:r>
            <a:r>
              <a:rPr lang="en-US" altLang="ja-JP" sz="1662">
                <a:solidFill>
                  <a:prstClr val="black"/>
                </a:solidFill>
              </a:rPr>
              <a:t>､</a:t>
            </a:r>
            <a:r>
              <a:rPr lang="ja-JP" altLang="en-US" sz="1662">
                <a:solidFill>
                  <a:prstClr val="black"/>
                </a:solidFill>
              </a:rPr>
              <a:t>風土等々</a:t>
            </a:r>
            <a:r>
              <a:rPr lang="en-US" altLang="ja-JP" sz="1662">
                <a:solidFill>
                  <a:prstClr val="black"/>
                </a:solidFill>
              </a:rPr>
              <a:t>)</a:t>
            </a:r>
          </a:p>
        </p:txBody>
      </p:sp>
      <p:sp>
        <p:nvSpPr>
          <p:cNvPr id="64515" name="Rectangle 3"/>
          <p:cNvSpPr>
            <a:spLocks noChangeArrowheads="1"/>
          </p:cNvSpPr>
          <p:nvPr/>
        </p:nvSpPr>
        <p:spPr bwMode="auto">
          <a:xfrm>
            <a:off x="0" y="263769"/>
            <a:ext cx="9144000" cy="663820"/>
          </a:xfrm>
          <a:prstGeom prst="rect">
            <a:avLst/>
          </a:prstGeom>
          <a:solidFill>
            <a:schemeClr val="accent6">
              <a:lumMod val="50000"/>
            </a:schemeClr>
          </a:solidFill>
          <a:ln w="0">
            <a:noFill/>
            <a:miter lim="800000"/>
            <a:headEnd/>
            <a:tailEnd/>
          </a:ln>
          <a:effectLst/>
        </p:spPr>
        <p:txBody>
          <a:bodyPr wrap="none" lIns="84345" tIns="42174" rIns="84345" bIns="42174" anchor="ctr"/>
          <a:lstStyle/>
          <a:p>
            <a:pPr algn="ctr"/>
            <a:r>
              <a:rPr lang="ja-JP" altLang="en-US" sz="3692" b="1" dirty="0">
                <a:solidFill>
                  <a:prstClr val="white"/>
                </a:solidFill>
                <a:effectLst>
                  <a:outerShdw blurRad="38100" dist="38100" dir="2700000" algn="tl">
                    <a:srgbClr val="000000">
                      <a:alpha val="43137"/>
                    </a:srgbClr>
                  </a:outerShdw>
                </a:effectLst>
              </a:rPr>
              <a:t>レヴィンの法則</a:t>
            </a:r>
          </a:p>
        </p:txBody>
      </p:sp>
      <p:sp>
        <p:nvSpPr>
          <p:cNvPr id="64516" name="Text Box 4"/>
          <p:cNvSpPr txBox="1">
            <a:spLocks noChangeArrowheads="1"/>
          </p:cNvSpPr>
          <p:nvPr/>
        </p:nvSpPr>
        <p:spPr bwMode="auto">
          <a:xfrm>
            <a:off x="1049147" y="3428866"/>
            <a:ext cx="6780334" cy="164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345" tIns="42174" rIns="84345" bIns="42174">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846" dirty="0">
                <a:solidFill>
                  <a:prstClr val="black"/>
                </a:solidFill>
              </a:rPr>
              <a:t>「人間の行動は、本人のパーソナリティと、本人を取り囲む環境の二つを変数とする関数で表される」というもので、わかりやすく言うと、</a:t>
            </a:r>
          </a:p>
          <a:p>
            <a:pPr eaLnBrk="1" hangingPunct="1">
              <a:spcBef>
                <a:spcPct val="50000"/>
              </a:spcBef>
            </a:pPr>
            <a:r>
              <a:rPr lang="ja-JP" altLang="en-US" sz="1846" dirty="0">
                <a:solidFill>
                  <a:srgbClr val="FF0000"/>
                </a:solidFill>
              </a:rPr>
              <a:t>人間の行動を決定するのは「個性・人格」の要素が</a:t>
            </a:r>
            <a:r>
              <a:rPr lang="en-US" altLang="ja-JP" sz="1846" dirty="0">
                <a:solidFill>
                  <a:srgbClr val="FF0000"/>
                </a:solidFill>
              </a:rPr>
              <a:t>50</a:t>
            </a:r>
            <a:r>
              <a:rPr lang="ja-JP" altLang="en-US" sz="1846" dirty="0">
                <a:solidFill>
                  <a:srgbClr val="FF0000"/>
                </a:solidFill>
              </a:rPr>
              <a:t>パーセント、残りの</a:t>
            </a:r>
            <a:r>
              <a:rPr lang="en-US" altLang="ja-JP" sz="1846" dirty="0">
                <a:solidFill>
                  <a:srgbClr val="FF0000"/>
                </a:solidFill>
              </a:rPr>
              <a:t>50</a:t>
            </a:r>
            <a:r>
              <a:rPr lang="ja-JP" altLang="en-US" sz="1846" dirty="0">
                <a:solidFill>
                  <a:srgbClr val="FF0000"/>
                </a:solidFill>
              </a:rPr>
              <a:t>パーセントは「環境」で、そこに多少の個人差が生まれるということ</a:t>
            </a:r>
          </a:p>
        </p:txBody>
      </p:sp>
      <p:sp>
        <p:nvSpPr>
          <p:cNvPr id="64517" name="Rectangle 5"/>
          <p:cNvSpPr>
            <a:spLocks noChangeArrowheads="1"/>
          </p:cNvSpPr>
          <p:nvPr/>
        </p:nvSpPr>
        <p:spPr bwMode="auto">
          <a:xfrm>
            <a:off x="466499" y="5325601"/>
            <a:ext cx="8211000" cy="48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345" tIns="42174" rIns="84345" bIns="42174">
            <a:spAutoFit/>
          </a:bodyPr>
          <a:lstStyle/>
          <a:p>
            <a:r>
              <a:rPr lang="ja-JP" altLang="en-US" sz="2585" dirty="0">
                <a:solidFill>
                  <a:srgbClr val="FF0000"/>
                </a:solidFill>
              </a:rPr>
              <a:t>人の行動は</a:t>
            </a:r>
            <a:r>
              <a:rPr lang="ja-JP" altLang="en-US" sz="2585" b="1" dirty="0">
                <a:solidFill>
                  <a:srgbClr val="FF0000"/>
                </a:solidFill>
              </a:rPr>
              <a:t>個人の資質のみなならず、環境にも影響される</a:t>
            </a:r>
            <a:endParaRPr lang="ja-JP" altLang="en-US" sz="2585" dirty="0">
              <a:solidFill>
                <a:srgbClr val="FF0000"/>
              </a:solidFill>
            </a:endParaRPr>
          </a:p>
        </p:txBody>
      </p:sp>
      <p:sp>
        <p:nvSpPr>
          <p:cNvPr id="64518" name="Rectangle 6"/>
          <p:cNvSpPr>
            <a:spLocks noChangeArrowheads="1"/>
          </p:cNvSpPr>
          <p:nvPr/>
        </p:nvSpPr>
        <p:spPr bwMode="auto">
          <a:xfrm>
            <a:off x="649243" y="1075361"/>
            <a:ext cx="7839103" cy="369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4345" tIns="42174" rIns="84345" bIns="42174" anchor="ctr">
            <a:spAutoFit/>
          </a:bodyPr>
          <a:lstStyle/>
          <a:p>
            <a:r>
              <a:rPr lang="ja-JP" altLang="en-US" sz="1846" b="1" dirty="0">
                <a:solidFill>
                  <a:prstClr val="black"/>
                </a:solidFill>
              </a:rPr>
              <a:t>社会心理学の父クルト・レヴィン</a:t>
            </a:r>
            <a:r>
              <a:rPr lang="ja-JP" altLang="en-US" sz="1846" dirty="0">
                <a:solidFill>
                  <a:prstClr val="black"/>
                </a:solidFill>
              </a:rPr>
              <a:t>（</a:t>
            </a:r>
            <a:r>
              <a:rPr lang="en-US" altLang="ja-JP" sz="1846" b="1" dirty="0">
                <a:solidFill>
                  <a:prstClr val="black"/>
                </a:solidFill>
              </a:rPr>
              <a:t>Kurt </a:t>
            </a:r>
            <a:r>
              <a:rPr lang="en-US" altLang="ja-JP" sz="1846" b="1" dirty="0" err="1">
                <a:solidFill>
                  <a:prstClr val="black"/>
                </a:solidFill>
              </a:rPr>
              <a:t>Lewin</a:t>
            </a:r>
            <a:r>
              <a:rPr lang="en-US" altLang="ja-JP" sz="1846" dirty="0">
                <a:solidFill>
                  <a:prstClr val="black"/>
                </a:solidFill>
              </a:rPr>
              <a:t>, </a:t>
            </a:r>
            <a:r>
              <a:rPr lang="en-US" altLang="ja-JP" sz="1846" dirty="0">
                <a:solidFill>
                  <a:prstClr val="black"/>
                </a:solidFill>
                <a:hlinkClick r:id="rId2" tooltip="1890年"/>
              </a:rPr>
              <a:t>1890</a:t>
            </a:r>
            <a:r>
              <a:rPr lang="ja-JP" altLang="en-US" sz="1846" dirty="0">
                <a:solidFill>
                  <a:prstClr val="black"/>
                </a:solidFill>
                <a:hlinkClick r:id="rId2" tooltip="1890年"/>
              </a:rPr>
              <a:t>年</a:t>
            </a:r>
            <a:r>
              <a:rPr lang="en-US" altLang="ja-JP" sz="1846" dirty="0">
                <a:solidFill>
                  <a:prstClr val="black"/>
                </a:solidFill>
                <a:hlinkClick r:id="rId3" tooltip="9月9日"/>
              </a:rPr>
              <a:t>9</a:t>
            </a:r>
            <a:r>
              <a:rPr lang="ja-JP" altLang="en-US" sz="1846" dirty="0">
                <a:solidFill>
                  <a:prstClr val="black"/>
                </a:solidFill>
                <a:hlinkClick r:id="rId3" tooltip="9月9日"/>
              </a:rPr>
              <a:t>月</a:t>
            </a:r>
            <a:r>
              <a:rPr lang="en-US" altLang="ja-JP" sz="1846" dirty="0">
                <a:solidFill>
                  <a:prstClr val="black"/>
                </a:solidFill>
                <a:hlinkClick r:id="rId3" tooltip="9月9日"/>
              </a:rPr>
              <a:t>9</a:t>
            </a:r>
            <a:r>
              <a:rPr lang="ja-JP" altLang="en-US" sz="1846" dirty="0">
                <a:solidFill>
                  <a:prstClr val="black"/>
                </a:solidFill>
                <a:hlinkClick r:id="rId3" tooltip="9月9日"/>
              </a:rPr>
              <a:t>日</a:t>
            </a:r>
            <a:r>
              <a:rPr lang="ja-JP" altLang="en-US" sz="1846" dirty="0">
                <a:solidFill>
                  <a:prstClr val="black"/>
                </a:solidFill>
              </a:rPr>
              <a:t> </a:t>
            </a:r>
            <a:r>
              <a:rPr lang="en-US" altLang="ja-JP" sz="1846" dirty="0">
                <a:solidFill>
                  <a:prstClr val="black"/>
                </a:solidFill>
              </a:rPr>
              <a:t>- </a:t>
            </a:r>
            <a:r>
              <a:rPr lang="en-US" altLang="ja-JP" sz="1846" dirty="0">
                <a:solidFill>
                  <a:prstClr val="black"/>
                </a:solidFill>
                <a:hlinkClick r:id="rId4" tooltip="1947年"/>
              </a:rPr>
              <a:t>1947</a:t>
            </a:r>
            <a:r>
              <a:rPr lang="ja-JP" altLang="en-US" sz="1846" dirty="0">
                <a:solidFill>
                  <a:prstClr val="black"/>
                </a:solidFill>
                <a:hlinkClick r:id="rId4" tooltip="1947年"/>
              </a:rPr>
              <a:t>年</a:t>
            </a:r>
            <a:r>
              <a:rPr lang="en-US" altLang="ja-JP" sz="1846" dirty="0">
                <a:solidFill>
                  <a:prstClr val="black"/>
                </a:solidFill>
                <a:hlinkClick r:id="rId5" tooltip="2月12日"/>
              </a:rPr>
              <a:t>2</a:t>
            </a:r>
            <a:r>
              <a:rPr lang="ja-JP" altLang="en-US" sz="1846" dirty="0">
                <a:solidFill>
                  <a:prstClr val="black"/>
                </a:solidFill>
                <a:hlinkClick r:id="rId5" tooltip="2月12日"/>
              </a:rPr>
              <a:t>月</a:t>
            </a:r>
            <a:r>
              <a:rPr lang="en-US" altLang="ja-JP" sz="1846" dirty="0">
                <a:solidFill>
                  <a:prstClr val="black"/>
                </a:solidFill>
                <a:hlinkClick r:id="rId5" tooltip="2月12日"/>
              </a:rPr>
              <a:t>12</a:t>
            </a:r>
            <a:r>
              <a:rPr lang="ja-JP" altLang="en-US" sz="1846" dirty="0">
                <a:solidFill>
                  <a:prstClr val="black"/>
                </a:solidFill>
                <a:hlinkClick r:id="rId5" tooltip="2月12日"/>
              </a:rPr>
              <a:t>日</a:t>
            </a:r>
            <a:r>
              <a:rPr lang="ja-JP" altLang="en-US" sz="1846" dirty="0">
                <a:solidFill>
                  <a:prstClr val="black"/>
                </a:solidFill>
              </a:rPr>
              <a:t>） </a:t>
            </a:r>
          </a:p>
        </p:txBody>
      </p:sp>
      <p:sp>
        <p:nvSpPr>
          <p:cNvPr id="2" name="スライド番号プレースホルダー 1"/>
          <p:cNvSpPr>
            <a:spLocks noGrp="1"/>
          </p:cNvSpPr>
          <p:nvPr>
            <p:ph type="sldNum" sz="quarter" idx="12"/>
          </p:nvPr>
        </p:nvSpPr>
        <p:spPr/>
        <p:txBody>
          <a:bodyPr/>
          <a:lstStyle/>
          <a:p>
            <a:fld id="{ECD45430-9DA8-45E0-A9CB-F9A8E2941524}" type="slidenum">
              <a:rPr lang="ja-JP" altLang="en-US" smtClean="0">
                <a:solidFill>
                  <a:srgbClr val="073E87"/>
                </a:solidFill>
              </a:rPr>
              <a:pPr/>
              <a:t>79</a:t>
            </a:fld>
            <a:endParaRPr lang="ja-JP" altLang="en-US">
              <a:solidFill>
                <a:srgbClr val="073E87"/>
              </a:solidFill>
            </a:endParaRPr>
          </a:p>
        </p:txBody>
      </p:sp>
    </p:spTree>
    <p:extLst>
      <p:ext uri="{BB962C8B-B14F-4D97-AF65-F5344CB8AC3E}">
        <p14:creationId xmlns:p14="http://schemas.microsoft.com/office/powerpoint/2010/main" val="15552777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hashimotosama_4.14.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857250"/>
            <a:ext cx="9144000" cy="5143500"/>
          </a:xfrm>
          <a:prstGeom prst="rect">
            <a:avLst/>
          </a:prstGeom>
        </p:spPr>
      </p:pic>
      <p:sp>
        <p:nvSpPr>
          <p:cNvPr id="2" name="スライド番号プレースホルダー 1"/>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8</a:t>
            </a:fld>
            <a:endParaRPr lang="ja-JP" altLang="en-US">
              <a:solidFill>
                <a:prstClr val="black">
                  <a:tint val="75000"/>
                </a:prstClr>
              </a:solidFill>
            </a:endParaRPr>
          </a:p>
        </p:txBody>
      </p:sp>
    </p:spTree>
    <p:extLst>
      <p:ext uri="{BB962C8B-B14F-4D97-AF65-F5344CB8AC3E}">
        <p14:creationId xmlns:p14="http://schemas.microsoft.com/office/powerpoint/2010/main" val="413490167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179" name="Rectangle 11"/>
          <p:cNvSpPr>
            <a:spLocks noChangeArrowheads="1"/>
          </p:cNvSpPr>
          <p:nvPr/>
        </p:nvSpPr>
        <p:spPr bwMode="auto">
          <a:xfrm>
            <a:off x="783981" y="2099898"/>
            <a:ext cx="7643446" cy="1861038"/>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z="1662">
              <a:solidFill>
                <a:srgbClr val="000000"/>
              </a:solidFill>
            </a:endParaRPr>
          </a:p>
        </p:txBody>
      </p:sp>
      <p:sp>
        <p:nvSpPr>
          <p:cNvPr id="7178" name="Rectangle 10"/>
          <p:cNvSpPr>
            <a:spLocks noChangeArrowheads="1"/>
          </p:cNvSpPr>
          <p:nvPr/>
        </p:nvSpPr>
        <p:spPr bwMode="auto">
          <a:xfrm>
            <a:off x="2710963" y="2299190"/>
            <a:ext cx="5583115" cy="146245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z="1662">
              <a:solidFill>
                <a:srgbClr val="000000"/>
              </a:solidFill>
            </a:endParaRPr>
          </a:p>
        </p:txBody>
      </p:sp>
      <p:sp>
        <p:nvSpPr>
          <p:cNvPr id="7172" name="Rectangle 4"/>
          <p:cNvSpPr>
            <a:spLocks noChangeArrowheads="1"/>
          </p:cNvSpPr>
          <p:nvPr/>
        </p:nvSpPr>
        <p:spPr bwMode="auto">
          <a:xfrm>
            <a:off x="3641483" y="770794"/>
            <a:ext cx="1595803" cy="465992"/>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ja-JP" altLang="en-US" sz="1662">
                <a:solidFill>
                  <a:srgbClr val="000000"/>
                </a:solidFill>
              </a:rPr>
              <a:t>健康状態</a:t>
            </a:r>
          </a:p>
        </p:txBody>
      </p:sp>
      <p:sp>
        <p:nvSpPr>
          <p:cNvPr id="7173" name="Rectangle 5"/>
          <p:cNvSpPr>
            <a:spLocks noChangeArrowheads="1"/>
          </p:cNvSpPr>
          <p:nvPr/>
        </p:nvSpPr>
        <p:spPr bwMode="auto">
          <a:xfrm>
            <a:off x="3043606" y="2564424"/>
            <a:ext cx="2791557" cy="93052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ja-JP" sz="1662">
              <a:solidFill>
                <a:srgbClr val="000000"/>
              </a:solidFill>
            </a:endParaRPr>
          </a:p>
        </p:txBody>
      </p:sp>
      <p:sp>
        <p:nvSpPr>
          <p:cNvPr id="7174" name="Rectangle 6"/>
          <p:cNvSpPr>
            <a:spLocks noChangeArrowheads="1"/>
          </p:cNvSpPr>
          <p:nvPr/>
        </p:nvSpPr>
        <p:spPr bwMode="auto">
          <a:xfrm>
            <a:off x="915866" y="2498483"/>
            <a:ext cx="1329103" cy="106386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ja-JP" altLang="en-US" sz="1662">
                <a:solidFill>
                  <a:srgbClr val="000000"/>
                </a:solidFill>
              </a:rPr>
              <a:t>心身機能</a:t>
            </a:r>
          </a:p>
          <a:p>
            <a:pPr algn="ctr" fontAlgn="base">
              <a:spcBef>
                <a:spcPct val="0"/>
              </a:spcBef>
              <a:spcAft>
                <a:spcPct val="0"/>
              </a:spcAft>
            </a:pPr>
            <a:r>
              <a:rPr lang="ja-JP" altLang="en-US" sz="1662">
                <a:solidFill>
                  <a:srgbClr val="000000"/>
                </a:solidFill>
              </a:rPr>
              <a:t>身体構造</a:t>
            </a:r>
          </a:p>
        </p:txBody>
      </p:sp>
      <p:sp>
        <p:nvSpPr>
          <p:cNvPr id="7175" name="Rectangle 7"/>
          <p:cNvSpPr>
            <a:spLocks noChangeArrowheads="1"/>
          </p:cNvSpPr>
          <p:nvPr/>
        </p:nvSpPr>
        <p:spPr bwMode="auto">
          <a:xfrm>
            <a:off x="6699739" y="2564423"/>
            <a:ext cx="1395046" cy="79863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ja-JP" altLang="en-US" sz="1662">
                <a:solidFill>
                  <a:srgbClr val="000000"/>
                </a:solidFill>
              </a:rPr>
              <a:t>参　加</a:t>
            </a:r>
          </a:p>
        </p:txBody>
      </p:sp>
      <p:sp>
        <p:nvSpPr>
          <p:cNvPr id="7176" name="Rectangle 8"/>
          <p:cNvSpPr>
            <a:spLocks noChangeArrowheads="1"/>
          </p:cNvSpPr>
          <p:nvPr/>
        </p:nvSpPr>
        <p:spPr bwMode="auto">
          <a:xfrm>
            <a:off x="2045678" y="5090746"/>
            <a:ext cx="1129812" cy="398585"/>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ja-JP" altLang="en-US" sz="1662">
                <a:solidFill>
                  <a:srgbClr val="000000"/>
                </a:solidFill>
              </a:rPr>
              <a:t>環境因子</a:t>
            </a:r>
          </a:p>
        </p:txBody>
      </p:sp>
      <p:sp>
        <p:nvSpPr>
          <p:cNvPr id="7180" name="Text Box 12"/>
          <p:cNvSpPr txBox="1">
            <a:spLocks noChangeArrowheads="1"/>
          </p:cNvSpPr>
          <p:nvPr/>
        </p:nvSpPr>
        <p:spPr bwMode="auto">
          <a:xfrm>
            <a:off x="3906716" y="2697774"/>
            <a:ext cx="997927" cy="34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ja-JP" altLang="en-US" sz="1662">
                <a:solidFill>
                  <a:srgbClr val="000000"/>
                </a:solidFill>
              </a:rPr>
              <a:t>活　動</a:t>
            </a:r>
          </a:p>
        </p:txBody>
      </p:sp>
      <p:sp>
        <p:nvSpPr>
          <p:cNvPr id="7182" name="Text Box 14"/>
          <p:cNvSpPr txBox="1">
            <a:spLocks noChangeArrowheads="1"/>
          </p:cNvSpPr>
          <p:nvPr/>
        </p:nvSpPr>
        <p:spPr bwMode="auto">
          <a:xfrm>
            <a:off x="4705350" y="2963009"/>
            <a:ext cx="1195754" cy="234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ja-JP" altLang="en-US" sz="923">
                <a:solidFill>
                  <a:srgbClr val="000000"/>
                </a:solidFill>
              </a:rPr>
              <a:t>実行している状況</a:t>
            </a:r>
          </a:p>
        </p:txBody>
      </p:sp>
      <p:sp>
        <p:nvSpPr>
          <p:cNvPr id="7183" name="Text Box 15"/>
          <p:cNvSpPr txBox="1">
            <a:spLocks noChangeArrowheads="1"/>
          </p:cNvSpPr>
          <p:nvPr/>
        </p:nvSpPr>
        <p:spPr bwMode="auto">
          <a:xfrm>
            <a:off x="3109548" y="2963008"/>
            <a:ext cx="1063869" cy="262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ja-JP" altLang="en-US" sz="1108">
                <a:solidFill>
                  <a:srgbClr val="000000"/>
                </a:solidFill>
              </a:rPr>
              <a:t>能　　力</a:t>
            </a:r>
          </a:p>
        </p:txBody>
      </p:sp>
      <p:sp>
        <p:nvSpPr>
          <p:cNvPr id="7184" name="Text Box 16"/>
          <p:cNvSpPr txBox="1">
            <a:spLocks noChangeArrowheads="1"/>
          </p:cNvSpPr>
          <p:nvPr/>
        </p:nvSpPr>
        <p:spPr bwMode="auto">
          <a:xfrm>
            <a:off x="3109547" y="3163767"/>
            <a:ext cx="1263162" cy="262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ja-JP" altLang="en-US" sz="1108">
                <a:solidFill>
                  <a:srgbClr val="000000"/>
                </a:solidFill>
              </a:rPr>
              <a:t>（できる“活動”）</a:t>
            </a:r>
          </a:p>
        </p:txBody>
      </p:sp>
      <p:sp>
        <p:nvSpPr>
          <p:cNvPr id="7185" name="Text Box 17"/>
          <p:cNvSpPr txBox="1">
            <a:spLocks noChangeArrowheads="1"/>
          </p:cNvSpPr>
          <p:nvPr/>
        </p:nvSpPr>
        <p:spPr bwMode="auto">
          <a:xfrm>
            <a:off x="4572001" y="3163767"/>
            <a:ext cx="1263162" cy="262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ja-JP" altLang="en-US" sz="1108">
                <a:solidFill>
                  <a:srgbClr val="000000"/>
                </a:solidFill>
              </a:rPr>
              <a:t>（している“活動”）</a:t>
            </a:r>
          </a:p>
        </p:txBody>
      </p:sp>
      <p:sp>
        <p:nvSpPr>
          <p:cNvPr id="7186" name="Line 18"/>
          <p:cNvSpPr>
            <a:spLocks noChangeShapeType="1"/>
          </p:cNvSpPr>
          <p:nvPr/>
        </p:nvSpPr>
        <p:spPr bwMode="auto">
          <a:xfrm>
            <a:off x="4438650" y="2963009"/>
            <a:ext cx="0" cy="53046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ja-JP" altLang="en-US" sz="1662">
              <a:solidFill>
                <a:srgbClr val="000000"/>
              </a:solidFill>
            </a:endParaRPr>
          </a:p>
        </p:txBody>
      </p:sp>
      <p:sp>
        <p:nvSpPr>
          <p:cNvPr id="7187" name="Rectangle 19"/>
          <p:cNvSpPr>
            <a:spLocks noChangeArrowheads="1"/>
          </p:cNvSpPr>
          <p:nvPr/>
        </p:nvSpPr>
        <p:spPr bwMode="auto">
          <a:xfrm>
            <a:off x="5701812" y="5090746"/>
            <a:ext cx="1129811" cy="398585"/>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ja-JP" altLang="en-US" sz="1662">
                <a:solidFill>
                  <a:srgbClr val="000000"/>
                </a:solidFill>
              </a:rPr>
              <a:t>個人因子</a:t>
            </a:r>
          </a:p>
        </p:txBody>
      </p:sp>
      <p:sp>
        <p:nvSpPr>
          <p:cNvPr id="7188" name="Line 20"/>
          <p:cNvSpPr>
            <a:spLocks noChangeShapeType="1"/>
          </p:cNvSpPr>
          <p:nvPr/>
        </p:nvSpPr>
        <p:spPr bwMode="auto">
          <a:xfrm>
            <a:off x="4438650" y="1302727"/>
            <a:ext cx="0" cy="1195754"/>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ja-JP" altLang="en-US" sz="1662">
              <a:solidFill>
                <a:srgbClr val="000000"/>
              </a:solidFill>
            </a:endParaRPr>
          </a:p>
        </p:txBody>
      </p:sp>
      <p:sp>
        <p:nvSpPr>
          <p:cNvPr id="7189" name="Line 21"/>
          <p:cNvSpPr>
            <a:spLocks noChangeShapeType="1"/>
          </p:cNvSpPr>
          <p:nvPr/>
        </p:nvSpPr>
        <p:spPr bwMode="auto">
          <a:xfrm>
            <a:off x="1581150" y="1701312"/>
            <a:ext cx="0" cy="731226"/>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ja-JP" altLang="en-US" sz="1662">
              <a:solidFill>
                <a:srgbClr val="000000"/>
              </a:solidFill>
            </a:endParaRPr>
          </a:p>
        </p:txBody>
      </p:sp>
      <p:sp>
        <p:nvSpPr>
          <p:cNvPr id="7190" name="Line 22"/>
          <p:cNvSpPr>
            <a:spLocks noChangeShapeType="1"/>
          </p:cNvSpPr>
          <p:nvPr/>
        </p:nvSpPr>
        <p:spPr bwMode="auto">
          <a:xfrm flipH="1">
            <a:off x="7363558" y="1701312"/>
            <a:ext cx="0" cy="797169"/>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ja-JP" altLang="en-US" sz="1662">
              <a:solidFill>
                <a:srgbClr val="000000"/>
              </a:solidFill>
            </a:endParaRPr>
          </a:p>
        </p:txBody>
      </p:sp>
      <p:sp>
        <p:nvSpPr>
          <p:cNvPr id="7191" name="Line 23"/>
          <p:cNvSpPr>
            <a:spLocks noChangeShapeType="1"/>
          </p:cNvSpPr>
          <p:nvPr/>
        </p:nvSpPr>
        <p:spPr bwMode="auto">
          <a:xfrm>
            <a:off x="1581152" y="1701312"/>
            <a:ext cx="5782408"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ja-JP" altLang="en-US" sz="1662">
              <a:solidFill>
                <a:srgbClr val="000000"/>
              </a:solidFill>
            </a:endParaRPr>
          </a:p>
        </p:txBody>
      </p:sp>
      <p:sp>
        <p:nvSpPr>
          <p:cNvPr id="7192" name="Line 24"/>
          <p:cNvSpPr>
            <a:spLocks noChangeShapeType="1"/>
          </p:cNvSpPr>
          <p:nvPr/>
        </p:nvSpPr>
        <p:spPr bwMode="auto">
          <a:xfrm flipV="1">
            <a:off x="4438650" y="3562350"/>
            <a:ext cx="0" cy="930519"/>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ja-JP" altLang="en-US" sz="1662">
              <a:solidFill>
                <a:srgbClr val="000000"/>
              </a:solidFill>
            </a:endParaRPr>
          </a:p>
        </p:txBody>
      </p:sp>
      <p:sp>
        <p:nvSpPr>
          <p:cNvPr id="7193" name="Line 25"/>
          <p:cNvSpPr>
            <a:spLocks noChangeShapeType="1"/>
          </p:cNvSpPr>
          <p:nvPr/>
        </p:nvSpPr>
        <p:spPr bwMode="auto">
          <a:xfrm>
            <a:off x="2577612" y="4492869"/>
            <a:ext cx="3722077"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ja-JP" altLang="en-US" sz="1662">
              <a:solidFill>
                <a:srgbClr val="000000"/>
              </a:solidFill>
            </a:endParaRPr>
          </a:p>
        </p:txBody>
      </p:sp>
      <p:sp>
        <p:nvSpPr>
          <p:cNvPr id="7194" name="Line 26"/>
          <p:cNvSpPr>
            <a:spLocks noChangeShapeType="1"/>
          </p:cNvSpPr>
          <p:nvPr/>
        </p:nvSpPr>
        <p:spPr bwMode="auto">
          <a:xfrm flipH="1">
            <a:off x="2577612" y="4492869"/>
            <a:ext cx="0" cy="464527"/>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ja-JP" altLang="en-US" sz="1662">
              <a:solidFill>
                <a:srgbClr val="000000"/>
              </a:solidFill>
            </a:endParaRPr>
          </a:p>
        </p:txBody>
      </p:sp>
      <p:sp>
        <p:nvSpPr>
          <p:cNvPr id="7195" name="Line 27"/>
          <p:cNvSpPr>
            <a:spLocks noChangeShapeType="1"/>
          </p:cNvSpPr>
          <p:nvPr/>
        </p:nvSpPr>
        <p:spPr bwMode="auto">
          <a:xfrm>
            <a:off x="6299689" y="4492869"/>
            <a:ext cx="0" cy="464527"/>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ja-JP" altLang="en-US" sz="1662">
              <a:solidFill>
                <a:srgbClr val="000000"/>
              </a:solidFill>
            </a:endParaRPr>
          </a:p>
        </p:txBody>
      </p:sp>
      <p:sp>
        <p:nvSpPr>
          <p:cNvPr id="7196" name="Line 28"/>
          <p:cNvSpPr>
            <a:spLocks noChangeShapeType="1"/>
          </p:cNvSpPr>
          <p:nvPr/>
        </p:nvSpPr>
        <p:spPr bwMode="auto">
          <a:xfrm>
            <a:off x="1581152" y="4226169"/>
            <a:ext cx="5782408"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ja-JP" altLang="en-US" sz="1662">
              <a:solidFill>
                <a:srgbClr val="000000"/>
              </a:solidFill>
            </a:endParaRPr>
          </a:p>
        </p:txBody>
      </p:sp>
      <p:sp>
        <p:nvSpPr>
          <p:cNvPr id="7197" name="Line 29"/>
          <p:cNvSpPr>
            <a:spLocks noChangeShapeType="1"/>
          </p:cNvSpPr>
          <p:nvPr/>
        </p:nvSpPr>
        <p:spPr bwMode="auto">
          <a:xfrm flipV="1">
            <a:off x="1581150" y="3628292"/>
            <a:ext cx="0" cy="597877"/>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ja-JP" altLang="en-US" sz="1662">
              <a:solidFill>
                <a:srgbClr val="000000"/>
              </a:solidFill>
            </a:endParaRPr>
          </a:p>
        </p:txBody>
      </p:sp>
      <p:sp>
        <p:nvSpPr>
          <p:cNvPr id="7198" name="Line 30"/>
          <p:cNvSpPr>
            <a:spLocks noChangeShapeType="1"/>
          </p:cNvSpPr>
          <p:nvPr/>
        </p:nvSpPr>
        <p:spPr bwMode="auto">
          <a:xfrm flipV="1">
            <a:off x="7363558" y="3494943"/>
            <a:ext cx="0" cy="731226"/>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ja-JP" altLang="en-US" sz="1662">
              <a:solidFill>
                <a:srgbClr val="000000"/>
              </a:solidFill>
            </a:endParaRPr>
          </a:p>
        </p:txBody>
      </p:sp>
      <p:sp>
        <p:nvSpPr>
          <p:cNvPr id="7199" name="Text Box 31"/>
          <p:cNvSpPr txBox="1">
            <a:spLocks noChangeArrowheads="1"/>
          </p:cNvSpPr>
          <p:nvPr/>
        </p:nvSpPr>
        <p:spPr bwMode="auto">
          <a:xfrm>
            <a:off x="8351867" y="2099897"/>
            <a:ext cx="440442" cy="13950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fontAlgn="base">
              <a:spcBef>
                <a:spcPct val="50000"/>
              </a:spcBef>
              <a:spcAft>
                <a:spcPct val="0"/>
              </a:spcAft>
            </a:pPr>
            <a:r>
              <a:rPr lang="ja-JP" altLang="en-US" sz="1662">
                <a:solidFill>
                  <a:srgbClr val="000000"/>
                </a:solidFill>
              </a:rPr>
              <a:t>生活機能</a:t>
            </a:r>
          </a:p>
        </p:txBody>
      </p:sp>
      <p:sp>
        <p:nvSpPr>
          <p:cNvPr id="7200" name="Text Box 32"/>
          <p:cNvSpPr txBox="1">
            <a:spLocks noChangeArrowheads="1"/>
          </p:cNvSpPr>
          <p:nvPr/>
        </p:nvSpPr>
        <p:spPr bwMode="auto">
          <a:xfrm>
            <a:off x="6831623" y="4293577"/>
            <a:ext cx="1795097" cy="2911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ja-JP" altLang="en-US" sz="1292">
                <a:solidFill>
                  <a:srgbClr val="000000"/>
                </a:solidFill>
              </a:rPr>
              <a:t>社会参加促進・支援</a:t>
            </a:r>
          </a:p>
        </p:txBody>
      </p:sp>
      <p:sp>
        <p:nvSpPr>
          <p:cNvPr id="7201" name="Text Box 33"/>
          <p:cNvSpPr txBox="1">
            <a:spLocks noChangeArrowheads="1"/>
          </p:cNvSpPr>
          <p:nvPr/>
        </p:nvSpPr>
        <p:spPr bwMode="auto">
          <a:xfrm>
            <a:off x="583224" y="4359520"/>
            <a:ext cx="1462454" cy="5894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ja-JP" altLang="en-US" sz="1292">
                <a:solidFill>
                  <a:srgbClr val="000000"/>
                </a:solidFill>
              </a:rPr>
              <a:t>機能回復訓練</a:t>
            </a:r>
          </a:p>
          <a:p>
            <a:pPr algn="ctr" fontAlgn="base">
              <a:spcBef>
                <a:spcPct val="50000"/>
              </a:spcBef>
              <a:spcAft>
                <a:spcPct val="0"/>
              </a:spcAft>
            </a:pPr>
            <a:r>
              <a:rPr lang="ja-JP" altLang="en-US" sz="1292">
                <a:solidFill>
                  <a:srgbClr val="000000"/>
                </a:solidFill>
              </a:rPr>
              <a:t>基本動作訓練</a:t>
            </a:r>
          </a:p>
        </p:txBody>
      </p:sp>
      <p:sp>
        <p:nvSpPr>
          <p:cNvPr id="7202" name="Text Box 34"/>
          <p:cNvSpPr txBox="1">
            <a:spLocks noChangeArrowheads="1"/>
          </p:cNvSpPr>
          <p:nvPr/>
        </p:nvSpPr>
        <p:spPr bwMode="auto">
          <a:xfrm>
            <a:off x="3641481" y="4825513"/>
            <a:ext cx="1329103" cy="11860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ja-JP" altLang="en-US" sz="1292">
                <a:solidFill>
                  <a:srgbClr val="000000"/>
                </a:solidFill>
              </a:rPr>
              <a:t>福祉用具</a:t>
            </a:r>
          </a:p>
          <a:p>
            <a:pPr fontAlgn="base">
              <a:spcBef>
                <a:spcPct val="50000"/>
              </a:spcBef>
              <a:spcAft>
                <a:spcPct val="0"/>
              </a:spcAft>
            </a:pPr>
            <a:r>
              <a:rPr lang="ja-JP" altLang="en-US" sz="1292">
                <a:solidFill>
                  <a:srgbClr val="000000"/>
                </a:solidFill>
              </a:rPr>
              <a:t>（歩行補助具等）</a:t>
            </a:r>
          </a:p>
          <a:p>
            <a:pPr fontAlgn="base">
              <a:spcBef>
                <a:spcPct val="50000"/>
              </a:spcBef>
              <a:spcAft>
                <a:spcPct val="0"/>
              </a:spcAft>
            </a:pPr>
            <a:r>
              <a:rPr lang="ja-JP" altLang="en-US" sz="1292">
                <a:solidFill>
                  <a:srgbClr val="000000"/>
                </a:solidFill>
              </a:rPr>
              <a:t>住宅改修</a:t>
            </a:r>
          </a:p>
          <a:p>
            <a:pPr fontAlgn="base">
              <a:spcBef>
                <a:spcPct val="50000"/>
              </a:spcBef>
              <a:spcAft>
                <a:spcPct val="0"/>
              </a:spcAft>
            </a:pPr>
            <a:r>
              <a:rPr lang="ja-JP" altLang="en-US" sz="1292">
                <a:solidFill>
                  <a:srgbClr val="000000"/>
                </a:solidFill>
              </a:rPr>
              <a:t>装具、等</a:t>
            </a:r>
          </a:p>
        </p:txBody>
      </p:sp>
      <p:sp>
        <p:nvSpPr>
          <p:cNvPr id="7203" name="Text Box 35"/>
          <p:cNvSpPr txBox="1">
            <a:spLocks noChangeArrowheads="1"/>
          </p:cNvSpPr>
          <p:nvPr/>
        </p:nvSpPr>
        <p:spPr bwMode="auto">
          <a:xfrm>
            <a:off x="2045677" y="5821974"/>
            <a:ext cx="2392974" cy="5894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ja-JP" altLang="en-US" sz="1292">
                <a:solidFill>
                  <a:srgbClr val="000000"/>
                </a:solidFill>
              </a:rPr>
              <a:t>ケアプランの質</a:t>
            </a:r>
          </a:p>
          <a:p>
            <a:pPr fontAlgn="base">
              <a:spcBef>
                <a:spcPct val="50000"/>
              </a:spcBef>
              <a:spcAft>
                <a:spcPct val="0"/>
              </a:spcAft>
            </a:pPr>
            <a:r>
              <a:rPr lang="ja-JP" altLang="en-US" sz="1292">
                <a:solidFill>
                  <a:srgbClr val="000000"/>
                </a:solidFill>
              </a:rPr>
              <a:t>ケア・リハビリテーション等の質</a:t>
            </a:r>
          </a:p>
        </p:txBody>
      </p:sp>
      <p:sp>
        <p:nvSpPr>
          <p:cNvPr id="7204" name="Line 36"/>
          <p:cNvSpPr>
            <a:spLocks noChangeShapeType="1"/>
          </p:cNvSpPr>
          <p:nvPr/>
        </p:nvSpPr>
        <p:spPr bwMode="auto">
          <a:xfrm flipV="1">
            <a:off x="2577612" y="5556739"/>
            <a:ext cx="0" cy="265235"/>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ja-JP" altLang="en-US" sz="1662">
              <a:solidFill>
                <a:srgbClr val="000000"/>
              </a:solidFill>
            </a:endParaRPr>
          </a:p>
        </p:txBody>
      </p:sp>
      <p:sp>
        <p:nvSpPr>
          <p:cNvPr id="7205" name="Line 37"/>
          <p:cNvSpPr>
            <a:spLocks noChangeShapeType="1"/>
          </p:cNvSpPr>
          <p:nvPr/>
        </p:nvSpPr>
        <p:spPr bwMode="auto">
          <a:xfrm flipH="1">
            <a:off x="3310304" y="5556738"/>
            <a:ext cx="332642"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ja-JP" altLang="en-US" sz="1662">
              <a:solidFill>
                <a:srgbClr val="000000"/>
              </a:solidFill>
            </a:endParaRPr>
          </a:p>
        </p:txBody>
      </p:sp>
      <p:sp>
        <p:nvSpPr>
          <p:cNvPr id="7206" name="Line 38"/>
          <p:cNvSpPr>
            <a:spLocks noChangeShapeType="1"/>
          </p:cNvSpPr>
          <p:nvPr/>
        </p:nvSpPr>
        <p:spPr bwMode="auto">
          <a:xfrm flipH="1">
            <a:off x="3310304" y="5290038"/>
            <a:ext cx="332642"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ja-JP" altLang="en-US" sz="1662">
              <a:solidFill>
                <a:srgbClr val="000000"/>
              </a:solidFill>
            </a:endParaRPr>
          </a:p>
        </p:txBody>
      </p:sp>
      <p:sp>
        <p:nvSpPr>
          <p:cNvPr id="7207" name="Line 39"/>
          <p:cNvSpPr>
            <a:spLocks noChangeShapeType="1"/>
          </p:cNvSpPr>
          <p:nvPr/>
        </p:nvSpPr>
        <p:spPr bwMode="auto">
          <a:xfrm flipH="1">
            <a:off x="3310304" y="4958862"/>
            <a:ext cx="332642"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ja-JP" altLang="en-US" sz="1662">
              <a:solidFill>
                <a:srgbClr val="000000"/>
              </a:solidFill>
            </a:endParaRPr>
          </a:p>
        </p:txBody>
      </p:sp>
      <p:sp>
        <p:nvSpPr>
          <p:cNvPr id="7208" name="Line 40"/>
          <p:cNvSpPr>
            <a:spLocks noChangeShapeType="1"/>
          </p:cNvSpPr>
          <p:nvPr/>
        </p:nvSpPr>
        <p:spPr bwMode="auto">
          <a:xfrm flipH="1" flipV="1">
            <a:off x="1182566" y="3628292"/>
            <a:ext cx="0" cy="597877"/>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ja-JP" altLang="en-US" sz="1662">
              <a:solidFill>
                <a:srgbClr val="000000"/>
              </a:solidFill>
            </a:endParaRPr>
          </a:p>
        </p:txBody>
      </p:sp>
      <p:sp>
        <p:nvSpPr>
          <p:cNvPr id="7209" name="Line 41"/>
          <p:cNvSpPr>
            <a:spLocks noChangeShapeType="1"/>
          </p:cNvSpPr>
          <p:nvPr/>
        </p:nvSpPr>
        <p:spPr bwMode="auto">
          <a:xfrm flipH="1" flipV="1">
            <a:off x="7729904" y="3562351"/>
            <a:ext cx="0" cy="731226"/>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ja-JP" altLang="en-US" sz="1662">
              <a:solidFill>
                <a:srgbClr val="000000"/>
              </a:solidFill>
            </a:endParaRPr>
          </a:p>
        </p:txBody>
      </p:sp>
      <p:sp>
        <p:nvSpPr>
          <p:cNvPr id="7210" name="Text Box 42"/>
          <p:cNvSpPr txBox="1">
            <a:spLocks noChangeArrowheads="1"/>
          </p:cNvSpPr>
          <p:nvPr/>
        </p:nvSpPr>
        <p:spPr bwMode="auto">
          <a:xfrm>
            <a:off x="2844313" y="1302728"/>
            <a:ext cx="1462454" cy="2911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ja-JP" altLang="en-US" sz="1292">
                <a:solidFill>
                  <a:srgbClr val="000000"/>
                </a:solidFill>
              </a:rPr>
              <a:t>「活動」向上訓練</a:t>
            </a:r>
          </a:p>
        </p:txBody>
      </p:sp>
      <p:sp>
        <p:nvSpPr>
          <p:cNvPr id="7211" name="Text Box 43"/>
          <p:cNvSpPr txBox="1">
            <a:spLocks noChangeArrowheads="1"/>
          </p:cNvSpPr>
          <p:nvPr/>
        </p:nvSpPr>
        <p:spPr bwMode="auto">
          <a:xfrm>
            <a:off x="4970586" y="1302728"/>
            <a:ext cx="930520" cy="2911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ja-JP" altLang="en-US" sz="1292">
                <a:solidFill>
                  <a:srgbClr val="000000"/>
                </a:solidFill>
              </a:rPr>
              <a:t>介　　護</a:t>
            </a:r>
          </a:p>
        </p:txBody>
      </p:sp>
      <p:sp>
        <p:nvSpPr>
          <p:cNvPr id="7212" name="Line 44"/>
          <p:cNvSpPr>
            <a:spLocks noChangeShapeType="1"/>
          </p:cNvSpPr>
          <p:nvPr/>
        </p:nvSpPr>
        <p:spPr bwMode="auto">
          <a:xfrm>
            <a:off x="5369169" y="1567963"/>
            <a:ext cx="0" cy="1329104"/>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ja-JP" altLang="en-US" sz="1662">
              <a:solidFill>
                <a:srgbClr val="000000"/>
              </a:solidFill>
            </a:endParaRPr>
          </a:p>
        </p:txBody>
      </p:sp>
      <p:sp>
        <p:nvSpPr>
          <p:cNvPr id="7213" name="Line 45"/>
          <p:cNvSpPr>
            <a:spLocks noChangeShapeType="1"/>
          </p:cNvSpPr>
          <p:nvPr/>
        </p:nvSpPr>
        <p:spPr bwMode="auto">
          <a:xfrm>
            <a:off x="3508131" y="1567963"/>
            <a:ext cx="0" cy="1329104"/>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ja-JP" altLang="en-US" sz="1662">
              <a:solidFill>
                <a:srgbClr val="000000"/>
              </a:solidFill>
            </a:endParaRPr>
          </a:p>
        </p:txBody>
      </p:sp>
      <p:sp>
        <p:nvSpPr>
          <p:cNvPr id="7214" name="Line 46"/>
          <p:cNvSpPr>
            <a:spLocks noChangeShapeType="1"/>
          </p:cNvSpPr>
          <p:nvPr/>
        </p:nvSpPr>
        <p:spPr bwMode="auto">
          <a:xfrm>
            <a:off x="3508131" y="1966546"/>
            <a:ext cx="1395046"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ja-JP" altLang="en-US" sz="1662">
              <a:solidFill>
                <a:srgbClr val="000000"/>
              </a:solidFill>
            </a:endParaRPr>
          </a:p>
        </p:txBody>
      </p:sp>
      <p:sp>
        <p:nvSpPr>
          <p:cNvPr id="7215" name="Line 47"/>
          <p:cNvSpPr>
            <a:spLocks noChangeShapeType="1"/>
          </p:cNvSpPr>
          <p:nvPr/>
        </p:nvSpPr>
        <p:spPr bwMode="auto">
          <a:xfrm flipH="1">
            <a:off x="4904643" y="1966546"/>
            <a:ext cx="0" cy="99646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ja-JP" altLang="en-US" sz="1662">
              <a:solidFill>
                <a:srgbClr val="000000"/>
              </a:solidFill>
            </a:endParaRPr>
          </a:p>
        </p:txBody>
      </p:sp>
      <p:sp>
        <p:nvSpPr>
          <p:cNvPr id="7216" name="Text Box 48"/>
          <p:cNvSpPr txBox="1">
            <a:spLocks noChangeArrowheads="1"/>
          </p:cNvSpPr>
          <p:nvPr/>
        </p:nvSpPr>
        <p:spPr bwMode="auto">
          <a:xfrm>
            <a:off x="6233748" y="637443"/>
            <a:ext cx="1727689" cy="5894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ja-JP" altLang="en-US" sz="1292">
                <a:solidFill>
                  <a:srgbClr val="000000"/>
                </a:solidFill>
              </a:rPr>
              <a:t>かかりつけ医等との</a:t>
            </a:r>
          </a:p>
          <a:p>
            <a:pPr fontAlgn="base">
              <a:spcBef>
                <a:spcPct val="50000"/>
              </a:spcBef>
              <a:spcAft>
                <a:spcPct val="0"/>
              </a:spcAft>
            </a:pPr>
            <a:r>
              <a:rPr lang="ja-JP" altLang="en-US" sz="1292">
                <a:solidFill>
                  <a:srgbClr val="000000"/>
                </a:solidFill>
              </a:rPr>
              <a:t>連携・看護</a:t>
            </a:r>
          </a:p>
        </p:txBody>
      </p:sp>
      <p:sp>
        <p:nvSpPr>
          <p:cNvPr id="7217" name="Line 49"/>
          <p:cNvSpPr>
            <a:spLocks noChangeShapeType="1"/>
          </p:cNvSpPr>
          <p:nvPr/>
        </p:nvSpPr>
        <p:spPr bwMode="auto">
          <a:xfrm flipH="1">
            <a:off x="5369169" y="836735"/>
            <a:ext cx="798635"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ja-JP" altLang="en-US" sz="1662">
              <a:solidFill>
                <a:srgbClr val="000000"/>
              </a:solidFill>
            </a:endParaRPr>
          </a:p>
        </p:txBody>
      </p:sp>
      <p:sp>
        <p:nvSpPr>
          <p:cNvPr id="7218" name="Text Box 50"/>
          <p:cNvSpPr txBox="1">
            <a:spLocks noChangeArrowheads="1"/>
          </p:cNvSpPr>
          <p:nvPr/>
        </p:nvSpPr>
        <p:spPr bwMode="auto">
          <a:xfrm>
            <a:off x="6399336" y="5955324"/>
            <a:ext cx="2392973" cy="447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ja-JP" altLang="en-US" sz="923">
                <a:solidFill>
                  <a:srgbClr val="000000"/>
                </a:solidFill>
              </a:rPr>
              <a:t>介護保険サービスとリハビリテーション</a:t>
            </a:r>
          </a:p>
          <a:p>
            <a:pPr algn="ctr" fontAlgn="base">
              <a:spcBef>
                <a:spcPct val="50000"/>
              </a:spcBef>
              <a:spcAft>
                <a:spcPct val="0"/>
              </a:spcAft>
            </a:pPr>
            <a:r>
              <a:rPr lang="ja-JP" altLang="en-US" sz="923">
                <a:solidFill>
                  <a:srgbClr val="000000"/>
                </a:solidFill>
              </a:rPr>
              <a:t>大川弥生　先生資料</a:t>
            </a:r>
          </a:p>
        </p:txBody>
      </p:sp>
      <p:sp>
        <p:nvSpPr>
          <p:cNvPr id="2" name="テキスト ボックス 1"/>
          <p:cNvSpPr txBox="1"/>
          <p:nvPr/>
        </p:nvSpPr>
        <p:spPr>
          <a:xfrm>
            <a:off x="103162" y="338798"/>
            <a:ext cx="3072328" cy="34810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ja-JP" altLang="en-US" sz="1662" dirty="0">
                <a:solidFill>
                  <a:srgbClr val="FFFFFF"/>
                </a:solidFill>
              </a:rPr>
              <a:t>国際生活機能分類（</a:t>
            </a:r>
            <a:r>
              <a:rPr lang="en-US" altLang="ja-JP" sz="1662" dirty="0">
                <a:solidFill>
                  <a:srgbClr val="FFFFFF"/>
                </a:solidFill>
              </a:rPr>
              <a:t>ICF</a:t>
            </a:r>
            <a:r>
              <a:rPr lang="ja-JP" altLang="en-US" sz="1662" dirty="0">
                <a:solidFill>
                  <a:srgbClr val="FFFFFF"/>
                </a:solidFill>
              </a:rPr>
              <a:t>）概念図</a:t>
            </a:r>
          </a:p>
        </p:txBody>
      </p:sp>
      <p:sp>
        <p:nvSpPr>
          <p:cNvPr id="3" name="スライド番号プレースホルダー 2"/>
          <p:cNvSpPr>
            <a:spLocks noGrp="1"/>
          </p:cNvSpPr>
          <p:nvPr>
            <p:ph type="sldNum" sz="quarter" idx="12"/>
          </p:nvPr>
        </p:nvSpPr>
        <p:spPr/>
        <p:txBody>
          <a:bodyPr/>
          <a:lstStyle/>
          <a:p>
            <a:fld id="{086BA7CE-9B4D-47C4-9EC2-7F08B7BF3119}" type="slidenum">
              <a:rPr lang="en-US" altLang="ja-JP" smtClean="0">
                <a:solidFill>
                  <a:srgbClr val="000000"/>
                </a:solidFill>
              </a:rPr>
              <a:pPr/>
              <a:t>80</a:t>
            </a:fld>
            <a:endParaRPr lang="en-US" altLang="ja-JP">
              <a:solidFill>
                <a:srgbClr val="000000"/>
              </a:solidFill>
            </a:endParaRPr>
          </a:p>
        </p:txBody>
      </p:sp>
    </p:spTree>
    <p:extLst>
      <p:ext uri="{BB962C8B-B14F-4D97-AF65-F5344CB8AC3E}">
        <p14:creationId xmlns:p14="http://schemas.microsoft.com/office/powerpoint/2010/main" val="41087392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2">
            <a:alphaModFix amt="71000"/>
          </a:blip>
          <a:tile tx="0" ty="0" sx="100000" sy="100000" flip="none" algn="tl"/>
        </a:blipFill>
        <a:effectLst/>
      </p:bgPr>
    </p:bg>
    <p:spTree>
      <p:nvGrpSpPr>
        <p:cNvPr id="1" name=""/>
        <p:cNvGrpSpPr/>
        <p:nvPr/>
      </p:nvGrpSpPr>
      <p:grpSpPr>
        <a:xfrm>
          <a:off x="0" y="0"/>
          <a:ext cx="0" cy="0"/>
          <a:chOff x="0" y="0"/>
          <a:chExt cx="0" cy="0"/>
        </a:xfrm>
      </p:grpSpPr>
      <p:sp>
        <p:nvSpPr>
          <p:cNvPr id="277506" name="タイトル 1"/>
          <p:cNvSpPr>
            <a:spLocks noGrp="1"/>
          </p:cNvSpPr>
          <p:nvPr>
            <p:ph type="title"/>
          </p:nvPr>
        </p:nvSpPr>
        <p:spPr>
          <a:xfrm>
            <a:off x="0" y="261044"/>
            <a:ext cx="9144000" cy="648433"/>
          </a:xfrm>
          <a:solidFill>
            <a:schemeClr val="accent5">
              <a:lumMod val="25000"/>
            </a:schemeClr>
          </a:solidFill>
        </p:spPr>
        <p:txBody>
          <a:bodyPr/>
          <a:lstStyle/>
          <a:p>
            <a:pPr eaLnBrk="1" hangingPunct="1"/>
            <a:r>
              <a:rPr lang="en-US" altLang="ja-JP" sz="3323" b="1" dirty="0">
                <a:solidFill>
                  <a:schemeClr val="bg1"/>
                </a:solidFill>
                <a:effectLst>
                  <a:outerShdw blurRad="38100" dist="38100" dir="2700000" algn="tl">
                    <a:srgbClr val="000000">
                      <a:alpha val="43137"/>
                    </a:srgbClr>
                  </a:outerShdw>
                </a:effectLst>
                <a:latin typeface="Times New Roman" panose="02020603050405020304" pitchFamily="18" charset="0"/>
                <a:ea typeface="HGP明朝E" panose="02020900000000000000" pitchFamily="18" charset="-128"/>
                <a:cs typeface="Times New Roman" panose="02020603050405020304" pitchFamily="18" charset="0"/>
              </a:rPr>
              <a:t>Well-being </a:t>
            </a:r>
            <a:r>
              <a:rPr lang="ja-JP" altLang="en-US" sz="3323" b="1" dirty="0">
                <a:solidFill>
                  <a:schemeClr val="bg1"/>
                </a:solidFill>
                <a:effectLst>
                  <a:outerShdw blurRad="38100" dist="38100" dir="2700000" algn="tl">
                    <a:srgbClr val="000000">
                      <a:alpha val="43137"/>
                    </a:srgbClr>
                  </a:outerShdw>
                </a:effectLst>
                <a:latin typeface="Times New Roman" panose="02020603050405020304" pitchFamily="18" charset="0"/>
                <a:ea typeface="HGP明朝E" panose="02020900000000000000" pitchFamily="18" charset="-128"/>
                <a:cs typeface="Times New Roman" panose="02020603050405020304" pitchFamily="18" charset="0"/>
              </a:rPr>
              <a:t>　</a:t>
            </a:r>
            <a:r>
              <a:rPr lang="en-US" altLang="ja-JP" sz="3323" b="1" dirty="0">
                <a:solidFill>
                  <a:schemeClr val="bg1"/>
                </a:solidFill>
                <a:effectLst>
                  <a:outerShdw blurRad="38100" dist="38100" dir="2700000" algn="tl">
                    <a:srgbClr val="000000">
                      <a:alpha val="43137"/>
                    </a:srgbClr>
                  </a:outerShdw>
                </a:effectLst>
                <a:latin typeface="Times New Roman" panose="02020603050405020304" pitchFamily="18" charset="0"/>
                <a:ea typeface="HGP明朝E" panose="02020900000000000000" pitchFamily="18" charset="-128"/>
                <a:cs typeface="Times New Roman" panose="02020603050405020304" pitchFamily="18" charset="0"/>
              </a:rPr>
              <a:t>or</a:t>
            </a:r>
            <a:r>
              <a:rPr lang="ja-JP" altLang="en-US" sz="3323" b="1" dirty="0">
                <a:solidFill>
                  <a:schemeClr val="bg1"/>
                </a:solidFill>
                <a:effectLst>
                  <a:outerShdw blurRad="38100" dist="38100" dir="2700000" algn="tl">
                    <a:srgbClr val="000000">
                      <a:alpha val="43137"/>
                    </a:srgbClr>
                  </a:outerShdw>
                </a:effectLst>
                <a:latin typeface="Times New Roman" panose="02020603050405020304" pitchFamily="18" charset="0"/>
                <a:ea typeface="HGP明朝E" panose="02020900000000000000" pitchFamily="18" charset="-128"/>
                <a:cs typeface="Times New Roman" panose="02020603050405020304" pitchFamily="18" charset="0"/>
              </a:rPr>
              <a:t>　</a:t>
            </a:r>
            <a:r>
              <a:rPr lang="en-US" altLang="ja-JP" sz="3323" b="1" dirty="0">
                <a:solidFill>
                  <a:schemeClr val="bg1"/>
                </a:solidFill>
                <a:effectLst>
                  <a:outerShdw blurRad="38100" dist="38100" dir="2700000" algn="tl">
                    <a:srgbClr val="000000">
                      <a:alpha val="43137"/>
                    </a:srgbClr>
                  </a:outerShdw>
                </a:effectLst>
                <a:latin typeface="Times New Roman" panose="02020603050405020304" pitchFamily="18" charset="0"/>
                <a:ea typeface="HGP明朝E" panose="02020900000000000000" pitchFamily="18" charset="-128"/>
                <a:cs typeface="Times New Roman" panose="02020603050405020304" pitchFamily="18" charset="0"/>
              </a:rPr>
              <a:t> Ill-being ?</a:t>
            </a:r>
            <a:endParaRPr lang="ja-JP" altLang="en-US" sz="3323" b="1" dirty="0">
              <a:solidFill>
                <a:schemeClr val="bg1"/>
              </a:solidFill>
              <a:effectLst>
                <a:outerShdw blurRad="38100" dist="38100" dir="2700000" algn="tl">
                  <a:srgbClr val="000000">
                    <a:alpha val="43137"/>
                  </a:srgbClr>
                </a:outerShdw>
              </a:effectLst>
              <a:latin typeface="Times New Roman" panose="02020603050405020304" pitchFamily="18" charset="0"/>
              <a:ea typeface="HGP明朝E" panose="02020900000000000000" pitchFamily="18" charset="-128"/>
              <a:cs typeface="Times New Roman" panose="02020603050405020304" pitchFamily="18" charset="0"/>
            </a:endParaRPr>
          </a:p>
        </p:txBody>
      </p:sp>
      <p:sp>
        <p:nvSpPr>
          <p:cNvPr id="277507" name="コンテンツ プレースホルダ 2"/>
          <p:cNvSpPr>
            <a:spLocks noGrp="1"/>
          </p:cNvSpPr>
          <p:nvPr>
            <p:ph idx="1"/>
          </p:nvPr>
        </p:nvSpPr>
        <p:spPr>
          <a:xfrm>
            <a:off x="351692" y="1555873"/>
            <a:ext cx="8840367" cy="4121073"/>
          </a:xfrm>
        </p:spPr>
        <p:txBody>
          <a:bodyPr>
            <a:noAutofit/>
          </a:bodyPr>
          <a:lstStyle/>
          <a:p>
            <a:pPr algn="ctr" eaLnBrk="1" hangingPunct="1">
              <a:buFont typeface="Arial" charset="0"/>
              <a:buNone/>
            </a:pPr>
            <a:endParaRPr lang="en-US" altLang="ja-JP" sz="2215" dirty="0">
              <a:latin typeface="Times New Roman" pitchFamily="18" charset="0"/>
              <a:cs typeface="Times New Roman" pitchFamily="18" charset="0"/>
            </a:endParaRPr>
          </a:p>
          <a:p>
            <a:pPr algn="ctr" eaLnBrk="1" hangingPunct="1">
              <a:buFont typeface="Arial" charset="0"/>
              <a:buNone/>
            </a:pPr>
            <a:endParaRPr lang="en-US" altLang="ja-JP" sz="2215" dirty="0">
              <a:latin typeface="Times New Roman" pitchFamily="18" charset="0"/>
              <a:cs typeface="Times New Roman" pitchFamily="18" charset="0"/>
            </a:endParaRPr>
          </a:p>
          <a:p>
            <a:pPr algn="ctr" eaLnBrk="1" hangingPunct="1">
              <a:buFont typeface="Arial" charset="0"/>
              <a:buNone/>
            </a:pPr>
            <a:r>
              <a:rPr lang="en-US" altLang="ja-JP" sz="2215" dirty="0">
                <a:latin typeface="Times New Roman" pitchFamily="18" charset="0"/>
                <a:cs typeface="Times New Roman" pitchFamily="18" charset="0"/>
              </a:rPr>
              <a:t>PERMA</a:t>
            </a:r>
            <a:r>
              <a:rPr lang="ja-JP" altLang="en-US" sz="2215" dirty="0">
                <a:latin typeface="Times New Roman" pitchFamily="18" charset="0"/>
                <a:cs typeface="Times New Roman" pitchFamily="18" charset="0"/>
              </a:rPr>
              <a:t>理論</a:t>
            </a:r>
            <a:endParaRPr lang="en-US" altLang="ja-JP" sz="2215" dirty="0">
              <a:latin typeface="Times New Roman" pitchFamily="18" charset="0"/>
              <a:cs typeface="Times New Roman" pitchFamily="18" charset="0"/>
            </a:endParaRPr>
          </a:p>
          <a:p>
            <a:pPr algn="ctr" eaLnBrk="1" hangingPunct="1">
              <a:buFont typeface="Arial" charset="0"/>
              <a:buNone/>
            </a:pPr>
            <a:endParaRPr lang="en-US" altLang="ja-JP" sz="2215" dirty="0">
              <a:latin typeface="Times New Roman" pitchFamily="18" charset="0"/>
              <a:cs typeface="Times New Roman" pitchFamily="18" charset="0"/>
            </a:endParaRPr>
          </a:p>
          <a:p>
            <a:pPr eaLnBrk="1" hangingPunct="1">
              <a:buFontTx/>
              <a:buNone/>
            </a:pPr>
            <a:r>
              <a:rPr lang="ja-JP" altLang="en-US" sz="2215" dirty="0"/>
              <a:t>　　　　</a:t>
            </a:r>
            <a:r>
              <a:rPr lang="en-US" altLang="ja-JP" sz="2215" dirty="0"/>
              <a:t>P</a:t>
            </a:r>
            <a:r>
              <a:rPr lang="ja-JP" altLang="en-US" sz="2215" dirty="0"/>
              <a:t>・・・・</a:t>
            </a:r>
            <a:r>
              <a:rPr lang="en-US" altLang="ja-JP" sz="2215" dirty="0"/>
              <a:t>positive emotion</a:t>
            </a:r>
            <a:r>
              <a:rPr lang="ja-JP" altLang="en-US" sz="2215" dirty="0"/>
              <a:t>（ポジティブな感情）</a:t>
            </a:r>
            <a:endParaRPr lang="en-US" altLang="ja-JP" sz="2215" dirty="0"/>
          </a:p>
          <a:p>
            <a:pPr eaLnBrk="1" hangingPunct="1">
              <a:buFontTx/>
              <a:buNone/>
            </a:pPr>
            <a:r>
              <a:rPr lang="ja-JP" altLang="en-US" sz="2215" dirty="0"/>
              <a:t>　　　　</a:t>
            </a:r>
            <a:r>
              <a:rPr lang="en-US" altLang="ja-JP" sz="2215" dirty="0"/>
              <a:t>E</a:t>
            </a:r>
            <a:r>
              <a:rPr lang="ja-JP" altLang="en-US" sz="2215" dirty="0"/>
              <a:t>・・・・</a:t>
            </a:r>
            <a:r>
              <a:rPr lang="en-US" altLang="ja-JP" sz="2215" dirty="0"/>
              <a:t>engagement</a:t>
            </a:r>
            <a:r>
              <a:rPr lang="ja-JP" altLang="en-US" sz="2215" dirty="0"/>
              <a:t>（没頭できる）</a:t>
            </a:r>
            <a:endParaRPr lang="en-US" altLang="ja-JP" sz="2215" dirty="0"/>
          </a:p>
          <a:p>
            <a:pPr eaLnBrk="1" hangingPunct="1">
              <a:buFontTx/>
              <a:buNone/>
            </a:pPr>
            <a:r>
              <a:rPr lang="ja-JP" altLang="en-US" sz="2215" dirty="0"/>
              <a:t>　　　　</a:t>
            </a:r>
            <a:r>
              <a:rPr lang="en-US" altLang="ja-JP" sz="2215" dirty="0"/>
              <a:t>R</a:t>
            </a:r>
            <a:r>
              <a:rPr lang="ja-JP" altLang="en-US" sz="2215" dirty="0"/>
              <a:t>・・・・</a:t>
            </a:r>
            <a:r>
              <a:rPr lang="en-US" altLang="ja-JP" sz="2215" dirty="0"/>
              <a:t>relationships</a:t>
            </a:r>
            <a:r>
              <a:rPr lang="ja-JP" altLang="en-US" sz="2215" dirty="0"/>
              <a:t>（人間関係）</a:t>
            </a:r>
            <a:endParaRPr lang="en-US" altLang="ja-JP" sz="2215" dirty="0"/>
          </a:p>
          <a:p>
            <a:pPr eaLnBrk="1" hangingPunct="1">
              <a:buFontTx/>
              <a:buNone/>
            </a:pPr>
            <a:r>
              <a:rPr lang="ja-JP" altLang="en-US" sz="2215" dirty="0"/>
              <a:t>　　　　</a:t>
            </a:r>
            <a:r>
              <a:rPr lang="en-US" altLang="ja-JP" sz="2215" dirty="0"/>
              <a:t>M</a:t>
            </a:r>
            <a:r>
              <a:rPr lang="ja-JP" altLang="en-US" sz="2215" dirty="0"/>
              <a:t>・・・・</a:t>
            </a:r>
            <a:r>
              <a:rPr lang="en-US" altLang="ja-JP" sz="2215" dirty="0"/>
              <a:t>meaning</a:t>
            </a:r>
            <a:r>
              <a:rPr lang="ja-JP" altLang="en-US" sz="2215" dirty="0"/>
              <a:t>（自分の存在意義、役割）</a:t>
            </a:r>
            <a:endParaRPr lang="en-US" altLang="ja-JP" sz="2215" dirty="0"/>
          </a:p>
          <a:p>
            <a:pPr eaLnBrk="1" hangingPunct="1">
              <a:buFontTx/>
              <a:buNone/>
            </a:pPr>
            <a:r>
              <a:rPr lang="ja-JP" altLang="en-US" sz="2215" dirty="0"/>
              <a:t>　　　　</a:t>
            </a:r>
            <a:r>
              <a:rPr lang="en-US" altLang="ja-JP" sz="2215" dirty="0"/>
              <a:t>A</a:t>
            </a:r>
            <a:r>
              <a:rPr lang="ja-JP" altLang="en-US" sz="2215" dirty="0"/>
              <a:t>・・・・</a:t>
            </a:r>
            <a:r>
              <a:rPr lang="en-US" altLang="ja-JP" sz="2215" dirty="0"/>
              <a:t>achieve, aspiration </a:t>
            </a:r>
            <a:r>
              <a:rPr lang="ja-JP" altLang="en-US" sz="2215" dirty="0"/>
              <a:t>（目標の達成、目標への志向）　　　　　</a:t>
            </a:r>
            <a:endParaRPr lang="en-US" altLang="ja-JP" sz="2215" dirty="0">
              <a:latin typeface="Times New Roman" pitchFamily="18" charset="0"/>
              <a:cs typeface="Times New Roman" pitchFamily="18" charset="0"/>
            </a:endParaRPr>
          </a:p>
          <a:p>
            <a:pPr eaLnBrk="1" hangingPunct="1">
              <a:buFont typeface="Arial" charset="0"/>
              <a:buNone/>
            </a:pPr>
            <a:r>
              <a:rPr lang="ja-JP" altLang="en-US" sz="2215" dirty="0">
                <a:latin typeface="Times New Roman" pitchFamily="18" charset="0"/>
                <a:cs typeface="Times New Roman" pitchFamily="18" charset="0"/>
              </a:rPr>
              <a:t>　　　</a:t>
            </a:r>
            <a:r>
              <a:rPr lang="en-US" altLang="ja-JP" sz="2215" u="sng" dirty="0">
                <a:solidFill>
                  <a:srgbClr val="FF0000"/>
                </a:solidFill>
                <a:latin typeface="Times New Roman" pitchFamily="18" charset="0"/>
                <a:cs typeface="Times New Roman" pitchFamily="18" charset="0"/>
              </a:rPr>
              <a:t>sense of control</a:t>
            </a:r>
            <a:r>
              <a:rPr lang="ja-JP" altLang="en-US" sz="2215" u="sng" dirty="0">
                <a:solidFill>
                  <a:srgbClr val="FF0000"/>
                </a:solidFill>
                <a:latin typeface="Times New Roman" pitchFamily="18" charset="0"/>
                <a:cs typeface="Times New Roman" pitchFamily="18" charset="0"/>
              </a:rPr>
              <a:t>：自分でコントロールできるという感覚</a:t>
            </a:r>
            <a:r>
              <a:rPr lang="en-US" altLang="ja-JP" sz="2215" u="sng" dirty="0">
                <a:solidFill>
                  <a:srgbClr val="FF0000"/>
                </a:solidFill>
                <a:latin typeface="Times New Roman" pitchFamily="18" charset="0"/>
                <a:cs typeface="Times New Roman" pitchFamily="18" charset="0"/>
              </a:rPr>
              <a:t> </a:t>
            </a:r>
          </a:p>
        </p:txBody>
      </p:sp>
      <p:sp>
        <p:nvSpPr>
          <p:cNvPr id="277508" name="テキスト ボックス 1"/>
          <p:cNvSpPr txBox="1">
            <a:spLocks noChangeArrowheads="1"/>
          </p:cNvSpPr>
          <p:nvPr/>
        </p:nvSpPr>
        <p:spPr bwMode="auto">
          <a:xfrm>
            <a:off x="6371217" y="1984271"/>
            <a:ext cx="3023088" cy="255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042" tIns="31519" rIns="63042" bIns="31519">
            <a:spAutoFit/>
          </a:bodyPr>
          <a:lstStyle>
            <a:lvl1pPr eaLnBrk="0" hangingPunct="0">
              <a:defRPr kumimoji="1" sz="2000">
                <a:solidFill>
                  <a:srgbClr val="FFFF00"/>
                </a:solidFill>
                <a:latin typeface="Arial" charset="0"/>
                <a:ea typeface="ＭＳ Ｐゴシック" charset="-128"/>
              </a:defRPr>
            </a:lvl1pPr>
            <a:lvl2pPr marL="742950" indent="-285750" eaLnBrk="0" hangingPunct="0">
              <a:defRPr kumimoji="1" sz="2000">
                <a:solidFill>
                  <a:srgbClr val="FFFF00"/>
                </a:solidFill>
                <a:latin typeface="Arial" charset="0"/>
                <a:ea typeface="ＭＳ Ｐゴシック" charset="-128"/>
              </a:defRPr>
            </a:lvl2pPr>
            <a:lvl3pPr marL="1143000" indent="-228600" eaLnBrk="0" hangingPunct="0">
              <a:defRPr kumimoji="1" sz="2000">
                <a:solidFill>
                  <a:srgbClr val="FFFF00"/>
                </a:solidFill>
                <a:latin typeface="Arial" charset="0"/>
                <a:ea typeface="ＭＳ Ｐゴシック" charset="-128"/>
              </a:defRPr>
            </a:lvl3pPr>
            <a:lvl4pPr marL="1600200" indent="-228600" eaLnBrk="0" hangingPunct="0">
              <a:defRPr kumimoji="1" sz="2000">
                <a:solidFill>
                  <a:srgbClr val="FFFF00"/>
                </a:solidFill>
                <a:latin typeface="Arial" charset="0"/>
                <a:ea typeface="ＭＳ Ｐゴシック" charset="-128"/>
              </a:defRPr>
            </a:lvl4pPr>
            <a:lvl5pPr marL="2057400" indent="-228600" eaLnBrk="0" hangingPunct="0">
              <a:defRPr kumimoji="1" sz="2000">
                <a:solidFill>
                  <a:srgbClr val="FFFF00"/>
                </a:solidFill>
                <a:latin typeface="Arial" charset="0"/>
                <a:ea typeface="ＭＳ Ｐゴシック" charset="-128"/>
              </a:defRPr>
            </a:lvl5pPr>
            <a:lvl6pPr marL="2514600" indent="-228600" algn="ctr" eaLnBrk="0" fontAlgn="base" hangingPunct="0">
              <a:spcBef>
                <a:spcPct val="0"/>
              </a:spcBef>
              <a:spcAft>
                <a:spcPct val="0"/>
              </a:spcAft>
              <a:defRPr kumimoji="1" sz="2000">
                <a:solidFill>
                  <a:srgbClr val="FFFF00"/>
                </a:solidFill>
                <a:latin typeface="Arial" charset="0"/>
                <a:ea typeface="ＭＳ Ｐゴシック" charset="-128"/>
              </a:defRPr>
            </a:lvl6pPr>
            <a:lvl7pPr marL="2971800" indent="-228600" algn="ctr" eaLnBrk="0" fontAlgn="base" hangingPunct="0">
              <a:spcBef>
                <a:spcPct val="0"/>
              </a:spcBef>
              <a:spcAft>
                <a:spcPct val="0"/>
              </a:spcAft>
              <a:defRPr kumimoji="1" sz="2000">
                <a:solidFill>
                  <a:srgbClr val="FFFF00"/>
                </a:solidFill>
                <a:latin typeface="Arial" charset="0"/>
                <a:ea typeface="ＭＳ Ｐゴシック" charset="-128"/>
              </a:defRPr>
            </a:lvl7pPr>
            <a:lvl8pPr marL="3429000" indent="-228600" algn="ctr" eaLnBrk="0" fontAlgn="base" hangingPunct="0">
              <a:spcBef>
                <a:spcPct val="0"/>
              </a:spcBef>
              <a:spcAft>
                <a:spcPct val="0"/>
              </a:spcAft>
              <a:defRPr kumimoji="1" sz="2000">
                <a:solidFill>
                  <a:srgbClr val="FFFF00"/>
                </a:solidFill>
                <a:latin typeface="Arial" charset="0"/>
                <a:ea typeface="ＭＳ Ｐゴシック" charset="-128"/>
              </a:defRPr>
            </a:lvl8pPr>
            <a:lvl9pPr marL="3886200" indent="-228600" algn="ctr" eaLnBrk="0" fontAlgn="base" hangingPunct="0">
              <a:spcBef>
                <a:spcPct val="0"/>
              </a:spcBef>
              <a:spcAft>
                <a:spcPct val="0"/>
              </a:spcAft>
              <a:defRPr kumimoji="1" sz="2000">
                <a:solidFill>
                  <a:srgbClr val="FFFF00"/>
                </a:solidFill>
                <a:latin typeface="Arial" charset="0"/>
                <a:ea typeface="ＭＳ Ｐゴシック" charset="-128"/>
              </a:defRPr>
            </a:lvl9pPr>
          </a:lstStyle>
          <a:p>
            <a:pPr eaLnBrk="1" hangingPunct="1"/>
            <a:r>
              <a:rPr lang="ja-JP" altLang="en-US" sz="1246" dirty="0">
                <a:solidFill>
                  <a:srgbClr val="000000"/>
                </a:solidFill>
                <a:latin typeface="Candara" pitchFamily="34" charset="0"/>
                <a:ea typeface="HGP明朝E" pitchFamily="18" charset="-128"/>
              </a:rPr>
              <a:t>注）ポジティブ心理学</a:t>
            </a:r>
            <a:endParaRPr lang="en-US" altLang="ja-JP" sz="1246" dirty="0">
              <a:solidFill>
                <a:srgbClr val="000000"/>
              </a:solidFill>
              <a:latin typeface="Candara" pitchFamily="34" charset="0"/>
              <a:ea typeface="HGP明朝E" pitchFamily="18" charset="-128"/>
            </a:endParaRPr>
          </a:p>
        </p:txBody>
      </p:sp>
      <p:sp>
        <p:nvSpPr>
          <p:cNvPr id="277509" name="テキスト ボックス 5"/>
          <p:cNvSpPr txBox="1">
            <a:spLocks noChangeArrowheads="1"/>
          </p:cNvSpPr>
          <p:nvPr/>
        </p:nvSpPr>
        <p:spPr bwMode="auto">
          <a:xfrm>
            <a:off x="5768442" y="5881750"/>
            <a:ext cx="2791557" cy="44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042" tIns="31519" rIns="63042" bIns="31519">
            <a:spAutoFit/>
          </a:bodyPr>
          <a:lstStyle>
            <a:lvl1pPr eaLnBrk="0" hangingPunct="0">
              <a:defRPr kumimoji="1" sz="2000">
                <a:solidFill>
                  <a:srgbClr val="FFFF00"/>
                </a:solidFill>
                <a:latin typeface="Arial" charset="0"/>
                <a:ea typeface="ＭＳ Ｐゴシック" charset="-128"/>
              </a:defRPr>
            </a:lvl1pPr>
            <a:lvl2pPr marL="742950" indent="-285750" eaLnBrk="0" hangingPunct="0">
              <a:defRPr kumimoji="1" sz="2000">
                <a:solidFill>
                  <a:srgbClr val="FFFF00"/>
                </a:solidFill>
                <a:latin typeface="Arial" charset="0"/>
                <a:ea typeface="ＭＳ Ｐゴシック" charset="-128"/>
              </a:defRPr>
            </a:lvl2pPr>
            <a:lvl3pPr marL="1143000" indent="-228600" eaLnBrk="0" hangingPunct="0">
              <a:defRPr kumimoji="1" sz="2000">
                <a:solidFill>
                  <a:srgbClr val="FFFF00"/>
                </a:solidFill>
                <a:latin typeface="Arial" charset="0"/>
                <a:ea typeface="ＭＳ Ｐゴシック" charset="-128"/>
              </a:defRPr>
            </a:lvl3pPr>
            <a:lvl4pPr marL="1600200" indent="-228600" eaLnBrk="0" hangingPunct="0">
              <a:defRPr kumimoji="1" sz="2000">
                <a:solidFill>
                  <a:srgbClr val="FFFF00"/>
                </a:solidFill>
                <a:latin typeface="Arial" charset="0"/>
                <a:ea typeface="ＭＳ Ｐゴシック" charset="-128"/>
              </a:defRPr>
            </a:lvl4pPr>
            <a:lvl5pPr marL="2057400" indent="-228600" eaLnBrk="0" hangingPunct="0">
              <a:defRPr kumimoji="1" sz="2000">
                <a:solidFill>
                  <a:srgbClr val="FFFF00"/>
                </a:solidFill>
                <a:latin typeface="Arial" charset="0"/>
                <a:ea typeface="ＭＳ Ｐゴシック" charset="-128"/>
              </a:defRPr>
            </a:lvl5pPr>
            <a:lvl6pPr marL="2514600" indent="-228600" algn="ctr" eaLnBrk="0" fontAlgn="base" hangingPunct="0">
              <a:spcBef>
                <a:spcPct val="0"/>
              </a:spcBef>
              <a:spcAft>
                <a:spcPct val="0"/>
              </a:spcAft>
              <a:defRPr kumimoji="1" sz="2000">
                <a:solidFill>
                  <a:srgbClr val="FFFF00"/>
                </a:solidFill>
                <a:latin typeface="Arial" charset="0"/>
                <a:ea typeface="ＭＳ Ｐゴシック" charset="-128"/>
              </a:defRPr>
            </a:lvl6pPr>
            <a:lvl7pPr marL="2971800" indent="-228600" algn="ctr" eaLnBrk="0" fontAlgn="base" hangingPunct="0">
              <a:spcBef>
                <a:spcPct val="0"/>
              </a:spcBef>
              <a:spcAft>
                <a:spcPct val="0"/>
              </a:spcAft>
              <a:defRPr kumimoji="1" sz="2000">
                <a:solidFill>
                  <a:srgbClr val="FFFF00"/>
                </a:solidFill>
                <a:latin typeface="Arial" charset="0"/>
                <a:ea typeface="ＭＳ Ｐゴシック" charset="-128"/>
              </a:defRPr>
            </a:lvl7pPr>
            <a:lvl8pPr marL="3429000" indent="-228600" algn="ctr" eaLnBrk="0" fontAlgn="base" hangingPunct="0">
              <a:spcBef>
                <a:spcPct val="0"/>
              </a:spcBef>
              <a:spcAft>
                <a:spcPct val="0"/>
              </a:spcAft>
              <a:defRPr kumimoji="1" sz="2000">
                <a:solidFill>
                  <a:srgbClr val="FFFF00"/>
                </a:solidFill>
                <a:latin typeface="Arial" charset="0"/>
                <a:ea typeface="ＭＳ Ｐゴシック" charset="-128"/>
              </a:defRPr>
            </a:lvl8pPr>
            <a:lvl9pPr marL="3886200" indent="-228600" algn="ctr" eaLnBrk="0" fontAlgn="base" hangingPunct="0">
              <a:spcBef>
                <a:spcPct val="0"/>
              </a:spcBef>
              <a:spcAft>
                <a:spcPct val="0"/>
              </a:spcAft>
              <a:defRPr kumimoji="1" sz="2000">
                <a:solidFill>
                  <a:srgbClr val="FFFF00"/>
                </a:solidFill>
                <a:latin typeface="Arial" charset="0"/>
                <a:ea typeface="ＭＳ Ｐゴシック" charset="-128"/>
              </a:defRPr>
            </a:lvl9pPr>
          </a:lstStyle>
          <a:p>
            <a:pPr algn="r" eaLnBrk="1" hangingPunct="1"/>
            <a:r>
              <a:rPr lang="ja-JP" altLang="en-US" sz="1246" dirty="0">
                <a:solidFill>
                  <a:srgbClr val="000000">
                    <a:lumMod val="75000"/>
                    <a:lumOff val="25000"/>
                  </a:srgbClr>
                </a:solidFill>
                <a:latin typeface="Candara" pitchFamily="34" charset="0"/>
                <a:ea typeface="HGP明朝E" pitchFamily="18" charset="-128"/>
              </a:rPr>
              <a:t>東京都医学総合研究所</a:t>
            </a:r>
            <a:endParaRPr lang="en-US" altLang="ja-JP" sz="1246" dirty="0">
              <a:solidFill>
                <a:srgbClr val="000000">
                  <a:lumMod val="75000"/>
                  <a:lumOff val="25000"/>
                </a:srgbClr>
              </a:solidFill>
              <a:latin typeface="Candara" pitchFamily="34" charset="0"/>
              <a:ea typeface="HGP明朝E" pitchFamily="18" charset="-128"/>
            </a:endParaRPr>
          </a:p>
          <a:p>
            <a:pPr algn="r" eaLnBrk="1" hangingPunct="1"/>
            <a:r>
              <a:rPr lang="ja-JP" altLang="en-US" sz="1246" dirty="0">
                <a:solidFill>
                  <a:srgbClr val="000000">
                    <a:lumMod val="75000"/>
                    <a:lumOff val="25000"/>
                  </a:srgbClr>
                </a:solidFill>
                <a:latin typeface="Candara" pitchFamily="34" charset="0"/>
                <a:ea typeface="HGP明朝E" pitchFamily="18" charset="-128"/>
              </a:rPr>
              <a:t>　西田淳志氏資料</a:t>
            </a:r>
          </a:p>
        </p:txBody>
      </p:sp>
      <p:sp>
        <p:nvSpPr>
          <p:cNvPr id="2" name="テキスト ボックス 1"/>
          <p:cNvSpPr txBox="1"/>
          <p:nvPr/>
        </p:nvSpPr>
        <p:spPr>
          <a:xfrm>
            <a:off x="783273" y="1127193"/>
            <a:ext cx="8274132" cy="774058"/>
          </a:xfrm>
          <a:prstGeom prst="rect">
            <a:avLst/>
          </a:prstGeom>
          <a:noFill/>
          <a:ln>
            <a:solidFill>
              <a:schemeClr val="accent1"/>
            </a:solidFill>
          </a:ln>
        </p:spPr>
        <p:txBody>
          <a:bodyPr wrap="square" rtlCol="0">
            <a:spAutoFit/>
          </a:bodyPr>
          <a:lstStyle/>
          <a:p>
            <a:r>
              <a:rPr lang="en-US" altLang="ja-JP" sz="2215" dirty="0">
                <a:solidFill>
                  <a:srgbClr val="000000"/>
                </a:solidFill>
                <a:latin typeface="HGP明朝E" panose="02020900000000000000" pitchFamily="18" charset="-128"/>
                <a:ea typeface="HGP明朝E" panose="02020900000000000000" pitchFamily="18" charset="-128"/>
              </a:rPr>
              <a:t>Well-being</a:t>
            </a:r>
            <a:r>
              <a:rPr lang="ja-JP" altLang="en-US" sz="2215" dirty="0">
                <a:solidFill>
                  <a:srgbClr val="000000"/>
                </a:solidFill>
                <a:latin typeface="HGP明朝E" panose="02020900000000000000" pitchFamily="18" charset="-128"/>
                <a:ea typeface="HGP明朝E" panose="02020900000000000000" pitchFamily="18" charset="-128"/>
              </a:rPr>
              <a:t>を高めることで</a:t>
            </a:r>
            <a:r>
              <a:rPr lang="en-US" altLang="ja-JP" sz="2215" dirty="0">
                <a:solidFill>
                  <a:srgbClr val="000000"/>
                </a:solidFill>
                <a:latin typeface="HGP明朝E" panose="02020900000000000000" pitchFamily="18" charset="-128"/>
                <a:ea typeface="HGP明朝E" panose="02020900000000000000" pitchFamily="18" charset="-128"/>
              </a:rPr>
              <a:t>ill-being</a:t>
            </a:r>
            <a:r>
              <a:rPr lang="ja-JP" altLang="en-US" sz="2215" dirty="0">
                <a:solidFill>
                  <a:srgbClr val="000000"/>
                </a:solidFill>
                <a:latin typeface="HGP明朝E" panose="02020900000000000000" pitchFamily="18" charset="-128"/>
                <a:ea typeface="HGP明朝E" panose="02020900000000000000" pitchFamily="18" charset="-128"/>
              </a:rPr>
              <a:t>の影響を少なくできる（○）</a:t>
            </a:r>
          </a:p>
          <a:p>
            <a:r>
              <a:rPr lang="en-US" altLang="ja-JP" sz="2215" dirty="0">
                <a:solidFill>
                  <a:srgbClr val="000000"/>
                </a:solidFill>
                <a:latin typeface="HGP明朝E" panose="02020900000000000000" pitchFamily="18" charset="-128"/>
                <a:ea typeface="HGP明朝E" panose="02020900000000000000" pitchFamily="18" charset="-128"/>
              </a:rPr>
              <a:t>Ill-being</a:t>
            </a:r>
            <a:r>
              <a:rPr lang="ja-JP" altLang="en-US" sz="2215" dirty="0">
                <a:solidFill>
                  <a:srgbClr val="000000"/>
                </a:solidFill>
                <a:latin typeface="HGP明朝E" panose="02020900000000000000" pitchFamily="18" charset="-128"/>
                <a:ea typeface="HGP明朝E" panose="02020900000000000000" pitchFamily="18" charset="-128"/>
              </a:rPr>
              <a:t>がなくならないと、</a:t>
            </a:r>
            <a:r>
              <a:rPr lang="en-US" altLang="ja-JP" sz="2215" dirty="0">
                <a:solidFill>
                  <a:srgbClr val="000000"/>
                </a:solidFill>
                <a:latin typeface="HGP明朝E" panose="02020900000000000000" pitchFamily="18" charset="-128"/>
                <a:ea typeface="HGP明朝E" panose="02020900000000000000" pitchFamily="18" charset="-128"/>
              </a:rPr>
              <a:t>well-being</a:t>
            </a:r>
            <a:r>
              <a:rPr lang="ja-JP" altLang="en-US" sz="2215" dirty="0">
                <a:solidFill>
                  <a:srgbClr val="000000"/>
                </a:solidFill>
                <a:latin typeface="HGP明朝E" panose="02020900000000000000" pitchFamily="18" charset="-128"/>
                <a:ea typeface="HGP明朝E" panose="02020900000000000000" pitchFamily="18" charset="-128"/>
              </a:rPr>
              <a:t>が高められない（</a:t>
            </a:r>
            <a:r>
              <a:rPr lang="en-US" altLang="ja-JP" sz="2215" dirty="0">
                <a:solidFill>
                  <a:srgbClr val="000000"/>
                </a:solidFill>
                <a:latin typeface="HGP明朝E" panose="02020900000000000000" pitchFamily="18" charset="-128"/>
                <a:ea typeface="HGP明朝E" panose="02020900000000000000" pitchFamily="18" charset="-128"/>
              </a:rPr>
              <a:t>×</a:t>
            </a:r>
            <a:r>
              <a:rPr lang="ja-JP" altLang="en-US" sz="2215" dirty="0">
                <a:solidFill>
                  <a:srgbClr val="000000"/>
                </a:solidFill>
                <a:latin typeface="HGP明朝E" panose="02020900000000000000" pitchFamily="18" charset="-128"/>
                <a:ea typeface="HGP明朝E" panose="02020900000000000000" pitchFamily="18" charset="-128"/>
              </a:rPr>
              <a:t>）</a:t>
            </a:r>
          </a:p>
        </p:txBody>
      </p:sp>
      <p:sp>
        <p:nvSpPr>
          <p:cNvPr id="3" name="スライド番号プレースホルダー 2"/>
          <p:cNvSpPr>
            <a:spLocks noGrp="1"/>
          </p:cNvSpPr>
          <p:nvPr>
            <p:ph type="sldNum" sz="quarter" idx="12"/>
          </p:nvPr>
        </p:nvSpPr>
        <p:spPr/>
        <p:txBody>
          <a:bodyPr/>
          <a:lstStyle/>
          <a:p>
            <a:fld id="{A5808071-FCA2-4CC3-8200-B926D427F34C}" type="slidenum">
              <a:rPr lang="en-US" altLang="ja-JP" smtClean="0">
                <a:solidFill>
                  <a:srgbClr val="000000"/>
                </a:solidFill>
              </a:rPr>
              <a:pPr/>
              <a:t>81</a:t>
            </a:fld>
            <a:endParaRPr lang="en-US" altLang="ja-JP">
              <a:solidFill>
                <a:srgbClr val="000000"/>
              </a:solidFill>
            </a:endParaRPr>
          </a:p>
        </p:txBody>
      </p:sp>
    </p:spTree>
    <p:extLst>
      <p:ext uri="{BB962C8B-B14F-4D97-AF65-F5344CB8AC3E}">
        <p14:creationId xmlns:p14="http://schemas.microsoft.com/office/powerpoint/2010/main" val="102651714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角丸四角形 5"/>
          <p:cNvSpPr/>
          <p:nvPr/>
        </p:nvSpPr>
        <p:spPr>
          <a:xfrm>
            <a:off x="1115618" y="1501401"/>
            <a:ext cx="6897787" cy="598220"/>
          </a:xfrm>
          <a:prstGeom prst="roundRect">
            <a:avLst/>
          </a:prstGeom>
          <a:scene3d>
            <a:camera prst="orthographicFront"/>
            <a:lightRig rig="soft" dir="t"/>
          </a:scene3d>
          <a:sp3d extrusionH="76200" prstMaterial="dkEdge">
            <a:bevelT/>
            <a:extrusionClr>
              <a:srgbClr val="FFFF00"/>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ja-JP" altLang="en-US" sz="1846" dirty="0">
                <a:solidFill>
                  <a:srgbClr val="000000"/>
                </a:solidFill>
                <a:latin typeface="HGP明朝B" panose="02020800000000000000" pitchFamily="18" charset="-128"/>
                <a:ea typeface="HGP明朝B" panose="02020800000000000000" pitchFamily="18" charset="-128"/>
              </a:rPr>
              <a:t>グローバル企業における「ダイバシティマネジメント」を参考にする</a:t>
            </a:r>
          </a:p>
        </p:txBody>
      </p:sp>
      <p:sp>
        <p:nvSpPr>
          <p:cNvPr id="7" name="正方形/長方形 6"/>
          <p:cNvSpPr/>
          <p:nvPr/>
        </p:nvSpPr>
        <p:spPr>
          <a:xfrm>
            <a:off x="774293" y="2099622"/>
            <a:ext cx="7580434" cy="1231238"/>
          </a:xfrm>
          <a:prstGeom prst="rect">
            <a:avLst/>
          </a:prstGeom>
          <a:ln>
            <a:solidFill>
              <a:srgbClr val="4F81BD"/>
            </a:solidFill>
          </a:ln>
        </p:spPr>
        <p:txBody>
          <a:bodyPr lIns="94110" tIns="47055" rIns="94110" bIns="47055">
            <a:spAutoFit/>
          </a:bodyPr>
          <a:lstStyle/>
          <a:p>
            <a:pPr defTabSz="943542">
              <a:defRPr/>
            </a:pPr>
            <a:r>
              <a:rPr kumimoji="0" lang="ja-JP" altLang="en-US" sz="1846" kern="0" dirty="0">
                <a:solidFill>
                  <a:prstClr val="black"/>
                </a:solidFill>
                <a:latin typeface="Calibri"/>
              </a:rPr>
              <a:t>（</a:t>
            </a:r>
            <a:r>
              <a:rPr kumimoji="0" lang="en-US" altLang="ja-JP" sz="1846" kern="0" dirty="0">
                <a:solidFill>
                  <a:prstClr val="black"/>
                </a:solidFill>
                <a:latin typeface="Calibri"/>
              </a:rPr>
              <a:t>Diversity Management</a:t>
            </a:r>
            <a:r>
              <a:rPr kumimoji="0" lang="ja-JP" altLang="en-US" sz="1846" kern="0" dirty="0">
                <a:solidFill>
                  <a:prstClr val="black"/>
                </a:solidFill>
                <a:latin typeface="Calibri"/>
              </a:rPr>
              <a:t>）個人や集団間に存在するさまざまな違い、すなわち「多様性」を競争優位の源泉として生かすために文化や制度、プログラムプラクティスなどの組織全体を変革しようとするマネージメントアプローチのことである。</a:t>
            </a:r>
          </a:p>
        </p:txBody>
      </p:sp>
      <p:sp>
        <p:nvSpPr>
          <p:cNvPr id="9" name="正方形/長方形 8"/>
          <p:cNvSpPr/>
          <p:nvPr/>
        </p:nvSpPr>
        <p:spPr>
          <a:xfrm>
            <a:off x="1346854" y="3920690"/>
            <a:ext cx="6563572" cy="947185"/>
          </a:xfrm>
          <a:prstGeom prst="rect">
            <a:avLst/>
          </a:prstGeom>
          <a:gradFill>
            <a:gsLst>
              <a:gs pos="13000">
                <a:srgbClr val="FFFF00"/>
              </a:gs>
              <a:gs pos="60000">
                <a:srgbClr val="4F81BD">
                  <a:tint val="44500"/>
                  <a:satMod val="160000"/>
                </a:srgbClr>
              </a:gs>
              <a:gs pos="100000">
                <a:srgbClr val="4F81BD">
                  <a:tint val="23500"/>
                  <a:satMod val="160000"/>
                </a:srgbClr>
              </a:gs>
            </a:gsLst>
            <a:lin ang="5400000" scaled="0"/>
          </a:gradFill>
          <a:ln>
            <a:solidFill>
              <a:srgbClr val="4F81BD"/>
            </a:solidFill>
          </a:ln>
          <a:scene3d>
            <a:camera prst="orthographicFront"/>
            <a:lightRig rig="threePt" dir="t"/>
          </a:scene3d>
          <a:sp3d prstMaterial="dkEdge">
            <a:bevelT/>
            <a:bevelB prst="relaxedInset"/>
          </a:sp3d>
        </p:spPr>
        <p:txBody>
          <a:bodyPr lIns="94110" tIns="47055" rIns="94110" bIns="47055">
            <a:spAutoFit/>
          </a:bodyPr>
          <a:lstStyle/>
          <a:p>
            <a:pPr algn="ctr" defTabSz="943542">
              <a:defRPr/>
            </a:pPr>
            <a:r>
              <a:rPr kumimoji="0" lang="ja-JP" altLang="en-US" sz="1846" kern="0" dirty="0">
                <a:solidFill>
                  <a:srgbClr val="FF0000"/>
                </a:solidFill>
                <a:latin typeface="Calibri"/>
              </a:rPr>
              <a:t>コミュニケーションが難しい人材のマネジメント</a:t>
            </a:r>
            <a:endParaRPr kumimoji="0" lang="en-US" altLang="ja-JP" sz="1846" kern="0" dirty="0">
              <a:solidFill>
                <a:srgbClr val="FF0000"/>
              </a:solidFill>
              <a:latin typeface="Calibri"/>
            </a:endParaRPr>
          </a:p>
          <a:p>
            <a:pPr algn="ctr" defTabSz="943542">
              <a:defRPr/>
            </a:pPr>
            <a:r>
              <a:rPr kumimoji="0" lang="ja-JP" altLang="en-US" sz="1846" kern="0" dirty="0">
                <a:solidFill>
                  <a:prstClr val="black"/>
                </a:solidFill>
                <a:latin typeface="Calibri"/>
              </a:rPr>
              <a:t>↓</a:t>
            </a:r>
          </a:p>
          <a:p>
            <a:pPr algn="ctr" defTabSz="943542">
              <a:defRPr/>
            </a:pPr>
            <a:r>
              <a:rPr kumimoji="0" lang="ja-JP" altLang="en-US" sz="1846" kern="0" dirty="0">
                <a:solidFill>
                  <a:prstClr val="black"/>
                </a:solidFill>
                <a:latin typeface="Calibri"/>
              </a:rPr>
              <a:t>「見える化」「構造化」「標準化」でチームの共通基盤を作り上げる</a:t>
            </a:r>
          </a:p>
        </p:txBody>
      </p:sp>
      <p:sp>
        <p:nvSpPr>
          <p:cNvPr id="10" name="正方形/長方形 9"/>
          <p:cNvSpPr/>
          <p:nvPr/>
        </p:nvSpPr>
        <p:spPr>
          <a:xfrm>
            <a:off x="624124" y="4926840"/>
            <a:ext cx="8009035" cy="1118130"/>
          </a:xfrm>
          <a:prstGeom prst="rect">
            <a:avLst/>
          </a:prstGeom>
          <a:gradFill>
            <a:gsLst>
              <a:gs pos="13000">
                <a:srgbClr val="FFFF00"/>
              </a:gs>
              <a:gs pos="60000">
                <a:srgbClr val="4F81BD">
                  <a:tint val="44500"/>
                  <a:satMod val="160000"/>
                </a:srgbClr>
              </a:gs>
              <a:gs pos="100000">
                <a:srgbClr val="4F81BD">
                  <a:tint val="23500"/>
                  <a:satMod val="160000"/>
                </a:srgbClr>
              </a:gs>
            </a:gsLst>
            <a:lin ang="5400000" scaled="0"/>
          </a:gradFill>
          <a:ln>
            <a:solidFill>
              <a:srgbClr val="4F81BD"/>
            </a:solidFill>
          </a:ln>
          <a:scene3d>
            <a:camera prst="orthographicFront"/>
            <a:lightRig rig="threePt" dir="t"/>
          </a:scene3d>
          <a:sp3d prstMaterial="dkEdge">
            <a:bevelT/>
          </a:sp3d>
        </p:spPr>
        <p:txBody>
          <a:bodyPr lIns="94110" tIns="47055" rIns="94110" bIns="47055">
            <a:spAutoFit/>
          </a:bodyPr>
          <a:lstStyle/>
          <a:p>
            <a:pPr algn="ctr" defTabSz="943542">
              <a:defRPr/>
            </a:pPr>
            <a:r>
              <a:rPr kumimoji="0" lang="ja-JP" altLang="en-US" sz="1662" kern="0" dirty="0">
                <a:solidFill>
                  <a:prstClr val="black"/>
                </a:solidFill>
                <a:latin typeface="Calibri"/>
              </a:rPr>
              <a:t>口頭による（やる気や以心伝心に依存した）コミュニケーション</a:t>
            </a:r>
            <a:endParaRPr kumimoji="0" lang="en-US" altLang="ja-JP" sz="1662" kern="0" dirty="0">
              <a:solidFill>
                <a:prstClr val="black"/>
              </a:solidFill>
              <a:latin typeface="Calibri"/>
            </a:endParaRPr>
          </a:p>
          <a:p>
            <a:pPr algn="ctr" defTabSz="943542">
              <a:defRPr/>
            </a:pPr>
            <a:r>
              <a:rPr kumimoji="0" lang="ja-JP" altLang="en-US" sz="1662" kern="0" dirty="0">
                <a:solidFill>
                  <a:prstClr val="black"/>
                </a:solidFill>
                <a:latin typeface="Calibri"/>
              </a:rPr>
              <a:t>↓</a:t>
            </a:r>
          </a:p>
          <a:p>
            <a:pPr algn="ctr" defTabSz="943542">
              <a:defRPr/>
            </a:pPr>
            <a:r>
              <a:rPr kumimoji="0" lang="ja-JP" altLang="en-US" sz="1662" kern="0" dirty="0">
                <a:solidFill>
                  <a:srgbClr val="FF0000"/>
                </a:solidFill>
                <a:latin typeface="Calibri"/>
              </a:rPr>
              <a:t>ツールやプロセスなどをわかりやすく提示された共通基盤に基づく</a:t>
            </a:r>
            <a:endParaRPr kumimoji="0" lang="en-US" altLang="ja-JP" sz="1662" kern="0" dirty="0">
              <a:solidFill>
                <a:srgbClr val="FF0000"/>
              </a:solidFill>
              <a:latin typeface="Calibri"/>
            </a:endParaRPr>
          </a:p>
          <a:p>
            <a:pPr algn="ctr" defTabSz="943542">
              <a:defRPr/>
            </a:pPr>
            <a:r>
              <a:rPr kumimoji="0" lang="ja-JP" altLang="en-US" sz="1662" kern="0" dirty="0">
                <a:solidFill>
                  <a:srgbClr val="FF0000"/>
                </a:solidFill>
                <a:latin typeface="Calibri"/>
              </a:rPr>
              <a:t>コミュニケーションに変える　</a:t>
            </a:r>
          </a:p>
        </p:txBody>
      </p:sp>
      <p:sp>
        <p:nvSpPr>
          <p:cNvPr id="2" name="タイトル 1"/>
          <p:cNvSpPr>
            <a:spLocks noGrp="1"/>
          </p:cNvSpPr>
          <p:nvPr>
            <p:ph type="title"/>
          </p:nvPr>
        </p:nvSpPr>
        <p:spPr>
          <a:xfrm>
            <a:off x="344202" y="64775"/>
            <a:ext cx="8440615" cy="718806"/>
          </a:xfrm>
        </p:spPr>
        <p:style>
          <a:lnRef idx="0">
            <a:schemeClr val="accent1"/>
          </a:lnRef>
          <a:fillRef idx="3">
            <a:schemeClr val="accent1"/>
          </a:fillRef>
          <a:effectRef idx="3">
            <a:schemeClr val="accent1"/>
          </a:effectRef>
          <a:fontRef idx="minor">
            <a:schemeClr val="lt1"/>
          </a:fontRef>
        </p:style>
        <p:txBody>
          <a:bodyPr>
            <a:normAutofit/>
          </a:bodyPr>
          <a:lstStyle/>
          <a:p>
            <a:pPr algn="ctr"/>
            <a:r>
              <a:rPr lang="ja-JP" altLang="en-US" sz="3692" b="1" dirty="0">
                <a:solidFill>
                  <a:schemeClr val="bg1"/>
                </a:solidFill>
                <a:effectLst>
                  <a:outerShdw blurRad="38100" dist="38100" dir="2700000" algn="tl">
                    <a:srgbClr val="000000">
                      <a:alpha val="43137"/>
                    </a:srgbClr>
                  </a:outerShdw>
                </a:effectLst>
                <a:latin typeface="+mn-ea"/>
                <a:ea typeface="+mn-ea"/>
              </a:rPr>
              <a:t>これからの施設運営マネジメント</a:t>
            </a:r>
          </a:p>
        </p:txBody>
      </p:sp>
      <p:sp>
        <p:nvSpPr>
          <p:cNvPr id="3" name="スライド番号プレースホルダー 2"/>
          <p:cNvSpPr>
            <a:spLocks noGrp="1"/>
          </p:cNvSpPr>
          <p:nvPr>
            <p:ph type="sldNum" sz="quarter" idx="12"/>
          </p:nvPr>
        </p:nvSpPr>
        <p:spPr/>
        <p:txBody>
          <a:bodyPr/>
          <a:lstStyle/>
          <a:p>
            <a:fld id="{F2119AC1-7F65-4815-91E2-B6185B11A139}" type="slidenum">
              <a:rPr kumimoji="1" lang="ja-JP" altLang="en-US" smtClean="0"/>
              <a:pPr/>
              <a:t>82</a:t>
            </a:fld>
            <a:endParaRPr kumimoji="1" lang="ja-JP" altLang="en-US"/>
          </a:p>
        </p:txBody>
      </p:sp>
    </p:spTree>
    <p:extLst>
      <p:ext uri="{BB962C8B-B14F-4D97-AF65-F5344CB8AC3E}">
        <p14:creationId xmlns:p14="http://schemas.microsoft.com/office/powerpoint/2010/main" val="49387862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正方形/長方形 5"/>
          <p:cNvSpPr/>
          <p:nvPr/>
        </p:nvSpPr>
        <p:spPr>
          <a:xfrm>
            <a:off x="590121" y="3806143"/>
            <a:ext cx="4422407" cy="435892"/>
          </a:xfrm>
          <a:prstGeom prst="rect">
            <a:avLst/>
          </a:prstGeom>
        </p:spPr>
        <p:style>
          <a:lnRef idx="3">
            <a:schemeClr val="lt1"/>
          </a:lnRef>
          <a:fillRef idx="1">
            <a:schemeClr val="accent5"/>
          </a:fillRef>
          <a:effectRef idx="1">
            <a:schemeClr val="accent5"/>
          </a:effectRef>
          <a:fontRef idx="minor">
            <a:schemeClr val="lt1"/>
          </a:fontRef>
        </p:style>
        <p:txBody>
          <a:bodyPr wrap="square" lIns="94110" tIns="47055" rIns="94110" bIns="47055">
            <a:spAutoFit/>
          </a:bodyPr>
          <a:lstStyle/>
          <a:p>
            <a:pPr defTabSz="943542">
              <a:defRPr/>
            </a:pPr>
            <a:r>
              <a:rPr kumimoji="0" lang="ja-JP" altLang="en-US" sz="2215" b="1" kern="0" dirty="0">
                <a:solidFill>
                  <a:prstClr val="black"/>
                </a:solidFill>
                <a:latin typeface="Calibri"/>
              </a:rPr>
              <a:t>見える化</a:t>
            </a:r>
            <a:r>
              <a:rPr kumimoji="0" lang="ja-JP" altLang="en-US" sz="2215" kern="0" dirty="0">
                <a:solidFill>
                  <a:prstClr val="black"/>
                </a:solidFill>
                <a:latin typeface="Calibri"/>
              </a:rPr>
              <a:t>＝文章、図解、フロー</a:t>
            </a:r>
          </a:p>
        </p:txBody>
      </p:sp>
      <p:sp>
        <p:nvSpPr>
          <p:cNvPr id="7" name="正方形/長方形 6"/>
          <p:cNvSpPr/>
          <p:nvPr/>
        </p:nvSpPr>
        <p:spPr>
          <a:xfrm>
            <a:off x="572808" y="1536019"/>
            <a:ext cx="7976271" cy="1799342"/>
          </a:xfrm>
          <a:prstGeom prst="rect">
            <a:avLst/>
          </a:prstGeom>
        </p:spPr>
        <p:style>
          <a:lnRef idx="3">
            <a:schemeClr val="lt1"/>
          </a:lnRef>
          <a:fillRef idx="1">
            <a:schemeClr val="accent5"/>
          </a:fillRef>
          <a:effectRef idx="1">
            <a:schemeClr val="accent5"/>
          </a:effectRef>
          <a:fontRef idx="minor">
            <a:schemeClr val="lt1"/>
          </a:fontRef>
        </p:style>
        <p:txBody>
          <a:bodyPr wrap="square" lIns="94110" tIns="47055" rIns="94110" bIns="47055">
            <a:spAutoFit/>
          </a:bodyPr>
          <a:lstStyle/>
          <a:p>
            <a:pPr defTabSz="943542">
              <a:defRPr/>
            </a:pPr>
            <a:r>
              <a:rPr kumimoji="0" lang="ja-JP" altLang="en-US" sz="2215" b="1" kern="0" dirty="0">
                <a:solidFill>
                  <a:prstClr val="black"/>
                </a:solidFill>
                <a:latin typeface="Calibri"/>
              </a:rPr>
              <a:t>構造化</a:t>
            </a:r>
            <a:r>
              <a:rPr kumimoji="0" lang="ja-JP" altLang="en-US" sz="2215" kern="0" dirty="0">
                <a:solidFill>
                  <a:prstClr val="black"/>
                </a:solidFill>
                <a:latin typeface="Calibri"/>
              </a:rPr>
              <a:t>＝仕事の個別要素を分解し、その関係性を明確にする</a:t>
            </a:r>
          </a:p>
          <a:p>
            <a:pPr defTabSz="943542">
              <a:defRPr/>
            </a:pPr>
            <a:r>
              <a:rPr kumimoji="0" lang="ja-JP" altLang="en-US" sz="2215" kern="0" dirty="0">
                <a:solidFill>
                  <a:prstClr val="black"/>
                </a:solidFill>
                <a:latin typeface="Calibri"/>
              </a:rPr>
              <a:t>　　　　　・一連の仕事を一つ一つのタスクに分解</a:t>
            </a:r>
          </a:p>
          <a:p>
            <a:pPr defTabSz="943542">
              <a:defRPr/>
            </a:pPr>
            <a:r>
              <a:rPr kumimoji="0" lang="ja-JP" altLang="en-US" sz="2215" kern="0" dirty="0">
                <a:solidFill>
                  <a:prstClr val="black"/>
                </a:solidFill>
                <a:latin typeface="Calibri"/>
              </a:rPr>
              <a:t>　　　　　・やるべきことを明確にする</a:t>
            </a:r>
          </a:p>
          <a:p>
            <a:pPr defTabSz="943542">
              <a:defRPr/>
            </a:pPr>
            <a:r>
              <a:rPr kumimoji="0" lang="ja-JP" altLang="en-US" sz="2215" kern="0" dirty="0">
                <a:solidFill>
                  <a:prstClr val="black"/>
                </a:solidFill>
                <a:latin typeface="Calibri"/>
              </a:rPr>
              <a:t>　　　　　・複雑な状況や関係を図解</a:t>
            </a:r>
          </a:p>
          <a:p>
            <a:pPr defTabSz="943542">
              <a:defRPr/>
            </a:pPr>
            <a:r>
              <a:rPr kumimoji="0" lang="ja-JP" altLang="en-US" sz="2215" kern="0" dirty="0">
                <a:solidFill>
                  <a:prstClr val="black"/>
                </a:solidFill>
                <a:latin typeface="Calibri"/>
              </a:rPr>
              <a:t>　　　　　・仕事の全体像や見通しを明確にする</a:t>
            </a:r>
          </a:p>
        </p:txBody>
      </p:sp>
      <p:sp>
        <p:nvSpPr>
          <p:cNvPr id="8" name="正方形/長方形 7"/>
          <p:cNvSpPr/>
          <p:nvPr/>
        </p:nvSpPr>
        <p:spPr>
          <a:xfrm>
            <a:off x="572808" y="4625442"/>
            <a:ext cx="7976271" cy="1117617"/>
          </a:xfrm>
          <a:prstGeom prst="rect">
            <a:avLst/>
          </a:prstGeom>
        </p:spPr>
        <p:style>
          <a:lnRef idx="3">
            <a:schemeClr val="lt1"/>
          </a:lnRef>
          <a:fillRef idx="1">
            <a:schemeClr val="accent5"/>
          </a:fillRef>
          <a:effectRef idx="1">
            <a:schemeClr val="accent5"/>
          </a:effectRef>
          <a:fontRef idx="minor">
            <a:schemeClr val="lt1"/>
          </a:fontRef>
        </p:style>
        <p:txBody>
          <a:bodyPr wrap="square" lIns="94110" tIns="47055" rIns="94110" bIns="47055">
            <a:spAutoFit/>
          </a:bodyPr>
          <a:lstStyle/>
          <a:p>
            <a:pPr defTabSz="943542">
              <a:defRPr/>
            </a:pPr>
            <a:r>
              <a:rPr kumimoji="0" lang="ja-JP" altLang="en-US" sz="2215" b="1" kern="0" dirty="0">
                <a:solidFill>
                  <a:prstClr val="black"/>
                </a:solidFill>
                <a:latin typeface="Calibri"/>
              </a:rPr>
              <a:t>標準化</a:t>
            </a:r>
            <a:r>
              <a:rPr kumimoji="0" lang="ja-JP" altLang="en-US" sz="2215" kern="0" dirty="0">
                <a:solidFill>
                  <a:prstClr val="black"/>
                </a:solidFill>
                <a:latin typeface="Calibri"/>
              </a:rPr>
              <a:t>＝ゴールを共有する、やり方を統一する、</a:t>
            </a:r>
          </a:p>
          <a:p>
            <a:pPr defTabSz="943542">
              <a:defRPr/>
            </a:pPr>
            <a:r>
              <a:rPr kumimoji="0" lang="ja-JP" altLang="en-US" sz="2215" kern="0" dirty="0">
                <a:solidFill>
                  <a:prstClr val="black"/>
                </a:solidFill>
                <a:latin typeface="Calibri"/>
              </a:rPr>
              <a:t>　　　　　・目指すべきゴールを共有化し、そこに至るプロセスを示す</a:t>
            </a:r>
          </a:p>
          <a:p>
            <a:pPr defTabSz="943542">
              <a:defRPr/>
            </a:pPr>
            <a:r>
              <a:rPr kumimoji="0" lang="ja-JP" altLang="en-US" sz="2215" kern="0" dirty="0">
                <a:solidFill>
                  <a:prstClr val="black"/>
                </a:solidFill>
                <a:latin typeface="Calibri"/>
              </a:rPr>
              <a:t>　　　　　・但し、技術的な方法については制約しない。</a:t>
            </a:r>
          </a:p>
        </p:txBody>
      </p:sp>
      <p:sp>
        <p:nvSpPr>
          <p:cNvPr id="46093" name="テキスト ボックス 8"/>
          <p:cNvSpPr txBox="1">
            <a:spLocks noChangeArrowheads="1"/>
          </p:cNvSpPr>
          <p:nvPr/>
        </p:nvSpPr>
        <p:spPr bwMode="auto">
          <a:xfrm>
            <a:off x="329578" y="101845"/>
            <a:ext cx="8462729" cy="663198"/>
          </a:xfrm>
          <a:prstGeom prst="rect">
            <a:avLst/>
          </a:prstGeom>
          <a:ln/>
          <a:extLst/>
        </p:spPr>
        <p:style>
          <a:lnRef idx="1">
            <a:schemeClr val="accent1"/>
          </a:lnRef>
          <a:fillRef idx="3">
            <a:schemeClr val="accent1"/>
          </a:fillRef>
          <a:effectRef idx="2">
            <a:schemeClr val="accent1"/>
          </a:effectRef>
          <a:fontRef idx="minor">
            <a:schemeClr val="lt1"/>
          </a:fontRef>
        </p:style>
        <p:txBody>
          <a:bodyPr wrap="square" lIns="94110" tIns="47055" rIns="94110" bIns="47055">
            <a:spAutoFit/>
          </a:bodyPr>
          <a:lstStyle>
            <a:lvl1pPr defTabSz="1020763" eaLnBrk="0" hangingPunct="0">
              <a:spcBef>
                <a:spcPct val="20000"/>
              </a:spcBef>
              <a:buClr>
                <a:srgbClr val="FF9900"/>
              </a:buClr>
              <a:buSzPct val="120000"/>
              <a:buFont typeface="Impact" pitchFamily="34" charset="0"/>
              <a:buChar char="»"/>
              <a:defRPr kumimoji="1" sz="2800">
                <a:solidFill>
                  <a:schemeClr val="tx1"/>
                </a:solidFill>
                <a:latin typeface="Arial" charset="0"/>
                <a:ea typeface="ＭＳ Ｐゴシック" charset="-128"/>
              </a:defRPr>
            </a:lvl1pPr>
            <a:lvl2pPr marL="742950" indent="-285750" defTabSz="1020763" eaLnBrk="0" hangingPunct="0">
              <a:spcBef>
                <a:spcPct val="20000"/>
              </a:spcBef>
              <a:buClr>
                <a:srgbClr val="FF9900"/>
              </a:buClr>
              <a:buSzPct val="120000"/>
              <a:buFont typeface="Impact" pitchFamily="34" charset="0"/>
              <a:buChar char="»"/>
              <a:defRPr kumimoji="1" sz="2400">
                <a:solidFill>
                  <a:schemeClr val="tx1"/>
                </a:solidFill>
                <a:latin typeface="Arial" charset="0"/>
                <a:ea typeface="ＭＳ Ｐゴシック" charset="-128"/>
              </a:defRPr>
            </a:lvl2pPr>
            <a:lvl3pPr marL="1143000" indent="-228600" defTabSz="1020763" eaLnBrk="0" hangingPunct="0">
              <a:spcBef>
                <a:spcPct val="20000"/>
              </a:spcBef>
              <a:buClr>
                <a:srgbClr val="FF9900"/>
              </a:buClr>
              <a:buSzPct val="120000"/>
              <a:buFont typeface="Impact" pitchFamily="34" charset="0"/>
              <a:buChar char="»"/>
              <a:defRPr kumimoji="1" sz="2000">
                <a:solidFill>
                  <a:schemeClr val="tx1"/>
                </a:solidFill>
                <a:latin typeface="Arial" charset="0"/>
                <a:ea typeface="ＭＳ Ｐゴシック" charset="-128"/>
              </a:defRPr>
            </a:lvl3pPr>
            <a:lvl4pPr marL="1600200" indent="-228600" defTabSz="1020763" eaLnBrk="0" hangingPunct="0">
              <a:spcBef>
                <a:spcPct val="20000"/>
              </a:spcBef>
              <a:buClr>
                <a:srgbClr val="FF9900"/>
              </a:buClr>
              <a:buSzPct val="120000"/>
              <a:buFont typeface="Impact" pitchFamily="34" charset="0"/>
              <a:buChar char="»"/>
              <a:defRPr kumimoji="1">
                <a:solidFill>
                  <a:schemeClr val="tx1"/>
                </a:solidFill>
                <a:latin typeface="Arial" charset="0"/>
                <a:ea typeface="ＭＳ Ｐゴシック" charset="-128"/>
              </a:defRPr>
            </a:lvl4pPr>
            <a:lvl5pPr marL="2057400" indent="-228600" defTabSz="1020763" eaLnBrk="0" hangingPunct="0">
              <a:spcBef>
                <a:spcPct val="20000"/>
              </a:spcBef>
              <a:buClr>
                <a:srgbClr val="FF9900"/>
              </a:buClr>
              <a:buSzPct val="120000"/>
              <a:buFont typeface="Impact" pitchFamily="34" charset="0"/>
              <a:buChar char="»"/>
              <a:defRPr kumimoji="1">
                <a:solidFill>
                  <a:schemeClr val="tx1"/>
                </a:solidFill>
                <a:latin typeface="Arial" charset="0"/>
                <a:ea typeface="ＭＳ Ｐゴシック" charset="-128"/>
              </a:defRPr>
            </a:lvl5pPr>
            <a:lvl6pPr marL="2514600" indent="-228600" defTabSz="1020763" eaLnBrk="0" fontAlgn="base" hangingPunct="0">
              <a:spcBef>
                <a:spcPct val="20000"/>
              </a:spcBef>
              <a:spcAft>
                <a:spcPct val="0"/>
              </a:spcAft>
              <a:buClr>
                <a:srgbClr val="FF9900"/>
              </a:buClr>
              <a:buSzPct val="120000"/>
              <a:buFont typeface="Impact" pitchFamily="34" charset="0"/>
              <a:buChar char="»"/>
              <a:defRPr kumimoji="1">
                <a:solidFill>
                  <a:schemeClr val="tx1"/>
                </a:solidFill>
                <a:latin typeface="Arial" charset="0"/>
                <a:ea typeface="ＭＳ Ｐゴシック" charset="-128"/>
              </a:defRPr>
            </a:lvl6pPr>
            <a:lvl7pPr marL="2971800" indent="-228600" defTabSz="1020763" eaLnBrk="0" fontAlgn="base" hangingPunct="0">
              <a:spcBef>
                <a:spcPct val="20000"/>
              </a:spcBef>
              <a:spcAft>
                <a:spcPct val="0"/>
              </a:spcAft>
              <a:buClr>
                <a:srgbClr val="FF9900"/>
              </a:buClr>
              <a:buSzPct val="120000"/>
              <a:buFont typeface="Impact" pitchFamily="34" charset="0"/>
              <a:buChar char="»"/>
              <a:defRPr kumimoji="1">
                <a:solidFill>
                  <a:schemeClr val="tx1"/>
                </a:solidFill>
                <a:latin typeface="Arial" charset="0"/>
                <a:ea typeface="ＭＳ Ｐゴシック" charset="-128"/>
              </a:defRPr>
            </a:lvl7pPr>
            <a:lvl8pPr marL="3429000" indent="-228600" defTabSz="1020763" eaLnBrk="0" fontAlgn="base" hangingPunct="0">
              <a:spcBef>
                <a:spcPct val="20000"/>
              </a:spcBef>
              <a:spcAft>
                <a:spcPct val="0"/>
              </a:spcAft>
              <a:buClr>
                <a:srgbClr val="FF9900"/>
              </a:buClr>
              <a:buSzPct val="120000"/>
              <a:buFont typeface="Impact" pitchFamily="34" charset="0"/>
              <a:buChar char="»"/>
              <a:defRPr kumimoji="1">
                <a:solidFill>
                  <a:schemeClr val="tx1"/>
                </a:solidFill>
                <a:latin typeface="Arial" charset="0"/>
                <a:ea typeface="ＭＳ Ｐゴシック" charset="-128"/>
              </a:defRPr>
            </a:lvl8pPr>
            <a:lvl9pPr marL="3886200" indent="-228600" defTabSz="1020763" eaLnBrk="0" fontAlgn="base" hangingPunct="0">
              <a:spcBef>
                <a:spcPct val="20000"/>
              </a:spcBef>
              <a:spcAft>
                <a:spcPct val="0"/>
              </a:spcAft>
              <a:buClr>
                <a:srgbClr val="FF9900"/>
              </a:buClr>
              <a:buSzPct val="120000"/>
              <a:buFont typeface="Impact" pitchFamily="34" charset="0"/>
              <a:buChar char="»"/>
              <a:defRPr kumimoji="1">
                <a:solidFill>
                  <a:schemeClr val="tx1"/>
                </a:solidFill>
                <a:latin typeface="Arial" charset="0"/>
                <a:ea typeface="ＭＳ Ｐゴシック" charset="-128"/>
              </a:defRPr>
            </a:lvl9pPr>
          </a:lstStyle>
          <a:p>
            <a:pPr algn="ctr" eaLnBrk="1" fontAlgn="base" hangingPunct="1">
              <a:spcBef>
                <a:spcPct val="0"/>
              </a:spcBef>
              <a:spcAft>
                <a:spcPct val="0"/>
              </a:spcAft>
              <a:buClrTx/>
              <a:buSzTx/>
              <a:buFontTx/>
              <a:buNone/>
              <a:defRPr/>
            </a:pPr>
            <a:r>
              <a:rPr lang="ja-JP" altLang="en-US" sz="3692" b="1" dirty="0">
                <a:solidFill>
                  <a:prstClr val="white"/>
                </a:solidFill>
                <a:effectLst>
                  <a:outerShdw blurRad="38100" dist="38100" dir="2700000" algn="tl">
                    <a:srgbClr val="000000">
                      <a:alpha val="43137"/>
                    </a:srgbClr>
                  </a:outerShdw>
                </a:effectLst>
                <a:latin typeface="HGP明朝E" panose="02020900000000000000" pitchFamily="18" charset="-128"/>
                <a:ea typeface="HGP明朝E" panose="02020900000000000000" pitchFamily="18" charset="-128"/>
              </a:rPr>
              <a:t>標準化＝共通基盤づくり</a:t>
            </a:r>
          </a:p>
        </p:txBody>
      </p:sp>
      <p:sp>
        <p:nvSpPr>
          <p:cNvPr id="2" name="スライド番号プレースホルダー 1"/>
          <p:cNvSpPr>
            <a:spLocks noGrp="1"/>
          </p:cNvSpPr>
          <p:nvPr>
            <p:ph type="sldNum" sz="quarter" idx="12"/>
          </p:nvPr>
        </p:nvSpPr>
        <p:spPr/>
        <p:txBody>
          <a:bodyPr/>
          <a:lstStyle/>
          <a:p>
            <a:fld id="{F2119AC1-7F65-4815-91E2-B6185B11A139}" type="slidenum">
              <a:rPr kumimoji="1" lang="ja-JP" altLang="en-US" smtClean="0"/>
              <a:pPr/>
              <a:t>83</a:t>
            </a:fld>
            <a:endParaRPr kumimoji="1" lang="ja-JP" altLang="en-US"/>
          </a:p>
        </p:txBody>
      </p:sp>
    </p:spTree>
    <p:extLst>
      <p:ext uri="{BB962C8B-B14F-4D97-AF65-F5344CB8AC3E}">
        <p14:creationId xmlns:p14="http://schemas.microsoft.com/office/powerpoint/2010/main" val="228898882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7107" name="グループ化 5"/>
          <p:cNvGrpSpPr>
            <a:grpSpLocks/>
          </p:cNvGrpSpPr>
          <p:nvPr/>
        </p:nvGrpSpPr>
        <p:grpSpPr bwMode="auto">
          <a:xfrm>
            <a:off x="710712" y="2168507"/>
            <a:ext cx="7643446" cy="3966147"/>
            <a:chOff x="405459" y="1786448"/>
            <a:chExt cx="8280921" cy="4295783"/>
          </a:xfrm>
        </p:grpSpPr>
        <p:sp>
          <p:nvSpPr>
            <p:cNvPr id="7" name="右矢印 6"/>
            <p:cNvSpPr/>
            <p:nvPr/>
          </p:nvSpPr>
          <p:spPr>
            <a:xfrm rot="5400000">
              <a:off x="4372163" y="3734976"/>
              <a:ext cx="642806" cy="749176"/>
            </a:xfrm>
            <a:prstGeom prst="rightArrow">
              <a:avLst>
                <a:gd name="adj1" fmla="val 50000"/>
                <a:gd name="adj2" fmla="val 57581"/>
              </a:avLst>
            </a:prstGeom>
            <a:gradFill flip="none" rotWithShape="1">
              <a:gsLst>
                <a:gs pos="38000">
                  <a:srgbClr val="FFF200"/>
                </a:gs>
                <a:gs pos="59000">
                  <a:srgbClr val="FF7A00"/>
                </a:gs>
                <a:gs pos="19000">
                  <a:schemeClr val="bg1"/>
                </a:gs>
                <a:gs pos="81000">
                  <a:srgbClr val="FF0300"/>
                </a:gs>
                <a:gs pos="100000">
                  <a:srgbClr val="4D0808"/>
                </a:gs>
              </a:gsLst>
              <a:lin ang="0" scaled="1"/>
              <a:tileRect/>
            </a:gradFill>
            <a:ln>
              <a:noFill/>
            </a:ln>
          </p:spPr>
          <p:txBody>
            <a:bodyPr anchor="ctr">
              <a:spAutoFit/>
            </a:bodyPr>
            <a:lstStyle/>
            <a:p>
              <a:pPr algn="ctr" defTabSz="843922">
                <a:defRPr/>
              </a:pPr>
              <a:endParaRPr kumimoji="0" lang="ja-JP" altLang="en-US" sz="1662" kern="0" dirty="0">
                <a:solidFill>
                  <a:prstClr val="black"/>
                </a:solidFill>
                <a:latin typeface="Calibri"/>
              </a:endParaRPr>
            </a:p>
          </p:txBody>
        </p:sp>
        <p:sp>
          <p:nvSpPr>
            <p:cNvPr id="8" name="正方形/長方形 7"/>
            <p:cNvSpPr/>
            <p:nvPr/>
          </p:nvSpPr>
          <p:spPr>
            <a:xfrm>
              <a:off x="3530545" y="4527975"/>
              <a:ext cx="2327630" cy="530870"/>
            </a:xfrm>
            <a:prstGeom prst="rect">
              <a:avLst/>
            </a:prstGeom>
            <a:blipFill>
              <a:blip r:embed="rId2"/>
              <a:tile tx="0" ty="0" sx="100000" sy="100000" flip="none" algn="tl"/>
            </a:blipFill>
            <a:ln>
              <a:solidFill>
                <a:srgbClr val="4F81BD"/>
              </a:solidFill>
            </a:ln>
            <a:scene3d>
              <a:camera prst="orthographicFront"/>
              <a:lightRig rig="threePt" dir="t"/>
            </a:scene3d>
            <a:sp3d prstMaterial="dkEdge">
              <a:bevelT w="165100" prst="coolSlant"/>
              <a:bevelB/>
            </a:sp3d>
          </p:spPr>
          <p:txBody>
            <a:bodyPr anchor="ctr">
              <a:spAutoFit/>
            </a:bodyPr>
            <a:lstStyle/>
            <a:p>
              <a:pPr algn="ctr" defTabSz="843922">
                <a:defRPr/>
              </a:pPr>
              <a:r>
                <a:rPr kumimoji="0" lang="ja-JP" altLang="en-US" sz="2585" kern="0" dirty="0">
                  <a:solidFill>
                    <a:prstClr val="black"/>
                  </a:solidFill>
                  <a:latin typeface="Calibri"/>
                </a:rPr>
                <a:t>ケアの標準化</a:t>
              </a:r>
            </a:p>
          </p:txBody>
        </p:sp>
        <p:sp>
          <p:nvSpPr>
            <p:cNvPr id="11" name="正方形/長方形 10"/>
            <p:cNvSpPr/>
            <p:nvPr/>
          </p:nvSpPr>
          <p:spPr>
            <a:xfrm>
              <a:off x="1281814" y="5240427"/>
              <a:ext cx="6528211" cy="841804"/>
            </a:xfrm>
            <a:prstGeom prst="rect">
              <a:avLst/>
            </a:prstGeom>
          </p:spPr>
          <p:style>
            <a:lnRef idx="1">
              <a:schemeClr val="accent1"/>
            </a:lnRef>
            <a:fillRef idx="2">
              <a:schemeClr val="accent1"/>
            </a:fillRef>
            <a:effectRef idx="1">
              <a:schemeClr val="accent1"/>
            </a:effectRef>
            <a:fontRef idx="minor">
              <a:schemeClr val="dk1"/>
            </a:fontRef>
          </p:style>
          <p:txBody>
            <a:bodyPr lIns="94369" tIns="47184" rIns="94369" bIns="47184">
              <a:spAutoFit/>
            </a:bodyPr>
            <a:lstStyle/>
            <a:p>
              <a:pPr defTabSz="944449">
                <a:defRPr/>
              </a:pPr>
              <a:r>
                <a:rPr kumimoji="0" lang="ja-JP" altLang="en-US" sz="1477" b="1" kern="0" dirty="0">
                  <a:solidFill>
                    <a:prstClr val="black"/>
                  </a:solidFill>
                  <a:effectLst>
                    <a:outerShdw blurRad="38100" dist="38100" dir="2700000" algn="tl">
                      <a:srgbClr val="000000">
                        <a:alpha val="43137"/>
                      </a:srgbClr>
                    </a:outerShdw>
                  </a:effectLst>
                  <a:latin typeface="Calibri"/>
                </a:rPr>
                <a:t>標準化</a:t>
              </a:r>
              <a:r>
                <a:rPr kumimoji="0" lang="ja-JP" altLang="en-US" sz="1477" b="1" kern="0" dirty="0">
                  <a:solidFill>
                    <a:prstClr val="black"/>
                  </a:solidFill>
                  <a:latin typeface="Calibri"/>
                </a:rPr>
                <a:t>＝ゴールを共有する、やり方を統一する、</a:t>
              </a:r>
            </a:p>
            <a:p>
              <a:pPr defTabSz="944449">
                <a:defRPr/>
              </a:pPr>
              <a:r>
                <a:rPr kumimoji="0" lang="ja-JP" altLang="en-US" sz="1477" b="1" kern="0" dirty="0">
                  <a:solidFill>
                    <a:prstClr val="black"/>
                  </a:solidFill>
                  <a:latin typeface="Calibri"/>
                </a:rPr>
                <a:t>　　　　　・目指すべきゴールを共有化し、そこに至るプロセスを示す。</a:t>
              </a:r>
            </a:p>
            <a:p>
              <a:pPr defTabSz="944449">
                <a:defRPr/>
              </a:pPr>
              <a:r>
                <a:rPr kumimoji="0" lang="ja-JP" altLang="en-US" sz="1477" b="1" kern="0" dirty="0">
                  <a:solidFill>
                    <a:prstClr val="black"/>
                  </a:solidFill>
                  <a:latin typeface="Calibri"/>
                </a:rPr>
                <a:t>　　　　　・但し、技術的な方法及び数量的目標については制約しない。</a:t>
              </a:r>
            </a:p>
          </p:txBody>
        </p:sp>
        <p:grpSp>
          <p:nvGrpSpPr>
            <p:cNvPr id="47117" name="グループ化 11"/>
            <p:cNvGrpSpPr>
              <a:grpSpLocks/>
            </p:cNvGrpSpPr>
            <p:nvPr/>
          </p:nvGrpSpPr>
          <p:grpSpPr bwMode="auto">
            <a:xfrm>
              <a:off x="405459" y="1786448"/>
              <a:ext cx="8280921" cy="1965234"/>
              <a:chOff x="405459" y="1696934"/>
              <a:chExt cx="8280921" cy="1965234"/>
            </a:xfrm>
          </p:grpSpPr>
          <p:sp>
            <p:nvSpPr>
              <p:cNvPr id="13" name="角丸四角形 12"/>
              <p:cNvSpPr>
                <a:spLocks/>
              </p:cNvSpPr>
              <p:nvPr/>
            </p:nvSpPr>
            <p:spPr>
              <a:xfrm>
                <a:off x="405459" y="2504968"/>
                <a:ext cx="8280921" cy="377041"/>
              </a:xfrm>
              <a:prstGeom prst="roundRect">
                <a:avLst>
                  <a:gd name="adj" fmla="val 80"/>
                </a:avLst>
              </a:prstGeom>
              <a:solidFill>
                <a:srgbClr val="F79646">
                  <a:lumMod val="60000"/>
                  <a:lumOff val="40000"/>
                </a:srgbClr>
              </a:solidFill>
              <a:scene3d>
                <a:camera prst="orthographicFront"/>
                <a:lightRig rig="threePt" dir="t"/>
              </a:scene3d>
              <a:sp3d prstMaterial="metal"/>
            </p:spPr>
            <p:txBody>
              <a:bodyPr anchor="ctr">
                <a:spAutoFit/>
              </a:bodyPr>
              <a:lstStyle/>
              <a:p>
                <a:pPr algn="ctr" defTabSz="843922">
                  <a:defRPr/>
                </a:pPr>
                <a:endParaRPr kumimoji="0" lang="ja-JP" altLang="en-US" sz="1662" kern="0" dirty="0">
                  <a:solidFill>
                    <a:prstClr val="black"/>
                  </a:solidFill>
                  <a:latin typeface="Calibri"/>
                </a:endParaRPr>
              </a:p>
            </p:txBody>
          </p:sp>
          <p:sp>
            <p:nvSpPr>
              <p:cNvPr id="14" name="正方形/長方形 13"/>
              <p:cNvSpPr/>
              <p:nvPr/>
            </p:nvSpPr>
            <p:spPr>
              <a:xfrm>
                <a:off x="575556" y="1696934"/>
                <a:ext cx="2160240" cy="654073"/>
              </a:xfrm>
              <a:prstGeom prst="rect">
                <a:avLst/>
              </a:prstGeom>
              <a:blipFill>
                <a:blip r:embed="rId3"/>
                <a:tile tx="0" ty="0" sx="100000" sy="100000" flip="none" algn="tl"/>
              </a:blipFill>
              <a:ln>
                <a:solidFill>
                  <a:srgbClr val="4F81BD"/>
                </a:solidFill>
              </a:ln>
              <a:scene3d>
                <a:camera prst="orthographicFront"/>
                <a:lightRig rig="threePt" dir="t"/>
              </a:scene3d>
              <a:sp3d>
                <a:bevelT/>
              </a:sp3d>
            </p:spPr>
            <p:txBody>
              <a:bodyPr anchor="ctr">
                <a:spAutoFit/>
              </a:bodyPr>
              <a:lstStyle/>
              <a:p>
                <a:pPr algn="ctr" defTabSz="843922">
                  <a:defRPr/>
                </a:pPr>
                <a:r>
                  <a:rPr kumimoji="0" lang="ja-JP" altLang="en-US" sz="1662" kern="0" dirty="0">
                    <a:solidFill>
                      <a:prstClr val="black"/>
                    </a:solidFill>
                    <a:latin typeface="Calibri"/>
                  </a:rPr>
                  <a:t>施設入居後の</a:t>
                </a:r>
                <a:endParaRPr kumimoji="0" lang="en-US" altLang="ja-JP" sz="1662" kern="0" dirty="0">
                  <a:solidFill>
                    <a:prstClr val="black"/>
                  </a:solidFill>
                  <a:latin typeface="Calibri"/>
                </a:endParaRPr>
              </a:p>
              <a:p>
                <a:pPr algn="ctr" defTabSz="843922">
                  <a:defRPr/>
                </a:pPr>
                <a:r>
                  <a:rPr kumimoji="0" lang="ja-JP" altLang="en-US" sz="1662" kern="0" dirty="0">
                    <a:solidFill>
                      <a:prstClr val="black"/>
                    </a:solidFill>
                    <a:latin typeface="Calibri"/>
                  </a:rPr>
                  <a:t>十の評価指標</a:t>
                </a:r>
              </a:p>
            </p:txBody>
          </p:sp>
          <p:sp>
            <p:nvSpPr>
              <p:cNvPr id="15" name="正方形/長方形 14"/>
              <p:cNvSpPr/>
              <p:nvPr/>
            </p:nvSpPr>
            <p:spPr>
              <a:xfrm>
                <a:off x="6728016" y="1696934"/>
                <a:ext cx="1800199" cy="654073"/>
              </a:xfrm>
              <a:prstGeom prst="rect">
                <a:avLst/>
              </a:prstGeom>
              <a:blipFill>
                <a:blip r:embed="rId4"/>
                <a:tile tx="0" ty="0" sx="100000" sy="100000" flip="none" algn="tl"/>
              </a:blipFill>
              <a:ln>
                <a:solidFill>
                  <a:srgbClr val="4F81BD"/>
                </a:solidFill>
              </a:ln>
              <a:scene3d>
                <a:camera prst="orthographicFront"/>
                <a:lightRig rig="threePt" dir="t"/>
              </a:scene3d>
              <a:sp3d>
                <a:bevelT/>
              </a:sp3d>
            </p:spPr>
            <p:txBody>
              <a:bodyPr anchor="ctr">
                <a:spAutoFit/>
              </a:bodyPr>
              <a:lstStyle/>
              <a:p>
                <a:pPr algn="ctr" defTabSz="843922">
                  <a:defRPr/>
                </a:pPr>
                <a:r>
                  <a:rPr kumimoji="0" lang="ja-JP" altLang="en-US" sz="1662" kern="0" dirty="0">
                    <a:solidFill>
                      <a:prstClr val="black"/>
                    </a:solidFill>
                    <a:latin typeface="Calibri"/>
                  </a:rPr>
                  <a:t>暮らし環境支援指針十箇条</a:t>
                </a:r>
              </a:p>
            </p:txBody>
          </p:sp>
          <p:sp>
            <p:nvSpPr>
              <p:cNvPr id="16" name="正方形/長方形 15"/>
              <p:cNvSpPr/>
              <p:nvPr/>
            </p:nvSpPr>
            <p:spPr>
              <a:xfrm>
                <a:off x="3796447" y="1807933"/>
                <a:ext cx="1800200" cy="567811"/>
              </a:xfrm>
              <a:prstGeom prst="rect">
                <a:avLst/>
              </a:prstGeom>
              <a:blipFill>
                <a:blip r:embed="rId5"/>
                <a:tile tx="0" ty="0" sx="100000" sy="100000" flip="none" algn="tl"/>
              </a:blipFill>
              <a:ln>
                <a:solidFill>
                  <a:srgbClr val="4F81BD"/>
                </a:solidFill>
              </a:ln>
              <a:scene3d>
                <a:camera prst="orthographicFront"/>
                <a:lightRig rig="threePt" dir="t"/>
              </a:scene3d>
              <a:sp3d>
                <a:bevelT prst="angle"/>
              </a:sp3d>
            </p:spPr>
            <p:txBody>
              <a:bodyPr tIns="132923" bIns="132923" anchor="ctr">
                <a:spAutoFit/>
              </a:bodyPr>
              <a:lstStyle/>
              <a:p>
                <a:pPr algn="ctr" defTabSz="843922">
                  <a:defRPr/>
                </a:pPr>
                <a:r>
                  <a:rPr kumimoji="0" lang="ja-JP" altLang="en-US" sz="1662" kern="0" dirty="0">
                    <a:solidFill>
                      <a:prstClr val="black"/>
                    </a:solidFill>
                    <a:latin typeface="Calibri"/>
                  </a:rPr>
                  <a:t>ケアの実態調査</a:t>
                </a:r>
              </a:p>
            </p:txBody>
          </p:sp>
          <p:sp>
            <p:nvSpPr>
              <p:cNvPr id="17" name="正方形/長方形 16"/>
              <p:cNvSpPr/>
              <p:nvPr/>
            </p:nvSpPr>
            <p:spPr>
              <a:xfrm>
                <a:off x="3791809" y="2388784"/>
                <a:ext cx="1805102" cy="377041"/>
              </a:xfrm>
              <a:prstGeom prst="rect">
                <a:avLst/>
              </a:prstGeom>
              <a:gradFill>
                <a:gsLst>
                  <a:gs pos="0">
                    <a:srgbClr val="92D050"/>
                  </a:gs>
                  <a:gs pos="58000">
                    <a:srgbClr val="4F81BD">
                      <a:tint val="44500"/>
                      <a:satMod val="160000"/>
                    </a:srgbClr>
                  </a:gs>
                  <a:gs pos="100000">
                    <a:srgbClr val="4F81BD">
                      <a:tint val="23500"/>
                      <a:satMod val="160000"/>
                    </a:srgbClr>
                  </a:gs>
                </a:gsLst>
                <a:lin ang="5400000" scaled="0"/>
              </a:gradFill>
              <a:ln>
                <a:solidFill>
                  <a:srgbClr val="4F81BD"/>
                </a:solidFill>
              </a:ln>
            </p:spPr>
            <p:txBody>
              <a:bodyPr anchor="ctr">
                <a:spAutoFit/>
              </a:bodyPr>
              <a:lstStyle/>
              <a:p>
                <a:pPr algn="ctr" defTabSz="843922">
                  <a:defRPr/>
                </a:pPr>
                <a:r>
                  <a:rPr kumimoji="0" lang="ja-JP" altLang="en-US" sz="1662" kern="0" dirty="0">
                    <a:solidFill>
                      <a:prstClr val="black"/>
                    </a:solidFill>
                    <a:latin typeface="Calibri"/>
                  </a:rPr>
                  <a:t>客観的評価</a:t>
                </a:r>
              </a:p>
            </p:txBody>
          </p:sp>
          <p:sp>
            <p:nvSpPr>
              <p:cNvPr id="18" name="正方形/長方形 17"/>
              <p:cNvSpPr/>
              <p:nvPr/>
            </p:nvSpPr>
            <p:spPr>
              <a:xfrm>
                <a:off x="575332" y="2738405"/>
                <a:ext cx="2162311" cy="318573"/>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p:spPr>
            <p:txBody>
              <a:bodyPr lIns="94369" tIns="47184" rIns="94369" bIns="47184">
                <a:spAutoFit/>
              </a:bodyPr>
              <a:lstStyle/>
              <a:p>
                <a:pPr algn="ctr" defTabSz="944449">
                  <a:defRPr/>
                </a:pPr>
                <a:r>
                  <a:rPr kumimoji="0" lang="ja-JP" altLang="en-US" sz="1292" b="1" kern="0" dirty="0">
                    <a:solidFill>
                      <a:prstClr val="black"/>
                    </a:solidFill>
                    <a:latin typeface="Calibri"/>
                  </a:rPr>
                  <a:t>自己評価・他者評価</a:t>
                </a:r>
              </a:p>
            </p:txBody>
          </p:sp>
          <p:sp>
            <p:nvSpPr>
              <p:cNvPr id="19" name="正方形/長方形 18"/>
              <p:cNvSpPr/>
              <p:nvPr/>
            </p:nvSpPr>
            <p:spPr>
              <a:xfrm>
                <a:off x="3791809" y="2774910"/>
                <a:ext cx="1805102" cy="433299"/>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p:spPr>
            <p:txBody>
              <a:bodyPr lIns="94369" tIns="99692" rIns="94369" bIns="99692">
                <a:spAutoFit/>
              </a:bodyPr>
              <a:lstStyle/>
              <a:p>
                <a:pPr algn="ctr" defTabSz="944449">
                  <a:defRPr/>
                </a:pPr>
                <a:r>
                  <a:rPr kumimoji="0" lang="ja-JP" altLang="en-US" sz="1292" b="1" kern="0" dirty="0">
                    <a:solidFill>
                      <a:prstClr val="black"/>
                    </a:solidFill>
                    <a:latin typeface="Calibri"/>
                  </a:rPr>
                  <a:t>数量的な事実の把握</a:t>
                </a:r>
              </a:p>
            </p:txBody>
          </p:sp>
          <p:sp>
            <p:nvSpPr>
              <p:cNvPr id="20" name="正方形/長方形 19"/>
              <p:cNvSpPr/>
              <p:nvPr/>
            </p:nvSpPr>
            <p:spPr>
              <a:xfrm>
                <a:off x="6727282" y="2724121"/>
                <a:ext cx="1800338" cy="504722"/>
              </a:xfrm>
              <a:prstGeom prst="rect">
                <a:avLst/>
              </a:prstGeom>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p:spPr>
            <p:txBody>
              <a:bodyPr lIns="94369" tIns="132923" rIns="94369" bIns="132923">
                <a:spAutoFit/>
              </a:bodyPr>
              <a:lstStyle/>
              <a:p>
                <a:pPr algn="ctr" defTabSz="944449">
                  <a:defRPr/>
                </a:pPr>
                <a:r>
                  <a:rPr kumimoji="0" lang="ja-JP" altLang="en-US" sz="1292" b="1" kern="0" dirty="0">
                    <a:solidFill>
                      <a:prstClr val="black"/>
                    </a:solidFill>
                    <a:latin typeface="Calibri"/>
                  </a:rPr>
                  <a:t>ケアマニュアル</a:t>
                </a:r>
              </a:p>
            </p:txBody>
          </p:sp>
          <p:cxnSp>
            <p:nvCxnSpPr>
              <p:cNvPr id="47134" name="直線矢印コネクタ 20"/>
              <p:cNvCxnSpPr>
                <a:cxnSpLocks noChangeShapeType="1"/>
              </p:cNvCxnSpPr>
              <p:nvPr/>
            </p:nvCxnSpPr>
            <p:spPr bwMode="auto">
              <a:xfrm flipV="1">
                <a:off x="7489423" y="3328919"/>
                <a:ext cx="0" cy="314976"/>
              </a:xfrm>
              <a:prstGeom prst="straightConnector1">
                <a:avLst/>
              </a:prstGeom>
              <a:noFill/>
              <a:ln w="38100" algn="ctr">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47135" name="直線矢印コネクタ 21"/>
              <p:cNvCxnSpPr>
                <a:cxnSpLocks noChangeShapeType="1"/>
              </p:cNvCxnSpPr>
              <p:nvPr/>
            </p:nvCxnSpPr>
            <p:spPr bwMode="auto">
              <a:xfrm flipV="1">
                <a:off x="1589642" y="3328919"/>
                <a:ext cx="0" cy="333249"/>
              </a:xfrm>
              <a:prstGeom prst="straightConnector1">
                <a:avLst/>
              </a:prstGeom>
              <a:noFill/>
              <a:ln w="38100" algn="ctr">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47136" name="直線コネクタ 22"/>
              <p:cNvCxnSpPr>
                <a:cxnSpLocks noChangeShapeType="1"/>
              </p:cNvCxnSpPr>
              <p:nvPr/>
            </p:nvCxnSpPr>
            <p:spPr bwMode="auto">
              <a:xfrm>
                <a:off x="1564223" y="3643895"/>
                <a:ext cx="5930550" cy="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24" name="正方形/長方形 23"/>
              <p:cNvSpPr/>
              <p:nvPr/>
            </p:nvSpPr>
            <p:spPr>
              <a:xfrm>
                <a:off x="575332" y="2371328"/>
                <a:ext cx="2160724" cy="377041"/>
              </a:xfrm>
              <a:prstGeom prst="rect">
                <a:avLst/>
              </a:prstGeom>
              <a:gradFill>
                <a:gsLst>
                  <a:gs pos="0">
                    <a:srgbClr val="92D050"/>
                  </a:gs>
                  <a:gs pos="59000">
                    <a:srgbClr val="4F81BD">
                      <a:tint val="44500"/>
                      <a:satMod val="160000"/>
                    </a:srgbClr>
                  </a:gs>
                  <a:gs pos="100000">
                    <a:srgbClr val="4F81BD">
                      <a:tint val="23500"/>
                      <a:satMod val="160000"/>
                    </a:srgbClr>
                  </a:gs>
                </a:gsLst>
                <a:lin ang="5400000" scaled="0"/>
              </a:gradFill>
              <a:ln>
                <a:solidFill>
                  <a:srgbClr val="4F81BD"/>
                </a:solidFill>
              </a:ln>
            </p:spPr>
            <p:txBody>
              <a:bodyPr anchor="ctr">
                <a:spAutoFit/>
              </a:bodyPr>
              <a:lstStyle/>
              <a:p>
                <a:pPr algn="ctr" defTabSz="843922">
                  <a:defRPr/>
                </a:pPr>
                <a:r>
                  <a:rPr kumimoji="0" lang="ja-JP" altLang="en-US" sz="1662" kern="0" dirty="0">
                    <a:solidFill>
                      <a:prstClr val="black"/>
                    </a:solidFill>
                    <a:latin typeface="Calibri"/>
                  </a:rPr>
                  <a:t>主観的評価</a:t>
                </a:r>
              </a:p>
            </p:txBody>
          </p:sp>
          <p:sp>
            <p:nvSpPr>
              <p:cNvPr id="25" name="正方形/長方形 24"/>
              <p:cNvSpPr/>
              <p:nvPr/>
            </p:nvSpPr>
            <p:spPr>
              <a:xfrm>
                <a:off x="6727282" y="2350693"/>
                <a:ext cx="1800338" cy="377041"/>
              </a:xfrm>
              <a:prstGeom prst="rect">
                <a:avLst/>
              </a:prstGeom>
              <a:gradFill>
                <a:gsLst>
                  <a:gs pos="0">
                    <a:srgbClr val="92D050"/>
                  </a:gs>
                  <a:gs pos="100000">
                    <a:srgbClr val="4F81BD">
                      <a:tint val="44500"/>
                      <a:satMod val="160000"/>
                    </a:srgbClr>
                  </a:gs>
                  <a:gs pos="63000">
                    <a:srgbClr val="4F81BD">
                      <a:tint val="23500"/>
                      <a:satMod val="160000"/>
                    </a:srgbClr>
                  </a:gs>
                </a:gsLst>
                <a:lin ang="5400000" scaled="0"/>
              </a:gradFill>
              <a:ln>
                <a:solidFill>
                  <a:srgbClr val="4F81BD"/>
                </a:solidFill>
              </a:ln>
            </p:spPr>
            <p:txBody>
              <a:bodyPr anchor="ctr">
                <a:spAutoFit/>
              </a:bodyPr>
              <a:lstStyle/>
              <a:p>
                <a:pPr algn="ctr" defTabSz="843922">
                  <a:defRPr/>
                </a:pPr>
                <a:r>
                  <a:rPr kumimoji="0" lang="ja-JP" altLang="en-US" sz="1662" kern="0" dirty="0">
                    <a:solidFill>
                      <a:prstClr val="black"/>
                    </a:solidFill>
                    <a:latin typeface="Calibri"/>
                  </a:rPr>
                  <a:t>行動指針</a:t>
                </a:r>
              </a:p>
            </p:txBody>
          </p:sp>
          <p:cxnSp>
            <p:nvCxnSpPr>
              <p:cNvPr id="47139" name="直線矢印コネクタ 25"/>
              <p:cNvCxnSpPr>
                <a:cxnSpLocks noChangeShapeType="1"/>
              </p:cNvCxnSpPr>
              <p:nvPr/>
            </p:nvCxnSpPr>
            <p:spPr bwMode="auto">
              <a:xfrm>
                <a:off x="2822610" y="2404611"/>
                <a:ext cx="885294" cy="0"/>
              </a:xfrm>
              <a:prstGeom prst="straightConnector1">
                <a:avLst/>
              </a:prstGeom>
              <a:noFill/>
              <a:ln w="38100" algn="ctr">
                <a:solidFill>
                  <a:schemeClr val="tx1"/>
                </a:solidFill>
                <a:round/>
                <a:headEnd type="stealth" w="med" len="med"/>
                <a:tailEnd type="stealth" w="med" len="med"/>
              </a:ln>
              <a:extLst>
                <a:ext uri="{909E8E84-426E-40DD-AFC4-6F175D3DCCD1}">
                  <a14:hiddenFill xmlns:a14="http://schemas.microsoft.com/office/drawing/2010/main">
                    <a:noFill/>
                  </a14:hiddenFill>
                </a:ext>
              </a:extLst>
            </p:spPr>
          </p:cxnSp>
          <p:cxnSp>
            <p:nvCxnSpPr>
              <p:cNvPr id="47140" name="直線矢印コネクタ 26"/>
              <p:cNvCxnSpPr>
                <a:cxnSpLocks noChangeShapeType="1"/>
              </p:cNvCxnSpPr>
              <p:nvPr/>
            </p:nvCxnSpPr>
            <p:spPr bwMode="auto">
              <a:xfrm>
                <a:off x="5724128" y="2375744"/>
                <a:ext cx="885294" cy="0"/>
              </a:xfrm>
              <a:prstGeom prst="straightConnector1">
                <a:avLst/>
              </a:prstGeom>
              <a:noFill/>
              <a:ln w="38100" algn="ctr">
                <a:solidFill>
                  <a:schemeClr val="tx1"/>
                </a:solidFill>
                <a:round/>
                <a:headEnd type="stealth" w="med" len="med"/>
                <a:tailEnd type="stealth" w="med" len="med"/>
              </a:ln>
              <a:extLst>
                <a:ext uri="{909E8E84-426E-40DD-AFC4-6F175D3DCCD1}">
                  <a14:hiddenFill xmlns:a14="http://schemas.microsoft.com/office/drawing/2010/main">
                    <a:noFill/>
                  </a14:hiddenFill>
                </a:ext>
              </a:extLst>
            </p:spPr>
          </p:cxnSp>
        </p:grpSp>
      </p:grpSp>
      <p:sp>
        <p:nvSpPr>
          <p:cNvPr id="30" name="円/楕円 29"/>
          <p:cNvSpPr/>
          <p:nvPr/>
        </p:nvSpPr>
        <p:spPr>
          <a:xfrm>
            <a:off x="867508" y="1194872"/>
            <a:ext cx="2193681" cy="797169"/>
          </a:xfrm>
          <a:prstGeom prst="ellipse">
            <a:avLst/>
          </a:prstGeom>
          <a:ln/>
        </p:spPr>
        <p:style>
          <a:lnRef idx="1">
            <a:schemeClr val="accent1"/>
          </a:lnRef>
          <a:fillRef idx="2">
            <a:schemeClr val="accent1"/>
          </a:fillRef>
          <a:effectRef idx="1">
            <a:schemeClr val="accent1"/>
          </a:effectRef>
          <a:fontRef idx="minor">
            <a:schemeClr val="dk1"/>
          </a:fontRef>
        </p:style>
        <p:txBody>
          <a:bodyPr anchor="ctr"/>
          <a:lstStyle/>
          <a:p>
            <a:pPr algn="ctr" fontAlgn="base">
              <a:spcBef>
                <a:spcPct val="0"/>
              </a:spcBef>
              <a:spcAft>
                <a:spcPct val="0"/>
              </a:spcAft>
              <a:defRPr/>
            </a:pPr>
            <a:r>
              <a:rPr lang="ja-JP" altLang="en-US" sz="1662" b="1" dirty="0">
                <a:solidFill>
                  <a:srgbClr val="000000"/>
                </a:solidFill>
              </a:rPr>
              <a:t>見える化</a:t>
            </a:r>
          </a:p>
          <a:p>
            <a:pPr algn="ctr" fontAlgn="base">
              <a:spcBef>
                <a:spcPct val="0"/>
              </a:spcBef>
              <a:spcAft>
                <a:spcPct val="0"/>
              </a:spcAft>
              <a:defRPr/>
            </a:pPr>
            <a:r>
              <a:rPr lang="ja-JP" altLang="en-US" sz="1108" dirty="0">
                <a:solidFill>
                  <a:srgbClr val="000000"/>
                </a:solidFill>
              </a:rPr>
              <a:t>（文章、図解、フロー）</a:t>
            </a:r>
          </a:p>
        </p:txBody>
      </p:sp>
      <p:sp>
        <p:nvSpPr>
          <p:cNvPr id="35" name="円/楕円 34"/>
          <p:cNvSpPr/>
          <p:nvPr/>
        </p:nvSpPr>
        <p:spPr>
          <a:xfrm>
            <a:off x="4482578" y="859247"/>
            <a:ext cx="3851031" cy="1274885"/>
          </a:xfrm>
          <a:prstGeom prst="ellipse">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lgn="ctr" fontAlgn="base">
              <a:spcBef>
                <a:spcPct val="0"/>
              </a:spcBef>
              <a:spcAft>
                <a:spcPct val="0"/>
              </a:spcAft>
              <a:defRPr/>
            </a:pPr>
            <a:endParaRPr lang="ja-JP" altLang="en-US" sz="1662" dirty="0">
              <a:solidFill>
                <a:srgbClr val="000000"/>
              </a:solidFill>
            </a:endParaRPr>
          </a:p>
          <a:p>
            <a:pPr algn="ctr" fontAlgn="base">
              <a:spcBef>
                <a:spcPct val="0"/>
              </a:spcBef>
              <a:spcAft>
                <a:spcPct val="0"/>
              </a:spcAft>
              <a:defRPr/>
            </a:pPr>
            <a:r>
              <a:rPr lang="ja-JP" altLang="en-US" sz="1662" b="1" dirty="0">
                <a:solidFill>
                  <a:srgbClr val="000000"/>
                </a:solidFill>
              </a:rPr>
              <a:t>構造化</a:t>
            </a:r>
            <a:endParaRPr lang="en-US" altLang="ja-JP" sz="1662" b="1" dirty="0">
              <a:solidFill>
                <a:srgbClr val="000000"/>
              </a:solidFill>
            </a:endParaRPr>
          </a:p>
          <a:p>
            <a:pPr algn="ctr" fontAlgn="base">
              <a:spcBef>
                <a:spcPct val="0"/>
              </a:spcBef>
              <a:spcAft>
                <a:spcPct val="0"/>
              </a:spcAft>
              <a:defRPr/>
            </a:pPr>
            <a:r>
              <a:rPr lang="ja-JP" altLang="en-US" sz="923" dirty="0">
                <a:solidFill>
                  <a:srgbClr val="000000"/>
                </a:solidFill>
              </a:rPr>
              <a:t>＝仕事の個別要素を分解し、その関係性を明確にする</a:t>
            </a:r>
          </a:p>
          <a:p>
            <a:pPr algn="ctr" fontAlgn="base">
              <a:spcBef>
                <a:spcPct val="0"/>
              </a:spcBef>
              <a:spcAft>
                <a:spcPct val="0"/>
              </a:spcAft>
              <a:defRPr/>
            </a:pPr>
            <a:r>
              <a:rPr lang="ja-JP" altLang="en-US" sz="923" dirty="0">
                <a:solidFill>
                  <a:srgbClr val="000000"/>
                </a:solidFill>
              </a:rPr>
              <a:t>・一連の仕事を一つ一つのタスクに分解　　　　　</a:t>
            </a:r>
            <a:endParaRPr lang="en-US" altLang="ja-JP" sz="923" dirty="0">
              <a:solidFill>
                <a:srgbClr val="000000"/>
              </a:solidFill>
            </a:endParaRPr>
          </a:p>
          <a:p>
            <a:pPr algn="ctr" fontAlgn="base">
              <a:spcBef>
                <a:spcPct val="0"/>
              </a:spcBef>
              <a:spcAft>
                <a:spcPct val="0"/>
              </a:spcAft>
              <a:defRPr/>
            </a:pPr>
            <a:r>
              <a:rPr lang="ja-JP" altLang="en-US" sz="923" dirty="0">
                <a:solidFill>
                  <a:srgbClr val="000000"/>
                </a:solidFill>
              </a:rPr>
              <a:t>・やるべきことを明確にする</a:t>
            </a:r>
          </a:p>
          <a:p>
            <a:pPr algn="ctr" fontAlgn="base">
              <a:spcBef>
                <a:spcPct val="0"/>
              </a:spcBef>
              <a:spcAft>
                <a:spcPct val="0"/>
              </a:spcAft>
              <a:defRPr/>
            </a:pPr>
            <a:r>
              <a:rPr lang="ja-JP" altLang="en-US" sz="923" dirty="0">
                <a:solidFill>
                  <a:srgbClr val="000000"/>
                </a:solidFill>
              </a:rPr>
              <a:t>　　　・複雑な状況や関係を図解</a:t>
            </a:r>
          </a:p>
          <a:p>
            <a:pPr algn="ctr" fontAlgn="base">
              <a:spcBef>
                <a:spcPct val="0"/>
              </a:spcBef>
              <a:spcAft>
                <a:spcPct val="0"/>
              </a:spcAft>
              <a:defRPr/>
            </a:pPr>
            <a:r>
              <a:rPr lang="ja-JP" altLang="en-US" sz="923" dirty="0">
                <a:solidFill>
                  <a:srgbClr val="000000"/>
                </a:solidFill>
              </a:rPr>
              <a:t>　　　　　・仕事の全体像や見通しを明確にする</a:t>
            </a:r>
          </a:p>
          <a:p>
            <a:pPr algn="ctr" fontAlgn="base">
              <a:spcBef>
                <a:spcPct val="0"/>
              </a:spcBef>
              <a:spcAft>
                <a:spcPct val="0"/>
              </a:spcAft>
              <a:defRPr/>
            </a:pPr>
            <a:endParaRPr lang="ja-JP" altLang="en-US" sz="1108" dirty="0">
              <a:solidFill>
                <a:srgbClr val="000000"/>
              </a:solidFill>
            </a:endParaRPr>
          </a:p>
        </p:txBody>
      </p:sp>
      <p:sp>
        <p:nvSpPr>
          <p:cNvPr id="26" name="円/楕円 25"/>
          <p:cNvSpPr/>
          <p:nvPr/>
        </p:nvSpPr>
        <p:spPr bwMode="auto">
          <a:xfrm>
            <a:off x="5986915" y="3982939"/>
            <a:ext cx="2524858" cy="1570062"/>
          </a:xfrm>
          <a:prstGeom prst="ellipse">
            <a:avLst/>
          </a:prstGeom>
          <a:ln/>
        </p:spPr>
        <p:style>
          <a:lnRef idx="3">
            <a:schemeClr val="lt1"/>
          </a:lnRef>
          <a:fillRef idx="1">
            <a:schemeClr val="accent4"/>
          </a:fillRef>
          <a:effectRef idx="1">
            <a:schemeClr val="accent4"/>
          </a:effectRef>
          <a:fontRef idx="minor">
            <a:schemeClr val="lt1"/>
          </a:fontRef>
        </p:style>
        <p:txBody>
          <a:bodyPr tIns="166154" bIns="166154" anchor="ctr">
            <a:spAutoFit/>
          </a:bodyPr>
          <a:lstStyle/>
          <a:p>
            <a:pPr algn="ctr" fontAlgn="base">
              <a:spcBef>
                <a:spcPct val="0"/>
              </a:spcBef>
              <a:spcAft>
                <a:spcPct val="0"/>
              </a:spcAft>
              <a:defRPr/>
            </a:pPr>
            <a:r>
              <a:rPr lang="ja-JP" altLang="en-US" sz="1015" b="1" dirty="0">
                <a:solidFill>
                  <a:srgbClr val="000000"/>
                </a:solidFill>
              </a:rPr>
              <a:t>評価基準を利用者の立場でコンセンサスを得られた状態にし、常にその基準に沿うようなサービス提供を行うための、共通基盤づくり</a:t>
            </a:r>
          </a:p>
        </p:txBody>
      </p:sp>
      <p:sp>
        <p:nvSpPr>
          <p:cNvPr id="2" name="テキスト ボックス 1"/>
          <p:cNvSpPr txBox="1"/>
          <p:nvPr/>
        </p:nvSpPr>
        <p:spPr>
          <a:xfrm>
            <a:off x="296969" y="43624"/>
            <a:ext cx="8485081" cy="60369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defRPr/>
            </a:pPr>
            <a:r>
              <a:rPr lang="ja-JP" altLang="en-US" sz="3323" dirty="0">
                <a:solidFill>
                  <a:prstClr val="white"/>
                </a:solidFill>
                <a:effectLst>
                  <a:outerShdw blurRad="38100" dist="38100" dir="2700000" algn="tl">
                    <a:srgbClr val="000000">
                      <a:alpha val="43137"/>
                    </a:srgbClr>
                  </a:outerShdw>
                </a:effectLst>
                <a:latin typeface="HGP明朝E" panose="02020900000000000000" pitchFamily="18" charset="-128"/>
                <a:ea typeface="HGP明朝E" panose="02020900000000000000" pitchFamily="18" charset="-128"/>
              </a:rPr>
              <a:t>ケアの標準化システム</a:t>
            </a:r>
          </a:p>
        </p:txBody>
      </p:sp>
      <p:sp>
        <p:nvSpPr>
          <p:cNvPr id="3" name="スライド番号プレースホルダー 2"/>
          <p:cNvSpPr>
            <a:spLocks noGrp="1"/>
          </p:cNvSpPr>
          <p:nvPr>
            <p:ph type="sldNum" sz="quarter" idx="15"/>
          </p:nvPr>
        </p:nvSpPr>
        <p:spPr/>
        <p:txBody>
          <a:bodyPr/>
          <a:lstStyle/>
          <a:p>
            <a:fld id="{F2119AC1-7F65-4815-91E2-B6185B11A139}" type="slidenum">
              <a:rPr kumimoji="1" lang="ja-JP" altLang="en-US" smtClean="0"/>
              <a:pPr/>
              <a:t>84</a:t>
            </a:fld>
            <a:endParaRPr kumimoji="1" lang="ja-JP" altLang="en-US"/>
          </a:p>
        </p:txBody>
      </p:sp>
    </p:spTree>
    <p:extLst>
      <p:ext uri="{BB962C8B-B14F-4D97-AF65-F5344CB8AC3E}">
        <p14:creationId xmlns:p14="http://schemas.microsoft.com/office/powerpoint/2010/main" val="63856050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2527573204"/>
              </p:ext>
            </p:extLst>
          </p:nvPr>
        </p:nvGraphicFramePr>
        <p:xfrm>
          <a:off x="450927" y="371431"/>
          <a:ext cx="8242147" cy="6237339"/>
        </p:xfrm>
        <a:graphic>
          <a:graphicData uri="http://schemas.openxmlformats.org/drawingml/2006/table">
            <a:tbl>
              <a:tblPr firstRow="1" firstCol="1" bandRow="1"/>
              <a:tblGrid>
                <a:gridCol w="656790">
                  <a:extLst>
                    <a:ext uri="{9D8B030D-6E8A-4147-A177-3AD203B41FA5}">
                      <a16:colId xmlns="" xmlns:a16="http://schemas.microsoft.com/office/drawing/2014/main" val="20000"/>
                    </a:ext>
                  </a:extLst>
                </a:gridCol>
                <a:gridCol w="3578362">
                  <a:extLst>
                    <a:ext uri="{9D8B030D-6E8A-4147-A177-3AD203B41FA5}">
                      <a16:colId xmlns="" xmlns:a16="http://schemas.microsoft.com/office/drawing/2014/main" val="20001"/>
                    </a:ext>
                  </a:extLst>
                </a:gridCol>
                <a:gridCol w="4006995">
                  <a:extLst>
                    <a:ext uri="{9D8B030D-6E8A-4147-A177-3AD203B41FA5}">
                      <a16:colId xmlns="" xmlns:a16="http://schemas.microsoft.com/office/drawing/2014/main" val="20002"/>
                    </a:ext>
                  </a:extLst>
                </a:gridCol>
              </a:tblGrid>
              <a:tr h="305384">
                <a:tc gridSpan="3">
                  <a:txBody>
                    <a:bodyPr/>
                    <a:lstStyle>
                      <a:lvl1pPr marL="0" algn="l" defTabSz="1219170" rtl="0" eaLnBrk="1" latinLnBrk="0" hangingPunct="1">
                        <a:defRPr kumimoji="1" sz="2400" b="1" kern="1200">
                          <a:solidFill>
                            <a:schemeClr val="lt1"/>
                          </a:solidFill>
                          <a:latin typeface="Century Schoolbook"/>
                        </a:defRPr>
                      </a:lvl1pPr>
                      <a:lvl2pPr marL="609585" algn="l" defTabSz="1219170" rtl="0" eaLnBrk="1" latinLnBrk="0" hangingPunct="1">
                        <a:defRPr kumimoji="1" sz="2400" b="1" kern="1200">
                          <a:solidFill>
                            <a:schemeClr val="lt1"/>
                          </a:solidFill>
                          <a:latin typeface="Century Schoolbook"/>
                        </a:defRPr>
                      </a:lvl2pPr>
                      <a:lvl3pPr marL="1219170" algn="l" defTabSz="1219170" rtl="0" eaLnBrk="1" latinLnBrk="0" hangingPunct="1">
                        <a:defRPr kumimoji="1" sz="2400" b="1" kern="1200">
                          <a:solidFill>
                            <a:schemeClr val="lt1"/>
                          </a:solidFill>
                          <a:latin typeface="Century Schoolbook"/>
                        </a:defRPr>
                      </a:lvl3pPr>
                      <a:lvl4pPr marL="1828754" algn="l" defTabSz="1219170" rtl="0" eaLnBrk="1" latinLnBrk="0" hangingPunct="1">
                        <a:defRPr kumimoji="1" sz="2400" b="1" kern="1200">
                          <a:solidFill>
                            <a:schemeClr val="lt1"/>
                          </a:solidFill>
                          <a:latin typeface="Century Schoolbook"/>
                        </a:defRPr>
                      </a:lvl4pPr>
                      <a:lvl5pPr marL="2438339" algn="l" defTabSz="1219170" rtl="0" eaLnBrk="1" latinLnBrk="0" hangingPunct="1">
                        <a:defRPr kumimoji="1" sz="2400" b="1" kern="1200">
                          <a:solidFill>
                            <a:schemeClr val="lt1"/>
                          </a:solidFill>
                          <a:latin typeface="Century Schoolbook"/>
                        </a:defRPr>
                      </a:lvl5pPr>
                      <a:lvl6pPr marL="3047924" algn="l" defTabSz="1219170" rtl="0" eaLnBrk="1" latinLnBrk="0" hangingPunct="1">
                        <a:defRPr kumimoji="1" sz="2400" b="1" kern="1200">
                          <a:solidFill>
                            <a:schemeClr val="lt1"/>
                          </a:solidFill>
                          <a:latin typeface="Century Schoolbook"/>
                        </a:defRPr>
                      </a:lvl6pPr>
                      <a:lvl7pPr marL="3657509" algn="l" defTabSz="1219170" rtl="0" eaLnBrk="1" latinLnBrk="0" hangingPunct="1">
                        <a:defRPr kumimoji="1" sz="2400" b="1" kern="1200">
                          <a:solidFill>
                            <a:schemeClr val="lt1"/>
                          </a:solidFill>
                          <a:latin typeface="Century Schoolbook"/>
                        </a:defRPr>
                      </a:lvl7pPr>
                      <a:lvl8pPr marL="4267093" algn="l" defTabSz="1219170" rtl="0" eaLnBrk="1" latinLnBrk="0" hangingPunct="1">
                        <a:defRPr kumimoji="1" sz="2400" b="1" kern="1200">
                          <a:solidFill>
                            <a:schemeClr val="lt1"/>
                          </a:solidFill>
                          <a:latin typeface="Century Schoolbook"/>
                        </a:defRPr>
                      </a:lvl8pPr>
                      <a:lvl9pPr marL="4876678" algn="l" defTabSz="1219170" rtl="0" eaLnBrk="1" latinLnBrk="0" hangingPunct="1">
                        <a:defRPr kumimoji="1" sz="2400" b="1" kern="1200">
                          <a:solidFill>
                            <a:schemeClr val="lt1"/>
                          </a:solidFill>
                          <a:latin typeface="Century Schoolbook"/>
                        </a:defRPr>
                      </a:lvl9pPr>
                    </a:lstStyle>
                    <a:p>
                      <a:pPr algn="ctr">
                        <a:spcAft>
                          <a:spcPts val="0"/>
                        </a:spcAft>
                      </a:pPr>
                      <a:r>
                        <a:rPr lang="ja-JP" sz="1500" kern="100" dirty="0">
                          <a:effectLst/>
                          <a:latin typeface="HG丸ｺﾞｼｯｸM-PRO" panose="020F0600000000000000" pitchFamily="50" charset="-128"/>
                          <a:ea typeface="HG丸ｺﾞｼｯｸM-PRO" panose="020F0600000000000000" pitchFamily="50" charset="-128"/>
                        </a:rPr>
                        <a:t>同和園入居後の十の評価指標及び暮らし環境支援指針十箇条（</a:t>
                      </a:r>
                      <a:r>
                        <a:rPr lang="en-US" sz="1500" kern="100" dirty="0">
                          <a:effectLst/>
                          <a:latin typeface="HG丸ｺﾞｼｯｸM-PRO" panose="020F0600000000000000" pitchFamily="50" charset="-128"/>
                          <a:ea typeface="HG丸ｺﾞｼｯｸM-PRO" panose="020F0600000000000000" pitchFamily="50" charset="-128"/>
                        </a:rPr>
                        <a:t>2015</a:t>
                      </a:r>
                      <a:r>
                        <a:rPr lang="ja-JP" sz="1500" kern="100" dirty="0">
                          <a:effectLst/>
                          <a:latin typeface="HG丸ｺﾞｼｯｸM-PRO" panose="020F0600000000000000" pitchFamily="50" charset="-128"/>
                          <a:ea typeface="HG丸ｺﾞｼｯｸM-PRO" panose="020F0600000000000000" pitchFamily="50" charset="-128"/>
                        </a:rPr>
                        <a:t>年初版）</a:t>
                      </a:r>
                      <a:endParaRPr lang="ja-JP" sz="15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40151" marR="40151" marT="26924" marB="53377"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E8637"/>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 xmlns:a16="http://schemas.microsoft.com/office/drawing/2014/main" val="10000"/>
                  </a:ext>
                </a:extLst>
              </a:tr>
              <a:tr h="248618">
                <a:tc>
                  <a:txBody>
                    <a:bodyPr/>
                    <a:lstStyle>
                      <a:lvl1pPr marL="0" algn="l" defTabSz="1219170" rtl="0" eaLnBrk="1" latinLnBrk="0" hangingPunct="1">
                        <a:defRPr kumimoji="1" sz="2400" b="1" kern="1200">
                          <a:solidFill>
                            <a:schemeClr val="lt1"/>
                          </a:solidFill>
                          <a:latin typeface="Century Schoolbook"/>
                        </a:defRPr>
                      </a:lvl1pPr>
                      <a:lvl2pPr marL="609585" algn="l" defTabSz="1219170" rtl="0" eaLnBrk="1" latinLnBrk="0" hangingPunct="1">
                        <a:defRPr kumimoji="1" sz="2400" b="1" kern="1200">
                          <a:solidFill>
                            <a:schemeClr val="lt1"/>
                          </a:solidFill>
                          <a:latin typeface="Century Schoolbook"/>
                        </a:defRPr>
                      </a:lvl2pPr>
                      <a:lvl3pPr marL="1219170" algn="l" defTabSz="1219170" rtl="0" eaLnBrk="1" latinLnBrk="0" hangingPunct="1">
                        <a:defRPr kumimoji="1" sz="2400" b="1" kern="1200">
                          <a:solidFill>
                            <a:schemeClr val="lt1"/>
                          </a:solidFill>
                          <a:latin typeface="Century Schoolbook"/>
                        </a:defRPr>
                      </a:lvl3pPr>
                      <a:lvl4pPr marL="1828754" algn="l" defTabSz="1219170" rtl="0" eaLnBrk="1" latinLnBrk="0" hangingPunct="1">
                        <a:defRPr kumimoji="1" sz="2400" b="1" kern="1200">
                          <a:solidFill>
                            <a:schemeClr val="lt1"/>
                          </a:solidFill>
                          <a:latin typeface="Century Schoolbook"/>
                        </a:defRPr>
                      </a:lvl4pPr>
                      <a:lvl5pPr marL="2438339" algn="l" defTabSz="1219170" rtl="0" eaLnBrk="1" latinLnBrk="0" hangingPunct="1">
                        <a:defRPr kumimoji="1" sz="2400" b="1" kern="1200">
                          <a:solidFill>
                            <a:schemeClr val="lt1"/>
                          </a:solidFill>
                          <a:latin typeface="Century Schoolbook"/>
                        </a:defRPr>
                      </a:lvl5pPr>
                      <a:lvl6pPr marL="3047924" algn="l" defTabSz="1219170" rtl="0" eaLnBrk="1" latinLnBrk="0" hangingPunct="1">
                        <a:defRPr kumimoji="1" sz="2400" b="1" kern="1200">
                          <a:solidFill>
                            <a:schemeClr val="lt1"/>
                          </a:solidFill>
                          <a:latin typeface="Century Schoolbook"/>
                        </a:defRPr>
                      </a:lvl6pPr>
                      <a:lvl7pPr marL="3657509" algn="l" defTabSz="1219170" rtl="0" eaLnBrk="1" latinLnBrk="0" hangingPunct="1">
                        <a:defRPr kumimoji="1" sz="2400" b="1" kern="1200">
                          <a:solidFill>
                            <a:schemeClr val="lt1"/>
                          </a:solidFill>
                          <a:latin typeface="Century Schoolbook"/>
                        </a:defRPr>
                      </a:lvl7pPr>
                      <a:lvl8pPr marL="4267093" algn="l" defTabSz="1219170" rtl="0" eaLnBrk="1" latinLnBrk="0" hangingPunct="1">
                        <a:defRPr kumimoji="1" sz="2400" b="1" kern="1200">
                          <a:solidFill>
                            <a:schemeClr val="lt1"/>
                          </a:solidFill>
                          <a:latin typeface="Century Schoolbook"/>
                        </a:defRPr>
                      </a:lvl8pPr>
                      <a:lvl9pPr marL="4876678" algn="l" defTabSz="1219170" rtl="0" eaLnBrk="1" latinLnBrk="0" hangingPunct="1">
                        <a:defRPr kumimoji="1" sz="2400" b="1" kern="1200">
                          <a:solidFill>
                            <a:schemeClr val="lt1"/>
                          </a:solidFill>
                          <a:latin typeface="Century Schoolbook"/>
                        </a:defRPr>
                      </a:lvl9pPr>
                    </a:lstStyle>
                    <a:p>
                      <a:pPr algn="ctr">
                        <a:spcAft>
                          <a:spcPts val="0"/>
                        </a:spcAft>
                      </a:pPr>
                      <a:endParaRPr lang="ja-JP" sz="1000" kern="100" dirty="0">
                        <a:solidFill>
                          <a:srgbClr val="0070C0"/>
                        </a:solidFill>
                        <a:effectLst/>
                        <a:latin typeface="+mn-ea"/>
                        <a:ea typeface="+mn-ea"/>
                        <a:cs typeface="Times New Roman" panose="02020603050405020304" pitchFamily="18" charset="0"/>
                      </a:endParaRPr>
                    </a:p>
                  </a:txBody>
                  <a:tcPr marL="40151" marR="40151" marT="40151" marB="40151"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ctr">
                        <a:spcAft>
                          <a:spcPts val="0"/>
                        </a:spcAft>
                      </a:pPr>
                      <a:r>
                        <a:rPr lang="ja-JP" altLang="en-US" sz="10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施設入居後の十の評価指標</a:t>
                      </a:r>
                      <a:endParaRPr lang="ja-JP" sz="10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ctr">
                        <a:spcAft>
                          <a:spcPts val="0"/>
                        </a:spcAft>
                      </a:pPr>
                      <a:r>
                        <a:rPr lang="ja-JP" altLang="en-US" sz="10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暮らし環境支援指針十箇条</a:t>
                      </a:r>
                      <a:endParaRPr lang="ja-JP" sz="10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extLst>
                  <a:ext uri="{0D108BD9-81ED-4DB2-BD59-A6C34878D82A}">
                    <a16:rowId xmlns="" xmlns:a16="http://schemas.microsoft.com/office/drawing/2014/main" val="10001"/>
                  </a:ext>
                </a:extLst>
              </a:tr>
              <a:tr h="375724">
                <a:tc>
                  <a:txBody>
                    <a:bodyPr/>
                    <a:lstStyle>
                      <a:lvl1pPr marL="0" algn="l" defTabSz="1219170" rtl="0" eaLnBrk="1" latinLnBrk="0" hangingPunct="1">
                        <a:defRPr kumimoji="1" sz="2400" b="1" kern="1200">
                          <a:solidFill>
                            <a:schemeClr val="lt1"/>
                          </a:solidFill>
                          <a:latin typeface="Century Schoolbook"/>
                        </a:defRPr>
                      </a:lvl1pPr>
                      <a:lvl2pPr marL="609585" algn="l" defTabSz="1219170" rtl="0" eaLnBrk="1" latinLnBrk="0" hangingPunct="1">
                        <a:defRPr kumimoji="1" sz="2400" b="1" kern="1200">
                          <a:solidFill>
                            <a:schemeClr val="lt1"/>
                          </a:solidFill>
                          <a:latin typeface="Century Schoolbook"/>
                        </a:defRPr>
                      </a:lvl2pPr>
                      <a:lvl3pPr marL="1219170" algn="l" defTabSz="1219170" rtl="0" eaLnBrk="1" latinLnBrk="0" hangingPunct="1">
                        <a:defRPr kumimoji="1" sz="2400" b="1" kern="1200">
                          <a:solidFill>
                            <a:schemeClr val="lt1"/>
                          </a:solidFill>
                          <a:latin typeface="Century Schoolbook"/>
                        </a:defRPr>
                      </a:lvl3pPr>
                      <a:lvl4pPr marL="1828754" algn="l" defTabSz="1219170" rtl="0" eaLnBrk="1" latinLnBrk="0" hangingPunct="1">
                        <a:defRPr kumimoji="1" sz="2400" b="1" kern="1200">
                          <a:solidFill>
                            <a:schemeClr val="lt1"/>
                          </a:solidFill>
                          <a:latin typeface="Century Schoolbook"/>
                        </a:defRPr>
                      </a:lvl4pPr>
                      <a:lvl5pPr marL="2438339" algn="l" defTabSz="1219170" rtl="0" eaLnBrk="1" latinLnBrk="0" hangingPunct="1">
                        <a:defRPr kumimoji="1" sz="2400" b="1" kern="1200">
                          <a:solidFill>
                            <a:schemeClr val="lt1"/>
                          </a:solidFill>
                          <a:latin typeface="Century Schoolbook"/>
                        </a:defRPr>
                      </a:lvl5pPr>
                      <a:lvl6pPr marL="3047924" algn="l" defTabSz="1219170" rtl="0" eaLnBrk="1" latinLnBrk="0" hangingPunct="1">
                        <a:defRPr kumimoji="1" sz="2400" b="1" kern="1200">
                          <a:solidFill>
                            <a:schemeClr val="lt1"/>
                          </a:solidFill>
                          <a:latin typeface="Century Schoolbook"/>
                        </a:defRPr>
                      </a:lvl6pPr>
                      <a:lvl7pPr marL="3657509" algn="l" defTabSz="1219170" rtl="0" eaLnBrk="1" latinLnBrk="0" hangingPunct="1">
                        <a:defRPr kumimoji="1" sz="2400" b="1" kern="1200">
                          <a:solidFill>
                            <a:schemeClr val="lt1"/>
                          </a:solidFill>
                          <a:latin typeface="Century Schoolbook"/>
                        </a:defRPr>
                      </a:lvl7pPr>
                      <a:lvl8pPr marL="4267093" algn="l" defTabSz="1219170" rtl="0" eaLnBrk="1" latinLnBrk="0" hangingPunct="1">
                        <a:defRPr kumimoji="1" sz="2400" b="1" kern="1200">
                          <a:solidFill>
                            <a:schemeClr val="lt1"/>
                          </a:solidFill>
                          <a:latin typeface="Century Schoolbook"/>
                        </a:defRPr>
                      </a:lvl8pPr>
                      <a:lvl9pPr marL="4876678" algn="l" defTabSz="1219170" rtl="0" eaLnBrk="1" latinLnBrk="0" hangingPunct="1">
                        <a:defRPr kumimoji="1" sz="2400" b="1" kern="1200">
                          <a:solidFill>
                            <a:schemeClr val="lt1"/>
                          </a:solidFill>
                          <a:latin typeface="Century Schoolbook"/>
                        </a:defRPr>
                      </a:lvl9pPr>
                    </a:lstStyle>
                    <a:p>
                      <a:pPr algn="ctr">
                        <a:spcAft>
                          <a:spcPts val="0"/>
                        </a:spcAft>
                      </a:pPr>
                      <a:r>
                        <a:rPr lang="ja-JP" sz="1000" kern="100" dirty="0">
                          <a:effectLst/>
                          <a:latin typeface="+mn-ea"/>
                          <a:ea typeface="+mn-ea"/>
                        </a:rPr>
                        <a:t>見当識への支援</a:t>
                      </a:r>
                      <a:endParaRPr lang="ja-JP" sz="1000" kern="100" dirty="0">
                        <a:effectLst/>
                        <a:latin typeface="+mn-ea"/>
                        <a:ea typeface="+mn-ea"/>
                        <a:cs typeface="Times New Roman" panose="02020603050405020304" pitchFamily="18" charset="0"/>
                      </a:endParaRPr>
                    </a:p>
                  </a:txBody>
                  <a:tcPr marL="40151" marR="40151"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施設に引っ越しても、今がどの季節で、今日が何日、何曜日かが分かりやすい。</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私たちは、あなたが日時や季節、場所など、分かりやすく生活できる環境づくりに努めます。</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extLst>
                  <a:ext uri="{0D108BD9-81ED-4DB2-BD59-A6C34878D82A}">
                    <a16:rowId xmlns="" xmlns:a16="http://schemas.microsoft.com/office/drawing/2014/main" val="10002"/>
                  </a:ext>
                </a:extLst>
              </a:tr>
              <a:tr h="523434">
                <a:tc>
                  <a:txBody>
                    <a:bodyPr/>
                    <a:lstStyle>
                      <a:lvl1pPr marL="0" algn="l" defTabSz="1219170" rtl="0" eaLnBrk="1" latinLnBrk="0" hangingPunct="1">
                        <a:defRPr kumimoji="1" sz="2400" b="1" kern="1200">
                          <a:solidFill>
                            <a:schemeClr val="lt1"/>
                          </a:solidFill>
                          <a:latin typeface="Century Schoolbook"/>
                        </a:defRPr>
                      </a:lvl1pPr>
                      <a:lvl2pPr marL="609585" algn="l" defTabSz="1219170" rtl="0" eaLnBrk="1" latinLnBrk="0" hangingPunct="1">
                        <a:defRPr kumimoji="1" sz="2400" b="1" kern="1200">
                          <a:solidFill>
                            <a:schemeClr val="lt1"/>
                          </a:solidFill>
                          <a:latin typeface="Century Schoolbook"/>
                        </a:defRPr>
                      </a:lvl2pPr>
                      <a:lvl3pPr marL="1219170" algn="l" defTabSz="1219170" rtl="0" eaLnBrk="1" latinLnBrk="0" hangingPunct="1">
                        <a:defRPr kumimoji="1" sz="2400" b="1" kern="1200">
                          <a:solidFill>
                            <a:schemeClr val="lt1"/>
                          </a:solidFill>
                          <a:latin typeface="Century Schoolbook"/>
                        </a:defRPr>
                      </a:lvl3pPr>
                      <a:lvl4pPr marL="1828754" algn="l" defTabSz="1219170" rtl="0" eaLnBrk="1" latinLnBrk="0" hangingPunct="1">
                        <a:defRPr kumimoji="1" sz="2400" b="1" kern="1200">
                          <a:solidFill>
                            <a:schemeClr val="lt1"/>
                          </a:solidFill>
                          <a:latin typeface="Century Schoolbook"/>
                        </a:defRPr>
                      </a:lvl4pPr>
                      <a:lvl5pPr marL="2438339" algn="l" defTabSz="1219170" rtl="0" eaLnBrk="1" latinLnBrk="0" hangingPunct="1">
                        <a:defRPr kumimoji="1" sz="2400" b="1" kern="1200">
                          <a:solidFill>
                            <a:schemeClr val="lt1"/>
                          </a:solidFill>
                          <a:latin typeface="Century Schoolbook"/>
                        </a:defRPr>
                      </a:lvl5pPr>
                      <a:lvl6pPr marL="3047924" algn="l" defTabSz="1219170" rtl="0" eaLnBrk="1" latinLnBrk="0" hangingPunct="1">
                        <a:defRPr kumimoji="1" sz="2400" b="1" kern="1200">
                          <a:solidFill>
                            <a:schemeClr val="lt1"/>
                          </a:solidFill>
                          <a:latin typeface="Century Schoolbook"/>
                        </a:defRPr>
                      </a:lvl6pPr>
                      <a:lvl7pPr marL="3657509" algn="l" defTabSz="1219170" rtl="0" eaLnBrk="1" latinLnBrk="0" hangingPunct="1">
                        <a:defRPr kumimoji="1" sz="2400" b="1" kern="1200">
                          <a:solidFill>
                            <a:schemeClr val="lt1"/>
                          </a:solidFill>
                          <a:latin typeface="Century Schoolbook"/>
                        </a:defRPr>
                      </a:lvl7pPr>
                      <a:lvl8pPr marL="4267093" algn="l" defTabSz="1219170" rtl="0" eaLnBrk="1" latinLnBrk="0" hangingPunct="1">
                        <a:defRPr kumimoji="1" sz="2400" b="1" kern="1200">
                          <a:solidFill>
                            <a:schemeClr val="lt1"/>
                          </a:solidFill>
                          <a:latin typeface="Century Schoolbook"/>
                        </a:defRPr>
                      </a:lvl8pPr>
                      <a:lvl9pPr marL="4876678" algn="l" defTabSz="1219170" rtl="0" eaLnBrk="1" latinLnBrk="0" hangingPunct="1">
                        <a:defRPr kumimoji="1" sz="2400" b="1" kern="1200">
                          <a:solidFill>
                            <a:schemeClr val="lt1"/>
                          </a:solidFill>
                          <a:latin typeface="Century Schoolbook"/>
                        </a:defRPr>
                      </a:lvl9pPr>
                    </a:lstStyle>
                    <a:p>
                      <a:pPr algn="ctr">
                        <a:spcAft>
                          <a:spcPts val="0"/>
                        </a:spcAft>
                      </a:pPr>
                      <a:r>
                        <a:rPr lang="ja-JP" sz="1000" kern="100" dirty="0">
                          <a:effectLst/>
                          <a:latin typeface="+mn-ea"/>
                          <a:ea typeface="+mn-ea"/>
                        </a:rPr>
                        <a:t>機能的な能力への支援</a:t>
                      </a:r>
                      <a:endParaRPr lang="ja-JP" sz="1000" kern="100" dirty="0">
                        <a:effectLst/>
                        <a:latin typeface="+mn-ea"/>
                        <a:ea typeface="+mn-ea"/>
                        <a:cs typeface="Times New Roman" panose="02020603050405020304" pitchFamily="18" charset="0"/>
                      </a:endParaRPr>
                    </a:p>
                  </a:txBody>
                  <a:tcPr marL="40151" marR="40151"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私のできることは奪わず、できないところは相談しながら手伝ってくれる。</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私たちは、あなたができることは見守り、できないところは相談しながらお手伝いします。</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extLst>
                  <a:ext uri="{0D108BD9-81ED-4DB2-BD59-A6C34878D82A}">
                    <a16:rowId xmlns="" xmlns:a16="http://schemas.microsoft.com/office/drawing/2014/main" val="10003"/>
                  </a:ext>
                </a:extLst>
              </a:tr>
              <a:tr h="671145">
                <a:tc>
                  <a:txBody>
                    <a:bodyPr/>
                    <a:lstStyle>
                      <a:lvl1pPr marL="0" algn="l" defTabSz="1219170" rtl="0" eaLnBrk="1" latinLnBrk="0" hangingPunct="1">
                        <a:defRPr kumimoji="1" sz="2400" b="1" kern="1200">
                          <a:solidFill>
                            <a:schemeClr val="lt1"/>
                          </a:solidFill>
                          <a:latin typeface="Century Schoolbook"/>
                        </a:defRPr>
                      </a:lvl1pPr>
                      <a:lvl2pPr marL="609585" algn="l" defTabSz="1219170" rtl="0" eaLnBrk="1" latinLnBrk="0" hangingPunct="1">
                        <a:defRPr kumimoji="1" sz="2400" b="1" kern="1200">
                          <a:solidFill>
                            <a:schemeClr val="lt1"/>
                          </a:solidFill>
                          <a:latin typeface="Century Schoolbook"/>
                        </a:defRPr>
                      </a:lvl2pPr>
                      <a:lvl3pPr marL="1219170" algn="l" defTabSz="1219170" rtl="0" eaLnBrk="1" latinLnBrk="0" hangingPunct="1">
                        <a:defRPr kumimoji="1" sz="2400" b="1" kern="1200">
                          <a:solidFill>
                            <a:schemeClr val="lt1"/>
                          </a:solidFill>
                          <a:latin typeface="Century Schoolbook"/>
                        </a:defRPr>
                      </a:lvl3pPr>
                      <a:lvl4pPr marL="1828754" algn="l" defTabSz="1219170" rtl="0" eaLnBrk="1" latinLnBrk="0" hangingPunct="1">
                        <a:defRPr kumimoji="1" sz="2400" b="1" kern="1200">
                          <a:solidFill>
                            <a:schemeClr val="lt1"/>
                          </a:solidFill>
                          <a:latin typeface="Century Schoolbook"/>
                        </a:defRPr>
                      </a:lvl4pPr>
                      <a:lvl5pPr marL="2438339" algn="l" defTabSz="1219170" rtl="0" eaLnBrk="1" latinLnBrk="0" hangingPunct="1">
                        <a:defRPr kumimoji="1" sz="2400" b="1" kern="1200">
                          <a:solidFill>
                            <a:schemeClr val="lt1"/>
                          </a:solidFill>
                          <a:latin typeface="Century Schoolbook"/>
                        </a:defRPr>
                      </a:lvl5pPr>
                      <a:lvl6pPr marL="3047924" algn="l" defTabSz="1219170" rtl="0" eaLnBrk="1" latinLnBrk="0" hangingPunct="1">
                        <a:defRPr kumimoji="1" sz="2400" b="1" kern="1200">
                          <a:solidFill>
                            <a:schemeClr val="lt1"/>
                          </a:solidFill>
                          <a:latin typeface="Century Schoolbook"/>
                        </a:defRPr>
                      </a:lvl6pPr>
                      <a:lvl7pPr marL="3657509" algn="l" defTabSz="1219170" rtl="0" eaLnBrk="1" latinLnBrk="0" hangingPunct="1">
                        <a:defRPr kumimoji="1" sz="2400" b="1" kern="1200">
                          <a:solidFill>
                            <a:schemeClr val="lt1"/>
                          </a:solidFill>
                          <a:latin typeface="Century Schoolbook"/>
                        </a:defRPr>
                      </a:lvl7pPr>
                      <a:lvl8pPr marL="4267093" algn="l" defTabSz="1219170" rtl="0" eaLnBrk="1" latinLnBrk="0" hangingPunct="1">
                        <a:defRPr kumimoji="1" sz="2400" b="1" kern="1200">
                          <a:solidFill>
                            <a:schemeClr val="lt1"/>
                          </a:solidFill>
                          <a:latin typeface="Century Schoolbook"/>
                        </a:defRPr>
                      </a:lvl8pPr>
                      <a:lvl9pPr marL="4876678" algn="l" defTabSz="1219170" rtl="0" eaLnBrk="1" latinLnBrk="0" hangingPunct="1">
                        <a:defRPr kumimoji="1" sz="2400" b="1" kern="1200">
                          <a:solidFill>
                            <a:schemeClr val="lt1"/>
                          </a:solidFill>
                          <a:latin typeface="Century Schoolbook"/>
                        </a:defRPr>
                      </a:lvl9pPr>
                    </a:lstStyle>
                    <a:p>
                      <a:pPr algn="ctr">
                        <a:spcAft>
                          <a:spcPts val="0"/>
                        </a:spcAft>
                      </a:pPr>
                      <a:r>
                        <a:rPr lang="ja-JP" sz="1000" kern="100" dirty="0">
                          <a:effectLst/>
                          <a:latin typeface="+mn-ea"/>
                          <a:ea typeface="+mn-ea"/>
                        </a:rPr>
                        <a:t>環境における刺激の質と調整</a:t>
                      </a:r>
                      <a:endParaRPr lang="ja-JP" sz="1000" kern="100" dirty="0">
                        <a:effectLst/>
                        <a:latin typeface="+mn-ea"/>
                        <a:ea typeface="+mn-ea"/>
                        <a:cs typeface="Times New Roman" panose="02020603050405020304" pitchFamily="18" charset="0"/>
                      </a:endParaRPr>
                    </a:p>
                  </a:txBody>
                  <a:tcPr marL="40151" marR="40151"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私が不快と感じることがないように気を配ってくれて、生活の中に程よい刺激があり、あまり退屈することがない。</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私たちは、あなたが不快と感じる環境を整え、程よい刺激があり、楽しく暮らせるように努めます。</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extLst>
                  <a:ext uri="{0D108BD9-81ED-4DB2-BD59-A6C34878D82A}">
                    <a16:rowId xmlns="" xmlns:a16="http://schemas.microsoft.com/office/drawing/2014/main" val="10004"/>
                  </a:ext>
                </a:extLst>
              </a:tr>
              <a:tr h="523434">
                <a:tc>
                  <a:txBody>
                    <a:bodyPr/>
                    <a:lstStyle>
                      <a:lvl1pPr marL="0" algn="l" defTabSz="1219170" rtl="0" eaLnBrk="1" latinLnBrk="0" hangingPunct="1">
                        <a:defRPr kumimoji="1" sz="2400" b="1" kern="1200">
                          <a:solidFill>
                            <a:schemeClr val="lt1"/>
                          </a:solidFill>
                          <a:latin typeface="Century Schoolbook"/>
                        </a:defRPr>
                      </a:lvl1pPr>
                      <a:lvl2pPr marL="609585" algn="l" defTabSz="1219170" rtl="0" eaLnBrk="1" latinLnBrk="0" hangingPunct="1">
                        <a:defRPr kumimoji="1" sz="2400" b="1" kern="1200">
                          <a:solidFill>
                            <a:schemeClr val="lt1"/>
                          </a:solidFill>
                          <a:latin typeface="Century Schoolbook"/>
                        </a:defRPr>
                      </a:lvl2pPr>
                      <a:lvl3pPr marL="1219170" algn="l" defTabSz="1219170" rtl="0" eaLnBrk="1" latinLnBrk="0" hangingPunct="1">
                        <a:defRPr kumimoji="1" sz="2400" b="1" kern="1200">
                          <a:solidFill>
                            <a:schemeClr val="lt1"/>
                          </a:solidFill>
                          <a:latin typeface="Century Schoolbook"/>
                        </a:defRPr>
                      </a:lvl3pPr>
                      <a:lvl4pPr marL="1828754" algn="l" defTabSz="1219170" rtl="0" eaLnBrk="1" latinLnBrk="0" hangingPunct="1">
                        <a:defRPr kumimoji="1" sz="2400" b="1" kern="1200">
                          <a:solidFill>
                            <a:schemeClr val="lt1"/>
                          </a:solidFill>
                          <a:latin typeface="Century Schoolbook"/>
                        </a:defRPr>
                      </a:lvl4pPr>
                      <a:lvl5pPr marL="2438339" algn="l" defTabSz="1219170" rtl="0" eaLnBrk="1" latinLnBrk="0" hangingPunct="1">
                        <a:defRPr kumimoji="1" sz="2400" b="1" kern="1200">
                          <a:solidFill>
                            <a:schemeClr val="lt1"/>
                          </a:solidFill>
                          <a:latin typeface="Century Schoolbook"/>
                        </a:defRPr>
                      </a:lvl5pPr>
                      <a:lvl6pPr marL="3047924" algn="l" defTabSz="1219170" rtl="0" eaLnBrk="1" latinLnBrk="0" hangingPunct="1">
                        <a:defRPr kumimoji="1" sz="2400" b="1" kern="1200">
                          <a:solidFill>
                            <a:schemeClr val="lt1"/>
                          </a:solidFill>
                          <a:latin typeface="Century Schoolbook"/>
                        </a:defRPr>
                      </a:lvl6pPr>
                      <a:lvl7pPr marL="3657509" algn="l" defTabSz="1219170" rtl="0" eaLnBrk="1" latinLnBrk="0" hangingPunct="1">
                        <a:defRPr kumimoji="1" sz="2400" b="1" kern="1200">
                          <a:solidFill>
                            <a:schemeClr val="lt1"/>
                          </a:solidFill>
                          <a:latin typeface="Century Schoolbook"/>
                        </a:defRPr>
                      </a:lvl7pPr>
                      <a:lvl8pPr marL="4267093" algn="l" defTabSz="1219170" rtl="0" eaLnBrk="1" latinLnBrk="0" hangingPunct="1">
                        <a:defRPr kumimoji="1" sz="2400" b="1" kern="1200">
                          <a:solidFill>
                            <a:schemeClr val="lt1"/>
                          </a:solidFill>
                          <a:latin typeface="Century Schoolbook"/>
                        </a:defRPr>
                      </a:lvl8pPr>
                      <a:lvl9pPr marL="4876678" algn="l" defTabSz="1219170" rtl="0" eaLnBrk="1" latinLnBrk="0" hangingPunct="1">
                        <a:defRPr kumimoji="1" sz="2400" b="1" kern="1200">
                          <a:solidFill>
                            <a:schemeClr val="lt1"/>
                          </a:solidFill>
                          <a:latin typeface="Century Schoolbook"/>
                        </a:defRPr>
                      </a:lvl9pPr>
                    </a:lstStyle>
                    <a:p>
                      <a:pPr algn="ctr">
                        <a:spcAft>
                          <a:spcPts val="0"/>
                        </a:spcAft>
                      </a:pPr>
                      <a:r>
                        <a:rPr lang="ja-JP" sz="1000" kern="100" dirty="0">
                          <a:effectLst/>
                          <a:latin typeface="+mn-ea"/>
                          <a:ea typeface="+mn-ea"/>
                        </a:rPr>
                        <a:t>安全と安心と快適への支援</a:t>
                      </a:r>
                      <a:endParaRPr lang="ja-JP" sz="1000" kern="100" dirty="0">
                        <a:effectLst/>
                        <a:latin typeface="+mn-ea"/>
                        <a:ea typeface="+mn-ea"/>
                        <a:cs typeface="Times New Roman" panose="02020603050405020304" pitchFamily="18" charset="0"/>
                      </a:endParaRPr>
                    </a:p>
                  </a:txBody>
                  <a:tcPr marL="40151" marR="40151"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私がけがなどで痛い思いをしないように気にかけてくれて、安全で快適な環境で安心して暮らせている。</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私たちは、あなたが安全で快適な環境で安心して暮らせるように努めます。</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extLst>
                  <a:ext uri="{0D108BD9-81ED-4DB2-BD59-A6C34878D82A}">
                    <a16:rowId xmlns="" xmlns:a16="http://schemas.microsoft.com/office/drawing/2014/main" val="10005"/>
                  </a:ext>
                </a:extLst>
              </a:tr>
              <a:tr h="523434">
                <a:tc>
                  <a:txBody>
                    <a:bodyPr/>
                    <a:lstStyle>
                      <a:lvl1pPr marL="0" algn="l" defTabSz="1219170" rtl="0" eaLnBrk="1" latinLnBrk="0" hangingPunct="1">
                        <a:defRPr kumimoji="1" sz="2400" b="1" kern="1200">
                          <a:solidFill>
                            <a:schemeClr val="lt1"/>
                          </a:solidFill>
                          <a:latin typeface="Century Schoolbook"/>
                        </a:defRPr>
                      </a:lvl1pPr>
                      <a:lvl2pPr marL="609585" algn="l" defTabSz="1219170" rtl="0" eaLnBrk="1" latinLnBrk="0" hangingPunct="1">
                        <a:defRPr kumimoji="1" sz="2400" b="1" kern="1200">
                          <a:solidFill>
                            <a:schemeClr val="lt1"/>
                          </a:solidFill>
                          <a:latin typeface="Century Schoolbook"/>
                        </a:defRPr>
                      </a:lvl2pPr>
                      <a:lvl3pPr marL="1219170" algn="l" defTabSz="1219170" rtl="0" eaLnBrk="1" latinLnBrk="0" hangingPunct="1">
                        <a:defRPr kumimoji="1" sz="2400" b="1" kern="1200">
                          <a:solidFill>
                            <a:schemeClr val="lt1"/>
                          </a:solidFill>
                          <a:latin typeface="Century Schoolbook"/>
                        </a:defRPr>
                      </a:lvl3pPr>
                      <a:lvl4pPr marL="1828754" algn="l" defTabSz="1219170" rtl="0" eaLnBrk="1" latinLnBrk="0" hangingPunct="1">
                        <a:defRPr kumimoji="1" sz="2400" b="1" kern="1200">
                          <a:solidFill>
                            <a:schemeClr val="lt1"/>
                          </a:solidFill>
                          <a:latin typeface="Century Schoolbook"/>
                        </a:defRPr>
                      </a:lvl4pPr>
                      <a:lvl5pPr marL="2438339" algn="l" defTabSz="1219170" rtl="0" eaLnBrk="1" latinLnBrk="0" hangingPunct="1">
                        <a:defRPr kumimoji="1" sz="2400" b="1" kern="1200">
                          <a:solidFill>
                            <a:schemeClr val="lt1"/>
                          </a:solidFill>
                          <a:latin typeface="Century Schoolbook"/>
                        </a:defRPr>
                      </a:lvl5pPr>
                      <a:lvl6pPr marL="3047924" algn="l" defTabSz="1219170" rtl="0" eaLnBrk="1" latinLnBrk="0" hangingPunct="1">
                        <a:defRPr kumimoji="1" sz="2400" b="1" kern="1200">
                          <a:solidFill>
                            <a:schemeClr val="lt1"/>
                          </a:solidFill>
                          <a:latin typeface="Century Schoolbook"/>
                        </a:defRPr>
                      </a:lvl6pPr>
                      <a:lvl7pPr marL="3657509" algn="l" defTabSz="1219170" rtl="0" eaLnBrk="1" latinLnBrk="0" hangingPunct="1">
                        <a:defRPr kumimoji="1" sz="2400" b="1" kern="1200">
                          <a:solidFill>
                            <a:schemeClr val="lt1"/>
                          </a:solidFill>
                          <a:latin typeface="Century Schoolbook"/>
                        </a:defRPr>
                      </a:lvl7pPr>
                      <a:lvl8pPr marL="4267093" algn="l" defTabSz="1219170" rtl="0" eaLnBrk="1" latinLnBrk="0" hangingPunct="1">
                        <a:defRPr kumimoji="1" sz="2400" b="1" kern="1200">
                          <a:solidFill>
                            <a:schemeClr val="lt1"/>
                          </a:solidFill>
                          <a:latin typeface="Century Schoolbook"/>
                        </a:defRPr>
                      </a:lvl8pPr>
                      <a:lvl9pPr marL="4876678" algn="l" defTabSz="1219170" rtl="0" eaLnBrk="1" latinLnBrk="0" hangingPunct="1">
                        <a:defRPr kumimoji="1" sz="2400" b="1" kern="1200">
                          <a:solidFill>
                            <a:schemeClr val="lt1"/>
                          </a:solidFill>
                          <a:latin typeface="Century Schoolbook"/>
                        </a:defRPr>
                      </a:lvl9pPr>
                    </a:lstStyle>
                    <a:p>
                      <a:pPr algn="ctr">
                        <a:spcAft>
                          <a:spcPts val="0"/>
                        </a:spcAft>
                      </a:pPr>
                      <a:r>
                        <a:rPr lang="ja-JP" sz="1000" kern="100" dirty="0">
                          <a:effectLst/>
                          <a:latin typeface="+mn-ea"/>
                          <a:ea typeface="+mn-ea"/>
                        </a:rPr>
                        <a:t>生活の継続性への支援</a:t>
                      </a:r>
                      <a:endParaRPr lang="ja-JP" sz="1000" kern="100" dirty="0">
                        <a:effectLst/>
                        <a:latin typeface="+mn-ea"/>
                        <a:ea typeface="+mn-ea"/>
                        <a:cs typeface="Times New Roman" panose="02020603050405020304" pitchFamily="18" charset="0"/>
                      </a:endParaRPr>
                    </a:p>
                  </a:txBody>
                  <a:tcPr marL="40151" marR="40151"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私の大切なものが大事にされていて、今まで暮してきた暮らしぶりが継続できている。</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私たちは、あなたの大切なものを大事に取り扱い、あなたの慣れ親しんだ生活様式を大切にします。</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extLst>
                  <a:ext uri="{0D108BD9-81ED-4DB2-BD59-A6C34878D82A}">
                    <a16:rowId xmlns="" xmlns:a16="http://schemas.microsoft.com/office/drawing/2014/main" val="10006"/>
                  </a:ext>
                </a:extLst>
              </a:tr>
              <a:tr h="375724">
                <a:tc>
                  <a:txBody>
                    <a:bodyPr/>
                    <a:lstStyle>
                      <a:lvl1pPr marL="0" algn="l" defTabSz="1219170" rtl="0" eaLnBrk="1" latinLnBrk="0" hangingPunct="1">
                        <a:defRPr kumimoji="1" sz="2400" b="1" kern="1200">
                          <a:solidFill>
                            <a:schemeClr val="lt1"/>
                          </a:solidFill>
                          <a:latin typeface="Century Schoolbook"/>
                        </a:defRPr>
                      </a:lvl1pPr>
                      <a:lvl2pPr marL="609585" algn="l" defTabSz="1219170" rtl="0" eaLnBrk="1" latinLnBrk="0" hangingPunct="1">
                        <a:defRPr kumimoji="1" sz="2400" b="1" kern="1200">
                          <a:solidFill>
                            <a:schemeClr val="lt1"/>
                          </a:solidFill>
                          <a:latin typeface="Century Schoolbook"/>
                        </a:defRPr>
                      </a:lvl2pPr>
                      <a:lvl3pPr marL="1219170" algn="l" defTabSz="1219170" rtl="0" eaLnBrk="1" latinLnBrk="0" hangingPunct="1">
                        <a:defRPr kumimoji="1" sz="2400" b="1" kern="1200">
                          <a:solidFill>
                            <a:schemeClr val="lt1"/>
                          </a:solidFill>
                          <a:latin typeface="Century Schoolbook"/>
                        </a:defRPr>
                      </a:lvl3pPr>
                      <a:lvl4pPr marL="1828754" algn="l" defTabSz="1219170" rtl="0" eaLnBrk="1" latinLnBrk="0" hangingPunct="1">
                        <a:defRPr kumimoji="1" sz="2400" b="1" kern="1200">
                          <a:solidFill>
                            <a:schemeClr val="lt1"/>
                          </a:solidFill>
                          <a:latin typeface="Century Schoolbook"/>
                        </a:defRPr>
                      </a:lvl4pPr>
                      <a:lvl5pPr marL="2438339" algn="l" defTabSz="1219170" rtl="0" eaLnBrk="1" latinLnBrk="0" hangingPunct="1">
                        <a:defRPr kumimoji="1" sz="2400" b="1" kern="1200">
                          <a:solidFill>
                            <a:schemeClr val="lt1"/>
                          </a:solidFill>
                          <a:latin typeface="Century Schoolbook"/>
                        </a:defRPr>
                      </a:lvl5pPr>
                      <a:lvl6pPr marL="3047924" algn="l" defTabSz="1219170" rtl="0" eaLnBrk="1" latinLnBrk="0" hangingPunct="1">
                        <a:defRPr kumimoji="1" sz="2400" b="1" kern="1200">
                          <a:solidFill>
                            <a:schemeClr val="lt1"/>
                          </a:solidFill>
                          <a:latin typeface="Century Schoolbook"/>
                        </a:defRPr>
                      </a:lvl6pPr>
                      <a:lvl7pPr marL="3657509" algn="l" defTabSz="1219170" rtl="0" eaLnBrk="1" latinLnBrk="0" hangingPunct="1">
                        <a:defRPr kumimoji="1" sz="2400" b="1" kern="1200">
                          <a:solidFill>
                            <a:schemeClr val="lt1"/>
                          </a:solidFill>
                          <a:latin typeface="Century Schoolbook"/>
                        </a:defRPr>
                      </a:lvl7pPr>
                      <a:lvl8pPr marL="4267093" algn="l" defTabSz="1219170" rtl="0" eaLnBrk="1" latinLnBrk="0" hangingPunct="1">
                        <a:defRPr kumimoji="1" sz="2400" b="1" kern="1200">
                          <a:solidFill>
                            <a:schemeClr val="lt1"/>
                          </a:solidFill>
                          <a:latin typeface="Century Schoolbook"/>
                        </a:defRPr>
                      </a:lvl8pPr>
                      <a:lvl9pPr marL="4876678" algn="l" defTabSz="1219170" rtl="0" eaLnBrk="1" latinLnBrk="0" hangingPunct="1">
                        <a:defRPr kumimoji="1" sz="2400" b="1" kern="1200">
                          <a:solidFill>
                            <a:schemeClr val="lt1"/>
                          </a:solidFill>
                          <a:latin typeface="Century Schoolbook"/>
                        </a:defRPr>
                      </a:lvl9pPr>
                    </a:lstStyle>
                    <a:p>
                      <a:pPr algn="ctr">
                        <a:spcAft>
                          <a:spcPts val="0"/>
                        </a:spcAft>
                      </a:pPr>
                      <a:r>
                        <a:rPr lang="ja-JP" sz="1000" kern="100" dirty="0">
                          <a:effectLst/>
                          <a:latin typeface="+mn-ea"/>
                          <a:ea typeface="+mn-ea"/>
                        </a:rPr>
                        <a:t>自己選択への支援</a:t>
                      </a:r>
                      <a:endParaRPr lang="ja-JP" sz="1000" kern="100" dirty="0">
                        <a:effectLst/>
                        <a:latin typeface="+mn-ea"/>
                        <a:ea typeface="+mn-ea"/>
                        <a:cs typeface="Times New Roman" panose="02020603050405020304" pitchFamily="18" charset="0"/>
                      </a:endParaRPr>
                    </a:p>
                  </a:txBody>
                  <a:tcPr marL="40151" marR="40151"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私の生活リズムを大事にし、好き嫌いを言え、些細なわがままに付き合ってくれる人がいる。</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私たちは、あなたの生活リズムや嗜好を大事にして、あなたのこだわりにおつきあいします。</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extLst>
                  <a:ext uri="{0D108BD9-81ED-4DB2-BD59-A6C34878D82A}">
                    <a16:rowId xmlns="" xmlns:a16="http://schemas.microsoft.com/office/drawing/2014/main" val="10007"/>
                  </a:ext>
                </a:extLst>
              </a:tr>
              <a:tr h="523434">
                <a:tc>
                  <a:txBody>
                    <a:bodyPr/>
                    <a:lstStyle>
                      <a:lvl1pPr marL="0" algn="l" defTabSz="1219170" rtl="0" eaLnBrk="1" latinLnBrk="0" hangingPunct="1">
                        <a:defRPr kumimoji="1" sz="2400" b="1" kern="1200">
                          <a:solidFill>
                            <a:schemeClr val="lt1"/>
                          </a:solidFill>
                          <a:latin typeface="Century Schoolbook"/>
                        </a:defRPr>
                      </a:lvl1pPr>
                      <a:lvl2pPr marL="609585" algn="l" defTabSz="1219170" rtl="0" eaLnBrk="1" latinLnBrk="0" hangingPunct="1">
                        <a:defRPr kumimoji="1" sz="2400" b="1" kern="1200">
                          <a:solidFill>
                            <a:schemeClr val="lt1"/>
                          </a:solidFill>
                          <a:latin typeface="Century Schoolbook"/>
                        </a:defRPr>
                      </a:lvl2pPr>
                      <a:lvl3pPr marL="1219170" algn="l" defTabSz="1219170" rtl="0" eaLnBrk="1" latinLnBrk="0" hangingPunct="1">
                        <a:defRPr kumimoji="1" sz="2400" b="1" kern="1200">
                          <a:solidFill>
                            <a:schemeClr val="lt1"/>
                          </a:solidFill>
                          <a:latin typeface="Century Schoolbook"/>
                        </a:defRPr>
                      </a:lvl3pPr>
                      <a:lvl4pPr marL="1828754" algn="l" defTabSz="1219170" rtl="0" eaLnBrk="1" latinLnBrk="0" hangingPunct="1">
                        <a:defRPr kumimoji="1" sz="2400" b="1" kern="1200">
                          <a:solidFill>
                            <a:schemeClr val="lt1"/>
                          </a:solidFill>
                          <a:latin typeface="Century Schoolbook"/>
                        </a:defRPr>
                      </a:lvl4pPr>
                      <a:lvl5pPr marL="2438339" algn="l" defTabSz="1219170" rtl="0" eaLnBrk="1" latinLnBrk="0" hangingPunct="1">
                        <a:defRPr kumimoji="1" sz="2400" b="1" kern="1200">
                          <a:solidFill>
                            <a:schemeClr val="lt1"/>
                          </a:solidFill>
                          <a:latin typeface="Century Schoolbook"/>
                        </a:defRPr>
                      </a:lvl5pPr>
                      <a:lvl6pPr marL="3047924" algn="l" defTabSz="1219170" rtl="0" eaLnBrk="1" latinLnBrk="0" hangingPunct="1">
                        <a:defRPr kumimoji="1" sz="2400" b="1" kern="1200">
                          <a:solidFill>
                            <a:schemeClr val="lt1"/>
                          </a:solidFill>
                          <a:latin typeface="Century Schoolbook"/>
                        </a:defRPr>
                      </a:lvl6pPr>
                      <a:lvl7pPr marL="3657509" algn="l" defTabSz="1219170" rtl="0" eaLnBrk="1" latinLnBrk="0" hangingPunct="1">
                        <a:defRPr kumimoji="1" sz="2400" b="1" kern="1200">
                          <a:solidFill>
                            <a:schemeClr val="lt1"/>
                          </a:solidFill>
                          <a:latin typeface="Century Schoolbook"/>
                        </a:defRPr>
                      </a:lvl7pPr>
                      <a:lvl8pPr marL="4267093" algn="l" defTabSz="1219170" rtl="0" eaLnBrk="1" latinLnBrk="0" hangingPunct="1">
                        <a:defRPr kumimoji="1" sz="2400" b="1" kern="1200">
                          <a:solidFill>
                            <a:schemeClr val="lt1"/>
                          </a:solidFill>
                          <a:latin typeface="Century Schoolbook"/>
                        </a:defRPr>
                      </a:lvl8pPr>
                      <a:lvl9pPr marL="4876678" algn="l" defTabSz="1219170" rtl="0" eaLnBrk="1" latinLnBrk="0" hangingPunct="1">
                        <a:defRPr kumimoji="1" sz="2400" b="1" kern="1200">
                          <a:solidFill>
                            <a:schemeClr val="lt1"/>
                          </a:solidFill>
                          <a:latin typeface="Century Schoolbook"/>
                        </a:defRPr>
                      </a:lvl9pPr>
                    </a:lstStyle>
                    <a:p>
                      <a:pPr algn="ctr">
                        <a:spcAft>
                          <a:spcPts val="0"/>
                        </a:spcAft>
                      </a:pPr>
                      <a:r>
                        <a:rPr lang="ja-JP" sz="1000" kern="100" dirty="0">
                          <a:effectLst/>
                          <a:latin typeface="+mn-ea"/>
                          <a:ea typeface="+mn-ea"/>
                        </a:rPr>
                        <a:t>プライバシーの確保</a:t>
                      </a:r>
                      <a:endParaRPr lang="ja-JP" sz="1000" kern="100" dirty="0">
                        <a:effectLst/>
                        <a:latin typeface="+mn-ea"/>
                        <a:ea typeface="+mn-ea"/>
                        <a:cs typeface="Times New Roman" panose="02020603050405020304" pitchFamily="18" charset="0"/>
                      </a:endParaRPr>
                    </a:p>
                  </a:txBody>
                  <a:tcPr marL="40151" marR="40151"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生活場面での気遣いがあり、恥ずかしい思いをすることがない。</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私たちは、あなたが恥かしい思いをすることがないように努めます。</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extLst>
                  <a:ext uri="{0D108BD9-81ED-4DB2-BD59-A6C34878D82A}">
                    <a16:rowId xmlns="" xmlns:a16="http://schemas.microsoft.com/office/drawing/2014/main" val="10008"/>
                  </a:ext>
                </a:extLst>
              </a:tr>
              <a:tr h="671145">
                <a:tc>
                  <a:txBody>
                    <a:bodyPr/>
                    <a:lstStyle>
                      <a:lvl1pPr marL="0" algn="l" defTabSz="1219170" rtl="0" eaLnBrk="1" latinLnBrk="0" hangingPunct="1">
                        <a:defRPr kumimoji="1" sz="2400" b="1" kern="1200">
                          <a:solidFill>
                            <a:schemeClr val="lt1"/>
                          </a:solidFill>
                          <a:latin typeface="Century Schoolbook"/>
                        </a:defRPr>
                      </a:lvl1pPr>
                      <a:lvl2pPr marL="609585" algn="l" defTabSz="1219170" rtl="0" eaLnBrk="1" latinLnBrk="0" hangingPunct="1">
                        <a:defRPr kumimoji="1" sz="2400" b="1" kern="1200">
                          <a:solidFill>
                            <a:schemeClr val="lt1"/>
                          </a:solidFill>
                          <a:latin typeface="Century Schoolbook"/>
                        </a:defRPr>
                      </a:lvl2pPr>
                      <a:lvl3pPr marL="1219170" algn="l" defTabSz="1219170" rtl="0" eaLnBrk="1" latinLnBrk="0" hangingPunct="1">
                        <a:defRPr kumimoji="1" sz="2400" b="1" kern="1200">
                          <a:solidFill>
                            <a:schemeClr val="lt1"/>
                          </a:solidFill>
                          <a:latin typeface="Century Schoolbook"/>
                        </a:defRPr>
                      </a:lvl3pPr>
                      <a:lvl4pPr marL="1828754" algn="l" defTabSz="1219170" rtl="0" eaLnBrk="1" latinLnBrk="0" hangingPunct="1">
                        <a:defRPr kumimoji="1" sz="2400" b="1" kern="1200">
                          <a:solidFill>
                            <a:schemeClr val="lt1"/>
                          </a:solidFill>
                          <a:latin typeface="Century Schoolbook"/>
                        </a:defRPr>
                      </a:lvl4pPr>
                      <a:lvl5pPr marL="2438339" algn="l" defTabSz="1219170" rtl="0" eaLnBrk="1" latinLnBrk="0" hangingPunct="1">
                        <a:defRPr kumimoji="1" sz="2400" b="1" kern="1200">
                          <a:solidFill>
                            <a:schemeClr val="lt1"/>
                          </a:solidFill>
                          <a:latin typeface="Century Schoolbook"/>
                        </a:defRPr>
                      </a:lvl5pPr>
                      <a:lvl6pPr marL="3047924" algn="l" defTabSz="1219170" rtl="0" eaLnBrk="1" latinLnBrk="0" hangingPunct="1">
                        <a:defRPr kumimoji="1" sz="2400" b="1" kern="1200">
                          <a:solidFill>
                            <a:schemeClr val="lt1"/>
                          </a:solidFill>
                          <a:latin typeface="Century Schoolbook"/>
                        </a:defRPr>
                      </a:lvl6pPr>
                      <a:lvl7pPr marL="3657509" algn="l" defTabSz="1219170" rtl="0" eaLnBrk="1" latinLnBrk="0" hangingPunct="1">
                        <a:defRPr kumimoji="1" sz="2400" b="1" kern="1200">
                          <a:solidFill>
                            <a:schemeClr val="lt1"/>
                          </a:solidFill>
                          <a:latin typeface="Century Schoolbook"/>
                        </a:defRPr>
                      </a:lvl7pPr>
                      <a:lvl8pPr marL="4267093" algn="l" defTabSz="1219170" rtl="0" eaLnBrk="1" latinLnBrk="0" hangingPunct="1">
                        <a:defRPr kumimoji="1" sz="2400" b="1" kern="1200">
                          <a:solidFill>
                            <a:schemeClr val="lt1"/>
                          </a:solidFill>
                          <a:latin typeface="Century Schoolbook"/>
                        </a:defRPr>
                      </a:lvl8pPr>
                      <a:lvl9pPr marL="4876678" algn="l" defTabSz="1219170" rtl="0" eaLnBrk="1" latinLnBrk="0" hangingPunct="1">
                        <a:defRPr kumimoji="1" sz="2400" b="1" kern="1200">
                          <a:solidFill>
                            <a:schemeClr val="lt1"/>
                          </a:solidFill>
                          <a:latin typeface="Century Schoolbook"/>
                        </a:defRPr>
                      </a:lvl9pPr>
                    </a:lstStyle>
                    <a:p>
                      <a:pPr algn="ctr">
                        <a:spcAft>
                          <a:spcPts val="0"/>
                        </a:spcAft>
                      </a:pPr>
                      <a:r>
                        <a:rPr lang="ja-JP" sz="1000" kern="100" dirty="0">
                          <a:effectLst/>
                          <a:latin typeface="+mn-ea"/>
                          <a:ea typeface="+mn-ea"/>
                        </a:rPr>
                        <a:t>入居者同士のふれあいの促進支援</a:t>
                      </a:r>
                      <a:endParaRPr lang="ja-JP" sz="1000" kern="100" dirty="0">
                        <a:effectLst/>
                        <a:latin typeface="+mn-ea"/>
                        <a:ea typeface="+mn-ea"/>
                        <a:cs typeface="Times New Roman" panose="02020603050405020304" pitchFamily="18" charset="0"/>
                      </a:endParaRPr>
                    </a:p>
                  </a:txBody>
                  <a:tcPr marL="40151" marR="40151"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私が生活の中で孤独感を感じないように配慮してくれる。</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私たちは、あなたが生活の中で孤独感を感じることなく暮らせるように支援します。</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extLst>
                  <a:ext uri="{0D108BD9-81ED-4DB2-BD59-A6C34878D82A}">
                    <a16:rowId xmlns="" xmlns:a16="http://schemas.microsoft.com/office/drawing/2014/main" val="10009"/>
                  </a:ext>
                </a:extLst>
              </a:tr>
              <a:tr h="671145">
                <a:tc>
                  <a:txBody>
                    <a:bodyPr/>
                    <a:lstStyle>
                      <a:lvl1pPr marL="0" algn="l" defTabSz="1219170" rtl="0" eaLnBrk="1" latinLnBrk="0" hangingPunct="1">
                        <a:defRPr kumimoji="1" sz="2400" b="1" kern="1200">
                          <a:solidFill>
                            <a:schemeClr val="lt1"/>
                          </a:solidFill>
                          <a:latin typeface="Century Schoolbook"/>
                        </a:defRPr>
                      </a:lvl1pPr>
                      <a:lvl2pPr marL="609585" algn="l" defTabSz="1219170" rtl="0" eaLnBrk="1" latinLnBrk="0" hangingPunct="1">
                        <a:defRPr kumimoji="1" sz="2400" b="1" kern="1200">
                          <a:solidFill>
                            <a:schemeClr val="lt1"/>
                          </a:solidFill>
                          <a:latin typeface="Century Schoolbook"/>
                        </a:defRPr>
                      </a:lvl2pPr>
                      <a:lvl3pPr marL="1219170" algn="l" defTabSz="1219170" rtl="0" eaLnBrk="1" latinLnBrk="0" hangingPunct="1">
                        <a:defRPr kumimoji="1" sz="2400" b="1" kern="1200">
                          <a:solidFill>
                            <a:schemeClr val="lt1"/>
                          </a:solidFill>
                          <a:latin typeface="Century Schoolbook"/>
                        </a:defRPr>
                      </a:lvl3pPr>
                      <a:lvl4pPr marL="1828754" algn="l" defTabSz="1219170" rtl="0" eaLnBrk="1" latinLnBrk="0" hangingPunct="1">
                        <a:defRPr kumimoji="1" sz="2400" b="1" kern="1200">
                          <a:solidFill>
                            <a:schemeClr val="lt1"/>
                          </a:solidFill>
                          <a:latin typeface="Century Schoolbook"/>
                        </a:defRPr>
                      </a:lvl4pPr>
                      <a:lvl5pPr marL="2438339" algn="l" defTabSz="1219170" rtl="0" eaLnBrk="1" latinLnBrk="0" hangingPunct="1">
                        <a:defRPr kumimoji="1" sz="2400" b="1" kern="1200">
                          <a:solidFill>
                            <a:schemeClr val="lt1"/>
                          </a:solidFill>
                          <a:latin typeface="Century Schoolbook"/>
                        </a:defRPr>
                      </a:lvl5pPr>
                      <a:lvl6pPr marL="3047924" algn="l" defTabSz="1219170" rtl="0" eaLnBrk="1" latinLnBrk="0" hangingPunct="1">
                        <a:defRPr kumimoji="1" sz="2400" b="1" kern="1200">
                          <a:solidFill>
                            <a:schemeClr val="lt1"/>
                          </a:solidFill>
                          <a:latin typeface="Century Schoolbook"/>
                        </a:defRPr>
                      </a:lvl6pPr>
                      <a:lvl7pPr marL="3657509" algn="l" defTabSz="1219170" rtl="0" eaLnBrk="1" latinLnBrk="0" hangingPunct="1">
                        <a:defRPr kumimoji="1" sz="2400" b="1" kern="1200">
                          <a:solidFill>
                            <a:schemeClr val="lt1"/>
                          </a:solidFill>
                          <a:latin typeface="Century Schoolbook"/>
                        </a:defRPr>
                      </a:lvl7pPr>
                      <a:lvl8pPr marL="4267093" algn="l" defTabSz="1219170" rtl="0" eaLnBrk="1" latinLnBrk="0" hangingPunct="1">
                        <a:defRPr kumimoji="1" sz="2400" b="1" kern="1200">
                          <a:solidFill>
                            <a:schemeClr val="lt1"/>
                          </a:solidFill>
                          <a:latin typeface="Century Schoolbook"/>
                        </a:defRPr>
                      </a:lvl8pPr>
                      <a:lvl9pPr marL="4876678" algn="l" defTabSz="1219170" rtl="0" eaLnBrk="1" latinLnBrk="0" hangingPunct="1">
                        <a:defRPr kumimoji="1" sz="2400" b="1" kern="1200">
                          <a:solidFill>
                            <a:schemeClr val="lt1"/>
                          </a:solidFill>
                          <a:latin typeface="Century Schoolbook"/>
                        </a:defRPr>
                      </a:lvl9pPr>
                    </a:lstStyle>
                    <a:p>
                      <a:pPr algn="ctr">
                        <a:spcAft>
                          <a:spcPts val="0"/>
                        </a:spcAft>
                      </a:pPr>
                      <a:r>
                        <a:rPr lang="ja-JP" sz="1000" kern="100" dirty="0">
                          <a:effectLst/>
                          <a:latin typeface="+mn-ea"/>
                          <a:ea typeface="+mn-ea"/>
                        </a:rPr>
                        <a:t>家族とのつながりを保てる支援</a:t>
                      </a:r>
                      <a:endParaRPr lang="ja-JP" sz="1000" kern="100" dirty="0">
                        <a:effectLst/>
                        <a:latin typeface="+mn-ea"/>
                        <a:ea typeface="+mn-ea"/>
                        <a:cs typeface="Times New Roman" panose="02020603050405020304" pitchFamily="18" charset="0"/>
                      </a:endParaRPr>
                    </a:p>
                  </a:txBody>
                  <a:tcPr marL="40151" marR="40151"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家族が気兼ねなく遊びに来てくれて、その際家族とゆっくりと過ごせる場所がある。</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私たちは、あなたとご家族の思いを理解し、関係が良好に保てるように支援します。</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extLst>
                  <a:ext uri="{0D108BD9-81ED-4DB2-BD59-A6C34878D82A}">
                    <a16:rowId xmlns="" xmlns:a16="http://schemas.microsoft.com/office/drawing/2014/main" val="10010"/>
                  </a:ext>
                </a:extLst>
              </a:tr>
              <a:tr h="671145">
                <a:tc>
                  <a:txBody>
                    <a:bodyPr/>
                    <a:lstStyle>
                      <a:lvl1pPr marL="0" algn="l" defTabSz="1219170" rtl="0" eaLnBrk="1" latinLnBrk="0" hangingPunct="1">
                        <a:defRPr kumimoji="1" sz="2400" b="1" kern="1200">
                          <a:solidFill>
                            <a:schemeClr val="lt1"/>
                          </a:solidFill>
                          <a:latin typeface="Century Schoolbook"/>
                        </a:defRPr>
                      </a:lvl1pPr>
                      <a:lvl2pPr marL="609585" algn="l" defTabSz="1219170" rtl="0" eaLnBrk="1" latinLnBrk="0" hangingPunct="1">
                        <a:defRPr kumimoji="1" sz="2400" b="1" kern="1200">
                          <a:solidFill>
                            <a:schemeClr val="lt1"/>
                          </a:solidFill>
                          <a:latin typeface="Century Schoolbook"/>
                        </a:defRPr>
                      </a:lvl2pPr>
                      <a:lvl3pPr marL="1219170" algn="l" defTabSz="1219170" rtl="0" eaLnBrk="1" latinLnBrk="0" hangingPunct="1">
                        <a:defRPr kumimoji="1" sz="2400" b="1" kern="1200">
                          <a:solidFill>
                            <a:schemeClr val="lt1"/>
                          </a:solidFill>
                          <a:latin typeface="Century Schoolbook"/>
                        </a:defRPr>
                      </a:lvl3pPr>
                      <a:lvl4pPr marL="1828754" algn="l" defTabSz="1219170" rtl="0" eaLnBrk="1" latinLnBrk="0" hangingPunct="1">
                        <a:defRPr kumimoji="1" sz="2400" b="1" kern="1200">
                          <a:solidFill>
                            <a:schemeClr val="lt1"/>
                          </a:solidFill>
                          <a:latin typeface="Century Schoolbook"/>
                        </a:defRPr>
                      </a:lvl4pPr>
                      <a:lvl5pPr marL="2438339" algn="l" defTabSz="1219170" rtl="0" eaLnBrk="1" latinLnBrk="0" hangingPunct="1">
                        <a:defRPr kumimoji="1" sz="2400" b="1" kern="1200">
                          <a:solidFill>
                            <a:schemeClr val="lt1"/>
                          </a:solidFill>
                          <a:latin typeface="Century Schoolbook"/>
                        </a:defRPr>
                      </a:lvl5pPr>
                      <a:lvl6pPr marL="3047924" algn="l" defTabSz="1219170" rtl="0" eaLnBrk="1" latinLnBrk="0" hangingPunct="1">
                        <a:defRPr kumimoji="1" sz="2400" b="1" kern="1200">
                          <a:solidFill>
                            <a:schemeClr val="lt1"/>
                          </a:solidFill>
                          <a:latin typeface="Century Schoolbook"/>
                        </a:defRPr>
                      </a:lvl6pPr>
                      <a:lvl7pPr marL="3657509" algn="l" defTabSz="1219170" rtl="0" eaLnBrk="1" latinLnBrk="0" hangingPunct="1">
                        <a:defRPr kumimoji="1" sz="2400" b="1" kern="1200">
                          <a:solidFill>
                            <a:schemeClr val="lt1"/>
                          </a:solidFill>
                          <a:latin typeface="Century Schoolbook"/>
                        </a:defRPr>
                      </a:lvl7pPr>
                      <a:lvl8pPr marL="4267093" algn="l" defTabSz="1219170" rtl="0" eaLnBrk="1" latinLnBrk="0" hangingPunct="1">
                        <a:defRPr kumimoji="1" sz="2400" b="1" kern="1200">
                          <a:solidFill>
                            <a:schemeClr val="lt1"/>
                          </a:solidFill>
                          <a:latin typeface="Century Schoolbook"/>
                        </a:defRPr>
                      </a:lvl8pPr>
                      <a:lvl9pPr marL="4876678" algn="l" defTabSz="1219170" rtl="0" eaLnBrk="1" latinLnBrk="0" hangingPunct="1">
                        <a:defRPr kumimoji="1" sz="2400" b="1" kern="1200">
                          <a:solidFill>
                            <a:schemeClr val="lt1"/>
                          </a:solidFill>
                          <a:latin typeface="Century Schoolbook"/>
                        </a:defRPr>
                      </a:lvl9pPr>
                    </a:lstStyle>
                    <a:p>
                      <a:pPr algn="ctr">
                        <a:spcAft>
                          <a:spcPts val="0"/>
                        </a:spcAft>
                      </a:pPr>
                      <a:r>
                        <a:rPr lang="ja-JP" sz="1000" kern="100" dirty="0">
                          <a:effectLst/>
                          <a:latin typeface="+mn-ea"/>
                          <a:ea typeface="+mn-ea"/>
                        </a:rPr>
                        <a:t>最期を迎えるにふさわしい</a:t>
                      </a:r>
                    </a:p>
                    <a:p>
                      <a:pPr algn="ctr">
                        <a:spcAft>
                          <a:spcPts val="0"/>
                        </a:spcAft>
                      </a:pPr>
                      <a:r>
                        <a:rPr lang="ja-JP" sz="1000" kern="100" dirty="0">
                          <a:effectLst/>
                          <a:latin typeface="+mn-ea"/>
                          <a:ea typeface="+mn-ea"/>
                        </a:rPr>
                        <a:t>環境支援</a:t>
                      </a:r>
                      <a:endParaRPr lang="ja-JP" sz="1000" kern="100" dirty="0">
                        <a:effectLst/>
                        <a:latin typeface="+mn-ea"/>
                        <a:ea typeface="+mn-ea"/>
                        <a:cs typeface="Times New Roman" panose="02020603050405020304" pitchFamily="18" charset="0"/>
                      </a:endParaRPr>
                    </a:p>
                  </a:txBody>
                  <a:tcPr marL="40151" marR="40151"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私が思う人生の最期を生ききるのにふさわしい環境が整っていて、安心して最期を迎えられそうだ。</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私たちは、あなたの人生の最期をどう過ごしたいのかを理解し、安心して最期を迎えられるように支援します。</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extLst>
                  <a:ext uri="{0D108BD9-81ED-4DB2-BD59-A6C34878D82A}">
                    <a16:rowId xmlns="" xmlns:a16="http://schemas.microsoft.com/office/drawing/2014/main" val="10011"/>
                  </a:ext>
                </a:extLst>
              </a:tr>
            </a:tbl>
          </a:graphicData>
        </a:graphic>
      </p:graphicFrame>
      <p:sp>
        <p:nvSpPr>
          <p:cNvPr id="3" name="スライド番号プレースホルダー 2"/>
          <p:cNvSpPr>
            <a:spLocks noGrp="1"/>
          </p:cNvSpPr>
          <p:nvPr>
            <p:ph type="sldNum" sz="quarter" idx="12"/>
          </p:nvPr>
        </p:nvSpPr>
        <p:spPr/>
        <p:txBody>
          <a:bodyPr/>
          <a:lstStyle/>
          <a:p>
            <a:fld id="{ECD45430-9DA8-45E0-A9CB-F9A8E2941524}" type="slidenum">
              <a:rPr lang="ja-JP" altLang="en-US" smtClean="0">
                <a:solidFill>
                  <a:srgbClr val="073E87"/>
                </a:solidFill>
              </a:rPr>
              <a:pPr/>
              <a:t>85</a:t>
            </a:fld>
            <a:endParaRPr lang="ja-JP" altLang="en-US">
              <a:solidFill>
                <a:srgbClr val="073E87"/>
              </a:solidFill>
            </a:endParaRPr>
          </a:p>
        </p:txBody>
      </p:sp>
    </p:spTree>
    <p:extLst>
      <p:ext uri="{BB962C8B-B14F-4D97-AF65-F5344CB8AC3E}">
        <p14:creationId xmlns:p14="http://schemas.microsoft.com/office/powerpoint/2010/main" val="81671357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0296" y="98829"/>
            <a:ext cx="8457467" cy="819662"/>
          </a:xfrm>
        </p:spPr>
        <p:style>
          <a:lnRef idx="1">
            <a:schemeClr val="accent1"/>
          </a:lnRef>
          <a:fillRef idx="3">
            <a:schemeClr val="accent1"/>
          </a:fillRef>
          <a:effectRef idx="2">
            <a:schemeClr val="accent1"/>
          </a:effectRef>
          <a:fontRef idx="minor">
            <a:schemeClr val="lt1"/>
          </a:fontRef>
        </p:style>
        <p:txBody>
          <a:bodyPr/>
          <a:lstStyle/>
          <a:p>
            <a:pPr algn="ctr">
              <a:lnSpc>
                <a:spcPct val="150000"/>
              </a:lnSpc>
              <a:defRPr/>
            </a:pPr>
            <a:r>
              <a:rPr lang="ja-JP" altLang="en-US" sz="2954" b="1" dirty="0">
                <a:solidFill>
                  <a:schemeClr val="bg1"/>
                </a:solidFill>
                <a:effectLst>
                  <a:outerShdw blurRad="38100" dist="38100" dir="2700000" algn="tl">
                    <a:srgbClr val="000000">
                      <a:alpha val="43137"/>
                    </a:srgbClr>
                  </a:outerShdw>
                </a:effectLst>
                <a:latin typeface="HGP明朝E" panose="02020900000000000000" pitchFamily="18" charset="-128"/>
                <a:ea typeface="HGP明朝E" panose="02020900000000000000" pitchFamily="18" charset="-128"/>
              </a:rPr>
              <a:t>ケアの「標準化」と「画一化」</a:t>
            </a:r>
          </a:p>
        </p:txBody>
      </p:sp>
      <p:sp>
        <p:nvSpPr>
          <p:cNvPr id="48131" name="コンテンツ プレースホルダー 2"/>
          <p:cNvSpPr>
            <a:spLocks noGrp="1"/>
          </p:cNvSpPr>
          <p:nvPr>
            <p:ph sz="quarter" idx="1"/>
          </p:nvPr>
        </p:nvSpPr>
        <p:spPr>
          <a:xfrm>
            <a:off x="650632" y="1169379"/>
            <a:ext cx="7776797" cy="4985238"/>
          </a:xfrm>
        </p:spPr>
        <p:txBody>
          <a:bodyPr/>
          <a:lstStyle/>
          <a:p>
            <a:pPr marL="0" indent="0">
              <a:buNone/>
            </a:pPr>
            <a:r>
              <a:rPr lang="ja-JP" altLang="en-US" b="1" dirty="0">
                <a:solidFill>
                  <a:srgbClr val="FF0000"/>
                </a:solidFill>
              </a:rPr>
              <a:t>①ケアの標準化とは、</a:t>
            </a:r>
            <a:endParaRPr lang="en-US" altLang="ja-JP" dirty="0"/>
          </a:p>
          <a:p>
            <a:pPr marL="0" indent="0">
              <a:buNone/>
            </a:pPr>
            <a:r>
              <a:rPr lang="ja-JP" altLang="en-US" sz="1846" dirty="0"/>
              <a:t>・個々の要介護高齢者の状況に対して、的確に応じた効果的なケア（根拠に基づくケア）の提供・選択を可能とするなど、個別ケアを推進していく上で必要なものであり、サービスの全体的な水準の確保・向上をその目的として、評価基準を利用者の立場でコンセンサスを得られた状態にし、常にその基準に沿うようなサービス提供を行うための、共通基盤づくりを持って、「標準化」と呼びたい。</a:t>
            </a:r>
          </a:p>
          <a:p>
            <a:pPr marL="0" indent="0">
              <a:buNone/>
            </a:pPr>
            <a:endParaRPr lang="en-US" altLang="ja-JP" sz="1846" b="1" dirty="0">
              <a:solidFill>
                <a:srgbClr val="FF0000"/>
              </a:solidFill>
            </a:endParaRPr>
          </a:p>
          <a:p>
            <a:pPr marL="0" indent="0">
              <a:buNone/>
            </a:pPr>
            <a:r>
              <a:rPr lang="ja-JP" altLang="en-US" b="1" dirty="0">
                <a:solidFill>
                  <a:srgbClr val="FF0000"/>
                </a:solidFill>
              </a:rPr>
              <a:t>②「標準化」　≠　「画一化」</a:t>
            </a:r>
            <a:endParaRPr lang="en-US" altLang="ja-JP" b="1" dirty="0">
              <a:solidFill>
                <a:srgbClr val="FF0000"/>
              </a:solidFill>
            </a:endParaRPr>
          </a:p>
          <a:p>
            <a:pPr marL="0" indent="0">
              <a:buNone/>
            </a:pPr>
            <a:r>
              <a:rPr lang="ja-JP" altLang="en-US" sz="1846" dirty="0"/>
              <a:t>「標準化」は、個別のケアを「画一的」なやり方で、統一するようなパターナリズム的なものとは「似て非なるもの」</a:t>
            </a:r>
            <a:endParaRPr lang="en-US" altLang="ja-JP" sz="1846" dirty="0"/>
          </a:p>
        </p:txBody>
      </p:sp>
      <p:grpSp>
        <p:nvGrpSpPr>
          <p:cNvPr id="48133" name="グループ化 9"/>
          <p:cNvGrpSpPr>
            <a:grpSpLocks/>
          </p:cNvGrpSpPr>
          <p:nvPr/>
        </p:nvGrpSpPr>
        <p:grpSpPr bwMode="auto">
          <a:xfrm>
            <a:off x="3024555" y="5368227"/>
            <a:ext cx="3431931" cy="996461"/>
            <a:chOff x="2556116" y="5706029"/>
            <a:chExt cx="3717739" cy="1079526"/>
          </a:xfrm>
        </p:grpSpPr>
        <p:sp>
          <p:nvSpPr>
            <p:cNvPr id="6" name="左矢印 5"/>
            <p:cNvSpPr/>
            <p:nvPr/>
          </p:nvSpPr>
          <p:spPr>
            <a:xfrm>
              <a:off x="2556116" y="5706030"/>
              <a:ext cx="1800135" cy="1079525"/>
            </a:xfrm>
            <a:prstGeom prst="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ja-JP" altLang="en-US" sz="2585" b="1" dirty="0">
                  <a:solidFill>
                    <a:srgbClr val="000000"/>
                  </a:solidFill>
                  <a:effectLst>
                    <a:outerShdw blurRad="38100" dist="38100" dir="2700000" algn="tl">
                      <a:srgbClr val="000000">
                        <a:alpha val="43137"/>
                      </a:srgbClr>
                    </a:outerShdw>
                  </a:effectLst>
                </a:rPr>
                <a:t>標準化</a:t>
              </a:r>
            </a:p>
          </p:txBody>
        </p:sp>
        <p:sp>
          <p:nvSpPr>
            <p:cNvPr id="7" name="右矢印 6"/>
            <p:cNvSpPr/>
            <p:nvPr/>
          </p:nvSpPr>
          <p:spPr>
            <a:xfrm>
              <a:off x="4475308" y="5706029"/>
              <a:ext cx="1798547" cy="1079526"/>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ja-JP" altLang="en-US" sz="2585" b="1" dirty="0">
                  <a:solidFill>
                    <a:srgbClr val="000000"/>
                  </a:solidFill>
                  <a:effectLst>
                    <a:outerShdw blurRad="38100" dist="38100" dir="2700000" algn="tl">
                      <a:srgbClr val="000000">
                        <a:alpha val="43137"/>
                      </a:srgbClr>
                    </a:outerShdw>
                  </a:effectLst>
                </a:rPr>
                <a:t>画一化</a:t>
              </a:r>
            </a:p>
          </p:txBody>
        </p:sp>
      </p:grpSp>
      <p:sp>
        <p:nvSpPr>
          <p:cNvPr id="10" name="円/楕円 9"/>
          <p:cNvSpPr/>
          <p:nvPr/>
        </p:nvSpPr>
        <p:spPr bwMode="auto">
          <a:xfrm>
            <a:off x="6566391" y="4715004"/>
            <a:ext cx="1926980" cy="2149462"/>
          </a:xfrm>
          <a:prstGeom prst="ellipse">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tIns="166154" bIns="166154" anchor="ctr">
            <a:spAutoFit/>
          </a:bodyPr>
          <a:lstStyle/>
          <a:p>
            <a:pPr algn="ctr" fontAlgn="base">
              <a:spcBef>
                <a:spcPct val="0"/>
              </a:spcBef>
              <a:spcAft>
                <a:spcPct val="0"/>
              </a:spcAft>
              <a:defRPr/>
            </a:pPr>
            <a:r>
              <a:rPr lang="ja-JP" altLang="en-US" sz="1292" b="1" dirty="0">
                <a:solidFill>
                  <a:srgbClr val="000000"/>
                </a:solidFill>
              </a:rPr>
              <a:t>ニーズ（必要性）が違っても同じサービスしか届けない。</a:t>
            </a:r>
            <a:endParaRPr lang="en-US" altLang="ja-JP" sz="1292" b="1" dirty="0">
              <a:solidFill>
                <a:srgbClr val="000000"/>
              </a:solidFill>
            </a:endParaRPr>
          </a:p>
          <a:p>
            <a:pPr algn="ctr" fontAlgn="base">
              <a:spcBef>
                <a:spcPct val="0"/>
              </a:spcBef>
              <a:spcAft>
                <a:spcPct val="0"/>
              </a:spcAft>
              <a:defRPr/>
            </a:pPr>
            <a:r>
              <a:rPr lang="ja-JP" altLang="en-US" sz="1292" b="1" dirty="0">
                <a:solidFill>
                  <a:srgbClr val="000000"/>
                </a:solidFill>
              </a:rPr>
              <a:t>パターナリズム的なもの</a:t>
            </a:r>
            <a:endParaRPr lang="en-US" altLang="ja-JP" sz="1292" b="1" dirty="0">
              <a:solidFill>
                <a:srgbClr val="000000"/>
              </a:solidFill>
            </a:endParaRPr>
          </a:p>
        </p:txBody>
      </p:sp>
      <p:sp>
        <p:nvSpPr>
          <p:cNvPr id="11" name="円/楕円 10"/>
          <p:cNvSpPr/>
          <p:nvPr/>
        </p:nvSpPr>
        <p:spPr bwMode="auto">
          <a:xfrm>
            <a:off x="413241" y="5004704"/>
            <a:ext cx="2524857" cy="1570062"/>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tIns="166154" bIns="166154" anchor="ctr">
            <a:spAutoFit/>
          </a:bodyPr>
          <a:lstStyle/>
          <a:p>
            <a:pPr algn="ctr" fontAlgn="base">
              <a:spcBef>
                <a:spcPct val="0"/>
              </a:spcBef>
              <a:spcAft>
                <a:spcPct val="0"/>
              </a:spcAft>
              <a:defRPr/>
            </a:pPr>
            <a:r>
              <a:rPr lang="ja-JP" altLang="en-US" sz="1015" b="1" dirty="0">
                <a:solidFill>
                  <a:srgbClr val="000000"/>
                </a:solidFill>
              </a:rPr>
              <a:t>評価基準を利用者の立場でコンセンサスを得られた状態にし、常にその基準に沿うようなサービス提供を行うための、共通基盤づくり</a:t>
            </a:r>
          </a:p>
        </p:txBody>
      </p:sp>
      <p:sp>
        <p:nvSpPr>
          <p:cNvPr id="3" name="スライド番号プレースホルダー 2"/>
          <p:cNvSpPr>
            <a:spLocks noGrp="1"/>
          </p:cNvSpPr>
          <p:nvPr>
            <p:ph type="sldNum" sz="quarter" idx="15"/>
          </p:nvPr>
        </p:nvSpPr>
        <p:spPr/>
        <p:txBody>
          <a:bodyPr/>
          <a:lstStyle/>
          <a:p>
            <a:fld id="{F2119AC1-7F65-4815-91E2-B6185B11A139}" type="slidenum">
              <a:rPr kumimoji="1" lang="ja-JP" altLang="en-US" smtClean="0"/>
              <a:pPr/>
              <a:t>86</a:t>
            </a:fld>
            <a:endParaRPr kumimoji="1" lang="ja-JP" altLang="en-US"/>
          </a:p>
        </p:txBody>
      </p:sp>
    </p:spTree>
    <p:extLst>
      <p:ext uri="{BB962C8B-B14F-4D97-AF65-F5344CB8AC3E}">
        <p14:creationId xmlns:p14="http://schemas.microsoft.com/office/powerpoint/2010/main" val="213859605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コンテンツ プレースホルダー 2"/>
          <p:cNvSpPr>
            <a:spLocks noGrp="1"/>
          </p:cNvSpPr>
          <p:nvPr>
            <p:ph sz="quarter" idx="1"/>
          </p:nvPr>
        </p:nvSpPr>
        <p:spPr>
          <a:xfrm>
            <a:off x="1714500" y="1215056"/>
            <a:ext cx="6513635" cy="1913293"/>
          </a:xfrm>
          <a:solidFill>
            <a:srgbClr val="CCFF99"/>
          </a:solidFill>
          <a:ln>
            <a:solidFill>
              <a:schemeClr val="bg2"/>
            </a:solidFill>
            <a:miter lim="800000"/>
            <a:headEnd/>
            <a:tailEnd/>
          </a:ln>
        </p:spPr>
        <p:txBody>
          <a:bodyPr vert="horz" lIns="99692" tIns="166154" rIns="99692" bIns="166154" anchor="ctr">
            <a:spAutoFit/>
          </a:bodyPr>
          <a:lstStyle/>
          <a:p>
            <a:pPr marL="0" indent="0">
              <a:buNone/>
            </a:pPr>
            <a:r>
              <a:rPr lang="ja-JP" altLang="en-US" sz="1292" b="1"/>
              <a:t>　①職員の退職、異動にスムーズに対応できる</a:t>
            </a:r>
          </a:p>
          <a:p>
            <a:pPr marL="0" indent="0">
              <a:buNone/>
            </a:pPr>
            <a:r>
              <a:rPr lang="ja-JP" altLang="en-US" sz="1292" b="1"/>
              <a:t>　②事故や苦情の減少につながる</a:t>
            </a:r>
          </a:p>
          <a:p>
            <a:pPr marL="0" indent="0">
              <a:buNone/>
            </a:pPr>
            <a:r>
              <a:rPr lang="ja-JP" altLang="en-US" sz="1292" b="1"/>
              <a:t>　③教育の効率化、ノウハウの共有が図れる</a:t>
            </a:r>
          </a:p>
          <a:p>
            <a:pPr marL="0" indent="0">
              <a:buNone/>
            </a:pPr>
            <a:r>
              <a:rPr lang="ja-JP" altLang="en-US" sz="1292" b="1"/>
              <a:t>　④職員の固有のスキルや能力に依存することなく、常に一定レベルの仕事を可能にする</a:t>
            </a:r>
          </a:p>
          <a:p>
            <a:pPr marL="0" indent="0">
              <a:buNone/>
            </a:pPr>
            <a:r>
              <a:rPr lang="ja-JP" altLang="en-US" sz="1292" b="1"/>
              <a:t>　⑤個人の仕事ではない、組織の仕事に変える</a:t>
            </a:r>
          </a:p>
          <a:p>
            <a:pPr marL="0" indent="0">
              <a:buNone/>
            </a:pPr>
            <a:r>
              <a:rPr lang="ja-JP" altLang="en-US" sz="1292" b="1"/>
              <a:t>　⑥個別性への対応を可能にする　</a:t>
            </a:r>
            <a:r>
              <a:rPr lang="en-US" altLang="ja-JP" sz="1292" b="1"/>
              <a:t>etc.</a:t>
            </a:r>
            <a:endParaRPr lang="ja-JP" altLang="en-US" sz="1292" b="1"/>
          </a:p>
        </p:txBody>
      </p:sp>
      <p:sp>
        <p:nvSpPr>
          <p:cNvPr id="6" name="タイトル 1"/>
          <p:cNvSpPr txBox="1">
            <a:spLocks/>
          </p:cNvSpPr>
          <p:nvPr/>
        </p:nvSpPr>
        <p:spPr bwMode="auto">
          <a:xfrm>
            <a:off x="313593" y="54973"/>
            <a:ext cx="8440615" cy="788853"/>
          </a:xfrm>
          <a:prstGeom prst="rect">
            <a:avLst/>
          </a:prstGeom>
          <a:ln/>
          <a:extLst/>
        </p:spPr>
        <p:style>
          <a:lnRef idx="1">
            <a:schemeClr val="accent1"/>
          </a:lnRef>
          <a:fillRef idx="3">
            <a:schemeClr val="accent1"/>
          </a:fillRef>
          <a:effectRef idx="2">
            <a:schemeClr val="accent1"/>
          </a:effectRef>
          <a:fontRef idx="minor">
            <a:schemeClr val="lt1"/>
          </a:fontRef>
        </p:style>
        <p:txBody>
          <a:bodyPr anchor="ctr"/>
          <a:lstStyle>
            <a:lvl1pPr algn="ctr" rtl="0" eaLnBrk="0" fontAlgn="base" hangingPunct="0">
              <a:spcBef>
                <a:spcPct val="0"/>
              </a:spcBef>
              <a:spcAft>
                <a:spcPct val="0"/>
              </a:spcAft>
              <a:defRPr kumimoji="1" sz="3600">
                <a:solidFill>
                  <a:schemeClr val="tx2"/>
                </a:solidFill>
                <a:latin typeface="+mj-lt"/>
                <a:ea typeface="+mj-ea"/>
                <a:cs typeface="+mj-cs"/>
              </a:defRPr>
            </a:lvl1pPr>
            <a:lvl2pPr algn="ctr" rtl="0" eaLnBrk="0" fontAlgn="base" hangingPunct="0">
              <a:spcBef>
                <a:spcPct val="0"/>
              </a:spcBef>
              <a:spcAft>
                <a:spcPct val="0"/>
              </a:spcAft>
              <a:defRPr kumimoji="1" sz="3600">
                <a:solidFill>
                  <a:schemeClr val="tx2"/>
                </a:solidFill>
                <a:latin typeface="Arial" charset="0"/>
                <a:ea typeface="ＭＳ Ｐゴシック" charset="-128"/>
              </a:defRPr>
            </a:lvl2pPr>
            <a:lvl3pPr algn="ctr" rtl="0" eaLnBrk="0" fontAlgn="base" hangingPunct="0">
              <a:spcBef>
                <a:spcPct val="0"/>
              </a:spcBef>
              <a:spcAft>
                <a:spcPct val="0"/>
              </a:spcAft>
              <a:defRPr kumimoji="1" sz="3600">
                <a:solidFill>
                  <a:schemeClr val="tx2"/>
                </a:solidFill>
                <a:latin typeface="Arial" charset="0"/>
                <a:ea typeface="ＭＳ Ｐゴシック" charset="-128"/>
              </a:defRPr>
            </a:lvl3pPr>
            <a:lvl4pPr algn="ctr" rtl="0" eaLnBrk="0" fontAlgn="base" hangingPunct="0">
              <a:spcBef>
                <a:spcPct val="0"/>
              </a:spcBef>
              <a:spcAft>
                <a:spcPct val="0"/>
              </a:spcAft>
              <a:defRPr kumimoji="1" sz="3600">
                <a:solidFill>
                  <a:schemeClr val="tx2"/>
                </a:solidFill>
                <a:latin typeface="Arial" charset="0"/>
                <a:ea typeface="ＭＳ Ｐゴシック" charset="-128"/>
              </a:defRPr>
            </a:lvl4pPr>
            <a:lvl5pPr algn="ctr" rtl="0" eaLnBrk="0" fontAlgn="base" hangingPunct="0">
              <a:spcBef>
                <a:spcPct val="0"/>
              </a:spcBef>
              <a:spcAft>
                <a:spcPct val="0"/>
              </a:spcAft>
              <a:defRPr kumimoji="1" sz="3600">
                <a:solidFill>
                  <a:schemeClr val="tx2"/>
                </a:solidFill>
                <a:latin typeface="Arial" charset="0"/>
                <a:ea typeface="ＭＳ Ｐゴシック" charset="-128"/>
              </a:defRPr>
            </a:lvl5pPr>
            <a:lvl6pPr marL="457200" algn="ctr" rtl="0" fontAlgn="base">
              <a:spcBef>
                <a:spcPct val="0"/>
              </a:spcBef>
              <a:spcAft>
                <a:spcPct val="0"/>
              </a:spcAft>
              <a:defRPr kumimoji="1" sz="3600">
                <a:solidFill>
                  <a:schemeClr val="tx2"/>
                </a:solidFill>
                <a:latin typeface="Arial" charset="0"/>
                <a:ea typeface="ＭＳ Ｐゴシック" charset="-128"/>
              </a:defRPr>
            </a:lvl6pPr>
            <a:lvl7pPr marL="914400" algn="ctr" rtl="0" fontAlgn="base">
              <a:spcBef>
                <a:spcPct val="0"/>
              </a:spcBef>
              <a:spcAft>
                <a:spcPct val="0"/>
              </a:spcAft>
              <a:defRPr kumimoji="1" sz="3600">
                <a:solidFill>
                  <a:schemeClr val="tx2"/>
                </a:solidFill>
                <a:latin typeface="Arial" charset="0"/>
                <a:ea typeface="ＭＳ Ｐゴシック" charset="-128"/>
              </a:defRPr>
            </a:lvl7pPr>
            <a:lvl8pPr marL="1371600" algn="ctr" rtl="0" fontAlgn="base">
              <a:spcBef>
                <a:spcPct val="0"/>
              </a:spcBef>
              <a:spcAft>
                <a:spcPct val="0"/>
              </a:spcAft>
              <a:defRPr kumimoji="1" sz="3600">
                <a:solidFill>
                  <a:schemeClr val="tx2"/>
                </a:solidFill>
                <a:latin typeface="Arial" charset="0"/>
                <a:ea typeface="ＭＳ Ｐゴシック" charset="-128"/>
              </a:defRPr>
            </a:lvl8pPr>
            <a:lvl9pPr marL="1828800" algn="ctr" rtl="0" fontAlgn="base">
              <a:spcBef>
                <a:spcPct val="0"/>
              </a:spcBef>
              <a:spcAft>
                <a:spcPct val="0"/>
              </a:spcAft>
              <a:defRPr kumimoji="1" sz="3600">
                <a:solidFill>
                  <a:schemeClr val="tx2"/>
                </a:solidFill>
                <a:latin typeface="Arial" charset="0"/>
                <a:ea typeface="ＭＳ Ｐゴシック" charset="-128"/>
              </a:defRPr>
            </a:lvl9pPr>
          </a:lstStyle>
          <a:p>
            <a:pPr>
              <a:defRPr/>
            </a:pPr>
            <a:r>
              <a:rPr lang="ja-JP" altLang="en-US" sz="2954" b="1" kern="0" dirty="0">
                <a:solidFill>
                  <a:prstClr val="white"/>
                </a:solidFill>
                <a:effectLst>
                  <a:outerShdw blurRad="38100" dist="38100" dir="2700000" algn="tl">
                    <a:srgbClr val="000000">
                      <a:alpha val="43137"/>
                    </a:srgbClr>
                  </a:outerShdw>
                </a:effectLst>
                <a:latin typeface="HGP明朝E" panose="02020900000000000000" pitchFamily="18" charset="-128"/>
                <a:ea typeface="HGP明朝E" panose="02020900000000000000" pitchFamily="18" charset="-128"/>
              </a:rPr>
              <a:t>ケアの「標準化」に期待できるもの</a:t>
            </a:r>
          </a:p>
        </p:txBody>
      </p:sp>
      <p:sp>
        <p:nvSpPr>
          <p:cNvPr id="49157" name="正方形/長方形 7"/>
          <p:cNvSpPr>
            <a:spLocks noChangeArrowheads="1"/>
          </p:cNvSpPr>
          <p:nvPr/>
        </p:nvSpPr>
        <p:spPr bwMode="auto">
          <a:xfrm>
            <a:off x="770794" y="4758105"/>
            <a:ext cx="7722577" cy="603883"/>
          </a:xfrm>
          <a:prstGeom prst="rect">
            <a:avLst/>
          </a:prstGeom>
          <a:solidFill>
            <a:schemeClr val="accent1">
              <a:lumMod val="40000"/>
              <a:lumOff val="60000"/>
            </a:schemeClr>
          </a:solidFill>
          <a:ln>
            <a:noFill/>
          </a:ln>
          <a:extLst/>
        </p:spPr>
        <p:txBody>
          <a:bodyPr lIns="166154" rIns="166154">
            <a:spAutoFit/>
          </a:bodyPr>
          <a:lstStyle>
            <a:lvl1pPr eaLnBrk="0" hangingPunct="0">
              <a:spcBef>
                <a:spcPct val="20000"/>
              </a:spcBef>
              <a:buClr>
                <a:srgbClr val="FF9900"/>
              </a:buClr>
              <a:buSzPct val="120000"/>
              <a:buFont typeface="Impact" pitchFamily="34" charset="0"/>
              <a:buChar char="»"/>
              <a:defRPr kumimoji="1" sz="2800">
                <a:solidFill>
                  <a:schemeClr val="tx1"/>
                </a:solidFill>
                <a:latin typeface="Arial" charset="0"/>
                <a:ea typeface="ＭＳ Ｐゴシック" charset="-128"/>
              </a:defRPr>
            </a:lvl1pPr>
            <a:lvl2pPr marL="742950" indent="-285750" eaLnBrk="0" hangingPunct="0">
              <a:spcBef>
                <a:spcPct val="20000"/>
              </a:spcBef>
              <a:buClr>
                <a:srgbClr val="FF9900"/>
              </a:buClr>
              <a:buSzPct val="120000"/>
              <a:buFont typeface="Impact" pitchFamily="34" charset="0"/>
              <a:buChar char="»"/>
              <a:defRPr kumimoji="1" sz="2400">
                <a:solidFill>
                  <a:schemeClr val="tx1"/>
                </a:solidFill>
                <a:latin typeface="Arial" charset="0"/>
                <a:ea typeface="ＭＳ Ｐゴシック" charset="-128"/>
              </a:defRPr>
            </a:lvl2pPr>
            <a:lvl3pPr marL="1143000" indent="-228600" eaLnBrk="0" hangingPunct="0">
              <a:spcBef>
                <a:spcPct val="20000"/>
              </a:spcBef>
              <a:buClr>
                <a:srgbClr val="FF9900"/>
              </a:buClr>
              <a:buSzPct val="120000"/>
              <a:buFont typeface="Impact" pitchFamily="34" charset="0"/>
              <a:buChar char="»"/>
              <a:defRPr kumimoji="1" sz="2000">
                <a:solidFill>
                  <a:schemeClr val="tx1"/>
                </a:solidFill>
                <a:latin typeface="Arial" charset="0"/>
                <a:ea typeface="ＭＳ Ｐゴシック" charset="-128"/>
              </a:defRPr>
            </a:lvl3pPr>
            <a:lvl4pPr marL="1600200" indent="-228600" eaLnBrk="0" hangingPunct="0">
              <a:spcBef>
                <a:spcPct val="20000"/>
              </a:spcBef>
              <a:buClr>
                <a:srgbClr val="FF9900"/>
              </a:buClr>
              <a:buSzPct val="120000"/>
              <a:buFont typeface="Impact" pitchFamily="34" charset="0"/>
              <a:buChar char="»"/>
              <a:defRPr kumimoji="1">
                <a:solidFill>
                  <a:schemeClr val="tx1"/>
                </a:solidFill>
                <a:latin typeface="Arial" charset="0"/>
                <a:ea typeface="ＭＳ Ｐゴシック" charset="-128"/>
              </a:defRPr>
            </a:lvl4pPr>
            <a:lvl5pPr marL="2057400" indent="-228600" eaLnBrk="0" hangingPunct="0">
              <a:spcBef>
                <a:spcPct val="20000"/>
              </a:spcBef>
              <a:buClr>
                <a:srgbClr val="FF9900"/>
              </a:buClr>
              <a:buSzPct val="120000"/>
              <a:buFont typeface="Impact" pitchFamily="34" charset="0"/>
              <a:buChar char="»"/>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F9900"/>
              </a:buClr>
              <a:buSzPct val="120000"/>
              <a:buFont typeface="Impact" pitchFamily="34" charset="0"/>
              <a:buChar char="»"/>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F9900"/>
              </a:buClr>
              <a:buSzPct val="120000"/>
              <a:buFont typeface="Impact" pitchFamily="34" charset="0"/>
              <a:buChar char="»"/>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F9900"/>
              </a:buClr>
              <a:buSzPct val="120000"/>
              <a:buFont typeface="Impact" pitchFamily="34" charset="0"/>
              <a:buChar char="»"/>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F9900"/>
              </a:buClr>
              <a:buSzPct val="120000"/>
              <a:buFont typeface="Impact" pitchFamily="34" charset="0"/>
              <a:buChar char="»"/>
              <a:defRPr kumimoji="1">
                <a:solidFill>
                  <a:schemeClr val="tx1"/>
                </a:solidFill>
                <a:latin typeface="Arial" charset="0"/>
                <a:ea typeface="ＭＳ Ｐゴシック" charset="-128"/>
              </a:defRPr>
            </a:lvl9pPr>
          </a:lstStyle>
          <a:p>
            <a:pPr eaLnBrk="1" fontAlgn="base" hangingPunct="1">
              <a:lnSpc>
                <a:spcPct val="150000"/>
              </a:lnSpc>
              <a:spcBef>
                <a:spcPct val="0"/>
              </a:spcBef>
              <a:spcAft>
                <a:spcPct val="0"/>
              </a:spcAft>
              <a:buClrTx/>
              <a:buSzTx/>
              <a:buFontTx/>
              <a:buNone/>
              <a:defRPr/>
            </a:pPr>
            <a:r>
              <a:rPr lang="ja-JP" altLang="en-US" sz="1108" b="1" dirty="0">
                <a:solidFill>
                  <a:srgbClr val="000000"/>
                </a:solidFill>
              </a:rPr>
              <a:t>利用者の状態は一人ひとり異なり、介護者の考え方・技量・知識も一人ひとり差があるなかで、誰がやっても</a:t>
            </a:r>
            <a:r>
              <a:rPr lang="ja-JP" altLang="en-US" sz="1108" b="1" dirty="0">
                <a:solidFill>
                  <a:srgbClr val="FF0000"/>
                </a:solidFill>
              </a:rPr>
              <a:t>目的を見失うことなく、同じレベルで、ケアを提供できることが</a:t>
            </a:r>
            <a:r>
              <a:rPr lang="ja-JP" altLang="en-US" sz="1108" b="1" dirty="0">
                <a:solidFill>
                  <a:srgbClr val="000000"/>
                </a:solidFill>
              </a:rPr>
              <a:t>ケアの機能をさらに整え、強化していくことになる。</a:t>
            </a:r>
          </a:p>
        </p:txBody>
      </p:sp>
      <p:sp>
        <p:nvSpPr>
          <p:cNvPr id="4" name="角丸四角形 3"/>
          <p:cNvSpPr/>
          <p:nvPr/>
        </p:nvSpPr>
        <p:spPr>
          <a:xfrm>
            <a:off x="916262" y="1252906"/>
            <a:ext cx="654236" cy="1861038"/>
          </a:xfrm>
          <a:prstGeom prst="roundRect">
            <a:avLst/>
          </a:prstGeom>
          <a:solidFill>
            <a:srgbClr val="92D05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eaVert" lIns="166154" tIns="0" rIns="166154" bIns="0" anchor="ctr">
            <a:spAutoFit/>
          </a:bodyPr>
          <a:lstStyle/>
          <a:p>
            <a:pPr algn="ctr" fontAlgn="base">
              <a:spcBef>
                <a:spcPct val="0"/>
              </a:spcBef>
              <a:spcAft>
                <a:spcPct val="0"/>
              </a:spcAft>
              <a:defRPr/>
            </a:pPr>
            <a:r>
              <a:rPr lang="ja-JP" altLang="en-US" sz="1662" b="1" dirty="0">
                <a:solidFill>
                  <a:srgbClr val="FFFFFF"/>
                </a:solidFill>
                <a:effectLst>
                  <a:outerShdw blurRad="38100" dist="38100" dir="2700000" algn="tl">
                    <a:srgbClr val="000000">
                      <a:alpha val="43137"/>
                    </a:srgbClr>
                  </a:outerShdw>
                </a:effectLst>
              </a:rPr>
              <a:t>提供する側</a:t>
            </a:r>
          </a:p>
        </p:txBody>
      </p:sp>
      <p:sp>
        <p:nvSpPr>
          <p:cNvPr id="12" name="角丸四角形 11"/>
          <p:cNvSpPr/>
          <p:nvPr/>
        </p:nvSpPr>
        <p:spPr>
          <a:xfrm>
            <a:off x="916262" y="3295652"/>
            <a:ext cx="654236" cy="1345223"/>
          </a:xfrm>
          <a:prstGeom prst="roundRect">
            <a:avLst/>
          </a:prstGeom>
          <a:solidFill>
            <a:srgbClr val="FF99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vert="eaVert" lIns="166154" tIns="0" rIns="166154" bIns="0" anchor="ctr">
            <a:spAutoFit/>
          </a:bodyPr>
          <a:lstStyle/>
          <a:p>
            <a:pPr algn="ctr" fontAlgn="base">
              <a:spcBef>
                <a:spcPct val="0"/>
              </a:spcBef>
              <a:spcAft>
                <a:spcPct val="0"/>
              </a:spcAft>
              <a:defRPr/>
            </a:pPr>
            <a:r>
              <a:rPr lang="ja-JP" altLang="en-US" sz="1662" b="1" dirty="0">
                <a:solidFill>
                  <a:srgbClr val="FFFFFF"/>
                </a:solidFill>
                <a:effectLst>
                  <a:outerShdw blurRad="38100" dist="38100" dir="2700000" algn="tl">
                    <a:srgbClr val="000000">
                      <a:alpha val="43137"/>
                    </a:srgbClr>
                  </a:outerShdw>
                </a:effectLst>
              </a:rPr>
              <a:t>利用する側</a:t>
            </a:r>
          </a:p>
        </p:txBody>
      </p:sp>
      <p:sp>
        <p:nvSpPr>
          <p:cNvPr id="13" name="コンテンツ プレースホルダー 2"/>
          <p:cNvSpPr txBox="1">
            <a:spLocks/>
          </p:cNvSpPr>
          <p:nvPr/>
        </p:nvSpPr>
        <p:spPr bwMode="auto">
          <a:xfrm>
            <a:off x="1714500" y="3280069"/>
            <a:ext cx="6513635" cy="1361732"/>
          </a:xfrm>
          <a:prstGeom prst="rect">
            <a:avLst/>
          </a:prstGeom>
          <a:solidFill>
            <a:srgbClr val="FFCC99"/>
          </a:solidFill>
          <a:ln>
            <a:solidFill>
              <a:schemeClr val="bg2"/>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9692" tIns="166154" rIns="99692" bIns="166154" anchor="ctr">
            <a:spAutoFit/>
          </a:bodyPr>
          <a:lstStyle>
            <a:lvl1pPr marL="711200" indent="-711200" algn="l" rtl="0" eaLnBrk="0" fontAlgn="base" hangingPunct="0">
              <a:spcBef>
                <a:spcPct val="20000"/>
              </a:spcBef>
              <a:spcAft>
                <a:spcPct val="0"/>
              </a:spcAft>
              <a:buClr>
                <a:srgbClr val="FF9900"/>
              </a:buClr>
              <a:buSzPct val="120000"/>
              <a:buFont typeface="Impact" pitchFamily="34" charset="0"/>
              <a:buChar char="»"/>
              <a:defRPr kumimoji="1" sz="2800">
                <a:solidFill>
                  <a:schemeClr val="tx1"/>
                </a:solidFill>
                <a:latin typeface="+mn-lt"/>
                <a:ea typeface="+mn-ea"/>
                <a:cs typeface="+mn-cs"/>
              </a:defRPr>
            </a:lvl1pPr>
            <a:lvl2pPr marL="1066800" indent="-609600" algn="l" rtl="0" eaLnBrk="0" fontAlgn="base" hangingPunct="0">
              <a:spcBef>
                <a:spcPct val="20000"/>
              </a:spcBef>
              <a:spcAft>
                <a:spcPct val="0"/>
              </a:spcAft>
              <a:buClr>
                <a:srgbClr val="FF9900"/>
              </a:buClr>
              <a:buSzPct val="120000"/>
              <a:buFont typeface="Impact" pitchFamily="34" charset="0"/>
              <a:buChar char="»"/>
              <a:defRPr kumimoji="1" sz="2400">
                <a:solidFill>
                  <a:schemeClr val="tx1"/>
                </a:solidFill>
                <a:latin typeface="+mn-lt"/>
                <a:ea typeface="+mn-ea"/>
              </a:defRPr>
            </a:lvl2pPr>
            <a:lvl3pPr marL="1422400" indent="-508000" algn="l" rtl="0" eaLnBrk="0" fontAlgn="base" hangingPunct="0">
              <a:spcBef>
                <a:spcPct val="20000"/>
              </a:spcBef>
              <a:spcAft>
                <a:spcPct val="0"/>
              </a:spcAft>
              <a:buClr>
                <a:srgbClr val="FF9900"/>
              </a:buClr>
              <a:buSzPct val="120000"/>
              <a:buFont typeface="Impact" pitchFamily="34" charset="0"/>
              <a:buChar char="»"/>
              <a:defRPr kumimoji="1" sz="2000">
                <a:solidFill>
                  <a:schemeClr val="tx1"/>
                </a:solidFill>
                <a:latin typeface="+mn-lt"/>
                <a:ea typeface="+mn-ea"/>
              </a:defRPr>
            </a:lvl3pPr>
            <a:lvl4pPr marL="1828800" indent="-457200" algn="l" rtl="0" eaLnBrk="0" fontAlgn="base" hangingPunct="0">
              <a:spcBef>
                <a:spcPct val="20000"/>
              </a:spcBef>
              <a:spcAft>
                <a:spcPct val="0"/>
              </a:spcAft>
              <a:buClr>
                <a:srgbClr val="FF9900"/>
              </a:buClr>
              <a:buSzPct val="120000"/>
              <a:buFont typeface="Impact" pitchFamily="34" charset="0"/>
              <a:buChar char="»"/>
              <a:defRPr kumimoji="1">
                <a:solidFill>
                  <a:schemeClr val="tx1"/>
                </a:solidFill>
                <a:latin typeface="+mn-lt"/>
                <a:ea typeface="+mn-ea"/>
              </a:defRPr>
            </a:lvl4pPr>
            <a:lvl5pPr marL="2286000" indent="-457200" algn="l" rtl="0" eaLnBrk="0" fontAlgn="base" hangingPunct="0">
              <a:spcBef>
                <a:spcPct val="20000"/>
              </a:spcBef>
              <a:spcAft>
                <a:spcPct val="0"/>
              </a:spcAft>
              <a:buClr>
                <a:srgbClr val="FF9900"/>
              </a:buClr>
              <a:buSzPct val="120000"/>
              <a:buFont typeface="Impact" pitchFamily="34" charset="0"/>
              <a:buChar char="»"/>
              <a:defRPr kumimoji="1">
                <a:solidFill>
                  <a:schemeClr val="tx1"/>
                </a:solidFill>
                <a:latin typeface="+mn-lt"/>
                <a:ea typeface="+mn-ea"/>
              </a:defRPr>
            </a:lvl5pPr>
            <a:lvl6pPr marL="2743200" indent="-457200" algn="l" rtl="0" fontAlgn="base">
              <a:spcBef>
                <a:spcPct val="20000"/>
              </a:spcBef>
              <a:spcAft>
                <a:spcPct val="0"/>
              </a:spcAft>
              <a:buClr>
                <a:srgbClr val="FF9900"/>
              </a:buClr>
              <a:buSzPct val="120000"/>
              <a:buFont typeface="Impact" pitchFamily="34" charset="0"/>
              <a:buChar char="»"/>
              <a:defRPr kumimoji="1">
                <a:solidFill>
                  <a:schemeClr val="tx1"/>
                </a:solidFill>
                <a:latin typeface="+mn-lt"/>
                <a:ea typeface="+mn-ea"/>
              </a:defRPr>
            </a:lvl6pPr>
            <a:lvl7pPr marL="3200400" indent="-457200" algn="l" rtl="0" fontAlgn="base">
              <a:spcBef>
                <a:spcPct val="20000"/>
              </a:spcBef>
              <a:spcAft>
                <a:spcPct val="0"/>
              </a:spcAft>
              <a:buClr>
                <a:srgbClr val="FF9900"/>
              </a:buClr>
              <a:buSzPct val="120000"/>
              <a:buFont typeface="Impact" pitchFamily="34" charset="0"/>
              <a:buChar char="»"/>
              <a:defRPr kumimoji="1">
                <a:solidFill>
                  <a:schemeClr val="tx1"/>
                </a:solidFill>
                <a:latin typeface="+mn-lt"/>
                <a:ea typeface="+mn-ea"/>
              </a:defRPr>
            </a:lvl7pPr>
            <a:lvl8pPr marL="3657600" indent="-457200" algn="l" rtl="0" fontAlgn="base">
              <a:spcBef>
                <a:spcPct val="20000"/>
              </a:spcBef>
              <a:spcAft>
                <a:spcPct val="0"/>
              </a:spcAft>
              <a:buClr>
                <a:srgbClr val="FF9900"/>
              </a:buClr>
              <a:buSzPct val="120000"/>
              <a:buFont typeface="Impact" pitchFamily="34" charset="0"/>
              <a:buChar char="»"/>
              <a:defRPr kumimoji="1">
                <a:solidFill>
                  <a:schemeClr val="tx1"/>
                </a:solidFill>
                <a:latin typeface="+mn-lt"/>
                <a:ea typeface="+mn-ea"/>
              </a:defRPr>
            </a:lvl8pPr>
            <a:lvl9pPr marL="4114800" indent="-457200" algn="l" rtl="0" fontAlgn="base">
              <a:spcBef>
                <a:spcPct val="20000"/>
              </a:spcBef>
              <a:spcAft>
                <a:spcPct val="0"/>
              </a:spcAft>
              <a:buClr>
                <a:srgbClr val="FF9900"/>
              </a:buClr>
              <a:buSzPct val="120000"/>
              <a:buFont typeface="Impact" pitchFamily="34" charset="0"/>
              <a:buChar char="»"/>
              <a:defRPr kumimoji="1">
                <a:solidFill>
                  <a:schemeClr val="tx1"/>
                </a:solidFill>
                <a:latin typeface="+mn-lt"/>
                <a:ea typeface="+mn-ea"/>
              </a:defRPr>
            </a:lvl9pPr>
          </a:lstStyle>
          <a:p>
            <a:pPr marL="0" indent="0">
              <a:spcBef>
                <a:spcPts val="554"/>
              </a:spcBef>
              <a:buNone/>
              <a:defRPr/>
            </a:pPr>
            <a:r>
              <a:rPr lang="ja-JP" altLang="en-US" sz="1292" b="1" kern="0" dirty="0">
                <a:solidFill>
                  <a:srgbClr val="000000"/>
                </a:solidFill>
              </a:rPr>
              <a:t>　①ケアの継続性（だれが、いつ、どこにおいても、同じレベルのサービスが受けられる）</a:t>
            </a:r>
          </a:p>
          <a:p>
            <a:pPr marL="0" indent="0">
              <a:spcBef>
                <a:spcPts val="554"/>
              </a:spcBef>
              <a:buNone/>
              <a:defRPr/>
            </a:pPr>
            <a:r>
              <a:rPr lang="ja-JP" altLang="en-US" sz="1292" b="1" kern="0" dirty="0">
                <a:solidFill>
                  <a:srgbClr val="000000"/>
                </a:solidFill>
              </a:rPr>
              <a:t>　②生活の継続性（環境が変わっても、それまでの暮らしを理解してもらい、継続できる）</a:t>
            </a:r>
            <a:endParaRPr lang="en-US" altLang="ja-JP" sz="1292" b="1" kern="0" dirty="0">
              <a:solidFill>
                <a:srgbClr val="000000"/>
              </a:solidFill>
            </a:endParaRPr>
          </a:p>
          <a:p>
            <a:pPr marL="0" indent="0">
              <a:spcBef>
                <a:spcPts val="554"/>
              </a:spcBef>
              <a:buNone/>
              <a:defRPr/>
            </a:pPr>
            <a:r>
              <a:rPr lang="ja-JP" altLang="en-US" sz="1292" b="1" kern="0" dirty="0">
                <a:solidFill>
                  <a:srgbClr val="000000"/>
                </a:solidFill>
              </a:rPr>
              <a:t>　③サービス利用に伴う不安を和らげる</a:t>
            </a:r>
          </a:p>
          <a:p>
            <a:pPr marL="0" indent="0">
              <a:spcBef>
                <a:spcPts val="554"/>
              </a:spcBef>
              <a:buNone/>
              <a:defRPr/>
            </a:pPr>
            <a:r>
              <a:rPr lang="ja-JP" altLang="en-US" sz="1292" b="1" kern="0" dirty="0">
                <a:solidFill>
                  <a:srgbClr val="000000"/>
                </a:solidFill>
              </a:rPr>
              <a:t>　④自己決定に基づいた自己選択ができる　</a:t>
            </a:r>
            <a:r>
              <a:rPr lang="en-US" altLang="ja-JP" sz="1292" b="1" kern="0" dirty="0">
                <a:solidFill>
                  <a:srgbClr val="000000"/>
                </a:solidFill>
              </a:rPr>
              <a:t>etc.</a:t>
            </a:r>
            <a:endParaRPr lang="ja-JP" altLang="en-US" sz="1292" b="1" kern="0" dirty="0">
              <a:solidFill>
                <a:srgbClr val="000000"/>
              </a:solidFill>
            </a:endParaRPr>
          </a:p>
        </p:txBody>
      </p:sp>
      <p:sp>
        <p:nvSpPr>
          <p:cNvPr id="9" name="タイトル 1"/>
          <p:cNvSpPr txBox="1">
            <a:spLocks/>
          </p:cNvSpPr>
          <p:nvPr/>
        </p:nvSpPr>
        <p:spPr bwMode="auto">
          <a:xfrm>
            <a:off x="770794" y="5443904"/>
            <a:ext cx="8308731" cy="785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3600">
                <a:solidFill>
                  <a:schemeClr val="tx2"/>
                </a:solidFill>
                <a:latin typeface="+mj-lt"/>
                <a:ea typeface="+mj-ea"/>
                <a:cs typeface="+mj-cs"/>
              </a:defRPr>
            </a:lvl1pPr>
            <a:lvl2pPr algn="ctr" rtl="0" eaLnBrk="0" fontAlgn="base" hangingPunct="0">
              <a:spcBef>
                <a:spcPct val="0"/>
              </a:spcBef>
              <a:spcAft>
                <a:spcPct val="0"/>
              </a:spcAft>
              <a:defRPr kumimoji="1" sz="3600">
                <a:solidFill>
                  <a:schemeClr val="tx2"/>
                </a:solidFill>
                <a:latin typeface="Arial" charset="0"/>
                <a:ea typeface="ＭＳ Ｐゴシック" charset="-128"/>
              </a:defRPr>
            </a:lvl2pPr>
            <a:lvl3pPr algn="ctr" rtl="0" eaLnBrk="0" fontAlgn="base" hangingPunct="0">
              <a:spcBef>
                <a:spcPct val="0"/>
              </a:spcBef>
              <a:spcAft>
                <a:spcPct val="0"/>
              </a:spcAft>
              <a:defRPr kumimoji="1" sz="3600">
                <a:solidFill>
                  <a:schemeClr val="tx2"/>
                </a:solidFill>
                <a:latin typeface="Arial" charset="0"/>
                <a:ea typeface="ＭＳ Ｐゴシック" charset="-128"/>
              </a:defRPr>
            </a:lvl3pPr>
            <a:lvl4pPr algn="ctr" rtl="0" eaLnBrk="0" fontAlgn="base" hangingPunct="0">
              <a:spcBef>
                <a:spcPct val="0"/>
              </a:spcBef>
              <a:spcAft>
                <a:spcPct val="0"/>
              </a:spcAft>
              <a:defRPr kumimoji="1" sz="3600">
                <a:solidFill>
                  <a:schemeClr val="tx2"/>
                </a:solidFill>
                <a:latin typeface="Arial" charset="0"/>
                <a:ea typeface="ＭＳ Ｐゴシック" charset="-128"/>
              </a:defRPr>
            </a:lvl4pPr>
            <a:lvl5pPr algn="ctr" rtl="0" eaLnBrk="0" fontAlgn="base" hangingPunct="0">
              <a:spcBef>
                <a:spcPct val="0"/>
              </a:spcBef>
              <a:spcAft>
                <a:spcPct val="0"/>
              </a:spcAft>
              <a:defRPr kumimoji="1" sz="3600">
                <a:solidFill>
                  <a:schemeClr val="tx2"/>
                </a:solidFill>
                <a:latin typeface="Arial" charset="0"/>
                <a:ea typeface="ＭＳ Ｐゴシック" charset="-128"/>
              </a:defRPr>
            </a:lvl5pPr>
            <a:lvl6pPr marL="457200" algn="ctr" rtl="0" fontAlgn="base">
              <a:spcBef>
                <a:spcPct val="0"/>
              </a:spcBef>
              <a:spcAft>
                <a:spcPct val="0"/>
              </a:spcAft>
              <a:defRPr kumimoji="1" sz="3600">
                <a:solidFill>
                  <a:schemeClr val="tx2"/>
                </a:solidFill>
                <a:latin typeface="Arial" charset="0"/>
                <a:ea typeface="ＭＳ Ｐゴシック" charset="-128"/>
              </a:defRPr>
            </a:lvl6pPr>
            <a:lvl7pPr marL="914400" algn="ctr" rtl="0" fontAlgn="base">
              <a:spcBef>
                <a:spcPct val="0"/>
              </a:spcBef>
              <a:spcAft>
                <a:spcPct val="0"/>
              </a:spcAft>
              <a:defRPr kumimoji="1" sz="3600">
                <a:solidFill>
                  <a:schemeClr val="tx2"/>
                </a:solidFill>
                <a:latin typeface="Arial" charset="0"/>
                <a:ea typeface="ＭＳ Ｐゴシック" charset="-128"/>
              </a:defRPr>
            </a:lvl7pPr>
            <a:lvl8pPr marL="1371600" algn="ctr" rtl="0" fontAlgn="base">
              <a:spcBef>
                <a:spcPct val="0"/>
              </a:spcBef>
              <a:spcAft>
                <a:spcPct val="0"/>
              </a:spcAft>
              <a:defRPr kumimoji="1" sz="3600">
                <a:solidFill>
                  <a:schemeClr val="tx2"/>
                </a:solidFill>
                <a:latin typeface="Arial" charset="0"/>
                <a:ea typeface="ＭＳ Ｐゴシック" charset="-128"/>
              </a:defRPr>
            </a:lvl8pPr>
            <a:lvl9pPr marL="1828800" algn="ctr" rtl="0" fontAlgn="base">
              <a:spcBef>
                <a:spcPct val="0"/>
              </a:spcBef>
              <a:spcAft>
                <a:spcPct val="0"/>
              </a:spcAft>
              <a:defRPr kumimoji="1" sz="3600">
                <a:solidFill>
                  <a:schemeClr val="tx2"/>
                </a:solidFill>
                <a:latin typeface="Arial" charset="0"/>
                <a:ea typeface="ＭＳ Ｐゴシック" charset="-128"/>
              </a:defRPr>
            </a:lvl9pPr>
          </a:lstStyle>
          <a:p>
            <a:pPr>
              <a:defRPr/>
            </a:pPr>
            <a:r>
              <a:rPr lang="ja-JP" altLang="en-US" sz="2585" kern="0" dirty="0">
                <a:solidFill>
                  <a:srgbClr val="000000"/>
                </a:solidFill>
                <a:latin typeface="HGP明朝B" pitchFamily="18" charset="-128"/>
                <a:ea typeface="HGP明朝B" pitchFamily="18" charset="-128"/>
              </a:rPr>
              <a:t>「標準的な特養のケアモデル」として普及可能</a:t>
            </a:r>
            <a:endParaRPr lang="en-US" altLang="ja-JP" sz="2585" kern="0" dirty="0">
              <a:solidFill>
                <a:srgbClr val="000000"/>
              </a:solidFill>
              <a:latin typeface="HGP明朝B" pitchFamily="18" charset="-128"/>
              <a:ea typeface="HGP明朝B" pitchFamily="18" charset="-128"/>
            </a:endParaRPr>
          </a:p>
        </p:txBody>
      </p:sp>
      <p:sp>
        <p:nvSpPr>
          <p:cNvPr id="2" name="屈折矢印 1"/>
          <p:cNvSpPr/>
          <p:nvPr/>
        </p:nvSpPr>
        <p:spPr>
          <a:xfrm rot="5400000">
            <a:off x="994264" y="5459291"/>
            <a:ext cx="621323" cy="53193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1662">
              <a:solidFill>
                <a:srgbClr val="FFFFFF"/>
              </a:solidFill>
            </a:endParaRPr>
          </a:p>
        </p:txBody>
      </p:sp>
      <p:sp>
        <p:nvSpPr>
          <p:cNvPr id="3" name="スライド番号プレースホルダー 2"/>
          <p:cNvSpPr>
            <a:spLocks noGrp="1"/>
          </p:cNvSpPr>
          <p:nvPr>
            <p:ph type="sldNum" sz="quarter" idx="15"/>
          </p:nvPr>
        </p:nvSpPr>
        <p:spPr/>
        <p:txBody>
          <a:bodyPr/>
          <a:lstStyle/>
          <a:p>
            <a:fld id="{F2119AC1-7F65-4815-91E2-B6185B11A139}" type="slidenum">
              <a:rPr kumimoji="1" lang="ja-JP" altLang="en-US" smtClean="0"/>
              <a:pPr/>
              <a:t>87</a:t>
            </a:fld>
            <a:endParaRPr kumimoji="1" lang="ja-JP" altLang="en-US"/>
          </a:p>
        </p:txBody>
      </p:sp>
    </p:spTree>
    <p:extLst>
      <p:ext uri="{BB962C8B-B14F-4D97-AF65-F5344CB8AC3E}">
        <p14:creationId xmlns:p14="http://schemas.microsoft.com/office/powerpoint/2010/main" val="213538913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正方形/長方形 1"/>
          <p:cNvSpPr/>
          <p:nvPr/>
        </p:nvSpPr>
        <p:spPr>
          <a:xfrm>
            <a:off x="546172" y="518648"/>
            <a:ext cx="332345" cy="14623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1015" b="1" dirty="0">
                <a:solidFill>
                  <a:prstClr val="black"/>
                </a:solidFill>
              </a:rPr>
              <a:t>心身機能へのアプローチ</a:t>
            </a:r>
          </a:p>
        </p:txBody>
      </p:sp>
      <p:sp>
        <p:nvSpPr>
          <p:cNvPr id="5" name="正方形/長方形 4"/>
          <p:cNvSpPr/>
          <p:nvPr/>
        </p:nvSpPr>
        <p:spPr>
          <a:xfrm>
            <a:off x="546172" y="2805910"/>
            <a:ext cx="332345" cy="148975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1108" b="1" dirty="0">
                <a:solidFill>
                  <a:prstClr val="black"/>
                </a:solidFill>
              </a:rPr>
              <a:t>活動へのアプローチ</a:t>
            </a:r>
          </a:p>
        </p:txBody>
      </p:sp>
      <p:sp>
        <p:nvSpPr>
          <p:cNvPr id="6" name="正方形/長方形 5"/>
          <p:cNvSpPr/>
          <p:nvPr/>
        </p:nvSpPr>
        <p:spPr>
          <a:xfrm>
            <a:off x="546172" y="4539384"/>
            <a:ext cx="332345" cy="192325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1292" b="1" dirty="0">
                <a:solidFill>
                  <a:prstClr val="black"/>
                </a:solidFill>
              </a:rPr>
              <a:t>参加へのアプローチ</a:t>
            </a:r>
          </a:p>
        </p:txBody>
      </p:sp>
      <p:sp>
        <p:nvSpPr>
          <p:cNvPr id="8" name="正方形/長方形 7"/>
          <p:cNvSpPr/>
          <p:nvPr/>
        </p:nvSpPr>
        <p:spPr>
          <a:xfrm>
            <a:off x="1087234" y="2867695"/>
            <a:ext cx="247112" cy="134785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738" b="1" dirty="0">
                <a:solidFill>
                  <a:prstClr val="black"/>
                </a:solidFill>
              </a:rPr>
              <a:t>フェルトニーズへのアプローチ</a:t>
            </a:r>
          </a:p>
        </p:txBody>
      </p:sp>
      <p:sp>
        <p:nvSpPr>
          <p:cNvPr id="9" name="正方形/長方形 8"/>
          <p:cNvSpPr/>
          <p:nvPr/>
        </p:nvSpPr>
        <p:spPr>
          <a:xfrm>
            <a:off x="1078414" y="4616247"/>
            <a:ext cx="199407" cy="177370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831" b="1" dirty="0">
                <a:solidFill>
                  <a:prstClr val="black"/>
                </a:solidFill>
              </a:rPr>
              <a:t>フェルトニーズへのアプローチ</a:t>
            </a:r>
          </a:p>
        </p:txBody>
      </p:sp>
      <p:sp>
        <p:nvSpPr>
          <p:cNvPr id="10" name="正方形/長方形 9"/>
          <p:cNvSpPr/>
          <p:nvPr/>
        </p:nvSpPr>
        <p:spPr>
          <a:xfrm>
            <a:off x="1439875" y="3116305"/>
            <a:ext cx="476015" cy="2398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fontAlgn="base">
              <a:spcBef>
                <a:spcPct val="0"/>
              </a:spcBef>
              <a:spcAft>
                <a:spcPct val="0"/>
              </a:spcAft>
            </a:pPr>
            <a:r>
              <a:rPr lang="ja-JP" altLang="en-US" sz="738" b="1" dirty="0">
                <a:solidFill>
                  <a:prstClr val="black"/>
                </a:solidFill>
              </a:rPr>
              <a:t>ＢＡＤＬ</a:t>
            </a:r>
          </a:p>
        </p:txBody>
      </p:sp>
      <p:sp>
        <p:nvSpPr>
          <p:cNvPr id="11" name="正方形/長方形 10"/>
          <p:cNvSpPr/>
          <p:nvPr/>
        </p:nvSpPr>
        <p:spPr>
          <a:xfrm>
            <a:off x="1429291" y="3778339"/>
            <a:ext cx="499941" cy="2398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fontAlgn="base">
              <a:spcBef>
                <a:spcPct val="0"/>
              </a:spcBef>
              <a:spcAft>
                <a:spcPct val="0"/>
              </a:spcAft>
            </a:pPr>
            <a:r>
              <a:rPr lang="ja-JP" altLang="en-US" sz="738" b="1" dirty="0">
                <a:solidFill>
                  <a:prstClr val="black"/>
                </a:solidFill>
              </a:rPr>
              <a:t>ＩＡＤＬ</a:t>
            </a:r>
          </a:p>
        </p:txBody>
      </p:sp>
      <p:sp>
        <p:nvSpPr>
          <p:cNvPr id="14" name="正方形/長方形 13"/>
          <p:cNvSpPr/>
          <p:nvPr/>
        </p:nvSpPr>
        <p:spPr>
          <a:xfrm>
            <a:off x="2714453" y="2869802"/>
            <a:ext cx="253945" cy="13672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738" b="1" dirty="0">
                <a:solidFill>
                  <a:prstClr val="black"/>
                </a:solidFill>
              </a:rPr>
              <a:t>背景因子　（　個人・　環境　）</a:t>
            </a:r>
          </a:p>
        </p:txBody>
      </p:sp>
      <p:sp>
        <p:nvSpPr>
          <p:cNvPr id="18" name="正方形/長方形 17"/>
          <p:cNvSpPr/>
          <p:nvPr/>
        </p:nvSpPr>
        <p:spPr>
          <a:xfrm>
            <a:off x="3158869" y="2804747"/>
            <a:ext cx="685986" cy="149762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fontAlgn="base">
              <a:spcBef>
                <a:spcPct val="0"/>
              </a:spcBef>
              <a:spcAft>
                <a:spcPct val="0"/>
              </a:spcAft>
            </a:pPr>
            <a:r>
              <a:rPr lang="ja-JP" altLang="en-US" sz="1292" dirty="0">
                <a:solidFill>
                  <a:prstClr val="black"/>
                </a:solidFill>
                <a:latin typeface="HGP創英角ｺﾞｼｯｸUB" panose="020B0900000000000000" pitchFamily="50" charset="-128"/>
                <a:ea typeface="HGP創英角ｺﾞｼｯｸUB" panose="020B0900000000000000" pitchFamily="50" charset="-128"/>
              </a:rPr>
              <a:t>　暮らし環境支援</a:t>
            </a:r>
            <a:endParaRPr lang="en-US" altLang="ja-JP" sz="1292" dirty="0">
              <a:solidFill>
                <a:prstClr val="black"/>
              </a:solidFill>
              <a:latin typeface="HGP創英角ｺﾞｼｯｸUB" panose="020B0900000000000000" pitchFamily="50" charset="-128"/>
              <a:ea typeface="HGP創英角ｺﾞｼｯｸUB" panose="020B0900000000000000" pitchFamily="50" charset="-128"/>
            </a:endParaRPr>
          </a:p>
          <a:p>
            <a:pPr fontAlgn="base">
              <a:spcBef>
                <a:spcPct val="0"/>
              </a:spcBef>
              <a:spcAft>
                <a:spcPct val="0"/>
              </a:spcAft>
            </a:pPr>
            <a:r>
              <a:rPr lang="ja-JP" altLang="en-US" sz="1292" dirty="0">
                <a:solidFill>
                  <a:prstClr val="black"/>
                </a:solidFill>
                <a:latin typeface="HGP創英角ｺﾞｼｯｸUB" panose="020B0900000000000000" pitchFamily="50" charset="-128"/>
                <a:ea typeface="HGP創英角ｺﾞｼｯｸUB" panose="020B0900000000000000" pitchFamily="50" charset="-128"/>
              </a:rPr>
              <a:t>　　　　　指針十箇条</a:t>
            </a:r>
          </a:p>
        </p:txBody>
      </p:sp>
      <p:sp>
        <p:nvSpPr>
          <p:cNvPr id="22" name="正方形/長方形 21"/>
          <p:cNvSpPr/>
          <p:nvPr/>
        </p:nvSpPr>
        <p:spPr>
          <a:xfrm>
            <a:off x="4939510" y="2819323"/>
            <a:ext cx="1823436" cy="14881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endParaRPr lang="ja-JP" altLang="en-US" sz="1015" dirty="0">
              <a:solidFill>
                <a:prstClr val="black"/>
              </a:solidFill>
            </a:endParaRPr>
          </a:p>
        </p:txBody>
      </p:sp>
      <p:sp>
        <p:nvSpPr>
          <p:cNvPr id="28" name="正方形/長方形 27"/>
          <p:cNvSpPr/>
          <p:nvPr/>
        </p:nvSpPr>
        <p:spPr>
          <a:xfrm>
            <a:off x="5978394" y="2877158"/>
            <a:ext cx="178914" cy="13643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738" b="1" dirty="0">
                <a:solidFill>
                  <a:prstClr val="black"/>
                </a:solidFill>
              </a:rPr>
              <a:t>背景因子　（　個人・　環境　）</a:t>
            </a:r>
          </a:p>
        </p:txBody>
      </p:sp>
      <p:sp>
        <p:nvSpPr>
          <p:cNvPr id="29" name="正方形/長方形 28"/>
          <p:cNvSpPr/>
          <p:nvPr/>
        </p:nvSpPr>
        <p:spPr>
          <a:xfrm>
            <a:off x="6946482" y="2801712"/>
            <a:ext cx="602239" cy="148814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831" b="1" dirty="0">
                <a:solidFill>
                  <a:prstClr val="black"/>
                </a:solidFill>
              </a:rPr>
              <a:t>活動改善に向けての働きかけ</a:t>
            </a:r>
          </a:p>
        </p:txBody>
      </p:sp>
      <p:pic>
        <p:nvPicPr>
          <p:cNvPr id="31" name="図 30"/>
          <p:cNvPicPr>
            <a:picLocks noChangeAspect="1"/>
          </p:cNvPicPr>
          <p:nvPr/>
        </p:nvPicPr>
        <p:blipFill>
          <a:blip r:embed="rId3"/>
          <a:stretch>
            <a:fillRect/>
          </a:stretch>
        </p:blipFill>
        <p:spPr>
          <a:xfrm>
            <a:off x="7544451" y="523847"/>
            <a:ext cx="1275442" cy="128063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2" name="正方形/長方形 31"/>
          <p:cNvSpPr/>
          <p:nvPr/>
        </p:nvSpPr>
        <p:spPr>
          <a:xfrm>
            <a:off x="1342530" y="4616247"/>
            <a:ext cx="598220" cy="4129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fontAlgn="base">
              <a:spcBef>
                <a:spcPct val="0"/>
              </a:spcBef>
              <a:spcAft>
                <a:spcPct val="0"/>
              </a:spcAft>
            </a:pPr>
            <a:r>
              <a:rPr lang="ja-JP" altLang="en-US" sz="738" b="1" dirty="0">
                <a:solidFill>
                  <a:prstClr val="black"/>
                </a:solidFill>
              </a:rPr>
              <a:t>身近な役割参加</a:t>
            </a:r>
          </a:p>
        </p:txBody>
      </p:sp>
      <p:sp>
        <p:nvSpPr>
          <p:cNvPr id="33" name="正方形/長方形 32"/>
          <p:cNvSpPr/>
          <p:nvPr/>
        </p:nvSpPr>
        <p:spPr>
          <a:xfrm>
            <a:off x="1344889" y="5084986"/>
            <a:ext cx="598220" cy="4025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fontAlgn="base">
              <a:spcBef>
                <a:spcPct val="0"/>
              </a:spcBef>
              <a:spcAft>
                <a:spcPct val="0"/>
              </a:spcAft>
            </a:pPr>
            <a:r>
              <a:rPr lang="ja-JP" altLang="en-US" sz="738" b="1" dirty="0">
                <a:solidFill>
                  <a:prstClr val="black"/>
                </a:solidFill>
              </a:rPr>
              <a:t>施設行事参加</a:t>
            </a:r>
          </a:p>
        </p:txBody>
      </p:sp>
      <p:sp>
        <p:nvSpPr>
          <p:cNvPr id="34" name="正方形/長方形 33"/>
          <p:cNvSpPr/>
          <p:nvPr/>
        </p:nvSpPr>
        <p:spPr>
          <a:xfrm>
            <a:off x="1335759" y="5542980"/>
            <a:ext cx="598220" cy="4165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fontAlgn="base">
              <a:spcBef>
                <a:spcPct val="0"/>
              </a:spcBef>
              <a:spcAft>
                <a:spcPct val="0"/>
              </a:spcAft>
            </a:pPr>
            <a:r>
              <a:rPr lang="ja-JP" altLang="en-US" sz="738" b="1" dirty="0">
                <a:solidFill>
                  <a:prstClr val="black"/>
                </a:solidFill>
              </a:rPr>
              <a:t>家族行事参加</a:t>
            </a:r>
          </a:p>
        </p:txBody>
      </p:sp>
      <p:sp>
        <p:nvSpPr>
          <p:cNvPr id="35" name="正方形/長方形 34"/>
          <p:cNvSpPr/>
          <p:nvPr/>
        </p:nvSpPr>
        <p:spPr>
          <a:xfrm>
            <a:off x="1334346" y="6001335"/>
            <a:ext cx="598220" cy="3858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fontAlgn="base">
              <a:spcBef>
                <a:spcPct val="0"/>
              </a:spcBef>
              <a:spcAft>
                <a:spcPct val="0"/>
              </a:spcAft>
            </a:pPr>
            <a:r>
              <a:rPr lang="ja-JP" altLang="en-US" sz="738" b="1" dirty="0">
                <a:solidFill>
                  <a:prstClr val="black"/>
                </a:solidFill>
              </a:rPr>
              <a:t>地域への参加</a:t>
            </a:r>
          </a:p>
        </p:txBody>
      </p:sp>
      <p:sp>
        <p:nvSpPr>
          <p:cNvPr id="44" name="正方形/長方形 43"/>
          <p:cNvSpPr/>
          <p:nvPr/>
        </p:nvSpPr>
        <p:spPr>
          <a:xfrm>
            <a:off x="2802207" y="4616247"/>
            <a:ext cx="203197" cy="17737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738" b="1" dirty="0">
                <a:solidFill>
                  <a:prstClr val="black"/>
                </a:solidFill>
              </a:rPr>
              <a:t>背景因子　（　個人・　環境　）</a:t>
            </a:r>
          </a:p>
        </p:txBody>
      </p:sp>
      <p:sp>
        <p:nvSpPr>
          <p:cNvPr id="73" name="正方形/長方形 72"/>
          <p:cNvSpPr/>
          <p:nvPr/>
        </p:nvSpPr>
        <p:spPr>
          <a:xfrm>
            <a:off x="1085938" y="518648"/>
            <a:ext cx="1919466" cy="2150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fontAlgn="base">
              <a:spcBef>
                <a:spcPct val="0"/>
              </a:spcBef>
              <a:spcAft>
                <a:spcPct val="0"/>
              </a:spcAft>
            </a:pPr>
            <a:r>
              <a:rPr lang="ja-JP" altLang="en-US" sz="831" b="1" dirty="0">
                <a:solidFill>
                  <a:prstClr val="black"/>
                </a:solidFill>
              </a:rPr>
              <a:t>状　態　把　握　ツール</a:t>
            </a:r>
          </a:p>
        </p:txBody>
      </p:sp>
      <p:sp>
        <p:nvSpPr>
          <p:cNvPr id="74" name="正方形/長方形 73"/>
          <p:cNvSpPr/>
          <p:nvPr/>
        </p:nvSpPr>
        <p:spPr>
          <a:xfrm>
            <a:off x="1078003" y="823822"/>
            <a:ext cx="248863" cy="11571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738" b="1" dirty="0">
                <a:solidFill>
                  <a:prstClr val="black"/>
                </a:solidFill>
              </a:rPr>
              <a:t>心身機能アセスメント</a:t>
            </a:r>
          </a:p>
        </p:txBody>
      </p:sp>
      <p:sp>
        <p:nvSpPr>
          <p:cNvPr id="75" name="正方形/長方形 74"/>
          <p:cNvSpPr/>
          <p:nvPr/>
        </p:nvSpPr>
        <p:spPr>
          <a:xfrm>
            <a:off x="1387203" y="1066840"/>
            <a:ext cx="1618203" cy="17541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fontAlgn="base">
              <a:spcBef>
                <a:spcPct val="0"/>
              </a:spcBef>
              <a:spcAft>
                <a:spcPct val="0"/>
              </a:spcAft>
            </a:pPr>
            <a:r>
              <a:rPr lang="en-US" altLang="ja-JP" sz="1108" dirty="0" err="1">
                <a:solidFill>
                  <a:prstClr val="black"/>
                </a:solidFill>
              </a:rPr>
              <a:t>Barthel</a:t>
            </a:r>
            <a:r>
              <a:rPr lang="en-US" altLang="ja-JP" sz="1108" dirty="0">
                <a:solidFill>
                  <a:prstClr val="black"/>
                </a:solidFill>
              </a:rPr>
              <a:t>-Index</a:t>
            </a:r>
          </a:p>
        </p:txBody>
      </p:sp>
      <p:sp>
        <p:nvSpPr>
          <p:cNvPr id="76" name="正方形/長方形 75"/>
          <p:cNvSpPr/>
          <p:nvPr/>
        </p:nvSpPr>
        <p:spPr>
          <a:xfrm>
            <a:off x="1393370" y="1298024"/>
            <a:ext cx="1612035" cy="17204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fontAlgn="base">
              <a:spcBef>
                <a:spcPct val="0"/>
              </a:spcBef>
              <a:spcAft>
                <a:spcPct val="0"/>
              </a:spcAft>
            </a:pPr>
            <a:r>
              <a:rPr lang="en-US" altLang="ja-JP" sz="1292" dirty="0">
                <a:solidFill>
                  <a:prstClr val="black"/>
                </a:solidFill>
              </a:rPr>
              <a:t>HDS-R</a:t>
            </a:r>
            <a:endParaRPr lang="ja-JP" altLang="en-US" sz="1292" dirty="0">
              <a:solidFill>
                <a:prstClr val="black"/>
              </a:solidFill>
            </a:endParaRPr>
          </a:p>
        </p:txBody>
      </p:sp>
      <p:sp>
        <p:nvSpPr>
          <p:cNvPr id="77" name="正方形/長方形 76"/>
          <p:cNvSpPr/>
          <p:nvPr/>
        </p:nvSpPr>
        <p:spPr>
          <a:xfrm>
            <a:off x="1385962" y="1553077"/>
            <a:ext cx="1609361" cy="18082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fontAlgn="base">
              <a:spcBef>
                <a:spcPct val="0"/>
              </a:spcBef>
              <a:spcAft>
                <a:spcPct val="0"/>
              </a:spcAft>
            </a:pPr>
            <a:r>
              <a:rPr lang="en-US" altLang="ja-JP" sz="1292" dirty="0">
                <a:solidFill>
                  <a:prstClr val="black"/>
                </a:solidFill>
              </a:rPr>
              <a:t>MMSE</a:t>
            </a:r>
          </a:p>
        </p:txBody>
      </p:sp>
      <p:sp>
        <p:nvSpPr>
          <p:cNvPr id="78" name="正方形/長方形 77"/>
          <p:cNvSpPr/>
          <p:nvPr/>
        </p:nvSpPr>
        <p:spPr>
          <a:xfrm>
            <a:off x="1391744" y="1803635"/>
            <a:ext cx="1613661" cy="16128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fontAlgn="base">
              <a:spcBef>
                <a:spcPct val="0"/>
              </a:spcBef>
              <a:spcAft>
                <a:spcPct val="0"/>
              </a:spcAft>
            </a:pPr>
            <a:r>
              <a:rPr lang="en-US" altLang="ja-JP" sz="1292" dirty="0">
                <a:solidFill>
                  <a:prstClr val="black"/>
                </a:solidFill>
              </a:rPr>
              <a:t>DASC-21</a:t>
            </a:r>
            <a:endParaRPr lang="ja-JP" altLang="en-US" sz="1292" dirty="0">
              <a:solidFill>
                <a:prstClr val="black"/>
              </a:solidFill>
            </a:endParaRPr>
          </a:p>
        </p:txBody>
      </p:sp>
      <p:sp>
        <p:nvSpPr>
          <p:cNvPr id="79" name="正方形/長方形 78"/>
          <p:cNvSpPr/>
          <p:nvPr/>
        </p:nvSpPr>
        <p:spPr>
          <a:xfrm>
            <a:off x="7928747" y="2804747"/>
            <a:ext cx="671911" cy="65633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fontAlgn="base">
              <a:spcBef>
                <a:spcPct val="0"/>
              </a:spcBef>
              <a:spcAft>
                <a:spcPct val="0"/>
              </a:spcAft>
            </a:pPr>
            <a:r>
              <a:rPr lang="en-US" altLang="ja-JP" sz="1292" b="1" dirty="0">
                <a:solidFill>
                  <a:prstClr val="black"/>
                </a:solidFill>
              </a:rPr>
              <a:t>Plan</a:t>
            </a:r>
            <a:endParaRPr lang="ja-JP" altLang="en-US" sz="1292" b="1" dirty="0">
              <a:solidFill>
                <a:prstClr val="black"/>
              </a:solidFill>
            </a:endParaRPr>
          </a:p>
        </p:txBody>
      </p:sp>
      <p:sp>
        <p:nvSpPr>
          <p:cNvPr id="189" name="正方形/長方形 188"/>
          <p:cNvSpPr/>
          <p:nvPr/>
        </p:nvSpPr>
        <p:spPr>
          <a:xfrm>
            <a:off x="7941489" y="3628406"/>
            <a:ext cx="659169" cy="65690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fontAlgn="base">
              <a:spcBef>
                <a:spcPct val="0"/>
              </a:spcBef>
              <a:spcAft>
                <a:spcPct val="0"/>
              </a:spcAft>
            </a:pPr>
            <a:r>
              <a:rPr lang="en-US" altLang="ja-JP" sz="1292" b="1" dirty="0">
                <a:solidFill>
                  <a:prstClr val="black"/>
                </a:solidFill>
              </a:rPr>
              <a:t>Do</a:t>
            </a:r>
            <a:endParaRPr lang="ja-JP" altLang="en-US" sz="1292" b="1" dirty="0">
              <a:solidFill>
                <a:prstClr val="black"/>
              </a:solidFill>
            </a:endParaRPr>
          </a:p>
        </p:txBody>
      </p:sp>
      <p:sp>
        <p:nvSpPr>
          <p:cNvPr id="8214" name="右矢印 8213"/>
          <p:cNvSpPr/>
          <p:nvPr/>
        </p:nvSpPr>
        <p:spPr>
          <a:xfrm>
            <a:off x="3163382" y="2127431"/>
            <a:ext cx="800546" cy="559778"/>
          </a:xfrm>
          <a:prstGeom prst="rightArrow">
            <a:avLst/>
          </a:prstGeom>
          <a:solidFill>
            <a:schemeClr val="accent3">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ja-JP" sz="1662" i="1" dirty="0">
                <a:solidFill>
                  <a:prstClr val="black"/>
                </a:solidFill>
              </a:rPr>
              <a:t>Plan</a:t>
            </a:r>
            <a:endParaRPr lang="ja-JP" altLang="en-US" sz="1662" i="1" dirty="0">
              <a:solidFill>
                <a:prstClr val="black"/>
              </a:solidFill>
            </a:endParaRPr>
          </a:p>
        </p:txBody>
      </p:sp>
      <p:sp>
        <p:nvSpPr>
          <p:cNvPr id="204" name="右矢印 203"/>
          <p:cNvSpPr/>
          <p:nvPr/>
        </p:nvSpPr>
        <p:spPr>
          <a:xfrm>
            <a:off x="3981036" y="2122489"/>
            <a:ext cx="944599" cy="559778"/>
          </a:xfrm>
          <a:prstGeom prst="rightArrow">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ja-JP" sz="1477" b="1" i="1" dirty="0">
                <a:solidFill>
                  <a:prstClr val="black"/>
                </a:solidFill>
              </a:rPr>
              <a:t>Do</a:t>
            </a:r>
            <a:endParaRPr lang="ja-JP" altLang="en-US" sz="1477" b="1" i="1" dirty="0">
              <a:solidFill>
                <a:prstClr val="black"/>
              </a:solidFill>
            </a:endParaRPr>
          </a:p>
        </p:txBody>
      </p:sp>
      <p:sp>
        <p:nvSpPr>
          <p:cNvPr id="205" name="右矢印 204"/>
          <p:cNvSpPr/>
          <p:nvPr/>
        </p:nvSpPr>
        <p:spPr>
          <a:xfrm>
            <a:off x="4939508" y="2114254"/>
            <a:ext cx="1988830" cy="559778"/>
          </a:xfrm>
          <a:prstGeom prst="rightArrow">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ja-JP" sz="1662" i="1" dirty="0">
                <a:solidFill>
                  <a:prstClr val="black"/>
                </a:solidFill>
              </a:rPr>
              <a:t>Check</a:t>
            </a:r>
            <a:endParaRPr lang="ja-JP" altLang="en-US" sz="1662" i="1" dirty="0">
              <a:solidFill>
                <a:prstClr val="black"/>
              </a:solidFill>
            </a:endParaRPr>
          </a:p>
        </p:txBody>
      </p:sp>
      <p:sp>
        <p:nvSpPr>
          <p:cNvPr id="206" name="右矢印 205"/>
          <p:cNvSpPr/>
          <p:nvPr/>
        </p:nvSpPr>
        <p:spPr>
          <a:xfrm>
            <a:off x="6942213" y="2114254"/>
            <a:ext cx="1684393" cy="559778"/>
          </a:xfrm>
          <a:prstGeom prst="rightArrow">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292" b="1" i="1" dirty="0">
                <a:solidFill>
                  <a:prstClr val="black"/>
                </a:solidFill>
              </a:rPr>
              <a:t>Ａｃｔ　</a:t>
            </a:r>
            <a:r>
              <a:rPr lang="ja-JP" altLang="en-US" sz="969" b="1" i="1" dirty="0">
                <a:solidFill>
                  <a:prstClr val="black"/>
                </a:solidFill>
              </a:rPr>
              <a:t>＆　</a:t>
            </a:r>
            <a:r>
              <a:rPr lang="en-US" altLang="ja-JP" sz="1292" b="1" i="1" dirty="0">
                <a:solidFill>
                  <a:prstClr val="black"/>
                </a:solidFill>
              </a:rPr>
              <a:t>Approach</a:t>
            </a:r>
            <a:endParaRPr lang="ja-JP" altLang="en-US" sz="1292" b="1" i="1" dirty="0">
              <a:solidFill>
                <a:prstClr val="black"/>
              </a:solidFill>
            </a:endParaRPr>
          </a:p>
        </p:txBody>
      </p:sp>
      <p:sp>
        <p:nvSpPr>
          <p:cNvPr id="207" name="右矢印 206"/>
          <p:cNvSpPr/>
          <p:nvPr/>
        </p:nvSpPr>
        <p:spPr>
          <a:xfrm>
            <a:off x="545023" y="2133230"/>
            <a:ext cx="2613846" cy="559778"/>
          </a:xfrm>
          <a:prstGeom prst="rightArrow">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ja-JP" sz="1662" i="1" dirty="0">
                <a:solidFill>
                  <a:srgbClr val="FF0000"/>
                </a:solidFill>
              </a:rPr>
              <a:t>Survey</a:t>
            </a:r>
            <a:endParaRPr lang="ja-JP" altLang="en-US" sz="1662" i="1" dirty="0">
              <a:solidFill>
                <a:srgbClr val="FF0000"/>
              </a:solidFill>
            </a:endParaRPr>
          </a:p>
        </p:txBody>
      </p:sp>
      <p:sp>
        <p:nvSpPr>
          <p:cNvPr id="216" name="正方形/長方形 215"/>
          <p:cNvSpPr/>
          <p:nvPr/>
        </p:nvSpPr>
        <p:spPr>
          <a:xfrm>
            <a:off x="2027015" y="2869802"/>
            <a:ext cx="182993" cy="137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738" b="1" dirty="0">
                <a:solidFill>
                  <a:prstClr val="black"/>
                </a:solidFill>
              </a:rPr>
              <a:t>できること・　できないこと</a:t>
            </a:r>
          </a:p>
        </p:txBody>
      </p:sp>
      <p:sp>
        <p:nvSpPr>
          <p:cNvPr id="217" name="正方形/長方形 216"/>
          <p:cNvSpPr/>
          <p:nvPr/>
        </p:nvSpPr>
        <p:spPr>
          <a:xfrm>
            <a:off x="2263487" y="2874217"/>
            <a:ext cx="174098" cy="6637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646" b="1" dirty="0">
                <a:solidFill>
                  <a:prstClr val="black"/>
                </a:solidFill>
              </a:rPr>
              <a:t>していること</a:t>
            </a:r>
          </a:p>
        </p:txBody>
      </p:sp>
      <p:sp>
        <p:nvSpPr>
          <p:cNvPr id="218" name="正方形/長方形 217"/>
          <p:cNvSpPr/>
          <p:nvPr/>
        </p:nvSpPr>
        <p:spPr>
          <a:xfrm>
            <a:off x="2260026" y="3583824"/>
            <a:ext cx="174098" cy="6531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462" b="1" dirty="0">
                <a:solidFill>
                  <a:prstClr val="black"/>
                </a:solidFill>
              </a:rPr>
              <a:t>していないこと</a:t>
            </a:r>
          </a:p>
        </p:txBody>
      </p:sp>
      <p:sp>
        <p:nvSpPr>
          <p:cNvPr id="219" name="正方形/長方形 218"/>
          <p:cNvSpPr/>
          <p:nvPr/>
        </p:nvSpPr>
        <p:spPr>
          <a:xfrm>
            <a:off x="2488941" y="3586135"/>
            <a:ext cx="170215" cy="6508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462" b="1" dirty="0">
                <a:solidFill>
                  <a:prstClr val="black"/>
                </a:solidFill>
              </a:rPr>
              <a:t>できるけどしていないこと</a:t>
            </a:r>
          </a:p>
        </p:txBody>
      </p:sp>
      <p:sp>
        <p:nvSpPr>
          <p:cNvPr id="221" name="正方形/長方形 220"/>
          <p:cNvSpPr/>
          <p:nvPr/>
        </p:nvSpPr>
        <p:spPr>
          <a:xfrm>
            <a:off x="2489918" y="2872256"/>
            <a:ext cx="178335" cy="6663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554" b="1" dirty="0">
                <a:solidFill>
                  <a:prstClr val="black"/>
                </a:solidFill>
              </a:rPr>
              <a:t>できそうなこと</a:t>
            </a:r>
          </a:p>
        </p:txBody>
      </p:sp>
      <p:sp>
        <p:nvSpPr>
          <p:cNvPr id="229" name="正方形/長方形 228"/>
          <p:cNvSpPr/>
          <p:nvPr/>
        </p:nvSpPr>
        <p:spPr>
          <a:xfrm>
            <a:off x="5011011" y="2878740"/>
            <a:ext cx="199407" cy="13693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738" b="1" dirty="0">
                <a:solidFill>
                  <a:prstClr val="black"/>
                </a:solidFill>
              </a:rPr>
              <a:t>できること・　できないこと</a:t>
            </a:r>
          </a:p>
        </p:txBody>
      </p:sp>
      <p:sp>
        <p:nvSpPr>
          <p:cNvPr id="230" name="正方形/長方形 229"/>
          <p:cNvSpPr/>
          <p:nvPr/>
        </p:nvSpPr>
        <p:spPr>
          <a:xfrm>
            <a:off x="5257922" y="2885308"/>
            <a:ext cx="189714" cy="6512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646" b="1" dirty="0">
                <a:solidFill>
                  <a:prstClr val="black"/>
                </a:solidFill>
              </a:rPr>
              <a:t>していること</a:t>
            </a:r>
          </a:p>
        </p:txBody>
      </p:sp>
      <p:sp>
        <p:nvSpPr>
          <p:cNvPr id="231" name="正方形/長方形 230"/>
          <p:cNvSpPr/>
          <p:nvPr/>
        </p:nvSpPr>
        <p:spPr>
          <a:xfrm>
            <a:off x="5257922" y="3590251"/>
            <a:ext cx="189714" cy="6512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646" b="1" dirty="0">
                <a:solidFill>
                  <a:prstClr val="black"/>
                </a:solidFill>
              </a:rPr>
              <a:t>していないこと</a:t>
            </a:r>
          </a:p>
        </p:txBody>
      </p:sp>
      <p:sp>
        <p:nvSpPr>
          <p:cNvPr id="232" name="正方形/長方形 231"/>
          <p:cNvSpPr/>
          <p:nvPr/>
        </p:nvSpPr>
        <p:spPr>
          <a:xfrm>
            <a:off x="5507731" y="3600736"/>
            <a:ext cx="185483" cy="6407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462" b="1" dirty="0">
                <a:solidFill>
                  <a:prstClr val="black"/>
                </a:solidFill>
              </a:rPr>
              <a:t>できるけどしていないこと</a:t>
            </a:r>
          </a:p>
        </p:txBody>
      </p:sp>
      <p:sp>
        <p:nvSpPr>
          <p:cNvPr id="233" name="正方形/長方形 232"/>
          <p:cNvSpPr/>
          <p:nvPr/>
        </p:nvSpPr>
        <p:spPr>
          <a:xfrm>
            <a:off x="5737721" y="2880887"/>
            <a:ext cx="189714" cy="13606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738" b="1" dirty="0">
                <a:solidFill>
                  <a:prstClr val="black"/>
                </a:solidFill>
              </a:rPr>
              <a:t>フェルトニーズへのアプローチ</a:t>
            </a:r>
          </a:p>
        </p:txBody>
      </p:sp>
      <p:sp>
        <p:nvSpPr>
          <p:cNvPr id="234" name="正方形/長方形 233"/>
          <p:cNvSpPr/>
          <p:nvPr/>
        </p:nvSpPr>
        <p:spPr>
          <a:xfrm>
            <a:off x="5496976" y="2885308"/>
            <a:ext cx="194331" cy="6512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554" b="1" dirty="0">
                <a:solidFill>
                  <a:prstClr val="black"/>
                </a:solidFill>
              </a:rPr>
              <a:t>できそうなこと</a:t>
            </a:r>
          </a:p>
        </p:txBody>
      </p:sp>
      <p:sp>
        <p:nvSpPr>
          <p:cNvPr id="236" name="正方形/長方形 235"/>
          <p:cNvSpPr/>
          <p:nvPr/>
        </p:nvSpPr>
        <p:spPr>
          <a:xfrm>
            <a:off x="6360362" y="2861246"/>
            <a:ext cx="348025" cy="137093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1015" dirty="0">
                <a:solidFill>
                  <a:prstClr val="black"/>
                </a:solidFill>
                <a:latin typeface="HGP創英角ｺﾞｼｯｸUB" panose="020B0900000000000000" pitchFamily="50" charset="-128"/>
                <a:ea typeface="HGP創英角ｺﾞｼｯｸUB" panose="020B0900000000000000" pitchFamily="50" charset="-128"/>
              </a:rPr>
              <a:t>十の暮らし評価指標</a:t>
            </a:r>
          </a:p>
        </p:txBody>
      </p:sp>
      <p:sp>
        <p:nvSpPr>
          <p:cNvPr id="238" name="正方形/長方形 237"/>
          <p:cNvSpPr/>
          <p:nvPr/>
        </p:nvSpPr>
        <p:spPr>
          <a:xfrm>
            <a:off x="4932538" y="4555482"/>
            <a:ext cx="1823436" cy="18981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endParaRPr lang="ja-JP" altLang="en-US" sz="1015" dirty="0">
              <a:solidFill>
                <a:prstClr val="black"/>
              </a:solidFill>
            </a:endParaRPr>
          </a:p>
        </p:txBody>
      </p:sp>
      <p:sp>
        <p:nvSpPr>
          <p:cNvPr id="239" name="正方形/長方形 238"/>
          <p:cNvSpPr/>
          <p:nvPr/>
        </p:nvSpPr>
        <p:spPr>
          <a:xfrm>
            <a:off x="6023978" y="4624365"/>
            <a:ext cx="178914" cy="17536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738" b="1" dirty="0">
                <a:solidFill>
                  <a:prstClr val="black"/>
                </a:solidFill>
              </a:rPr>
              <a:t>背景因子　（　個人・　環境　）</a:t>
            </a:r>
          </a:p>
        </p:txBody>
      </p:sp>
      <p:sp>
        <p:nvSpPr>
          <p:cNvPr id="240" name="正方形/長方形 239"/>
          <p:cNvSpPr/>
          <p:nvPr/>
        </p:nvSpPr>
        <p:spPr>
          <a:xfrm>
            <a:off x="5008217" y="4614848"/>
            <a:ext cx="205619" cy="17720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738" b="1" dirty="0">
                <a:solidFill>
                  <a:prstClr val="black"/>
                </a:solidFill>
              </a:rPr>
              <a:t>できること・　できないこと</a:t>
            </a:r>
          </a:p>
        </p:txBody>
      </p:sp>
      <p:sp>
        <p:nvSpPr>
          <p:cNvPr id="241" name="正方形/長方形 240"/>
          <p:cNvSpPr/>
          <p:nvPr/>
        </p:nvSpPr>
        <p:spPr>
          <a:xfrm>
            <a:off x="5271006" y="4620850"/>
            <a:ext cx="189714" cy="8417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646" b="1" dirty="0">
                <a:solidFill>
                  <a:prstClr val="black"/>
                </a:solidFill>
              </a:rPr>
              <a:t>していること</a:t>
            </a:r>
          </a:p>
        </p:txBody>
      </p:sp>
      <p:sp>
        <p:nvSpPr>
          <p:cNvPr id="242" name="正方形/長方形 241"/>
          <p:cNvSpPr/>
          <p:nvPr/>
        </p:nvSpPr>
        <p:spPr>
          <a:xfrm>
            <a:off x="5277055" y="5549791"/>
            <a:ext cx="174587" cy="8349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738" b="1" dirty="0">
                <a:solidFill>
                  <a:prstClr val="black"/>
                </a:solidFill>
              </a:rPr>
              <a:t>していないこと</a:t>
            </a:r>
          </a:p>
        </p:txBody>
      </p:sp>
      <p:sp>
        <p:nvSpPr>
          <p:cNvPr id="243" name="正方形/長方形 242"/>
          <p:cNvSpPr/>
          <p:nvPr/>
        </p:nvSpPr>
        <p:spPr>
          <a:xfrm>
            <a:off x="5509901" y="5547215"/>
            <a:ext cx="194562" cy="8397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462" b="1" dirty="0">
                <a:solidFill>
                  <a:prstClr val="black"/>
                </a:solidFill>
              </a:rPr>
              <a:t>できるけどしていないこと</a:t>
            </a:r>
          </a:p>
        </p:txBody>
      </p:sp>
      <p:sp>
        <p:nvSpPr>
          <p:cNvPr id="244" name="正方形/長方形 243"/>
          <p:cNvSpPr/>
          <p:nvPr/>
        </p:nvSpPr>
        <p:spPr>
          <a:xfrm>
            <a:off x="5778126" y="4620848"/>
            <a:ext cx="189714" cy="17612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738" b="1" dirty="0">
                <a:solidFill>
                  <a:prstClr val="black"/>
                </a:solidFill>
              </a:rPr>
              <a:t>フェルトニーズへのアプローチ</a:t>
            </a:r>
          </a:p>
        </p:txBody>
      </p:sp>
      <p:sp>
        <p:nvSpPr>
          <p:cNvPr id="245" name="正方形/長方形 244"/>
          <p:cNvSpPr/>
          <p:nvPr/>
        </p:nvSpPr>
        <p:spPr>
          <a:xfrm>
            <a:off x="5516015" y="4625635"/>
            <a:ext cx="194331" cy="8417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554" b="1" dirty="0">
                <a:solidFill>
                  <a:prstClr val="black"/>
                </a:solidFill>
              </a:rPr>
              <a:t>できそうなこと</a:t>
            </a:r>
          </a:p>
        </p:txBody>
      </p:sp>
      <p:sp>
        <p:nvSpPr>
          <p:cNvPr id="246" name="正方形/長方形 245"/>
          <p:cNvSpPr/>
          <p:nvPr/>
        </p:nvSpPr>
        <p:spPr>
          <a:xfrm>
            <a:off x="6346768" y="4620848"/>
            <a:ext cx="348025" cy="177370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1015" b="1" dirty="0">
                <a:solidFill>
                  <a:prstClr val="black"/>
                </a:solidFill>
                <a:latin typeface="HGP創英角ｺﾞｼｯｸUB" panose="020B0900000000000000" pitchFamily="50" charset="-128"/>
                <a:ea typeface="HGP創英角ｺﾞｼｯｸUB" panose="020B0900000000000000" pitchFamily="50" charset="-128"/>
              </a:rPr>
              <a:t>十の暮らし評価指標</a:t>
            </a:r>
          </a:p>
        </p:txBody>
      </p:sp>
      <p:cxnSp>
        <p:nvCxnSpPr>
          <p:cNvPr id="248" name="直線矢印コネクタ 247"/>
          <p:cNvCxnSpPr/>
          <p:nvPr/>
        </p:nvCxnSpPr>
        <p:spPr>
          <a:xfrm flipV="1">
            <a:off x="7563103" y="3133910"/>
            <a:ext cx="351265" cy="3850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直線矢印コネクタ 248"/>
          <p:cNvCxnSpPr/>
          <p:nvPr/>
        </p:nvCxnSpPr>
        <p:spPr>
          <a:xfrm>
            <a:off x="7563101" y="3518965"/>
            <a:ext cx="378388" cy="4378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0" name="正方形/長方形 249"/>
          <p:cNvSpPr/>
          <p:nvPr/>
        </p:nvSpPr>
        <p:spPr>
          <a:xfrm>
            <a:off x="3979082" y="3375154"/>
            <a:ext cx="829932" cy="93133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fontAlgn="base">
              <a:spcBef>
                <a:spcPct val="0"/>
              </a:spcBef>
              <a:spcAft>
                <a:spcPct val="0"/>
              </a:spcAft>
            </a:pPr>
            <a:r>
              <a:rPr lang="ja-JP" altLang="en-US" sz="1292" b="1" dirty="0">
                <a:solidFill>
                  <a:prstClr val="black"/>
                </a:solidFill>
                <a:latin typeface="ＭＳ Ｐゴシック" panose="020B0600070205080204" pitchFamily="50" charset="-128"/>
              </a:rPr>
              <a:t>活動への</a:t>
            </a:r>
            <a:endParaRPr lang="en-US" altLang="ja-JP" sz="1292" b="1" dirty="0">
              <a:solidFill>
                <a:prstClr val="black"/>
              </a:solidFill>
              <a:latin typeface="ＭＳ Ｐゴシック" panose="020B0600070205080204" pitchFamily="50" charset="-128"/>
            </a:endParaRPr>
          </a:p>
          <a:p>
            <a:pPr algn="ctr" fontAlgn="base">
              <a:spcBef>
                <a:spcPct val="0"/>
              </a:spcBef>
              <a:spcAft>
                <a:spcPct val="0"/>
              </a:spcAft>
            </a:pPr>
            <a:r>
              <a:rPr lang="ja-JP" altLang="en-US" sz="1292" b="1" dirty="0">
                <a:solidFill>
                  <a:prstClr val="black"/>
                </a:solidFill>
                <a:latin typeface="ＭＳ Ｐゴシック" panose="020B0600070205080204" pitchFamily="50" charset="-128"/>
              </a:rPr>
              <a:t>Ｓｕｐｐｏｒｔ</a:t>
            </a:r>
            <a:endParaRPr lang="en-US" altLang="ja-JP" sz="1292" b="1" dirty="0">
              <a:solidFill>
                <a:prstClr val="black"/>
              </a:solidFill>
              <a:latin typeface="ＭＳ Ｐゴシック" panose="020B0600070205080204" pitchFamily="50" charset="-128"/>
            </a:endParaRPr>
          </a:p>
        </p:txBody>
      </p:sp>
      <p:sp>
        <p:nvSpPr>
          <p:cNvPr id="30" name="二等辺三角形 29"/>
          <p:cNvSpPr/>
          <p:nvPr/>
        </p:nvSpPr>
        <p:spPr>
          <a:xfrm>
            <a:off x="3982701" y="2812944"/>
            <a:ext cx="818070" cy="514475"/>
          </a:xfrm>
          <a:prstGeom prst="triangl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108" b="1" dirty="0">
                <a:solidFill>
                  <a:prstClr val="black"/>
                </a:solidFill>
              </a:rPr>
              <a:t>Ａｃｔ</a:t>
            </a:r>
          </a:p>
        </p:txBody>
      </p:sp>
      <p:sp>
        <p:nvSpPr>
          <p:cNvPr id="251" name="正方形/長方形 250"/>
          <p:cNvSpPr/>
          <p:nvPr/>
        </p:nvSpPr>
        <p:spPr>
          <a:xfrm>
            <a:off x="1033591" y="2812946"/>
            <a:ext cx="2025877" cy="14894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662">
              <a:solidFill>
                <a:prstClr val="white"/>
              </a:solidFill>
            </a:endParaRPr>
          </a:p>
        </p:txBody>
      </p:sp>
      <p:sp>
        <p:nvSpPr>
          <p:cNvPr id="254" name="正方形/長方形 253"/>
          <p:cNvSpPr/>
          <p:nvPr/>
        </p:nvSpPr>
        <p:spPr>
          <a:xfrm>
            <a:off x="1385962" y="826473"/>
            <a:ext cx="1619442" cy="18537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fontAlgn="base">
              <a:spcBef>
                <a:spcPct val="0"/>
              </a:spcBef>
              <a:spcAft>
                <a:spcPct val="0"/>
              </a:spcAft>
            </a:pPr>
            <a:r>
              <a:rPr lang="ja-JP" altLang="en-US" sz="923" b="1" dirty="0">
                <a:solidFill>
                  <a:prstClr val="black"/>
                </a:solidFill>
              </a:rPr>
              <a:t>興味・関心チェックシート</a:t>
            </a:r>
          </a:p>
        </p:txBody>
      </p:sp>
      <p:sp>
        <p:nvSpPr>
          <p:cNvPr id="256" name="正方形/長方形 255"/>
          <p:cNvSpPr/>
          <p:nvPr/>
        </p:nvSpPr>
        <p:spPr>
          <a:xfrm>
            <a:off x="1023703" y="4542407"/>
            <a:ext cx="2055166" cy="1922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662">
              <a:solidFill>
                <a:prstClr val="white"/>
              </a:solidFill>
            </a:endParaRPr>
          </a:p>
        </p:txBody>
      </p:sp>
      <p:sp>
        <p:nvSpPr>
          <p:cNvPr id="257" name="正方形/長方形 256"/>
          <p:cNvSpPr/>
          <p:nvPr/>
        </p:nvSpPr>
        <p:spPr>
          <a:xfrm>
            <a:off x="2018301" y="4619848"/>
            <a:ext cx="199407" cy="17701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738" b="1" dirty="0">
                <a:solidFill>
                  <a:prstClr val="black"/>
                </a:solidFill>
              </a:rPr>
              <a:t>できること・　できないこと</a:t>
            </a:r>
          </a:p>
        </p:txBody>
      </p:sp>
      <p:sp>
        <p:nvSpPr>
          <p:cNvPr id="258" name="正方形/長方形 257"/>
          <p:cNvSpPr/>
          <p:nvPr/>
        </p:nvSpPr>
        <p:spPr>
          <a:xfrm>
            <a:off x="2281905" y="4619233"/>
            <a:ext cx="189714" cy="8403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646" b="1" dirty="0">
                <a:solidFill>
                  <a:prstClr val="black"/>
                </a:solidFill>
              </a:rPr>
              <a:t>していること</a:t>
            </a:r>
          </a:p>
        </p:txBody>
      </p:sp>
      <p:sp>
        <p:nvSpPr>
          <p:cNvPr id="259" name="正方形/長方形 258"/>
          <p:cNvSpPr/>
          <p:nvPr/>
        </p:nvSpPr>
        <p:spPr>
          <a:xfrm>
            <a:off x="2289339" y="5536419"/>
            <a:ext cx="189714" cy="8495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462" b="1" dirty="0">
                <a:solidFill>
                  <a:prstClr val="black"/>
                </a:solidFill>
              </a:rPr>
              <a:t>していないこと</a:t>
            </a:r>
          </a:p>
        </p:txBody>
      </p:sp>
      <p:sp>
        <p:nvSpPr>
          <p:cNvPr id="260" name="正方形/長方形 259"/>
          <p:cNvSpPr/>
          <p:nvPr/>
        </p:nvSpPr>
        <p:spPr>
          <a:xfrm>
            <a:off x="2548595" y="5542605"/>
            <a:ext cx="185483" cy="8473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462" b="1" dirty="0">
                <a:solidFill>
                  <a:prstClr val="black"/>
                </a:solidFill>
              </a:rPr>
              <a:t>できるけどしていないこと</a:t>
            </a:r>
          </a:p>
        </p:txBody>
      </p:sp>
      <p:sp>
        <p:nvSpPr>
          <p:cNvPr id="261" name="正方形/長方形 260"/>
          <p:cNvSpPr/>
          <p:nvPr/>
        </p:nvSpPr>
        <p:spPr>
          <a:xfrm>
            <a:off x="2539749" y="4616246"/>
            <a:ext cx="194331" cy="8433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554" b="1" dirty="0">
                <a:solidFill>
                  <a:prstClr val="black"/>
                </a:solidFill>
              </a:rPr>
              <a:t>できそうなこと</a:t>
            </a:r>
          </a:p>
        </p:txBody>
      </p:sp>
      <p:sp>
        <p:nvSpPr>
          <p:cNvPr id="262" name="正方形/長方形 261"/>
          <p:cNvSpPr/>
          <p:nvPr/>
        </p:nvSpPr>
        <p:spPr>
          <a:xfrm>
            <a:off x="3156155" y="4537436"/>
            <a:ext cx="685986" cy="192730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fontAlgn="base">
              <a:spcBef>
                <a:spcPct val="0"/>
              </a:spcBef>
              <a:spcAft>
                <a:spcPct val="0"/>
              </a:spcAft>
            </a:pPr>
            <a:r>
              <a:rPr lang="ja-JP" altLang="en-US" sz="1292" dirty="0">
                <a:solidFill>
                  <a:prstClr val="black"/>
                </a:solidFill>
                <a:latin typeface="HGP創英角ｺﾞｼｯｸUB" panose="020B0900000000000000" pitchFamily="50" charset="-128"/>
                <a:ea typeface="HGP創英角ｺﾞｼｯｸUB" panose="020B0900000000000000" pitchFamily="50" charset="-128"/>
              </a:rPr>
              <a:t>　暮らし環境支援</a:t>
            </a:r>
            <a:endParaRPr lang="en-US" altLang="ja-JP" sz="1292" dirty="0">
              <a:solidFill>
                <a:prstClr val="black"/>
              </a:solidFill>
              <a:latin typeface="HGP創英角ｺﾞｼｯｸUB" panose="020B0900000000000000" pitchFamily="50" charset="-128"/>
              <a:ea typeface="HGP創英角ｺﾞｼｯｸUB" panose="020B0900000000000000" pitchFamily="50" charset="-128"/>
            </a:endParaRPr>
          </a:p>
          <a:p>
            <a:pPr fontAlgn="base">
              <a:spcBef>
                <a:spcPct val="0"/>
              </a:spcBef>
              <a:spcAft>
                <a:spcPct val="0"/>
              </a:spcAft>
            </a:pPr>
            <a:r>
              <a:rPr lang="ja-JP" altLang="en-US" sz="1292" dirty="0">
                <a:solidFill>
                  <a:prstClr val="black"/>
                </a:solidFill>
                <a:latin typeface="HGP創英角ｺﾞｼｯｸUB" panose="020B0900000000000000" pitchFamily="50" charset="-128"/>
                <a:ea typeface="HGP創英角ｺﾞｼｯｸUB" panose="020B0900000000000000" pitchFamily="50" charset="-128"/>
              </a:rPr>
              <a:t>　　　　　　　　指針十箇条</a:t>
            </a:r>
          </a:p>
        </p:txBody>
      </p:sp>
      <p:sp>
        <p:nvSpPr>
          <p:cNvPr id="263" name="正方形/長方形 262"/>
          <p:cNvSpPr/>
          <p:nvPr/>
        </p:nvSpPr>
        <p:spPr>
          <a:xfrm>
            <a:off x="3972207" y="5356600"/>
            <a:ext cx="847426" cy="109706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fontAlgn="base">
              <a:spcBef>
                <a:spcPct val="0"/>
              </a:spcBef>
              <a:spcAft>
                <a:spcPct val="0"/>
              </a:spcAft>
            </a:pPr>
            <a:r>
              <a:rPr lang="ja-JP" altLang="en-US" sz="1292" b="1" dirty="0">
                <a:solidFill>
                  <a:prstClr val="black"/>
                </a:solidFill>
                <a:latin typeface="ＭＳ Ｐゴシック" panose="020B0600070205080204" pitchFamily="50" charset="-128"/>
              </a:rPr>
              <a:t>参加への</a:t>
            </a:r>
            <a:endParaRPr lang="en-US" altLang="ja-JP" sz="1292" b="1" dirty="0">
              <a:solidFill>
                <a:prstClr val="black"/>
              </a:solidFill>
              <a:latin typeface="ＭＳ Ｐゴシック" panose="020B0600070205080204" pitchFamily="50" charset="-128"/>
            </a:endParaRPr>
          </a:p>
          <a:p>
            <a:pPr algn="ctr" fontAlgn="base">
              <a:spcBef>
                <a:spcPct val="0"/>
              </a:spcBef>
              <a:spcAft>
                <a:spcPct val="0"/>
              </a:spcAft>
            </a:pPr>
            <a:r>
              <a:rPr lang="ja-JP" altLang="en-US" sz="1292" b="1" dirty="0">
                <a:solidFill>
                  <a:prstClr val="black"/>
                </a:solidFill>
                <a:latin typeface="ＭＳ Ｐゴシック" panose="020B0600070205080204" pitchFamily="50" charset="-128"/>
              </a:rPr>
              <a:t>Ｓｕｐｐｏｒｔ</a:t>
            </a:r>
            <a:endParaRPr lang="en-US" altLang="ja-JP" sz="1292" b="1" dirty="0">
              <a:solidFill>
                <a:prstClr val="black"/>
              </a:solidFill>
              <a:latin typeface="ＭＳ Ｐゴシック" panose="020B0600070205080204" pitchFamily="50" charset="-128"/>
            </a:endParaRPr>
          </a:p>
        </p:txBody>
      </p:sp>
      <p:sp>
        <p:nvSpPr>
          <p:cNvPr id="264" name="二等辺三角形 263"/>
          <p:cNvSpPr/>
          <p:nvPr/>
        </p:nvSpPr>
        <p:spPr>
          <a:xfrm>
            <a:off x="3977070" y="4528082"/>
            <a:ext cx="832704" cy="784555"/>
          </a:xfrm>
          <a:prstGeom prst="triangle">
            <a:avLst>
              <a:gd name="adj" fmla="val 48618"/>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sz="1108" b="1" dirty="0">
                <a:solidFill>
                  <a:prstClr val="black"/>
                </a:solidFill>
              </a:rPr>
              <a:t>Ａｃｔ</a:t>
            </a:r>
          </a:p>
        </p:txBody>
      </p:sp>
      <p:sp>
        <p:nvSpPr>
          <p:cNvPr id="265" name="正方形/長方形 264"/>
          <p:cNvSpPr/>
          <p:nvPr/>
        </p:nvSpPr>
        <p:spPr>
          <a:xfrm>
            <a:off x="6942212" y="4555482"/>
            <a:ext cx="602239" cy="189818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fontAlgn="base">
              <a:spcBef>
                <a:spcPct val="0"/>
              </a:spcBef>
              <a:spcAft>
                <a:spcPct val="0"/>
              </a:spcAft>
            </a:pPr>
            <a:r>
              <a:rPr lang="ja-JP" altLang="en-US" sz="923" b="1" dirty="0">
                <a:solidFill>
                  <a:prstClr val="black"/>
                </a:solidFill>
              </a:rPr>
              <a:t>参加の改善に向けての働きかけ</a:t>
            </a:r>
          </a:p>
        </p:txBody>
      </p:sp>
      <p:sp>
        <p:nvSpPr>
          <p:cNvPr id="266" name="正方形/長方形 265"/>
          <p:cNvSpPr/>
          <p:nvPr/>
        </p:nvSpPr>
        <p:spPr>
          <a:xfrm>
            <a:off x="7956639" y="4560811"/>
            <a:ext cx="644020" cy="83718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fontAlgn="base">
              <a:spcBef>
                <a:spcPct val="0"/>
              </a:spcBef>
              <a:spcAft>
                <a:spcPct val="0"/>
              </a:spcAft>
            </a:pPr>
            <a:r>
              <a:rPr lang="en-US" altLang="ja-JP" sz="1292" b="1" dirty="0">
                <a:solidFill>
                  <a:prstClr val="black"/>
                </a:solidFill>
              </a:rPr>
              <a:t>Plan</a:t>
            </a:r>
            <a:endParaRPr lang="ja-JP" altLang="en-US" sz="1292" b="1" dirty="0">
              <a:solidFill>
                <a:prstClr val="black"/>
              </a:solidFill>
            </a:endParaRPr>
          </a:p>
        </p:txBody>
      </p:sp>
      <p:sp>
        <p:nvSpPr>
          <p:cNvPr id="267" name="正方形/長方形 266"/>
          <p:cNvSpPr/>
          <p:nvPr/>
        </p:nvSpPr>
        <p:spPr>
          <a:xfrm>
            <a:off x="7952369" y="5618047"/>
            <a:ext cx="648290" cy="8379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fontAlgn="base">
              <a:spcBef>
                <a:spcPct val="0"/>
              </a:spcBef>
              <a:spcAft>
                <a:spcPct val="0"/>
              </a:spcAft>
            </a:pPr>
            <a:r>
              <a:rPr lang="en-US" altLang="ja-JP" sz="1292" b="1" dirty="0">
                <a:solidFill>
                  <a:prstClr val="black"/>
                </a:solidFill>
              </a:rPr>
              <a:t>Do</a:t>
            </a:r>
            <a:endParaRPr lang="ja-JP" altLang="en-US" sz="1292" b="1" dirty="0">
              <a:solidFill>
                <a:prstClr val="black"/>
              </a:solidFill>
            </a:endParaRPr>
          </a:p>
        </p:txBody>
      </p:sp>
      <p:cxnSp>
        <p:nvCxnSpPr>
          <p:cNvPr id="268" name="直線矢印コネクタ 267"/>
          <p:cNvCxnSpPr>
            <a:endCxn id="266" idx="1"/>
          </p:cNvCxnSpPr>
          <p:nvPr/>
        </p:nvCxnSpPr>
        <p:spPr>
          <a:xfrm flipV="1">
            <a:off x="7521988" y="4979403"/>
            <a:ext cx="434651" cy="5241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9" name="直線矢印コネクタ 268"/>
          <p:cNvCxnSpPr>
            <a:endCxn id="267" idx="1"/>
          </p:cNvCxnSpPr>
          <p:nvPr/>
        </p:nvCxnSpPr>
        <p:spPr>
          <a:xfrm>
            <a:off x="7548722" y="5499889"/>
            <a:ext cx="403648" cy="5371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下リボン 49"/>
          <p:cNvSpPr/>
          <p:nvPr/>
        </p:nvSpPr>
        <p:spPr>
          <a:xfrm>
            <a:off x="3441114" y="814039"/>
            <a:ext cx="3577233" cy="940072"/>
          </a:xfrm>
          <a:prstGeom prst="ribbon">
            <a:avLst>
              <a:gd name="adj1" fmla="val 22456"/>
              <a:gd name="adj2" fmla="val 75000"/>
            </a:avLst>
          </a:prstGeom>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r>
              <a:rPr lang="ja-JP" altLang="en-US" sz="2954" dirty="0">
                <a:solidFill>
                  <a:srgbClr val="FF0000"/>
                </a:solidFill>
              </a:rPr>
              <a:t>Ｓ</a:t>
            </a:r>
            <a:r>
              <a:rPr lang="ja-JP" altLang="en-US" sz="1662" dirty="0">
                <a:solidFill>
                  <a:prstClr val="black"/>
                </a:solidFill>
              </a:rPr>
              <a:t>＋</a:t>
            </a:r>
            <a:r>
              <a:rPr lang="ja-JP" altLang="en-US" sz="2585" dirty="0">
                <a:solidFill>
                  <a:prstClr val="black"/>
                </a:solidFill>
              </a:rPr>
              <a:t>ＰＤＣＡ</a:t>
            </a:r>
            <a:endParaRPr lang="en-US" altLang="ja-JP" sz="2585" dirty="0">
              <a:solidFill>
                <a:prstClr val="black"/>
              </a:solidFill>
            </a:endParaRPr>
          </a:p>
          <a:p>
            <a:pPr algn="ctr" fontAlgn="base">
              <a:spcBef>
                <a:spcPct val="0"/>
              </a:spcBef>
              <a:spcAft>
                <a:spcPct val="0"/>
              </a:spcAft>
            </a:pPr>
            <a:r>
              <a:rPr lang="ja-JP" altLang="en-US" sz="1662" dirty="0">
                <a:solidFill>
                  <a:prstClr val="black"/>
                </a:solidFill>
              </a:rPr>
              <a:t>ケアプランシステム</a:t>
            </a:r>
          </a:p>
        </p:txBody>
      </p:sp>
      <p:sp>
        <p:nvSpPr>
          <p:cNvPr id="3" name="スライド番号プレースホルダー 2"/>
          <p:cNvSpPr>
            <a:spLocks noGrp="1"/>
          </p:cNvSpPr>
          <p:nvPr>
            <p:ph type="sldNum" sz="quarter" idx="12"/>
          </p:nvPr>
        </p:nvSpPr>
        <p:spPr/>
        <p:txBody>
          <a:bodyPr/>
          <a:lstStyle/>
          <a:p>
            <a:pPr>
              <a:defRPr/>
            </a:pPr>
            <a:fld id="{21325CBA-536C-4A82-8D10-1879947D0B23}" type="slidenum">
              <a:rPr lang="ja-JP" altLang="en-US" smtClean="0"/>
              <a:pPr>
                <a:defRPr/>
              </a:pPr>
              <a:t>88</a:t>
            </a:fld>
            <a:endParaRPr lang="ja-JP" altLang="en-US"/>
          </a:p>
        </p:txBody>
      </p:sp>
    </p:spTree>
    <p:extLst>
      <p:ext uri="{BB962C8B-B14F-4D97-AF65-F5344CB8AC3E}">
        <p14:creationId xmlns:p14="http://schemas.microsoft.com/office/powerpoint/2010/main" val="221879577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04850" y="1714500"/>
            <a:ext cx="7734300" cy="2862322"/>
          </a:xfrm>
          <a:prstGeom prst="rect">
            <a:avLst/>
          </a:prstGeom>
          <a:noFill/>
        </p:spPr>
        <p:txBody>
          <a:bodyPr wrap="square" rtlCol="0">
            <a:spAutoFit/>
          </a:bodyPr>
          <a:lstStyle/>
          <a:p>
            <a:pPr algn="ctr"/>
            <a:r>
              <a:rPr lang="ja-JP" altLang="en-US" sz="6000" dirty="0" smtClean="0">
                <a:solidFill>
                  <a:prstClr val="black"/>
                </a:solidFill>
                <a:latin typeface="HGP明朝E" panose="02020900000000000000" pitchFamily="18" charset="-128"/>
                <a:ea typeface="HGP明朝E" panose="02020900000000000000" pitchFamily="18" charset="-128"/>
              </a:rPr>
              <a:t>市老協</a:t>
            </a:r>
            <a:endParaRPr lang="en-US" altLang="ja-JP" sz="6000" dirty="0" smtClean="0">
              <a:solidFill>
                <a:prstClr val="black"/>
              </a:solidFill>
              <a:latin typeface="HGP明朝E" panose="02020900000000000000" pitchFamily="18" charset="-128"/>
              <a:ea typeface="HGP明朝E" panose="02020900000000000000" pitchFamily="18" charset="-128"/>
            </a:endParaRPr>
          </a:p>
          <a:p>
            <a:pPr algn="ctr"/>
            <a:r>
              <a:rPr lang="ja-JP" altLang="en-US" sz="6000" dirty="0">
                <a:solidFill>
                  <a:prstClr val="black"/>
                </a:solidFill>
                <a:latin typeface="HGP明朝E" panose="02020900000000000000" pitchFamily="18" charset="-128"/>
                <a:ea typeface="HGP明朝E" panose="02020900000000000000" pitchFamily="18" charset="-128"/>
              </a:rPr>
              <a:t>特養</a:t>
            </a:r>
            <a:r>
              <a:rPr lang="ja-JP" altLang="en-US" sz="6000" dirty="0" smtClean="0">
                <a:solidFill>
                  <a:prstClr val="black"/>
                </a:solidFill>
                <a:latin typeface="HGP明朝E" panose="02020900000000000000" pitchFamily="18" charset="-128"/>
                <a:ea typeface="HGP明朝E" panose="02020900000000000000" pitchFamily="18" charset="-128"/>
              </a:rPr>
              <a:t>のケア指針策定</a:t>
            </a:r>
            <a:endParaRPr lang="en-US" altLang="ja-JP" sz="6000" dirty="0" smtClean="0">
              <a:solidFill>
                <a:prstClr val="black"/>
              </a:solidFill>
              <a:latin typeface="HGP明朝E" panose="02020900000000000000" pitchFamily="18" charset="-128"/>
              <a:ea typeface="HGP明朝E" panose="02020900000000000000" pitchFamily="18" charset="-128"/>
            </a:endParaRPr>
          </a:p>
          <a:p>
            <a:pPr algn="ctr"/>
            <a:r>
              <a:rPr lang="ja-JP" altLang="en-US" sz="6000" dirty="0" smtClean="0">
                <a:solidFill>
                  <a:prstClr val="black"/>
                </a:solidFill>
                <a:latin typeface="HGP明朝E" panose="02020900000000000000" pitchFamily="18" charset="-128"/>
                <a:ea typeface="HGP明朝E" panose="02020900000000000000" pitchFamily="18" charset="-128"/>
              </a:rPr>
              <a:t>プロジェクト</a:t>
            </a:r>
            <a:endParaRPr lang="ja-JP" altLang="en-US" sz="6000" dirty="0">
              <a:solidFill>
                <a:prstClr val="black"/>
              </a:solidFill>
              <a:latin typeface="HGP明朝E" panose="02020900000000000000" pitchFamily="18" charset="-128"/>
              <a:ea typeface="HGP明朝E" panose="02020900000000000000" pitchFamily="18" charset="-128"/>
            </a:endParaRPr>
          </a:p>
        </p:txBody>
      </p:sp>
      <p:sp>
        <p:nvSpPr>
          <p:cNvPr id="3" name="スライド番号プレースホルダー 2"/>
          <p:cNvSpPr>
            <a:spLocks noGrp="1"/>
          </p:cNvSpPr>
          <p:nvPr>
            <p:ph type="sldNum" sz="quarter" idx="12"/>
          </p:nvPr>
        </p:nvSpPr>
        <p:spPr/>
        <p:txBody>
          <a:bodyPr/>
          <a:lstStyle/>
          <a:p>
            <a:fld id="{37301AFC-FF9E-48C0-9178-2F56D3CD311A}" type="slidenum">
              <a:rPr kumimoji="1" lang="ja-JP" altLang="en-US" smtClean="0"/>
              <a:t>89</a:t>
            </a:fld>
            <a:endParaRPr kumimoji="1" lang="ja-JP" altLang="en-US"/>
          </a:p>
        </p:txBody>
      </p:sp>
    </p:spTree>
    <p:extLst>
      <p:ext uri="{BB962C8B-B14F-4D97-AF65-F5344CB8AC3E}">
        <p14:creationId xmlns:p14="http://schemas.microsoft.com/office/powerpoint/2010/main" val="3633884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hashimotosama_4.14.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857250"/>
            <a:ext cx="9144000" cy="5143500"/>
          </a:xfrm>
          <a:prstGeom prst="rect">
            <a:avLst/>
          </a:prstGeom>
        </p:spPr>
      </p:pic>
      <p:pic>
        <p:nvPicPr>
          <p:cNvPr id="5" name="6-1.png" descr="/Volumes/WORK/クリエイツかもがわ/ADI関係/ADI_Hashimotosama/PPT/LInk/6-1.png"/>
          <p:cNvPicPr>
            <a:picLocks noChangeAspect="1"/>
          </p:cNvPicPr>
          <p:nvPr/>
        </p:nvPicPr>
        <p:blipFill>
          <a:blip r:embed="rId4" r:link="rId5"/>
          <a:stretch>
            <a:fillRect/>
          </a:stretch>
        </p:blipFill>
        <p:spPr>
          <a:xfrm>
            <a:off x="282222" y="4605514"/>
            <a:ext cx="1905000" cy="1095375"/>
          </a:xfrm>
          <a:prstGeom prst="rect">
            <a:avLst/>
          </a:prstGeom>
        </p:spPr>
      </p:pic>
      <p:pic>
        <p:nvPicPr>
          <p:cNvPr id="6" name="6-2.png" descr="/Volumes/WORK/クリエイツかもがわ/ADI関係/ADI_Hashimotosama/PPT/LInk/6-2.png"/>
          <p:cNvPicPr>
            <a:picLocks noChangeAspect="1"/>
          </p:cNvPicPr>
          <p:nvPr/>
        </p:nvPicPr>
        <p:blipFill>
          <a:blip r:embed="rId6" r:link="rId7"/>
          <a:stretch>
            <a:fillRect/>
          </a:stretch>
        </p:blipFill>
        <p:spPr>
          <a:xfrm>
            <a:off x="3691114" y="3624968"/>
            <a:ext cx="2771775" cy="1843088"/>
          </a:xfrm>
          <a:prstGeom prst="rect">
            <a:avLst/>
          </a:prstGeom>
        </p:spPr>
      </p:pic>
      <p:pic>
        <p:nvPicPr>
          <p:cNvPr id="7" name="6-3.png" descr="/Volumes/WORK/クリエイツかもがわ/ADI関係/ADI_Hashimotosama/PPT/LInk/6-3.png"/>
          <p:cNvPicPr>
            <a:picLocks noChangeAspect="1"/>
          </p:cNvPicPr>
          <p:nvPr/>
        </p:nvPicPr>
        <p:blipFill>
          <a:blip r:embed="rId8" r:link="rId9"/>
          <a:stretch>
            <a:fillRect/>
          </a:stretch>
        </p:blipFill>
        <p:spPr>
          <a:xfrm>
            <a:off x="4913489" y="2343327"/>
            <a:ext cx="3581400" cy="1833563"/>
          </a:xfrm>
          <a:prstGeom prst="rect">
            <a:avLst/>
          </a:prstGeom>
        </p:spPr>
      </p:pic>
      <p:sp>
        <p:nvSpPr>
          <p:cNvPr id="2" name="スライド番号プレースホルダー 1"/>
          <p:cNvSpPr>
            <a:spLocks noGrp="1"/>
          </p:cNvSpPr>
          <p:nvPr>
            <p:ph type="sldNum" sz="quarter" idx="12"/>
          </p:nvPr>
        </p:nvSpPr>
        <p:spPr/>
        <p:txBody>
          <a:bodyPr/>
          <a:lstStyle/>
          <a:p>
            <a:fld id="{91BFD8BF-616F-4128-A647-7F67C8C6D785}" type="slidenum">
              <a:rPr lang="ja-JP" altLang="en-US" smtClean="0">
                <a:solidFill>
                  <a:prstClr val="black">
                    <a:tint val="75000"/>
                  </a:prstClr>
                </a:solidFill>
              </a:rPr>
              <a:pPr/>
              <a:t>9</a:t>
            </a:fld>
            <a:endParaRPr lang="ja-JP" altLang="en-US">
              <a:solidFill>
                <a:prstClr val="black">
                  <a:tint val="75000"/>
                </a:prstClr>
              </a:solidFill>
            </a:endParaRPr>
          </a:p>
        </p:txBody>
      </p:sp>
    </p:spTree>
    <p:extLst>
      <p:ext uri="{BB962C8B-B14F-4D97-AF65-F5344CB8AC3E}">
        <p14:creationId xmlns:p14="http://schemas.microsoft.com/office/powerpoint/2010/main" val="303854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204" y="147179"/>
            <a:ext cx="8173591" cy="6563641"/>
          </a:xfrm>
          <a:prstGeom prst="rect">
            <a:avLst/>
          </a:prstGeom>
        </p:spPr>
      </p:pic>
      <p:sp>
        <p:nvSpPr>
          <p:cNvPr id="3" name="スライド番号プレースホルダー 2"/>
          <p:cNvSpPr>
            <a:spLocks noGrp="1"/>
          </p:cNvSpPr>
          <p:nvPr>
            <p:ph type="sldNum" sz="quarter" idx="12"/>
          </p:nvPr>
        </p:nvSpPr>
        <p:spPr/>
        <p:txBody>
          <a:bodyPr/>
          <a:lstStyle/>
          <a:p>
            <a:fld id="{37301AFC-FF9E-48C0-9178-2F56D3CD311A}" type="slidenum">
              <a:rPr kumimoji="1" lang="ja-JP" altLang="en-US" smtClean="0"/>
              <a:t>90</a:t>
            </a:fld>
            <a:endParaRPr kumimoji="1" lang="ja-JP" altLang="en-US"/>
          </a:p>
        </p:txBody>
      </p:sp>
    </p:spTree>
    <p:extLst>
      <p:ext uri="{BB962C8B-B14F-4D97-AF65-F5344CB8AC3E}">
        <p14:creationId xmlns:p14="http://schemas.microsoft.com/office/powerpoint/2010/main" val="26547191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336" y="137653"/>
            <a:ext cx="8621328" cy="6582694"/>
          </a:xfrm>
          <a:prstGeom prst="rect">
            <a:avLst/>
          </a:prstGeom>
        </p:spPr>
      </p:pic>
      <p:sp>
        <p:nvSpPr>
          <p:cNvPr id="3" name="スライド番号プレースホルダー 2"/>
          <p:cNvSpPr>
            <a:spLocks noGrp="1"/>
          </p:cNvSpPr>
          <p:nvPr>
            <p:ph type="sldNum" sz="quarter" idx="12"/>
          </p:nvPr>
        </p:nvSpPr>
        <p:spPr/>
        <p:txBody>
          <a:bodyPr/>
          <a:lstStyle/>
          <a:p>
            <a:fld id="{37301AFC-FF9E-48C0-9178-2F56D3CD311A}" type="slidenum">
              <a:rPr kumimoji="1" lang="ja-JP" altLang="en-US" smtClean="0"/>
              <a:t>91</a:t>
            </a:fld>
            <a:endParaRPr kumimoji="1" lang="ja-JP" altLang="en-US"/>
          </a:p>
        </p:txBody>
      </p:sp>
    </p:spTree>
    <p:extLst>
      <p:ext uri="{BB962C8B-B14F-4D97-AF65-F5344CB8AC3E}">
        <p14:creationId xmlns:p14="http://schemas.microsoft.com/office/powerpoint/2010/main" val="86676503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226" y="0"/>
            <a:ext cx="8317548" cy="6858000"/>
          </a:xfrm>
          <a:prstGeom prst="rect">
            <a:avLst/>
          </a:prstGeom>
        </p:spPr>
      </p:pic>
      <p:sp>
        <p:nvSpPr>
          <p:cNvPr id="3" name="スライド番号プレースホルダー 2"/>
          <p:cNvSpPr>
            <a:spLocks noGrp="1"/>
          </p:cNvSpPr>
          <p:nvPr>
            <p:ph type="sldNum" sz="quarter" idx="12"/>
          </p:nvPr>
        </p:nvSpPr>
        <p:spPr/>
        <p:txBody>
          <a:bodyPr/>
          <a:lstStyle/>
          <a:p>
            <a:fld id="{37301AFC-FF9E-48C0-9178-2F56D3CD311A}" type="slidenum">
              <a:rPr kumimoji="1" lang="ja-JP" altLang="en-US" smtClean="0"/>
              <a:t>92</a:t>
            </a:fld>
            <a:endParaRPr kumimoji="1" lang="ja-JP" altLang="en-US"/>
          </a:p>
        </p:txBody>
      </p:sp>
    </p:spTree>
    <p:extLst>
      <p:ext uri="{BB962C8B-B14F-4D97-AF65-F5344CB8AC3E}">
        <p14:creationId xmlns:p14="http://schemas.microsoft.com/office/powerpoint/2010/main" val="102522373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399" y="0"/>
            <a:ext cx="8605201" cy="6858000"/>
          </a:xfrm>
          <a:prstGeom prst="rect">
            <a:avLst/>
          </a:prstGeom>
        </p:spPr>
      </p:pic>
      <p:sp>
        <p:nvSpPr>
          <p:cNvPr id="3" name="スライド番号プレースホルダー 2"/>
          <p:cNvSpPr>
            <a:spLocks noGrp="1"/>
          </p:cNvSpPr>
          <p:nvPr>
            <p:ph type="sldNum" sz="quarter" idx="12"/>
          </p:nvPr>
        </p:nvSpPr>
        <p:spPr/>
        <p:txBody>
          <a:bodyPr/>
          <a:lstStyle/>
          <a:p>
            <a:fld id="{37301AFC-FF9E-48C0-9178-2F56D3CD311A}" type="slidenum">
              <a:rPr kumimoji="1" lang="ja-JP" altLang="en-US" smtClean="0"/>
              <a:t>93</a:t>
            </a:fld>
            <a:endParaRPr kumimoji="1" lang="ja-JP" altLang="en-US"/>
          </a:p>
        </p:txBody>
      </p:sp>
    </p:spTree>
    <p:extLst>
      <p:ext uri="{BB962C8B-B14F-4D97-AF65-F5344CB8AC3E}">
        <p14:creationId xmlns:p14="http://schemas.microsoft.com/office/powerpoint/2010/main" val="51121533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309" y="318653"/>
            <a:ext cx="8459381" cy="6220693"/>
          </a:xfrm>
          <a:prstGeom prst="rect">
            <a:avLst/>
          </a:prstGeom>
        </p:spPr>
      </p:pic>
      <p:sp>
        <p:nvSpPr>
          <p:cNvPr id="3" name="スライド番号プレースホルダー 2"/>
          <p:cNvSpPr>
            <a:spLocks noGrp="1"/>
          </p:cNvSpPr>
          <p:nvPr>
            <p:ph type="sldNum" sz="quarter" idx="12"/>
          </p:nvPr>
        </p:nvSpPr>
        <p:spPr/>
        <p:txBody>
          <a:bodyPr/>
          <a:lstStyle/>
          <a:p>
            <a:fld id="{37301AFC-FF9E-48C0-9178-2F56D3CD311A}" type="slidenum">
              <a:rPr kumimoji="1" lang="ja-JP" altLang="en-US" smtClean="0"/>
              <a:t>94</a:t>
            </a:fld>
            <a:endParaRPr kumimoji="1" lang="ja-JP" altLang="en-US"/>
          </a:p>
        </p:txBody>
      </p:sp>
    </p:spTree>
    <p:extLst>
      <p:ext uri="{BB962C8B-B14F-4D97-AF65-F5344CB8AC3E}">
        <p14:creationId xmlns:p14="http://schemas.microsoft.com/office/powerpoint/2010/main" val="129963535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nvPr>
        </p:nvGraphicFramePr>
        <p:xfrm>
          <a:off x="450927" y="371431"/>
          <a:ext cx="8242147" cy="6237339"/>
        </p:xfrm>
        <a:graphic>
          <a:graphicData uri="http://schemas.openxmlformats.org/drawingml/2006/table">
            <a:tbl>
              <a:tblPr firstRow="1" firstCol="1" bandRow="1"/>
              <a:tblGrid>
                <a:gridCol w="656790">
                  <a:extLst>
                    <a:ext uri="{9D8B030D-6E8A-4147-A177-3AD203B41FA5}">
                      <a16:colId xmlns="" xmlns:a16="http://schemas.microsoft.com/office/drawing/2014/main" val="20000"/>
                    </a:ext>
                  </a:extLst>
                </a:gridCol>
                <a:gridCol w="3578362">
                  <a:extLst>
                    <a:ext uri="{9D8B030D-6E8A-4147-A177-3AD203B41FA5}">
                      <a16:colId xmlns="" xmlns:a16="http://schemas.microsoft.com/office/drawing/2014/main" val="20001"/>
                    </a:ext>
                  </a:extLst>
                </a:gridCol>
                <a:gridCol w="4006995">
                  <a:extLst>
                    <a:ext uri="{9D8B030D-6E8A-4147-A177-3AD203B41FA5}">
                      <a16:colId xmlns="" xmlns:a16="http://schemas.microsoft.com/office/drawing/2014/main" val="20002"/>
                    </a:ext>
                  </a:extLst>
                </a:gridCol>
              </a:tblGrid>
              <a:tr h="305384">
                <a:tc gridSpan="3">
                  <a:txBody>
                    <a:bodyPr/>
                    <a:lstStyle>
                      <a:lvl1pPr marL="0" algn="l" defTabSz="1219170" rtl="0" eaLnBrk="1" latinLnBrk="0" hangingPunct="1">
                        <a:defRPr kumimoji="1" sz="2400" b="1" kern="1200">
                          <a:solidFill>
                            <a:schemeClr val="lt1"/>
                          </a:solidFill>
                          <a:latin typeface="Century Schoolbook"/>
                        </a:defRPr>
                      </a:lvl1pPr>
                      <a:lvl2pPr marL="609585" algn="l" defTabSz="1219170" rtl="0" eaLnBrk="1" latinLnBrk="0" hangingPunct="1">
                        <a:defRPr kumimoji="1" sz="2400" b="1" kern="1200">
                          <a:solidFill>
                            <a:schemeClr val="lt1"/>
                          </a:solidFill>
                          <a:latin typeface="Century Schoolbook"/>
                        </a:defRPr>
                      </a:lvl2pPr>
                      <a:lvl3pPr marL="1219170" algn="l" defTabSz="1219170" rtl="0" eaLnBrk="1" latinLnBrk="0" hangingPunct="1">
                        <a:defRPr kumimoji="1" sz="2400" b="1" kern="1200">
                          <a:solidFill>
                            <a:schemeClr val="lt1"/>
                          </a:solidFill>
                          <a:latin typeface="Century Schoolbook"/>
                        </a:defRPr>
                      </a:lvl3pPr>
                      <a:lvl4pPr marL="1828754" algn="l" defTabSz="1219170" rtl="0" eaLnBrk="1" latinLnBrk="0" hangingPunct="1">
                        <a:defRPr kumimoji="1" sz="2400" b="1" kern="1200">
                          <a:solidFill>
                            <a:schemeClr val="lt1"/>
                          </a:solidFill>
                          <a:latin typeface="Century Schoolbook"/>
                        </a:defRPr>
                      </a:lvl4pPr>
                      <a:lvl5pPr marL="2438339" algn="l" defTabSz="1219170" rtl="0" eaLnBrk="1" latinLnBrk="0" hangingPunct="1">
                        <a:defRPr kumimoji="1" sz="2400" b="1" kern="1200">
                          <a:solidFill>
                            <a:schemeClr val="lt1"/>
                          </a:solidFill>
                          <a:latin typeface="Century Schoolbook"/>
                        </a:defRPr>
                      </a:lvl5pPr>
                      <a:lvl6pPr marL="3047924" algn="l" defTabSz="1219170" rtl="0" eaLnBrk="1" latinLnBrk="0" hangingPunct="1">
                        <a:defRPr kumimoji="1" sz="2400" b="1" kern="1200">
                          <a:solidFill>
                            <a:schemeClr val="lt1"/>
                          </a:solidFill>
                          <a:latin typeface="Century Schoolbook"/>
                        </a:defRPr>
                      </a:lvl6pPr>
                      <a:lvl7pPr marL="3657509" algn="l" defTabSz="1219170" rtl="0" eaLnBrk="1" latinLnBrk="0" hangingPunct="1">
                        <a:defRPr kumimoji="1" sz="2400" b="1" kern="1200">
                          <a:solidFill>
                            <a:schemeClr val="lt1"/>
                          </a:solidFill>
                          <a:latin typeface="Century Schoolbook"/>
                        </a:defRPr>
                      </a:lvl7pPr>
                      <a:lvl8pPr marL="4267093" algn="l" defTabSz="1219170" rtl="0" eaLnBrk="1" latinLnBrk="0" hangingPunct="1">
                        <a:defRPr kumimoji="1" sz="2400" b="1" kern="1200">
                          <a:solidFill>
                            <a:schemeClr val="lt1"/>
                          </a:solidFill>
                          <a:latin typeface="Century Schoolbook"/>
                        </a:defRPr>
                      </a:lvl8pPr>
                      <a:lvl9pPr marL="4876678" algn="l" defTabSz="1219170" rtl="0" eaLnBrk="1" latinLnBrk="0" hangingPunct="1">
                        <a:defRPr kumimoji="1" sz="2400" b="1" kern="1200">
                          <a:solidFill>
                            <a:schemeClr val="lt1"/>
                          </a:solidFill>
                          <a:latin typeface="Century Schoolbook"/>
                        </a:defRPr>
                      </a:lvl9pPr>
                    </a:lstStyle>
                    <a:p>
                      <a:pPr algn="ctr">
                        <a:spcAft>
                          <a:spcPts val="0"/>
                        </a:spcAft>
                      </a:pPr>
                      <a:r>
                        <a:rPr lang="ja-JP" sz="1500" kern="100" dirty="0">
                          <a:effectLst/>
                          <a:latin typeface="HG丸ｺﾞｼｯｸM-PRO" panose="020F0600000000000000" pitchFamily="50" charset="-128"/>
                          <a:ea typeface="HG丸ｺﾞｼｯｸM-PRO" panose="020F0600000000000000" pitchFamily="50" charset="-128"/>
                        </a:rPr>
                        <a:t>同和園入居後の十の評価指標及び暮らし環境支援指針十箇条（</a:t>
                      </a:r>
                      <a:r>
                        <a:rPr lang="en-US" sz="1500" kern="100" dirty="0">
                          <a:effectLst/>
                          <a:latin typeface="HG丸ｺﾞｼｯｸM-PRO" panose="020F0600000000000000" pitchFamily="50" charset="-128"/>
                          <a:ea typeface="HG丸ｺﾞｼｯｸM-PRO" panose="020F0600000000000000" pitchFamily="50" charset="-128"/>
                        </a:rPr>
                        <a:t>2015</a:t>
                      </a:r>
                      <a:r>
                        <a:rPr lang="ja-JP" sz="1500" kern="100" dirty="0">
                          <a:effectLst/>
                          <a:latin typeface="HG丸ｺﾞｼｯｸM-PRO" panose="020F0600000000000000" pitchFamily="50" charset="-128"/>
                          <a:ea typeface="HG丸ｺﾞｼｯｸM-PRO" panose="020F0600000000000000" pitchFamily="50" charset="-128"/>
                        </a:rPr>
                        <a:t>年初版）</a:t>
                      </a:r>
                      <a:endParaRPr lang="ja-JP" sz="15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40151" marR="40151" marT="26924" marB="53377"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E8637"/>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 xmlns:a16="http://schemas.microsoft.com/office/drawing/2014/main" val="10000"/>
                  </a:ext>
                </a:extLst>
              </a:tr>
              <a:tr h="248618">
                <a:tc>
                  <a:txBody>
                    <a:bodyPr/>
                    <a:lstStyle>
                      <a:lvl1pPr marL="0" algn="l" defTabSz="1219170" rtl="0" eaLnBrk="1" latinLnBrk="0" hangingPunct="1">
                        <a:defRPr kumimoji="1" sz="2400" b="1" kern="1200">
                          <a:solidFill>
                            <a:schemeClr val="lt1"/>
                          </a:solidFill>
                          <a:latin typeface="Century Schoolbook"/>
                        </a:defRPr>
                      </a:lvl1pPr>
                      <a:lvl2pPr marL="609585" algn="l" defTabSz="1219170" rtl="0" eaLnBrk="1" latinLnBrk="0" hangingPunct="1">
                        <a:defRPr kumimoji="1" sz="2400" b="1" kern="1200">
                          <a:solidFill>
                            <a:schemeClr val="lt1"/>
                          </a:solidFill>
                          <a:latin typeface="Century Schoolbook"/>
                        </a:defRPr>
                      </a:lvl2pPr>
                      <a:lvl3pPr marL="1219170" algn="l" defTabSz="1219170" rtl="0" eaLnBrk="1" latinLnBrk="0" hangingPunct="1">
                        <a:defRPr kumimoji="1" sz="2400" b="1" kern="1200">
                          <a:solidFill>
                            <a:schemeClr val="lt1"/>
                          </a:solidFill>
                          <a:latin typeface="Century Schoolbook"/>
                        </a:defRPr>
                      </a:lvl3pPr>
                      <a:lvl4pPr marL="1828754" algn="l" defTabSz="1219170" rtl="0" eaLnBrk="1" latinLnBrk="0" hangingPunct="1">
                        <a:defRPr kumimoji="1" sz="2400" b="1" kern="1200">
                          <a:solidFill>
                            <a:schemeClr val="lt1"/>
                          </a:solidFill>
                          <a:latin typeface="Century Schoolbook"/>
                        </a:defRPr>
                      </a:lvl4pPr>
                      <a:lvl5pPr marL="2438339" algn="l" defTabSz="1219170" rtl="0" eaLnBrk="1" latinLnBrk="0" hangingPunct="1">
                        <a:defRPr kumimoji="1" sz="2400" b="1" kern="1200">
                          <a:solidFill>
                            <a:schemeClr val="lt1"/>
                          </a:solidFill>
                          <a:latin typeface="Century Schoolbook"/>
                        </a:defRPr>
                      </a:lvl5pPr>
                      <a:lvl6pPr marL="3047924" algn="l" defTabSz="1219170" rtl="0" eaLnBrk="1" latinLnBrk="0" hangingPunct="1">
                        <a:defRPr kumimoji="1" sz="2400" b="1" kern="1200">
                          <a:solidFill>
                            <a:schemeClr val="lt1"/>
                          </a:solidFill>
                          <a:latin typeface="Century Schoolbook"/>
                        </a:defRPr>
                      </a:lvl6pPr>
                      <a:lvl7pPr marL="3657509" algn="l" defTabSz="1219170" rtl="0" eaLnBrk="1" latinLnBrk="0" hangingPunct="1">
                        <a:defRPr kumimoji="1" sz="2400" b="1" kern="1200">
                          <a:solidFill>
                            <a:schemeClr val="lt1"/>
                          </a:solidFill>
                          <a:latin typeface="Century Schoolbook"/>
                        </a:defRPr>
                      </a:lvl7pPr>
                      <a:lvl8pPr marL="4267093" algn="l" defTabSz="1219170" rtl="0" eaLnBrk="1" latinLnBrk="0" hangingPunct="1">
                        <a:defRPr kumimoji="1" sz="2400" b="1" kern="1200">
                          <a:solidFill>
                            <a:schemeClr val="lt1"/>
                          </a:solidFill>
                          <a:latin typeface="Century Schoolbook"/>
                        </a:defRPr>
                      </a:lvl8pPr>
                      <a:lvl9pPr marL="4876678" algn="l" defTabSz="1219170" rtl="0" eaLnBrk="1" latinLnBrk="0" hangingPunct="1">
                        <a:defRPr kumimoji="1" sz="2400" b="1" kern="1200">
                          <a:solidFill>
                            <a:schemeClr val="lt1"/>
                          </a:solidFill>
                          <a:latin typeface="Century Schoolbook"/>
                        </a:defRPr>
                      </a:lvl9pPr>
                    </a:lstStyle>
                    <a:p>
                      <a:pPr algn="ctr">
                        <a:spcAft>
                          <a:spcPts val="0"/>
                        </a:spcAft>
                      </a:pPr>
                      <a:endParaRPr lang="ja-JP" sz="1000" kern="100" dirty="0">
                        <a:solidFill>
                          <a:srgbClr val="0070C0"/>
                        </a:solidFill>
                        <a:effectLst/>
                        <a:latin typeface="+mn-ea"/>
                        <a:ea typeface="+mn-ea"/>
                        <a:cs typeface="Times New Roman" panose="02020603050405020304" pitchFamily="18" charset="0"/>
                      </a:endParaRPr>
                    </a:p>
                  </a:txBody>
                  <a:tcPr marL="40151" marR="40151" marT="40151" marB="40151"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ctr">
                        <a:spcAft>
                          <a:spcPts val="0"/>
                        </a:spcAft>
                      </a:pPr>
                      <a:r>
                        <a:rPr lang="ja-JP" altLang="en-US" sz="10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施設入居後の十の評価指標</a:t>
                      </a:r>
                      <a:endParaRPr lang="ja-JP" sz="10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ctr">
                        <a:spcAft>
                          <a:spcPts val="0"/>
                        </a:spcAft>
                      </a:pPr>
                      <a:r>
                        <a:rPr lang="ja-JP" altLang="en-US" sz="10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暮らし環境支援指針十箇条</a:t>
                      </a:r>
                      <a:endParaRPr lang="ja-JP" sz="10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extLst>
                  <a:ext uri="{0D108BD9-81ED-4DB2-BD59-A6C34878D82A}">
                    <a16:rowId xmlns="" xmlns:a16="http://schemas.microsoft.com/office/drawing/2014/main" val="10001"/>
                  </a:ext>
                </a:extLst>
              </a:tr>
              <a:tr h="375724">
                <a:tc>
                  <a:txBody>
                    <a:bodyPr/>
                    <a:lstStyle>
                      <a:lvl1pPr marL="0" algn="l" defTabSz="1219170" rtl="0" eaLnBrk="1" latinLnBrk="0" hangingPunct="1">
                        <a:defRPr kumimoji="1" sz="2400" b="1" kern="1200">
                          <a:solidFill>
                            <a:schemeClr val="lt1"/>
                          </a:solidFill>
                          <a:latin typeface="Century Schoolbook"/>
                        </a:defRPr>
                      </a:lvl1pPr>
                      <a:lvl2pPr marL="609585" algn="l" defTabSz="1219170" rtl="0" eaLnBrk="1" latinLnBrk="0" hangingPunct="1">
                        <a:defRPr kumimoji="1" sz="2400" b="1" kern="1200">
                          <a:solidFill>
                            <a:schemeClr val="lt1"/>
                          </a:solidFill>
                          <a:latin typeface="Century Schoolbook"/>
                        </a:defRPr>
                      </a:lvl2pPr>
                      <a:lvl3pPr marL="1219170" algn="l" defTabSz="1219170" rtl="0" eaLnBrk="1" latinLnBrk="0" hangingPunct="1">
                        <a:defRPr kumimoji="1" sz="2400" b="1" kern="1200">
                          <a:solidFill>
                            <a:schemeClr val="lt1"/>
                          </a:solidFill>
                          <a:latin typeface="Century Schoolbook"/>
                        </a:defRPr>
                      </a:lvl3pPr>
                      <a:lvl4pPr marL="1828754" algn="l" defTabSz="1219170" rtl="0" eaLnBrk="1" latinLnBrk="0" hangingPunct="1">
                        <a:defRPr kumimoji="1" sz="2400" b="1" kern="1200">
                          <a:solidFill>
                            <a:schemeClr val="lt1"/>
                          </a:solidFill>
                          <a:latin typeface="Century Schoolbook"/>
                        </a:defRPr>
                      </a:lvl4pPr>
                      <a:lvl5pPr marL="2438339" algn="l" defTabSz="1219170" rtl="0" eaLnBrk="1" latinLnBrk="0" hangingPunct="1">
                        <a:defRPr kumimoji="1" sz="2400" b="1" kern="1200">
                          <a:solidFill>
                            <a:schemeClr val="lt1"/>
                          </a:solidFill>
                          <a:latin typeface="Century Schoolbook"/>
                        </a:defRPr>
                      </a:lvl5pPr>
                      <a:lvl6pPr marL="3047924" algn="l" defTabSz="1219170" rtl="0" eaLnBrk="1" latinLnBrk="0" hangingPunct="1">
                        <a:defRPr kumimoji="1" sz="2400" b="1" kern="1200">
                          <a:solidFill>
                            <a:schemeClr val="lt1"/>
                          </a:solidFill>
                          <a:latin typeface="Century Schoolbook"/>
                        </a:defRPr>
                      </a:lvl6pPr>
                      <a:lvl7pPr marL="3657509" algn="l" defTabSz="1219170" rtl="0" eaLnBrk="1" latinLnBrk="0" hangingPunct="1">
                        <a:defRPr kumimoji="1" sz="2400" b="1" kern="1200">
                          <a:solidFill>
                            <a:schemeClr val="lt1"/>
                          </a:solidFill>
                          <a:latin typeface="Century Schoolbook"/>
                        </a:defRPr>
                      </a:lvl7pPr>
                      <a:lvl8pPr marL="4267093" algn="l" defTabSz="1219170" rtl="0" eaLnBrk="1" latinLnBrk="0" hangingPunct="1">
                        <a:defRPr kumimoji="1" sz="2400" b="1" kern="1200">
                          <a:solidFill>
                            <a:schemeClr val="lt1"/>
                          </a:solidFill>
                          <a:latin typeface="Century Schoolbook"/>
                        </a:defRPr>
                      </a:lvl8pPr>
                      <a:lvl9pPr marL="4876678" algn="l" defTabSz="1219170" rtl="0" eaLnBrk="1" latinLnBrk="0" hangingPunct="1">
                        <a:defRPr kumimoji="1" sz="2400" b="1" kern="1200">
                          <a:solidFill>
                            <a:schemeClr val="lt1"/>
                          </a:solidFill>
                          <a:latin typeface="Century Schoolbook"/>
                        </a:defRPr>
                      </a:lvl9pPr>
                    </a:lstStyle>
                    <a:p>
                      <a:pPr algn="ctr">
                        <a:spcAft>
                          <a:spcPts val="0"/>
                        </a:spcAft>
                      </a:pPr>
                      <a:r>
                        <a:rPr lang="ja-JP" sz="1000" kern="100" dirty="0">
                          <a:effectLst/>
                          <a:latin typeface="+mn-ea"/>
                          <a:ea typeface="+mn-ea"/>
                        </a:rPr>
                        <a:t>見当識への支援</a:t>
                      </a:r>
                      <a:endParaRPr lang="ja-JP" sz="1000" kern="100" dirty="0">
                        <a:effectLst/>
                        <a:latin typeface="+mn-ea"/>
                        <a:ea typeface="+mn-ea"/>
                        <a:cs typeface="Times New Roman" panose="02020603050405020304" pitchFamily="18" charset="0"/>
                      </a:endParaRPr>
                    </a:p>
                  </a:txBody>
                  <a:tcPr marL="40151" marR="40151"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施設に引っ越しても、今がどの季節で、今日が何日、何曜日かが分かりやすい。</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私たちは、あなたが日時や季節、場所など、分かりやすく生活できる環境づくりに努めます。</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extLst>
                  <a:ext uri="{0D108BD9-81ED-4DB2-BD59-A6C34878D82A}">
                    <a16:rowId xmlns="" xmlns:a16="http://schemas.microsoft.com/office/drawing/2014/main" val="10002"/>
                  </a:ext>
                </a:extLst>
              </a:tr>
              <a:tr h="523434">
                <a:tc>
                  <a:txBody>
                    <a:bodyPr/>
                    <a:lstStyle>
                      <a:lvl1pPr marL="0" algn="l" defTabSz="1219170" rtl="0" eaLnBrk="1" latinLnBrk="0" hangingPunct="1">
                        <a:defRPr kumimoji="1" sz="2400" b="1" kern="1200">
                          <a:solidFill>
                            <a:schemeClr val="lt1"/>
                          </a:solidFill>
                          <a:latin typeface="Century Schoolbook"/>
                        </a:defRPr>
                      </a:lvl1pPr>
                      <a:lvl2pPr marL="609585" algn="l" defTabSz="1219170" rtl="0" eaLnBrk="1" latinLnBrk="0" hangingPunct="1">
                        <a:defRPr kumimoji="1" sz="2400" b="1" kern="1200">
                          <a:solidFill>
                            <a:schemeClr val="lt1"/>
                          </a:solidFill>
                          <a:latin typeface="Century Schoolbook"/>
                        </a:defRPr>
                      </a:lvl2pPr>
                      <a:lvl3pPr marL="1219170" algn="l" defTabSz="1219170" rtl="0" eaLnBrk="1" latinLnBrk="0" hangingPunct="1">
                        <a:defRPr kumimoji="1" sz="2400" b="1" kern="1200">
                          <a:solidFill>
                            <a:schemeClr val="lt1"/>
                          </a:solidFill>
                          <a:latin typeface="Century Schoolbook"/>
                        </a:defRPr>
                      </a:lvl3pPr>
                      <a:lvl4pPr marL="1828754" algn="l" defTabSz="1219170" rtl="0" eaLnBrk="1" latinLnBrk="0" hangingPunct="1">
                        <a:defRPr kumimoji="1" sz="2400" b="1" kern="1200">
                          <a:solidFill>
                            <a:schemeClr val="lt1"/>
                          </a:solidFill>
                          <a:latin typeface="Century Schoolbook"/>
                        </a:defRPr>
                      </a:lvl4pPr>
                      <a:lvl5pPr marL="2438339" algn="l" defTabSz="1219170" rtl="0" eaLnBrk="1" latinLnBrk="0" hangingPunct="1">
                        <a:defRPr kumimoji="1" sz="2400" b="1" kern="1200">
                          <a:solidFill>
                            <a:schemeClr val="lt1"/>
                          </a:solidFill>
                          <a:latin typeface="Century Schoolbook"/>
                        </a:defRPr>
                      </a:lvl5pPr>
                      <a:lvl6pPr marL="3047924" algn="l" defTabSz="1219170" rtl="0" eaLnBrk="1" latinLnBrk="0" hangingPunct="1">
                        <a:defRPr kumimoji="1" sz="2400" b="1" kern="1200">
                          <a:solidFill>
                            <a:schemeClr val="lt1"/>
                          </a:solidFill>
                          <a:latin typeface="Century Schoolbook"/>
                        </a:defRPr>
                      </a:lvl6pPr>
                      <a:lvl7pPr marL="3657509" algn="l" defTabSz="1219170" rtl="0" eaLnBrk="1" latinLnBrk="0" hangingPunct="1">
                        <a:defRPr kumimoji="1" sz="2400" b="1" kern="1200">
                          <a:solidFill>
                            <a:schemeClr val="lt1"/>
                          </a:solidFill>
                          <a:latin typeface="Century Schoolbook"/>
                        </a:defRPr>
                      </a:lvl7pPr>
                      <a:lvl8pPr marL="4267093" algn="l" defTabSz="1219170" rtl="0" eaLnBrk="1" latinLnBrk="0" hangingPunct="1">
                        <a:defRPr kumimoji="1" sz="2400" b="1" kern="1200">
                          <a:solidFill>
                            <a:schemeClr val="lt1"/>
                          </a:solidFill>
                          <a:latin typeface="Century Schoolbook"/>
                        </a:defRPr>
                      </a:lvl8pPr>
                      <a:lvl9pPr marL="4876678" algn="l" defTabSz="1219170" rtl="0" eaLnBrk="1" latinLnBrk="0" hangingPunct="1">
                        <a:defRPr kumimoji="1" sz="2400" b="1" kern="1200">
                          <a:solidFill>
                            <a:schemeClr val="lt1"/>
                          </a:solidFill>
                          <a:latin typeface="Century Schoolbook"/>
                        </a:defRPr>
                      </a:lvl9pPr>
                    </a:lstStyle>
                    <a:p>
                      <a:pPr algn="ctr">
                        <a:spcAft>
                          <a:spcPts val="0"/>
                        </a:spcAft>
                      </a:pPr>
                      <a:r>
                        <a:rPr lang="ja-JP" sz="1000" kern="100" dirty="0">
                          <a:effectLst/>
                          <a:latin typeface="+mn-ea"/>
                          <a:ea typeface="+mn-ea"/>
                        </a:rPr>
                        <a:t>機能的な能力への支援</a:t>
                      </a:r>
                      <a:endParaRPr lang="ja-JP" sz="1000" kern="100" dirty="0">
                        <a:effectLst/>
                        <a:latin typeface="+mn-ea"/>
                        <a:ea typeface="+mn-ea"/>
                        <a:cs typeface="Times New Roman" panose="02020603050405020304" pitchFamily="18" charset="0"/>
                      </a:endParaRPr>
                    </a:p>
                  </a:txBody>
                  <a:tcPr marL="40151" marR="40151"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私のできることは奪わず、できないところは相談しながら手伝ってくれる。</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私たちは、あなたができることは見守り、できないところは相談しながらお手伝いします。</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extLst>
                  <a:ext uri="{0D108BD9-81ED-4DB2-BD59-A6C34878D82A}">
                    <a16:rowId xmlns="" xmlns:a16="http://schemas.microsoft.com/office/drawing/2014/main" val="10003"/>
                  </a:ext>
                </a:extLst>
              </a:tr>
              <a:tr h="671145">
                <a:tc>
                  <a:txBody>
                    <a:bodyPr/>
                    <a:lstStyle>
                      <a:lvl1pPr marL="0" algn="l" defTabSz="1219170" rtl="0" eaLnBrk="1" latinLnBrk="0" hangingPunct="1">
                        <a:defRPr kumimoji="1" sz="2400" b="1" kern="1200">
                          <a:solidFill>
                            <a:schemeClr val="lt1"/>
                          </a:solidFill>
                          <a:latin typeface="Century Schoolbook"/>
                        </a:defRPr>
                      </a:lvl1pPr>
                      <a:lvl2pPr marL="609585" algn="l" defTabSz="1219170" rtl="0" eaLnBrk="1" latinLnBrk="0" hangingPunct="1">
                        <a:defRPr kumimoji="1" sz="2400" b="1" kern="1200">
                          <a:solidFill>
                            <a:schemeClr val="lt1"/>
                          </a:solidFill>
                          <a:latin typeface="Century Schoolbook"/>
                        </a:defRPr>
                      </a:lvl2pPr>
                      <a:lvl3pPr marL="1219170" algn="l" defTabSz="1219170" rtl="0" eaLnBrk="1" latinLnBrk="0" hangingPunct="1">
                        <a:defRPr kumimoji="1" sz="2400" b="1" kern="1200">
                          <a:solidFill>
                            <a:schemeClr val="lt1"/>
                          </a:solidFill>
                          <a:latin typeface="Century Schoolbook"/>
                        </a:defRPr>
                      </a:lvl3pPr>
                      <a:lvl4pPr marL="1828754" algn="l" defTabSz="1219170" rtl="0" eaLnBrk="1" latinLnBrk="0" hangingPunct="1">
                        <a:defRPr kumimoji="1" sz="2400" b="1" kern="1200">
                          <a:solidFill>
                            <a:schemeClr val="lt1"/>
                          </a:solidFill>
                          <a:latin typeface="Century Schoolbook"/>
                        </a:defRPr>
                      </a:lvl4pPr>
                      <a:lvl5pPr marL="2438339" algn="l" defTabSz="1219170" rtl="0" eaLnBrk="1" latinLnBrk="0" hangingPunct="1">
                        <a:defRPr kumimoji="1" sz="2400" b="1" kern="1200">
                          <a:solidFill>
                            <a:schemeClr val="lt1"/>
                          </a:solidFill>
                          <a:latin typeface="Century Schoolbook"/>
                        </a:defRPr>
                      </a:lvl5pPr>
                      <a:lvl6pPr marL="3047924" algn="l" defTabSz="1219170" rtl="0" eaLnBrk="1" latinLnBrk="0" hangingPunct="1">
                        <a:defRPr kumimoji="1" sz="2400" b="1" kern="1200">
                          <a:solidFill>
                            <a:schemeClr val="lt1"/>
                          </a:solidFill>
                          <a:latin typeface="Century Schoolbook"/>
                        </a:defRPr>
                      </a:lvl6pPr>
                      <a:lvl7pPr marL="3657509" algn="l" defTabSz="1219170" rtl="0" eaLnBrk="1" latinLnBrk="0" hangingPunct="1">
                        <a:defRPr kumimoji="1" sz="2400" b="1" kern="1200">
                          <a:solidFill>
                            <a:schemeClr val="lt1"/>
                          </a:solidFill>
                          <a:latin typeface="Century Schoolbook"/>
                        </a:defRPr>
                      </a:lvl7pPr>
                      <a:lvl8pPr marL="4267093" algn="l" defTabSz="1219170" rtl="0" eaLnBrk="1" latinLnBrk="0" hangingPunct="1">
                        <a:defRPr kumimoji="1" sz="2400" b="1" kern="1200">
                          <a:solidFill>
                            <a:schemeClr val="lt1"/>
                          </a:solidFill>
                          <a:latin typeface="Century Schoolbook"/>
                        </a:defRPr>
                      </a:lvl8pPr>
                      <a:lvl9pPr marL="4876678" algn="l" defTabSz="1219170" rtl="0" eaLnBrk="1" latinLnBrk="0" hangingPunct="1">
                        <a:defRPr kumimoji="1" sz="2400" b="1" kern="1200">
                          <a:solidFill>
                            <a:schemeClr val="lt1"/>
                          </a:solidFill>
                          <a:latin typeface="Century Schoolbook"/>
                        </a:defRPr>
                      </a:lvl9pPr>
                    </a:lstStyle>
                    <a:p>
                      <a:pPr algn="ctr">
                        <a:spcAft>
                          <a:spcPts val="0"/>
                        </a:spcAft>
                      </a:pPr>
                      <a:r>
                        <a:rPr lang="ja-JP" sz="1000" kern="100" dirty="0">
                          <a:effectLst/>
                          <a:latin typeface="+mn-ea"/>
                          <a:ea typeface="+mn-ea"/>
                        </a:rPr>
                        <a:t>環境における刺激の質と調整</a:t>
                      </a:r>
                      <a:endParaRPr lang="ja-JP" sz="1000" kern="100" dirty="0">
                        <a:effectLst/>
                        <a:latin typeface="+mn-ea"/>
                        <a:ea typeface="+mn-ea"/>
                        <a:cs typeface="Times New Roman" panose="02020603050405020304" pitchFamily="18" charset="0"/>
                      </a:endParaRPr>
                    </a:p>
                  </a:txBody>
                  <a:tcPr marL="40151" marR="40151"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私が不快と感じることがないように気を配ってくれて、生活の中に程よい刺激があり、あまり退屈することがない。</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私たちは、あなたが不快と感じる環境を整え、程よい刺激があり、楽しく暮らせるように努めます。</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extLst>
                  <a:ext uri="{0D108BD9-81ED-4DB2-BD59-A6C34878D82A}">
                    <a16:rowId xmlns="" xmlns:a16="http://schemas.microsoft.com/office/drawing/2014/main" val="10004"/>
                  </a:ext>
                </a:extLst>
              </a:tr>
              <a:tr h="523434">
                <a:tc>
                  <a:txBody>
                    <a:bodyPr/>
                    <a:lstStyle>
                      <a:lvl1pPr marL="0" algn="l" defTabSz="1219170" rtl="0" eaLnBrk="1" latinLnBrk="0" hangingPunct="1">
                        <a:defRPr kumimoji="1" sz="2400" b="1" kern="1200">
                          <a:solidFill>
                            <a:schemeClr val="lt1"/>
                          </a:solidFill>
                          <a:latin typeface="Century Schoolbook"/>
                        </a:defRPr>
                      </a:lvl1pPr>
                      <a:lvl2pPr marL="609585" algn="l" defTabSz="1219170" rtl="0" eaLnBrk="1" latinLnBrk="0" hangingPunct="1">
                        <a:defRPr kumimoji="1" sz="2400" b="1" kern="1200">
                          <a:solidFill>
                            <a:schemeClr val="lt1"/>
                          </a:solidFill>
                          <a:latin typeface="Century Schoolbook"/>
                        </a:defRPr>
                      </a:lvl2pPr>
                      <a:lvl3pPr marL="1219170" algn="l" defTabSz="1219170" rtl="0" eaLnBrk="1" latinLnBrk="0" hangingPunct="1">
                        <a:defRPr kumimoji="1" sz="2400" b="1" kern="1200">
                          <a:solidFill>
                            <a:schemeClr val="lt1"/>
                          </a:solidFill>
                          <a:latin typeface="Century Schoolbook"/>
                        </a:defRPr>
                      </a:lvl3pPr>
                      <a:lvl4pPr marL="1828754" algn="l" defTabSz="1219170" rtl="0" eaLnBrk="1" latinLnBrk="0" hangingPunct="1">
                        <a:defRPr kumimoji="1" sz="2400" b="1" kern="1200">
                          <a:solidFill>
                            <a:schemeClr val="lt1"/>
                          </a:solidFill>
                          <a:latin typeface="Century Schoolbook"/>
                        </a:defRPr>
                      </a:lvl4pPr>
                      <a:lvl5pPr marL="2438339" algn="l" defTabSz="1219170" rtl="0" eaLnBrk="1" latinLnBrk="0" hangingPunct="1">
                        <a:defRPr kumimoji="1" sz="2400" b="1" kern="1200">
                          <a:solidFill>
                            <a:schemeClr val="lt1"/>
                          </a:solidFill>
                          <a:latin typeface="Century Schoolbook"/>
                        </a:defRPr>
                      </a:lvl5pPr>
                      <a:lvl6pPr marL="3047924" algn="l" defTabSz="1219170" rtl="0" eaLnBrk="1" latinLnBrk="0" hangingPunct="1">
                        <a:defRPr kumimoji="1" sz="2400" b="1" kern="1200">
                          <a:solidFill>
                            <a:schemeClr val="lt1"/>
                          </a:solidFill>
                          <a:latin typeface="Century Schoolbook"/>
                        </a:defRPr>
                      </a:lvl6pPr>
                      <a:lvl7pPr marL="3657509" algn="l" defTabSz="1219170" rtl="0" eaLnBrk="1" latinLnBrk="0" hangingPunct="1">
                        <a:defRPr kumimoji="1" sz="2400" b="1" kern="1200">
                          <a:solidFill>
                            <a:schemeClr val="lt1"/>
                          </a:solidFill>
                          <a:latin typeface="Century Schoolbook"/>
                        </a:defRPr>
                      </a:lvl7pPr>
                      <a:lvl8pPr marL="4267093" algn="l" defTabSz="1219170" rtl="0" eaLnBrk="1" latinLnBrk="0" hangingPunct="1">
                        <a:defRPr kumimoji="1" sz="2400" b="1" kern="1200">
                          <a:solidFill>
                            <a:schemeClr val="lt1"/>
                          </a:solidFill>
                          <a:latin typeface="Century Schoolbook"/>
                        </a:defRPr>
                      </a:lvl8pPr>
                      <a:lvl9pPr marL="4876678" algn="l" defTabSz="1219170" rtl="0" eaLnBrk="1" latinLnBrk="0" hangingPunct="1">
                        <a:defRPr kumimoji="1" sz="2400" b="1" kern="1200">
                          <a:solidFill>
                            <a:schemeClr val="lt1"/>
                          </a:solidFill>
                          <a:latin typeface="Century Schoolbook"/>
                        </a:defRPr>
                      </a:lvl9pPr>
                    </a:lstStyle>
                    <a:p>
                      <a:pPr algn="ctr">
                        <a:spcAft>
                          <a:spcPts val="0"/>
                        </a:spcAft>
                      </a:pPr>
                      <a:r>
                        <a:rPr lang="ja-JP" sz="1000" kern="100" dirty="0">
                          <a:effectLst/>
                          <a:latin typeface="+mn-ea"/>
                          <a:ea typeface="+mn-ea"/>
                        </a:rPr>
                        <a:t>安全と安心と快適への支援</a:t>
                      </a:r>
                      <a:endParaRPr lang="ja-JP" sz="1000" kern="100" dirty="0">
                        <a:effectLst/>
                        <a:latin typeface="+mn-ea"/>
                        <a:ea typeface="+mn-ea"/>
                        <a:cs typeface="Times New Roman" panose="02020603050405020304" pitchFamily="18" charset="0"/>
                      </a:endParaRPr>
                    </a:p>
                  </a:txBody>
                  <a:tcPr marL="40151" marR="40151"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私がけがなどで痛い思いをしないように気にかけてくれて、安全で快適な環境で安心して暮らせている。</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私たちは、あなたが安全で快適な環境で安心して暮らせるように努めます。</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extLst>
                  <a:ext uri="{0D108BD9-81ED-4DB2-BD59-A6C34878D82A}">
                    <a16:rowId xmlns="" xmlns:a16="http://schemas.microsoft.com/office/drawing/2014/main" val="10005"/>
                  </a:ext>
                </a:extLst>
              </a:tr>
              <a:tr h="523434">
                <a:tc>
                  <a:txBody>
                    <a:bodyPr/>
                    <a:lstStyle>
                      <a:lvl1pPr marL="0" algn="l" defTabSz="1219170" rtl="0" eaLnBrk="1" latinLnBrk="0" hangingPunct="1">
                        <a:defRPr kumimoji="1" sz="2400" b="1" kern="1200">
                          <a:solidFill>
                            <a:schemeClr val="lt1"/>
                          </a:solidFill>
                          <a:latin typeface="Century Schoolbook"/>
                        </a:defRPr>
                      </a:lvl1pPr>
                      <a:lvl2pPr marL="609585" algn="l" defTabSz="1219170" rtl="0" eaLnBrk="1" latinLnBrk="0" hangingPunct="1">
                        <a:defRPr kumimoji="1" sz="2400" b="1" kern="1200">
                          <a:solidFill>
                            <a:schemeClr val="lt1"/>
                          </a:solidFill>
                          <a:latin typeface="Century Schoolbook"/>
                        </a:defRPr>
                      </a:lvl2pPr>
                      <a:lvl3pPr marL="1219170" algn="l" defTabSz="1219170" rtl="0" eaLnBrk="1" latinLnBrk="0" hangingPunct="1">
                        <a:defRPr kumimoji="1" sz="2400" b="1" kern="1200">
                          <a:solidFill>
                            <a:schemeClr val="lt1"/>
                          </a:solidFill>
                          <a:latin typeface="Century Schoolbook"/>
                        </a:defRPr>
                      </a:lvl3pPr>
                      <a:lvl4pPr marL="1828754" algn="l" defTabSz="1219170" rtl="0" eaLnBrk="1" latinLnBrk="0" hangingPunct="1">
                        <a:defRPr kumimoji="1" sz="2400" b="1" kern="1200">
                          <a:solidFill>
                            <a:schemeClr val="lt1"/>
                          </a:solidFill>
                          <a:latin typeface="Century Schoolbook"/>
                        </a:defRPr>
                      </a:lvl4pPr>
                      <a:lvl5pPr marL="2438339" algn="l" defTabSz="1219170" rtl="0" eaLnBrk="1" latinLnBrk="0" hangingPunct="1">
                        <a:defRPr kumimoji="1" sz="2400" b="1" kern="1200">
                          <a:solidFill>
                            <a:schemeClr val="lt1"/>
                          </a:solidFill>
                          <a:latin typeface="Century Schoolbook"/>
                        </a:defRPr>
                      </a:lvl5pPr>
                      <a:lvl6pPr marL="3047924" algn="l" defTabSz="1219170" rtl="0" eaLnBrk="1" latinLnBrk="0" hangingPunct="1">
                        <a:defRPr kumimoji="1" sz="2400" b="1" kern="1200">
                          <a:solidFill>
                            <a:schemeClr val="lt1"/>
                          </a:solidFill>
                          <a:latin typeface="Century Schoolbook"/>
                        </a:defRPr>
                      </a:lvl6pPr>
                      <a:lvl7pPr marL="3657509" algn="l" defTabSz="1219170" rtl="0" eaLnBrk="1" latinLnBrk="0" hangingPunct="1">
                        <a:defRPr kumimoji="1" sz="2400" b="1" kern="1200">
                          <a:solidFill>
                            <a:schemeClr val="lt1"/>
                          </a:solidFill>
                          <a:latin typeface="Century Schoolbook"/>
                        </a:defRPr>
                      </a:lvl7pPr>
                      <a:lvl8pPr marL="4267093" algn="l" defTabSz="1219170" rtl="0" eaLnBrk="1" latinLnBrk="0" hangingPunct="1">
                        <a:defRPr kumimoji="1" sz="2400" b="1" kern="1200">
                          <a:solidFill>
                            <a:schemeClr val="lt1"/>
                          </a:solidFill>
                          <a:latin typeface="Century Schoolbook"/>
                        </a:defRPr>
                      </a:lvl8pPr>
                      <a:lvl9pPr marL="4876678" algn="l" defTabSz="1219170" rtl="0" eaLnBrk="1" latinLnBrk="0" hangingPunct="1">
                        <a:defRPr kumimoji="1" sz="2400" b="1" kern="1200">
                          <a:solidFill>
                            <a:schemeClr val="lt1"/>
                          </a:solidFill>
                          <a:latin typeface="Century Schoolbook"/>
                        </a:defRPr>
                      </a:lvl9pPr>
                    </a:lstStyle>
                    <a:p>
                      <a:pPr algn="ctr">
                        <a:spcAft>
                          <a:spcPts val="0"/>
                        </a:spcAft>
                      </a:pPr>
                      <a:r>
                        <a:rPr lang="ja-JP" sz="1000" kern="100" dirty="0">
                          <a:effectLst/>
                          <a:latin typeface="+mn-ea"/>
                          <a:ea typeface="+mn-ea"/>
                        </a:rPr>
                        <a:t>生活の継続性への支援</a:t>
                      </a:r>
                      <a:endParaRPr lang="ja-JP" sz="1000" kern="100" dirty="0">
                        <a:effectLst/>
                        <a:latin typeface="+mn-ea"/>
                        <a:ea typeface="+mn-ea"/>
                        <a:cs typeface="Times New Roman" panose="02020603050405020304" pitchFamily="18" charset="0"/>
                      </a:endParaRPr>
                    </a:p>
                  </a:txBody>
                  <a:tcPr marL="40151" marR="40151"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私の大切なものが大事にされていて、今まで暮してきた暮らしぶりが継続できている。</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私たちは、あなたの大切なものを大事に取り扱い、あなたの慣れ親しんだ生活様式を大切にします。</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extLst>
                  <a:ext uri="{0D108BD9-81ED-4DB2-BD59-A6C34878D82A}">
                    <a16:rowId xmlns="" xmlns:a16="http://schemas.microsoft.com/office/drawing/2014/main" val="10006"/>
                  </a:ext>
                </a:extLst>
              </a:tr>
              <a:tr h="375724">
                <a:tc>
                  <a:txBody>
                    <a:bodyPr/>
                    <a:lstStyle>
                      <a:lvl1pPr marL="0" algn="l" defTabSz="1219170" rtl="0" eaLnBrk="1" latinLnBrk="0" hangingPunct="1">
                        <a:defRPr kumimoji="1" sz="2400" b="1" kern="1200">
                          <a:solidFill>
                            <a:schemeClr val="lt1"/>
                          </a:solidFill>
                          <a:latin typeface="Century Schoolbook"/>
                        </a:defRPr>
                      </a:lvl1pPr>
                      <a:lvl2pPr marL="609585" algn="l" defTabSz="1219170" rtl="0" eaLnBrk="1" latinLnBrk="0" hangingPunct="1">
                        <a:defRPr kumimoji="1" sz="2400" b="1" kern="1200">
                          <a:solidFill>
                            <a:schemeClr val="lt1"/>
                          </a:solidFill>
                          <a:latin typeface="Century Schoolbook"/>
                        </a:defRPr>
                      </a:lvl2pPr>
                      <a:lvl3pPr marL="1219170" algn="l" defTabSz="1219170" rtl="0" eaLnBrk="1" latinLnBrk="0" hangingPunct="1">
                        <a:defRPr kumimoji="1" sz="2400" b="1" kern="1200">
                          <a:solidFill>
                            <a:schemeClr val="lt1"/>
                          </a:solidFill>
                          <a:latin typeface="Century Schoolbook"/>
                        </a:defRPr>
                      </a:lvl3pPr>
                      <a:lvl4pPr marL="1828754" algn="l" defTabSz="1219170" rtl="0" eaLnBrk="1" latinLnBrk="0" hangingPunct="1">
                        <a:defRPr kumimoji="1" sz="2400" b="1" kern="1200">
                          <a:solidFill>
                            <a:schemeClr val="lt1"/>
                          </a:solidFill>
                          <a:latin typeface="Century Schoolbook"/>
                        </a:defRPr>
                      </a:lvl4pPr>
                      <a:lvl5pPr marL="2438339" algn="l" defTabSz="1219170" rtl="0" eaLnBrk="1" latinLnBrk="0" hangingPunct="1">
                        <a:defRPr kumimoji="1" sz="2400" b="1" kern="1200">
                          <a:solidFill>
                            <a:schemeClr val="lt1"/>
                          </a:solidFill>
                          <a:latin typeface="Century Schoolbook"/>
                        </a:defRPr>
                      </a:lvl5pPr>
                      <a:lvl6pPr marL="3047924" algn="l" defTabSz="1219170" rtl="0" eaLnBrk="1" latinLnBrk="0" hangingPunct="1">
                        <a:defRPr kumimoji="1" sz="2400" b="1" kern="1200">
                          <a:solidFill>
                            <a:schemeClr val="lt1"/>
                          </a:solidFill>
                          <a:latin typeface="Century Schoolbook"/>
                        </a:defRPr>
                      </a:lvl6pPr>
                      <a:lvl7pPr marL="3657509" algn="l" defTabSz="1219170" rtl="0" eaLnBrk="1" latinLnBrk="0" hangingPunct="1">
                        <a:defRPr kumimoji="1" sz="2400" b="1" kern="1200">
                          <a:solidFill>
                            <a:schemeClr val="lt1"/>
                          </a:solidFill>
                          <a:latin typeface="Century Schoolbook"/>
                        </a:defRPr>
                      </a:lvl7pPr>
                      <a:lvl8pPr marL="4267093" algn="l" defTabSz="1219170" rtl="0" eaLnBrk="1" latinLnBrk="0" hangingPunct="1">
                        <a:defRPr kumimoji="1" sz="2400" b="1" kern="1200">
                          <a:solidFill>
                            <a:schemeClr val="lt1"/>
                          </a:solidFill>
                          <a:latin typeface="Century Schoolbook"/>
                        </a:defRPr>
                      </a:lvl8pPr>
                      <a:lvl9pPr marL="4876678" algn="l" defTabSz="1219170" rtl="0" eaLnBrk="1" latinLnBrk="0" hangingPunct="1">
                        <a:defRPr kumimoji="1" sz="2400" b="1" kern="1200">
                          <a:solidFill>
                            <a:schemeClr val="lt1"/>
                          </a:solidFill>
                          <a:latin typeface="Century Schoolbook"/>
                        </a:defRPr>
                      </a:lvl9pPr>
                    </a:lstStyle>
                    <a:p>
                      <a:pPr algn="ctr">
                        <a:spcAft>
                          <a:spcPts val="0"/>
                        </a:spcAft>
                      </a:pPr>
                      <a:r>
                        <a:rPr lang="ja-JP" sz="1000" kern="100" dirty="0">
                          <a:effectLst/>
                          <a:latin typeface="+mn-ea"/>
                          <a:ea typeface="+mn-ea"/>
                        </a:rPr>
                        <a:t>自己選択への支援</a:t>
                      </a:r>
                      <a:endParaRPr lang="ja-JP" sz="1000" kern="100" dirty="0">
                        <a:effectLst/>
                        <a:latin typeface="+mn-ea"/>
                        <a:ea typeface="+mn-ea"/>
                        <a:cs typeface="Times New Roman" panose="02020603050405020304" pitchFamily="18" charset="0"/>
                      </a:endParaRPr>
                    </a:p>
                  </a:txBody>
                  <a:tcPr marL="40151" marR="40151"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私の生活リズムを大事にし、好き嫌いを言え、些細なわがままに付き合ってくれる人がいる。</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私たちは、あなたの生活リズムや嗜好を大事にして、あなたのこだわりにおつきあいします。</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extLst>
                  <a:ext uri="{0D108BD9-81ED-4DB2-BD59-A6C34878D82A}">
                    <a16:rowId xmlns="" xmlns:a16="http://schemas.microsoft.com/office/drawing/2014/main" val="10007"/>
                  </a:ext>
                </a:extLst>
              </a:tr>
              <a:tr h="523434">
                <a:tc>
                  <a:txBody>
                    <a:bodyPr/>
                    <a:lstStyle>
                      <a:lvl1pPr marL="0" algn="l" defTabSz="1219170" rtl="0" eaLnBrk="1" latinLnBrk="0" hangingPunct="1">
                        <a:defRPr kumimoji="1" sz="2400" b="1" kern="1200">
                          <a:solidFill>
                            <a:schemeClr val="lt1"/>
                          </a:solidFill>
                          <a:latin typeface="Century Schoolbook"/>
                        </a:defRPr>
                      </a:lvl1pPr>
                      <a:lvl2pPr marL="609585" algn="l" defTabSz="1219170" rtl="0" eaLnBrk="1" latinLnBrk="0" hangingPunct="1">
                        <a:defRPr kumimoji="1" sz="2400" b="1" kern="1200">
                          <a:solidFill>
                            <a:schemeClr val="lt1"/>
                          </a:solidFill>
                          <a:latin typeface="Century Schoolbook"/>
                        </a:defRPr>
                      </a:lvl2pPr>
                      <a:lvl3pPr marL="1219170" algn="l" defTabSz="1219170" rtl="0" eaLnBrk="1" latinLnBrk="0" hangingPunct="1">
                        <a:defRPr kumimoji="1" sz="2400" b="1" kern="1200">
                          <a:solidFill>
                            <a:schemeClr val="lt1"/>
                          </a:solidFill>
                          <a:latin typeface="Century Schoolbook"/>
                        </a:defRPr>
                      </a:lvl3pPr>
                      <a:lvl4pPr marL="1828754" algn="l" defTabSz="1219170" rtl="0" eaLnBrk="1" latinLnBrk="0" hangingPunct="1">
                        <a:defRPr kumimoji="1" sz="2400" b="1" kern="1200">
                          <a:solidFill>
                            <a:schemeClr val="lt1"/>
                          </a:solidFill>
                          <a:latin typeface="Century Schoolbook"/>
                        </a:defRPr>
                      </a:lvl4pPr>
                      <a:lvl5pPr marL="2438339" algn="l" defTabSz="1219170" rtl="0" eaLnBrk="1" latinLnBrk="0" hangingPunct="1">
                        <a:defRPr kumimoji="1" sz="2400" b="1" kern="1200">
                          <a:solidFill>
                            <a:schemeClr val="lt1"/>
                          </a:solidFill>
                          <a:latin typeface="Century Schoolbook"/>
                        </a:defRPr>
                      </a:lvl5pPr>
                      <a:lvl6pPr marL="3047924" algn="l" defTabSz="1219170" rtl="0" eaLnBrk="1" latinLnBrk="0" hangingPunct="1">
                        <a:defRPr kumimoji="1" sz="2400" b="1" kern="1200">
                          <a:solidFill>
                            <a:schemeClr val="lt1"/>
                          </a:solidFill>
                          <a:latin typeface="Century Schoolbook"/>
                        </a:defRPr>
                      </a:lvl6pPr>
                      <a:lvl7pPr marL="3657509" algn="l" defTabSz="1219170" rtl="0" eaLnBrk="1" latinLnBrk="0" hangingPunct="1">
                        <a:defRPr kumimoji="1" sz="2400" b="1" kern="1200">
                          <a:solidFill>
                            <a:schemeClr val="lt1"/>
                          </a:solidFill>
                          <a:latin typeface="Century Schoolbook"/>
                        </a:defRPr>
                      </a:lvl7pPr>
                      <a:lvl8pPr marL="4267093" algn="l" defTabSz="1219170" rtl="0" eaLnBrk="1" latinLnBrk="0" hangingPunct="1">
                        <a:defRPr kumimoji="1" sz="2400" b="1" kern="1200">
                          <a:solidFill>
                            <a:schemeClr val="lt1"/>
                          </a:solidFill>
                          <a:latin typeface="Century Schoolbook"/>
                        </a:defRPr>
                      </a:lvl8pPr>
                      <a:lvl9pPr marL="4876678" algn="l" defTabSz="1219170" rtl="0" eaLnBrk="1" latinLnBrk="0" hangingPunct="1">
                        <a:defRPr kumimoji="1" sz="2400" b="1" kern="1200">
                          <a:solidFill>
                            <a:schemeClr val="lt1"/>
                          </a:solidFill>
                          <a:latin typeface="Century Schoolbook"/>
                        </a:defRPr>
                      </a:lvl9pPr>
                    </a:lstStyle>
                    <a:p>
                      <a:pPr algn="ctr">
                        <a:spcAft>
                          <a:spcPts val="0"/>
                        </a:spcAft>
                      </a:pPr>
                      <a:r>
                        <a:rPr lang="ja-JP" sz="1000" kern="100" dirty="0">
                          <a:effectLst/>
                          <a:latin typeface="+mn-ea"/>
                          <a:ea typeface="+mn-ea"/>
                        </a:rPr>
                        <a:t>プライバシーの確保</a:t>
                      </a:r>
                      <a:endParaRPr lang="ja-JP" sz="1000" kern="100" dirty="0">
                        <a:effectLst/>
                        <a:latin typeface="+mn-ea"/>
                        <a:ea typeface="+mn-ea"/>
                        <a:cs typeface="Times New Roman" panose="02020603050405020304" pitchFamily="18" charset="0"/>
                      </a:endParaRPr>
                    </a:p>
                  </a:txBody>
                  <a:tcPr marL="40151" marR="40151"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生活場面での気遣いがあり、恥ずかしい思いをすることがない。</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私たちは、あなたが恥かしい思いをすることがないように努めます。</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extLst>
                  <a:ext uri="{0D108BD9-81ED-4DB2-BD59-A6C34878D82A}">
                    <a16:rowId xmlns="" xmlns:a16="http://schemas.microsoft.com/office/drawing/2014/main" val="10008"/>
                  </a:ext>
                </a:extLst>
              </a:tr>
              <a:tr h="671145">
                <a:tc>
                  <a:txBody>
                    <a:bodyPr/>
                    <a:lstStyle>
                      <a:lvl1pPr marL="0" algn="l" defTabSz="1219170" rtl="0" eaLnBrk="1" latinLnBrk="0" hangingPunct="1">
                        <a:defRPr kumimoji="1" sz="2400" b="1" kern="1200">
                          <a:solidFill>
                            <a:schemeClr val="lt1"/>
                          </a:solidFill>
                          <a:latin typeface="Century Schoolbook"/>
                        </a:defRPr>
                      </a:lvl1pPr>
                      <a:lvl2pPr marL="609585" algn="l" defTabSz="1219170" rtl="0" eaLnBrk="1" latinLnBrk="0" hangingPunct="1">
                        <a:defRPr kumimoji="1" sz="2400" b="1" kern="1200">
                          <a:solidFill>
                            <a:schemeClr val="lt1"/>
                          </a:solidFill>
                          <a:latin typeface="Century Schoolbook"/>
                        </a:defRPr>
                      </a:lvl2pPr>
                      <a:lvl3pPr marL="1219170" algn="l" defTabSz="1219170" rtl="0" eaLnBrk="1" latinLnBrk="0" hangingPunct="1">
                        <a:defRPr kumimoji="1" sz="2400" b="1" kern="1200">
                          <a:solidFill>
                            <a:schemeClr val="lt1"/>
                          </a:solidFill>
                          <a:latin typeface="Century Schoolbook"/>
                        </a:defRPr>
                      </a:lvl3pPr>
                      <a:lvl4pPr marL="1828754" algn="l" defTabSz="1219170" rtl="0" eaLnBrk="1" latinLnBrk="0" hangingPunct="1">
                        <a:defRPr kumimoji="1" sz="2400" b="1" kern="1200">
                          <a:solidFill>
                            <a:schemeClr val="lt1"/>
                          </a:solidFill>
                          <a:latin typeface="Century Schoolbook"/>
                        </a:defRPr>
                      </a:lvl4pPr>
                      <a:lvl5pPr marL="2438339" algn="l" defTabSz="1219170" rtl="0" eaLnBrk="1" latinLnBrk="0" hangingPunct="1">
                        <a:defRPr kumimoji="1" sz="2400" b="1" kern="1200">
                          <a:solidFill>
                            <a:schemeClr val="lt1"/>
                          </a:solidFill>
                          <a:latin typeface="Century Schoolbook"/>
                        </a:defRPr>
                      </a:lvl5pPr>
                      <a:lvl6pPr marL="3047924" algn="l" defTabSz="1219170" rtl="0" eaLnBrk="1" latinLnBrk="0" hangingPunct="1">
                        <a:defRPr kumimoji="1" sz="2400" b="1" kern="1200">
                          <a:solidFill>
                            <a:schemeClr val="lt1"/>
                          </a:solidFill>
                          <a:latin typeface="Century Schoolbook"/>
                        </a:defRPr>
                      </a:lvl6pPr>
                      <a:lvl7pPr marL="3657509" algn="l" defTabSz="1219170" rtl="0" eaLnBrk="1" latinLnBrk="0" hangingPunct="1">
                        <a:defRPr kumimoji="1" sz="2400" b="1" kern="1200">
                          <a:solidFill>
                            <a:schemeClr val="lt1"/>
                          </a:solidFill>
                          <a:latin typeface="Century Schoolbook"/>
                        </a:defRPr>
                      </a:lvl7pPr>
                      <a:lvl8pPr marL="4267093" algn="l" defTabSz="1219170" rtl="0" eaLnBrk="1" latinLnBrk="0" hangingPunct="1">
                        <a:defRPr kumimoji="1" sz="2400" b="1" kern="1200">
                          <a:solidFill>
                            <a:schemeClr val="lt1"/>
                          </a:solidFill>
                          <a:latin typeface="Century Schoolbook"/>
                        </a:defRPr>
                      </a:lvl8pPr>
                      <a:lvl9pPr marL="4876678" algn="l" defTabSz="1219170" rtl="0" eaLnBrk="1" latinLnBrk="0" hangingPunct="1">
                        <a:defRPr kumimoji="1" sz="2400" b="1" kern="1200">
                          <a:solidFill>
                            <a:schemeClr val="lt1"/>
                          </a:solidFill>
                          <a:latin typeface="Century Schoolbook"/>
                        </a:defRPr>
                      </a:lvl9pPr>
                    </a:lstStyle>
                    <a:p>
                      <a:pPr algn="ctr">
                        <a:spcAft>
                          <a:spcPts val="0"/>
                        </a:spcAft>
                      </a:pPr>
                      <a:r>
                        <a:rPr lang="ja-JP" sz="1000" kern="100" dirty="0">
                          <a:effectLst/>
                          <a:latin typeface="+mn-ea"/>
                          <a:ea typeface="+mn-ea"/>
                        </a:rPr>
                        <a:t>入居者同士のふれあいの促進支援</a:t>
                      </a:r>
                      <a:endParaRPr lang="ja-JP" sz="1000" kern="100" dirty="0">
                        <a:effectLst/>
                        <a:latin typeface="+mn-ea"/>
                        <a:ea typeface="+mn-ea"/>
                        <a:cs typeface="Times New Roman" panose="02020603050405020304" pitchFamily="18" charset="0"/>
                      </a:endParaRPr>
                    </a:p>
                  </a:txBody>
                  <a:tcPr marL="40151" marR="40151"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私が生活の中で孤独感を感じないように配慮してくれる。</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私たちは、あなたが生活の中で孤独感を感じることなく暮らせるように支援します。</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extLst>
                  <a:ext uri="{0D108BD9-81ED-4DB2-BD59-A6C34878D82A}">
                    <a16:rowId xmlns="" xmlns:a16="http://schemas.microsoft.com/office/drawing/2014/main" val="10009"/>
                  </a:ext>
                </a:extLst>
              </a:tr>
              <a:tr h="671145">
                <a:tc>
                  <a:txBody>
                    <a:bodyPr/>
                    <a:lstStyle>
                      <a:lvl1pPr marL="0" algn="l" defTabSz="1219170" rtl="0" eaLnBrk="1" latinLnBrk="0" hangingPunct="1">
                        <a:defRPr kumimoji="1" sz="2400" b="1" kern="1200">
                          <a:solidFill>
                            <a:schemeClr val="lt1"/>
                          </a:solidFill>
                          <a:latin typeface="Century Schoolbook"/>
                        </a:defRPr>
                      </a:lvl1pPr>
                      <a:lvl2pPr marL="609585" algn="l" defTabSz="1219170" rtl="0" eaLnBrk="1" latinLnBrk="0" hangingPunct="1">
                        <a:defRPr kumimoji="1" sz="2400" b="1" kern="1200">
                          <a:solidFill>
                            <a:schemeClr val="lt1"/>
                          </a:solidFill>
                          <a:latin typeface="Century Schoolbook"/>
                        </a:defRPr>
                      </a:lvl2pPr>
                      <a:lvl3pPr marL="1219170" algn="l" defTabSz="1219170" rtl="0" eaLnBrk="1" latinLnBrk="0" hangingPunct="1">
                        <a:defRPr kumimoji="1" sz="2400" b="1" kern="1200">
                          <a:solidFill>
                            <a:schemeClr val="lt1"/>
                          </a:solidFill>
                          <a:latin typeface="Century Schoolbook"/>
                        </a:defRPr>
                      </a:lvl3pPr>
                      <a:lvl4pPr marL="1828754" algn="l" defTabSz="1219170" rtl="0" eaLnBrk="1" latinLnBrk="0" hangingPunct="1">
                        <a:defRPr kumimoji="1" sz="2400" b="1" kern="1200">
                          <a:solidFill>
                            <a:schemeClr val="lt1"/>
                          </a:solidFill>
                          <a:latin typeface="Century Schoolbook"/>
                        </a:defRPr>
                      </a:lvl4pPr>
                      <a:lvl5pPr marL="2438339" algn="l" defTabSz="1219170" rtl="0" eaLnBrk="1" latinLnBrk="0" hangingPunct="1">
                        <a:defRPr kumimoji="1" sz="2400" b="1" kern="1200">
                          <a:solidFill>
                            <a:schemeClr val="lt1"/>
                          </a:solidFill>
                          <a:latin typeface="Century Schoolbook"/>
                        </a:defRPr>
                      </a:lvl5pPr>
                      <a:lvl6pPr marL="3047924" algn="l" defTabSz="1219170" rtl="0" eaLnBrk="1" latinLnBrk="0" hangingPunct="1">
                        <a:defRPr kumimoji="1" sz="2400" b="1" kern="1200">
                          <a:solidFill>
                            <a:schemeClr val="lt1"/>
                          </a:solidFill>
                          <a:latin typeface="Century Schoolbook"/>
                        </a:defRPr>
                      </a:lvl6pPr>
                      <a:lvl7pPr marL="3657509" algn="l" defTabSz="1219170" rtl="0" eaLnBrk="1" latinLnBrk="0" hangingPunct="1">
                        <a:defRPr kumimoji="1" sz="2400" b="1" kern="1200">
                          <a:solidFill>
                            <a:schemeClr val="lt1"/>
                          </a:solidFill>
                          <a:latin typeface="Century Schoolbook"/>
                        </a:defRPr>
                      </a:lvl7pPr>
                      <a:lvl8pPr marL="4267093" algn="l" defTabSz="1219170" rtl="0" eaLnBrk="1" latinLnBrk="0" hangingPunct="1">
                        <a:defRPr kumimoji="1" sz="2400" b="1" kern="1200">
                          <a:solidFill>
                            <a:schemeClr val="lt1"/>
                          </a:solidFill>
                          <a:latin typeface="Century Schoolbook"/>
                        </a:defRPr>
                      </a:lvl8pPr>
                      <a:lvl9pPr marL="4876678" algn="l" defTabSz="1219170" rtl="0" eaLnBrk="1" latinLnBrk="0" hangingPunct="1">
                        <a:defRPr kumimoji="1" sz="2400" b="1" kern="1200">
                          <a:solidFill>
                            <a:schemeClr val="lt1"/>
                          </a:solidFill>
                          <a:latin typeface="Century Schoolbook"/>
                        </a:defRPr>
                      </a:lvl9pPr>
                    </a:lstStyle>
                    <a:p>
                      <a:pPr algn="ctr">
                        <a:spcAft>
                          <a:spcPts val="0"/>
                        </a:spcAft>
                      </a:pPr>
                      <a:r>
                        <a:rPr lang="ja-JP" sz="1000" kern="100" dirty="0">
                          <a:effectLst/>
                          <a:latin typeface="+mn-ea"/>
                          <a:ea typeface="+mn-ea"/>
                        </a:rPr>
                        <a:t>家族とのつながりを保てる支援</a:t>
                      </a:r>
                      <a:endParaRPr lang="ja-JP" sz="1000" kern="100" dirty="0">
                        <a:effectLst/>
                        <a:latin typeface="+mn-ea"/>
                        <a:ea typeface="+mn-ea"/>
                        <a:cs typeface="Times New Roman" panose="02020603050405020304" pitchFamily="18" charset="0"/>
                      </a:endParaRPr>
                    </a:p>
                  </a:txBody>
                  <a:tcPr marL="40151" marR="40151"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家族が気兼ねなく遊びに来てくれて、その際家族とゆっくりと過ごせる場所がある。</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私たちは、あなたとご家族の思いを理解し、関係が良好に保てるように支援します。</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20000"/>
                      </a:srgbClr>
                    </a:solidFill>
                  </a:tcPr>
                </a:tc>
                <a:extLst>
                  <a:ext uri="{0D108BD9-81ED-4DB2-BD59-A6C34878D82A}">
                    <a16:rowId xmlns="" xmlns:a16="http://schemas.microsoft.com/office/drawing/2014/main" val="10010"/>
                  </a:ext>
                </a:extLst>
              </a:tr>
              <a:tr h="671145">
                <a:tc>
                  <a:txBody>
                    <a:bodyPr/>
                    <a:lstStyle>
                      <a:lvl1pPr marL="0" algn="l" defTabSz="1219170" rtl="0" eaLnBrk="1" latinLnBrk="0" hangingPunct="1">
                        <a:defRPr kumimoji="1" sz="2400" b="1" kern="1200">
                          <a:solidFill>
                            <a:schemeClr val="lt1"/>
                          </a:solidFill>
                          <a:latin typeface="Century Schoolbook"/>
                        </a:defRPr>
                      </a:lvl1pPr>
                      <a:lvl2pPr marL="609585" algn="l" defTabSz="1219170" rtl="0" eaLnBrk="1" latinLnBrk="0" hangingPunct="1">
                        <a:defRPr kumimoji="1" sz="2400" b="1" kern="1200">
                          <a:solidFill>
                            <a:schemeClr val="lt1"/>
                          </a:solidFill>
                          <a:latin typeface="Century Schoolbook"/>
                        </a:defRPr>
                      </a:lvl2pPr>
                      <a:lvl3pPr marL="1219170" algn="l" defTabSz="1219170" rtl="0" eaLnBrk="1" latinLnBrk="0" hangingPunct="1">
                        <a:defRPr kumimoji="1" sz="2400" b="1" kern="1200">
                          <a:solidFill>
                            <a:schemeClr val="lt1"/>
                          </a:solidFill>
                          <a:latin typeface="Century Schoolbook"/>
                        </a:defRPr>
                      </a:lvl3pPr>
                      <a:lvl4pPr marL="1828754" algn="l" defTabSz="1219170" rtl="0" eaLnBrk="1" latinLnBrk="0" hangingPunct="1">
                        <a:defRPr kumimoji="1" sz="2400" b="1" kern="1200">
                          <a:solidFill>
                            <a:schemeClr val="lt1"/>
                          </a:solidFill>
                          <a:latin typeface="Century Schoolbook"/>
                        </a:defRPr>
                      </a:lvl4pPr>
                      <a:lvl5pPr marL="2438339" algn="l" defTabSz="1219170" rtl="0" eaLnBrk="1" latinLnBrk="0" hangingPunct="1">
                        <a:defRPr kumimoji="1" sz="2400" b="1" kern="1200">
                          <a:solidFill>
                            <a:schemeClr val="lt1"/>
                          </a:solidFill>
                          <a:latin typeface="Century Schoolbook"/>
                        </a:defRPr>
                      </a:lvl5pPr>
                      <a:lvl6pPr marL="3047924" algn="l" defTabSz="1219170" rtl="0" eaLnBrk="1" latinLnBrk="0" hangingPunct="1">
                        <a:defRPr kumimoji="1" sz="2400" b="1" kern="1200">
                          <a:solidFill>
                            <a:schemeClr val="lt1"/>
                          </a:solidFill>
                          <a:latin typeface="Century Schoolbook"/>
                        </a:defRPr>
                      </a:lvl6pPr>
                      <a:lvl7pPr marL="3657509" algn="l" defTabSz="1219170" rtl="0" eaLnBrk="1" latinLnBrk="0" hangingPunct="1">
                        <a:defRPr kumimoji="1" sz="2400" b="1" kern="1200">
                          <a:solidFill>
                            <a:schemeClr val="lt1"/>
                          </a:solidFill>
                          <a:latin typeface="Century Schoolbook"/>
                        </a:defRPr>
                      </a:lvl7pPr>
                      <a:lvl8pPr marL="4267093" algn="l" defTabSz="1219170" rtl="0" eaLnBrk="1" latinLnBrk="0" hangingPunct="1">
                        <a:defRPr kumimoji="1" sz="2400" b="1" kern="1200">
                          <a:solidFill>
                            <a:schemeClr val="lt1"/>
                          </a:solidFill>
                          <a:latin typeface="Century Schoolbook"/>
                        </a:defRPr>
                      </a:lvl8pPr>
                      <a:lvl9pPr marL="4876678" algn="l" defTabSz="1219170" rtl="0" eaLnBrk="1" latinLnBrk="0" hangingPunct="1">
                        <a:defRPr kumimoji="1" sz="2400" b="1" kern="1200">
                          <a:solidFill>
                            <a:schemeClr val="lt1"/>
                          </a:solidFill>
                          <a:latin typeface="Century Schoolbook"/>
                        </a:defRPr>
                      </a:lvl9pPr>
                    </a:lstStyle>
                    <a:p>
                      <a:pPr algn="ctr">
                        <a:spcAft>
                          <a:spcPts val="0"/>
                        </a:spcAft>
                      </a:pPr>
                      <a:r>
                        <a:rPr lang="ja-JP" sz="1000" kern="100" dirty="0">
                          <a:effectLst/>
                          <a:latin typeface="+mn-ea"/>
                          <a:ea typeface="+mn-ea"/>
                        </a:rPr>
                        <a:t>最期を迎えるにふさわしい</a:t>
                      </a:r>
                    </a:p>
                    <a:p>
                      <a:pPr algn="ctr">
                        <a:spcAft>
                          <a:spcPts val="0"/>
                        </a:spcAft>
                      </a:pPr>
                      <a:r>
                        <a:rPr lang="ja-JP" sz="1000" kern="100" dirty="0">
                          <a:effectLst/>
                          <a:latin typeface="+mn-ea"/>
                          <a:ea typeface="+mn-ea"/>
                        </a:rPr>
                        <a:t>環境支援</a:t>
                      </a:r>
                      <a:endParaRPr lang="ja-JP" sz="1000" kern="100" dirty="0">
                        <a:effectLst/>
                        <a:latin typeface="+mn-ea"/>
                        <a:ea typeface="+mn-ea"/>
                        <a:cs typeface="Times New Roman" panose="02020603050405020304" pitchFamily="18" charset="0"/>
                      </a:endParaRPr>
                    </a:p>
                  </a:txBody>
                  <a:tcPr marL="40151" marR="40151"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私が思う人生の最期を生ききるのにふさわしい環境が整っていて、安心して最期を迎えられそうだ。</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tc>
                  <a:txBody>
                    <a:bodyPr/>
                    <a:lstStyle>
                      <a:lvl1pPr marL="0" algn="l" defTabSz="1219170" rtl="0" eaLnBrk="1" latinLnBrk="0" hangingPunct="1">
                        <a:defRPr kumimoji="1" sz="2400" kern="1200">
                          <a:solidFill>
                            <a:schemeClr val="dk1"/>
                          </a:solidFill>
                          <a:latin typeface="Century Schoolbook"/>
                        </a:defRPr>
                      </a:lvl1pPr>
                      <a:lvl2pPr marL="609585" algn="l" defTabSz="1219170" rtl="0" eaLnBrk="1" latinLnBrk="0" hangingPunct="1">
                        <a:defRPr kumimoji="1" sz="2400" kern="1200">
                          <a:solidFill>
                            <a:schemeClr val="dk1"/>
                          </a:solidFill>
                          <a:latin typeface="Century Schoolbook"/>
                        </a:defRPr>
                      </a:lvl2pPr>
                      <a:lvl3pPr marL="1219170" algn="l" defTabSz="1219170" rtl="0" eaLnBrk="1" latinLnBrk="0" hangingPunct="1">
                        <a:defRPr kumimoji="1" sz="2400" kern="1200">
                          <a:solidFill>
                            <a:schemeClr val="dk1"/>
                          </a:solidFill>
                          <a:latin typeface="Century Schoolbook"/>
                        </a:defRPr>
                      </a:lvl3pPr>
                      <a:lvl4pPr marL="1828754" algn="l" defTabSz="1219170" rtl="0" eaLnBrk="1" latinLnBrk="0" hangingPunct="1">
                        <a:defRPr kumimoji="1" sz="2400" kern="1200">
                          <a:solidFill>
                            <a:schemeClr val="dk1"/>
                          </a:solidFill>
                          <a:latin typeface="Century Schoolbook"/>
                        </a:defRPr>
                      </a:lvl4pPr>
                      <a:lvl5pPr marL="2438339" algn="l" defTabSz="1219170" rtl="0" eaLnBrk="1" latinLnBrk="0" hangingPunct="1">
                        <a:defRPr kumimoji="1" sz="2400" kern="1200">
                          <a:solidFill>
                            <a:schemeClr val="dk1"/>
                          </a:solidFill>
                          <a:latin typeface="Century Schoolbook"/>
                        </a:defRPr>
                      </a:lvl5pPr>
                      <a:lvl6pPr marL="3047924" algn="l" defTabSz="1219170" rtl="0" eaLnBrk="1" latinLnBrk="0" hangingPunct="1">
                        <a:defRPr kumimoji="1" sz="2400" kern="1200">
                          <a:solidFill>
                            <a:schemeClr val="dk1"/>
                          </a:solidFill>
                          <a:latin typeface="Century Schoolbook"/>
                        </a:defRPr>
                      </a:lvl6pPr>
                      <a:lvl7pPr marL="3657509" algn="l" defTabSz="1219170" rtl="0" eaLnBrk="1" latinLnBrk="0" hangingPunct="1">
                        <a:defRPr kumimoji="1" sz="2400" kern="1200">
                          <a:solidFill>
                            <a:schemeClr val="dk1"/>
                          </a:solidFill>
                          <a:latin typeface="Century Schoolbook"/>
                        </a:defRPr>
                      </a:lvl7pPr>
                      <a:lvl8pPr marL="4267093" algn="l" defTabSz="1219170" rtl="0" eaLnBrk="1" latinLnBrk="0" hangingPunct="1">
                        <a:defRPr kumimoji="1" sz="2400" kern="1200">
                          <a:solidFill>
                            <a:schemeClr val="dk1"/>
                          </a:solidFill>
                          <a:latin typeface="Century Schoolbook"/>
                        </a:defRPr>
                      </a:lvl8pPr>
                      <a:lvl9pPr marL="4876678" algn="l" defTabSz="1219170" rtl="0" eaLnBrk="1" latinLnBrk="0" hangingPunct="1">
                        <a:defRPr kumimoji="1" sz="2400" kern="1200">
                          <a:solidFill>
                            <a:schemeClr val="dk1"/>
                          </a:solidFill>
                          <a:latin typeface="Century Schoolbook"/>
                        </a:defRPr>
                      </a:lvl9pPr>
                    </a:lstStyle>
                    <a:p>
                      <a:pPr algn="l">
                        <a:spcAft>
                          <a:spcPts val="0"/>
                        </a:spcAft>
                      </a:pPr>
                      <a:r>
                        <a:rPr lang="ja-JP" sz="1000" kern="100" dirty="0">
                          <a:effectLst/>
                          <a:latin typeface="HG丸ｺﾞｼｯｸM-PRO" panose="020F0600000000000000" pitchFamily="50" charset="-128"/>
                          <a:ea typeface="HG丸ｺﾞｼｯｸM-PRO" panose="020F0600000000000000" pitchFamily="50" charset="-128"/>
                        </a:rPr>
                        <a:t>私たちは、あなたの人生の最期をどう過ごしたいのかを理解し、安心して最期を迎えられるように支援します。</a:t>
                      </a:r>
                      <a:endParaRPr lang="ja-JP"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53377" marR="53377" marT="40151" marB="40151"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E8637">
                        <a:tint val="40000"/>
                      </a:srgbClr>
                    </a:solidFill>
                  </a:tcPr>
                </a:tc>
                <a:extLst>
                  <a:ext uri="{0D108BD9-81ED-4DB2-BD59-A6C34878D82A}">
                    <a16:rowId xmlns="" xmlns:a16="http://schemas.microsoft.com/office/drawing/2014/main" val="10011"/>
                  </a:ext>
                </a:extLst>
              </a:tr>
            </a:tbl>
          </a:graphicData>
        </a:graphic>
      </p:graphicFrame>
      <p:sp>
        <p:nvSpPr>
          <p:cNvPr id="3" name="スライド番号プレースホルダー 2"/>
          <p:cNvSpPr>
            <a:spLocks noGrp="1"/>
          </p:cNvSpPr>
          <p:nvPr>
            <p:ph type="sldNum" sz="quarter" idx="12"/>
          </p:nvPr>
        </p:nvSpPr>
        <p:spPr/>
        <p:txBody>
          <a:bodyPr/>
          <a:lstStyle/>
          <a:p>
            <a:fld id="{ECD45430-9DA8-45E0-A9CB-F9A8E2941524}" type="slidenum">
              <a:rPr lang="ja-JP" altLang="en-US" smtClean="0">
                <a:solidFill>
                  <a:srgbClr val="073E87"/>
                </a:solidFill>
              </a:rPr>
              <a:pPr/>
              <a:t>95</a:t>
            </a:fld>
            <a:endParaRPr lang="ja-JP" altLang="en-US">
              <a:solidFill>
                <a:srgbClr val="073E87"/>
              </a:solidFill>
            </a:endParaRPr>
          </a:p>
        </p:txBody>
      </p:sp>
    </p:spTree>
    <p:extLst>
      <p:ext uri="{BB962C8B-B14F-4D97-AF65-F5344CB8AC3E}">
        <p14:creationId xmlns:p14="http://schemas.microsoft.com/office/powerpoint/2010/main" val="34061800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952625" y="2762250"/>
            <a:ext cx="4933950" cy="1107996"/>
          </a:xfrm>
          <a:prstGeom prst="rect">
            <a:avLst/>
          </a:prstGeom>
          <a:noFill/>
        </p:spPr>
        <p:txBody>
          <a:bodyPr wrap="square" rtlCol="0">
            <a:spAutoFit/>
          </a:bodyPr>
          <a:lstStyle/>
          <a:p>
            <a:pPr algn="ctr"/>
            <a:r>
              <a:rPr kumimoji="1" lang="ja-JP" altLang="en-US" sz="6600" dirty="0" smtClean="0">
                <a:latin typeface="HGP明朝E" panose="02020900000000000000" pitchFamily="18" charset="-128"/>
                <a:ea typeface="HGP明朝E" panose="02020900000000000000" pitchFamily="18" charset="-128"/>
              </a:rPr>
              <a:t>資　料　集</a:t>
            </a:r>
            <a:endParaRPr kumimoji="1" lang="ja-JP" altLang="en-US" sz="6600" dirty="0">
              <a:latin typeface="HGP明朝E" panose="02020900000000000000" pitchFamily="18" charset="-128"/>
              <a:ea typeface="HGP明朝E" panose="02020900000000000000" pitchFamily="18" charset="-128"/>
            </a:endParaRPr>
          </a:p>
        </p:txBody>
      </p:sp>
      <p:sp>
        <p:nvSpPr>
          <p:cNvPr id="3" name="スライド番号プレースホルダー 2"/>
          <p:cNvSpPr>
            <a:spLocks noGrp="1"/>
          </p:cNvSpPr>
          <p:nvPr>
            <p:ph type="sldNum" sz="quarter" idx="12"/>
          </p:nvPr>
        </p:nvSpPr>
        <p:spPr/>
        <p:txBody>
          <a:bodyPr/>
          <a:lstStyle/>
          <a:p>
            <a:fld id="{ECD45430-9DA8-45E0-A9CB-F9A8E2941524}" type="slidenum">
              <a:rPr lang="ja-JP" altLang="en-US" smtClean="0">
                <a:solidFill>
                  <a:srgbClr val="073E87"/>
                </a:solidFill>
              </a:rPr>
              <a:pPr/>
              <a:t>96</a:t>
            </a:fld>
            <a:endParaRPr lang="ja-JP" altLang="en-US">
              <a:solidFill>
                <a:srgbClr val="073E87"/>
              </a:solidFill>
            </a:endParaRPr>
          </a:p>
        </p:txBody>
      </p:sp>
    </p:spTree>
    <p:extLst>
      <p:ext uri="{BB962C8B-B14F-4D97-AF65-F5344CB8AC3E}">
        <p14:creationId xmlns:p14="http://schemas.microsoft.com/office/powerpoint/2010/main" val="384593025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836" y="132890"/>
            <a:ext cx="8802328" cy="6592220"/>
          </a:xfrm>
          <a:prstGeom prst="rect">
            <a:avLst/>
          </a:prstGeom>
        </p:spPr>
      </p:pic>
      <p:sp>
        <p:nvSpPr>
          <p:cNvPr id="3" name="スライド番号プレースホルダー 2"/>
          <p:cNvSpPr>
            <a:spLocks noGrp="1"/>
          </p:cNvSpPr>
          <p:nvPr>
            <p:ph type="sldNum" sz="quarter" idx="12"/>
          </p:nvPr>
        </p:nvSpPr>
        <p:spPr/>
        <p:txBody>
          <a:bodyPr/>
          <a:lstStyle/>
          <a:p>
            <a:fld id="{37301AFC-FF9E-48C0-9178-2F56D3CD311A}" type="slidenum">
              <a:rPr kumimoji="1" lang="ja-JP" altLang="en-US" smtClean="0"/>
              <a:t>97</a:t>
            </a:fld>
            <a:endParaRPr kumimoji="1" lang="ja-JP" altLang="en-US"/>
          </a:p>
        </p:txBody>
      </p:sp>
    </p:spTree>
    <p:extLst>
      <p:ext uri="{BB962C8B-B14F-4D97-AF65-F5344CB8AC3E}">
        <p14:creationId xmlns:p14="http://schemas.microsoft.com/office/powerpoint/2010/main" val="204938267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888" y="99548"/>
            <a:ext cx="8402223" cy="6658904"/>
          </a:xfrm>
          <a:prstGeom prst="rect">
            <a:avLst/>
          </a:prstGeom>
        </p:spPr>
      </p:pic>
      <p:sp>
        <p:nvSpPr>
          <p:cNvPr id="3" name="スライド番号プレースホルダー 2"/>
          <p:cNvSpPr>
            <a:spLocks noGrp="1"/>
          </p:cNvSpPr>
          <p:nvPr>
            <p:ph type="sldNum" sz="quarter" idx="12"/>
          </p:nvPr>
        </p:nvSpPr>
        <p:spPr/>
        <p:txBody>
          <a:bodyPr/>
          <a:lstStyle/>
          <a:p>
            <a:fld id="{37301AFC-FF9E-48C0-9178-2F56D3CD311A}" type="slidenum">
              <a:rPr kumimoji="1" lang="ja-JP" altLang="en-US" smtClean="0"/>
              <a:t>98</a:t>
            </a:fld>
            <a:endParaRPr kumimoji="1" lang="ja-JP" altLang="en-US"/>
          </a:p>
        </p:txBody>
      </p:sp>
    </p:spTree>
    <p:extLst>
      <p:ext uri="{BB962C8B-B14F-4D97-AF65-F5344CB8AC3E}">
        <p14:creationId xmlns:p14="http://schemas.microsoft.com/office/powerpoint/2010/main" val="220256162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57" y="94784"/>
            <a:ext cx="8859486" cy="6668431"/>
          </a:xfrm>
          <a:prstGeom prst="rect">
            <a:avLst/>
          </a:prstGeom>
        </p:spPr>
      </p:pic>
      <p:sp>
        <p:nvSpPr>
          <p:cNvPr id="3" name="スライド番号プレースホルダー 2"/>
          <p:cNvSpPr>
            <a:spLocks noGrp="1"/>
          </p:cNvSpPr>
          <p:nvPr>
            <p:ph type="sldNum" sz="quarter" idx="12"/>
          </p:nvPr>
        </p:nvSpPr>
        <p:spPr/>
        <p:txBody>
          <a:bodyPr/>
          <a:lstStyle/>
          <a:p>
            <a:fld id="{37301AFC-FF9E-48C0-9178-2F56D3CD311A}" type="slidenum">
              <a:rPr kumimoji="1" lang="ja-JP" altLang="en-US" smtClean="0"/>
              <a:t>99</a:t>
            </a:fld>
            <a:endParaRPr kumimoji="1" lang="ja-JP" altLang="en-US"/>
          </a:p>
        </p:txBody>
      </p:sp>
    </p:spTree>
    <p:extLst>
      <p:ext uri="{BB962C8B-B14F-4D97-AF65-F5344CB8AC3E}">
        <p14:creationId xmlns:p14="http://schemas.microsoft.com/office/powerpoint/2010/main" val="325776097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_rels/theme7.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オーガニック">
  <a:themeElements>
    <a:clrScheme name="オーガニック">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4"/>
      </a:accent6>
      <a:hlink>
        <a:srgbClr val="BB7826"/>
      </a:hlink>
      <a:folHlink>
        <a:srgbClr val="CF9C5F"/>
      </a:folHlink>
    </a:clrScheme>
    <a:fontScheme name="オーガニック">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オーガニック">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10.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基礎">
  <a:themeElements>
    <a:clrScheme name="基礎">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基礎">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基礎">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12.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基礎">
  <a:themeElements>
    <a:clrScheme name="基礎">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基礎">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基礎">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ウェーブ">
  <a:themeElements>
    <a:clrScheme name="ウェーブ">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ウェーブ">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ェーブ">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5.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スパイス">
  <a:themeElements>
    <a:clrScheme name="スパイス">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スパイス">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スパイス">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kumimoji="1" dirty="0" smtClean="0"/>
        </a:defPPr>
      </a:lstStyle>
    </a:txDef>
  </a:objectDefaults>
  <a:extraClrSchemeLst/>
</a:theme>
</file>

<file path=ppt/theme/theme9.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1151</TotalTime>
  <Words>4326</Words>
  <Application>Microsoft Office PowerPoint</Application>
  <PresentationFormat>画面に合わせる (4:3)</PresentationFormat>
  <Paragraphs>899</Paragraphs>
  <Slides>105</Slides>
  <Notes>4</Notes>
  <HiddenSlides>0</HiddenSlides>
  <MMClips>0</MMClips>
  <ScaleCrop>false</ScaleCrop>
  <HeadingPairs>
    <vt:vector size="6" baseType="variant">
      <vt:variant>
        <vt:lpstr>使用されているフォント</vt:lpstr>
      </vt:variant>
      <vt:variant>
        <vt:i4>29</vt:i4>
      </vt:variant>
      <vt:variant>
        <vt:lpstr>テーマ</vt:lpstr>
      </vt:variant>
      <vt:variant>
        <vt:i4>13</vt:i4>
      </vt:variant>
      <vt:variant>
        <vt:lpstr>スライド タイトル</vt:lpstr>
      </vt:variant>
      <vt:variant>
        <vt:i4>105</vt:i4>
      </vt:variant>
    </vt:vector>
  </HeadingPairs>
  <TitlesOfParts>
    <vt:vector size="147" baseType="lpstr">
      <vt:lpstr>Century Schoolbook</vt:lpstr>
      <vt:lpstr>ＤＦＰ細丸ゴシック体</vt:lpstr>
      <vt:lpstr>HGP創英ﾌﾟﾚｾﾞﾝｽEB</vt:lpstr>
      <vt:lpstr>HGP創英角ｺﾞｼｯｸUB</vt:lpstr>
      <vt:lpstr>HGP創英角ﾎﾟｯﾌﾟ体</vt:lpstr>
      <vt:lpstr>HGP明朝B</vt:lpstr>
      <vt:lpstr>HGP明朝E</vt:lpstr>
      <vt:lpstr>HGSｺﾞｼｯｸE</vt:lpstr>
      <vt:lpstr>HGS創英角ﾎﾟｯﾌﾟ体</vt:lpstr>
      <vt:lpstr>HGS明朝B</vt:lpstr>
      <vt:lpstr>HGS明朝E</vt:lpstr>
      <vt:lpstr>HG丸ｺﾞｼｯｸM-PRO</vt:lpstr>
      <vt:lpstr>ＭＳ Ｐゴシック</vt:lpstr>
      <vt:lpstr>ＭＳ Ｐ明朝</vt:lpstr>
      <vt:lpstr>ＭＳ ゴシック</vt:lpstr>
      <vt:lpstr>メイリオ</vt:lpstr>
      <vt:lpstr>Aharoni</vt:lpstr>
      <vt:lpstr>Arial</vt:lpstr>
      <vt:lpstr>Calibri</vt:lpstr>
      <vt:lpstr>Calibri Light</vt:lpstr>
      <vt:lpstr>Candara</vt:lpstr>
      <vt:lpstr>Corbel</vt:lpstr>
      <vt:lpstr>Garamond</vt:lpstr>
      <vt:lpstr>Impact</vt:lpstr>
      <vt:lpstr>Symbol</vt:lpstr>
      <vt:lpstr>Times New Roman</vt:lpstr>
      <vt:lpstr>Wingdings</vt:lpstr>
      <vt:lpstr>Wingdings 2</vt:lpstr>
      <vt:lpstr>Wingdings 3</vt:lpstr>
      <vt:lpstr>オーガニック</vt:lpstr>
      <vt:lpstr>基礎</vt:lpstr>
      <vt:lpstr>Office ​​テーマ</vt:lpstr>
      <vt:lpstr>ウェーブ</vt:lpstr>
      <vt:lpstr>標準デザイン</vt:lpstr>
      <vt:lpstr>1_標準デザイン</vt:lpstr>
      <vt:lpstr>スパイス</vt:lpstr>
      <vt:lpstr>Office テーマ</vt:lpstr>
      <vt:lpstr>1_Office ​​テーマ</vt:lpstr>
      <vt:lpstr>2_Office ​​テーマ</vt:lpstr>
      <vt:lpstr>1_基礎</vt:lpstr>
      <vt:lpstr>4_Office テーマ</vt:lpstr>
      <vt:lpstr>2_Office テーマ</vt:lpstr>
      <vt:lpstr>介護福祉の「匠」を育てる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京都の出発点･･</vt:lpstr>
      <vt:lpstr>PowerPoint プレゼンテーション</vt:lpstr>
      <vt:lpstr>こうした問題を机上の空論ではなく本気で 解決し、京都に認知症ケアを確立する試み･･･</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京都文書の通奏低音   「認知症の疾病観を変える」  （2004ADI国際会議が起点）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法人運営の理論と方法論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Well-being 　or　 Ill-being ?</vt:lpstr>
      <vt:lpstr>これからの施設運営マネジメント</vt:lpstr>
      <vt:lpstr>PowerPoint プレゼンテーション</vt:lpstr>
      <vt:lpstr>PowerPoint プレゼンテーション</vt:lpstr>
      <vt:lpstr>PowerPoint プレゼンテーション</vt:lpstr>
      <vt:lpstr>ケアの「標準化」と「画一化」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介護の「匠」を育てる</dc:title>
  <dc:creator>280210hashi</dc:creator>
  <cp:lastModifiedBy>280210hashi</cp:lastModifiedBy>
  <cp:revision>48</cp:revision>
  <dcterms:created xsi:type="dcterms:W3CDTF">2017-06-19T07:10:51Z</dcterms:created>
  <dcterms:modified xsi:type="dcterms:W3CDTF">2017-06-25T08:08:12Z</dcterms:modified>
</cp:coreProperties>
</file>