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9" r:id="rId2"/>
    <p:sldMasterId id="2147483821" r:id="rId3"/>
    <p:sldMasterId id="2147484175" r:id="rId4"/>
    <p:sldMasterId id="2147484199" r:id="rId5"/>
    <p:sldMasterId id="2147484247" r:id="rId6"/>
    <p:sldMasterId id="2147484970" r:id="rId7"/>
    <p:sldMasterId id="2147484994" r:id="rId8"/>
  </p:sldMasterIdLst>
  <p:notesMasterIdLst>
    <p:notesMasterId r:id="rId51"/>
  </p:notesMasterIdLst>
  <p:handoutMasterIdLst>
    <p:handoutMasterId r:id="rId52"/>
  </p:handoutMasterIdLst>
  <p:sldIdLst>
    <p:sldId id="634" r:id="rId9"/>
    <p:sldId id="1173" r:id="rId10"/>
    <p:sldId id="1001" r:id="rId11"/>
    <p:sldId id="1057" r:id="rId12"/>
    <p:sldId id="1039" r:id="rId13"/>
    <p:sldId id="1174" r:id="rId14"/>
    <p:sldId id="1175" r:id="rId15"/>
    <p:sldId id="1004" r:id="rId16"/>
    <p:sldId id="966" r:id="rId17"/>
    <p:sldId id="969" r:id="rId18"/>
    <p:sldId id="971" r:id="rId19"/>
    <p:sldId id="970" r:id="rId20"/>
    <p:sldId id="972" r:id="rId21"/>
    <p:sldId id="1182" r:id="rId22"/>
    <p:sldId id="1005" r:id="rId23"/>
    <p:sldId id="1006" r:id="rId24"/>
    <p:sldId id="1007" r:id="rId25"/>
    <p:sldId id="1008" r:id="rId26"/>
    <p:sldId id="1009" r:id="rId27"/>
    <p:sldId id="1010" r:id="rId28"/>
    <p:sldId id="1014" r:id="rId29"/>
    <p:sldId id="1015" r:id="rId30"/>
    <p:sldId id="1011" r:id="rId31"/>
    <p:sldId id="1012" r:id="rId32"/>
    <p:sldId id="1017" r:id="rId33"/>
    <p:sldId id="1018" r:id="rId34"/>
    <p:sldId id="1177" r:id="rId35"/>
    <p:sldId id="1178" r:id="rId36"/>
    <p:sldId id="1118" r:id="rId37"/>
    <p:sldId id="1119" r:id="rId38"/>
    <p:sldId id="1120" r:id="rId39"/>
    <p:sldId id="1121" r:id="rId40"/>
    <p:sldId id="1176" r:id="rId41"/>
    <p:sldId id="1137" r:id="rId42"/>
    <p:sldId id="1138" r:id="rId43"/>
    <p:sldId id="1139" r:id="rId44"/>
    <p:sldId id="1140" r:id="rId45"/>
    <p:sldId id="1162" r:id="rId46"/>
    <p:sldId id="1183" r:id="rId47"/>
    <p:sldId id="1184" r:id="rId48"/>
    <p:sldId id="1185" r:id="rId49"/>
    <p:sldId id="1165" r:id="rId50"/>
  </p:sldIdLst>
  <p:sldSz cx="9144000" cy="6858000" type="screen4x3"/>
  <p:notesSz cx="6805613" cy="993933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99"/>
    <a:srgbClr val="FFCCFF"/>
    <a:srgbClr val="FFFFCC"/>
    <a:srgbClr val="FF66FF"/>
    <a:srgbClr val="FF0000"/>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0929"/>
  </p:normalViewPr>
  <p:slideViewPr>
    <p:cSldViewPr showGuides="1">
      <p:cViewPr varScale="1">
        <p:scale>
          <a:sx n="98" d="100"/>
          <a:sy n="98" d="100"/>
        </p:scale>
        <p:origin x="-3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2718" y="1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ftr" sz="quarter" idx="2"/>
          </p:nvPr>
        </p:nvSpPr>
        <p:spPr bwMode="auto">
          <a:xfrm>
            <a:off x="996950" y="9386888"/>
            <a:ext cx="4813300" cy="552450"/>
          </a:xfrm>
          <a:prstGeom prst="rect">
            <a:avLst/>
          </a:prstGeom>
          <a:noFill/>
          <a:ln w="9525">
            <a:noFill/>
            <a:miter lim="800000"/>
            <a:headEnd/>
            <a:tailEnd/>
          </a:ln>
          <a:effectLst/>
        </p:spPr>
        <p:txBody>
          <a:bodyPr vert="horz" wrap="square" lIns="95669" tIns="47834" rIns="95669" bIns="47834" numCol="1" anchor="b" anchorCtr="0" compatLnSpc="1">
            <a:prstTxWarp prst="textNoShape">
              <a:avLst/>
            </a:prstTxWarp>
          </a:bodyPr>
          <a:lstStyle>
            <a:lvl1pPr algn="ctr" defTabSz="957302" eaLnBrk="1" hangingPunct="1">
              <a:defRPr sz="1100">
                <a:latin typeface="Times New Roman" charset="0"/>
                <a:ea typeface="ＭＳ Ｐゴシック" pitchFamily="50" charset="-128"/>
              </a:defRPr>
            </a:lvl1pPr>
          </a:lstStyle>
          <a:p>
            <a:pPr>
              <a:defRPr/>
            </a:pPr>
            <a:r>
              <a:rPr lang="en-US" dirty="0"/>
              <a:t>Copyright(C)　</a:t>
            </a:r>
            <a:r>
              <a:rPr lang="en-US" dirty="0" smtClean="0"/>
              <a:t>2015  Kazutoshi </a:t>
            </a:r>
            <a:r>
              <a:rPr lang="en-US" dirty="0"/>
              <a:t>Furukawa. All rights reserved.</a:t>
            </a:r>
            <a:endParaRPr lang="ja-JP" altLang="en-US" dirty="0"/>
          </a:p>
        </p:txBody>
      </p:sp>
      <p:sp>
        <p:nvSpPr>
          <p:cNvPr id="4" name="スライド番号プレースホルダ 3"/>
          <p:cNvSpPr>
            <a:spLocks noGrp="1"/>
          </p:cNvSpPr>
          <p:nvPr>
            <p:ph type="sldNum" sz="quarter" idx="3"/>
          </p:nvPr>
        </p:nvSpPr>
        <p:spPr>
          <a:xfrm>
            <a:off x="5865813" y="9440863"/>
            <a:ext cx="938212" cy="496887"/>
          </a:xfrm>
          <a:prstGeom prst="rect">
            <a:avLst/>
          </a:prstGeom>
        </p:spPr>
        <p:txBody>
          <a:bodyPr vert="horz" wrap="square" lIns="92165" tIns="46083" rIns="92165" bIns="46083" numCol="1" anchor="b" anchorCtr="0" compatLnSpc="1">
            <a:prstTxWarp prst="textNoShape">
              <a:avLst/>
            </a:prstTxWarp>
          </a:bodyPr>
          <a:lstStyle>
            <a:lvl1pPr algn="r" eaLnBrk="1" hangingPunct="1">
              <a:defRPr sz="1200"/>
            </a:lvl1pPr>
          </a:lstStyle>
          <a:p>
            <a:pPr>
              <a:defRPr/>
            </a:pPr>
            <a:fld id="{FB62E988-39E1-461E-A066-B94F994D9BD8}" type="slidenum">
              <a:rPr lang="ja-JP" altLang="en-US"/>
              <a:pPr>
                <a:defRPr/>
              </a:pPr>
              <a:t>‹#›</a:t>
            </a:fld>
            <a:endParaRPr lang="ja-JP" altLang="en-US"/>
          </a:p>
        </p:txBody>
      </p:sp>
    </p:spTree>
    <p:extLst>
      <p:ext uri="{BB962C8B-B14F-4D97-AF65-F5344CB8AC3E}">
        <p14:creationId xmlns:p14="http://schemas.microsoft.com/office/powerpoint/2010/main" val="1427780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7988" cy="495300"/>
          </a:xfrm>
          <a:prstGeom prst="rect">
            <a:avLst/>
          </a:prstGeom>
          <a:noFill/>
          <a:ln w="9525">
            <a:noFill/>
            <a:miter lim="800000"/>
            <a:headEnd/>
            <a:tailEnd/>
          </a:ln>
          <a:effectLst/>
        </p:spPr>
        <p:txBody>
          <a:bodyPr vert="horz" wrap="square" lIns="95669" tIns="47834" rIns="95669" bIns="47834" numCol="1" anchor="t" anchorCtr="0" compatLnSpc="1">
            <a:prstTxWarp prst="textNoShape">
              <a:avLst/>
            </a:prstTxWarp>
          </a:bodyPr>
          <a:lstStyle>
            <a:lvl1pPr defTabSz="957302" eaLnBrk="1" hangingPunct="1">
              <a:defRPr sz="1300">
                <a:latin typeface="Times New Roman" charset="0"/>
                <a:ea typeface="ＭＳ Ｐゴシック" pitchFamily="50" charset="-128"/>
              </a:defRPr>
            </a:lvl1pPr>
          </a:lstStyle>
          <a:p>
            <a:pPr>
              <a:defRPr/>
            </a:pPr>
            <a:endParaRPr lang="en-US" altLang="ja-JP"/>
          </a:p>
        </p:txBody>
      </p:sp>
      <p:sp>
        <p:nvSpPr>
          <p:cNvPr id="37891" name="Rectangle 3"/>
          <p:cNvSpPr>
            <a:spLocks noGrp="1" noChangeArrowheads="1"/>
          </p:cNvSpPr>
          <p:nvPr>
            <p:ph type="dt" idx="1"/>
          </p:nvPr>
        </p:nvSpPr>
        <p:spPr bwMode="auto">
          <a:xfrm>
            <a:off x="3857625" y="0"/>
            <a:ext cx="2947988" cy="495300"/>
          </a:xfrm>
          <a:prstGeom prst="rect">
            <a:avLst/>
          </a:prstGeom>
          <a:noFill/>
          <a:ln w="9525">
            <a:noFill/>
            <a:miter lim="800000"/>
            <a:headEnd/>
            <a:tailEnd/>
          </a:ln>
          <a:effectLst/>
        </p:spPr>
        <p:txBody>
          <a:bodyPr vert="horz" wrap="square" lIns="95669" tIns="47834" rIns="95669" bIns="47834" numCol="1" anchor="t" anchorCtr="0" compatLnSpc="1">
            <a:prstTxWarp prst="textNoShape">
              <a:avLst/>
            </a:prstTxWarp>
          </a:bodyPr>
          <a:lstStyle>
            <a:lvl1pPr algn="r" defTabSz="957302" eaLnBrk="1" hangingPunct="1">
              <a:defRPr sz="1300">
                <a:latin typeface="Times New Roman"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915988" y="744538"/>
            <a:ext cx="4973637"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08050" y="4721225"/>
            <a:ext cx="4989513" cy="4473575"/>
          </a:xfrm>
          <a:prstGeom prst="rect">
            <a:avLst/>
          </a:prstGeom>
          <a:noFill/>
          <a:ln w="9525">
            <a:noFill/>
            <a:miter lim="800000"/>
            <a:headEnd/>
            <a:tailEnd/>
          </a:ln>
          <a:effectLst/>
        </p:spPr>
        <p:txBody>
          <a:bodyPr vert="horz" wrap="square" lIns="95669" tIns="47834" rIns="95669" bIns="4783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7894" name="Rectangle 6"/>
          <p:cNvSpPr>
            <a:spLocks noGrp="1" noChangeArrowheads="1"/>
          </p:cNvSpPr>
          <p:nvPr>
            <p:ph type="ftr" sz="quarter" idx="4"/>
          </p:nvPr>
        </p:nvSpPr>
        <p:spPr bwMode="auto">
          <a:xfrm>
            <a:off x="0" y="9444038"/>
            <a:ext cx="2947988" cy="495300"/>
          </a:xfrm>
          <a:prstGeom prst="rect">
            <a:avLst/>
          </a:prstGeom>
          <a:noFill/>
          <a:ln w="9525">
            <a:noFill/>
            <a:miter lim="800000"/>
            <a:headEnd/>
            <a:tailEnd/>
          </a:ln>
          <a:effectLst/>
        </p:spPr>
        <p:txBody>
          <a:bodyPr vert="horz" wrap="square" lIns="95669" tIns="47834" rIns="95669" bIns="47834" numCol="1" anchor="b" anchorCtr="0" compatLnSpc="1">
            <a:prstTxWarp prst="textNoShape">
              <a:avLst/>
            </a:prstTxWarp>
          </a:bodyPr>
          <a:lstStyle>
            <a:lvl1pPr defTabSz="957302" eaLnBrk="1" hangingPunct="1">
              <a:defRPr sz="1300">
                <a:latin typeface="Times New Roman" charset="0"/>
                <a:ea typeface="ＭＳ Ｐゴシック" pitchFamily="50" charset="-128"/>
              </a:defRPr>
            </a:lvl1pPr>
          </a:lstStyle>
          <a:p>
            <a:pPr>
              <a:defRPr/>
            </a:pPr>
            <a:r>
              <a:rPr lang="en-US" altLang="ja-JP"/>
              <a:t>Copyright(C)</a:t>
            </a:r>
            <a:r>
              <a:rPr lang="ja-JP" altLang="en-US"/>
              <a:t>　</a:t>
            </a:r>
            <a:r>
              <a:rPr lang="en-US" altLang="ja-JP"/>
              <a:t>2009 Kazutoshi Furukawa. All rights reserved.</a:t>
            </a:r>
          </a:p>
        </p:txBody>
      </p:sp>
      <p:sp>
        <p:nvSpPr>
          <p:cNvPr id="37895" name="Rectangle 7"/>
          <p:cNvSpPr>
            <a:spLocks noGrp="1" noChangeArrowheads="1"/>
          </p:cNvSpPr>
          <p:nvPr>
            <p:ph type="sldNum" sz="quarter" idx="5"/>
          </p:nvPr>
        </p:nvSpPr>
        <p:spPr bwMode="auto">
          <a:xfrm>
            <a:off x="3857625" y="9444038"/>
            <a:ext cx="2947988" cy="495300"/>
          </a:xfrm>
          <a:prstGeom prst="rect">
            <a:avLst/>
          </a:prstGeom>
          <a:noFill/>
          <a:ln w="9525">
            <a:noFill/>
            <a:miter lim="800000"/>
            <a:headEnd/>
            <a:tailEnd/>
          </a:ln>
          <a:effectLst/>
        </p:spPr>
        <p:txBody>
          <a:bodyPr vert="horz" wrap="square" lIns="95669" tIns="47834" rIns="95669" bIns="47834" numCol="1" anchor="b" anchorCtr="0" compatLnSpc="1">
            <a:prstTxWarp prst="textNoShape">
              <a:avLst/>
            </a:prstTxWarp>
          </a:bodyPr>
          <a:lstStyle>
            <a:lvl1pPr algn="r" defTabSz="957263" eaLnBrk="1" hangingPunct="1">
              <a:defRPr sz="1300"/>
            </a:lvl1pPr>
          </a:lstStyle>
          <a:p>
            <a:pPr>
              <a:defRPr/>
            </a:pPr>
            <a:fld id="{C6566F3A-28A0-43E1-B280-0F2DDCD1891C}" type="slidenum">
              <a:rPr lang="en-US" altLang="ja-JP"/>
              <a:pPr>
                <a:defRPr/>
              </a:pPr>
              <a:t>‹#›</a:t>
            </a:fld>
            <a:endParaRPr lang="en-US" altLang="ja-JP"/>
          </a:p>
        </p:txBody>
      </p:sp>
    </p:spTree>
    <p:extLst>
      <p:ext uri="{BB962C8B-B14F-4D97-AF65-F5344CB8AC3E}">
        <p14:creationId xmlns:p14="http://schemas.microsoft.com/office/powerpoint/2010/main" val="335101099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anose="02020603050405020304" pitchFamily="18" charset="0"/>
            </a:endParaRPr>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956ED19-D980-4E99-B0AA-DA6E96AB459E}" type="slidenum">
              <a:rPr lang="en-US" altLang="ja-JP" sz="1300" smtClean="0">
                <a:ea typeface="ＭＳ Ｐゴシック" panose="020B0600070205080204" pitchFamily="50" charset="-128"/>
              </a:rPr>
              <a:pPr>
                <a:spcBef>
                  <a:spcPct val="0"/>
                </a:spcBef>
              </a:pPr>
              <a:t>1</a:t>
            </a:fld>
            <a:endParaRPr lang="en-US" altLang="ja-JP" sz="1300" smtClean="0">
              <a:ea typeface="ＭＳ Ｐゴシック" panose="020B0600070205080204" pitchFamily="50" charset="-128"/>
            </a:endParaRPr>
          </a:p>
        </p:txBody>
      </p:sp>
      <p:sp>
        <p:nvSpPr>
          <p:cNvPr id="35845" name="フッター プレースホルダ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56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56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r>
              <a:rPr lang="en-US" altLang="ja-JP" sz="1300" smtClean="0">
                <a:ea typeface="ＭＳ Ｐゴシック" panose="020B0600070205080204" pitchFamily="50" charset="-128"/>
              </a:rPr>
              <a:t>Copyright(C)</a:t>
            </a:r>
            <a:r>
              <a:rPr lang="ja-JP" altLang="en-US" sz="1300" smtClean="0">
                <a:ea typeface="ＭＳ Ｐゴシック" panose="020B0600070205080204" pitchFamily="50" charset="-128"/>
              </a:rPr>
              <a:t>　</a:t>
            </a:r>
            <a:r>
              <a:rPr lang="en-US" altLang="ja-JP" sz="1300" smtClean="0">
                <a:ea typeface="ＭＳ Ｐゴシック" panose="020B0600070205080204" pitchFamily="50" charset="-128"/>
              </a:rPr>
              <a:t>2009 Kazutoshi Furukawa. All rights reserved.</a:t>
            </a:r>
          </a:p>
        </p:txBody>
      </p:sp>
    </p:spTree>
    <p:extLst>
      <p:ext uri="{BB962C8B-B14F-4D97-AF65-F5344CB8AC3E}">
        <p14:creationId xmlns:p14="http://schemas.microsoft.com/office/powerpoint/2010/main" val="265724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4FF07B92-577D-48D8-936F-D4518FDF5AB3}" type="slidenum">
              <a:rPr lang="en-US" altLang="ja-JP"/>
              <a:pPr>
                <a:defRPr/>
              </a:pPr>
              <a:t>‹#›</a:t>
            </a:fld>
            <a:endParaRPr lang="en-US" altLang="ja-JP"/>
          </a:p>
        </p:txBody>
      </p:sp>
    </p:spTree>
    <p:extLst>
      <p:ext uri="{BB962C8B-B14F-4D97-AF65-F5344CB8AC3E}">
        <p14:creationId xmlns:p14="http://schemas.microsoft.com/office/powerpoint/2010/main" val="27396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D977E536-38D9-4E4E-8972-DACEF28051F9}" type="slidenum">
              <a:rPr lang="en-US" altLang="ja-JP"/>
              <a:pPr>
                <a:defRPr/>
              </a:pPr>
              <a:t>‹#›</a:t>
            </a:fld>
            <a:endParaRPr lang="en-US" altLang="ja-JP"/>
          </a:p>
        </p:txBody>
      </p:sp>
    </p:spTree>
    <p:extLst>
      <p:ext uri="{BB962C8B-B14F-4D97-AF65-F5344CB8AC3E}">
        <p14:creationId xmlns:p14="http://schemas.microsoft.com/office/powerpoint/2010/main" val="86298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DF44C0CD-486C-428F-A3FD-DB4E4F91D5C9}" type="slidenum">
              <a:rPr lang="en-US" altLang="ja-JP"/>
              <a:pPr>
                <a:defRPr/>
              </a:pPr>
              <a:t>‹#›</a:t>
            </a:fld>
            <a:endParaRPr lang="en-US" altLang="ja-JP"/>
          </a:p>
        </p:txBody>
      </p:sp>
    </p:spTree>
    <p:extLst>
      <p:ext uri="{BB962C8B-B14F-4D97-AF65-F5344CB8AC3E}">
        <p14:creationId xmlns:p14="http://schemas.microsoft.com/office/powerpoint/2010/main" val="21072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87D4CF11-AF32-446B-82E1-1E30E07496A7}" type="slidenum">
              <a:rPr lang="en-US" altLang="ja-JP"/>
              <a:pPr>
                <a:defRPr/>
              </a:pPr>
              <a:t>‹#›</a:t>
            </a:fld>
            <a:endParaRPr lang="en-US" altLang="ja-JP"/>
          </a:p>
        </p:txBody>
      </p:sp>
    </p:spTree>
    <p:extLst>
      <p:ext uri="{BB962C8B-B14F-4D97-AF65-F5344CB8AC3E}">
        <p14:creationId xmlns:p14="http://schemas.microsoft.com/office/powerpoint/2010/main" val="161823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01E0D60C-317F-4934-A582-E68468D2E568}" type="slidenum">
              <a:rPr lang="en-US" altLang="ja-JP"/>
              <a:pPr>
                <a:defRPr/>
              </a:pPr>
              <a:t>‹#›</a:t>
            </a:fld>
            <a:endParaRPr lang="en-US" altLang="ja-JP"/>
          </a:p>
        </p:txBody>
      </p:sp>
    </p:spTree>
    <p:extLst>
      <p:ext uri="{BB962C8B-B14F-4D97-AF65-F5344CB8AC3E}">
        <p14:creationId xmlns:p14="http://schemas.microsoft.com/office/powerpoint/2010/main" val="359371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20993374-323A-43E6-9A67-AFF04386EF96}" type="slidenum">
              <a:rPr lang="en-US" altLang="ja-JP"/>
              <a:pPr>
                <a:defRPr/>
              </a:pPr>
              <a:t>‹#›</a:t>
            </a:fld>
            <a:endParaRPr lang="en-US" altLang="ja-JP"/>
          </a:p>
        </p:txBody>
      </p:sp>
    </p:spTree>
    <p:extLst>
      <p:ext uri="{BB962C8B-B14F-4D97-AF65-F5344CB8AC3E}">
        <p14:creationId xmlns:p14="http://schemas.microsoft.com/office/powerpoint/2010/main" val="325918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D6CD9A02-D6EF-4970-8913-BF527E4A2F8A}" type="slidenum">
              <a:rPr lang="en-US" altLang="ja-JP"/>
              <a:pPr>
                <a:defRPr/>
              </a:pPr>
              <a:t>‹#›</a:t>
            </a:fld>
            <a:endParaRPr lang="en-US" altLang="ja-JP"/>
          </a:p>
        </p:txBody>
      </p:sp>
    </p:spTree>
    <p:extLst>
      <p:ext uri="{BB962C8B-B14F-4D97-AF65-F5344CB8AC3E}">
        <p14:creationId xmlns:p14="http://schemas.microsoft.com/office/powerpoint/2010/main" val="3835930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4C19BE8F-B44A-4D9B-B749-D8BA21238D97}" type="slidenum">
              <a:rPr lang="en-US" altLang="ja-JP"/>
              <a:pPr>
                <a:defRPr/>
              </a:pPr>
              <a:t>‹#›</a:t>
            </a:fld>
            <a:endParaRPr lang="en-US" altLang="ja-JP"/>
          </a:p>
        </p:txBody>
      </p:sp>
    </p:spTree>
    <p:extLst>
      <p:ext uri="{BB962C8B-B14F-4D97-AF65-F5344CB8AC3E}">
        <p14:creationId xmlns:p14="http://schemas.microsoft.com/office/powerpoint/2010/main" val="419445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45BBD294-8A46-4366-BB26-8C0AF79F6CAE}" type="slidenum">
              <a:rPr lang="en-US" altLang="ja-JP"/>
              <a:pPr>
                <a:defRPr/>
              </a:pPr>
              <a:t>‹#›</a:t>
            </a:fld>
            <a:endParaRPr lang="en-US" altLang="ja-JP"/>
          </a:p>
        </p:txBody>
      </p:sp>
    </p:spTree>
    <p:extLst>
      <p:ext uri="{BB962C8B-B14F-4D97-AF65-F5344CB8AC3E}">
        <p14:creationId xmlns:p14="http://schemas.microsoft.com/office/powerpoint/2010/main" val="183222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9AE20E00-7531-4FE1-AA2B-F448B6616F49}" type="slidenum">
              <a:rPr lang="en-US" altLang="ja-JP"/>
              <a:pPr>
                <a:defRPr/>
              </a:pPr>
              <a:t>‹#›</a:t>
            </a:fld>
            <a:endParaRPr lang="en-US" altLang="ja-JP"/>
          </a:p>
        </p:txBody>
      </p:sp>
    </p:spTree>
    <p:extLst>
      <p:ext uri="{BB962C8B-B14F-4D97-AF65-F5344CB8AC3E}">
        <p14:creationId xmlns:p14="http://schemas.microsoft.com/office/powerpoint/2010/main" val="3899796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239BC541-5706-4374-8203-12AD34EA79FF}" type="slidenum">
              <a:rPr lang="en-US" altLang="ja-JP"/>
              <a:pPr>
                <a:defRPr/>
              </a:pPr>
              <a:t>‹#›</a:t>
            </a:fld>
            <a:endParaRPr lang="en-US" altLang="ja-JP"/>
          </a:p>
        </p:txBody>
      </p:sp>
    </p:spTree>
    <p:extLst>
      <p:ext uri="{BB962C8B-B14F-4D97-AF65-F5344CB8AC3E}">
        <p14:creationId xmlns:p14="http://schemas.microsoft.com/office/powerpoint/2010/main" val="159648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ABAD15E2-E1E7-494D-925A-50C7B0B31F2D}" type="slidenum">
              <a:rPr lang="en-US" altLang="ja-JP"/>
              <a:pPr>
                <a:defRPr/>
              </a:pPr>
              <a:t>‹#›</a:t>
            </a:fld>
            <a:endParaRPr lang="en-US" altLang="ja-JP"/>
          </a:p>
        </p:txBody>
      </p:sp>
    </p:spTree>
    <p:extLst>
      <p:ext uri="{BB962C8B-B14F-4D97-AF65-F5344CB8AC3E}">
        <p14:creationId xmlns:p14="http://schemas.microsoft.com/office/powerpoint/2010/main" val="1182204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EBB55BCC-9DC5-46EB-BC65-FDC321AE93C6}" type="slidenum">
              <a:rPr lang="en-US" altLang="ja-JP"/>
              <a:pPr>
                <a:defRPr/>
              </a:pPr>
              <a:t>‹#›</a:t>
            </a:fld>
            <a:endParaRPr lang="en-US" altLang="ja-JP"/>
          </a:p>
        </p:txBody>
      </p:sp>
    </p:spTree>
    <p:extLst>
      <p:ext uri="{BB962C8B-B14F-4D97-AF65-F5344CB8AC3E}">
        <p14:creationId xmlns:p14="http://schemas.microsoft.com/office/powerpoint/2010/main" val="3031844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9CE5F557-CB03-4F47-81D0-FCC18016EF34}" type="slidenum">
              <a:rPr lang="en-US" altLang="ja-JP"/>
              <a:pPr>
                <a:defRPr/>
              </a:pPr>
              <a:t>‹#›</a:t>
            </a:fld>
            <a:endParaRPr lang="en-US" altLang="ja-JP"/>
          </a:p>
        </p:txBody>
      </p:sp>
    </p:spTree>
    <p:extLst>
      <p:ext uri="{BB962C8B-B14F-4D97-AF65-F5344CB8AC3E}">
        <p14:creationId xmlns:p14="http://schemas.microsoft.com/office/powerpoint/2010/main" val="51499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04DE95A3-6EA4-4247-B29B-51CD4E5319AE}" type="slidenum">
              <a:rPr lang="en-US" altLang="ja-JP"/>
              <a:pPr>
                <a:defRPr/>
              </a:pPr>
              <a:t>‹#›</a:t>
            </a:fld>
            <a:endParaRPr lang="en-US" altLang="ja-JP"/>
          </a:p>
        </p:txBody>
      </p:sp>
    </p:spTree>
    <p:extLst>
      <p:ext uri="{BB962C8B-B14F-4D97-AF65-F5344CB8AC3E}">
        <p14:creationId xmlns:p14="http://schemas.microsoft.com/office/powerpoint/2010/main" val="2395967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1005F45A-1A3D-4303-BC43-B665F52EEBFC}" type="slidenum">
              <a:rPr lang="en-US" altLang="ja-JP"/>
              <a:pPr>
                <a:defRPr/>
              </a:pPr>
              <a:t>‹#›</a:t>
            </a:fld>
            <a:endParaRPr lang="en-US" altLang="ja-JP"/>
          </a:p>
        </p:txBody>
      </p:sp>
    </p:spTree>
    <p:extLst>
      <p:ext uri="{BB962C8B-B14F-4D97-AF65-F5344CB8AC3E}">
        <p14:creationId xmlns:p14="http://schemas.microsoft.com/office/powerpoint/2010/main" val="2770859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7126C0FB-3A89-48F7-A746-715C4ECC69EC}" type="slidenum">
              <a:rPr lang="en-US" altLang="ja-JP"/>
              <a:pPr>
                <a:defRPr/>
              </a:pPr>
              <a:t>‹#›</a:t>
            </a:fld>
            <a:endParaRPr lang="en-US" altLang="ja-JP"/>
          </a:p>
        </p:txBody>
      </p:sp>
    </p:spTree>
    <p:extLst>
      <p:ext uri="{BB962C8B-B14F-4D97-AF65-F5344CB8AC3E}">
        <p14:creationId xmlns:p14="http://schemas.microsoft.com/office/powerpoint/2010/main" val="175192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4B8E17A0-9376-4311-8A81-1BB7CF29D9A1}" type="slidenum">
              <a:rPr lang="en-US" altLang="ja-JP"/>
              <a:pPr>
                <a:defRPr/>
              </a:pPr>
              <a:t>‹#›</a:t>
            </a:fld>
            <a:endParaRPr lang="en-US" altLang="ja-JP"/>
          </a:p>
        </p:txBody>
      </p:sp>
    </p:spTree>
    <p:extLst>
      <p:ext uri="{BB962C8B-B14F-4D97-AF65-F5344CB8AC3E}">
        <p14:creationId xmlns:p14="http://schemas.microsoft.com/office/powerpoint/2010/main" val="3722414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71A5FD81-8352-4D75-9EFF-525CA737C9D2}" type="slidenum">
              <a:rPr lang="en-US" altLang="ja-JP"/>
              <a:pPr>
                <a:defRPr/>
              </a:pPr>
              <a:t>‹#›</a:t>
            </a:fld>
            <a:endParaRPr lang="en-US" altLang="ja-JP"/>
          </a:p>
        </p:txBody>
      </p:sp>
    </p:spTree>
    <p:extLst>
      <p:ext uri="{BB962C8B-B14F-4D97-AF65-F5344CB8AC3E}">
        <p14:creationId xmlns:p14="http://schemas.microsoft.com/office/powerpoint/2010/main" val="220331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7822FC9D-229F-468A-B97D-C0CBAFFE08B2}" type="slidenum">
              <a:rPr lang="en-US" altLang="ja-JP"/>
              <a:pPr>
                <a:defRPr/>
              </a:pPr>
              <a:t>‹#›</a:t>
            </a:fld>
            <a:endParaRPr lang="en-US" altLang="ja-JP"/>
          </a:p>
        </p:txBody>
      </p:sp>
    </p:spTree>
    <p:extLst>
      <p:ext uri="{BB962C8B-B14F-4D97-AF65-F5344CB8AC3E}">
        <p14:creationId xmlns:p14="http://schemas.microsoft.com/office/powerpoint/2010/main" val="2944232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83CC84D3-A309-458F-BED2-09DAF97CC7A6}" type="slidenum">
              <a:rPr lang="en-US" altLang="ja-JP"/>
              <a:pPr>
                <a:defRPr/>
              </a:pPr>
              <a:t>‹#›</a:t>
            </a:fld>
            <a:endParaRPr lang="en-US" altLang="ja-JP"/>
          </a:p>
        </p:txBody>
      </p:sp>
    </p:spTree>
    <p:extLst>
      <p:ext uri="{BB962C8B-B14F-4D97-AF65-F5344CB8AC3E}">
        <p14:creationId xmlns:p14="http://schemas.microsoft.com/office/powerpoint/2010/main" val="269643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E1143DB4-AA50-4328-ACE3-BB03B80B8843}" type="slidenum">
              <a:rPr lang="en-US" altLang="ja-JP"/>
              <a:pPr>
                <a:defRPr/>
              </a:pPr>
              <a:t>‹#›</a:t>
            </a:fld>
            <a:endParaRPr lang="en-US" altLang="ja-JP"/>
          </a:p>
        </p:txBody>
      </p:sp>
    </p:spTree>
    <p:extLst>
      <p:ext uri="{BB962C8B-B14F-4D97-AF65-F5344CB8AC3E}">
        <p14:creationId xmlns:p14="http://schemas.microsoft.com/office/powerpoint/2010/main" val="32060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C147F09E-DA77-4996-985D-198067C38D19}" type="slidenum">
              <a:rPr lang="en-US" altLang="ja-JP"/>
              <a:pPr>
                <a:defRPr/>
              </a:pPr>
              <a:t>‹#›</a:t>
            </a:fld>
            <a:endParaRPr lang="en-US" altLang="ja-JP"/>
          </a:p>
        </p:txBody>
      </p:sp>
    </p:spTree>
    <p:extLst>
      <p:ext uri="{BB962C8B-B14F-4D97-AF65-F5344CB8AC3E}">
        <p14:creationId xmlns:p14="http://schemas.microsoft.com/office/powerpoint/2010/main" val="359513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26721059-3BEC-4F21-AD0B-D78BD6F26564}" type="slidenum">
              <a:rPr lang="en-US" altLang="ja-JP"/>
              <a:pPr>
                <a:defRPr/>
              </a:pPr>
              <a:t>‹#›</a:t>
            </a:fld>
            <a:endParaRPr lang="en-US" altLang="ja-JP"/>
          </a:p>
        </p:txBody>
      </p:sp>
    </p:spTree>
    <p:extLst>
      <p:ext uri="{BB962C8B-B14F-4D97-AF65-F5344CB8AC3E}">
        <p14:creationId xmlns:p14="http://schemas.microsoft.com/office/powerpoint/2010/main" val="3633973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1FBAB718-8AE8-4855-BE5C-FAEFF86517E4}" type="slidenum">
              <a:rPr lang="en-US" altLang="ja-JP"/>
              <a:pPr>
                <a:defRPr/>
              </a:pPr>
              <a:t>‹#›</a:t>
            </a:fld>
            <a:endParaRPr lang="en-US" altLang="ja-JP"/>
          </a:p>
        </p:txBody>
      </p:sp>
    </p:spTree>
    <p:extLst>
      <p:ext uri="{BB962C8B-B14F-4D97-AF65-F5344CB8AC3E}">
        <p14:creationId xmlns:p14="http://schemas.microsoft.com/office/powerpoint/2010/main" val="45272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F971A7AC-475D-4822-87F6-F429C429D31E}" type="slidenum">
              <a:rPr lang="en-US" altLang="ja-JP"/>
              <a:pPr>
                <a:defRPr/>
              </a:pPr>
              <a:t>‹#›</a:t>
            </a:fld>
            <a:endParaRPr lang="en-US" altLang="ja-JP"/>
          </a:p>
        </p:txBody>
      </p:sp>
    </p:spTree>
    <p:extLst>
      <p:ext uri="{BB962C8B-B14F-4D97-AF65-F5344CB8AC3E}">
        <p14:creationId xmlns:p14="http://schemas.microsoft.com/office/powerpoint/2010/main" val="282610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038394E6-EE3E-433E-8207-C92FD1B544E1}" type="slidenum">
              <a:rPr lang="en-US" altLang="ja-JP"/>
              <a:pPr>
                <a:defRPr/>
              </a:pPr>
              <a:t>‹#›</a:t>
            </a:fld>
            <a:endParaRPr lang="en-US" altLang="ja-JP"/>
          </a:p>
        </p:txBody>
      </p:sp>
    </p:spTree>
    <p:extLst>
      <p:ext uri="{BB962C8B-B14F-4D97-AF65-F5344CB8AC3E}">
        <p14:creationId xmlns:p14="http://schemas.microsoft.com/office/powerpoint/2010/main" val="502771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F2B4962D-89D8-4494-9768-914D0CBDD76D}" type="slidenum">
              <a:rPr lang="en-US" altLang="ja-JP"/>
              <a:pPr>
                <a:defRPr/>
              </a:pPr>
              <a:t>‹#›</a:t>
            </a:fld>
            <a:endParaRPr lang="en-US" altLang="ja-JP"/>
          </a:p>
        </p:txBody>
      </p:sp>
    </p:spTree>
    <p:extLst>
      <p:ext uri="{BB962C8B-B14F-4D97-AF65-F5344CB8AC3E}">
        <p14:creationId xmlns:p14="http://schemas.microsoft.com/office/powerpoint/2010/main" val="3860716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3CBC5843-7201-46B9-B086-868CC7EDE069}" type="slidenum">
              <a:rPr lang="en-US" altLang="ja-JP"/>
              <a:pPr>
                <a:defRPr/>
              </a:pPr>
              <a:t>‹#›</a:t>
            </a:fld>
            <a:endParaRPr lang="en-US" altLang="ja-JP"/>
          </a:p>
        </p:txBody>
      </p:sp>
    </p:spTree>
    <p:extLst>
      <p:ext uri="{BB962C8B-B14F-4D97-AF65-F5344CB8AC3E}">
        <p14:creationId xmlns:p14="http://schemas.microsoft.com/office/powerpoint/2010/main" val="738201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EC17DC4F-2727-459C-97D1-7CEF3D47FDB0}" type="slidenum">
              <a:rPr lang="en-US" altLang="ja-JP"/>
              <a:pPr>
                <a:defRPr/>
              </a:pPr>
              <a:t>‹#›</a:t>
            </a:fld>
            <a:endParaRPr lang="en-US" altLang="ja-JP"/>
          </a:p>
        </p:txBody>
      </p:sp>
    </p:spTree>
    <p:extLst>
      <p:ext uri="{BB962C8B-B14F-4D97-AF65-F5344CB8AC3E}">
        <p14:creationId xmlns:p14="http://schemas.microsoft.com/office/powerpoint/2010/main" val="1264006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0A22EAB4-33FC-4F00-9549-E1BB8281E109}" type="slidenum">
              <a:rPr lang="en-US" altLang="ja-JP"/>
              <a:pPr>
                <a:defRPr/>
              </a:pPr>
              <a:t>‹#›</a:t>
            </a:fld>
            <a:endParaRPr lang="en-US" altLang="ja-JP"/>
          </a:p>
        </p:txBody>
      </p:sp>
    </p:spTree>
    <p:extLst>
      <p:ext uri="{BB962C8B-B14F-4D97-AF65-F5344CB8AC3E}">
        <p14:creationId xmlns:p14="http://schemas.microsoft.com/office/powerpoint/2010/main" val="1172182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A3554AD3-2CB4-46BB-B3EF-F136D7656BA9}" type="slidenum">
              <a:rPr lang="en-US" altLang="ja-JP"/>
              <a:pPr>
                <a:defRPr/>
              </a:pPr>
              <a:t>‹#›</a:t>
            </a:fld>
            <a:endParaRPr lang="en-US" altLang="ja-JP"/>
          </a:p>
        </p:txBody>
      </p:sp>
    </p:spTree>
    <p:extLst>
      <p:ext uri="{BB962C8B-B14F-4D97-AF65-F5344CB8AC3E}">
        <p14:creationId xmlns:p14="http://schemas.microsoft.com/office/powerpoint/2010/main" val="2919211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1730D1FC-6AF0-491B-8879-88701FCBAF32}" type="slidenum">
              <a:rPr lang="en-US" altLang="ja-JP"/>
              <a:pPr>
                <a:defRPr/>
              </a:pPr>
              <a:t>‹#›</a:t>
            </a:fld>
            <a:endParaRPr lang="en-US" altLang="ja-JP"/>
          </a:p>
        </p:txBody>
      </p:sp>
    </p:spTree>
    <p:extLst>
      <p:ext uri="{BB962C8B-B14F-4D97-AF65-F5344CB8AC3E}">
        <p14:creationId xmlns:p14="http://schemas.microsoft.com/office/powerpoint/2010/main" val="379591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1DFC2C05-1ADC-446B-A97F-154564BA0C71}" type="slidenum">
              <a:rPr lang="en-US" altLang="ja-JP"/>
              <a:pPr>
                <a:defRPr/>
              </a:pPr>
              <a:t>‹#›</a:t>
            </a:fld>
            <a:endParaRPr lang="en-US" altLang="ja-JP"/>
          </a:p>
        </p:txBody>
      </p:sp>
    </p:spTree>
    <p:extLst>
      <p:ext uri="{BB962C8B-B14F-4D97-AF65-F5344CB8AC3E}">
        <p14:creationId xmlns:p14="http://schemas.microsoft.com/office/powerpoint/2010/main" val="718237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FF4253A6-1FD5-487F-A797-9ABD0A58989C}" type="slidenum">
              <a:rPr lang="en-US" altLang="ja-JP"/>
              <a:pPr>
                <a:defRPr/>
              </a:pPr>
              <a:t>‹#›</a:t>
            </a:fld>
            <a:endParaRPr lang="en-US" altLang="ja-JP"/>
          </a:p>
        </p:txBody>
      </p:sp>
    </p:spTree>
    <p:extLst>
      <p:ext uri="{BB962C8B-B14F-4D97-AF65-F5344CB8AC3E}">
        <p14:creationId xmlns:p14="http://schemas.microsoft.com/office/powerpoint/2010/main" val="3047099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99BDF50B-13CF-454F-BB53-0516FC27BB99}" type="slidenum">
              <a:rPr lang="en-US" altLang="ja-JP"/>
              <a:pPr>
                <a:defRPr/>
              </a:pPr>
              <a:t>‹#›</a:t>
            </a:fld>
            <a:endParaRPr lang="en-US" altLang="ja-JP"/>
          </a:p>
        </p:txBody>
      </p:sp>
    </p:spTree>
    <p:extLst>
      <p:ext uri="{BB962C8B-B14F-4D97-AF65-F5344CB8AC3E}">
        <p14:creationId xmlns:p14="http://schemas.microsoft.com/office/powerpoint/2010/main" val="3849844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87F5C603-9925-4E25-922C-3F1B4B6843F9}" type="slidenum">
              <a:rPr lang="en-US" altLang="ja-JP"/>
              <a:pPr>
                <a:defRPr/>
              </a:pPr>
              <a:t>‹#›</a:t>
            </a:fld>
            <a:endParaRPr lang="en-US" altLang="ja-JP"/>
          </a:p>
        </p:txBody>
      </p:sp>
    </p:spTree>
    <p:extLst>
      <p:ext uri="{BB962C8B-B14F-4D97-AF65-F5344CB8AC3E}">
        <p14:creationId xmlns:p14="http://schemas.microsoft.com/office/powerpoint/2010/main" val="592528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B1B52409-346D-4C95-AFBF-E5AB12EB08DC}" type="slidenum">
              <a:rPr lang="en-US" altLang="ja-JP"/>
              <a:pPr>
                <a:defRPr/>
              </a:pPr>
              <a:t>‹#›</a:t>
            </a:fld>
            <a:endParaRPr lang="en-US" altLang="ja-JP"/>
          </a:p>
        </p:txBody>
      </p:sp>
    </p:spTree>
    <p:extLst>
      <p:ext uri="{BB962C8B-B14F-4D97-AF65-F5344CB8AC3E}">
        <p14:creationId xmlns:p14="http://schemas.microsoft.com/office/powerpoint/2010/main" val="4046411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B5A1896B-5E70-4E90-81CE-F5C121616A0D}" type="slidenum">
              <a:rPr lang="en-US" altLang="ja-JP"/>
              <a:pPr>
                <a:defRPr/>
              </a:pPr>
              <a:t>‹#›</a:t>
            </a:fld>
            <a:endParaRPr lang="en-US" altLang="ja-JP"/>
          </a:p>
        </p:txBody>
      </p:sp>
    </p:spTree>
    <p:extLst>
      <p:ext uri="{BB962C8B-B14F-4D97-AF65-F5344CB8AC3E}">
        <p14:creationId xmlns:p14="http://schemas.microsoft.com/office/powerpoint/2010/main" val="4102538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BE8FFC54-BB61-485A-AF79-F106624E0479}" type="slidenum">
              <a:rPr lang="en-US" altLang="ja-JP"/>
              <a:pPr>
                <a:defRPr/>
              </a:pPr>
              <a:t>‹#›</a:t>
            </a:fld>
            <a:endParaRPr lang="en-US" altLang="ja-JP"/>
          </a:p>
        </p:txBody>
      </p:sp>
    </p:spTree>
    <p:extLst>
      <p:ext uri="{BB962C8B-B14F-4D97-AF65-F5344CB8AC3E}">
        <p14:creationId xmlns:p14="http://schemas.microsoft.com/office/powerpoint/2010/main" val="3130830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8AE3246A-43CB-4A5E-9362-9F652691E872}" type="slidenum">
              <a:rPr lang="en-US" altLang="ja-JP"/>
              <a:pPr>
                <a:defRPr/>
              </a:pPr>
              <a:t>‹#›</a:t>
            </a:fld>
            <a:endParaRPr lang="en-US" altLang="ja-JP"/>
          </a:p>
        </p:txBody>
      </p:sp>
    </p:spTree>
    <p:extLst>
      <p:ext uri="{BB962C8B-B14F-4D97-AF65-F5344CB8AC3E}">
        <p14:creationId xmlns:p14="http://schemas.microsoft.com/office/powerpoint/2010/main" val="261273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CBCE89AF-FC7C-4035-9EB6-C43DF8E1A8AF}" type="slidenum">
              <a:rPr lang="en-US" altLang="ja-JP"/>
              <a:pPr>
                <a:defRPr/>
              </a:pPr>
              <a:t>‹#›</a:t>
            </a:fld>
            <a:endParaRPr lang="en-US" altLang="ja-JP"/>
          </a:p>
        </p:txBody>
      </p:sp>
    </p:spTree>
    <p:extLst>
      <p:ext uri="{BB962C8B-B14F-4D97-AF65-F5344CB8AC3E}">
        <p14:creationId xmlns:p14="http://schemas.microsoft.com/office/powerpoint/2010/main" val="1900336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CA9311E4-E960-4455-9D08-C8608C09B1F3}" type="slidenum">
              <a:rPr lang="en-US" altLang="ja-JP"/>
              <a:pPr>
                <a:defRPr/>
              </a:pPr>
              <a:t>‹#›</a:t>
            </a:fld>
            <a:endParaRPr lang="en-US" altLang="ja-JP"/>
          </a:p>
        </p:txBody>
      </p:sp>
    </p:spTree>
    <p:extLst>
      <p:ext uri="{BB962C8B-B14F-4D97-AF65-F5344CB8AC3E}">
        <p14:creationId xmlns:p14="http://schemas.microsoft.com/office/powerpoint/2010/main" val="3820184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E4843E89-81E2-40AD-BF47-7A930F5498EB}" type="slidenum">
              <a:rPr lang="en-US" altLang="ja-JP"/>
              <a:pPr>
                <a:defRPr/>
              </a:pPr>
              <a:t>‹#›</a:t>
            </a:fld>
            <a:endParaRPr lang="en-US" altLang="ja-JP"/>
          </a:p>
        </p:txBody>
      </p:sp>
    </p:spTree>
    <p:extLst>
      <p:ext uri="{BB962C8B-B14F-4D97-AF65-F5344CB8AC3E}">
        <p14:creationId xmlns:p14="http://schemas.microsoft.com/office/powerpoint/2010/main" val="33091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45344C2E-63B3-4BF9-957B-0B175F59A73E}" type="slidenum">
              <a:rPr lang="en-US" altLang="ja-JP"/>
              <a:pPr>
                <a:defRPr/>
              </a:pPr>
              <a:t>‹#›</a:t>
            </a:fld>
            <a:endParaRPr lang="en-US" altLang="ja-JP"/>
          </a:p>
        </p:txBody>
      </p:sp>
    </p:spTree>
    <p:extLst>
      <p:ext uri="{BB962C8B-B14F-4D97-AF65-F5344CB8AC3E}">
        <p14:creationId xmlns:p14="http://schemas.microsoft.com/office/powerpoint/2010/main" val="2637684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13EBBB31-C339-4DCD-A86E-B3DA87031EC0}" type="slidenum">
              <a:rPr lang="en-US" altLang="ja-JP"/>
              <a:pPr>
                <a:defRPr/>
              </a:pPr>
              <a:t>‹#›</a:t>
            </a:fld>
            <a:endParaRPr lang="en-US" altLang="ja-JP"/>
          </a:p>
        </p:txBody>
      </p:sp>
    </p:spTree>
    <p:extLst>
      <p:ext uri="{BB962C8B-B14F-4D97-AF65-F5344CB8AC3E}">
        <p14:creationId xmlns:p14="http://schemas.microsoft.com/office/powerpoint/2010/main" val="1573481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21BB80EA-8EE7-4C05-8758-80E4315C69FE}" type="slidenum">
              <a:rPr lang="en-US" altLang="ja-JP"/>
              <a:pPr>
                <a:defRPr/>
              </a:pPr>
              <a:t>‹#›</a:t>
            </a:fld>
            <a:endParaRPr lang="en-US" altLang="ja-JP"/>
          </a:p>
        </p:txBody>
      </p:sp>
    </p:spTree>
    <p:extLst>
      <p:ext uri="{BB962C8B-B14F-4D97-AF65-F5344CB8AC3E}">
        <p14:creationId xmlns:p14="http://schemas.microsoft.com/office/powerpoint/2010/main" val="4114471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F39520B7-870A-432F-A63D-45A2B419BDF8}" type="slidenum">
              <a:rPr lang="en-US" altLang="ja-JP"/>
              <a:pPr>
                <a:defRPr/>
              </a:pPr>
              <a:t>‹#›</a:t>
            </a:fld>
            <a:endParaRPr lang="en-US" altLang="ja-JP"/>
          </a:p>
        </p:txBody>
      </p:sp>
    </p:spTree>
    <p:extLst>
      <p:ext uri="{BB962C8B-B14F-4D97-AF65-F5344CB8AC3E}">
        <p14:creationId xmlns:p14="http://schemas.microsoft.com/office/powerpoint/2010/main" val="1531247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2036FC9D-B8C2-4F36-AFBF-098728A7E769}" type="slidenum">
              <a:rPr lang="en-US" altLang="ja-JP"/>
              <a:pPr>
                <a:defRPr/>
              </a:pPr>
              <a:t>‹#›</a:t>
            </a:fld>
            <a:endParaRPr lang="en-US" altLang="ja-JP"/>
          </a:p>
        </p:txBody>
      </p:sp>
    </p:spTree>
    <p:extLst>
      <p:ext uri="{BB962C8B-B14F-4D97-AF65-F5344CB8AC3E}">
        <p14:creationId xmlns:p14="http://schemas.microsoft.com/office/powerpoint/2010/main" val="1345576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C0F93ED3-0D37-4AAA-92A6-DAD378966C57}" type="slidenum">
              <a:rPr lang="en-US" altLang="ja-JP"/>
              <a:pPr>
                <a:defRPr/>
              </a:pPr>
              <a:t>‹#›</a:t>
            </a:fld>
            <a:endParaRPr lang="en-US" altLang="ja-JP"/>
          </a:p>
        </p:txBody>
      </p:sp>
    </p:spTree>
    <p:extLst>
      <p:ext uri="{BB962C8B-B14F-4D97-AF65-F5344CB8AC3E}">
        <p14:creationId xmlns:p14="http://schemas.microsoft.com/office/powerpoint/2010/main" val="2708172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2C12CEA8-5B00-41F9-B023-F0FDD48D3E91}" type="slidenum">
              <a:rPr lang="en-US" altLang="ja-JP"/>
              <a:pPr>
                <a:defRPr/>
              </a:pPr>
              <a:t>‹#›</a:t>
            </a:fld>
            <a:endParaRPr lang="en-US" altLang="ja-JP"/>
          </a:p>
        </p:txBody>
      </p:sp>
    </p:spTree>
    <p:extLst>
      <p:ext uri="{BB962C8B-B14F-4D97-AF65-F5344CB8AC3E}">
        <p14:creationId xmlns:p14="http://schemas.microsoft.com/office/powerpoint/2010/main" val="434617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FC1CCE23-4006-4084-992C-7F9FCD37A0A7}" type="slidenum">
              <a:rPr lang="en-US" altLang="ja-JP"/>
              <a:pPr>
                <a:defRPr/>
              </a:pPr>
              <a:t>‹#›</a:t>
            </a:fld>
            <a:endParaRPr lang="en-US" altLang="ja-JP"/>
          </a:p>
        </p:txBody>
      </p:sp>
    </p:spTree>
    <p:extLst>
      <p:ext uri="{BB962C8B-B14F-4D97-AF65-F5344CB8AC3E}">
        <p14:creationId xmlns:p14="http://schemas.microsoft.com/office/powerpoint/2010/main" val="1876219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32B56F78-4633-4BCE-8725-41F86A4FA3A8}" type="slidenum">
              <a:rPr lang="en-US" altLang="ja-JP"/>
              <a:pPr>
                <a:defRPr/>
              </a:pPr>
              <a:t>‹#›</a:t>
            </a:fld>
            <a:endParaRPr lang="en-US" altLang="ja-JP"/>
          </a:p>
        </p:txBody>
      </p:sp>
    </p:spTree>
    <p:extLst>
      <p:ext uri="{BB962C8B-B14F-4D97-AF65-F5344CB8AC3E}">
        <p14:creationId xmlns:p14="http://schemas.microsoft.com/office/powerpoint/2010/main" val="2360184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447D7BBE-4287-4565-8E3C-2EFFE041795F}" type="slidenum">
              <a:rPr lang="en-US" altLang="ja-JP"/>
              <a:pPr>
                <a:defRPr/>
              </a:pPr>
              <a:t>‹#›</a:t>
            </a:fld>
            <a:endParaRPr lang="en-US" altLang="ja-JP"/>
          </a:p>
        </p:txBody>
      </p:sp>
    </p:spTree>
    <p:extLst>
      <p:ext uri="{BB962C8B-B14F-4D97-AF65-F5344CB8AC3E}">
        <p14:creationId xmlns:p14="http://schemas.microsoft.com/office/powerpoint/2010/main" val="1616774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61C6CCBF-61A6-4D69-A346-F2F45B745D15}" type="slidenum">
              <a:rPr lang="en-US" altLang="ja-JP"/>
              <a:pPr>
                <a:defRPr/>
              </a:pPr>
              <a:t>‹#›</a:t>
            </a:fld>
            <a:endParaRPr lang="en-US" altLang="ja-JP"/>
          </a:p>
        </p:txBody>
      </p:sp>
    </p:spTree>
    <p:extLst>
      <p:ext uri="{BB962C8B-B14F-4D97-AF65-F5344CB8AC3E}">
        <p14:creationId xmlns:p14="http://schemas.microsoft.com/office/powerpoint/2010/main" val="203560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D9A5CA8A-0AB3-4361-B30A-EA3445EC7E11}" type="slidenum">
              <a:rPr lang="en-US" altLang="ja-JP"/>
              <a:pPr>
                <a:defRPr/>
              </a:pPr>
              <a:t>‹#›</a:t>
            </a:fld>
            <a:endParaRPr lang="en-US" altLang="ja-JP"/>
          </a:p>
        </p:txBody>
      </p:sp>
    </p:spTree>
    <p:extLst>
      <p:ext uri="{BB962C8B-B14F-4D97-AF65-F5344CB8AC3E}">
        <p14:creationId xmlns:p14="http://schemas.microsoft.com/office/powerpoint/2010/main" val="3177427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1460EAC7-9E81-48F1-BD96-0E3761223D69}" type="slidenum">
              <a:rPr lang="en-US" altLang="ja-JP"/>
              <a:pPr>
                <a:defRPr/>
              </a:pPr>
              <a:t>‹#›</a:t>
            </a:fld>
            <a:endParaRPr lang="en-US" altLang="ja-JP"/>
          </a:p>
        </p:txBody>
      </p:sp>
    </p:spTree>
    <p:extLst>
      <p:ext uri="{BB962C8B-B14F-4D97-AF65-F5344CB8AC3E}">
        <p14:creationId xmlns:p14="http://schemas.microsoft.com/office/powerpoint/2010/main" val="36001451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48206819-E38B-430A-A183-2CB30580D848}" type="slidenum">
              <a:rPr lang="en-US" altLang="ja-JP"/>
              <a:pPr>
                <a:defRPr/>
              </a:pPr>
              <a:t>‹#›</a:t>
            </a:fld>
            <a:endParaRPr lang="en-US" altLang="ja-JP"/>
          </a:p>
        </p:txBody>
      </p:sp>
    </p:spTree>
    <p:extLst>
      <p:ext uri="{BB962C8B-B14F-4D97-AF65-F5344CB8AC3E}">
        <p14:creationId xmlns:p14="http://schemas.microsoft.com/office/powerpoint/2010/main" val="3784287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0C93A6BB-4693-400B-8D40-F760F713AB57}" type="slidenum">
              <a:rPr lang="en-US" altLang="ja-JP"/>
              <a:pPr>
                <a:defRPr/>
              </a:pPr>
              <a:t>‹#›</a:t>
            </a:fld>
            <a:endParaRPr lang="en-US" altLang="ja-JP"/>
          </a:p>
        </p:txBody>
      </p:sp>
    </p:spTree>
    <p:extLst>
      <p:ext uri="{BB962C8B-B14F-4D97-AF65-F5344CB8AC3E}">
        <p14:creationId xmlns:p14="http://schemas.microsoft.com/office/powerpoint/2010/main" val="2978642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466C4D0A-0AF0-4E57-A02F-0DCA50147CA1}" type="slidenum">
              <a:rPr lang="en-US" altLang="ja-JP"/>
              <a:pPr>
                <a:defRPr/>
              </a:pPr>
              <a:t>‹#›</a:t>
            </a:fld>
            <a:endParaRPr lang="en-US" altLang="ja-JP"/>
          </a:p>
        </p:txBody>
      </p:sp>
    </p:spTree>
    <p:extLst>
      <p:ext uri="{BB962C8B-B14F-4D97-AF65-F5344CB8AC3E}">
        <p14:creationId xmlns:p14="http://schemas.microsoft.com/office/powerpoint/2010/main" val="681422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89F63C52-F0D0-442C-A08F-FE338A2D864A}" type="slidenum">
              <a:rPr lang="en-US" altLang="ja-JP"/>
              <a:pPr>
                <a:defRPr/>
              </a:pPr>
              <a:t>‹#›</a:t>
            </a:fld>
            <a:endParaRPr lang="en-US" altLang="ja-JP"/>
          </a:p>
        </p:txBody>
      </p:sp>
    </p:spTree>
    <p:extLst>
      <p:ext uri="{BB962C8B-B14F-4D97-AF65-F5344CB8AC3E}">
        <p14:creationId xmlns:p14="http://schemas.microsoft.com/office/powerpoint/2010/main" val="2189752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1CF98909-EE92-4757-8C80-3B03CD1452EC}" type="slidenum">
              <a:rPr lang="en-US" altLang="ja-JP"/>
              <a:pPr>
                <a:defRPr/>
              </a:pPr>
              <a:t>‹#›</a:t>
            </a:fld>
            <a:endParaRPr lang="en-US" altLang="ja-JP"/>
          </a:p>
        </p:txBody>
      </p:sp>
    </p:spTree>
    <p:extLst>
      <p:ext uri="{BB962C8B-B14F-4D97-AF65-F5344CB8AC3E}">
        <p14:creationId xmlns:p14="http://schemas.microsoft.com/office/powerpoint/2010/main" val="1350371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ea typeface="ＭＳ Ｐゴシック" charset="-128"/>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DFC7FFCD-1F28-487F-A6F3-47F1FA95CF05}" type="slidenum">
              <a:rPr lang="en-US" altLang="ja-JP"/>
              <a:pPr>
                <a:defRPr/>
              </a:pPr>
              <a:t>‹#›</a:t>
            </a:fld>
            <a:endParaRPr lang="en-US" altLang="ja-JP"/>
          </a:p>
        </p:txBody>
      </p:sp>
    </p:spTree>
    <p:extLst>
      <p:ext uri="{BB962C8B-B14F-4D97-AF65-F5344CB8AC3E}">
        <p14:creationId xmlns:p14="http://schemas.microsoft.com/office/powerpoint/2010/main" val="403583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C915EE85-9CC6-4735-9F0D-CB23325D473B}" type="slidenum">
              <a:rPr lang="en-US" altLang="ja-JP"/>
              <a:pPr>
                <a:defRPr/>
              </a:pPr>
              <a:t>‹#›</a:t>
            </a:fld>
            <a:endParaRPr lang="en-US" altLang="ja-JP"/>
          </a:p>
        </p:txBody>
      </p:sp>
    </p:spTree>
    <p:extLst>
      <p:ext uri="{BB962C8B-B14F-4D97-AF65-F5344CB8AC3E}">
        <p14:creationId xmlns:p14="http://schemas.microsoft.com/office/powerpoint/2010/main" val="3326374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76ED2BDB-A36C-4534-9598-5337E8BA2F99}" type="slidenum">
              <a:rPr lang="en-US" altLang="ja-JP"/>
              <a:pPr>
                <a:defRPr/>
              </a:pPr>
              <a:t>‹#›</a:t>
            </a:fld>
            <a:endParaRPr lang="en-US" altLang="ja-JP"/>
          </a:p>
        </p:txBody>
      </p:sp>
    </p:spTree>
    <p:extLst>
      <p:ext uri="{BB962C8B-B14F-4D97-AF65-F5344CB8AC3E}">
        <p14:creationId xmlns:p14="http://schemas.microsoft.com/office/powerpoint/2010/main" val="472069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95C6E071-DD8F-4F8A-91A5-D966A8CEACEF}" type="slidenum">
              <a:rPr lang="en-US" altLang="ja-JP"/>
              <a:pPr>
                <a:defRPr/>
              </a:pPr>
              <a:t>‹#›</a:t>
            </a:fld>
            <a:endParaRPr lang="en-US" altLang="ja-JP"/>
          </a:p>
        </p:txBody>
      </p:sp>
    </p:spTree>
    <p:extLst>
      <p:ext uri="{BB962C8B-B14F-4D97-AF65-F5344CB8AC3E}">
        <p14:creationId xmlns:p14="http://schemas.microsoft.com/office/powerpoint/2010/main" val="174828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7F379DC4-0CC9-4522-9BF8-3FA28929DFB8}" type="slidenum">
              <a:rPr lang="en-US" altLang="ja-JP"/>
              <a:pPr>
                <a:defRPr/>
              </a:pPr>
              <a:t>‹#›</a:t>
            </a:fld>
            <a:endParaRPr lang="en-US" altLang="ja-JP"/>
          </a:p>
        </p:txBody>
      </p:sp>
    </p:spTree>
    <p:extLst>
      <p:ext uri="{BB962C8B-B14F-4D97-AF65-F5344CB8AC3E}">
        <p14:creationId xmlns:p14="http://schemas.microsoft.com/office/powerpoint/2010/main" val="8299324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15A48EB7-B33F-499F-86F4-5D268BF4F199}" type="slidenum">
              <a:rPr lang="en-US" altLang="ja-JP"/>
              <a:pPr>
                <a:defRPr/>
              </a:pPr>
              <a:t>‹#›</a:t>
            </a:fld>
            <a:endParaRPr lang="en-US" altLang="ja-JP"/>
          </a:p>
        </p:txBody>
      </p:sp>
    </p:spTree>
    <p:extLst>
      <p:ext uri="{BB962C8B-B14F-4D97-AF65-F5344CB8AC3E}">
        <p14:creationId xmlns:p14="http://schemas.microsoft.com/office/powerpoint/2010/main" val="377074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662F0136-3E6A-49BC-987D-3C9811FA9D64}" type="slidenum">
              <a:rPr lang="en-US" altLang="ja-JP"/>
              <a:pPr>
                <a:defRPr/>
              </a:pPr>
              <a:t>‹#›</a:t>
            </a:fld>
            <a:endParaRPr lang="en-US" altLang="ja-JP"/>
          </a:p>
        </p:txBody>
      </p:sp>
    </p:spTree>
    <p:extLst>
      <p:ext uri="{BB962C8B-B14F-4D97-AF65-F5344CB8AC3E}">
        <p14:creationId xmlns:p14="http://schemas.microsoft.com/office/powerpoint/2010/main" val="2699735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36A04E47-2C99-42C2-A6DF-7A55C41A1307}" type="slidenum">
              <a:rPr lang="en-US" altLang="ja-JP"/>
              <a:pPr>
                <a:defRPr/>
              </a:pPr>
              <a:t>‹#›</a:t>
            </a:fld>
            <a:endParaRPr lang="en-US" altLang="ja-JP"/>
          </a:p>
        </p:txBody>
      </p:sp>
    </p:spTree>
    <p:extLst>
      <p:ext uri="{BB962C8B-B14F-4D97-AF65-F5344CB8AC3E}">
        <p14:creationId xmlns:p14="http://schemas.microsoft.com/office/powerpoint/2010/main" val="1605230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9AEB9075-7228-4F98-9D38-659633E8F2FE}" type="slidenum">
              <a:rPr lang="en-US" altLang="ja-JP"/>
              <a:pPr>
                <a:defRPr/>
              </a:pPr>
              <a:t>‹#›</a:t>
            </a:fld>
            <a:endParaRPr lang="en-US" altLang="ja-JP"/>
          </a:p>
        </p:txBody>
      </p:sp>
    </p:spTree>
    <p:extLst>
      <p:ext uri="{BB962C8B-B14F-4D97-AF65-F5344CB8AC3E}">
        <p14:creationId xmlns:p14="http://schemas.microsoft.com/office/powerpoint/2010/main" val="2951129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35F050CD-E95C-481C-8BEA-3E342881E6E9}" type="slidenum">
              <a:rPr lang="en-US" altLang="ja-JP"/>
              <a:pPr>
                <a:defRPr/>
              </a:pPr>
              <a:t>‹#›</a:t>
            </a:fld>
            <a:endParaRPr lang="en-US" altLang="ja-JP"/>
          </a:p>
        </p:txBody>
      </p:sp>
    </p:spTree>
    <p:extLst>
      <p:ext uri="{BB962C8B-B14F-4D97-AF65-F5344CB8AC3E}">
        <p14:creationId xmlns:p14="http://schemas.microsoft.com/office/powerpoint/2010/main" val="1444025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520AB070-FD2D-4902-93D1-507E99AAB686}" type="slidenum">
              <a:rPr lang="en-US" altLang="ja-JP"/>
              <a:pPr>
                <a:defRPr/>
              </a:pPr>
              <a:t>‹#›</a:t>
            </a:fld>
            <a:endParaRPr lang="en-US" altLang="ja-JP"/>
          </a:p>
        </p:txBody>
      </p:sp>
    </p:spTree>
    <p:extLst>
      <p:ext uri="{BB962C8B-B14F-4D97-AF65-F5344CB8AC3E}">
        <p14:creationId xmlns:p14="http://schemas.microsoft.com/office/powerpoint/2010/main" val="2529443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E4B3DA97-ABD7-4FC3-8B83-5C53B842F2A9}" type="slidenum">
              <a:rPr lang="en-US" altLang="ja-JP"/>
              <a:pPr>
                <a:defRPr/>
              </a:pPr>
              <a:t>‹#›</a:t>
            </a:fld>
            <a:endParaRPr lang="en-US" altLang="ja-JP"/>
          </a:p>
        </p:txBody>
      </p:sp>
    </p:spTree>
    <p:extLst>
      <p:ext uri="{BB962C8B-B14F-4D97-AF65-F5344CB8AC3E}">
        <p14:creationId xmlns:p14="http://schemas.microsoft.com/office/powerpoint/2010/main" val="2124936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A839E0C1-9D52-4C21-B3FC-AB114449CC28}" type="slidenum">
              <a:rPr lang="en-US" altLang="ja-JP"/>
              <a:pPr>
                <a:defRPr/>
              </a:pPr>
              <a:t>‹#›</a:t>
            </a:fld>
            <a:endParaRPr lang="en-US" altLang="ja-JP"/>
          </a:p>
        </p:txBody>
      </p:sp>
    </p:spTree>
    <p:extLst>
      <p:ext uri="{BB962C8B-B14F-4D97-AF65-F5344CB8AC3E}">
        <p14:creationId xmlns:p14="http://schemas.microsoft.com/office/powerpoint/2010/main" val="2354967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A52E0950-1A9D-48C7-8756-8BA8CBDE4F43}" type="slidenum">
              <a:rPr lang="en-US" altLang="ja-JP"/>
              <a:pPr>
                <a:defRPr/>
              </a:pPr>
              <a:t>‹#›</a:t>
            </a:fld>
            <a:endParaRPr lang="en-US" altLang="ja-JP"/>
          </a:p>
        </p:txBody>
      </p:sp>
    </p:spTree>
    <p:extLst>
      <p:ext uri="{BB962C8B-B14F-4D97-AF65-F5344CB8AC3E}">
        <p14:creationId xmlns:p14="http://schemas.microsoft.com/office/powerpoint/2010/main" val="172234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6A3FB76B-3E2A-4281-92B6-64B73DD7398A}" type="slidenum">
              <a:rPr lang="en-US" altLang="ja-JP"/>
              <a:pPr>
                <a:defRPr/>
              </a:pPr>
              <a:t>‹#›</a:t>
            </a:fld>
            <a:endParaRPr lang="en-US" altLang="ja-JP"/>
          </a:p>
        </p:txBody>
      </p:sp>
    </p:spTree>
    <p:extLst>
      <p:ext uri="{BB962C8B-B14F-4D97-AF65-F5344CB8AC3E}">
        <p14:creationId xmlns:p14="http://schemas.microsoft.com/office/powerpoint/2010/main" val="365678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E208E827-2F55-4224-9268-C3E959114748}" type="slidenum">
              <a:rPr lang="en-US" altLang="ja-JP"/>
              <a:pPr>
                <a:defRPr/>
              </a:pPr>
              <a:t>‹#›</a:t>
            </a:fld>
            <a:endParaRPr lang="en-US" altLang="ja-JP"/>
          </a:p>
        </p:txBody>
      </p:sp>
    </p:spTree>
    <p:extLst>
      <p:ext uri="{BB962C8B-B14F-4D97-AF65-F5344CB8AC3E}">
        <p14:creationId xmlns:p14="http://schemas.microsoft.com/office/powerpoint/2010/main" val="20948817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DE118E6F-1792-49DB-B3A0-B33856AE8A95}" type="slidenum">
              <a:rPr lang="en-US" altLang="ja-JP"/>
              <a:pPr>
                <a:defRPr/>
              </a:pPr>
              <a:t>‹#›</a:t>
            </a:fld>
            <a:endParaRPr lang="en-US" altLang="ja-JP"/>
          </a:p>
        </p:txBody>
      </p:sp>
    </p:spTree>
    <p:extLst>
      <p:ext uri="{BB962C8B-B14F-4D97-AF65-F5344CB8AC3E}">
        <p14:creationId xmlns:p14="http://schemas.microsoft.com/office/powerpoint/2010/main" val="731797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F93D37CC-9B58-44C8-8FE4-AA5B8D492809}" type="slidenum">
              <a:rPr lang="en-US" altLang="ja-JP"/>
              <a:pPr>
                <a:defRPr/>
              </a:pPr>
              <a:t>‹#›</a:t>
            </a:fld>
            <a:endParaRPr lang="en-US" altLang="ja-JP"/>
          </a:p>
        </p:txBody>
      </p:sp>
    </p:spTree>
    <p:extLst>
      <p:ext uri="{BB962C8B-B14F-4D97-AF65-F5344CB8AC3E}">
        <p14:creationId xmlns:p14="http://schemas.microsoft.com/office/powerpoint/2010/main" val="1968159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9" name="スライド番号プレースホルダ 5"/>
          <p:cNvSpPr>
            <a:spLocks noGrp="1"/>
          </p:cNvSpPr>
          <p:nvPr>
            <p:ph type="sldNum" sz="quarter" idx="12"/>
          </p:nvPr>
        </p:nvSpPr>
        <p:spPr/>
        <p:txBody>
          <a:bodyPr/>
          <a:lstStyle>
            <a:lvl1pPr>
              <a:defRPr/>
            </a:lvl1pPr>
          </a:lstStyle>
          <a:p>
            <a:pPr>
              <a:defRPr/>
            </a:pPr>
            <a:fld id="{46190AA2-DC88-4907-9DAB-BDA992FEBB81}" type="slidenum">
              <a:rPr lang="en-US" altLang="ja-JP"/>
              <a:pPr>
                <a:defRPr/>
              </a:pPr>
              <a:t>‹#›</a:t>
            </a:fld>
            <a:endParaRPr lang="en-US" altLang="ja-JP"/>
          </a:p>
        </p:txBody>
      </p:sp>
    </p:spTree>
    <p:extLst>
      <p:ext uri="{BB962C8B-B14F-4D97-AF65-F5344CB8AC3E}">
        <p14:creationId xmlns:p14="http://schemas.microsoft.com/office/powerpoint/2010/main" val="8846820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5" name="スライド番号プレースホルダ 5"/>
          <p:cNvSpPr>
            <a:spLocks noGrp="1"/>
          </p:cNvSpPr>
          <p:nvPr>
            <p:ph type="sldNum" sz="quarter" idx="12"/>
          </p:nvPr>
        </p:nvSpPr>
        <p:spPr/>
        <p:txBody>
          <a:bodyPr/>
          <a:lstStyle>
            <a:lvl1pPr>
              <a:defRPr/>
            </a:lvl1pPr>
          </a:lstStyle>
          <a:p>
            <a:pPr>
              <a:defRPr/>
            </a:pPr>
            <a:fld id="{B47DDED5-7AC9-4258-8389-1003CE6E83EF}" type="slidenum">
              <a:rPr lang="en-US" altLang="ja-JP"/>
              <a:pPr>
                <a:defRPr/>
              </a:pPr>
              <a:t>‹#›</a:t>
            </a:fld>
            <a:endParaRPr lang="en-US" altLang="ja-JP"/>
          </a:p>
        </p:txBody>
      </p:sp>
    </p:spTree>
    <p:extLst>
      <p:ext uri="{BB962C8B-B14F-4D97-AF65-F5344CB8AC3E}">
        <p14:creationId xmlns:p14="http://schemas.microsoft.com/office/powerpoint/2010/main" val="3671267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4" name="スライド番号プレースホルダ 5"/>
          <p:cNvSpPr>
            <a:spLocks noGrp="1"/>
          </p:cNvSpPr>
          <p:nvPr>
            <p:ph type="sldNum" sz="quarter" idx="12"/>
          </p:nvPr>
        </p:nvSpPr>
        <p:spPr/>
        <p:txBody>
          <a:bodyPr/>
          <a:lstStyle>
            <a:lvl1pPr>
              <a:defRPr/>
            </a:lvl1pPr>
          </a:lstStyle>
          <a:p>
            <a:pPr>
              <a:defRPr/>
            </a:pPr>
            <a:fld id="{183BA4DE-0713-4AB9-9439-BA22D7EB3025}" type="slidenum">
              <a:rPr lang="en-US" altLang="ja-JP"/>
              <a:pPr>
                <a:defRPr/>
              </a:pPr>
              <a:t>‹#›</a:t>
            </a:fld>
            <a:endParaRPr lang="en-US" altLang="ja-JP"/>
          </a:p>
        </p:txBody>
      </p:sp>
    </p:spTree>
    <p:extLst>
      <p:ext uri="{BB962C8B-B14F-4D97-AF65-F5344CB8AC3E}">
        <p14:creationId xmlns:p14="http://schemas.microsoft.com/office/powerpoint/2010/main" val="170387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69D487BE-9F87-4A9D-B0BB-FBB2EC7BFA0F}" type="slidenum">
              <a:rPr lang="en-US" altLang="ja-JP"/>
              <a:pPr>
                <a:defRPr/>
              </a:pPr>
              <a:t>‹#›</a:t>
            </a:fld>
            <a:endParaRPr lang="en-US" altLang="ja-JP"/>
          </a:p>
        </p:txBody>
      </p:sp>
    </p:spTree>
    <p:extLst>
      <p:ext uri="{BB962C8B-B14F-4D97-AF65-F5344CB8AC3E}">
        <p14:creationId xmlns:p14="http://schemas.microsoft.com/office/powerpoint/2010/main" val="2468453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A76B25C4-4F56-467E-9AD1-8F54E70EA7B7}" type="slidenum">
              <a:rPr lang="en-US" altLang="ja-JP"/>
              <a:pPr>
                <a:defRPr/>
              </a:pPr>
              <a:t>‹#›</a:t>
            </a:fld>
            <a:endParaRPr lang="en-US" altLang="ja-JP"/>
          </a:p>
        </p:txBody>
      </p:sp>
    </p:spTree>
    <p:extLst>
      <p:ext uri="{BB962C8B-B14F-4D97-AF65-F5344CB8AC3E}">
        <p14:creationId xmlns:p14="http://schemas.microsoft.com/office/powerpoint/2010/main" val="3609264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FE79C77B-96D0-4E42-8991-03B0A0AD096F}" type="slidenum">
              <a:rPr lang="en-US" altLang="ja-JP"/>
              <a:pPr>
                <a:defRPr/>
              </a:pPr>
              <a:t>‹#›</a:t>
            </a:fld>
            <a:endParaRPr lang="en-US" altLang="ja-JP"/>
          </a:p>
        </p:txBody>
      </p:sp>
    </p:spTree>
    <p:extLst>
      <p:ext uri="{BB962C8B-B14F-4D97-AF65-F5344CB8AC3E}">
        <p14:creationId xmlns:p14="http://schemas.microsoft.com/office/powerpoint/2010/main" val="3816181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12"/>
          </p:nvPr>
        </p:nvSpPr>
        <p:spPr/>
        <p:txBody>
          <a:bodyPr/>
          <a:lstStyle>
            <a:lvl1pPr>
              <a:defRPr/>
            </a:lvl1pPr>
          </a:lstStyle>
          <a:p>
            <a:pPr>
              <a:defRPr/>
            </a:pPr>
            <a:fld id="{85028FDF-EEE0-47D4-B0F9-5273C8CA8FB5}" type="slidenum">
              <a:rPr lang="en-US" altLang="ja-JP"/>
              <a:pPr>
                <a:defRPr/>
              </a:pPr>
              <a:t>‹#›</a:t>
            </a:fld>
            <a:endParaRPr lang="en-US" altLang="ja-JP"/>
          </a:p>
        </p:txBody>
      </p:sp>
    </p:spTree>
    <p:extLst>
      <p:ext uri="{BB962C8B-B14F-4D97-AF65-F5344CB8AC3E}">
        <p14:creationId xmlns:p14="http://schemas.microsoft.com/office/powerpoint/2010/main" val="41777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kazu Furukawa</a:t>
            </a:r>
          </a:p>
        </p:txBody>
      </p:sp>
      <p:sp>
        <p:nvSpPr>
          <p:cNvPr id="7" name="スライド番号プレースホルダ 5"/>
          <p:cNvSpPr>
            <a:spLocks noGrp="1"/>
          </p:cNvSpPr>
          <p:nvPr>
            <p:ph type="sldNum" sz="quarter" idx="12"/>
          </p:nvPr>
        </p:nvSpPr>
        <p:spPr/>
        <p:txBody>
          <a:bodyPr/>
          <a:lstStyle>
            <a:lvl1pPr>
              <a:defRPr/>
            </a:lvl1pPr>
          </a:lstStyle>
          <a:p>
            <a:pPr>
              <a:defRPr/>
            </a:pPr>
            <a:fld id="{E9FF16A9-34A9-4158-A0C3-6BFB5322FE31}" type="slidenum">
              <a:rPr lang="en-US" altLang="ja-JP"/>
              <a:pPr>
                <a:defRPr/>
              </a:pPr>
              <a:t>‹#›</a:t>
            </a:fld>
            <a:endParaRPr lang="en-US" altLang="ja-JP"/>
          </a:p>
        </p:txBody>
      </p:sp>
    </p:spTree>
    <p:extLst>
      <p:ext uri="{BB962C8B-B14F-4D97-AF65-F5344CB8AC3E}">
        <p14:creationId xmlns:p14="http://schemas.microsoft.com/office/powerpoint/2010/main" val="200600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BAD1267-972A-486F-BC09-93E5A4E420C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1F3B1C-1E26-45E8-8AAE-0B492E3E41F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D001DC4-0EAE-44A0-873D-6DD306DBE9C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F1B1F1A-9A02-46E2-A67F-4A7729475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2F685F4-2E4A-41E7-9F17-42D8781E1ED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19E1414-6BA4-4FDF-BD88-3E3E3D2950F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ＭＳ Ｐゴシック" pitchFamily="50" charset="-128"/>
              </a:defRPr>
            </a:lvl1pPr>
          </a:lstStyle>
          <a:p>
            <a:pPr>
              <a:defRPr/>
            </a:pPr>
            <a:r>
              <a:rPr lang="en-US" altLang="ja-JP"/>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5283FD0-92B4-4D63-9EBD-C5EEFC810DEF}" type="slidenum">
              <a:rPr lang="en-US" altLang="ja-JP"/>
              <a:pPr>
                <a:defRPr/>
              </a:pPr>
              <a:t>‹#›</a:t>
            </a:fld>
            <a:endParaRPr lang="en-US" altLang="ja-JP"/>
          </a:p>
        </p:txBody>
      </p:sp>
    </p:spTree>
    <p:extLst>
      <p:ext uri="{BB962C8B-B14F-4D97-AF65-F5344CB8AC3E}">
        <p14:creationId xmlns:p14="http://schemas.microsoft.com/office/powerpoint/2010/main" val="2613118982"/>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50" charset="-128"/>
              </a:defRPr>
            </a:lvl1pPr>
          </a:lstStyle>
          <a:p>
            <a:pPr>
              <a:defRPr/>
            </a:pPr>
            <a:r>
              <a:rPr lang="en-US" altLang="ja-JP">
                <a:solidFill>
                  <a:prstClr val="black">
                    <a:tint val="75000"/>
                  </a:prstClr>
                </a:solidFill>
              </a:rPr>
              <a:t>kazu Furukawa</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1B996EF-2CC6-4212-92F1-99C40ED44BAE}" type="slidenum">
              <a:rPr lang="en-US" altLang="ja-JP"/>
              <a:pPr>
                <a:defRPr/>
              </a:pPr>
              <a:t>‹#›</a:t>
            </a:fld>
            <a:endParaRPr lang="en-US" altLang="ja-JP"/>
          </a:p>
        </p:txBody>
      </p:sp>
    </p:spTree>
    <p:extLst>
      <p:ext uri="{BB962C8B-B14F-4D97-AF65-F5344CB8AC3E}">
        <p14:creationId xmlns:p14="http://schemas.microsoft.com/office/powerpoint/2010/main" val="4079912570"/>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hyperlink" Target="http://ameblo.jp/carlostochigi/" TargetMode="Externa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5"/>
          <p:cNvSpPr>
            <a:spLocks noGrp="1"/>
          </p:cNvSpPr>
          <p:nvPr>
            <p:ph type="sldNum" sz="quarter" idx="12"/>
          </p:nvPr>
        </p:nvSpPr>
        <p:spPr bwMode="auto">
          <a:xfrm>
            <a:off x="6500813"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4C9B548-9F57-4304-B0EF-066E48C47C61}" type="slidenum">
              <a:rPr lang="en-US" altLang="ja-JP" sz="1200" smtClean="0">
                <a:solidFill>
                  <a:srgbClr val="898989"/>
                </a:solidFill>
                <a:latin typeface="Times New Roman" panose="02020603050405020304" pitchFamily="18" charset="0"/>
              </a:rPr>
              <a:pPr>
                <a:spcBef>
                  <a:spcPct val="0"/>
                </a:spcBef>
                <a:buFontTx/>
                <a:buNone/>
              </a:pPr>
              <a:t>1</a:t>
            </a:fld>
            <a:endParaRPr lang="en-US" altLang="ja-JP" sz="1200" smtClean="0">
              <a:solidFill>
                <a:srgbClr val="898989"/>
              </a:solidFill>
              <a:latin typeface="Times New Roman" panose="02020603050405020304" pitchFamily="18" charset="0"/>
            </a:endParaRPr>
          </a:p>
        </p:txBody>
      </p:sp>
      <p:sp>
        <p:nvSpPr>
          <p:cNvPr id="6" name="フッター プレースホルダ 5"/>
          <p:cNvSpPr>
            <a:spLocks noGrp="1"/>
          </p:cNvSpPr>
          <p:nvPr>
            <p:ph type="ftr" sz="quarter" idx="11"/>
          </p:nvPr>
        </p:nvSpPr>
        <p:spPr/>
        <p:txBody>
          <a:bodyPr/>
          <a:lstStyle/>
          <a:p>
            <a:pPr>
              <a:defRPr/>
            </a:pPr>
            <a:r>
              <a:rPr lang="en-US" altLang="ja-JP"/>
              <a:t>kazu Furukawa</a:t>
            </a:r>
          </a:p>
        </p:txBody>
      </p:sp>
      <p:sp>
        <p:nvSpPr>
          <p:cNvPr id="34820" name="タイトル 1"/>
          <p:cNvSpPr>
            <a:spLocks noGrp="1"/>
          </p:cNvSpPr>
          <p:nvPr>
            <p:ph type="ctrTitle"/>
          </p:nvPr>
        </p:nvSpPr>
        <p:spPr>
          <a:xfrm>
            <a:off x="142875" y="942181"/>
            <a:ext cx="8858250" cy="3408363"/>
          </a:xfrm>
        </p:spPr>
        <p:txBody>
          <a:bodyPr/>
          <a:lstStyle/>
          <a:p>
            <a:pPr eaLnBrk="1" hangingPunct="1"/>
            <a:r>
              <a:rPr lang="ja-JP" altLang="en-US" sz="5400" dirty="0" smtClean="0">
                <a:solidFill>
                  <a:srgbClr val="0000FF"/>
                </a:solidFill>
                <a:latin typeface="HGP創英角ﾎﾟｯﾌﾟ体" panose="040B0A00000000000000" pitchFamily="50" charset="-128"/>
                <a:ea typeface="HGP創英角ﾎﾟｯﾌﾟ体" panose="040B0A00000000000000" pitchFamily="50" charset="-128"/>
              </a:rPr>
              <a:t>　</a:t>
            </a:r>
            <a:r>
              <a:rPr lang="en-US" altLang="ja-JP" sz="5400" dirty="0" smtClean="0">
                <a:solidFill>
                  <a:srgbClr val="FF0000"/>
                </a:solidFill>
                <a:latin typeface="HGP創英角ﾎﾟｯﾌﾟ体" panose="040B0A00000000000000" pitchFamily="50" charset="-128"/>
                <a:ea typeface="HGP創英角ﾎﾟｯﾌﾟ体" panose="040B0A00000000000000" pitchFamily="50" charset="-128"/>
              </a:rPr>
              <a:t/>
            </a:r>
            <a:br>
              <a:rPr lang="en-US" altLang="ja-JP" sz="5400" dirty="0" smtClean="0">
                <a:solidFill>
                  <a:srgbClr val="FF0000"/>
                </a:solidFill>
                <a:latin typeface="HGP創英角ﾎﾟｯﾌﾟ体" panose="040B0A00000000000000" pitchFamily="50" charset="-128"/>
                <a:ea typeface="HGP創英角ﾎﾟｯﾌﾟ体" panose="040B0A00000000000000" pitchFamily="50" charset="-128"/>
              </a:rPr>
            </a:br>
            <a:r>
              <a:rPr lang="ja-JP" altLang="en-US" sz="6600" dirty="0" smtClean="0">
                <a:solidFill>
                  <a:srgbClr val="FF0000"/>
                </a:solidFill>
                <a:latin typeface="HGP創英角ﾎﾟｯﾌﾟ体" panose="040B0A00000000000000" pitchFamily="50" charset="-128"/>
                <a:ea typeface="HGP創英角ﾎﾟｯﾌﾟ体" panose="040B0A00000000000000" pitchFamily="50" charset="-128"/>
              </a:rPr>
              <a:t>お笑い芸人が</a:t>
            </a:r>
            <a:r>
              <a:rPr lang="en-US" altLang="ja-JP" sz="6600" dirty="0" smtClean="0">
                <a:solidFill>
                  <a:srgbClr val="FF0000"/>
                </a:solidFill>
                <a:latin typeface="HGP創英角ﾎﾟｯﾌﾟ体" panose="040B0A00000000000000" pitchFamily="50" charset="-128"/>
                <a:ea typeface="HGP創英角ﾎﾟｯﾌﾟ体" panose="040B0A00000000000000" pitchFamily="50" charset="-128"/>
              </a:rPr>
              <a:t/>
            </a:r>
            <a:br>
              <a:rPr lang="en-US" altLang="ja-JP" sz="6600" dirty="0" smtClean="0">
                <a:solidFill>
                  <a:srgbClr val="FF0000"/>
                </a:solidFill>
                <a:latin typeface="HGP創英角ﾎﾟｯﾌﾟ体" panose="040B0A00000000000000" pitchFamily="50" charset="-128"/>
                <a:ea typeface="HGP創英角ﾎﾟｯﾌﾟ体" panose="040B0A00000000000000" pitchFamily="50" charset="-128"/>
              </a:rPr>
            </a:br>
            <a:r>
              <a:rPr lang="ja-JP" altLang="en-US" sz="6600" dirty="0" smtClean="0">
                <a:solidFill>
                  <a:srgbClr val="FF0000"/>
                </a:solidFill>
                <a:latin typeface="HGP創英角ﾎﾟｯﾌﾟ体" panose="040B0A00000000000000" pitchFamily="50" charset="-128"/>
                <a:ea typeface="HGP創英角ﾎﾟｯﾌﾟ体" panose="040B0A00000000000000" pitchFamily="50" charset="-128"/>
              </a:rPr>
              <a:t>大学教授になると</a:t>
            </a:r>
            <a:r>
              <a:rPr lang="ja-JP" altLang="en-US" sz="6600" dirty="0" err="1" smtClean="0">
                <a:solidFill>
                  <a:srgbClr val="FF0000"/>
                </a:solidFill>
                <a:latin typeface="HGP創英角ﾎﾟｯﾌﾟ体" panose="040B0A00000000000000" pitchFamily="50" charset="-128"/>
                <a:ea typeface="HGP創英角ﾎﾟｯﾌﾟ体" panose="040B0A00000000000000" pitchFamily="50" charset="-128"/>
              </a:rPr>
              <a:t>。。</a:t>
            </a:r>
            <a:endParaRPr lang="ja-JP" altLang="en-US" sz="66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4821" name="Rectangle 3"/>
          <p:cNvSpPr>
            <a:spLocks noGrp="1" noChangeArrowheads="1"/>
          </p:cNvSpPr>
          <p:nvPr>
            <p:ph type="subTitle" idx="1"/>
          </p:nvPr>
        </p:nvSpPr>
        <p:spPr>
          <a:xfrm>
            <a:off x="1071563" y="4995863"/>
            <a:ext cx="7929562" cy="1862137"/>
          </a:xfrm>
        </p:spPr>
        <p:txBody>
          <a:bodyPr/>
          <a:lstStyle/>
          <a:p>
            <a:pPr algn="r"/>
            <a:r>
              <a:rPr lang="ja-JP" altLang="en-US" sz="2400" dirty="0" smtClean="0">
                <a:solidFill>
                  <a:srgbClr val="0000FF"/>
                </a:solidFill>
                <a:latin typeface="HGP創英角ﾎﾟｯﾌﾟ体" panose="040B0A00000000000000" pitchFamily="50" charset="-128"/>
                <a:ea typeface="HGP創英角ﾎﾟｯﾌﾟ体" panose="040B0A00000000000000" pitchFamily="50" charset="-128"/>
              </a:rPr>
              <a:t>聖隷クリストファー大学</a:t>
            </a:r>
            <a:endParaRPr lang="en-US" altLang="ja-JP" sz="2400" dirty="0" smtClean="0">
              <a:solidFill>
                <a:srgbClr val="0000FF"/>
              </a:solidFill>
              <a:latin typeface="HGP創英角ﾎﾟｯﾌﾟ体" panose="040B0A00000000000000" pitchFamily="50" charset="-128"/>
              <a:ea typeface="HGP創英角ﾎﾟｯﾌﾟ体" panose="040B0A00000000000000" pitchFamily="50" charset="-128"/>
            </a:endParaRPr>
          </a:p>
          <a:p>
            <a:pPr algn="r"/>
            <a:r>
              <a:rPr lang="ja-JP" altLang="en-US" sz="2400" dirty="0" smtClean="0">
                <a:solidFill>
                  <a:srgbClr val="0000FF"/>
                </a:solidFill>
                <a:latin typeface="HGP創英角ﾎﾟｯﾌﾟ体" panose="040B0A00000000000000" pitchFamily="50" charset="-128"/>
                <a:ea typeface="HGP創英角ﾎﾟｯﾌﾟ体" panose="040B0A00000000000000" pitchFamily="50" charset="-128"/>
              </a:rPr>
              <a:t>社会福祉学部 介護福祉学科</a:t>
            </a:r>
            <a:endParaRPr lang="en-US" altLang="ja-JP" sz="2400" dirty="0" smtClean="0">
              <a:solidFill>
                <a:srgbClr val="0000FF"/>
              </a:solidFill>
              <a:latin typeface="HGP創英角ﾎﾟｯﾌﾟ体" panose="040B0A00000000000000" pitchFamily="50" charset="-128"/>
              <a:ea typeface="HGP創英角ﾎﾟｯﾌﾟ体" panose="040B0A00000000000000" pitchFamily="50" charset="-128"/>
            </a:endParaRPr>
          </a:p>
          <a:p>
            <a:pPr algn="r"/>
            <a:r>
              <a:rPr lang="ja-JP" altLang="en-US" sz="2400" dirty="0" smtClean="0">
                <a:solidFill>
                  <a:srgbClr val="0000FF"/>
                </a:solidFill>
                <a:latin typeface="HGP創英角ﾎﾟｯﾌﾟ体" panose="040B0A00000000000000" pitchFamily="50" charset="-128"/>
                <a:ea typeface="HGP創英角ﾎﾟｯﾌﾟ体" panose="040B0A00000000000000" pitchFamily="50" charset="-128"/>
              </a:rPr>
              <a:t>古川　和稔</a:t>
            </a:r>
            <a:endParaRPr lang="en-US" altLang="ja-JP" sz="2400" dirty="0" smtClean="0">
              <a:solidFill>
                <a:srgbClr val="0000FF"/>
              </a:solidFill>
              <a:latin typeface="HGP創英角ﾎﾟｯﾌﾟ体" panose="040B0A00000000000000" pitchFamily="50" charset="-128"/>
              <a:ea typeface="HGP創英角ﾎﾟｯﾌﾟ体" panose="040B0A00000000000000" pitchFamily="50" charset="-128"/>
            </a:endParaRPr>
          </a:p>
          <a:p>
            <a:pPr algn="r"/>
            <a:r>
              <a:rPr lang="ja-JP" altLang="en-US" sz="2400" dirty="0" smtClean="0">
                <a:solidFill>
                  <a:srgbClr val="0000FF"/>
                </a:solidFill>
                <a:latin typeface="HGP創英角ﾎﾟｯﾌﾟ体" panose="040B0A00000000000000" pitchFamily="50" charset="-128"/>
                <a:ea typeface="HGP創英角ﾎﾟｯﾌﾟ体" panose="040B0A00000000000000" pitchFamily="50" charset="-128"/>
              </a:rPr>
              <a:t>（理学療法士・介護福祉士・社会福祉士・介護支援専門員）</a:t>
            </a:r>
          </a:p>
        </p:txBody>
      </p:sp>
      <p:sp>
        <p:nvSpPr>
          <p:cNvPr id="34822" name="Text Box 5"/>
          <p:cNvSpPr txBox="1">
            <a:spLocks noChangeArrowheads="1"/>
          </p:cNvSpPr>
          <p:nvPr/>
        </p:nvSpPr>
        <p:spPr bwMode="auto">
          <a:xfrm>
            <a:off x="0" y="115888"/>
            <a:ext cx="91440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700" dirty="0" smtClean="0">
                <a:solidFill>
                  <a:srgbClr val="0000FF"/>
                </a:solidFill>
                <a:latin typeface="HGP創英角ﾎﾟｯﾌﾟ体" panose="040B0A00000000000000" pitchFamily="50" charset="-128"/>
                <a:ea typeface="HGP創英角ﾎﾟｯﾌﾟ体" panose="040B0A00000000000000" pitchFamily="50" charset="-128"/>
              </a:rPr>
              <a:t>乃木坂スクール </a:t>
            </a:r>
            <a:r>
              <a:rPr lang="en-US" altLang="ja-JP" sz="2700" dirty="0" smtClean="0">
                <a:solidFill>
                  <a:srgbClr val="0000FF"/>
                </a:solidFill>
                <a:latin typeface="HGP創英角ﾎﾟｯﾌﾟ体" panose="040B0A00000000000000" pitchFamily="50" charset="-128"/>
                <a:ea typeface="HGP創英角ﾎﾟｯﾌﾟ体" panose="040B0A00000000000000" pitchFamily="50" charset="-128"/>
              </a:rPr>
              <a:t>in </a:t>
            </a:r>
            <a:r>
              <a:rPr lang="ja-JP" altLang="en-US" sz="2700" dirty="0" smtClean="0">
                <a:solidFill>
                  <a:srgbClr val="0000FF"/>
                </a:solidFill>
                <a:latin typeface="HGP創英角ﾎﾟｯﾌﾟ体" panose="040B0A00000000000000" pitchFamily="50" charset="-128"/>
                <a:ea typeface="HGP創英角ﾎﾟｯﾌﾟ体" panose="040B0A00000000000000" pitchFamily="50" charset="-128"/>
              </a:rPr>
              <a:t>青山</a:t>
            </a:r>
            <a:endParaRPr lang="en-US" altLang="ja-JP" sz="2700" dirty="0" smtClean="0">
              <a:solidFill>
                <a:srgbClr val="0000FF"/>
              </a:solidFill>
              <a:latin typeface="HGP創英角ﾎﾟｯﾌﾟ体" panose="040B0A00000000000000" pitchFamily="50" charset="-128"/>
              <a:ea typeface="HGP創英角ﾎﾟｯﾌﾟ体" panose="040B0A00000000000000" pitchFamily="50" charset="-128"/>
            </a:endParaRPr>
          </a:p>
          <a:p>
            <a:pPr algn="ctr" eaLnBrk="1" hangingPunct="1">
              <a:spcBef>
                <a:spcPct val="50000"/>
              </a:spcBef>
              <a:buFontTx/>
              <a:buNone/>
            </a:pPr>
            <a:r>
              <a:rPr lang="ja-JP" altLang="en-US" sz="2700" dirty="0" smtClean="0">
                <a:latin typeface="HGP創英角ﾎﾟｯﾌﾟ体" panose="040B0A00000000000000" pitchFamily="50" charset="-128"/>
                <a:ea typeface="HGP創英角ﾎﾟｯﾌﾟ体" panose="040B0A00000000000000" pitchFamily="50" charset="-128"/>
              </a:rPr>
              <a:t>発信力を磨き・想像力を磨いて、医療を変える・福祉を変える</a:t>
            </a:r>
            <a:endParaRPr lang="en-US" altLang="ja-JP" sz="2700" dirty="0">
              <a:latin typeface="HGP創英角ﾎﾟｯﾌﾟ体" panose="040B0A00000000000000" pitchFamily="50" charset="-128"/>
              <a:ea typeface="HGP創英角ﾎﾟｯﾌﾟ体" panose="040B0A00000000000000" pitchFamily="50" charset="-128"/>
            </a:endParaRPr>
          </a:p>
        </p:txBody>
      </p:sp>
    </p:spTree>
  </p:cSld>
  <p:clrMapOvr>
    <a:masterClrMapping/>
  </p:clrMapOvr>
  <p:transition advTm="1577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 2"/>
          <p:cNvSpPr>
            <a:spLocks noGrp="1"/>
          </p:cNvSpPr>
          <p:nvPr>
            <p:ph idx="1"/>
          </p:nvPr>
        </p:nvSpPr>
        <p:spPr>
          <a:xfrm>
            <a:off x="357188" y="1428750"/>
            <a:ext cx="8786812" cy="5429250"/>
          </a:xfrm>
        </p:spPr>
        <p:txBody>
          <a:bodyPr/>
          <a:lstStyle/>
          <a:p>
            <a:pPr>
              <a:buFont typeface="Arial" charset="0"/>
              <a:buChar char="•"/>
              <a:defRPr/>
            </a:pPr>
            <a:r>
              <a:rPr lang="ja-JP" altLang="en-US" sz="4000" dirty="0" smtClean="0">
                <a:latin typeface="HG創英角ﾎﾟｯﾌﾟ体" pitchFamily="49" charset="-128"/>
                <a:ea typeface="HG創英角ﾎﾟｯﾌﾟ体" pitchFamily="49" charset="-128"/>
              </a:rPr>
              <a:t>指定</a:t>
            </a:r>
            <a:r>
              <a:rPr lang="ja-JP" altLang="en-US" sz="4000" dirty="0">
                <a:latin typeface="HG創英角ﾎﾟｯﾌﾟ体" pitchFamily="49" charset="-128"/>
                <a:ea typeface="HG創英角ﾎﾟｯﾌﾟ体" pitchFamily="49" charset="-128"/>
              </a:rPr>
              <a:t>介護老人</a:t>
            </a:r>
            <a:r>
              <a:rPr lang="ja-JP" altLang="en-US" sz="4000" dirty="0" smtClean="0">
                <a:latin typeface="HG創英角ﾎﾟｯﾌﾟ体" pitchFamily="49" charset="-128"/>
                <a:ea typeface="HG創英角ﾎﾟｯﾌﾟ体" pitchFamily="49" charset="-128"/>
              </a:rPr>
              <a:t>福祉施設</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r>
              <a:rPr lang="ja-JP" altLang="en-US" sz="4000" dirty="0" smtClean="0">
                <a:latin typeface="HG創英角ﾎﾟｯﾌﾟ体" pitchFamily="49" charset="-128"/>
                <a:ea typeface="HG創英角ﾎﾟｯﾌﾟ体" pitchFamily="49" charset="-128"/>
              </a:rPr>
              <a:t>　（特別養護老人ホーム）</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endParaRPr lang="en-US" altLang="ja-JP" sz="4000" dirty="0" smtClean="0">
              <a:latin typeface="HG創英角ﾎﾟｯﾌﾟ体" pitchFamily="49" charset="-128"/>
              <a:ea typeface="HG創英角ﾎﾟｯﾌﾟ体" pitchFamily="49" charset="-128"/>
            </a:endParaRPr>
          </a:p>
          <a:p>
            <a:pPr>
              <a:buFont typeface="Arial" charset="0"/>
              <a:buChar char="•"/>
              <a:defRPr/>
            </a:pPr>
            <a:r>
              <a:rPr lang="ja-JP" altLang="en-US" sz="4000" dirty="0">
                <a:latin typeface="HG創英角ﾎﾟｯﾌﾟ体" pitchFamily="49" charset="-128"/>
                <a:ea typeface="HG創英角ﾎﾟｯﾌﾟ体" pitchFamily="49" charset="-128"/>
              </a:rPr>
              <a:t>介護老人</a:t>
            </a:r>
            <a:r>
              <a:rPr lang="ja-JP" altLang="en-US" sz="4000" dirty="0" smtClean="0">
                <a:latin typeface="HG創英角ﾎﾟｯﾌﾟ体" pitchFamily="49" charset="-128"/>
                <a:ea typeface="HG創英角ﾎﾟｯﾌﾟ体" pitchFamily="49" charset="-128"/>
              </a:rPr>
              <a:t>保健施設</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endParaRPr lang="en-US" altLang="ja-JP" sz="4000" dirty="0" smtClean="0">
              <a:latin typeface="HG創英角ﾎﾟｯﾌﾟ体" pitchFamily="49" charset="-128"/>
              <a:ea typeface="HG創英角ﾎﾟｯﾌﾟ体" pitchFamily="49" charset="-128"/>
            </a:endParaRPr>
          </a:p>
          <a:p>
            <a:pPr>
              <a:buFont typeface="Arial" charset="0"/>
              <a:buChar char="•"/>
              <a:defRPr/>
            </a:pPr>
            <a:r>
              <a:rPr lang="ja-JP" altLang="en-US" sz="4000" dirty="0" smtClean="0">
                <a:latin typeface="HG創英角ﾎﾟｯﾌﾟ体" pitchFamily="49" charset="-128"/>
                <a:ea typeface="HG創英角ﾎﾟｯﾌﾟ体" pitchFamily="49" charset="-128"/>
              </a:rPr>
              <a:t>指定</a:t>
            </a:r>
            <a:r>
              <a:rPr lang="ja-JP" altLang="en-US" sz="4000" dirty="0">
                <a:latin typeface="HG創英角ﾎﾟｯﾌﾟ体" pitchFamily="49" charset="-128"/>
                <a:ea typeface="HG創英角ﾎﾟｯﾌﾟ体" pitchFamily="49" charset="-128"/>
              </a:rPr>
              <a:t>介護</a:t>
            </a:r>
            <a:r>
              <a:rPr lang="ja-JP" altLang="en-US" sz="4000" dirty="0" smtClean="0">
                <a:latin typeface="HG創英角ﾎﾟｯﾌﾟ体" pitchFamily="49" charset="-128"/>
                <a:ea typeface="HG創英角ﾎﾟｯﾌﾟ体" pitchFamily="49" charset="-128"/>
              </a:rPr>
              <a:t>療養型医療施設</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r>
              <a:rPr lang="ja-JP" altLang="en-US" sz="4000" dirty="0" smtClean="0">
                <a:latin typeface="HG創英角ﾎﾟｯﾌﾟ体" pitchFamily="49" charset="-128"/>
                <a:ea typeface="HG創英角ﾎﾟｯﾌﾟ体" pitchFamily="49" charset="-128"/>
              </a:rPr>
              <a:t>　（療養病床）</a:t>
            </a:r>
            <a:endParaRPr lang="en-US" altLang="ja-JP" sz="4000" dirty="0" smtClean="0">
              <a:latin typeface="HG創英角ﾎﾟｯﾌﾟ体" pitchFamily="49" charset="-128"/>
              <a:ea typeface="HG創英角ﾎﾟｯﾌﾟ体" pitchFamily="49" charset="-128"/>
            </a:endParaRPr>
          </a:p>
        </p:txBody>
      </p:sp>
      <p:sp>
        <p:nvSpPr>
          <p:cNvPr id="86019"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8E5880B-4DBE-488F-8D31-8563ABF085B3}" type="slidenum">
              <a:rPr lang="en-US" altLang="ja-JP" sz="1200" smtClean="0">
                <a:solidFill>
                  <a:srgbClr val="898989"/>
                </a:solidFill>
                <a:latin typeface="Times New Roman" panose="02020603050405020304" pitchFamily="18" charset="0"/>
              </a:rPr>
              <a:pPr>
                <a:spcBef>
                  <a:spcPct val="0"/>
                </a:spcBef>
                <a:buFontTx/>
                <a:buNone/>
              </a:pPr>
              <a:t>10</a:t>
            </a:fld>
            <a:endParaRPr lang="en-US" altLang="ja-JP" sz="1200" smtClean="0">
              <a:solidFill>
                <a:srgbClr val="898989"/>
              </a:solidFill>
              <a:latin typeface="Times New Roman" panose="02020603050405020304" pitchFamily="18" charset="0"/>
            </a:endParaRPr>
          </a:p>
        </p:txBody>
      </p:sp>
      <p:sp>
        <p:nvSpPr>
          <p:cNvPr id="8602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Kazutoshi Furukawa</a:t>
            </a:r>
          </a:p>
        </p:txBody>
      </p:sp>
      <p:sp>
        <p:nvSpPr>
          <p:cNvPr id="86021" name="タイトル 1"/>
          <p:cNvSpPr>
            <a:spLocks noGrp="1"/>
          </p:cNvSpPr>
          <p:nvPr>
            <p:ph type="title"/>
          </p:nvPr>
        </p:nvSpPr>
        <p:spPr>
          <a:xfrm>
            <a:off x="500063" y="0"/>
            <a:ext cx="8229600" cy="1143000"/>
          </a:xfrm>
        </p:spPr>
        <p:txBody>
          <a:bodyPr/>
          <a:lstStyle/>
          <a:p>
            <a:r>
              <a:rPr lang="ja-JP" altLang="en-US" smtClean="0">
                <a:solidFill>
                  <a:srgbClr val="FF0000"/>
                </a:solidFill>
                <a:latin typeface="HG創英角ﾎﾟｯﾌﾟ体" panose="040B0A09000000000000" pitchFamily="49" charset="-128"/>
                <a:ea typeface="HG創英角ﾎﾟｯﾌﾟ体" panose="040B0A09000000000000" pitchFamily="49" charset="-128"/>
              </a:rPr>
              <a:t>介護保険制度における入所施設</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9AB64EF-6B82-4F8B-8249-2E63DDE26A2A}" type="slidenum">
              <a:rPr lang="en-US" altLang="ja-JP" sz="1200" smtClean="0">
                <a:solidFill>
                  <a:srgbClr val="898989"/>
                </a:solidFill>
                <a:latin typeface="Times New Roman" panose="02020603050405020304" pitchFamily="18" charset="0"/>
              </a:rPr>
              <a:pPr>
                <a:spcBef>
                  <a:spcPct val="0"/>
                </a:spcBef>
                <a:buFontTx/>
                <a:buNone/>
              </a:pPr>
              <a:t>11</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900113" y="314325"/>
            <a:ext cx="7715250" cy="5357813"/>
          </a:xfrm>
          <a:prstGeom prst="cloudCallout">
            <a:avLst>
              <a:gd name="adj1" fmla="val -55533"/>
              <a:gd name="adj2" fmla="val 620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600" dirty="0">
                <a:solidFill>
                  <a:srgbClr val="0000FF"/>
                </a:solidFill>
                <a:latin typeface="HGP創英角ﾎﾟｯﾌﾟ体" pitchFamily="50" charset="-128"/>
                <a:ea typeface="HGP創英角ﾎﾟｯﾌﾟ体" pitchFamily="50" charset="-128"/>
              </a:rPr>
              <a:t>特養は</a:t>
            </a:r>
            <a:endParaRPr lang="en-US" altLang="ja-JP" sz="6600" dirty="0">
              <a:solidFill>
                <a:srgbClr val="0000FF"/>
              </a:solidFill>
              <a:latin typeface="HGP創英角ﾎﾟｯﾌﾟ体" pitchFamily="50" charset="-128"/>
              <a:ea typeface="HGP創英角ﾎﾟｯﾌﾟ体" pitchFamily="50" charset="-128"/>
            </a:endParaRPr>
          </a:p>
          <a:p>
            <a:pPr algn="ctr" eaLnBrk="1" hangingPunct="1">
              <a:defRPr/>
            </a:pPr>
            <a:r>
              <a:rPr lang="ja-JP" altLang="en-US" sz="6600" dirty="0">
                <a:solidFill>
                  <a:srgbClr val="0000FF"/>
                </a:solidFill>
                <a:latin typeface="HGP創英角ﾎﾟｯﾌﾟ体" pitchFamily="50" charset="-128"/>
                <a:ea typeface="HGP創英角ﾎﾟｯﾌﾟ体" pitchFamily="50" charset="-128"/>
              </a:rPr>
              <a:t>終の棲家？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 2"/>
          <p:cNvSpPr>
            <a:spLocks noGrp="1"/>
          </p:cNvSpPr>
          <p:nvPr>
            <p:ph idx="1"/>
          </p:nvPr>
        </p:nvSpPr>
        <p:spPr>
          <a:xfrm>
            <a:off x="0" y="1916113"/>
            <a:ext cx="9072563" cy="4575175"/>
          </a:xfrm>
        </p:spPr>
        <p:txBody>
          <a:bodyPr/>
          <a:lstStyle/>
          <a:p>
            <a:pPr>
              <a:buFont typeface="Arial" charset="0"/>
              <a:buChar char="•"/>
              <a:defRPr/>
            </a:pPr>
            <a:r>
              <a:rPr lang="ja-JP" altLang="ja-JP" sz="2800" dirty="0" smtClean="0"/>
              <a:t>第七条</a:t>
            </a:r>
            <a:r>
              <a:rPr lang="en-US" altLang="ja-JP" sz="2800" dirty="0" smtClean="0"/>
              <a:t>  </a:t>
            </a:r>
            <a:r>
              <a:rPr lang="ja-JP" altLang="ja-JP" sz="2800" dirty="0"/>
              <a:t>　指定介護老人福祉施設は、身体上又は精神上著しい障害があるために常時の介護を必要とし、かつ、居宅においてこれを受けることが困難な者に対し、指定介護福祉施設サービスを提供するものとする。</a:t>
            </a:r>
            <a:r>
              <a:rPr lang="en-US" altLang="ja-JP" sz="2800" dirty="0"/>
              <a:t> </a:t>
            </a:r>
            <a:endParaRPr lang="ja-JP" altLang="ja-JP" sz="2800" dirty="0"/>
          </a:p>
          <a:p>
            <a:pPr marL="0" indent="0">
              <a:buFont typeface="Arial" charset="0"/>
              <a:buNone/>
              <a:defRPr/>
            </a:pPr>
            <a:endParaRPr lang="ja-JP" altLang="ja-JP" sz="2800" dirty="0"/>
          </a:p>
          <a:p>
            <a:pPr>
              <a:buFont typeface="Arial" charset="0"/>
              <a:buChar char="•"/>
              <a:defRPr/>
            </a:pPr>
            <a:r>
              <a:rPr lang="ja-JP" altLang="ja-JP" sz="2800" b="1" dirty="0"/>
              <a:t>４</a:t>
            </a:r>
            <a:r>
              <a:rPr lang="en-US" altLang="ja-JP" sz="2800" b="1" dirty="0"/>
              <a:t>  </a:t>
            </a:r>
            <a:r>
              <a:rPr lang="ja-JP" altLang="ja-JP" sz="2800" b="1" dirty="0"/>
              <a:t>　指定介護老人福祉施設は、入所者の心身の状況、その置かれている環境等に照らし、</a:t>
            </a:r>
            <a:r>
              <a:rPr lang="ja-JP" altLang="ja-JP" sz="2800" b="1" dirty="0">
                <a:solidFill>
                  <a:srgbClr val="FF0000"/>
                </a:solidFill>
              </a:rPr>
              <a:t>その者が居宅において日常生活を営むことができるかどうかについて定期的に検討しなければならない。</a:t>
            </a:r>
            <a:r>
              <a:rPr lang="en-US" altLang="ja-JP" sz="2800" b="1" dirty="0"/>
              <a:t> </a:t>
            </a:r>
            <a:endParaRPr lang="ja-JP" altLang="ja-JP" sz="2800" b="1" dirty="0"/>
          </a:p>
        </p:txBody>
      </p:sp>
      <p:sp>
        <p:nvSpPr>
          <p:cNvPr id="88067"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16B8193-6D75-4DF0-A85A-563D25E0E19A}" type="slidenum">
              <a:rPr lang="en-US" altLang="ja-JP" sz="1200" smtClean="0">
                <a:solidFill>
                  <a:srgbClr val="898989"/>
                </a:solidFill>
                <a:latin typeface="Times New Roman" panose="02020603050405020304" pitchFamily="18" charset="0"/>
              </a:rPr>
              <a:pPr>
                <a:spcBef>
                  <a:spcPct val="0"/>
                </a:spcBef>
                <a:buFontTx/>
                <a:buNone/>
              </a:pPr>
              <a:t>12</a:t>
            </a:fld>
            <a:endParaRPr lang="en-US" altLang="ja-JP" sz="1200" smtClean="0">
              <a:solidFill>
                <a:srgbClr val="898989"/>
              </a:solidFill>
              <a:latin typeface="Times New Roman" panose="02020603050405020304" pitchFamily="18" charset="0"/>
            </a:endParaRPr>
          </a:p>
        </p:txBody>
      </p:sp>
      <p:sp>
        <p:nvSpPr>
          <p:cNvPr id="8806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Kazutoshi Furukawa</a:t>
            </a:r>
          </a:p>
        </p:txBody>
      </p:sp>
      <p:sp>
        <p:nvSpPr>
          <p:cNvPr id="88069" name="タイトル 1"/>
          <p:cNvSpPr>
            <a:spLocks noGrp="1"/>
          </p:cNvSpPr>
          <p:nvPr>
            <p:ph type="title"/>
          </p:nvPr>
        </p:nvSpPr>
        <p:spPr>
          <a:xfrm>
            <a:off x="-36513" y="0"/>
            <a:ext cx="9180513" cy="1268413"/>
          </a:xfrm>
        </p:spPr>
        <p:txBody>
          <a:bodyPr/>
          <a:lstStyle/>
          <a:p>
            <a:r>
              <a:rPr lang="ja-JP" altLang="ja-JP" sz="4000" smtClean="0">
                <a:solidFill>
                  <a:srgbClr val="FF0000"/>
                </a:solidFill>
                <a:latin typeface="HGP創英角ﾎﾟｯﾌﾟ体" panose="040B0A00000000000000" pitchFamily="50" charset="-128"/>
                <a:ea typeface="HGP創英角ﾎﾟｯﾌﾟ体" panose="040B0A00000000000000" pitchFamily="50" charset="-128"/>
              </a:rPr>
              <a:t>介護保険法　第四章　</a:t>
            </a:r>
            <a:r>
              <a:rPr lang="en-US" altLang="ja-JP" sz="4000" smtClean="0">
                <a:solidFill>
                  <a:srgbClr val="FF0000"/>
                </a:solidFill>
                <a:latin typeface="HGP創英角ﾎﾟｯﾌﾟ体" panose="040B0A00000000000000" pitchFamily="50" charset="-128"/>
                <a:ea typeface="HGP創英角ﾎﾟｯﾌﾟ体" panose="040B0A00000000000000" pitchFamily="50" charset="-128"/>
              </a:rPr>
              <a:t/>
            </a:r>
            <a:br>
              <a:rPr lang="en-US" altLang="ja-JP" sz="4000" smtClean="0">
                <a:solidFill>
                  <a:srgbClr val="FF0000"/>
                </a:solidFill>
                <a:latin typeface="HGP創英角ﾎﾟｯﾌﾟ体" panose="040B0A00000000000000" pitchFamily="50" charset="-128"/>
                <a:ea typeface="HGP創英角ﾎﾟｯﾌﾟ体" panose="040B0A00000000000000" pitchFamily="50" charset="-128"/>
              </a:rPr>
            </a:br>
            <a:r>
              <a:rPr lang="ja-JP" altLang="ja-JP" sz="4000" smtClean="0">
                <a:solidFill>
                  <a:srgbClr val="FF0000"/>
                </a:solidFill>
                <a:latin typeface="HGP創英角ﾎﾟｯﾌﾟ体" panose="040B0A00000000000000" pitchFamily="50" charset="-128"/>
                <a:ea typeface="HGP創英角ﾎﾟｯﾌﾟ体" panose="040B0A00000000000000" pitchFamily="50" charset="-128"/>
              </a:rPr>
              <a:t>運営に関する基準（第四条―第三十七条）</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コンテンツ プレースホルダ 2"/>
          <p:cNvSpPr>
            <a:spLocks noGrp="1"/>
          </p:cNvSpPr>
          <p:nvPr>
            <p:ph idx="1"/>
          </p:nvPr>
        </p:nvSpPr>
        <p:spPr>
          <a:xfrm>
            <a:off x="34925" y="115888"/>
            <a:ext cx="9109075" cy="6742112"/>
          </a:xfrm>
        </p:spPr>
        <p:txBody>
          <a:bodyPr/>
          <a:lstStyle/>
          <a:p>
            <a:r>
              <a:rPr lang="ja-JP" altLang="ja-JP" sz="2800" smtClean="0"/>
              <a:t>５</a:t>
            </a:r>
            <a:r>
              <a:rPr lang="en-US" altLang="ja-JP" sz="2800" smtClean="0"/>
              <a:t>  </a:t>
            </a:r>
            <a:r>
              <a:rPr lang="ja-JP" altLang="ja-JP" sz="2800" smtClean="0"/>
              <a:t>　前項の検討に当たっては、</a:t>
            </a:r>
            <a:r>
              <a:rPr lang="ja-JP" altLang="ja-JP" sz="2800" smtClean="0">
                <a:solidFill>
                  <a:srgbClr val="FF0000"/>
                </a:solidFill>
              </a:rPr>
              <a:t>生活相談員、介護職員、看護職員、介護支援専門員等の従業者の間で協議</a:t>
            </a:r>
            <a:r>
              <a:rPr lang="ja-JP" altLang="ja-JP" sz="2800" smtClean="0"/>
              <a:t>しなければならない。</a:t>
            </a:r>
            <a:r>
              <a:rPr lang="en-US" altLang="ja-JP" sz="2800" smtClean="0"/>
              <a:t> </a:t>
            </a:r>
            <a:endParaRPr lang="ja-JP" altLang="ja-JP" sz="2800" smtClean="0"/>
          </a:p>
          <a:p>
            <a:r>
              <a:rPr lang="ja-JP" altLang="ja-JP" sz="2800" smtClean="0"/>
              <a:t>６  　指定介護老人福祉施設は、その心身の状況、その置かれている環境等に照らし、</a:t>
            </a:r>
            <a:r>
              <a:rPr lang="ja-JP" altLang="ja-JP" sz="2800" b="1" smtClean="0">
                <a:solidFill>
                  <a:srgbClr val="FF0000"/>
                </a:solidFill>
              </a:rPr>
              <a:t>居宅において日常生活を営むことができると認められる入所者に対し、その者及びその家族の希望、その者が退所後に置かれることとなる環境等を勘案し、その者の円滑な退所のために必要な援助を行わなければならない。</a:t>
            </a:r>
            <a:r>
              <a:rPr lang="en-US" altLang="ja-JP" sz="2800" smtClean="0">
                <a:solidFill>
                  <a:srgbClr val="FF0000"/>
                </a:solidFill>
              </a:rPr>
              <a:t> </a:t>
            </a:r>
            <a:endParaRPr lang="ja-JP" altLang="ja-JP" sz="2800" smtClean="0">
              <a:solidFill>
                <a:srgbClr val="FF0000"/>
              </a:solidFill>
            </a:endParaRPr>
          </a:p>
          <a:p>
            <a:r>
              <a:rPr lang="ja-JP" altLang="ja-JP" sz="2800" smtClean="0"/>
              <a:t>７</a:t>
            </a:r>
            <a:r>
              <a:rPr lang="en-US" altLang="ja-JP" sz="2800" smtClean="0"/>
              <a:t>  </a:t>
            </a:r>
            <a:r>
              <a:rPr lang="ja-JP" altLang="ja-JP" sz="2800" smtClean="0"/>
              <a:t>　</a:t>
            </a:r>
            <a:r>
              <a:rPr lang="ja-JP" altLang="ja-JP" sz="2800" b="1" smtClean="0"/>
              <a:t>指定介護老人福祉施設は、入所者の退所に際しては、居宅サービス計画の作成等の援助に資するため、居宅介護支援事業者に対する情報の提供に努めるほか、保健医療サービス又は福祉サービスを提供する者との密接な連携に努めなければならない。</a:t>
            </a:r>
            <a:endParaRPr lang="ja-JP" altLang="ja-JP" sz="2800" smtClean="0"/>
          </a:p>
          <a:p>
            <a:endParaRPr lang="en-US" altLang="ja-JP" sz="4000" smtClean="0">
              <a:latin typeface="HG創英角ﾎﾟｯﾌﾟ体" panose="040B0A09000000000000" pitchFamily="49" charset="-128"/>
              <a:ea typeface="HG創英角ﾎﾟｯﾌﾟ体" panose="040B0A09000000000000" pitchFamily="49" charset="-128"/>
            </a:endParaRPr>
          </a:p>
        </p:txBody>
      </p:sp>
      <p:sp>
        <p:nvSpPr>
          <p:cNvPr id="89091"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D6056A8-6B6D-4660-ACD2-C74265C61FD6}" type="slidenum">
              <a:rPr lang="en-US" altLang="ja-JP" sz="1200" smtClean="0">
                <a:solidFill>
                  <a:srgbClr val="898989"/>
                </a:solidFill>
                <a:latin typeface="Times New Roman" panose="02020603050405020304" pitchFamily="18" charset="0"/>
              </a:rPr>
              <a:pPr>
                <a:spcBef>
                  <a:spcPct val="0"/>
                </a:spcBef>
                <a:buFontTx/>
                <a:buNone/>
              </a:pPr>
              <a:t>13</a:t>
            </a:fld>
            <a:endParaRPr lang="en-US" altLang="ja-JP" sz="1200" smtClean="0">
              <a:solidFill>
                <a:srgbClr val="898989"/>
              </a:solidFill>
              <a:latin typeface="Times New Roman" panose="02020603050405020304" pitchFamily="18" charset="0"/>
            </a:endParaRPr>
          </a:p>
        </p:txBody>
      </p:sp>
      <p:sp>
        <p:nvSpPr>
          <p:cNvPr id="8909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Kazutoshi Furukawa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フッター プレースホルダー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90115"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98EC485-8538-4F27-B9E1-22EDAE49309D}" type="slidenum">
              <a:rPr lang="en-US" altLang="ja-JP" sz="1200" smtClean="0">
                <a:solidFill>
                  <a:srgbClr val="898989"/>
                </a:solidFill>
                <a:latin typeface="Times New Roman" panose="02020603050405020304" pitchFamily="18" charset="0"/>
              </a:rPr>
              <a:pPr>
                <a:spcBef>
                  <a:spcPct val="0"/>
                </a:spcBef>
                <a:buFontTx/>
                <a:buNone/>
              </a:pPr>
              <a:t>14</a:t>
            </a:fld>
            <a:endParaRPr lang="en-US" altLang="ja-JP" sz="1200" smtClean="0">
              <a:solidFill>
                <a:srgbClr val="898989"/>
              </a:solidFill>
              <a:latin typeface="Times New Roman" panose="02020603050405020304" pitchFamily="18" charset="0"/>
            </a:endParaRPr>
          </a:p>
        </p:txBody>
      </p:sp>
      <p:sp>
        <p:nvSpPr>
          <p:cNvPr id="7" name="正方形/長方形 6"/>
          <p:cNvSpPr/>
          <p:nvPr/>
        </p:nvSpPr>
        <p:spPr>
          <a:xfrm>
            <a:off x="2693988" y="4149725"/>
            <a:ext cx="3756025" cy="2057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3600" dirty="0">
                <a:solidFill>
                  <a:prstClr val="black"/>
                </a:solidFill>
              </a:rPr>
              <a:t>死亡</a:t>
            </a:r>
            <a:r>
              <a:rPr lang="ja-JP" altLang="en-US" sz="3600" dirty="0" smtClean="0">
                <a:solidFill>
                  <a:prstClr val="black"/>
                </a:solidFill>
              </a:rPr>
              <a:t>：</a:t>
            </a:r>
            <a:r>
              <a:rPr lang="en-US" altLang="ja-JP" sz="3600" dirty="0" smtClean="0">
                <a:solidFill>
                  <a:prstClr val="black"/>
                </a:solidFill>
              </a:rPr>
              <a:t>72.7%</a:t>
            </a:r>
            <a:endParaRPr lang="en-US" altLang="ja-JP" sz="3600" dirty="0">
              <a:solidFill>
                <a:prstClr val="black"/>
              </a:solidFill>
            </a:endParaRPr>
          </a:p>
          <a:p>
            <a:pPr eaLnBrk="1" fontAlgn="auto" hangingPunct="1">
              <a:spcBef>
                <a:spcPts val="0"/>
              </a:spcBef>
              <a:spcAft>
                <a:spcPts val="0"/>
              </a:spcAft>
              <a:defRPr/>
            </a:pPr>
            <a:r>
              <a:rPr lang="ja-JP" altLang="en-US" sz="3600" dirty="0">
                <a:solidFill>
                  <a:prstClr val="black"/>
                </a:solidFill>
              </a:rPr>
              <a:t>医療機関：</a:t>
            </a:r>
            <a:r>
              <a:rPr lang="en-US" altLang="ja-JP" sz="3600" dirty="0" smtClean="0">
                <a:solidFill>
                  <a:prstClr val="black"/>
                </a:solidFill>
              </a:rPr>
              <a:t>21.6%</a:t>
            </a:r>
            <a:endParaRPr lang="en-US" altLang="ja-JP" sz="3600" dirty="0">
              <a:solidFill>
                <a:prstClr val="black"/>
              </a:solidFill>
            </a:endParaRPr>
          </a:p>
          <a:p>
            <a:pPr eaLnBrk="1" fontAlgn="auto" hangingPunct="1">
              <a:spcBef>
                <a:spcPts val="0"/>
              </a:spcBef>
              <a:spcAft>
                <a:spcPts val="0"/>
              </a:spcAft>
              <a:defRPr/>
            </a:pPr>
            <a:r>
              <a:rPr lang="ja-JP" altLang="en-US" sz="5400" b="1" dirty="0">
                <a:solidFill>
                  <a:srgbClr val="FF0000"/>
                </a:solidFill>
              </a:rPr>
              <a:t>家庭</a:t>
            </a:r>
            <a:r>
              <a:rPr lang="ja-JP" altLang="en-US" sz="5400" b="1" dirty="0" smtClean="0">
                <a:solidFill>
                  <a:srgbClr val="FF0000"/>
                </a:solidFill>
              </a:rPr>
              <a:t>：</a:t>
            </a:r>
            <a:r>
              <a:rPr lang="en-US" altLang="ja-JP" sz="5400" b="1" dirty="0" smtClean="0">
                <a:solidFill>
                  <a:srgbClr val="FF0000"/>
                </a:solidFill>
              </a:rPr>
              <a:t>1.8%</a:t>
            </a:r>
            <a:endParaRPr lang="ja-JP" altLang="en-US" sz="5400" b="1" dirty="0">
              <a:solidFill>
                <a:srgbClr val="FF0000"/>
              </a:solidFill>
            </a:endParaRPr>
          </a:p>
        </p:txBody>
      </p:sp>
      <p:sp>
        <p:nvSpPr>
          <p:cNvPr id="8" name="正方形/長方形 7"/>
          <p:cNvSpPr/>
          <p:nvPr/>
        </p:nvSpPr>
        <p:spPr>
          <a:xfrm>
            <a:off x="1042988" y="1279525"/>
            <a:ext cx="7058025" cy="21494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400" dirty="0">
                <a:solidFill>
                  <a:prstClr val="black"/>
                </a:solidFill>
              </a:rPr>
              <a:t>特別養護老人ホーム</a:t>
            </a:r>
            <a:endParaRPr lang="en-US" altLang="ja-JP" sz="4400" dirty="0">
              <a:solidFill>
                <a:prstClr val="black"/>
              </a:solidFill>
            </a:endParaRPr>
          </a:p>
          <a:p>
            <a:pPr algn="ctr" eaLnBrk="1" fontAlgn="auto" hangingPunct="1">
              <a:spcBef>
                <a:spcPts val="0"/>
              </a:spcBef>
              <a:spcAft>
                <a:spcPts val="0"/>
              </a:spcAft>
              <a:defRPr/>
            </a:pPr>
            <a:endParaRPr lang="en-US" altLang="ja-JP" sz="4400" dirty="0">
              <a:solidFill>
                <a:prstClr val="black"/>
              </a:solidFill>
            </a:endParaRPr>
          </a:p>
          <a:p>
            <a:pPr algn="ctr" eaLnBrk="1" fontAlgn="auto" hangingPunct="1">
              <a:spcBef>
                <a:spcPts val="0"/>
              </a:spcBef>
              <a:spcAft>
                <a:spcPts val="0"/>
              </a:spcAft>
              <a:defRPr/>
            </a:pPr>
            <a:r>
              <a:rPr lang="ja-JP" altLang="en-US" sz="4400" dirty="0">
                <a:solidFill>
                  <a:prstClr val="black"/>
                </a:solidFill>
              </a:rPr>
              <a:t>平均在所日数</a:t>
            </a:r>
            <a:r>
              <a:rPr lang="en-US" altLang="ja-JP" sz="4400" b="1" dirty="0" smtClean="0">
                <a:solidFill>
                  <a:prstClr val="black"/>
                </a:solidFill>
              </a:rPr>
              <a:t>1405.1</a:t>
            </a:r>
            <a:r>
              <a:rPr lang="ja-JP" altLang="en-US" sz="4400" b="1" dirty="0" smtClean="0">
                <a:solidFill>
                  <a:prstClr val="black"/>
                </a:solidFill>
              </a:rPr>
              <a:t>日</a:t>
            </a:r>
            <a:endParaRPr lang="ja-JP" altLang="en-US" sz="4400" b="1" dirty="0">
              <a:solidFill>
                <a:prstClr val="black"/>
              </a:solidFill>
            </a:endParaRPr>
          </a:p>
        </p:txBody>
      </p:sp>
      <p:sp>
        <p:nvSpPr>
          <p:cNvPr id="90118" name="テキスト ボックス 12"/>
          <p:cNvSpPr txBox="1">
            <a:spLocks noChangeArrowheads="1"/>
          </p:cNvSpPr>
          <p:nvPr/>
        </p:nvSpPr>
        <p:spPr bwMode="auto">
          <a:xfrm>
            <a:off x="1976438" y="6381750"/>
            <a:ext cx="716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2000" dirty="0">
                <a:solidFill>
                  <a:srgbClr val="000000"/>
                </a:solidFill>
              </a:rPr>
              <a:t>平成</a:t>
            </a:r>
            <a:r>
              <a:rPr lang="en-US" altLang="ja-JP" sz="2000" dirty="0" smtClean="0">
                <a:solidFill>
                  <a:srgbClr val="000000"/>
                </a:solidFill>
              </a:rPr>
              <a:t>25</a:t>
            </a:r>
            <a:r>
              <a:rPr lang="ja-JP" altLang="en-US" sz="2000" dirty="0" smtClean="0">
                <a:solidFill>
                  <a:srgbClr val="000000"/>
                </a:solidFill>
              </a:rPr>
              <a:t>年</a:t>
            </a:r>
            <a:r>
              <a:rPr lang="ja-JP" altLang="en-US" sz="2000" dirty="0">
                <a:solidFill>
                  <a:srgbClr val="000000"/>
                </a:solidFill>
              </a:rPr>
              <a:t>介護サービス施設・事業所調査結果を元に作成</a:t>
            </a:r>
          </a:p>
        </p:txBody>
      </p:sp>
      <p:sp>
        <p:nvSpPr>
          <p:cNvPr id="90119" name="テキスト ボックス 13"/>
          <p:cNvSpPr txBox="1">
            <a:spLocks noChangeArrowheads="1"/>
          </p:cNvSpPr>
          <p:nvPr/>
        </p:nvSpPr>
        <p:spPr bwMode="auto">
          <a:xfrm>
            <a:off x="536575" y="260350"/>
            <a:ext cx="8070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FF0000"/>
                </a:solidFill>
                <a:latin typeface="HGP創英角ﾎﾟｯﾌﾟ体" panose="040B0A00000000000000" pitchFamily="50" charset="-128"/>
                <a:ea typeface="HGP創英角ﾎﾟｯﾌﾟ体" panose="040B0A00000000000000" pitchFamily="50" charset="-128"/>
              </a:rPr>
              <a:t>平均在所日数と主な退所先（理由）</a:t>
            </a:r>
          </a:p>
        </p:txBody>
      </p:sp>
      <p:sp>
        <p:nvSpPr>
          <p:cNvPr id="15" name="下矢印 14"/>
          <p:cNvSpPr/>
          <p:nvPr/>
        </p:nvSpPr>
        <p:spPr>
          <a:xfrm>
            <a:off x="4176713" y="3573463"/>
            <a:ext cx="790575" cy="431800"/>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Tree>
    <p:extLst>
      <p:ext uri="{BB962C8B-B14F-4D97-AF65-F5344CB8AC3E}">
        <p14:creationId xmlns:p14="http://schemas.microsoft.com/office/powerpoint/2010/main" val="145237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38EBE96-6C9D-4C23-BCEB-21EEB0F5FD23}" type="slidenum">
              <a:rPr lang="en-US" altLang="ja-JP" sz="1200" smtClean="0">
                <a:solidFill>
                  <a:srgbClr val="898989"/>
                </a:solidFill>
                <a:latin typeface="Times New Roman" panose="02020603050405020304" pitchFamily="18" charset="0"/>
              </a:rPr>
              <a:pPr>
                <a:spcBef>
                  <a:spcPct val="0"/>
                </a:spcBef>
                <a:buFontTx/>
                <a:buNone/>
              </a:pPr>
              <a:t>15</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1000125" y="285750"/>
            <a:ext cx="7715250" cy="5357813"/>
          </a:xfrm>
          <a:prstGeom prst="cloudCallout">
            <a:avLst>
              <a:gd name="adj1" fmla="val -55533"/>
              <a:gd name="adj2" fmla="val 620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600" dirty="0">
                <a:solidFill>
                  <a:srgbClr val="FF0000"/>
                </a:solidFill>
                <a:latin typeface="HGP創英角ﾎﾟｯﾌﾟ体" pitchFamily="50" charset="-128"/>
                <a:ea typeface="HGP創英角ﾎﾟｯﾌﾟ体" pitchFamily="50" charset="-128"/>
              </a:rPr>
              <a:t>高齢者の</a:t>
            </a:r>
            <a:endParaRPr lang="en-US" altLang="ja-JP" sz="6600" dirty="0">
              <a:solidFill>
                <a:srgbClr val="FF0000"/>
              </a:solidFill>
              <a:latin typeface="HGP創英角ﾎﾟｯﾌﾟ体" pitchFamily="50" charset="-128"/>
              <a:ea typeface="HGP創英角ﾎﾟｯﾌﾟ体" pitchFamily="50" charset="-128"/>
            </a:endParaRPr>
          </a:p>
          <a:p>
            <a:pPr algn="ctr" eaLnBrk="1" hangingPunct="1">
              <a:defRPr/>
            </a:pPr>
            <a:r>
              <a:rPr lang="ja-JP" altLang="en-US" sz="6600" dirty="0">
                <a:solidFill>
                  <a:srgbClr val="FF0000"/>
                </a:solidFill>
                <a:latin typeface="HGP創英角ﾎﾟｯﾌﾟ体" pitchFamily="50" charset="-128"/>
                <a:ea typeface="HGP創英角ﾎﾟｯﾌﾟ体" pitchFamily="50" charset="-128"/>
              </a:rPr>
              <a:t>「自立」</a:t>
            </a:r>
            <a:endParaRPr lang="en-US" altLang="ja-JP" sz="6600" dirty="0">
              <a:solidFill>
                <a:srgbClr val="FF0000"/>
              </a:solidFill>
              <a:latin typeface="HGP創英角ﾎﾟｯﾌﾟ体" pitchFamily="50" charset="-128"/>
              <a:ea typeface="HGP創英角ﾎﾟｯﾌﾟ体" pitchFamily="50" charset="-128"/>
            </a:endParaRPr>
          </a:p>
          <a:p>
            <a:pPr algn="ctr" eaLnBrk="1" hangingPunct="1">
              <a:defRPr/>
            </a:pPr>
            <a:r>
              <a:rPr lang="ja-JP" altLang="en-US" sz="6600" dirty="0">
                <a:solidFill>
                  <a:srgbClr val="FF0000"/>
                </a:solidFill>
                <a:latin typeface="HGP創英角ﾎﾟｯﾌﾟ体" pitchFamily="50" charset="-128"/>
                <a:ea typeface="HGP創英角ﾎﾟｯﾌﾟ体" pitchFamily="50" charset="-128"/>
              </a:rPr>
              <a:t>について</a:t>
            </a:r>
            <a:endParaRPr lang="en-US" altLang="ja-JP" sz="66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1"/>
          <p:cNvSpPr>
            <a:spLocks noGrp="1"/>
          </p:cNvSpPr>
          <p:nvPr>
            <p:ph type="title"/>
          </p:nvPr>
        </p:nvSpPr>
        <p:spPr>
          <a:xfrm>
            <a:off x="395288" y="188913"/>
            <a:ext cx="8229600" cy="155575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社会福祉士及び介護福祉士法　第四十四条の二</a:t>
            </a:r>
          </a:p>
        </p:txBody>
      </p:sp>
      <p:sp>
        <p:nvSpPr>
          <p:cNvPr id="92163" name="コンテンツ プレースホルダ 2"/>
          <p:cNvSpPr>
            <a:spLocks noGrp="1"/>
          </p:cNvSpPr>
          <p:nvPr>
            <p:ph idx="1"/>
          </p:nvPr>
        </p:nvSpPr>
        <p:spPr>
          <a:xfrm>
            <a:off x="395288" y="2205038"/>
            <a:ext cx="8280400" cy="3816350"/>
          </a:xfrm>
        </p:spPr>
        <p:txBody>
          <a:bodyPr/>
          <a:lstStyle/>
          <a:p>
            <a:pPr marL="0" indent="0">
              <a:buFont typeface="Arial" panose="020B0604020202020204" pitchFamily="34" charset="0"/>
              <a:buNone/>
            </a:pPr>
            <a:r>
              <a:rPr lang="ja-JP" altLang="en-US" sz="2800" smtClean="0"/>
              <a:t>　</a:t>
            </a:r>
            <a:r>
              <a:rPr lang="ja-JP" altLang="en-US" sz="4000" smtClean="0">
                <a:latin typeface="HGP創英角ﾎﾟｯﾌﾟ体" panose="040B0A00000000000000" pitchFamily="50" charset="-128"/>
                <a:ea typeface="HGP創英角ﾎﾟｯﾌﾟ体" panose="040B0A00000000000000" pitchFamily="50" charset="-128"/>
              </a:rPr>
              <a:t>社会福祉士及び介護福祉士は、その担当する者が個人の尊厳を保持し、</a:t>
            </a:r>
            <a:r>
              <a:rPr lang="ja-JP" altLang="en-US" sz="4000" smtClean="0">
                <a:solidFill>
                  <a:srgbClr val="FF0000"/>
                </a:solidFill>
                <a:latin typeface="HGP創英角ﾎﾟｯﾌﾟ体" panose="040B0A00000000000000" pitchFamily="50" charset="-128"/>
                <a:ea typeface="HGP創英角ﾎﾟｯﾌﾟ体" panose="040B0A00000000000000" pitchFamily="50" charset="-128"/>
              </a:rPr>
              <a:t>自立した日常生活を営むことができるよう</a:t>
            </a:r>
            <a:r>
              <a:rPr lang="ja-JP" altLang="en-US" sz="4000" smtClean="0">
                <a:latin typeface="HGP創英角ﾎﾟｯﾌﾟ体" panose="040B0A00000000000000" pitchFamily="50" charset="-128"/>
                <a:ea typeface="HGP創英角ﾎﾟｯﾌﾟ体" panose="040B0A00000000000000" pitchFamily="50" charset="-128"/>
              </a:rPr>
              <a:t>、常にその者の立場に立つて、誠実にその業務を行わなければならない。 </a:t>
            </a:r>
            <a:endParaRPr lang="en-US" altLang="ja-JP" sz="4000" smtClean="0">
              <a:latin typeface="HGP創英角ﾎﾟｯﾌﾟ体" panose="040B0A00000000000000" pitchFamily="50" charset="-128"/>
              <a:ea typeface="HGP創英角ﾎﾟｯﾌﾟ体" panose="040B0A00000000000000" pitchFamily="50" charset="-128"/>
            </a:endParaRPr>
          </a:p>
        </p:txBody>
      </p:sp>
      <p:sp>
        <p:nvSpPr>
          <p:cNvPr id="92164"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9216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5BCC43-30A3-4E70-9107-A21353E66A16}" type="slidenum">
              <a:rPr lang="ja-JP" altLang="en-US" sz="1200" smtClean="0">
                <a:solidFill>
                  <a:srgbClr val="898989"/>
                </a:solidFill>
                <a:latin typeface="Times New Roman" panose="02020603050405020304" pitchFamily="18" charset="0"/>
              </a:rPr>
              <a:pPr>
                <a:spcBef>
                  <a:spcPct val="0"/>
                </a:spcBef>
                <a:buFontTx/>
                <a:buNone/>
              </a:pPr>
              <a:t>16</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1"/>
          <p:cNvSpPr>
            <a:spLocks noGrp="1"/>
          </p:cNvSpPr>
          <p:nvPr>
            <p:ph type="title"/>
          </p:nvPr>
        </p:nvSpPr>
        <p:spPr>
          <a:xfrm>
            <a:off x="395288" y="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介護保険法　第一条</a:t>
            </a:r>
          </a:p>
        </p:txBody>
      </p:sp>
      <p:sp>
        <p:nvSpPr>
          <p:cNvPr id="93187" name="コンテンツ プレースホルダ 2"/>
          <p:cNvSpPr>
            <a:spLocks noGrp="1"/>
          </p:cNvSpPr>
          <p:nvPr>
            <p:ph idx="1"/>
          </p:nvPr>
        </p:nvSpPr>
        <p:spPr>
          <a:xfrm>
            <a:off x="179388" y="981075"/>
            <a:ext cx="8785225" cy="5688013"/>
          </a:xfrm>
        </p:spPr>
        <p:txBody>
          <a:bodyPr/>
          <a:lstStyle/>
          <a:p>
            <a:pPr marL="0" indent="0">
              <a:buFont typeface="Arial" panose="020B0604020202020204" pitchFamily="34" charset="0"/>
              <a:buNone/>
            </a:pPr>
            <a:r>
              <a:rPr lang="ja-JP" altLang="en-US" sz="2800" smtClean="0"/>
              <a:t>　</a:t>
            </a:r>
            <a:r>
              <a:rPr lang="ja-JP" altLang="en-US" smtClean="0">
                <a:latin typeface="HGP創英角ﾎﾟｯﾌﾟ体" panose="040B0A00000000000000" pitchFamily="50" charset="-128"/>
                <a:ea typeface="HGP創英角ﾎﾟｯﾌﾟ体" panose="040B0A00000000000000" pitchFamily="50" charset="-128"/>
              </a:rPr>
              <a:t>この法律は、加齢に伴って生ずる心身の変化に起因する疾病等により要介護状態となり、入浴、排せつ、食事等の介護、機能訓練並びに看護及び療養上の管理その他の医療を要する者等について、これらの者が尊厳を保持し、</a:t>
            </a:r>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その有する能力に応じ自立した日常生活を営むことができるよう</a:t>
            </a:r>
            <a:r>
              <a:rPr lang="ja-JP" altLang="en-US" smtClean="0">
                <a:latin typeface="HGP創英角ﾎﾟｯﾌﾟ体" panose="040B0A00000000000000" pitchFamily="50" charset="-128"/>
                <a:ea typeface="HGP創英角ﾎﾟｯﾌﾟ体" panose="040B0A00000000000000" pitchFamily="50" charset="-128"/>
              </a:rPr>
              <a:t>、必要な保健医療サービス及び福祉サービスに係る給付を行うため、国民の共同連帯の理念に基づき介護保険制度を設け、その行う保険給付等に関して必要な事項を定め、もって国民の保健医療の向上及び福祉の増進を図ることを目的とする。 </a:t>
            </a:r>
            <a:endParaRPr lang="en-US" altLang="ja-JP" smtClean="0">
              <a:latin typeface="HGP創英角ﾎﾟｯﾌﾟ体" panose="040B0A00000000000000" pitchFamily="50" charset="-128"/>
              <a:ea typeface="HGP創英角ﾎﾟｯﾌﾟ体" panose="040B0A00000000000000" pitchFamily="50" charset="-128"/>
            </a:endParaRPr>
          </a:p>
        </p:txBody>
      </p:sp>
      <p:sp>
        <p:nvSpPr>
          <p:cNvPr id="93188"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93189"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D0B4A0-0B83-4D5D-A227-46CBFE795F7F}" type="slidenum">
              <a:rPr lang="ja-JP" altLang="en-US" sz="1200" smtClean="0">
                <a:solidFill>
                  <a:srgbClr val="898989"/>
                </a:solidFill>
                <a:latin typeface="Times New Roman" panose="02020603050405020304" pitchFamily="18" charset="0"/>
              </a:rPr>
              <a:pPr>
                <a:spcBef>
                  <a:spcPct val="0"/>
                </a:spcBef>
                <a:buFontTx/>
                <a:buNone/>
              </a:pPr>
              <a:t>17</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a:spLocks noGrp="1"/>
          </p:cNvSpPr>
          <p:nvPr>
            <p:ph type="title"/>
          </p:nvPr>
        </p:nvSpPr>
        <p:spPr>
          <a:xfrm>
            <a:off x="250825" y="115888"/>
            <a:ext cx="8642350" cy="792162"/>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ＷＨＯ憲章における「健康」の定義</a:t>
            </a:r>
          </a:p>
        </p:txBody>
      </p:sp>
      <p:sp>
        <p:nvSpPr>
          <p:cNvPr id="94211" name="コンテンツ プレースホルダ 2"/>
          <p:cNvSpPr>
            <a:spLocks noGrp="1"/>
          </p:cNvSpPr>
          <p:nvPr>
            <p:ph idx="1"/>
          </p:nvPr>
        </p:nvSpPr>
        <p:spPr>
          <a:xfrm>
            <a:off x="107950" y="836613"/>
            <a:ext cx="8856663" cy="5905500"/>
          </a:xfrm>
        </p:spPr>
        <p:txBody>
          <a:bodyPr/>
          <a:lstStyle/>
          <a:p>
            <a:pPr marL="0" indent="0">
              <a:buFont typeface="Arial" panose="020B0604020202020204" pitchFamily="34" charset="0"/>
              <a:buNone/>
            </a:pPr>
            <a:r>
              <a:rPr lang="en-US" altLang="ja-JP" sz="3600" smtClean="0"/>
              <a:t>"Health is a </a:t>
            </a:r>
            <a:r>
              <a:rPr lang="en-US" altLang="ja-JP" sz="3600" u="sng" smtClean="0"/>
              <a:t>dynamic</a:t>
            </a:r>
            <a:r>
              <a:rPr lang="en-US" altLang="ja-JP" sz="3600" smtClean="0"/>
              <a:t> state of complete physical, mental, </a:t>
            </a:r>
            <a:r>
              <a:rPr lang="en-US" altLang="ja-JP" sz="3600" u="sng" smtClean="0"/>
              <a:t>spiritual</a:t>
            </a:r>
            <a:r>
              <a:rPr lang="en-US" altLang="ja-JP" sz="3600" smtClean="0"/>
              <a:t> and social well-being and not merely the absence of disease or infirmity."</a:t>
            </a:r>
          </a:p>
          <a:p>
            <a:pPr marL="0" indent="0">
              <a:buFont typeface="Arial" panose="020B0604020202020204" pitchFamily="34" charset="0"/>
              <a:buNone/>
            </a:pPr>
            <a:r>
              <a:rPr lang="ja-JP" altLang="en-US" sz="4400" smtClean="0">
                <a:latin typeface="HGP創英角ﾎﾟｯﾌﾟ体" panose="040B0A00000000000000" pitchFamily="50" charset="-128"/>
                <a:ea typeface="HGP創英角ﾎﾟｯﾌﾟ体" panose="040B0A00000000000000" pitchFamily="50" charset="-128"/>
              </a:rPr>
              <a:t>完全な</a:t>
            </a:r>
            <a:r>
              <a:rPr lang="ja-JP" altLang="en-US" sz="4400" smtClean="0">
                <a:solidFill>
                  <a:srgbClr val="FF0000"/>
                </a:solidFill>
                <a:latin typeface="HGP創英角ﾎﾟｯﾌﾟ体" panose="040B0A00000000000000" pitchFamily="50" charset="-128"/>
                <a:ea typeface="HGP創英角ﾎﾟｯﾌﾟ体" panose="040B0A00000000000000" pitchFamily="50" charset="-128"/>
              </a:rPr>
              <a:t>肉体的</a:t>
            </a:r>
            <a:r>
              <a:rPr lang="en-US" altLang="ja-JP" sz="4400" smtClean="0">
                <a:latin typeface="HGP創英角ﾎﾟｯﾌﾟ体" panose="040B0A00000000000000" pitchFamily="50" charset="-128"/>
                <a:ea typeface="HGP創英角ﾎﾟｯﾌﾟ体" panose="040B0A00000000000000" pitchFamily="50" charset="-128"/>
              </a:rPr>
              <a:t>(physical)</a:t>
            </a:r>
            <a:r>
              <a:rPr lang="ja-JP" altLang="en-US" sz="4400" smtClean="0">
                <a:latin typeface="HGP創英角ﾎﾟｯﾌﾟ体" panose="040B0A00000000000000" pitchFamily="50" charset="-128"/>
                <a:ea typeface="HGP創英角ﾎﾟｯﾌﾟ体" panose="040B0A00000000000000" pitchFamily="50" charset="-128"/>
              </a:rPr>
              <a:t>、</a:t>
            </a:r>
            <a:r>
              <a:rPr lang="ja-JP" altLang="en-US" sz="4400" smtClean="0">
                <a:solidFill>
                  <a:srgbClr val="FF0000"/>
                </a:solidFill>
                <a:latin typeface="HGP創英角ﾎﾟｯﾌﾟ体" panose="040B0A00000000000000" pitchFamily="50" charset="-128"/>
                <a:ea typeface="HGP創英角ﾎﾟｯﾌﾟ体" panose="040B0A00000000000000" pitchFamily="50" charset="-128"/>
              </a:rPr>
              <a:t>精神的</a:t>
            </a:r>
            <a:r>
              <a:rPr lang="en-US" altLang="ja-JP" sz="4400" smtClean="0">
                <a:latin typeface="HGP創英角ﾎﾟｯﾌﾟ体" panose="040B0A00000000000000" pitchFamily="50" charset="-128"/>
                <a:ea typeface="HGP創英角ﾎﾟｯﾌﾟ体" panose="040B0A00000000000000" pitchFamily="50" charset="-128"/>
              </a:rPr>
              <a:t>(mental)</a:t>
            </a:r>
            <a:r>
              <a:rPr lang="ja-JP" altLang="en-US" sz="4400" smtClean="0">
                <a:latin typeface="HGP創英角ﾎﾟｯﾌﾟ体" panose="040B0A00000000000000" pitchFamily="50" charset="-128"/>
                <a:ea typeface="HGP創英角ﾎﾟｯﾌﾟ体" panose="040B0A00000000000000" pitchFamily="50" charset="-128"/>
              </a:rPr>
              <a:t>、</a:t>
            </a:r>
            <a:r>
              <a:rPr lang="en-US" altLang="ja-JP" sz="4400" u="sng" smtClean="0">
                <a:solidFill>
                  <a:srgbClr val="FF0000"/>
                </a:solidFill>
                <a:latin typeface="HGP創英角ﾎﾟｯﾌﾟ体" panose="040B0A00000000000000" pitchFamily="50" charset="-128"/>
                <a:ea typeface="HGP創英角ﾎﾟｯﾌﾟ体" panose="040B0A00000000000000" pitchFamily="50" charset="-128"/>
              </a:rPr>
              <a:t>Spiritual</a:t>
            </a:r>
            <a:r>
              <a:rPr lang="ja-JP" altLang="en-US" sz="4400" smtClean="0">
                <a:latin typeface="HGP創英角ﾎﾟｯﾌﾟ体" panose="040B0A00000000000000" pitchFamily="50" charset="-128"/>
                <a:ea typeface="HGP創英角ﾎﾟｯﾌﾟ体" panose="040B0A00000000000000" pitchFamily="50" charset="-128"/>
              </a:rPr>
              <a:t>及び</a:t>
            </a:r>
            <a:r>
              <a:rPr lang="ja-JP" altLang="en-US" sz="4400" smtClean="0">
                <a:solidFill>
                  <a:srgbClr val="FF0000"/>
                </a:solidFill>
                <a:latin typeface="HGP創英角ﾎﾟｯﾌﾟ体" panose="040B0A00000000000000" pitchFamily="50" charset="-128"/>
                <a:ea typeface="HGP創英角ﾎﾟｯﾌﾟ体" panose="040B0A00000000000000" pitchFamily="50" charset="-128"/>
              </a:rPr>
              <a:t>社会的</a:t>
            </a:r>
            <a:r>
              <a:rPr lang="en-US" altLang="ja-JP" sz="4400" smtClean="0">
                <a:latin typeface="HGP創英角ﾎﾟｯﾌﾟ体" panose="040B0A00000000000000" pitchFamily="50" charset="-128"/>
                <a:ea typeface="HGP創英角ﾎﾟｯﾌﾟ体" panose="040B0A00000000000000" pitchFamily="50" charset="-128"/>
              </a:rPr>
              <a:t>(social)</a:t>
            </a:r>
            <a:r>
              <a:rPr lang="ja-JP" altLang="en-US" sz="4400" smtClean="0">
                <a:latin typeface="HGP創英角ﾎﾟｯﾌﾟ体" panose="040B0A00000000000000" pitchFamily="50" charset="-128"/>
                <a:ea typeface="HGP創英角ﾎﾟｯﾌﾟ体" panose="040B0A00000000000000" pitchFamily="50" charset="-128"/>
              </a:rPr>
              <a:t>福祉の</a:t>
            </a:r>
            <a:r>
              <a:rPr lang="en-US" altLang="ja-JP" sz="4400" u="sng" smtClean="0">
                <a:latin typeface="HGP創英角ﾎﾟｯﾌﾟ体" panose="040B0A00000000000000" pitchFamily="50" charset="-128"/>
                <a:ea typeface="HGP創英角ﾎﾟｯﾌﾟ体" panose="040B0A00000000000000" pitchFamily="50" charset="-128"/>
              </a:rPr>
              <a:t>Dynamic</a:t>
            </a:r>
            <a:r>
              <a:rPr lang="ja-JP" altLang="en-US" sz="4400" smtClean="0">
                <a:latin typeface="HGP創英角ﾎﾟｯﾌﾟ体" panose="040B0A00000000000000" pitchFamily="50" charset="-128"/>
                <a:ea typeface="HGP創英角ﾎﾟｯﾌﾟ体" panose="040B0A00000000000000" pitchFamily="50" charset="-128"/>
              </a:rPr>
              <a:t>な状態であり、単に疾病又は病弱の存在しないことではない</a:t>
            </a:r>
            <a:endParaRPr lang="en-US" altLang="ja-JP" sz="4400" smtClean="0">
              <a:latin typeface="HGP創英角ﾎﾟｯﾌﾟ体" panose="040B0A00000000000000" pitchFamily="50" charset="-128"/>
              <a:ea typeface="HGP創英角ﾎﾟｯﾌﾟ体" panose="040B0A00000000000000" pitchFamily="50" charset="-128"/>
            </a:endParaRPr>
          </a:p>
        </p:txBody>
      </p:sp>
      <p:sp>
        <p:nvSpPr>
          <p:cNvPr id="94212"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94213"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C1C0597-DBA5-4DA3-AD36-634571B2D754}" type="slidenum">
              <a:rPr lang="ja-JP" altLang="en-US" sz="1200" smtClean="0">
                <a:solidFill>
                  <a:srgbClr val="898989"/>
                </a:solidFill>
                <a:latin typeface="Times New Roman" panose="02020603050405020304" pitchFamily="18" charset="0"/>
              </a:rPr>
              <a:pPr>
                <a:spcBef>
                  <a:spcPct val="0"/>
                </a:spcBef>
                <a:buFontTx/>
                <a:buNone/>
              </a:pPr>
              <a:t>18</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p:cNvSpPr>
          <p:nvPr>
            <p:ph type="title"/>
          </p:nvPr>
        </p:nvSpPr>
        <p:spPr>
          <a:xfrm>
            <a:off x="395288" y="2603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すなわち</a:t>
            </a:r>
          </a:p>
        </p:txBody>
      </p:sp>
      <p:sp>
        <p:nvSpPr>
          <p:cNvPr id="95235"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9523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935F94D-2BE5-4F86-B808-15A6A7285413}" type="slidenum">
              <a:rPr lang="ja-JP" altLang="en-US" sz="1200" smtClean="0">
                <a:solidFill>
                  <a:srgbClr val="898989"/>
                </a:solidFill>
                <a:latin typeface="Times New Roman" panose="02020603050405020304" pitchFamily="18" charset="0"/>
              </a:rPr>
              <a:pPr>
                <a:spcBef>
                  <a:spcPct val="0"/>
                </a:spcBef>
                <a:buFontTx/>
                <a:buNone/>
              </a:pPr>
              <a:t>19</a:t>
            </a:fld>
            <a:endParaRPr lang="ja-JP" altLang="en-US" sz="1200" smtClean="0">
              <a:solidFill>
                <a:srgbClr val="898989"/>
              </a:solidFill>
              <a:latin typeface="Times New Roman" panose="02020603050405020304" pitchFamily="18" charset="0"/>
            </a:endParaRPr>
          </a:p>
        </p:txBody>
      </p:sp>
      <p:sp>
        <p:nvSpPr>
          <p:cNvPr id="3" name="円/楕円 2"/>
          <p:cNvSpPr/>
          <p:nvPr/>
        </p:nvSpPr>
        <p:spPr>
          <a:xfrm>
            <a:off x="2268538" y="1412875"/>
            <a:ext cx="4535487" cy="2520950"/>
          </a:xfrm>
          <a:prstGeom prst="ellipse">
            <a:avLst/>
          </a:prstGeom>
          <a:solidFill>
            <a:schemeClr val="bg1">
              <a:alpha val="5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dirty="0">
                <a:solidFill>
                  <a:srgbClr val="FF0000"/>
                </a:solidFill>
                <a:latin typeface="HGP創英角ﾎﾟｯﾌﾟ体" pitchFamily="50" charset="-128"/>
                <a:ea typeface="HGP創英角ﾎﾟｯﾌﾟ体" pitchFamily="50" charset="-128"/>
              </a:rPr>
              <a:t>身体</a:t>
            </a:r>
          </a:p>
        </p:txBody>
      </p:sp>
      <p:sp>
        <p:nvSpPr>
          <p:cNvPr id="10" name="円/楕円 9"/>
          <p:cNvSpPr/>
          <p:nvPr/>
        </p:nvSpPr>
        <p:spPr>
          <a:xfrm>
            <a:off x="3851275" y="3333750"/>
            <a:ext cx="4537075" cy="2520950"/>
          </a:xfrm>
          <a:prstGeom prst="ellipse">
            <a:avLst/>
          </a:prstGeom>
          <a:solidFill>
            <a:schemeClr val="bg1">
              <a:alpha val="5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dirty="0">
                <a:solidFill>
                  <a:srgbClr val="FF0000"/>
                </a:solidFill>
                <a:latin typeface="HGP創英角ﾎﾟｯﾌﾟ体" pitchFamily="50" charset="-128"/>
                <a:ea typeface="HGP創英角ﾎﾟｯﾌﾟ体" pitchFamily="50" charset="-128"/>
              </a:rPr>
              <a:t>社会</a:t>
            </a:r>
          </a:p>
        </p:txBody>
      </p:sp>
      <p:sp>
        <p:nvSpPr>
          <p:cNvPr id="11" name="円/楕円 10"/>
          <p:cNvSpPr/>
          <p:nvPr/>
        </p:nvSpPr>
        <p:spPr>
          <a:xfrm>
            <a:off x="468313" y="3357563"/>
            <a:ext cx="4535487" cy="2519362"/>
          </a:xfrm>
          <a:prstGeom prst="ellipse">
            <a:avLst/>
          </a:prstGeom>
          <a:solidFill>
            <a:schemeClr val="bg1">
              <a:alpha val="5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dirty="0">
                <a:solidFill>
                  <a:srgbClr val="FF0000"/>
                </a:solidFill>
                <a:latin typeface="HGP創英角ﾎﾟｯﾌﾟ体" pitchFamily="50" charset="-128"/>
                <a:ea typeface="HGP創英角ﾎﾟｯﾌﾟ体" pitchFamily="50" charset="-128"/>
              </a:rPr>
              <a:t>精神</a:t>
            </a:r>
            <a:endParaRPr lang="en-US" altLang="ja-JP" sz="60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D6B6E75-41FE-4A45-8B66-26AFDD0B427F}" type="slidenum">
              <a:rPr lang="en-US" altLang="ja-JP" sz="1200" smtClean="0">
                <a:solidFill>
                  <a:srgbClr val="898989"/>
                </a:solidFill>
                <a:latin typeface="Times New Roman" panose="02020603050405020304" pitchFamily="18" charset="0"/>
              </a:rPr>
              <a:pPr>
                <a:spcBef>
                  <a:spcPct val="0"/>
                </a:spcBef>
                <a:buFontTx/>
                <a:buNone/>
              </a:pPr>
              <a:t>2</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1000125" y="285750"/>
            <a:ext cx="7715250" cy="5357813"/>
          </a:xfrm>
          <a:prstGeom prst="cloudCallout">
            <a:avLst>
              <a:gd name="adj1" fmla="val -55533"/>
              <a:gd name="adj2" fmla="val 620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dirty="0">
                <a:solidFill>
                  <a:srgbClr val="FF0000"/>
                </a:solidFill>
                <a:latin typeface="HGP創英角ﾎﾟｯﾌﾟ体" pitchFamily="50" charset="-128"/>
                <a:ea typeface="HGP創英角ﾎﾟｯﾌﾟ体" pitchFamily="50" charset="-128"/>
              </a:rPr>
              <a:t>利用者の笑顔が嬉しい</a:t>
            </a:r>
            <a:endParaRPr lang="en-US" altLang="ja-JP" sz="5400" dirty="0">
              <a:solidFill>
                <a:srgbClr val="FF0000"/>
              </a:solidFill>
              <a:latin typeface="HGP創英角ﾎﾟｯﾌﾟ体" pitchFamily="50" charset="-128"/>
              <a:ea typeface="HGP創英角ﾎﾟｯﾌﾟ体" pitchFamily="50" charset="-128"/>
            </a:endParaRPr>
          </a:p>
          <a:p>
            <a:pPr algn="ctr" eaLnBrk="1" hangingPunct="1">
              <a:defRPr/>
            </a:pPr>
            <a:r>
              <a:rPr lang="ja-JP" altLang="en-US" sz="5400" dirty="0">
                <a:solidFill>
                  <a:prstClr val="black"/>
                </a:solidFill>
                <a:latin typeface="HGP創英角ﾎﾟｯﾌﾟ体" pitchFamily="50" charset="-128"/>
                <a:ea typeface="HGP創英角ﾎﾟｯﾌﾟ体" pitchFamily="50" charset="-128"/>
              </a:rPr>
              <a:t>の</a:t>
            </a:r>
            <a:endParaRPr lang="en-US" altLang="ja-JP" sz="5400" dirty="0">
              <a:solidFill>
                <a:prstClr val="black"/>
              </a:solidFill>
              <a:latin typeface="HGP創英角ﾎﾟｯﾌﾟ体" pitchFamily="50" charset="-128"/>
              <a:ea typeface="HGP創英角ﾎﾟｯﾌﾟ体" pitchFamily="50" charset="-128"/>
            </a:endParaRPr>
          </a:p>
          <a:p>
            <a:pPr algn="ctr" eaLnBrk="1" hangingPunct="1">
              <a:defRPr/>
            </a:pPr>
            <a:r>
              <a:rPr lang="ja-JP" altLang="en-US" sz="5400" dirty="0">
                <a:solidFill>
                  <a:prstClr val="black"/>
                </a:solidFill>
                <a:latin typeface="HGP創英角ﾎﾟｯﾌﾟ体" pitchFamily="50" charset="-128"/>
                <a:ea typeface="HGP創英角ﾎﾟｯﾌﾟ体" pitchFamily="50" charset="-128"/>
              </a:rPr>
              <a:t>本当の意味</a:t>
            </a:r>
          </a:p>
        </p:txBody>
      </p:sp>
    </p:spTree>
    <p:extLst>
      <p:ext uri="{BB962C8B-B14F-4D97-AF65-F5344CB8AC3E}">
        <p14:creationId xmlns:p14="http://schemas.microsoft.com/office/powerpoint/2010/main" val="2195387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p:cNvSpPr>
          <p:nvPr>
            <p:ph type="title"/>
          </p:nvPr>
        </p:nvSpPr>
        <p:spPr>
          <a:xfrm>
            <a:off x="468313" y="115888"/>
            <a:ext cx="8229600" cy="784225"/>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それぞれにとっての「自立」</a:t>
            </a:r>
          </a:p>
        </p:txBody>
      </p:sp>
      <p:sp>
        <p:nvSpPr>
          <p:cNvPr id="32771" name="コンテンツ プレースホルダ 2"/>
          <p:cNvSpPr>
            <a:spLocks noGrp="1"/>
          </p:cNvSpPr>
          <p:nvPr>
            <p:ph idx="1"/>
          </p:nvPr>
        </p:nvSpPr>
        <p:spPr>
          <a:xfrm>
            <a:off x="179388" y="1052513"/>
            <a:ext cx="8713787" cy="5689600"/>
          </a:xfrm>
        </p:spPr>
        <p:txBody>
          <a:bodyPr/>
          <a:lstStyle/>
          <a:p>
            <a:pPr>
              <a:buFont typeface="Arial" charset="0"/>
              <a:buChar char="•"/>
              <a:defRPr/>
            </a:pPr>
            <a:r>
              <a:rPr lang="ja-JP" altLang="en-US" sz="4800" dirty="0">
                <a:solidFill>
                  <a:srgbClr val="0000FF"/>
                </a:solidFill>
                <a:latin typeface="HGP創英角ﾎﾟｯﾌﾟ体" pitchFamily="50" charset="-128"/>
                <a:ea typeface="HGP創英角ﾎﾟｯﾌﾟ体" pitchFamily="50" charset="-128"/>
              </a:rPr>
              <a:t>障害児</a:t>
            </a:r>
            <a:endParaRPr lang="en-US" altLang="ja-JP" sz="4800" dirty="0" smtClean="0">
              <a:solidFill>
                <a:srgbClr val="0000FF"/>
              </a:solidFill>
              <a:latin typeface="HGP創英角ﾎﾟｯﾌﾟ体" pitchFamily="50" charset="-128"/>
              <a:ea typeface="HGP創英角ﾎﾟｯﾌﾟ体" pitchFamily="50" charset="-128"/>
            </a:endParaRPr>
          </a:p>
          <a:p>
            <a:pPr marL="0" indent="0">
              <a:buFont typeface="Arial" charset="0"/>
              <a:buNone/>
              <a:defRPr/>
            </a:pPr>
            <a:r>
              <a:rPr lang="ja-JP" altLang="en-US" dirty="0" smtClean="0">
                <a:latin typeface="HGP創英角ﾎﾟｯﾌﾟ体" pitchFamily="50" charset="-128"/>
                <a:ea typeface="HGP創英角ﾎﾟｯﾌﾟ体" pitchFamily="50" charset="-128"/>
              </a:rPr>
              <a:t>　　身体的自立、精神的・社会的にも自立</a:t>
            </a:r>
            <a:endParaRPr lang="en-US" altLang="ja-JP" dirty="0" smtClean="0">
              <a:latin typeface="HGP創英角ﾎﾟｯﾌﾟ体" pitchFamily="50" charset="-128"/>
              <a:ea typeface="HGP創英角ﾎﾟｯﾌﾟ体" pitchFamily="50" charset="-128"/>
            </a:endParaRPr>
          </a:p>
          <a:p>
            <a:pPr marL="0" indent="0">
              <a:buFont typeface="Arial" charset="0"/>
              <a:buNone/>
              <a:defRPr/>
            </a:pPr>
            <a:endParaRPr lang="en-US" altLang="ja-JP" dirty="0" smtClean="0">
              <a:latin typeface="HGP創英角ﾎﾟｯﾌﾟ体" pitchFamily="50" charset="-128"/>
              <a:ea typeface="HGP創英角ﾎﾟｯﾌﾟ体" pitchFamily="50" charset="-128"/>
            </a:endParaRPr>
          </a:p>
          <a:p>
            <a:pPr>
              <a:buFont typeface="Arial" charset="0"/>
              <a:buChar char="•"/>
              <a:defRPr/>
            </a:pPr>
            <a:r>
              <a:rPr lang="ja-JP" altLang="en-US" sz="4800" dirty="0" smtClean="0">
                <a:solidFill>
                  <a:srgbClr val="0000FF"/>
                </a:solidFill>
                <a:latin typeface="HGP創英角ﾎﾟｯﾌﾟ体" pitchFamily="50" charset="-128"/>
                <a:ea typeface="HGP創英角ﾎﾟｯﾌﾟ体" pitchFamily="50" charset="-128"/>
              </a:rPr>
              <a:t>障害者</a:t>
            </a:r>
            <a:endParaRPr lang="en-US" altLang="ja-JP" sz="4800" dirty="0" smtClean="0">
              <a:solidFill>
                <a:srgbClr val="0000FF"/>
              </a:solidFill>
              <a:latin typeface="HGP創英角ﾎﾟｯﾌﾟ体" pitchFamily="50" charset="-128"/>
              <a:ea typeface="HGP創英角ﾎﾟｯﾌﾟ体" pitchFamily="50" charset="-128"/>
            </a:endParaRPr>
          </a:p>
          <a:p>
            <a:pPr marL="0" indent="0">
              <a:buFont typeface="Arial" charset="0"/>
              <a:buNone/>
              <a:defRPr/>
            </a:pPr>
            <a:r>
              <a:rPr lang="ja-JP" altLang="en-US" dirty="0" smtClean="0">
                <a:latin typeface="HGP創英角ﾎﾟｯﾌﾟ体" pitchFamily="50" charset="-128"/>
                <a:ea typeface="HGP創英角ﾎﾟｯﾌﾟ体" pitchFamily="50" charset="-128"/>
              </a:rPr>
              <a:t>　　</a:t>
            </a:r>
            <a:r>
              <a:rPr lang="en-US" altLang="ja-JP" dirty="0" smtClean="0">
                <a:latin typeface="HGP創英角ﾎﾟｯﾌﾟ体" pitchFamily="50" charset="-128"/>
                <a:ea typeface="HGP創英角ﾎﾟｯﾌﾟ体" pitchFamily="50" charset="-128"/>
              </a:rPr>
              <a:t>IL</a:t>
            </a:r>
            <a:r>
              <a:rPr lang="ja-JP" altLang="en-US" dirty="0" smtClean="0">
                <a:latin typeface="HGP創英角ﾎﾟｯﾌﾟ体" pitchFamily="50" charset="-128"/>
                <a:ea typeface="HGP創英角ﾎﾟｯﾌﾟ体" pitchFamily="50" charset="-128"/>
              </a:rPr>
              <a:t>運動が求めてきたように、「社会的自立」</a:t>
            </a:r>
            <a:endParaRPr lang="en-US" altLang="ja-JP" dirty="0" smtClean="0">
              <a:latin typeface="HGP創英角ﾎﾟｯﾌﾟ体" pitchFamily="50" charset="-128"/>
              <a:ea typeface="HGP創英角ﾎﾟｯﾌﾟ体" pitchFamily="50" charset="-128"/>
            </a:endParaRPr>
          </a:p>
          <a:p>
            <a:pPr marL="0" indent="0">
              <a:buFont typeface="Arial" charset="0"/>
              <a:buNone/>
              <a:defRPr/>
            </a:pPr>
            <a:endParaRPr lang="en-US" altLang="ja-JP" dirty="0" smtClean="0">
              <a:latin typeface="HGP創英角ﾎﾟｯﾌﾟ体" pitchFamily="50" charset="-128"/>
              <a:ea typeface="HGP創英角ﾎﾟｯﾌﾟ体" pitchFamily="50" charset="-128"/>
            </a:endParaRPr>
          </a:p>
          <a:p>
            <a:pPr>
              <a:buFont typeface="Arial" charset="0"/>
              <a:buChar char="•"/>
              <a:defRPr/>
            </a:pPr>
            <a:r>
              <a:rPr lang="ja-JP" altLang="en-US" sz="4800" dirty="0" smtClean="0">
                <a:solidFill>
                  <a:srgbClr val="0000FF"/>
                </a:solidFill>
                <a:latin typeface="HGP創英角ﾎﾟｯﾌﾟ体" pitchFamily="50" charset="-128"/>
                <a:ea typeface="HGP創英角ﾎﾟｯﾌﾟ体" pitchFamily="50" charset="-128"/>
              </a:rPr>
              <a:t>高齢者</a:t>
            </a:r>
            <a:endParaRPr lang="en-US" altLang="ja-JP" sz="4800" dirty="0" smtClean="0">
              <a:solidFill>
                <a:srgbClr val="0000FF"/>
              </a:solidFill>
              <a:latin typeface="HGP創英角ﾎﾟｯﾌﾟ体" pitchFamily="50" charset="-128"/>
              <a:ea typeface="HGP創英角ﾎﾟｯﾌﾟ体" pitchFamily="50" charset="-128"/>
            </a:endParaRPr>
          </a:p>
          <a:p>
            <a:pPr marL="0" indent="0">
              <a:buFont typeface="Arial" charset="0"/>
              <a:buNone/>
              <a:defRPr/>
            </a:pPr>
            <a:r>
              <a:rPr lang="ja-JP" altLang="en-US" sz="2800"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身体的自立の喪失」から要介護状態に</a:t>
            </a:r>
            <a:endParaRPr lang="en-US" altLang="ja-JP" dirty="0" smtClean="0">
              <a:latin typeface="HGP創英角ﾎﾟｯﾌﾟ体" pitchFamily="50" charset="-128"/>
              <a:ea typeface="HGP創英角ﾎﾟｯﾌﾟ体" pitchFamily="50" charset="-128"/>
            </a:endParaRPr>
          </a:p>
        </p:txBody>
      </p:sp>
      <p:sp>
        <p:nvSpPr>
          <p:cNvPr id="96260"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9626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7240C8E-7B76-4AF9-8D90-90DD176946BD}" type="slidenum">
              <a:rPr lang="ja-JP" altLang="en-US" sz="1200" smtClean="0">
                <a:solidFill>
                  <a:srgbClr val="898989"/>
                </a:solidFill>
                <a:latin typeface="Times New Roman" panose="02020603050405020304" pitchFamily="18" charset="0"/>
              </a:rPr>
              <a:pPr>
                <a:spcBef>
                  <a:spcPct val="0"/>
                </a:spcBef>
                <a:buFontTx/>
                <a:buNone/>
              </a:pPr>
              <a:t>20</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a:spLocks noGrp="1"/>
          </p:cNvSpPr>
          <p:nvPr>
            <p:ph type="title"/>
          </p:nvPr>
        </p:nvSpPr>
        <p:spPr>
          <a:xfrm>
            <a:off x="457200" y="0"/>
            <a:ext cx="8229600" cy="11430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用語の説明</a:t>
            </a:r>
          </a:p>
        </p:txBody>
      </p:sp>
      <p:sp>
        <p:nvSpPr>
          <p:cNvPr id="97283" name="コンテンツ プレースホルダ 2"/>
          <p:cNvSpPr>
            <a:spLocks noGrp="1"/>
          </p:cNvSpPr>
          <p:nvPr>
            <p:ph idx="1"/>
          </p:nvPr>
        </p:nvSpPr>
        <p:spPr>
          <a:xfrm>
            <a:off x="142875" y="1000125"/>
            <a:ext cx="8858250" cy="5857875"/>
          </a:xfrm>
        </p:spPr>
        <p:txBody>
          <a:bodyPr/>
          <a:lstStyle/>
          <a:p>
            <a:r>
              <a:rPr lang="en-US" altLang="ja-JP" sz="3600" smtClean="0">
                <a:latin typeface="HGP創英角ﾎﾟｯﾌﾟ体" panose="040B0A00000000000000" pitchFamily="50" charset="-128"/>
                <a:ea typeface="HGP創英角ﾎﾟｯﾌﾟ体" panose="040B0A00000000000000" pitchFamily="50" charset="-128"/>
              </a:rPr>
              <a:t>ADL </a:t>
            </a:r>
          </a:p>
          <a:p>
            <a:pPr>
              <a:buFont typeface="Arial" panose="020B0604020202020204" pitchFamily="34" charset="0"/>
              <a:buNone/>
            </a:pPr>
            <a:r>
              <a:rPr lang="ja-JP" altLang="en-US" sz="3600" smtClean="0">
                <a:solidFill>
                  <a:srgbClr val="0000FF"/>
                </a:solidFill>
                <a:latin typeface="HGP創英角ﾎﾟｯﾌﾟ体" panose="040B0A00000000000000" pitchFamily="50" charset="-128"/>
                <a:ea typeface="HGP創英角ﾎﾟｯﾌﾟ体" panose="040B0A00000000000000" pitchFamily="50" charset="-128"/>
              </a:rPr>
              <a:t>　</a:t>
            </a:r>
            <a:r>
              <a:rPr lang="en-US" altLang="ja-JP" sz="3600" smtClean="0">
                <a:solidFill>
                  <a:srgbClr val="0000FF"/>
                </a:solidFill>
                <a:latin typeface="HGP創英角ﾎﾟｯﾌﾟ体" panose="040B0A00000000000000" pitchFamily="50" charset="-128"/>
                <a:ea typeface="HGP創英角ﾎﾟｯﾌﾟ体" panose="040B0A00000000000000" pitchFamily="50" charset="-128"/>
              </a:rPr>
              <a:t>(Activities of Daily Living)</a:t>
            </a:r>
          </a:p>
          <a:p>
            <a:pPr>
              <a:buFont typeface="Arial" panose="020B0604020202020204" pitchFamily="34" charset="0"/>
              <a:buNone/>
            </a:pPr>
            <a:r>
              <a:rPr lang="ja-JP" altLang="en-US" smtClean="0">
                <a:solidFill>
                  <a:srgbClr val="0000FF"/>
                </a:solidFill>
                <a:latin typeface="HGP創英角ﾎﾟｯﾌﾟ体" panose="040B0A00000000000000" pitchFamily="50" charset="-128"/>
                <a:ea typeface="HGP創英角ﾎﾟｯﾌﾟ体" panose="040B0A00000000000000" pitchFamily="50" charset="-128"/>
              </a:rPr>
              <a:t>　　　日常生活活動</a:t>
            </a:r>
            <a:endParaRPr lang="en-US" altLang="ja-JP" smtClean="0">
              <a:solidFill>
                <a:srgbClr val="0000FF"/>
              </a:solidFill>
              <a:latin typeface="HGP創英角ﾎﾟｯﾌﾟ体" panose="040B0A00000000000000" pitchFamily="50" charset="-128"/>
              <a:ea typeface="HGP創英角ﾎﾟｯﾌﾟ体" panose="040B0A00000000000000" pitchFamily="50" charset="-128"/>
            </a:endParaRPr>
          </a:p>
          <a:p>
            <a:r>
              <a:rPr lang="en-US" altLang="ja-JP" sz="3600" smtClean="0">
                <a:latin typeface="HGP創英角ﾎﾟｯﾌﾟ体" panose="040B0A00000000000000" pitchFamily="50" charset="-128"/>
                <a:ea typeface="HGP創英角ﾎﾟｯﾌﾟ体" panose="040B0A00000000000000" pitchFamily="50" charset="-128"/>
              </a:rPr>
              <a:t>IADL</a:t>
            </a:r>
            <a:r>
              <a:rPr lang="en-US" altLang="ja-JP" sz="3600" smtClean="0">
                <a:solidFill>
                  <a:srgbClr val="0000FF"/>
                </a:solidFill>
                <a:latin typeface="HGP創英角ﾎﾟｯﾌﾟ体" panose="040B0A00000000000000" pitchFamily="50" charset="-128"/>
                <a:ea typeface="HGP創英角ﾎﾟｯﾌﾟ体" panose="040B0A00000000000000" pitchFamily="50" charset="-128"/>
              </a:rPr>
              <a:t> </a:t>
            </a:r>
          </a:p>
          <a:p>
            <a:pPr>
              <a:buFont typeface="Arial" panose="020B0604020202020204" pitchFamily="34" charset="0"/>
              <a:buNone/>
            </a:pPr>
            <a:r>
              <a:rPr lang="ja-JP" altLang="en-US" sz="3600" smtClean="0">
                <a:solidFill>
                  <a:srgbClr val="0000FF"/>
                </a:solidFill>
                <a:latin typeface="HGP創英角ﾎﾟｯﾌﾟ体" panose="040B0A00000000000000" pitchFamily="50" charset="-128"/>
                <a:ea typeface="HGP創英角ﾎﾟｯﾌﾟ体" panose="040B0A00000000000000" pitchFamily="50" charset="-128"/>
              </a:rPr>
              <a:t>　</a:t>
            </a:r>
            <a:r>
              <a:rPr lang="en-US" altLang="ja-JP" sz="3600" smtClean="0">
                <a:solidFill>
                  <a:srgbClr val="0000FF"/>
                </a:solidFill>
                <a:latin typeface="HGP創英角ﾎﾟｯﾌﾟ体" panose="040B0A00000000000000" pitchFamily="50" charset="-128"/>
                <a:ea typeface="HGP創英角ﾎﾟｯﾌﾟ体" panose="040B0A00000000000000" pitchFamily="50" charset="-128"/>
              </a:rPr>
              <a:t>(Instrumental activities of daily living) </a:t>
            </a:r>
          </a:p>
          <a:p>
            <a:pPr>
              <a:buFont typeface="Arial" panose="020B0604020202020204" pitchFamily="34" charset="0"/>
              <a:buNone/>
            </a:pPr>
            <a:r>
              <a:rPr lang="ja-JP" altLang="en-US" sz="3600" smtClean="0">
                <a:solidFill>
                  <a:srgbClr val="0000FF"/>
                </a:solidFill>
                <a:latin typeface="HGP創英角ﾎﾟｯﾌﾟ体" panose="040B0A00000000000000" pitchFamily="50" charset="-128"/>
                <a:ea typeface="HGP創英角ﾎﾟｯﾌﾟ体" panose="040B0A00000000000000" pitchFamily="50" charset="-128"/>
              </a:rPr>
              <a:t>　　　手段的</a:t>
            </a:r>
            <a:r>
              <a:rPr lang="en-US" altLang="ja-JP" sz="3600" smtClean="0">
                <a:solidFill>
                  <a:srgbClr val="0000FF"/>
                </a:solidFill>
                <a:latin typeface="HGP創英角ﾎﾟｯﾌﾟ体" panose="040B0A00000000000000" pitchFamily="50" charset="-128"/>
                <a:ea typeface="HGP創英角ﾎﾟｯﾌﾟ体" panose="040B0A00000000000000" pitchFamily="50" charset="-128"/>
              </a:rPr>
              <a:t>ADL</a:t>
            </a:r>
          </a:p>
          <a:p>
            <a:r>
              <a:rPr lang="en-US" altLang="ja-JP" sz="3600" smtClean="0">
                <a:latin typeface="HGP創英角ﾎﾟｯﾌﾟ体" panose="040B0A00000000000000" pitchFamily="50" charset="-128"/>
                <a:ea typeface="HGP創英角ﾎﾟｯﾌﾟ体" panose="040B0A00000000000000" pitchFamily="50" charset="-128"/>
              </a:rPr>
              <a:t>QOL</a:t>
            </a:r>
          </a:p>
          <a:p>
            <a:pPr>
              <a:buFont typeface="Arial" panose="020B0604020202020204" pitchFamily="34" charset="0"/>
              <a:buNone/>
            </a:pPr>
            <a:r>
              <a:rPr lang="ja-JP" altLang="en-US" sz="3600" smtClean="0">
                <a:solidFill>
                  <a:srgbClr val="0000FF"/>
                </a:solidFill>
                <a:latin typeface="HGP創英角ﾎﾟｯﾌﾟ体" panose="040B0A00000000000000" pitchFamily="50" charset="-128"/>
                <a:ea typeface="HGP創英角ﾎﾟｯﾌﾟ体" panose="040B0A00000000000000" pitchFamily="50" charset="-128"/>
              </a:rPr>
              <a:t>　</a:t>
            </a:r>
            <a:r>
              <a:rPr lang="en-US" altLang="ja-JP" sz="3600" smtClean="0">
                <a:solidFill>
                  <a:srgbClr val="0000FF"/>
                </a:solidFill>
                <a:latin typeface="HGP創英角ﾎﾟｯﾌﾟ体" panose="040B0A00000000000000" pitchFamily="50" charset="-128"/>
                <a:ea typeface="HGP創英角ﾎﾟｯﾌﾟ体" panose="040B0A00000000000000" pitchFamily="50" charset="-128"/>
              </a:rPr>
              <a:t>(Quality of Life)</a:t>
            </a:r>
          </a:p>
          <a:p>
            <a:pPr>
              <a:buFont typeface="Arial" panose="020B0604020202020204" pitchFamily="34" charset="0"/>
              <a:buNone/>
            </a:pPr>
            <a:r>
              <a:rPr lang="ja-JP" altLang="en-US" sz="3600" smtClean="0">
                <a:solidFill>
                  <a:srgbClr val="0000FF"/>
                </a:solidFill>
                <a:latin typeface="HGP創英角ﾎﾟｯﾌﾟ体" panose="040B0A00000000000000" pitchFamily="50" charset="-128"/>
                <a:ea typeface="HGP創英角ﾎﾟｯﾌﾟ体" panose="040B0A00000000000000" pitchFamily="50" charset="-128"/>
              </a:rPr>
              <a:t>　　　生命の質、生活の質、人生の質</a:t>
            </a:r>
            <a:endParaRPr lang="en-US" altLang="ja-JP" sz="3600" smtClean="0">
              <a:solidFill>
                <a:srgbClr val="0000FF"/>
              </a:solidFill>
              <a:latin typeface="HGP創英角ﾎﾟｯﾌﾟ体" panose="040B0A00000000000000" pitchFamily="50" charset="-128"/>
              <a:ea typeface="HGP創英角ﾎﾟｯﾌﾟ体" panose="040B0A00000000000000" pitchFamily="50" charset="-128"/>
            </a:endParaRPr>
          </a:p>
          <a:p>
            <a:pPr>
              <a:buFont typeface="Arial" panose="020B0604020202020204" pitchFamily="34" charset="0"/>
              <a:buNone/>
            </a:pPr>
            <a:endParaRPr lang="ja-JP" altLang="en-US" smtClean="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 name="フッター プレースホルダ 3"/>
          <p:cNvSpPr>
            <a:spLocks noGrp="1"/>
          </p:cNvSpPr>
          <p:nvPr>
            <p:ph type="ftr" sz="quarter" idx="11"/>
          </p:nvPr>
        </p:nvSpPr>
        <p:spPr/>
        <p:txBody>
          <a:bodyPr/>
          <a:lstStyle/>
          <a:p>
            <a:pPr>
              <a:defRPr/>
            </a:pPr>
            <a:r>
              <a:rPr lang="en-US" altLang="ja-JP" smtClean="0">
                <a:solidFill>
                  <a:schemeClr val="tx1">
                    <a:tint val="75000"/>
                  </a:schemeClr>
                </a:solidFill>
              </a:rPr>
              <a:t>kazu Furukawa</a:t>
            </a:r>
            <a:endParaRPr lang="ja-JP" altLang="en-US">
              <a:solidFill>
                <a:schemeClr val="tx1">
                  <a:tint val="75000"/>
                </a:schemeClr>
              </a:solidFill>
            </a:endParaRPr>
          </a:p>
        </p:txBody>
      </p:sp>
      <p:sp>
        <p:nvSpPr>
          <p:cNvPr id="9728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1C1AAD5-4B45-4561-9F7D-80692F70ACEA}" type="slidenum">
              <a:rPr lang="ja-JP" altLang="en-US" sz="1200" smtClean="0">
                <a:solidFill>
                  <a:srgbClr val="898989"/>
                </a:solidFill>
                <a:latin typeface="Times New Roman" panose="02020603050405020304" pitchFamily="18" charset="0"/>
              </a:rPr>
              <a:pPr>
                <a:spcBef>
                  <a:spcPct val="0"/>
                </a:spcBef>
                <a:buFontTx/>
                <a:buNone/>
              </a:pPr>
              <a:t>21</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タイトル 1"/>
          <p:cNvSpPr>
            <a:spLocks noGrp="1"/>
          </p:cNvSpPr>
          <p:nvPr>
            <p:ph type="title"/>
          </p:nvPr>
        </p:nvSpPr>
        <p:spPr>
          <a:xfrm>
            <a:off x="457200" y="0"/>
            <a:ext cx="8229600" cy="1143000"/>
          </a:xfrm>
        </p:spPr>
        <p:txBody>
          <a:bodyPr/>
          <a:lstStyle/>
          <a:p>
            <a:r>
              <a:rPr lang="ja-JP" altLang="en-US" smtClean="0">
                <a:solidFill>
                  <a:srgbClr val="0000FF"/>
                </a:solidFill>
                <a:latin typeface="HGP創英角ﾎﾟｯﾌﾟ体" panose="040B0A00000000000000" pitchFamily="50" charset="-128"/>
                <a:ea typeface="HGP創英角ﾎﾟｯﾌﾟ体" panose="040B0A00000000000000" pitchFamily="50" charset="-128"/>
              </a:rPr>
              <a:t>ＡＤＬの自立</a:t>
            </a:r>
            <a:endParaRPr lang="ja-JP" altLang="en-US" smtClean="0">
              <a:solidFill>
                <a:srgbClr val="0000FF"/>
              </a:solidFill>
            </a:endParaRPr>
          </a:p>
        </p:txBody>
      </p:sp>
      <p:sp>
        <p:nvSpPr>
          <p:cNvPr id="98307" name="コンテンツ プレースホルダ 2"/>
          <p:cNvSpPr>
            <a:spLocks noGrp="1"/>
          </p:cNvSpPr>
          <p:nvPr>
            <p:ph idx="1"/>
          </p:nvPr>
        </p:nvSpPr>
        <p:spPr>
          <a:xfrm>
            <a:off x="500063" y="2928938"/>
            <a:ext cx="8643937" cy="3929062"/>
          </a:xfrm>
        </p:spPr>
        <p:txBody>
          <a:bodyPr/>
          <a:lstStyle/>
          <a:p>
            <a:r>
              <a:rPr lang="ja-JP" altLang="en-US" sz="4000" smtClean="0">
                <a:latin typeface="HGP創英角ﾎﾟｯﾌﾟ体" panose="040B0A00000000000000" pitchFamily="50" charset="-128"/>
                <a:ea typeface="HGP創英角ﾎﾟｯﾌﾟ体" panose="040B0A00000000000000" pitchFamily="50" charset="-128"/>
              </a:rPr>
              <a:t>ＱＯＬの向上</a:t>
            </a:r>
            <a:endParaRPr lang="en-US" altLang="ja-JP" sz="4000" smtClean="0">
              <a:latin typeface="HGP創英角ﾎﾟｯﾌﾟ体" panose="040B0A00000000000000" pitchFamily="50" charset="-128"/>
              <a:ea typeface="HGP創英角ﾎﾟｯﾌﾟ体" panose="040B0A00000000000000" pitchFamily="50" charset="-128"/>
            </a:endParaRPr>
          </a:p>
          <a:p>
            <a:r>
              <a:rPr lang="ja-JP" altLang="en-US" sz="4000" smtClean="0">
                <a:latin typeface="HGP創英角ﾎﾟｯﾌﾟ体" panose="040B0A00000000000000" pitchFamily="50" charset="-128"/>
                <a:ea typeface="HGP創英角ﾎﾟｯﾌﾟ体" panose="040B0A00000000000000" pitchFamily="50" charset="-128"/>
              </a:rPr>
              <a:t>主体性の温存</a:t>
            </a:r>
            <a:endParaRPr lang="en-US" altLang="ja-JP" sz="4000" smtClean="0">
              <a:latin typeface="HGP創英角ﾎﾟｯﾌﾟ体" panose="040B0A00000000000000" pitchFamily="50" charset="-128"/>
              <a:ea typeface="HGP創英角ﾎﾟｯﾌﾟ体" panose="040B0A00000000000000" pitchFamily="50" charset="-128"/>
            </a:endParaRPr>
          </a:p>
          <a:p>
            <a:r>
              <a:rPr lang="ja-JP" altLang="en-US" sz="4000" smtClean="0">
                <a:latin typeface="HGP創英角ﾎﾟｯﾌﾟ体" panose="040B0A00000000000000" pitchFamily="50" charset="-128"/>
                <a:ea typeface="HGP創英角ﾎﾟｯﾌﾟ体" panose="040B0A00000000000000" pitchFamily="50" charset="-128"/>
              </a:rPr>
              <a:t>さまざまなものの選択</a:t>
            </a:r>
            <a:endParaRPr lang="en-US" altLang="ja-JP" sz="4000" smtClean="0">
              <a:latin typeface="HGP創英角ﾎﾟｯﾌﾟ体" panose="040B0A00000000000000" pitchFamily="50" charset="-128"/>
              <a:ea typeface="HGP創英角ﾎﾟｯﾌﾟ体" panose="040B0A00000000000000" pitchFamily="50" charset="-128"/>
            </a:endParaRPr>
          </a:p>
          <a:p>
            <a:r>
              <a:rPr lang="ja-JP" altLang="en-US" sz="4000" smtClean="0">
                <a:latin typeface="HGP創英角ﾎﾟｯﾌﾟ体" panose="040B0A00000000000000" pitchFamily="50" charset="-128"/>
                <a:ea typeface="HGP創英角ﾎﾟｯﾌﾟ体" panose="040B0A00000000000000" pitchFamily="50" charset="-128"/>
              </a:rPr>
              <a:t>行動の自由</a:t>
            </a:r>
            <a:endParaRPr lang="en-US" altLang="ja-JP" sz="4000" smtClean="0">
              <a:latin typeface="HGP創英角ﾎﾟｯﾌﾟ体" panose="040B0A00000000000000" pitchFamily="50" charset="-128"/>
              <a:ea typeface="HGP創英角ﾎﾟｯﾌﾟ体" panose="040B0A00000000000000" pitchFamily="50" charset="-128"/>
            </a:endParaRPr>
          </a:p>
          <a:p>
            <a:r>
              <a:rPr lang="ja-JP" altLang="en-US" sz="4000" smtClean="0">
                <a:latin typeface="HGP創英角ﾎﾟｯﾌﾟ体" panose="040B0A00000000000000" pitchFamily="50" charset="-128"/>
                <a:ea typeface="HGP創英角ﾎﾟｯﾌﾟ体" panose="040B0A00000000000000" pitchFamily="50" charset="-128"/>
              </a:rPr>
              <a:t>食事・排泄・移動などが自分で出来る</a:t>
            </a:r>
            <a:endParaRPr lang="en-US" altLang="ja-JP" sz="4000" smtClean="0">
              <a:latin typeface="HGP創英角ﾎﾟｯﾌﾟ体" panose="040B0A00000000000000" pitchFamily="50" charset="-128"/>
              <a:ea typeface="HGP創英角ﾎﾟｯﾌﾟ体" panose="040B0A00000000000000" pitchFamily="50" charset="-128"/>
            </a:endParaRPr>
          </a:p>
          <a:p>
            <a:endParaRPr lang="en-US" altLang="ja-JP" smtClean="0">
              <a:latin typeface="HGP創英角ﾎﾟｯﾌﾟ体" panose="040B0A00000000000000" pitchFamily="50" charset="-128"/>
              <a:ea typeface="HGP創英角ﾎﾟｯﾌﾟ体" panose="040B0A00000000000000" pitchFamily="50" charset="-128"/>
            </a:endParaRPr>
          </a:p>
          <a:p>
            <a:endParaRPr lang="en-US" altLang="ja-JP" smtClean="0">
              <a:latin typeface="HGP創英角ﾎﾟｯﾌﾟ体" panose="040B0A00000000000000" pitchFamily="50" charset="-128"/>
              <a:ea typeface="HGP創英角ﾎﾟｯﾌﾟ体" panose="040B0A00000000000000" pitchFamily="50" charset="-128"/>
            </a:endParaRPr>
          </a:p>
          <a:p>
            <a:endParaRPr lang="en-US" altLang="ja-JP" smtClean="0">
              <a:latin typeface="HGP創英角ﾎﾟｯﾌﾟ体" panose="040B0A00000000000000" pitchFamily="50" charset="-128"/>
              <a:ea typeface="HGP創英角ﾎﾟｯﾌﾟ体" panose="040B0A00000000000000" pitchFamily="50" charset="-128"/>
            </a:endParaRPr>
          </a:p>
          <a:p>
            <a:endParaRPr lang="ja-JP" altLang="en-US" smtClean="0"/>
          </a:p>
        </p:txBody>
      </p:sp>
      <p:sp>
        <p:nvSpPr>
          <p:cNvPr id="98308" name="テキスト ボックス 3"/>
          <p:cNvSpPr txBox="1">
            <a:spLocks noChangeArrowheads="1"/>
          </p:cNvSpPr>
          <p:nvPr/>
        </p:nvSpPr>
        <p:spPr bwMode="auto">
          <a:xfrm>
            <a:off x="1357313" y="2000250"/>
            <a:ext cx="6786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solidFill>
                  <a:srgbClr val="FF3300"/>
                </a:solidFill>
                <a:latin typeface="HGS創英角ﾎﾟｯﾌﾟ体" panose="040B0A00000000000000" pitchFamily="50" charset="-128"/>
                <a:ea typeface="HGS創英角ﾎﾟｯﾌﾟ体" panose="040B0A00000000000000" pitchFamily="50" charset="-128"/>
              </a:rPr>
              <a:t>生命の質　生活の質　人生の質</a:t>
            </a:r>
          </a:p>
        </p:txBody>
      </p:sp>
      <p:sp>
        <p:nvSpPr>
          <p:cNvPr id="5" name="右矢印 4"/>
          <p:cNvSpPr/>
          <p:nvPr/>
        </p:nvSpPr>
        <p:spPr>
          <a:xfrm>
            <a:off x="1500188" y="1357313"/>
            <a:ext cx="6429375" cy="42862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6" name="上矢印 5"/>
          <p:cNvSpPr/>
          <p:nvPr/>
        </p:nvSpPr>
        <p:spPr>
          <a:xfrm>
            <a:off x="142875" y="2214563"/>
            <a:ext cx="500063" cy="4357687"/>
          </a:xfrm>
          <a:prstGeom prst="up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98311"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1953AE6-253A-4201-8823-8CA00995C2D2}" type="slidenum">
              <a:rPr lang="ja-JP" altLang="en-US" sz="1200" smtClean="0">
                <a:solidFill>
                  <a:srgbClr val="898989"/>
                </a:solidFill>
                <a:latin typeface="Times New Roman" panose="02020603050405020304" pitchFamily="18" charset="0"/>
              </a:rPr>
              <a:pPr>
                <a:spcBef>
                  <a:spcPct val="0"/>
                </a:spcBef>
                <a:buFontTx/>
                <a:buNone/>
              </a:pPr>
              <a:t>22</a:t>
            </a:fld>
            <a:endParaRPr lang="ja-JP" altLang="en-US" sz="1200" smtClean="0">
              <a:solidFill>
                <a:srgbClr val="898989"/>
              </a:solidFill>
              <a:latin typeface="Times New Roman" panose="02020603050405020304" pitchFamily="18" charset="0"/>
            </a:endParaRPr>
          </a:p>
        </p:txBody>
      </p:sp>
      <p:sp>
        <p:nvSpPr>
          <p:cNvPr id="8" name="フッター プレースホルダ 7"/>
          <p:cNvSpPr>
            <a:spLocks noGrp="1"/>
          </p:cNvSpPr>
          <p:nvPr>
            <p:ph type="ftr" sz="quarter" idx="11"/>
          </p:nvPr>
        </p:nvSpPr>
        <p:spPr/>
        <p:txBody>
          <a:bodyPr/>
          <a:lstStyle/>
          <a:p>
            <a:pPr>
              <a:defRPr/>
            </a:pPr>
            <a:r>
              <a:rPr lang="en-US" altLang="ja-JP">
                <a:solidFill>
                  <a:schemeClr val="tx1">
                    <a:tint val="75000"/>
                  </a:schemeClr>
                </a:solidFill>
              </a:rPr>
              <a:t>Kazu Furukawa</a:t>
            </a:r>
            <a:endParaRPr lang="ja-JP" alt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442932C-AA1F-441E-BB52-DA19F621AB72}" type="slidenum">
              <a:rPr lang="en-US" altLang="ja-JP" sz="1200" smtClean="0">
                <a:solidFill>
                  <a:srgbClr val="898989"/>
                </a:solidFill>
                <a:latin typeface="Times New Roman" panose="02020603050405020304" pitchFamily="18" charset="0"/>
              </a:rPr>
              <a:pPr>
                <a:spcBef>
                  <a:spcPct val="0"/>
                </a:spcBef>
                <a:buFontTx/>
                <a:buNone/>
              </a:pPr>
              <a:t>23</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1000125" y="285750"/>
            <a:ext cx="7715250" cy="5357813"/>
          </a:xfrm>
          <a:prstGeom prst="cloudCallout">
            <a:avLst>
              <a:gd name="adj1" fmla="val -55533"/>
              <a:gd name="adj2" fmla="val 620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dirty="0">
                <a:solidFill>
                  <a:srgbClr val="FF0000"/>
                </a:solidFill>
                <a:latin typeface="HGP創英角ﾎﾟｯﾌﾟ体" pitchFamily="50" charset="-128"/>
                <a:ea typeface="HGP創英角ﾎﾟｯﾌﾟ体" pitchFamily="50" charset="-128"/>
              </a:rPr>
              <a:t>自立支援介護の基礎理論</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a:xfrm>
            <a:off x="468313" y="115888"/>
            <a:ext cx="8229600" cy="792162"/>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基本ケアの徹底</a:t>
            </a:r>
          </a:p>
        </p:txBody>
      </p:sp>
      <p:sp>
        <p:nvSpPr>
          <p:cNvPr id="100355" name="コンテンツ プレースホルダ 2"/>
          <p:cNvSpPr>
            <a:spLocks noGrp="1"/>
          </p:cNvSpPr>
          <p:nvPr>
            <p:ph idx="1"/>
          </p:nvPr>
        </p:nvSpPr>
        <p:spPr>
          <a:xfrm>
            <a:off x="539750" y="1557338"/>
            <a:ext cx="7597775" cy="5026025"/>
          </a:xfrm>
        </p:spPr>
        <p:txBody>
          <a:bodyPr/>
          <a:lstStyle/>
          <a:p>
            <a:r>
              <a:rPr lang="ja-JP" altLang="en-US" sz="6600" smtClean="0">
                <a:latin typeface="HGP創英角ﾎﾟｯﾌﾟ体" panose="040B0A00000000000000" pitchFamily="50" charset="-128"/>
                <a:ea typeface="HGP創英角ﾎﾟｯﾌﾟ体" panose="040B0A00000000000000" pitchFamily="50" charset="-128"/>
              </a:rPr>
              <a:t>水分（</a:t>
            </a:r>
            <a:r>
              <a:rPr lang="en-US" altLang="ja-JP" sz="6600" smtClean="0">
                <a:latin typeface="HGP創英角ﾎﾟｯﾌﾟ体" panose="040B0A00000000000000" pitchFamily="50" charset="-128"/>
                <a:ea typeface="HGP創英角ﾎﾟｯﾌﾟ体" panose="040B0A00000000000000" pitchFamily="50" charset="-128"/>
              </a:rPr>
              <a:t>1500ml</a:t>
            </a:r>
            <a:r>
              <a:rPr lang="ja-JP" altLang="en-US" sz="6600" smtClean="0">
                <a:latin typeface="HGP創英角ﾎﾟｯﾌﾟ体" panose="040B0A00000000000000" pitchFamily="50" charset="-128"/>
                <a:ea typeface="HGP創英角ﾎﾟｯﾌﾟ体" panose="040B0A00000000000000" pitchFamily="50" charset="-128"/>
              </a:rPr>
              <a:t>）</a:t>
            </a:r>
            <a:endParaRPr lang="en-US" altLang="ja-JP" sz="6600" smtClean="0">
              <a:latin typeface="HGP創英角ﾎﾟｯﾌﾟ体" panose="040B0A00000000000000" pitchFamily="50" charset="-128"/>
              <a:ea typeface="HGP創英角ﾎﾟｯﾌﾟ体" panose="040B0A00000000000000" pitchFamily="50" charset="-128"/>
            </a:endParaRPr>
          </a:p>
          <a:p>
            <a:r>
              <a:rPr lang="ja-JP" altLang="en-US" sz="6600" smtClean="0">
                <a:latin typeface="HGP創英角ﾎﾟｯﾌﾟ体" panose="040B0A00000000000000" pitchFamily="50" charset="-128"/>
                <a:ea typeface="HGP創英角ﾎﾟｯﾌﾟ体" panose="040B0A00000000000000" pitchFamily="50" charset="-128"/>
              </a:rPr>
              <a:t>食事（</a:t>
            </a:r>
            <a:r>
              <a:rPr lang="en-US" altLang="ja-JP" sz="6600" smtClean="0">
                <a:latin typeface="HGP創英角ﾎﾟｯﾌﾟ体" panose="040B0A00000000000000" pitchFamily="50" charset="-128"/>
                <a:ea typeface="HGP創英角ﾎﾟｯﾌﾟ体" panose="040B0A00000000000000" pitchFamily="50" charset="-128"/>
              </a:rPr>
              <a:t>1500kcal</a:t>
            </a:r>
            <a:r>
              <a:rPr lang="ja-JP" altLang="en-US" sz="6600" smtClean="0">
                <a:latin typeface="HGP創英角ﾎﾟｯﾌﾟ体" panose="040B0A00000000000000" pitchFamily="50" charset="-128"/>
                <a:ea typeface="HGP創英角ﾎﾟｯﾌﾟ体" panose="040B0A00000000000000" pitchFamily="50" charset="-128"/>
              </a:rPr>
              <a:t>）</a:t>
            </a:r>
            <a:endParaRPr lang="en-US" altLang="ja-JP" sz="6600" smtClean="0">
              <a:latin typeface="HGP創英角ﾎﾟｯﾌﾟ体" panose="040B0A00000000000000" pitchFamily="50" charset="-128"/>
              <a:ea typeface="HGP創英角ﾎﾟｯﾌﾟ体" panose="040B0A00000000000000" pitchFamily="50" charset="-128"/>
            </a:endParaRPr>
          </a:p>
          <a:p>
            <a:r>
              <a:rPr lang="ja-JP" altLang="en-US" sz="6600" smtClean="0">
                <a:latin typeface="HGP創英角ﾎﾟｯﾌﾟ体" panose="040B0A00000000000000" pitchFamily="50" charset="-128"/>
                <a:ea typeface="HGP創英角ﾎﾟｯﾌﾟ体" panose="040B0A00000000000000" pitchFamily="50" charset="-128"/>
              </a:rPr>
              <a:t>排泄</a:t>
            </a:r>
            <a:endParaRPr lang="en-US" altLang="ja-JP" sz="6600" smtClean="0">
              <a:latin typeface="HGP創英角ﾎﾟｯﾌﾟ体" panose="040B0A00000000000000" pitchFamily="50" charset="-128"/>
              <a:ea typeface="HGP創英角ﾎﾟｯﾌﾟ体" panose="040B0A00000000000000" pitchFamily="50" charset="-128"/>
            </a:endParaRPr>
          </a:p>
          <a:p>
            <a:r>
              <a:rPr lang="ja-JP" altLang="en-US" sz="6600" smtClean="0">
                <a:latin typeface="HGP創英角ﾎﾟｯﾌﾟ体" panose="040B0A00000000000000" pitchFamily="50" charset="-128"/>
                <a:ea typeface="HGP創英角ﾎﾟｯﾌﾟ体" panose="040B0A00000000000000" pitchFamily="50" charset="-128"/>
              </a:rPr>
              <a:t>運動</a:t>
            </a:r>
            <a:endParaRPr lang="en-US" altLang="ja-JP" sz="6600" smtClean="0">
              <a:latin typeface="HGP創英角ﾎﾟｯﾌﾟ体" panose="040B0A00000000000000" pitchFamily="50" charset="-128"/>
              <a:ea typeface="HGP創英角ﾎﾟｯﾌﾟ体" panose="040B0A00000000000000" pitchFamily="50" charset="-128"/>
            </a:endParaRPr>
          </a:p>
        </p:txBody>
      </p:sp>
      <p:sp>
        <p:nvSpPr>
          <p:cNvPr id="100356"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100357"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B22DCB0-234A-4637-B280-D6A03CEE1110}" type="slidenum">
              <a:rPr lang="en-US" altLang="ja-JP" sz="1200" smtClean="0">
                <a:solidFill>
                  <a:srgbClr val="898989"/>
                </a:solidFill>
                <a:latin typeface="Times New Roman" panose="02020603050405020304" pitchFamily="18" charset="0"/>
              </a:rPr>
              <a:pPr>
                <a:spcBef>
                  <a:spcPct val="0"/>
                </a:spcBef>
                <a:buFontTx/>
                <a:buNone/>
              </a:pPr>
              <a:t>24</a:t>
            </a:fld>
            <a:endParaRPr lang="en-US" altLang="ja-JP"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フッター プレースホル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10137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05BC216-7642-461A-8DF5-FB7AC7B8A9B4}" type="slidenum">
              <a:rPr lang="en-US" altLang="ja-JP" sz="1200" smtClean="0">
                <a:solidFill>
                  <a:srgbClr val="898989"/>
                </a:solidFill>
                <a:latin typeface="Times New Roman" panose="02020603050405020304" pitchFamily="18" charset="0"/>
              </a:rPr>
              <a:pPr>
                <a:spcBef>
                  <a:spcPct val="0"/>
                </a:spcBef>
                <a:buFontTx/>
                <a:buNone/>
              </a:pPr>
              <a:t>25</a:t>
            </a:fld>
            <a:endParaRPr lang="en-US" altLang="ja-JP" sz="1200" smtClean="0">
              <a:solidFill>
                <a:srgbClr val="898989"/>
              </a:solidFill>
              <a:latin typeface="Times New Roman" panose="02020603050405020304" pitchFamily="18" charset="0"/>
            </a:endParaRPr>
          </a:p>
        </p:txBody>
      </p:sp>
      <p:sp>
        <p:nvSpPr>
          <p:cNvPr id="4" name="雲形吹き出し 3"/>
          <p:cNvSpPr/>
          <p:nvPr/>
        </p:nvSpPr>
        <p:spPr>
          <a:xfrm>
            <a:off x="539750" y="620713"/>
            <a:ext cx="8401050" cy="5472112"/>
          </a:xfrm>
          <a:prstGeom prst="cloudCallout">
            <a:avLst>
              <a:gd name="adj1" fmla="val -50678"/>
              <a:gd name="adj2" fmla="val 57655"/>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600" dirty="0">
                <a:solidFill>
                  <a:srgbClr val="FF0000"/>
                </a:solidFill>
                <a:latin typeface="HGP創英角ﾎﾟｯﾌﾟ体" pitchFamily="50" charset="-128"/>
                <a:ea typeface="HGP創英角ﾎﾟｯﾌﾟ体" pitchFamily="50" charset="-128"/>
              </a:rPr>
              <a:t>水分について</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a:xfrm>
            <a:off x="350838" y="444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体の中の水分量</a:t>
            </a:r>
          </a:p>
        </p:txBody>
      </p:sp>
      <p:sp>
        <p:nvSpPr>
          <p:cNvPr id="14339" name="コンテンツ プレースホルダ 2"/>
          <p:cNvSpPr>
            <a:spLocks noGrp="1"/>
          </p:cNvSpPr>
          <p:nvPr>
            <p:ph idx="1"/>
          </p:nvPr>
        </p:nvSpPr>
        <p:spPr>
          <a:xfrm>
            <a:off x="0" y="1125538"/>
            <a:ext cx="8929688" cy="5688012"/>
          </a:xfrm>
        </p:spPr>
        <p:txBody>
          <a:bodyPr/>
          <a:lstStyle/>
          <a:p>
            <a:pPr>
              <a:defRPr/>
            </a:pPr>
            <a:r>
              <a:rPr lang="ja-JP" altLang="en-US" sz="4800" dirty="0" smtClean="0">
                <a:latin typeface="HGP創英角ﾎﾟｯﾌﾟ体" panose="040B0A00000000000000" pitchFamily="50" charset="-128"/>
                <a:ea typeface="HGP創英角ﾎﾟｯﾌﾟ体" panose="040B0A00000000000000" pitchFamily="50" charset="-128"/>
              </a:rPr>
              <a:t>成人は体重の約６０％は水分</a:t>
            </a:r>
            <a:endParaRPr lang="en-US" altLang="ja-JP" sz="4800" dirty="0" smtClean="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defRPr/>
            </a:pPr>
            <a:r>
              <a:rPr lang="ja-JP" altLang="en-US" sz="4000" dirty="0" smtClean="0">
                <a:solidFill>
                  <a:srgbClr val="0000FF"/>
                </a:solidFill>
                <a:latin typeface="HGP創英角ﾎﾟｯﾌﾟ体" panose="040B0A00000000000000" pitchFamily="50" charset="-128"/>
                <a:ea typeface="HGP創英角ﾎﾟｯﾌﾟ体" panose="040B0A00000000000000" pitchFamily="50" charset="-128"/>
              </a:rPr>
              <a:t>　　・ 細胞内：４０％、細胞外：６０％</a:t>
            </a:r>
            <a:endParaRPr lang="en-US" altLang="ja-JP" sz="4000" dirty="0" smtClean="0">
              <a:solidFill>
                <a:srgbClr val="0000FF"/>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defRPr/>
            </a:pPr>
            <a:endParaRPr lang="en-US" altLang="ja-JP" sz="4000" dirty="0" smtClean="0">
              <a:solidFill>
                <a:srgbClr val="0000FF"/>
              </a:solidFill>
              <a:latin typeface="HGP創英角ﾎﾟｯﾌﾟ体" panose="040B0A00000000000000" pitchFamily="50" charset="-128"/>
              <a:ea typeface="HGP創英角ﾎﾟｯﾌﾟ体" panose="040B0A00000000000000" pitchFamily="50" charset="-128"/>
            </a:endParaRPr>
          </a:p>
          <a:p>
            <a:pPr>
              <a:defRPr/>
            </a:pPr>
            <a:r>
              <a:rPr lang="ja-JP" altLang="en-US" sz="4800" dirty="0" smtClean="0">
                <a:latin typeface="HGP創英角ﾎﾟｯﾌﾟ体" panose="040B0A00000000000000" pitchFamily="50" charset="-128"/>
                <a:ea typeface="HGP創英角ﾎﾟｯﾌﾟ体" panose="040B0A00000000000000" pitchFamily="50" charset="-128"/>
              </a:rPr>
              <a:t>高齢者の場合は体重の５０％</a:t>
            </a:r>
            <a:endParaRPr lang="en-US" altLang="ja-JP" sz="4800" dirty="0" smtClean="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defRPr/>
            </a:pPr>
            <a:r>
              <a:rPr lang="ja-JP" altLang="en-US" sz="4000" dirty="0" smtClean="0">
                <a:solidFill>
                  <a:srgbClr val="0000FF"/>
                </a:solidFill>
                <a:latin typeface="HGP創英角ﾎﾟｯﾌﾟ体" panose="040B0A00000000000000" pitchFamily="50" charset="-128"/>
                <a:ea typeface="HGP創英角ﾎﾟｯﾌﾟ体" panose="040B0A00000000000000" pitchFamily="50" charset="-128"/>
              </a:rPr>
              <a:t>　　・ 細胞内：３０％、細胞外：７０％</a:t>
            </a:r>
            <a:endParaRPr lang="en-US" altLang="ja-JP" sz="4000" dirty="0" smtClean="0">
              <a:solidFill>
                <a:srgbClr val="0000FF"/>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defRPr/>
            </a:pPr>
            <a:endParaRPr lang="en-US" altLang="ja-JP" sz="4000" dirty="0" smtClean="0">
              <a:solidFill>
                <a:srgbClr val="0000FF"/>
              </a:solidFill>
              <a:latin typeface="HGP創英角ﾎﾟｯﾌﾟ体" panose="040B0A00000000000000" pitchFamily="50" charset="-128"/>
              <a:ea typeface="HGP創英角ﾎﾟｯﾌﾟ体" panose="040B0A00000000000000" pitchFamily="50" charset="-128"/>
            </a:endParaRPr>
          </a:p>
          <a:p>
            <a:pPr>
              <a:defRPr/>
            </a:pPr>
            <a:r>
              <a:rPr lang="ja-JP" altLang="en-US" sz="4800" dirty="0" smtClean="0">
                <a:latin typeface="HGP創英角ﾎﾟｯﾌﾟ体" panose="040B0A00000000000000" pitchFamily="50" charset="-128"/>
                <a:ea typeface="HGP創英角ﾎﾟｯﾌﾟ体" panose="040B0A00000000000000" pitchFamily="50" charset="-128"/>
              </a:rPr>
              <a:t>幼児は体重の約８０％が水分</a:t>
            </a:r>
            <a:endParaRPr lang="en-US" altLang="ja-JP" sz="4800" dirty="0" smtClean="0">
              <a:latin typeface="HGP創英角ﾎﾟｯﾌﾟ体" panose="040B0A00000000000000" pitchFamily="50" charset="-128"/>
              <a:ea typeface="HGP創英角ﾎﾟｯﾌﾟ体" panose="040B0A00000000000000" pitchFamily="50" charset="-128"/>
            </a:endParaRPr>
          </a:p>
        </p:txBody>
      </p:sp>
      <p:sp>
        <p:nvSpPr>
          <p:cNvPr id="102404"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10240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163BFE7-2C0C-4D5F-BE97-D2200CBEAD36}" type="slidenum">
              <a:rPr lang="ja-JP" altLang="en-US" sz="1200" smtClean="0">
                <a:solidFill>
                  <a:srgbClr val="898989"/>
                </a:solidFill>
                <a:latin typeface="Times New Roman" panose="02020603050405020304" pitchFamily="18" charset="0"/>
              </a:rPr>
              <a:pPr>
                <a:spcBef>
                  <a:spcPct val="0"/>
                </a:spcBef>
                <a:buFontTx/>
                <a:buNone/>
              </a:pPr>
              <a:t>26</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56530"/>
            <a:ext cx="9063800" cy="4881944"/>
          </a:xfrm>
        </p:spPr>
      </p:pic>
      <p:sp>
        <p:nvSpPr>
          <p:cNvPr id="4" name="フッター プレースホルダー 3"/>
          <p:cNvSpPr>
            <a:spLocks noGrp="1"/>
          </p:cNvSpPr>
          <p:nvPr>
            <p:ph type="ftr" sz="quarter" idx="11"/>
          </p:nvPr>
        </p:nvSpPr>
        <p:spPr/>
        <p:txBody>
          <a:bodyPr/>
          <a:lstStyle/>
          <a:p>
            <a:pPr>
              <a:defRPr/>
            </a:pPr>
            <a:r>
              <a:rPr lang="en-US" altLang="ja-JP" smtClean="0"/>
              <a:t>kazu Furukawa</a:t>
            </a:r>
            <a:endParaRPr lang="en-US" altLang="ja-JP"/>
          </a:p>
        </p:txBody>
      </p:sp>
      <p:sp>
        <p:nvSpPr>
          <p:cNvPr id="5" name="スライド番号プレースホルダー 4"/>
          <p:cNvSpPr>
            <a:spLocks noGrp="1"/>
          </p:cNvSpPr>
          <p:nvPr>
            <p:ph type="sldNum" sz="quarter" idx="12"/>
          </p:nvPr>
        </p:nvSpPr>
        <p:spPr/>
        <p:txBody>
          <a:bodyPr/>
          <a:lstStyle/>
          <a:p>
            <a:pPr>
              <a:defRPr/>
            </a:pPr>
            <a:fld id="{8AE3246A-43CB-4A5E-9362-9F652691E872}" type="slidenum">
              <a:rPr lang="en-US" altLang="ja-JP" smtClean="0"/>
              <a:pPr>
                <a:defRPr/>
              </a:pPr>
              <a:t>27</a:t>
            </a:fld>
            <a:endParaRPr lang="en-US" altLang="ja-JP"/>
          </a:p>
        </p:txBody>
      </p:sp>
      <p:sp>
        <p:nvSpPr>
          <p:cNvPr id="7" name="タイトル 1"/>
          <p:cNvSpPr>
            <a:spLocks noGrp="1"/>
          </p:cNvSpPr>
          <p:nvPr>
            <p:ph type="title"/>
          </p:nvPr>
        </p:nvSpPr>
        <p:spPr>
          <a:xfrm>
            <a:off x="395288" y="333375"/>
            <a:ext cx="8229600" cy="849313"/>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水の出入り</a:t>
            </a:r>
          </a:p>
        </p:txBody>
      </p:sp>
    </p:spTree>
    <p:extLst>
      <p:ext uri="{BB962C8B-B14F-4D97-AF65-F5344CB8AC3E}">
        <p14:creationId xmlns:p14="http://schemas.microsoft.com/office/powerpoint/2010/main" val="2888567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pPr>
              <a:defRPr/>
            </a:pPr>
            <a:r>
              <a:rPr lang="en-US" altLang="ja-JP" smtClean="0"/>
              <a:t>kazu Furukawa</a:t>
            </a:r>
            <a:endParaRPr lang="en-US" altLang="ja-JP"/>
          </a:p>
        </p:txBody>
      </p:sp>
      <p:sp>
        <p:nvSpPr>
          <p:cNvPr id="4" name="スライド番号プレースホルダー 3"/>
          <p:cNvSpPr>
            <a:spLocks noGrp="1"/>
          </p:cNvSpPr>
          <p:nvPr>
            <p:ph type="sldNum" sz="quarter" idx="12"/>
          </p:nvPr>
        </p:nvSpPr>
        <p:spPr/>
        <p:txBody>
          <a:bodyPr/>
          <a:lstStyle/>
          <a:p>
            <a:pPr>
              <a:defRPr/>
            </a:pPr>
            <a:fld id="{13EBBB31-C339-4DCD-A86E-B3DA87031EC0}" type="slidenum">
              <a:rPr lang="en-US" altLang="ja-JP" smtClean="0"/>
              <a:pPr>
                <a:defRPr/>
              </a:pPr>
              <a:t>28</a:t>
            </a:fld>
            <a:endParaRPr lang="en-US" altLang="ja-JP"/>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1764130"/>
            <a:ext cx="9096375" cy="4953000"/>
          </a:xfrm>
          <a:prstGeom prst="rect">
            <a:avLst/>
          </a:prstGeom>
        </p:spPr>
      </p:pic>
      <p:sp>
        <p:nvSpPr>
          <p:cNvPr id="6" name="タイトル 1"/>
          <p:cNvSpPr>
            <a:spLocks noGrp="1"/>
          </p:cNvSpPr>
          <p:nvPr>
            <p:ph type="title"/>
          </p:nvPr>
        </p:nvSpPr>
        <p:spPr>
          <a:xfrm>
            <a:off x="395288" y="333375"/>
            <a:ext cx="8229600" cy="849313"/>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水分欠乏が引き起こす諸問題</a:t>
            </a:r>
          </a:p>
        </p:txBody>
      </p:sp>
    </p:spTree>
    <p:extLst>
      <p:ext uri="{BB962C8B-B14F-4D97-AF65-F5344CB8AC3E}">
        <p14:creationId xmlns:p14="http://schemas.microsoft.com/office/powerpoint/2010/main" val="1777149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形吹き出し 5"/>
          <p:cNvSpPr/>
          <p:nvPr/>
        </p:nvSpPr>
        <p:spPr>
          <a:xfrm>
            <a:off x="179388" y="549275"/>
            <a:ext cx="8858250" cy="4824413"/>
          </a:xfrm>
          <a:prstGeom prst="cloudCallout">
            <a:avLst>
              <a:gd name="adj1" fmla="val -43735"/>
              <a:gd name="adj2" fmla="val 71891"/>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0" dirty="0">
                <a:solidFill>
                  <a:srgbClr val="FF0000"/>
                </a:solidFill>
                <a:latin typeface="HGP創英角ﾎﾟｯﾌﾟ体" pitchFamily="50" charset="-128"/>
                <a:ea typeface="HGP創英角ﾎﾟｯﾌﾟ体" pitchFamily="50" charset="-128"/>
              </a:rPr>
              <a:t>ちょっと一息</a:t>
            </a:r>
          </a:p>
        </p:txBody>
      </p:sp>
    </p:spTree>
    <p:extLst>
      <p:ext uri="{BB962C8B-B14F-4D97-AF65-F5344CB8AC3E}">
        <p14:creationId xmlns:p14="http://schemas.microsoft.com/office/powerpoint/2010/main" val="166304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09FFC0F-5DFE-4B14-A21C-ABB56E862D18}" type="slidenum">
              <a:rPr lang="en-US" altLang="ja-JP" sz="1200" smtClean="0">
                <a:solidFill>
                  <a:srgbClr val="898989"/>
                </a:solidFill>
                <a:latin typeface="Times New Roman" panose="02020603050405020304" pitchFamily="18" charset="0"/>
              </a:rPr>
              <a:pPr>
                <a:spcBef>
                  <a:spcPct val="0"/>
                </a:spcBef>
                <a:buFontTx/>
                <a:buNone/>
              </a:pPr>
              <a:t>3</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179388" y="285750"/>
            <a:ext cx="8785225" cy="5357813"/>
          </a:xfrm>
          <a:prstGeom prst="cloudCallout">
            <a:avLst>
              <a:gd name="adj1" fmla="val -45015"/>
              <a:gd name="adj2" fmla="val 6336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600" dirty="0">
                <a:solidFill>
                  <a:srgbClr val="FF0000"/>
                </a:solidFill>
                <a:latin typeface="HGP創英角ﾎﾟｯﾌﾟ体" pitchFamily="50" charset="-128"/>
                <a:ea typeface="HGP創英角ﾎﾟｯﾌﾟ体" pitchFamily="50" charset="-128"/>
              </a:rPr>
              <a:t>自立支援介護とは</a:t>
            </a:r>
            <a:r>
              <a:rPr lang="en-US" altLang="ja-JP" sz="6600" dirty="0">
                <a:solidFill>
                  <a:srgbClr val="FF0000"/>
                </a:solidFill>
                <a:latin typeface="HGP創英角ﾎﾟｯﾌﾟ体" pitchFamily="50" charset="-128"/>
                <a:ea typeface="HGP創英角ﾎﾟｯﾌﾟ体" pitchFamily="50" charset="-128"/>
              </a:rPr>
              <a:t>…</a:t>
            </a:r>
            <a:endParaRPr lang="ja-JP" altLang="en-US" sz="66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形吹き出し 5"/>
          <p:cNvSpPr/>
          <p:nvPr/>
        </p:nvSpPr>
        <p:spPr>
          <a:xfrm>
            <a:off x="179388" y="549275"/>
            <a:ext cx="8858250" cy="4824413"/>
          </a:xfrm>
          <a:prstGeom prst="cloudCallout">
            <a:avLst>
              <a:gd name="adj1" fmla="val -43735"/>
              <a:gd name="adj2" fmla="val 71891"/>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0" dirty="0">
                <a:solidFill>
                  <a:srgbClr val="FF0000"/>
                </a:solidFill>
                <a:latin typeface="HGP創英角ﾎﾟｯﾌﾟ体" pitchFamily="50" charset="-128"/>
                <a:ea typeface="HGP創英角ﾎﾟｯﾌﾟ体" pitchFamily="50" charset="-128"/>
              </a:rPr>
              <a:t>施設選びのポイント！</a:t>
            </a:r>
          </a:p>
        </p:txBody>
      </p:sp>
    </p:spTree>
    <p:extLst>
      <p:ext uri="{BB962C8B-B14F-4D97-AF65-F5344CB8AC3E}">
        <p14:creationId xmlns:p14="http://schemas.microsoft.com/office/powerpoint/2010/main" val="3182136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395288" y="2603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よく聞く話としては</a:t>
            </a:r>
            <a:r>
              <a:rPr lang="en-US" altLang="ja-JP" smtClean="0">
                <a:solidFill>
                  <a:srgbClr val="FF0000"/>
                </a:solidFill>
                <a:latin typeface="HGP創英角ﾎﾟｯﾌﾟ体" panose="040B0A00000000000000" pitchFamily="50" charset="-128"/>
                <a:ea typeface="HGP創英角ﾎﾟｯﾌﾟ体" panose="040B0A00000000000000" pitchFamily="50" charset="-128"/>
              </a:rPr>
              <a:t>…</a:t>
            </a:r>
            <a:endParaRPr lang="ja-JP" altLang="en-US"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6867" name="コンテンツ プレースホルダ 2"/>
          <p:cNvSpPr>
            <a:spLocks noGrp="1"/>
          </p:cNvSpPr>
          <p:nvPr>
            <p:ph idx="1"/>
          </p:nvPr>
        </p:nvSpPr>
        <p:spPr>
          <a:xfrm>
            <a:off x="468313" y="1989138"/>
            <a:ext cx="8424862" cy="3743325"/>
          </a:xfrm>
        </p:spPr>
        <p:txBody>
          <a:bodyPr/>
          <a:lstStyle/>
          <a:p>
            <a:r>
              <a:rPr lang="ja-JP" altLang="en-US" sz="4800" smtClean="0">
                <a:latin typeface="HGP創英角ﾎﾟｯﾌﾟ体" panose="040B0A00000000000000" pitchFamily="50" charset="-128"/>
                <a:ea typeface="HGP創英角ﾎﾟｯﾌﾟ体" panose="040B0A00000000000000" pitchFamily="50" charset="-128"/>
              </a:rPr>
              <a:t>職員が明るく挨拶する施設</a:t>
            </a:r>
            <a:endParaRPr lang="en-US" altLang="ja-JP" sz="4800" smtClean="0">
              <a:latin typeface="HGP創英角ﾎﾟｯﾌﾟ体" panose="040B0A00000000000000" pitchFamily="50" charset="-128"/>
              <a:ea typeface="HGP創英角ﾎﾟｯﾌﾟ体" panose="040B0A00000000000000" pitchFamily="50" charset="-128"/>
            </a:endParaRPr>
          </a:p>
          <a:p>
            <a:r>
              <a:rPr lang="ja-JP" altLang="en-US" sz="4800" smtClean="0">
                <a:latin typeface="HGP創英角ﾎﾟｯﾌﾟ体" panose="040B0A00000000000000" pitchFamily="50" charset="-128"/>
                <a:ea typeface="HGP創英角ﾎﾟｯﾌﾟ体" panose="040B0A00000000000000" pitchFamily="50" charset="-128"/>
              </a:rPr>
              <a:t>清潔な施設</a:t>
            </a:r>
            <a:endParaRPr lang="en-US" altLang="ja-JP" sz="4800" smtClean="0">
              <a:latin typeface="HGP創英角ﾎﾟｯﾌﾟ体" panose="040B0A00000000000000" pitchFamily="50" charset="-128"/>
              <a:ea typeface="HGP創英角ﾎﾟｯﾌﾟ体" panose="040B0A00000000000000" pitchFamily="50" charset="-128"/>
            </a:endParaRPr>
          </a:p>
          <a:p>
            <a:r>
              <a:rPr lang="ja-JP" altLang="en-US" sz="4800" smtClean="0">
                <a:latin typeface="HGP創英角ﾎﾟｯﾌﾟ体" panose="040B0A00000000000000" pitchFamily="50" charset="-128"/>
                <a:ea typeface="HGP創英角ﾎﾟｯﾌﾟ体" panose="040B0A00000000000000" pitchFamily="50" charset="-128"/>
              </a:rPr>
              <a:t>いい匂いがする施設</a:t>
            </a:r>
            <a:endParaRPr lang="en-US" altLang="ja-JP" sz="4800" smtClean="0">
              <a:latin typeface="HGP創英角ﾎﾟｯﾌﾟ体" panose="040B0A00000000000000" pitchFamily="50" charset="-128"/>
              <a:ea typeface="HGP創英角ﾎﾟｯﾌﾟ体" panose="040B0A00000000000000" pitchFamily="50" charset="-128"/>
            </a:endParaRPr>
          </a:p>
          <a:p>
            <a:r>
              <a:rPr lang="ja-JP" altLang="en-US" sz="4800" smtClean="0">
                <a:latin typeface="HGP創英角ﾎﾟｯﾌﾟ体" panose="040B0A00000000000000" pitchFamily="50" charset="-128"/>
                <a:ea typeface="HGP創英角ﾎﾟｯﾌﾟ体" panose="040B0A00000000000000" pitchFamily="50" charset="-128"/>
              </a:rPr>
              <a:t>絵や花が飾ってある施設</a:t>
            </a:r>
            <a:endParaRPr lang="en-US" altLang="ja-JP" sz="4800" smtClean="0">
              <a:latin typeface="HGP創英角ﾎﾟｯﾌﾟ体" panose="040B0A00000000000000" pitchFamily="50" charset="-128"/>
              <a:ea typeface="HGP創英角ﾎﾟｯﾌﾟ体" panose="040B0A00000000000000" pitchFamily="50" charset="-128"/>
            </a:endParaRPr>
          </a:p>
        </p:txBody>
      </p:sp>
      <p:sp>
        <p:nvSpPr>
          <p:cNvPr id="36868"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36869"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86DFEB-2DCB-456C-8880-9C3D8141E2D4}" type="slidenum">
              <a:rPr lang="ja-JP" altLang="en-US" sz="1200">
                <a:solidFill>
                  <a:srgbClr val="898989"/>
                </a:solidFill>
                <a:latin typeface="Times New Roman" panose="02020603050405020304" pitchFamily="18" charset="0"/>
              </a:rPr>
              <a:pPr>
                <a:spcBef>
                  <a:spcPct val="0"/>
                </a:spcBef>
                <a:buFontTx/>
                <a:buNone/>
              </a:pPr>
              <a:t>31</a:t>
            </a:fld>
            <a:endParaRPr lang="ja-JP"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07429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フッター プレースホルダー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37891"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791DBBF-9A19-4112-9F5D-C62F5EBE05B6}" type="slidenum">
              <a:rPr lang="en-US" altLang="ja-JP" sz="1200">
                <a:solidFill>
                  <a:srgbClr val="898989"/>
                </a:solidFill>
                <a:latin typeface="Times New Roman" panose="02020603050405020304" pitchFamily="18" charset="0"/>
              </a:rPr>
              <a:pPr>
                <a:spcBef>
                  <a:spcPct val="0"/>
                </a:spcBef>
                <a:buFontTx/>
                <a:buNone/>
              </a:pPr>
              <a:t>32</a:t>
            </a:fld>
            <a:endParaRPr lang="en-US" altLang="ja-JP" sz="1200">
              <a:solidFill>
                <a:srgbClr val="898989"/>
              </a:solidFill>
              <a:latin typeface="Times New Roman" panose="02020603050405020304" pitchFamily="18" charset="0"/>
            </a:endParaRPr>
          </a:p>
        </p:txBody>
      </p:sp>
      <p:sp>
        <p:nvSpPr>
          <p:cNvPr id="4" name="角丸四角形 3"/>
          <p:cNvSpPr/>
          <p:nvPr/>
        </p:nvSpPr>
        <p:spPr>
          <a:xfrm>
            <a:off x="223838" y="333375"/>
            <a:ext cx="8713787" cy="1800225"/>
          </a:xfrm>
          <a:prstGeom prst="round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800" dirty="0">
                <a:solidFill>
                  <a:srgbClr val="0000FF"/>
                </a:solidFill>
                <a:latin typeface="HGP創英角ﾎﾟｯﾌﾟ体" panose="040B0A00000000000000" pitchFamily="50" charset="-128"/>
                <a:ea typeface="HGP創英角ﾎﾟｯﾌﾟ体" panose="040B0A00000000000000" pitchFamily="50" charset="-128"/>
              </a:rPr>
              <a:t>利用者が来訪者に気付くか？</a:t>
            </a:r>
          </a:p>
        </p:txBody>
      </p:sp>
      <p:sp>
        <p:nvSpPr>
          <p:cNvPr id="5" name="角丸四角形 4"/>
          <p:cNvSpPr/>
          <p:nvPr/>
        </p:nvSpPr>
        <p:spPr>
          <a:xfrm>
            <a:off x="217488" y="4221163"/>
            <a:ext cx="8713787" cy="1800225"/>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800" dirty="0">
                <a:solidFill>
                  <a:srgbClr val="FF0000"/>
                </a:solidFill>
                <a:latin typeface="HGP創英角ﾎﾟｯﾌﾟ体" panose="040B0A00000000000000" pitchFamily="50" charset="-128"/>
                <a:ea typeface="HGP創英角ﾎﾟｯﾌﾟ体" panose="040B0A00000000000000" pitchFamily="50" charset="-128"/>
              </a:rPr>
              <a:t>覚醒水準</a:t>
            </a:r>
          </a:p>
        </p:txBody>
      </p:sp>
      <p:sp>
        <p:nvSpPr>
          <p:cNvPr id="6" name="下矢印 5"/>
          <p:cNvSpPr/>
          <p:nvPr/>
        </p:nvSpPr>
        <p:spPr>
          <a:xfrm>
            <a:off x="3602038" y="2636838"/>
            <a:ext cx="1944687" cy="1008062"/>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Tree>
    <p:extLst>
      <p:ext uri="{BB962C8B-B14F-4D97-AF65-F5344CB8AC3E}">
        <p14:creationId xmlns:p14="http://schemas.microsoft.com/office/powerpoint/2010/main" val="428828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t>kazu Furukawa</a:t>
            </a:r>
            <a:endParaRPr lang="en-US" altLang="ja-JP"/>
          </a:p>
        </p:txBody>
      </p:sp>
      <p:sp>
        <p:nvSpPr>
          <p:cNvPr id="3" name="スライド番号プレースホルダー 2"/>
          <p:cNvSpPr>
            <a:spLocks noGrp="1"/>
          </p:cNvSpPr>
          <p:nvPr>
            <p:ph type="sldNum" sz="quarter" idx="12"/>
          </p:nvPr>
        </p:nvSpPr>
        <p:spPr/>
        <p:txBody>
          <a:bodyPr/>
          <a:lstStyle/>
          <a:p>
            <a:pPr>
              <a:defRPr/>
            </a:pPr>
            <a:fld id="{9AEB9075-7228-4F98-9D38-659633E8F2FE}" type="slidenum">
              <a:rPr lang="en-US" altLang="ja-JP" smtClean="0"/>
              <a:pPr>
                <a:defRPr/>
              </a:pPr>
              <a:t>33</a:t>
            </a:fld>
            <a:endParaRPr lang="en-US" altLang="ja-JP"/>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8074"/>
            <a:ext cx="9144000" cy="4141851"/>
          </a:xfrm>
          <a:prstGeom prst="rect">
            <a:avLst/>
          </a:prstGeom>
        </p:spPr>
      </p:pic>
    </p:spTree>
    <p:extLst>
      <p:ext uri="{BB962C8B-B14F-4D97-AF65-F5344CB8AC3E}">
        <p14:creationId xmlns:p14="http://schemas.microsoft.com/office/powerpoint/2010/main" val="3558042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9090203-E32A-46CB-BAE3-C11633CDB30C}" type="slidenum">
              <a:rPr lang="en-US" altLang="ja-JP" sz="1200">
                <a:solidFill>
                  <a:srgbClr val="898989"/>
                </a:solidFill>
                <a:latin typeface="Times New Roman" panose="02020603050405020304" pitchFamily="18" charset="0"/>
              </a:rPr>
              <a:pPr>
                <a:spcBef>
                  <a:spcPct val="0"/>
                </a:spcBef>
                <a:buFontTx/>
                <a:buNone/>
              </a:pPr>
              <a:t>34</a:t>
            </a:fld>
            <a:endParaRPr lang="en-US" altLang="ja-JP" sz="1200">
              <a:solidFill>
                <a:srgbClr val="898989"/>
              </a:solidFill>
              <a:latin typeface="Times New Roman" panose="02020603050405020304" pitchFamily="18" charset="0"/>
            </a:endParaRPr>
          </a:p>
        </p:txBody>
      </p:sp>
      <p:sp>
        <p:nvSpPr>
          <p:cNvPr id="3" name="雲形吹き出し 2"/>
          <p:cNvSpPr/>
          <p:nvPr/>
        </p:nvSpPr>
        <p:spPr>
          <a:xfrm>
            <a:off x="395288" y="571500"/>
            <a:ext cx="8177212" cy="4786313"/>
          </a:xfrm>
          <a:prstGeom prst="cloudCallout">
            <a:avLst>
              <a:gd name="adj1" fmla="val -49068"/>
              <a:gd name="adj2" fmla="val 63853"/>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800" dirty="0">
                <a:solidFill>
                  <a:srgbClr val="FF0000"/>
                </a:solidFill>
                <a:latin typeface="HG創英角ﾎﾟｯﾌﾟ体" pitchFamily="49" charset="-128"/>
                <a:ea typeface="HG創英角ﾎﾟｯﾌﾟ体" pitchFamily="49" charset="-128"/>
              </a:rPr>
              <a:t>出来ない理由は</a:t>
            </a:r>
            <a:endParaRPr lang="en-US" altLang="ja-JP" sz="4800" dirty="0">
              <a:solidFill>
                <a:srgbClr val="FF0000"/>
              </a:solidFill>
              <a:latin typeface="HG創英角ﾎﾟｯﾌﾟ体" pitchFamily="49" charset="-128"/>
              <a:ea typeface="HG創英角ﾎﾟｯﾌﾟ体" pitchFamily="49" charset="-128"/>
            </a:endParaRPr>
          </a:p>
          <a:p>
            <a:pPr algn="ctr" eaLnBrk="1" hangingPunct="1">
              <a:defRPr/>
            </a:pPr>
            <a:r>
              <a:rPr lang="ja-JP" altLang="en-US" sz="4800" dirty="0">
                <a:solidFill>
                  <a:srgbClr val="FF0000"/>
                </a:solidFill>
                <a:latin typeface="HG創英角ﾎﾟｯﾌﾟ体" pitchFamily="49" charset="-128"/>
                <a:ea typeface="HG創英角ﾎﾟｯﾌﾟ体" pitchFamily="49" charset="-128"/>
              </a:rPr>
              <a:t>いくらでもある</a:t>
            </a:r>
          </a:p>
        </p:txBody>
      </p:sp>
      <p:sp>
        <p:nvSpPr>
          <p:cNvPr id="57348"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Kazutoshi Furukawa</a:t>
            </a:r>
          </a:p>
        </p:txBody>
      </p:sp>
    </p:spTree>
    <p:extLst>
      <p:ext uri="{BB962C8B-B14F-4D97-AF65-F5344CB8AC3E}">
        <p14:creationId xmlns:p14="http://schemas.microsoft.com/office/powerpoint/2010/main" val="405506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a:xfrm>
            <a:off x="457200" y="0"/>
            <a:ext cx="8229600" cy="11430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大切なこと！</a:t>
            </a:r>
          </a:p>
        </p:txBody>
      </p:sp>
      <p:sp>
        <p:nvSpPr>
          <p:cNvPr id="58371"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5925637-C7C3-456B-8517-627D465642A2}" type="slidenum">
              <a:rPr lang="en-US" altLang="ja-JP" sz="1200">
                <a:solidFill>
                  <a:srgbClr val="898989"/>
                </a:solidFill>
                <a:latin typeface="Times New Roman" panose="02020603050405020304" pitchFamily="18" charset="0"/>
              </a:rPr>
              <a:pPr>
                <a:spcBef>
                  <a:spcPct val="0"/>
                </a:spcBef>
                <a:buFontTx/>
                <a:buNone/>
              </a:pPr>
              <a:t>35</a:t>
            </a:fld>
            <a:endParaRPr lang="en-US" altLang="ja-JP" sz="1200">
              <a:solidFill>
                <a:srgbClr val="898989"/>
              </a:solidFill>
              <a:latin typeface="Times New Roman" panose="02020603050405020304" pitchFamily="18" charset="0"/>
            </a:endParaRPr>
          </a:p>
        </p:txBody>
      </p:sp>
      <p:sp>
        <p:nvSpPr>
          <p:cNvPr id="5" name="横巻き 4"/>
          <p:cNvSpPr/>
          <p:nvPr/>
        </p:nvSpPr>
        <p:spPr>
          <a:xfrm>
            <a:off x="357188" y="1071563"/>
            <a:ext cx="8501062" cy="5500687"/>
          </a:xfrm>
          <a:prstGeom prst="horizontalScroll">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0" dirty="0">
                <a:solidFill>
                  <a:srgbClr val="000099"/>
                </a:solidFill>
                <a:latin typeface="HGP創英角ﾎﾟｯﾌﾟ体" pitchFamily="50" charset="-128"/>
                <a:ea typeface="HGP創英角ﾎﾟｯﾌﾟ体" pitchFamily="50" charset="-128"/>
              </a:rPr>
              <a:t>専門職としての</a:t>
            </a:r>
            <a:endParaRPr lang="en-US" altLang="ja-JP" sz="8000" dirty="0">
              <a:solidFill>
                <a:srgbClr val="000099"/>
              </a:solidFill>
              <a:latin typeface="HGP創英角ﾎﾟｯﾌﾟ体" pitchFamily="50" charset="-128"/>
              <a:ea typeface="HGP創英角ﾎﾟｯﾌﾟ体" pitchFamily="50" charset="-128"/>
            </a:endParaRPr>
          </a:p>
          <a:p>
            <a:pPr algn="ctr" eaLnBrk="1" hangingPunct="1">
              <a:defRPr/>
            </a:pPr>
            <a:r>
              <a:rPr lang="ja-JP" altLang="en-US" sz="8000" dirty="0">
                <a:solidFill>
                  <a:srgbClr val="000099"/>
                </a:solidFill>
                <a:latin typeface="HGP創英角ﾎﾟｯﾌﾟ体" pitchFamily="50" charset="-128"/>
                <a:ea typeface="HGP創英角ﾎﾟｯﾌﾟ体" pitchFamily="50" charset="-128"/>
              </a:rPr>
              <a:t>“誇り”</a:t>
            </a:r>
          </a:p>
        </p:txBody>
      </p:sp>
    </p:spTree>
    <p:extLst>
      <p:ext uri="{BB962C8B-B14F-4D97-AF65-F5344CB8AC3E}">
        <p14:creationId xmlns:p14="http://schemas.microsoft.com/office/powerpoint/2010/main" val="2201256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専門職とは</a:t>
            </a:r>
          </a:p>
        </p:txBody>
      </p:sp>
      <p:sp>
        <p:nvSpPr>
          <p:cNvPr id="59395" name="コンテンツ プレースホルダ 2"/>
          <p:cNvSpPr>
            <a:spLocks noGrp="1"/>
          </p:cNvSpPr>
          <p:nvPr>
            <p:ph idx="1"/>
          </p:nvPr>
        </p:nvSpPr>
        <p:spPr>
          <a:xfrm>
            <a:off x="457200" y="2000250"/>
            <a:ext cx="8229600" cy="4525963"/>
          </a:xfrm>
        </p:spPr>
        <p:txBody>
          <a:bodyPr/>
          <a:lstStyle/>
          <a:p>
            <a:r>
              <a:rPr lang="ja-JP" altLang="en-US" sz="8000" smtClean="0">
                <a:latin typeface="HGP創英角ﾎﾟｯﾌﾟ体" panose="040B0A00000000000000" pitchFamily="50" charset="-128"/>
                <a:ea typeface="HGP創英角ﾎﾟｯﾌﾟ体" panose="040B0A00000000000000" pitchFamily="50" charset="-128"/>
              </a:rPr>
              <a:t>基礎知識</a:t>
            </a:r>
            <a:endParaRPr lang="en-US" altLang="ja-JP" sz="8000" smtClean="0">
              <a:latin typeface="HGP創英角ﾎﾟｯﾌﾟ体" panose="040B0A00000000000000" pitchFamily="50" charset="-128"/>
              <a:ea typeface="HGP創英角ﾎﾟｯﾌﾟ体" panose="040B0A00000000000000" pitchFamily="50" charset="-128"/>
            </a:endParaRPr>
          </a:p>
          <a:p>
            <a:r>
              <a:rPr lang="ja-JP" altLang="en-US" sz="8000" smtClean="0">
                <a:latin typeface="HGP創英角ﾎﾟｯﾌﾟ体" panose="040B0A00000000000000" pitchFamily="50" charset="-128"/>
                <a:ea typeface="HGP創英角ﾎﾟｯﾌﾟ体" panose="040B0A00000000000000" pitchFamily="50" charset="-128"/>
              </a:rPr>
              <a:t>技術</a:t>
            </a:r>
            <a:endParaRPr lang="en-US" altLang="ja-JP" sz="8000" smtClean="0">
              <a:latin typeface="HGP創英角ﾎﾟｯﾌﾟ体" panose="040B0A00000000000000" pitchFamily="50" charset="-128"/>
              <a:ea typeface="HGP創英角ﾎﾟｯﾌﾟ体" panose="040B0A00000000000000" pitchFamily="50" charset="-128"/>
            </a:endParaRPr>
          </a:p>
          <a:p>
            <a:r>
              <a:rPr lang="ja-JP" altLang="en-US" sz="8000" smtClean="0">
                <a:latin typeface="HGP創英角ﾎﾟｯﾌﾟ体" panose="040B0A00000000000000" pitchFamily="50" charset="-128"/>
                <a:ea typeface="HGP創英角ﾎﾟｯﾌﾟ体" panose="040B0A00000000000000" pitchFamily="50" charset="-128"/>
              </a:rPr>
              <a:t>役割の認識</a:t>
            </a:r>
          </a:p>
        </p:txBody>
      </p:sp>
      <p:sp>
        <p:nvSpPr>
          <p:cNvPr id="59396"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59397"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0E5FAD2-D72F-4059-A3FC-55937BD85612}" type="slidenum">
              <a:rPr lang="en-US" altLang="ja-JP" sz="1200">
                <a:solidFill>
                  <a:srgbClr val="898989"/>
                </a:solidFill>
                <a:latin typeface="Times New Roman" panose="02020603050405020304" pitchFamily="18" charset="0"/>
              </a:rPr>
              <a:pPr>
                <a:spcBef>
                  <a:spcPct val="0"/>
                </a:spcBef>
                <a:buFontTx/>
                <a:buNone/>
              </a:pPr>
              <a:t>36</a:t>
            </a:fld>
            <a:endParaRPr lang="en-US" altLang="ja-JP"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345537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専門職に求められるもの</a:t>
            </a:r>
          </a:p>
        </p:txBody>
      </p:sp>
      <p:sp>
        <p:nvSpPr>
          <p:cNvPr id="60419" name="コンテンツ プレースホルダ 2"/>
          <p:cNvSpPr>
            <a:spLocks noGrp="1"/>
          </p:cNvSpPr>
          <p:nvPr>
            <p:ph idx="1"/>
          </p:nvPr>
        </p:nvSpPr>
        <p:spPr>
          <a:xfrm>
            <a:off x="857250" y="1928813"/>
            <a:ext cx="7000875" cy="4525962"/>
          </a:xfrm>
        </p:spPr>
        <p:txBody>
          <a:bodyPr/>
          <a:lstStyle/>
          <a:p>
            <a:r>
              <a:rPr lang="ja-JP" altLang="en-US" sz="9600" smtClean="0">
                <a:latin typeface="HGP創英角ﾎﾟｯﾌﾟ体" panose="040B0A00000000000000" pitchFamily="50" charset="-128"/>
                <a:ea typeface="HGP創英角ﾎﾟｯﾌﾟ体" panose="040B0A00000000000000" pitchFamily="50" charset="-128"/>
              </a:rPr>
              <a:t> 熱意</a:t>
            </a:r>
            <a:endParaRPr lang="en-US" altLang="ja-JP" sz="9600" smtClean="0">
              <a:latin typeface="HGP創英角ﾎﾟｯﾌﾟ体" panose="040B0A00000000000000" pitchFamily="50" charset="-128"/>
              <a:ea typeface="HGP創英角ﾎﾟｯﾌﾟ体" panose="040B0A00000000000000" pitchFamily="50" charset="-128"/>
            </a:endParaRPr>
          </a:p>
          <a:p>
            <a:r>
              <a:rPr lang="ja-JP" altLang="en-US" sz="9600" smtClean="0">
                <a:latin typeface="HGP創英角ﾎﾟｯﾌﾟ体" panose="040B0A00000000000000" pitchFamily="50" charset="-128"/>
                <a:ea typeface="HGP創英角ﾎﾟｯﾌﾟ体" panose="040B0A00000000000000" pitchFamily="50" charset="-128"/>
              </a:rPr>
              <a:t> 知識</a:t>
            </a:r>
            <a:endParaRPr lang="en-US" altLang="ja-JP" sz="9600" smtClean="0">
              <a:latin typeface="HGP創英角ﾎﾟｯﾌﾟ体" panose="040B0A00000000000000" pitchFamily="50" charset="-128"/>
              <a:ea typeface="HGP創英角ﾎﾟｯﾌﾟ体" panose="040B0A00000000000000" pitchFamily="50" charset="-128"/>
            </a:endParaRPr>
          </a:p>
          <a:p>
            <a:pPr algn="r">
              <a:buFont typeface="Arial" panose="020B0604020202020204" pitchFamily="34" charset="0"/>
              <a:buNone/>
            </a:pPr>
            <a:r>
              <a:rPr lang="ja-JP" altLang="en-US" sz="4000" smtClean="0">
                <a:latin typeface="HGP創英角ﾎﾟｯﾌﾟ体" panose="040B0A00000000000000" pitchFamily="50" charset="-128"/>
                <a:ea typeface="HGP創英角ﾎﾟｯﾌﾟ体" panose="040B0A00000000000000" pitchFamily="50" charset="-128"/>
              </a:rPr>
              <a:t>（</a:t>
            </a:r>
            <a:r>
              <a:rPr lang="en-US" altLang="ja-JP" sz="4000" smtClean="0">
                <a:latin typeface="HGP創英角ﾎﾟｯﾌﾟ体" panose="040B0A00000000000000" pitchFamily="50" charset="-128"/>
                <a:ea typeface="HGP創英角ﾎﾟｯﾌﾟ体" panose="040B0A00000000000000" pitchFamily="50" charset="-128"/>
              </a:rPr>
              <a:t>by </a:t>
            </a:r>
            <a:r>
              <a:rPr lang="ja-JP" altLang="en-US" sz="4000" smtClean="0">
                <a:latin typeface="HGP創英角ﾎﾟｯﾌﾟ体" panose="040B0A00000000000000" pitchFamily="50" charset="-128"/>
                <a:ea typeface="HGP創英角ﾎﾟｯﾌﾟ体" panose="040B0A00000000000000" pitchFamily="50" charset="-128"/>
              </a:rPr>
              <a:t>竹内孝仁）</a:t>
            </a:r>
          </a:p>
        </p:txBody>
      </p:sp>
      <p:sp>
        <p:nvSpPr>
          <p:cNvPr id="60420"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6042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26E7E7F-8716-4601-B1F5-A587DAB83143}" type="slidenum">
              <a:rPr lang="en-US" altLang="ja-JP" sz="1200">
                <a:solidFill>
                  <a:srgbClr val="898989"/>
                </a:solidFill>
                <a:latin typeface="Times New Roman" panose="02020603050405020304" pitchFamily="18" charset="0"/>
              </a:rPr>
              <a:pPr>
                <a:spcBef>
                  <a:spcPct val="0"/>
                </a:spcBef>
                <a:buFontTx/>
                <a:buNone/>
              </a:pPr>
              <a:t>37</a:t>
            </a:fld>
            <a:endParaRPr lang="en-US" altLang="ja-JP"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989314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113"/>
            <a:ext cx="6932612"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431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t>kazu Furukawa</a:t>
            </a:r>
            <a:endParaRPr lang="en-US" altLang="ja-JP"/>
          </a:p>
        </p:txBody>
      </p:sp>
      <p:sp>
        <p:nvSpPr>
          <p:cNvPr id="3" name="スライド番号プレースホルダー 2"/>
          <p:cNvSpPr>
            <a:spLocks noGrp="1"/>
          </p:cNvSpPr>
          <p:nvPr>
            <p:ph type="sldNum" sz="quarter" idx="12"/>
          </p:nvPr>
        </p:nvSpPr>
        <p:spPr/>
        <p:txBody>
          <a:bodyPr/>
          <a:lstStyle/>
          <a:p>
            <a:pPr>
              <a:defRPr/>
            </a:pPr>
            <a:fld id="{9AEB9075-7228-4F98-9D38-659633E8F2FE}" type="slidenum">
              <a:rPr lang="en-US" altLang="ja-JP" smtClean="0"/>
              <a:pPr>
                <a:defRPr/>
              </a:pPr>
              <a:t>39</a:t>
            </a:fld>
            <a:endParaRPr lang="en-US" altLang="ja-JP"/>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 y="-171400"/>
            <a:ext cx="8572500" cy="6858000"/>
          </a:xfrm>
          <a:prstGeom prst="rect">
            <a:avLst/>
          </a:prstGeom>
        </p:spPr>
      </p:pic>
      <p:sp>
        <p:nvSpPr>
          <p:cNvPr id="5" name="角丸四角形吹き出し 4"/>
          <p:cNvSpPr/>
          <p:nvPr/>
        </p:nvSpPr>
        <p:spPr>
          <a:xfrm>
            <a:off x="7596336" y="4535119"/>
            <a:ext cx="1439863" cy="576262"/>
          </a:xfrm>
          <a:prstGeom prst="wedgeRoundRectCallout">
            <a:avLst>
              <a:gd name="adj1" fmla="val -76200"/>
              <a:gd name="adj2" fmla="val 237136"/>
              <a:gd name="adj3" fmla="val 16667"/>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rgbClr val="FF0000"/>
                </a:solidFill>
              </a:rPr>
              <a:t>ここ</a:t>
            </a:r>
          </a:p>
        </p:txBody>
      </p:sp>
    </p:spTree>
    <p:extLst>
      <p:ext uri="{BB962C8B-B14F-4D97-AF65-F5344CB8AC3E}">
        <p14:creationId xmlns:p14="http://schemas.microsoft.com/office/powerpoint/2010/main" val="1405190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59C5DCC-505F-449D-A6D5-8A5FE14BEDC9}" type="slidenum">
              <a:rPr lang="en-US" altLang="ja-JP" sz="1200" smtClean="0">
                <a:solidFill>
                  <a:srgbClr val="898989"/>
                </a:solidFill>
                <a:latin typeface="Times New Roman" panose="02020603050405020304" pitchFamily="18" charset="0"/>
              </a:rPr>
              <a:pPr>
                <a:spcBef>
                  <a:spcPct val="0"/>
                </a:spcBef>
                <a:buFontTx/>
                <a:buNone/>
              </a:pPr>
              <a:t>4</a:t>
            </a:fld>
            <a:endParaRPr lang="en-US" altLang="ja-JP" sz="1200" smtClean="0">
              <a:solidFill>
                <a:srgbClr val="898989"/>
              </a:solidFill>
              <a:latin typeface="Times New Roman" panose="02020603050405020304" pitchFamily="18" charset="0"/>
            </a:endParaRPr>
          </a:p>
        </p:txBody>
      </p:sp>
      <p:sp>
        <p:nvSpPr>
          <p:cNvPr id="3" name="雲形吹き出し 2"/>
          <p:cNvSpPr/>
          <p:nvPr/>
        </p:nvSpPr>
        <p:spPr>
          <a:xfrm>
            <a:off x="1000125" y="285750"/>
            <a:ext cx="7715250" cy="5357813"/>
          </a:xfrm>
          <a:prstGeom prst="cloudCallout">
            <a:avLst>
              <a:gd name="adj1" fmla="val -55533"/>
              <a:gd name="adj2" fmla="val 6204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dirty="0">
                <a:solidFill>
                  <a:srgbClr val="FF0000"/>
                </a:solidFill>
                <a:latin typeface="HGP創英角ﾎﾟｯﾌﾟ体" pitchFamily="50" charset="-128"/>
                <a:ea typeface="HGP創英角ﾎﾟｯﾌﾟ体" pitchFamily="50" charset="-128"/>
              </a:rPr>
              <a:t>２つの新聞記事</a:t>
            </a:r>
            <a:endParaRPr lang="en-US" altLang="ja-JP" sz="5400" dirty="0">
              <a:solidFill>
                <a:srgbClr val="FF0000"/>
              </a:solidFill>
              <a:latin typeface="HGP創英角ﾎﾟｯﾌﾟ体" pitchFamily="50" charset="-128"/>
              <a:ea typeface="HGP創英角ﾎﾟｯﾌﾟ体" pitchFamily="50" charset="-128"/>
            </a:endParaRPr>
          </a:p>
          <a:p>
            <a:pPr algn="ctr" eaLnBrk="1" hangingPunct="1">
              <a:defRPr/>
            </a:pPr>
            <a:r>
              <a:rPr lang="ja-JP" altLang="en-US" sz="5400" dirty="0">
                <a:solidFill>
                  <a:srgbClr val="FF0000"/>
                </a:solidFill>
                <a:latin typeface="HGP創英角ﾎﾟｯﾌﾟ体" pitchFamily="50" charset="-128"/>
                <a:ea typeface="HGP創英角ﾎﾟｯﾌﾟ体" pitchFamily="50" charset="-128"/>
              </a:rPr>
              <a:t>をご覧ください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フッター プレースホルダー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84995"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7F88EA-2E0B-4B5B-8043-0F3D91B3885A}" type="slidenum">
              <a:rPr lang="en-US" altLang="ja-JP" sz="1200">
                <a:solidFill>
                  <a:srgbClr val="898989"/>
                </a:solidFill>
                <a:latin typeface="Times New Roman" panose="02020603050405020304" pitchFamily="18" charset="0"/>
              </a:rPr>
              <a:pPr>
                <a:spcBef>
                  <a:spcPct val="0"/>
                </a:spcBef>
                <a:buFontTx/>
                <a:buNone/>
              </a:pPr>
              <a:t>40</a:t>
            </a:fld>
            <a:endParaRPr lang="en-US" altLang="ja-JP" sz="1200">
              <a:solidFill>
                <a:srgbClr val="898989"/>
              </a:solidFill>
              <a:latin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1565624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t>kazu Furukawa</a:t>
            </a:r>
            <a:endParaRPr lang="en-US" altLang="ja-JP"/>
          </a:p>
        </p:txBody>
      </p:sp>
      <p:sp>
        <p:nvSpPr>
          <p:cNvPr id="3" name="スライド番号プレースホルダー 2"/>
          <p:cNvSpPr>
            <a:spLocks noGrp="1"/>
          </p:cNvSpPr>
          <p:nvPr>
            <p:ph type="sldNum" sz="quarter" idx="12"/>
          </p:nvPr>
        </p:nvSpPr>
        <p:spPr/>
        <p:txBody>
          <a:bodyPr/>
          <a:lstStyle/>
          <a:p>
            <a:pPr>
              <a:defRPr/>
            </a:pPr>
            <a:fld id="{9AEB9075-7228-4F98-9D38-659633E8F2FE}" type="slidenum">
              <a:rPr lang="en-US" altLang="ja-JP" smtClean="0"/>
              <a:pPr>
                <a:defRPr/>
              </a:pPr>
              <a:t>41</a:t>
            </a:fld>
            <a:endParaRPr lang="en-US" altLang="ja-JP"/>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4151958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4076700"/>
            <a:ext cx="9144000" cy="2592388"/>
          </a:xfrm>
        </p:spPr>
        <p:txBody>
          <a:bodyPr/>
          <a:lstStyle/>
          <a:p>
            <a:pPr>
              <a:buFont typeface="Arial" charset="0"/>
              <a:buNone/>
              <a:defRPr/>
            </a:pPr>
            <a:r>
              <a:rPr lang="ja-JP" altLang="en-US" dirty="0" smtClean="0">
                <a:latin typeface="HGP創英角ﾎﾟｯﾌﾟ体" pitchFamily="50" charset="-128"/>
                <a:ea typeface="HGP創英角ﾎﾟｯﾌﾟ体" pitchFamily="50" charset="-128"/>
              </a:rPr>
              <a:t>　</a:t>
            </a:r>
            <a:endParaRPr lang="en-US" altLang="ja-JP" dirty="0" smtClean="0">
              <a:latin typeface="HGP創英角ﾎﾟｯﾌﾟ体" pitchFamily="50" charset="-128"/>
              <a:ea typeface="HGP創英角ﾎﾟｯﾌﾟ体" pitchFamily="50" charset="-128"/>
            </a:endParaRPr>
          </a:p>
          <a:p>
            <a:pPr>
              <a:buFont typeface="Arial" charset="0"/>
              <a:buNone/>
              <a:defRPr/>
            </a:pPr>
            <a:r>
              <a:rPr lang="ja-JP" altLang="en-US" dirty="0" smtClean="0">
                <a:latin typeface="HGP創英角ﾎﾟｯﾌﾟ体" pitchFamily="50" charset="-128"/>
                <a:ea typeface="HGP創英角ﾎﾟｯﾌﾟ体" pitchFamily="50" charset="-128"/>
              </a:rPr>
              <a:t>　</a:t>
            </a:r>
            <a:r>
              <a:rPr lang="ja-JP" altLang="en-US" dirty="0" smtClean="0">
                <a:solidFill>
                  <a:srgbClr val="FF0000"/>
                </a:solidFill>
                <a:latin typeface="HGP創英角ﾎﾟｯﾌﾟ体" pitchFamily="50" charset="-128"/>
                <a:ea typeface="HGP創英角ﾎﾟｯﾌﾟ体" pitchFamily="50" charset="-128"/>
              </a:rPr>
              <a:t>・個人ホームページ　　</a:t>
            </a:r>
            <a:r>
              <a:rPr lang="en-US" altLang="ja-JP" dirty="0" smtClean="0">
                <a:solidFill>
                  <a:srgbClr val="0033CC"/>
                </a:solidFill>
                <a:latin typeface="+mj-ea"/>
                <a:ea typeface="+mj-ea"/>
              </a:rPr>
              <a:t>http://furukawa-2010.com/</a:t>
            </a:r>
          </a:p>
          <a:p>
            <a:pPr>
              <a:buFont typeface="Arial" charset="0"/>
              <a:buNone/>
              <a:defRPr/>
            </a:pPr>
            <a:r>
              <a:rPr lang="ja-JP" altLang="en-US" dirty="0" smtClean="0">
                <a:solidFill>
                  <a:srgbClr val="FF0000"/>
                </a:solidFill>
                <a:latin typeface="HGP創英角ﾎﾟｯﾌﾟ体" pitchFamily="50" charset="-128"/>
                <a:ea typeface="HGP創英角ﾎﾟｯﾌﾟ体" pitchFamily="50" charset="-128"/>
              </a:rPr>
              <a:t>　・ブログ　　</a:t>
            </a:r>
            <a:r>
              <a:rPr lang="en-US" altLang="ja-JP" dirty="0" smtClean="0">
                <a:solidFill>
                  <a:srgbClr val="FF0000"/>
                </a:solidFill>
                <a:latin typeface="+mj-ea"/>
                <a:ea typeface="+mj-ea"/>
                <a:hlinkClick r:id="rId2"/>
              </a:rPr>
              <a:t>http://ameblo.jp/carlostochigi/</a:t>
            </a:r>
            <a:endParaRPr lang="en-US" altLang="ja-JP" dirty="0" smtClean="0">
              <a:solidFill>
                <a:srgbClr val="FF0000"/>
              </a:solidFill>
              <a:latin typeface="+mj-ea"/>
              <a:ea typeface="+mj-ea"/>
            </a:endParaRPr>
          </a:p>
          <a:p>
            <a:pPr>
              <a:buFont typeface="Arial" charset="0"/>
              <a:buNone/>
              <a:defRPr/>
            </a:pPr>
            <a:endParaRPr lang="en-US" altLang="ja-JP" dirty="0" smtClean="0">
              <a:solidFill>
                <a:srgbClr val="FF0000"/>
              </a:solidFill>
              <a:latin typeface="+mj-ea"/>
              <a:ea typeface="+mj-ea"/>
            </a:endParaRPr>
          </a:p>
          <a:p>
            <a:pPr>
              <a:buFont typeface="Arial" charset="0"/>
              <a:buNone/>
              <a:defRPr/>
            </a:pPr>
            <a:r>
              <a:rPr lang="ja-JP" altLang="en-US" dirty="0" smtClean="0">
                <a:solidFill>
                  <a:srgbClr val="FF0000"/>
                </a:solidFill>
                <a:latin typeface="HGS創英角ﾎﾟｯﾌﾟ体" pitchFamily="50" charset="-128"/>
                <a:ea typeface="HGS創英角ﾎﾟｯﾌﾟ体" pitchFamily="50" charset="-128"/>
              </a:rPr>
              <a:t>　　　</a:t>
            </a:r>
            <a:r>
              <a:rPr lang="ja-JP" altLang="en-US" sz="3600" dirty="0" smtClean="0">
                <a:latin typeface="+mn-ea"/>
              </a:rPr>
              <a:t>　　　</a:t>
            </a:r>
            <a:endParaRPr lang="ja-JP" altLang="en-US" sz="3600" dirty="0">
              <a:latin typeface="+mn-ea"/>
            </a:endParaRPr>
          </a:p>
        </p:txBody>
      </p:sp>
      <p:sp>
        <p:nvSpPr>
          <p:cNvPr id="86019"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ED0C56E-3DD5-4EFD-937E-570D2CE5CAC5}" type="slidenum">
              <a:rPr lang="en-US" altLang="ja-JP" sz="1200">
                <a:solidFill>
                  <a:srgbClr val="898989"/>
                </a:solidFill>
                <a:latin typeface="Times New Roman" panose="02020603050405020304" pitchFamily="18" charset="0"/>
              </a:rPr>
              <a:pPr>
                <a:spcBef>
                  <a:spcPct val="0"/>
                </a:spcBef>
                <a:buFontTx/>
                <a:buNone/>
              </a:pPr>
              <a:t>42</a:t>
            </a:fld>
            <a:endParaRPr lang="en-US" altLang="ja-JP" sz="1200">
              <a:solidFill>
                <a:srgbClr val="898989"/>
              </a:solidFill>
              <a:latin typeface="Times New Roman" panose="02020603050405020304" pitchFamily="18" charset="0"/>
            </a:endParaRPr>
          </a:p>
        </p:txBody>
      </p:sp>
      <p:sp>
        <p:nvSpPr>
          <p:cNvPr id="6" name="雲形吹き出し 5"/>
          <p:cNvSpPr/>
          <p:nvPr/>
        </p:nvSpPr>
        <p:spPr>
          <a:xfrm>
            <a:off x="900113" y="188913"/>
            <a:ext cx="7456487" cy="4103687"/>
          </a:xfrm>
          <a:prstGeom prst="cloudCallout">
            <a:avLst>
              <a:gd name="adj1" fmla="val -52526"/>
              <a:gd name="adj2" fmla="val 51494"/>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dirty="0">
                <a:solidFill>
                  <a:srgbClr val="FF0000"/>
                </a:solidFill>
                <a:latin typeface="HG創英角ﾎﾟｯﾌﾟ体" pitchFamily="49" charset="-128"/>
                <a:ea typeface="HG創英角ﾎﾟｯﾌﾟ体" pitchFamily="49" charset="-128"/>
              </a:rPr>
              <a:t>これからも</a:t>
            </a:r>
            <a:endParaRPr lang="en-US" altLang="ja-JP" sz="4000" dirty="0">
              <a:solidFill>
                <a:srgbClr val="FF0000"/>
              </a:solidFill>
              <a:latin typeface="HG創英角ﾎﾟｯﾌﾟ体" pitchFamily="49" charset="-128"/>
              <a:ea typeface="HG創英角ﾎﾟｯﾌﾟ体" pitchFamily="49" charset="-128"/>
            </a:endParaRPr>
          </a:p>
          <a:p>
            <a:pPr algn="ctr" eaLnBrk="1" hangingPunct="1">
              <a:defRPr/>
            </a:pPr>
            <a:r>
              <a:rPr lang="ja-JP" altLang="en-US" sz="4000" dirty="0">
                <a:solidFill>
                  <a:srgbClr val="FF0000"/>
                </a:solidFill>
                <a:latin typeface="HG創英角ﾎﾟｯﾌﾟ体" pitchFamily="49" charset="-128"/>
                <a:ea typeface="HG創英角ﾎﾟｯﾌﾟ体" pitchFamily="49" charset="-128"/>
              </a:rPr>
              <a:t>よろしくお願い</a:t>
            </a:r>
            <a:endParaRPr lang="en-US" altLang="ja-JP" sz="4000" dirty="0">
              <a:solidFill>
                <a:srgbClr val="FF0000"/>
              </a:solidFill>
              <a:latin typeface="HG創英角ﾎﾟｯﾌﾟ体" pitchFamily="49" charset="-128"/>
              <a:ea typeface="HG創英角ﾎﾟｯﾌﾟ体" pitchFamily="49" charset="-128"/>
            </a:endParaRPr>
          </a:p>
          <a:p>
            <a:pPr algn="ctr" eaLnBrk="1" hangingPunct="1">
              <a:defRPr/>
            </a:pPr>
            <a:r>
              <a:rPr lang="ja-JP" altLang="en-US" sz="4000" dirty="0">
                <a:solidFill>
                  <a:srgbClr val="FF0000"/>
                </a:solidFill>
                <a:latin typeface="HG創英角ﾎﾟｯﾌﾟ体" pitchFamily="49" charset="-128"/>
                <a:ea typeface="HG創英角ﾎﾟｯﾌﾟ体" pitchFamily="49" charset="-128"/>
              </a:rPr>
              <a:t>申し上げます！</a:t>
            </a:r>
            <a:endParaRPr lang="en-US" altLang="ja-JP" sz="4000" dirty="0">
              <a:solidFill>
                <a:srgbClr val="FF0000"/>
              </a:solidFill>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43394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フッター プレースホル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p>
        </p:txBody>
      </p:sp>
      <p:sp>
        <p:nvSpPr>
          <p:cNvPr id="64515"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B1A6F10-C305-4413-92AE-8132E3003F7B}" type="slidenum">
              <a:rPr lang="en-US" altLang="ja-JP" sz="1200" smtClean="0">
                <a:solidFill>
                  <a:srgbClr val="898989"/>
                </a:solidFill>
                <a:latin typeface="Times New Roman" panose="02020603050405020304" pitchFamily="18" charset="0"/>
              </a:rPr>
              <a:pPr>
                <a:spcBef>
                  <a:spcPct val="0"/>
                </a:spcBef>
                <a:buFontTx/>
                <a:buNone/>
              </a:pPr>
              <a:t>5</a:t>
            </a:fld>
            <a:endParaRPr lang="en-US" altLang="ja-JP" sz="1200" smtClean="0">
              <a:solidFill>
                <a:srgbClr val="898989"/>
              </a:solidFill>
              <a:latin typeface="Times New Roman" panose="02020603050405020304" pitchFamily="18" charset="0"/>
            </a:endParaRPr>
          </a:p>
        </p:txBody>
      </p:sp>
      <p:sp>
        <p:nvSpPr>
          <p:cNvPr id="4" name="雲形吹き出し 3"/>
          <p:cNvSpPr/>
          <p:nvPr/>
        </p:nvSpPr>
        <p:spPr>
          <a:xfrm>
            <a:off x="539750" y="620713"/>
            <a:ext cx="8401050" cy="5472112"/>
          </a:xfrm>
          <a:prstGeom prst="cloudCallout">
            <a:avLst>
              <a:gd name="adj1" fmla="val -50678"/>
              <a:gd name="adj2" fmla="val 57655"/>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dirty="0">
                <a:solidFill>
                  <a:srgbClr val="FF0000"/>
                </a:solidFill>
                <a:latin typeface="HGP創英角ﾎﾟｯﾌﾟ体" pitchFamily="50" charset="-128"/>
                <a:ea typeface="HGP創英角ﾎﾟｯﾌﾟ体" pitchFamily="50" charset="-128"/>
              </a:rPr>
              <a:t>“専門職の介護”とは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395288" y="2603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よく聞く説明</a:t>
            </a:r>
            <a:r>
              <a:rPr lang="en-US" altLang="ja-JP" smtClean="0">
                <a:solidFill>
                  <a:srgbClr val="FF0000"/>
                </a:solidFill>
                <a:latin typeface="HGP創英角ﾎﾟｯﾌﾟ体" panose="040B0A00000000000000" pitchFamily="50" charset="-128"/>
                <a:ea typeface="HGP創英角ﾎﾟｯﾌﾟ体" panose="040B0A00000000000000" pitchFamily="50" charset="-128"/>
              </a:rPr>
              <a:t>…</a:t>
            </a:r>
            <a:endParaRPr lang="ja-JP" altLang="en-US"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72707" name="コンテンツ プレースホルダ 2"/>
          <p:cNvSpPr>
            <a:spLocks noGrp="1"/>
          </p:cNvSpPr>
          <p:nvPr>
            <p:ph idx="1"/>
          </p:nvPr>
        </p:nvSpPr>
        <p:spPr>
          <a:xfrm>
            <a:off x="250825" y="1628775"/>
            <a:ext cx="8497888" cy="2016125"/>
          </a:xfrm>
        </p:spPr>
        <p:txBody>
          <a:bodyPr/>
          <a:lstStyle/>
          <a:p>
            <a:r>
              <a:rPr lang="ja-JP" altLang="en-US" sz="4800" smtClean="0">
                <a:latin typeface="HGP創英角ﾎﾟｯﾌﾟ体" panose="040B0A00000000000000" pitchFamily="50" charset="-128"/>
                <a:ea typeface="HGP創英角ﾎﾟｯﾌﾟ体" panose="040B0A00000000000000" pitchFamily="50" charset="-128"/>
              </a:rPr>
              <a:t>「出来ること」は本人に！</a:t>
            </a:r>
            <a:endParaRPr lang="en-US" altLang="ja-JP" sz="4800" smtClean="0">
              <a:latin typeface="HGP創英角ﾎﾟｯﾌﾟ体" panose="040B0A00000000000000" pitchFamily="50" charset="-128"/>
              <a:ea typeface="HGP創英角ﾎﾟｯﾌﾟ体" panose="040B0A00000000000000" pitchFamily="50" charset="-128"/>
            </a:endParaRPr>
          </a:p>
          <a:p>
            <a:r>
              <a:rPr lang="ja-JP" altLang="en-US" sz="4800" smtClean="0">
                <a:latin typeface="HGP創英角ﾎﾟｯﾌﾟ体" panose="040B0A00000000000000" pitchFamily="50" charset="-128"/>
                <a:ea typeface="HGP創英角ﾎﾟｯﾌﾟ体" panose="040B0A00000000000000" pitchFamily="50" charset="-128"/>
              </a:rPr>
              <a:t>「出来ないこと」だけを手伝う</a:t>
            </a:r>
            <a:endParaRPr lang="en-US" altLang="ja-JP" sz="4800" smtClean="0">
              <a:latin typeface="HGP創英角ﾎﾟｯﾌﾟ体" panose="040B0A00000000000000" pitchFamily="50" charset="-128"/>
              <a:ea typeface="HGP創英角ﾎﾟｯﾌﾟ体" panose="040B0A00000000000000" pitchFamily="50" charset="-128"/>
            </a:endParaRPr>
          </a:p>
        </p:txBody>
      </p:sp>
      <p:sp>
        <p:nvSpPr>
          <p:cNvPr id="72708"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72709"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13CC52-3D68-46A7-9145-732FDEFBCB4D}" type="slidenum">
              <a:rPr lang="ja-JP" altLang="en-US" sz="1200" smtClean="0">
                <a:solidFill>
                  <a:srgbClr val="898989"/>
                </a:solidFill>
                <a:latin typeface="Times New Roman" panose="02020603050405020304" pitchFamily="18" charset="0"/>
              </a:rPr>
              <a:pPr>
                <a:spcBef>
                  <a:spcPct val="0"/>
                </a:spcBef>
                <a:buFontTx/>
                <a:buNone/>
              </a:pPr>
              <a:t>6</a:t>
            </a:fld>
            <a:endParaRPr lang="ja-JP" altLang="en-US" sz="1200" smtClean="0">
              <a:solidFill>
                <a:srgbClr val="898989"/>
              </a:solidFill>
              <a:latin typeface="Times New Roman" panose="02020603050405020304" pitchFamily="18" charset="0"/>
            </a:endParaRPr>
          </a:p>
        </p:txBody>
      </p:sp>
      <p:sp>
        <p:nvSpPr>
          <p:cNvPr id="2" name="下矢印 1"/>
          <p:cNvSpPr/>
          <p:nvPr/>
        </p:nvSpPr>
        <p:spPr>
          <a:xfrm>
            <a:off x="3908425" y="3613150"/>
            <a:ext cx="1368425" cy="936625"/>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3" name="角丸四角形 2"/>
          <p:cNvSpPr/>
          <p:nvPr/>
        </p:nvSpPr>
        <p:spPr>
          <a:xfrm>
            <a:off x="488950" y="4941888"/>
            <a:ext cx="8208963" cy="122396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dirty="0">
                <a:solidFill>
                  <a:srgbClr val="0000FF"/>
                </a:solidFill>
                <a:latin typeface="HGP創英角ﾎﾟｯﾌﾟ体" pitchFamily="50" charset="-128"/>
                <a:ea typeface="HGP創英角ﾎﾟｯﾌﾟ体" pitchFamily="50" charset="-128"/>
              </a:rPr>
              <a:t>これは自立支援？</a:t>
            </a:r>
          </a:p>
        </p:txBody>
      </p:sp>
    </p:spTree>
    <p:extLst>
      <p:ext uri="{BB962C8B-B14F-4D97-AF65-F5344CB8AC3E}">
        <p14:creationId xmlns:p14="http://schemas.microsoft.com/office/powerpoint/2010/main" val="4167235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a:xfrm>
            <a:off x="395288" y="2603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自立支援介護とは</a:t>
            </a:r>
          </a:p>
        </p:txBody>
      </p:sp>
      <p:sp>
        <p:nvSpPr>
          <p:cNvPr id="73731"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73732"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666713E-A01E-4871-8473-6F373F0E3886}" type="slidenum">
              <a:rPr lang="ja-JP" altLang="en-US" sz="1200" smtClean="0">
                <a:solidFill>
                  <a:srgbClr val="898989"/>
                </a:solidFill>
                <a:latin typeface="Times New Roman" panose="02020603050405020304" pitchFamily="18" charset="0"/>
              </a:rPr>
              <a:pPr>
                <a:spcBef>
                  <a:spcPct val="0"/>
                </a:spcBef>
                <a:buFontTx/>
                <a:buNone/>
              </a:pPr>
              <a:t>7</a:t>
            </a:fld>
            <a:endParaRPr lang="ja-JP" altLang="en-US" sz="1200" smtClean="0">
              <a:solidFill>
                <a:srgbClr val="898989"/>
              </a:solidFill>
              <a:latin typeface="Times New Roman" panose="02020603050405020304" pitchFamily="18" charset="0"/>
            </a:endParaRPr>
          </a:p>
        </p:txBody>
      </p:sp>
      <p:sp>
        <p:nvSpPr>
          <p:cNvPr id="2" name="下矢印 1"/>
          <p:cNvSpPr/>
          <p:nvPr/>
        </p:nvSpPr>
        <p:spPr>
          <a:xfrm>
            <a:off x="3887788" y="3284538"/>
            <a:ext cx="1368425" cy="936625"/>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3" name="角丸四角形 2"/>
          <p:cNvSpPr/>
          <p:nvPr/>
        </p:nvSpPr>
        <p:spPr>
          <a:xfrm>
            <a:off x="971550" y="4487863"/>
            <a:ext cx="7200900" cy="2016125"/>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800" dirty="0">
                <a:solidFill>
                  <a:srgbClr val="FF3300"/>
                </a:solidFill>
                <a:latin typeface="HGP創英角ﾎﾟｯﾌﾟ体" pitchFamily="50" charset="-128"/>
                <a:ea typeface="HGP創英角ﾎﾟｯﾌﾟ体" pitchFamily="50" charset="-128"/>
              </a:rPr>
              <a:t>科学的根拠に基づく</a:t>
            </a:r>
            <a:endParaRPr lang="en-US" altLang="ja-JP" sz="4800" dirty="0">
              <a:solidFill>
                <a:srgbClr val="FF3300"/>
              </a:solidFill>
              <a:latin typeface="HGP創英角ﾎﾟｯﾌﾟ体" pitchFamily="50" charset="-128"/>
              <a:ea typeface="HGP創英角ﾎﾟｯﾌﾟ体" pitchFamily="50" charset="-128"/>
            </a:endParaRPr>
          </a:p>
          <a:p>
            <a:pPr algn="ctr" eaLnBrk="1" hangingPunct="1">
              <a:defRPr/>
            </a:pPr>
            <a:r>
              <a:rPr lang="ja-JP" altLang="en-US" sz="4800" dirty="0">
                <a:solidFill>
                  <a:srgbClr val="FF3300"/>
                </a:solidFill>
                <a:latin typeface="HGP創英角ﾎﾟｯﾌﾟ体" pitchFamily="50" charset="-128"/>
                <a:ea typeface="HGP創英角ﾎﾟｯﾌﾟ体" pitchFamily="50" charset="-128"/>
              </a:rPr>
              <a:t>積極的な支援！</a:t>
            </a:r>
          </a:p>
        </p:txBody>
      </p:sp>
      <p:sp>
        <p:nvSpPr>
          <p:cNvPr id="8" name="角丸四角形 7"/>
          <p:cNvSpPr/>
          <p:nvPr/>
        </p:nvSpPr>
        <p:spPr>
          <a:xfrm>
            <a:off x="107950" y="1628775"/>
            <a:ext cx="8928100" cy="122396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800" dirty="0">
                <a:solidFill>
                  <a:srgbClr val="0000FF"/>
                </a:solidFill>
                <a:latin typeface="HGP創英角ﾎﾟｯﾌﾟ体" pitchFamily="50" charset="-128"/>
                <a:ea typeface="HGP創英角ﾎﾟｯﾌﾟ体" pitchFamily="50" charset="-128"/>
              </a:rPr>
              <a:t>利用者の自立性の回復を目的</a:t>
            </a:r>
          </a:p>
        </p:txBody>
      </p:sp>
    </p:spTree>
    <p:extLst>
      <p:ext uri="{BB962C8B-B14F-4D97-AF65-F5344CB8AC3E}">
        <p14:creationId xmlns:p14="http://schemas.microsoft.com/office/powerpoint/2010/main" val="1245534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395288" y="260350"/>
            <a:ext cx="8229600" cy="927100"/>
          </a:xfrm>
        </p:spPr>
        <p:txBody>
          <a:bodyPr/>
          <a:lstStyle/>
          <a:p>
            <a:r>
              <a:rPr lang="ja-JP" altLang="en-US" smtClean="0">
                <a:solidFill>
                  <a:srgbClr val="FF0000"/>
                </a:solidFill>
                <a:latin typeface="HGP創英角ﾎﾟｯﾌﾟ体" panose="040B0A00000000000000" pitchFamily="50" charset="-128"/>
                <a:ea typeface="HGP創英角ﾎﾟｯﾌﾟ体" panose="040B0A00000000000000" pitchFamily="50" charset="-128"/>
              </a:rPr>
              <a:t>自立支援介護の実際</a:t>
            </a:r>
          </a:p>
        </p:txBody>
      </p:sp>
      <p:sp>
        <p:nvSpPr>
          <p:cNvPr id="74755" name="コンテンツ プレースホルダ 2"/>
          <p:cNvSpPr>
            <a:spLocks noGrp="1"/>
          </p:cNvSpPr>
          <p:nvPr>
            <p:ph idx="1"/>
          </p:nvPr>
        </p:nvSpPr>
        <p:spPr>
          <a:xfrm>
            <a:off x="250825" y="1484313"/>
            <a:ext cx="8785225" cy="5113337"/>
          </a:xfrm>
        </p:spPr>
        <p:txBody>
          <a:bodyPr/>
          <a:lstStyle/>
          <a:p>
            <a:r>
              <a:rPr lang="ja-JP" altLang="en-US" sz="4000" dirty="0" smtClean="0">
                <a:solidFill>
                  <a:srgbClr val="0000FF"/>
                </a:solidFill>
                <a:latin typeface="HGP創英角ﾎﾟｯﾌﾟ体" panose="040B0A00000000000000" pitchFamily="50" charset="-128"/>
                <a:ea typeface="HGP創英角ﾎﾟｯﾌﾟ体" panose="040B0A00000000000000" pitchFamily="50" charset="-128"/>
              </a:rPr>
              <a:t>日本自立支援介護学会</a:t>
            </a:r>
            <a:endParaRPr lang="en-US" altLang="ja-JP" sz="4000" dirty="0" smtClean="0">
              <a:solidFill>
                <a:srgbClr val="0000FF"/>
              </a:solidFill>
              <a:latin typeface="HGP創英角ﾎﾟｯﾌﾟ体" panose="040B0A00000000000000" pitchFamily="50" charset="-128"/>
              <a:ea typeface="HGP創英角ﾎﾟｯﾌﾟ体" panose="040B0A00000000000000" pitchFamily="50" charset="-128"/>
            </a:endParaRPr>
          </a:p>
          <a:p>
            <a:r>
              <a:rPr lang="ja-JP" altLang="en-US" sz="4000" dirty="0" smtClean="0">
                <a:latin typeface="HGP創英角ﾎﾟｯﾌﾟ体" panose="040B0A00000000000000" pitchFamily="50" charset="-128"/>
                <a:ea typeface="HGP創英角ﾎﾟｯﾌﾟ体" panose="040B0A00000000000000" pitchFamily="50" charset="-128"/>
              </a:rPr>
              <a:t>全国老人福祉施設協議会（全老施協）の取り組み</a:t>
            </a:r>
            <a:endParaRPr lang="en-US" altLang="ja-JP" sz="4000" dirty="0" smtClean="0">
              <a:latin typeface="HGP創英角ﾎﾟｯﾌﾟ体" panose="040B0A00000000000000" pitchFamily="50" charset="-128"/>
              <a:ea typeface="HGP創英角ﾎﾟｯﾌﾟ体" panose="040B0A00000000000000" pitchFamily="50" charset="-128"/>
            </a:endParaRPr>
          </a:p>
          <a:p>
            <a:r>
              <a:rPr lang="en-US" altLang="ja-JP" sz="4000" dirty="0" smtClean="0">
                <a:latin typeface="HGP創英角ﾎﾟｯﾌﾟ体" panose="040B0A00000000000000" pitchFamily="50" charset="-128"/>
                <a:ea typeface="HGP創英角ﾎﾟｯﾌﾟ体" panose="040B0A00000000000000" pitchFamily="50" charset="-128"/>
              </a:rPr>
              <a:t>2004</a:t>
            </a:r>
            <a:r>
              <a:rPr lang="ja-JP" altLang="en-US" sz="4000" dirty="0" smtClean="0">
                <a:latin typeface="HGP創英角ﾎﾟｯﾌﾟ体" panose="040B0A00000000000000" pitchFamily="50" charset="-128"/>
                <a:ea typeface="HGP創英角ﾎﾟｯﾌﾟ体" panose="040B0A00000000000000" pitchFamily="50" charset="-128"/>
              </a:rPr>
              <a:t>年度から「介護力向上講習会」</a:t>
            </a:r>
            <a:endParaRPr lang="en-US" altLang="ja-JP" sz="4000" dirty="0" smtClean="0">
              <a:latin typeface="HGP創英角ﾎﾟｯﾌﾟ体" panose="040B0A00000000000000" pitchFamily="50" charset="-128"/>
              <a:ea typeface="HGP創英角ﾎﾟｯﾌﾟ体" panose="040B0A00000000000000" pitchFamily="50" charset="-128"/>
            </a:endParaRPr>
          </a:p>
          <a:p>
            <a:r>
              <a:rPr lang="ja-JP" altLang="en-US" sz="4000" dirty="0" smtClean="0">
                <a:latin typeface="HGP創英角ﾎﾟｯﾌﾟ体" panose="040B0A00000000000000" pitchFamily="50" charset="-128"/>
                <a:ea typeface="HGP創英角ﾎﾟｯﾌﾟ体" panose="040B0A00000000000000" pitchFamily="50" charset="-128"/>
              </a:rPr>
              <a:t>約</a:t>
            </a:r>
            <a:r>
              <a:rPr lang="en-US" altLang="ja-JP" sz="4000" dirty="0" smtClean="0">
                <a:latin typeface="HGP創英角ﾎﾟｯﾌﾟ体" panose="040B0A00000000000000" pitchFamily="50" charset="-128"/>
                <a:ea typeface="HGP創英角ﾎﾟｯﾌﾟ体" panose="040B0A00000000000000" pitchFamily="50" charset="-128"/>
              </a:rPr>
              <a:t>80</a:t>
            </a:r>
            <a:r>
              <a:rPr lang="ja-JP" altLang="en-US" sz="4000" dirty="0" smtClean="0">
                <a:latin typeface="HGP創英角ﾎﾟｯﾌﾟ体" panose="040B0A00000000000000" pitchFamily="50" charset="-128"/>
                <a:ea typeface="HGP創英角ﾎﾟｯﾌﾟ体" panose="040B0A00000000000000" pitchFamily="50" charset="-128"/>
              </a:rPr>
              <a:t>か所の「おむつゼロ特養」</a:t>
            </a:r>
            <a:endParaRPr lang="en-US" altLang="ja-JP" sz="4000" dirty="0" smtClean="0">
              <a:latin typeface="HGP創英角ﾎﾟｯﾌﾟ体" panose="040B0A00000000000000" pitchFamily="50" charset="-128"/>
              <a:ea typeface="HGP創英角ﾎﾟｯﾌﾟ体" panose="040B0A00000000000000" pitchFamily="50" charset="-128"/>
            </a:endParaRPr>
          </a:p>
          <a:p>
            <a:r>
              <a:rPr lang="ja-JP" altLang="en-US" sz="4000" dirty="0" smtClean="0">
                <a:latin typeface="HGP創英角ﾎﾟｯﾌﾟ体" panose="040B0A00000000000000" pitchFamily="50" charset="-128"/>
                <a:ea typeface="HGP創英角ﾎﾟｯﾌﾟ体" panose="040B0A00000000000000" pitchFamily="50" charset="-128"/>
              </a:rPr>
              <a:t>胃ろうから常食へ</a:t>
            </a:r>
            <a:endParaRPr lang="en-US" altLang="ja-JP" sz="4000" dirty="0" smtClean="0">
              <a:latin typeface="HGP創英角ﾎﾟｯﾌﾟ体" panose="040B0A00000000000000" pitchFamily="50" charset="-128"/>
              <a:ea typeface="HGP創英角ﾎﾟｯﾌﾟ体" panose="040B0A00000000000000" pitchFamily="50" charset="-128"/>
            </a:endParaRPr>
          </a:p>
          <a:p>
            <a:r>
              <a:rPr lang="en-US" altLang="ja-JP" sz="4000" dirty="0" smtClean="0">
                <a:latin typeface="HGP創英角ﾎﾟｯﾌﾟ体" panose="040B0A00000000000000" pitchFamily="50" charset="-128"/>
                <a:ea typeface="HGP創英角ﾎﾟｯﾌﾟ体" panose="040B0A00000000000000" pitchFamily="50" charset="-128"/>
              </a:rPr>
              <a:t>2013</a:t>
            </a:r>
            <a:r>
              <a:rPr lang="ja-JP" altLang="en-US" sz="4000" dirty="0" smtClean="0">
                <a:latin typeface="HGP創英角ﾎﾟｯﾌﾟ体" panose="040B0A00000000000000" pitchFamily="50" charset="-128"/>
                <a:ea typeface="HGP創英角ﾎﾟｯﾌﾟ体" panose="040B0A00000000000000" pitchFamily="50" charset="-128"/>
              </a:rPr>
              <a:t>年度からは全国各地で開催</a:t>
            </a:r>
            <a:endParaRPr lang="en-US" altLang="ja-JP" sz="4000" dirty="0" smtClean="0">
              <a:latin typeface="HGP創英角ﾎﾟｯﾌﾟ体" panose="040B0A00000000000000" pitchFamily="50" charset="-128"/>
              <a:ea typeface="HGP創英角ﾎﾟｯﾌﾟ体" panose="040B0A00000000000000" pitchFamily="50" charset="-128"/>
            </a:endParaRPr>
          </a:p>
        </p:txBody>
      </p:sp>
      <p:sp>
        <p:nvSpPr>
          <p:cNvPr id="74756"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 Furukawa</a:t>
            </a:r>
            <a:endParaRPr lang="ja-JP" altLang="en-US" sz="1200" smtClean="0">
              <a:solidFill>
                <a:srgbClr val="898989"/>
              </a:solidFill>
              <a:latin typeface="Times New Roman" panose="02020603050405020304" pitchFamily="18" charset="0"/>
            </a:endParaRPr>
          </a:p>
        </p:txBody>
      </p:sp>
      <p:sp>
        <p:nvSpPr>
          <p:cNvPr id="74757"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E5EF871-CACD-4EF6-AE45-2DECD464EFE5}" type="slidenum">
              <a:rPr lang="ja-JP" altLang="en-US" sz="1200" smtClean="0">
                <a:solidFill>
                  <a:srgbClr val="898989"/>
                </a:solidFill>
                <a:latin typeface="Times New Roman" panose="02020603050405020304" pitchFamily="18" charset="0"/>
              </a:rPr>
              <a:pPr>
                <a:spcBef>
                  <a:spcPct val="0"/>
                </a:spcBef>
                <a:buFontTx/>
                <a:buNone/>
              </a:pPr>
              <a:t>8</a:t>
            </a:fld>
            <a:endParaRPr lang="ja-JP" altLang="en-US" sz="1200" smtClean="0">
              <a:solidFill>
                <a:srgbClr val="89898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 2"/>
          <p:cNvSpPr>
            <a:spLocks noGrp="1"/>
          </p:cNvSpPr>
          <p:nvPr>
            <p:ph idx="1"/>
          </p:nvPr>
        </p:nvSpPr>
        <p:spPr>
          <a:xfrm>
            <a:off x="357188" y="1428750"/>
            <a:ext cx="8786812" cy="5429250"/>
          </a:xfrm>
        </p:spPr>
        <p:txBody>
          <a:bodyPr/>
          <a:lstStyle/>
          <a:p>
            <a:pPr>
              <a:buFont typeface="Arial" charset="0"/>
              <a:buChar char="•"/>
              <a:defRPr/>
            </a:pPr>
            <a:r>
              <a:rPr lang="ja-JP" altLang="en-US" sz="4000" dirty="0">
                <a:latin typeface="HG創英角ﾎﾟｯﾌﾟ体" pitchFamily="49" charset="-128"/>
                <a:ea typeface="HG創英角ﾎﾟｯﾌﾟ体" pitchFamily="49" charset="-128"/>
              </a:rPr>
              <a:t>日常生活</a:t>
            </a:r>
            <a:r>
              <a:rPr lang="ja-JP" altLang="en-US" sz="4000" dirty="0" smtClean="0">
                <a:latin typeface="HG創英角ﾎﾟｯﾌﾟ体" pitchFamily="49" charset="-128"/>
                <a:ea typeface="HG創英角ﾎﾟｯﾌﾟ体" pitchFamily="49" charset="-128"/>
              </a:rPr>
              <a:t>動作の自立</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endParaRPr lang="en-US" altLang="ja-JP" sz="4000" dirty="0" smtClean="0">
              <a:latin typeface="HG創英角ﾎﾟｯﾌﾟ体" pitchFamily="49" charset="-128"/>
              <a:ea typeface="HG創英角ﾎﾟｯﾌﾟ体" pitchFamily="49" charset="-128"/>
            </a:endParaRPr>
          </a:p>
          <a:p>
            <a:pPr>
              <a:buFont typeface="Arial" charset="0"/>
              <a:buChar char="•"/>
              <a:defRPr/>
            </a:pPr>
            <a:r>
              <a:rPr lang="ja-JP" altLang="en-US" sz="4000" dirty="0" smtClean="0">
                <a:latin typeface="HG創英角ﾎﾟｯﾌﾟ体" pitchFamily="49" charset="-128"/>
                <a:ea typeface="HG創英角ﾎﾟｯﾌﾟ体" pitchFamily="49" charset="-128"/>
              </a:rPr>
              <a:t>行きたいところに行ける</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endParaRPr lang="en-US" altLang="ja-JP" sz="4000" dirty="0" smtClean="0">
              <a:latin typeface="HG創英角ﾎﾟｯﾌﾟ体" pitchFamily="49" charset="-128"/>
              <a:ea typeface="HG創英角ﾎﾟｯﾌﾟ体" pitchFamily="49" charset="-128"/>
            </a:endParaRPr>
          </a:p>
          <a:p>
            <a:pPr>
              <a:buFont typeface="Arial" charset="0"/>
              <a:buChar char="•"/>
              <a:defRPr/>
            </a:pPr>
            <a:r>
              <a:rPr lang="ja-JP" altLang="en-US" sz="4000" dirty="0" smtClean="0">
                <a:latin typeface="HG創英角ﾎﾟｯﾌﾟ体" pitchFamily="49" charset="-128"/>
                <a:ea typeface="HG創英角ﾎﾟｯﾌﾟ体" pitchFamily="49" charset="-128"/>
              </a:rPr>
              <a:t>買いたい物が買える</a:t>
            </a:r>
            <a:endParaRPr lang="en-US" altLang="ja-JP" sz="4000" dirty="0" smtClean="0">
              <a:latin typeface="HG創英角ﾎﾟｯﾌﾟ体" pitchFamily="49" charset="-128"/>
              <a:ea typeface="HG創英角ﾎﾟｯﾌﾟ体" pitchFamily="49" charset="-128"/>
            </a:endParaRPr>
          </a:p>
          <a:p>
            <a:pPr marL="0" indent="0">
              <a:buFont typeface="Arial" charset="0"/>
              <a:buNone/>
              <a:defRPr/>
            </a:pPr>
            <a:endParaRPr lang="en-US" altLang="ja-JP" sz="4000" dirty="0" smtClean="0">
              <a:latin typeface="HG創英角ﾎﾟｯﾌﾟ体" pitchFamily="49" charset="-128"/>
              <a:ea typeface="HG創英角ﾎﾟｯﾌﾟ体" pitchFamily="49" charset="-128"/>
            </a:endParaRPr>
          </a:p>
          <a:p>
            <a:pPr>
              <a:buFont typeface="Arial" charset="0"/>
              <a:buChar char="•"/>
              <a:defRPr/>
            </a:pPr>
            <a:r>
              <a:rPr lang="ja-JP" altLang="en-US" sz="4000" dirty="0" smtClean="0">
                <a:latin typeface="HG創英角ﾎﾟｯﾌﾟ体" pitchFamily="49" charset="-128"/>
                <a:ea typeface="HG創英角ﾎﾟｯﾌﾟ体" pitchFamily="49" charset="-128"/>
              </a:rPr>
              <a:t>自分の意思で自宅に戻る</a:t>
            </a:r>
            <a:endParaRPr lang="en-US" altLang="ja-JP" sz="4000" dirty="0" smtClean="0">
              <a:latin typeface="HG創英角ﾎﾟｯﾌﾟ体" pitchFamily="49" charset="-128"/>
              <a:ea typeface="HG創英角ﾎﾟｯﾌﾟ体" pitchFamily="49" charset="-128"/>
            </a:endParaRPr>
          </a:p>
        </p:txBody>
      </p:sp>
      <p:sp>
        <p:nvSpPr>
          <p:cNvPr id="84995"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B5E04B0-A469-4711-80D5-7025E581C1E7}" type="slidenum">
              <a:rPr lang="en-US" altLang="ja-JP" sz="1200" smtClean="0">
                <a:solidFill>
                  <a:srgbClr val="898989"/>
                </a:solidFill>
                <a:latin typeface="Times New Roman" panose="02020603050405020304" pitchFamily="18" charset="0"/>
              </a:rPr>
              <a:pPr>
                <a:spcBef>
                  <a:spcPct val="0"/>
                </a:spcBef>
                <a:buFontTx/>
                <a:buNone/>
              </a:pPr>
              <a:t>9</a:t>
            </a:fld>
            <a:endParaRPr lang="en-US" altLang="ja-JP" sz="1200" smtClean="0">
              <a:solidFill>
                <a:srgbClr val="898989"/>
              </a:solidFill>
              <a:latin typeface="Times New Roman" panose="02020603050405020304" pitchFamily="18" charset="0"/>
            </a:endParaRPr>
          </a:p>
        </p:txBody>
      </p:sp>
      <p:sp>
        <p:nvSpPr>
          <p:cNvPr id="8499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smtClean="0">
                <a:solidFill>
                  <a:srgbClr val="898989"/>
                </a:solidFill>
                <a:latin typeface="Times New Roman" panose="02020603050405020304" pitchFamily="18" charset="0"/>
              </a:rPr>
              <a:t>Kazutoshi Furukawa</a:t>
            </a:r>
          </a:p>
        </p:txBody>
      </p:sp>
      <p:sp>
        <p:nvSpPr>
          <p:cNvPr id="84997" name="タイトル 1"/>
          <p:cNvSpPr>
            <a:spLocks noGrp="1"/>
          </p:cNvSpPr>
          <p:nvPr>
            <p:ph type="title"/>
          </p:nvPr>
        </p:nvSpPr>
        <p:spPr>
          <a:xfrm>
            <a:off x="500063" y="0"/>
            <a:ext cx="8229600" cy="1143000"/>
          </a:xfrm>
        </p:spPr>
        <p:txBody>
          <a:bodyPr/>
          <a:lstStyle/>
          <a:p>
            <a:r>
              <a:rPr lang="ja-JP" altLang="en-US" smtClean="0">
                <a:solidFill>
                  <a:srgbClr val="FF0000"/>
                </a:solidFill>
                <a:latin typeface="HG創英角ﾎﾟｯﾌﾟ体" panose="040B0A09000000000000" pitchFamily="49" charset="-128"/>
                <a:ea typeface="HG創英角ﾎﾟｯﾌﾟ体" panose="040B0A09000000000000" pitchFamily="49" charset="-128"/>
              </a:rPr>
              <a:t>“健康に生きる”権利</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4869</TotalTime>
  <Words>625</Words>
  <Application>Microsoft Office PowerPoint</Application>
  <PresentationFormat>画面に合わせる (4:3)</PresentationFormat>
  <Paragraphs>224</Paragraphs>
  <Slides>42</Slides>
  <Notes>1</Notes>
  <HiddenSlides>0</HiddenSlides>
  <MMClips>0</MMClips>
  <ScaleCrop>false</ScaleCrop>
  <HeadingPairs>
    <vt:vector size="4" baseType="variant">
      <vt:variant>
        <vt:lpstr>テーマ</vt:lpstr>
      </vt:variant>
      <vt:variant>
        <vt:i4>8</vt:i4>
      </vt:variant>
      <vt:variant>
        <vt:lpstr>スライド タイトル</vt:lpstr>
      </vt:variant>
      <vt:variant>
        <vt:i4>42</vt:i4>
      </vt:variant>
    </vt:vector>
  </HeadingPairs>
  <TitlesOfParts>
    <vt:vector size="50" baseType="lpstr">
      <vt:lpstr>Office テーマ</vt:lpstr>
      <vt:lpstr>4_Office テーマ</vt:lpstr>
      <vt:lpstr>5_Office テーマ</vt:lpstr>
      <vt:lpstr>7_Office テーマ</vt:lpstr>
      <vt:lpstr>6_Office テーマ</vt:lpstr>
      <vt:lpstr>12_Office テーマ</vt:lpstr>
      <vt:lpstr>10_Office テーマ</vt:lpstr>
      <vt:lpstr>3_Office テーマ</vt:lpstr>
      <vt:lpstr>　 お笑い芸人が 大学教授になると。。</vt:lpstr>
      <vt:lpstr>PowerPoint プレゼンテーション</vt:lpstr>
      <vt:lpstr>PowerPoint プレゼンテーション</vt:lpstr>
      <vt:lpstr>PowerPoint プレゼンテーション</vt:lpstr>
      <vt:lpstr>PowerPoint プレゼンテーション</vt:lpstr>
      <vt:lpstr>よく聞く説明…</vt:lpstr>
      <vt:lpstr>自立支援介護とは</vt:lpstr>
      <vt:lpstr>自立支援介護の実際</vt:lpstr>
      <vt:lpstr>“健康に生きる”権利</vt:lpstr>
      <vt:lpstr>介護保険制度における入所施設</vt:lpstr>
      <vt:lpstr>PowerPoint プレゼンテーション</vt:lpstr>
      <vt:lpstr>介護保険法　第四章　 運営に関する基準（第四条―第三十七条）</vt:lpstr>
      <vt:lpstr>PowerPoint プレゼンテーション</vt:lpstr>
      <vt:lpstr>PowerPoint プレゼンテーション</vt:lpstr>
      <vt:lpstr>PowerPoint プレゼンテーション</vt:lpstr>
      <vt:lpstr>社会福祉士及び介護福祉士法　第四十四条の二</vt:lpstr>
      <vt:lpstr>介護保険法　第一条</vt:lpstr>
      <vt:lpstr>ＷＨＯ憲章における「健康」の定義</vt:lpstr>
      <vt:lpstr>すなわち</vt:lpstr>
      <vt:lpstr>それぞれにとっての「自立」</vt:lpstr>
      <vt:lpstr>用語の説明</vt:lpstr>
      <vt:lpstr>ＡＤＬの自立</vt:lpstr>
      <vt:lpstr>PowerPoint プレゼンテーション</vt:lpstr>
      <vt:lpstr>基本ケアの徹底</vt:lpstr>
      <vt:lpstr>PowerPoint プレゼンテーション</vt:lpstr>
      <vt:lpstr>体の中の水分量</vt:lpstr>
      <vt:lpstr>水の出入り</vt:lpstr>
      <vt:lpstr>水分欠乏が引き起こす諸問題</vt:lpstr>
      <vt:lpstr>PowerPoint プレゼンテーション</vt:lpstr>
      <vt:lpstr>PowerPoint プレゼンテーション</vt:lpstr>
      <vt:lpstr>よく聞く話としては…</vt:lpstr>
      <vt:lpstr>PowerPoint プレゼンテーション</vt:lpstr>
      <vt:lpstr>PowerPoint プレゼンテーション</vt:lpstr>
      <vt:lpstr>PowerPoint プレゼンテーション</vt:lpstr>
      <vt:lpstr>大切なこと！</vt:lpstr>
      <vt:lpstr>専門職とは</vt:lpstr>
      <vt:lpstr>専門職に求められるもの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宇都宮短期大学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学生の「語り」に着目した実習指導法</dc:title>
  <dc:creator>furukawa</dc:creator>
  <cp:lastModifiedBy>聖隷学園</cp:lastModifiedBy>
  <cp:revision>399</cp:revision>
  <cp:lastPrinted>2012-04-19T03:39:01Z</cp:lastPrinted>
  <dcterms:created xsi:type="dcterms:W3CDTF">2007-05-01T06:59:21Z</dcterms:created>
  <dcterms:modified xsi:type="dcterms:W3CDTF">2015-04-19T23:09:55Z</dcterms:modified>
</cp:coreProperties>
</file>