
<file path=[Content_Types].xml><?xml version="1.0" encoding="utf-8"?>
<Types xmlns="http://schemas.openxmlformats.org/package/2006/content-types">
  <Default Extension="rels" ContentType="application/vnd.openxmlformats-package.relationships+xml"/>
  <Override PartName="/ppt/slideLayouts/slideLayout1.xml" ContentType="application/vnd.openxmlformats-officedocument.presentationml.slideLayout+xml"/>
  <Default Extension="png" ContentType="image/png"/>
  <Default Extension="jpeg" ContentType="image/jpeg"/>
  <Default Extension="xml" ContentType="application/xml"/>
  <Override PartName="/ppt/slides/slide9.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8.xml" ContentType="application/vnd.openxmlformats-officedocument.presentationml.slideLayout+xml"/>
  <Override PartName="/ppt/slides/slide7.xml" ContentType="application/vnd.openxmlformats-officedocument.presentationml.slide+xml"/>
  <Override PartName="/ppt/slideLayouts/slideLayout6.xml" ContentType="application/vnd.openxmlformats-officedocument.presentationml.slideLayout+xml"/>
  <Override PartName="/ppt/slides/slide5.xml" ContentType="application/vnd.openxmlformats-officedocument.presentationml.slide+xml"/>
  <Override PartName="/ppt/slides/slide16.xml" ContentType="application/vnd.openxmlformats-officedocument.presentationml.slide+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s/slide3.xml" ContentType="application/vnd.openxmlformats-officedocument.presentationml.slide+xml"/>
  <Override PartName="/ppt/slideLayouts/slideLayout10.xml" ContentType="application/vnd.openxmlformats-officedocument.presentationml.slideLayout+xml"/>
  <Override PartName="/ppt/slides/slide14.xml" ContentType="application/vnd.openxmlformats-officedocument.presentationml.slide+xml"/>
  <Override PartName="/docProps/core.xml" ContentType="application/vnd.openxmlformats-package.core-properties+xml"/>
  <Override PartName="/docProps/app.xml" ContentType="application/vnd.openxmlformats-officedocument.extended-properties+xml"/>
  <Override PartName="/ppt/slideLayouts/slideLayout2.xml" ContentType="application/vnd.openxmlformats-officedocument.presentationml.slideLayout+xml"/>
  <Override PartName="/ppt/slides/slide1.xml" ContentType="application/vnd.openxmlformats-officedocument.presentationml.slide+xml"/>
  <Override PartName="/ppt/slides/slide12.xml" ContentType="application/vnd.openxmlformats-officedocument.presentationml.slide+xml"/>
  <Default Extension="bin" ContentType="application/vnd.openxmlformats-officedocument.presentationml.printerSettings"/>
  <Override PartName="/ppt/slides/slide10.xml" ContentType="application/vnd.openxmlformats-officedocument.presentationml.slide+xml"/>
  <Override PartName="/ppt/viewProps.xml" ContentType="application/vnd.openxmlformats-officedocument.presentationml.viewProps+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s/slide6.xml" ContentType="application/vnd.openxmlformats-officedocument.presentationml.slide+xml"/>
  <Override PartName="/ppt/slideLayouts/slideLayout5.xml" ContentType="application/vnd.openxmlformats-officedocument.presentationml.slideLayout+xml"/>
  <Override PartName="/ppt/slides/slide4.xml" ContentType="application/vnd.openxmlformats-officedocument.presentationml.slide+xml"/>
  <Override PartName="/ppt/slideLayouts/slideLayout11.xml" ContentType="application/vnd.openxmlformats-officedocument.presentationml.slideLayout+xml"/>
  <Override PartName="/ppt/slides/slide15.xml" ContentType="application/vnd.openxmlformats-officedocument.presentationml.slide+xml"/>
  <Override PartName="/ppt/theme/theme1.xml" ContentType="application/vnd.openxmlformats-officedocument.theme+xml"/>
  <Override PartName="/ppt/presProps.xml" ContentType="application/vnd.openxmlformats-officedocument.presentationml.presProps+xml"/>
  <Override PartName="/ppt/slideLayouts/slideLayout3.xml" ContentType="application/vnd.openxmlformats-officedocument.presentationml.slideLayout+xml"/>
  <Override PartName="/ppt/slides/slide2.xml" ContentType="application/vnd.openxmlformats-officedocument.presentationml.slide+xml"/>
  <Override PartName="/ppt/slides/slide13.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60" r:id="rId1"/>
  </p:sldMasterIdLst>
  <p:sldIdLst>
    <p:sldId id="288" r:id="rId2"/>
    <p:sldId id="292" r:id="rId3"/>
    <p:sldId id="256" r:id="rId4"/>
    <p:sldId id="257" r:id="rId5"/>
    <p:sldId id="258" r:id="rId6"/>
    <p:sldId id="261" r:id="rId7"/>
    <p:sldId id="262" r:id="rId8"/>
    <p:sldId id="276" r:id="rId9"/>
    <p:sldId id="296" r:id="rId10"/>
    <p:sldId id="285" r:id="rId11"/>
    <p:sldId id="263" r:id="rId12"/>
    <p:sldId id="295" r:id="rId13"/>
    <p:sldId id="267" r:id="rId14"/>
    <p:sldId id="265" r:id="rId15"/>
    <p:sldId id="268" r:id="rId16"/>
    <p:sldId id="270" r:id="rId17"/>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extLst>
    <p:ext uri="{E76CE94A-603C-4142-B9EB-6D1370010A27}">
      <p14:discardImageEditData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0"/>
    </p:ext>
    <p:ext uri="{D31A062A-798A-4329-ABDD-BBA856620510}">
      <p14:defaultImageDpi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20"/>
    </p:ext>
  </p:extLst>
</p:presentationPr>
</file>

<file path=ppt/tableStyles.xml><?xml version="1.0" encoding="utf-8"?>
<a:tblStyleLst xmlns:a="http://schemas.openxmlformats.org/drawingml/2006/main" def="{5C22544A-7EE6-4342-B048-85BDC9FD1C3A}">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SorterView">
  <p:normalViewPr>
    <p:restoredLeft sz="15256" autoAdjust="0"/>
    <p:restoredTop sz="94660"/>
  </p:normalViewPr>
  <p:slideViewPr>
    <p:cSldViewPr snapToGrid="0" snapToObjects="1">
      <p:cViewPr varScale="1">
        <p:scale>
          <a:sx n="101" d="100"/>
          <a:sy n="101" d="100"/>
        </p:scale>
        <p:origin x="-864" y="-12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タイトル スライド">
    <p:bg>
      <p:bgRef idx="1003">
        <a:schemeClr val="bg2"/>
      </p:bgRef>
    </p:bg>
    <p:spTree>
      <p:nvGrpSpPr>
        <p:cNvPr id="1" name=""/>
        <p:cNvGrpSpPr/>
        <p:nvPr/>
      </p:nvGrpSpPr>
      <p:grpSpPr>
        <a:xfrm>
          <a:off x="0" y="0"/>
          <a:ext cx="0" cy="0"/>
          <a:chOff x="0" y="0"/>
          <a:chExt cx="0" cy="0"/>
        </a:xfrm>
      </p:grpSpPr>
      <p:sp>
        <p:nvSpPr>
          <p:cNvPr id="21" name="フリーフォーム 20"/>
          <p:cNvSpPr>
            <a:spLocks/>
          </p:cNvSpPr>
          <p:nvPr/>
        </p:nvSpPr>
        <p:spPr bwMode="auto">
          <a:xfrm>
            <a:off x="0" y="4039613"/>
            <a:ext cx="9134856" cy="491331"/>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29" name="タイトル 28"/>
          <p:cNvSpPr>
            <a:spLocks noGrp="1"/>
          </p:cNvSpPr>
          <p:nvPr>
            <p:ph type="ctrTitle"/>
          </p:nvPr>
        </p:nvSpPr>
        <p:spPr>
          <a:xfrm>
            <a:off x="857224" y="1214425"/>
            <a:ext cx="7358114" cy="1470025"/>
          </a:xfrm>
        </p:spPr>
        <p:txBody>
          <a:bodyPr>
            <a:normAutofit/>
          </a:bodyPr>
          <a:lstStyle>
            <a:lvl1pPr>
              <a:defRPr sz="4300">
                <a:solidFill>
                  <a:schemeClr val="tx2"/>
                </a:solidFill>
                <a:effectLst>
                  <a:glow rad="101600">
                    <a:schemeClr val="bg2">
                      <a:tint val="20000"/>
                      <a:alpha val="60000"/>
                    </a:schemeClr>
                  </a:glow>
                  <a:outerShdw blurRad="50800" dist="50800" dir="2700000" algn="tl" rotWithShape="0">
                    <a:srgbClr val="000000">
                      <a:alpha val="43137"/>
                    </a:srgbClr>
                  </a:outerShdw>
                </a:effectLst>
              </a:defRPr>
            </a:lvl1pPr>
          </a:lstStyle>
          <a:p>
            <a:r>
              <a:rPr kumimoji="0" lang="ja-JP" altLang="en-US" smtClean="0"/>
              <a:t>マスター タイトルの書式設定</a:t>
            </a:r>
            <a:endParaRPr kumimoji="0" lang="en-US"/>
          </a:p>
        </p:txBody>
      </p:sp>
      <p:sp>
        <p:nvSpPr>
          <p:cNvPr id="13" name="サブタイトル 12"/>
          <p:cNvSpPr>
            <a:spLocks noGrp="1"/>
          </p:cNvSpPr>
          <p:nvPr>
            <p:ph type="subTitle" idx="1"/>
          </p:nvPr>
        </p:nvSpPr>
        <p:spPr>
          <a:xfrm>
            <a:off x="857224" y="2708272"/>
            <a:ext cx="7358114" cy="928694"/>
          </a:xfrm>
        </p:spPr>
        <p:txBody>
          <a:bodyPr/>
          <a:lstStyle>
            <a:lvl1pPr marL="0" indent="0" algn="ctr">
              <a:buNone/>
              <a:defRPr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ja-JP" altLang="en-US" smtClean="0"/>
              <a:t>マスター サブタイトルの書式設定</a:t>
            </a:r>
            <a:endParaRPr kumimoji="0" lang="en-US"/>
          </a:p>
        </p:txBody>
      </p:sp>
      <p:sp>
        <p:nvSpPr>
          <p:cNvPr id="25" name="日付プレースホルダー 24"/>
          <p:cNvSpPr>
            <a:spLocks noGrp="1"/>
          </p:cNvSpPr>
          <p:nvPr>
            <p:ph type="dt" sz="half" idx="10"/>
          </p:nvPr>
        </p:nvSpPr>
        <p:spPr>
          <a:xfrm>
            <a:off x="0" y="0"/>
            <a:ext cx="2134800" cy="360000"/>
          </a:xfrm>
        </p:spPr>
        <p:txBody>
          <a:bodyPr/>
          <a:lstStyle/>
          <a:p>
            <a:fld id="{8FC4B583-5345-0741-B08B-D5039F553F15}" type="datetimeFigureOut">
              <a:rPr lang="ja-JP" altLang="en-US" smtClean="0"/>
              <a:pPr/>
              <a:t>14.11.29</a:t>
            </a:fld>
            <a:endParaRPr lang="ja-JP" altLang="en-US" dirty="0"/>
          </a:p>
        </p:txBody>
      </p:sp>
      <p:sp>
        <p:nvSpPr>
          <p:cNvPr id="4" name="フッター プレースホルダー 3"/>
          <p:cNvSpPr>
            <a:spLocks noGrp="1"/>
          </p:cNvSpPr>
          <p:nvPr>
            <p:ph type="ftr" sz="quarter" idx="11"/>
          </p:nvPr>
        </p:nvSpPr>
        <p:spPr>
          <a:xfrm>
            <a:off x="2199600" y="0"/>
            <a:ext cx="4500000" cy="360000"/>
          </a:xfrm>
        </p:spPr>
        <p:txBody>
          <a:bodyPr/>
          <a:lstStyle/>
          <a:p>
            <a:endParaRPr lang="ja-JP" altLang="en-US" dirty="0"/>
          </a:p>
        </p:txBody>
      </p:sp>
      <p:sp>
        <p:nvSpPr>
          <p:cNvPr id="28" name="スライド番号プレースホルダー 27"/>
          <p:cNvSpPr>
            <a:spLocks noGrp="1"/>
          </p:cNvSpPr>
          <p:nvPr>
            <p:ph type="sldNum" sz="quarter" idx="12"/>
          </p:nvPr>
        </p:nvSpPr>
        <p:spPr>
          <a:xfrm>
            <a:off x="7714800" y="0"/>
            <a:ext cx="1429200" cy="360000"/>
          </a:xfrm>
        </p:spPr>
        <p:txBody>
          <a:bodyPr/>
          <a:lstStyle>
            <a:lvl1pPr algn="ctr">
              <a:defRPr/>
            </a:lvl1pPr>
          </a:lstStyle>
          <a:p>
            <a:fld id="{F45074B9-48AD-BE4A-B52E-E4BFB8E3927E}" type="slidenum">
              <a:rPr lang="ja-JP" altLang="en-US" smtClean="0"/>
              <a:pPr/>
              <a:t>‹#›</a:t>
            </a:fld>
            <a:endParaRPr lang="ja-JP" altLang="en-US" dirty="0"/>
          </a:p>
        </p:txBody>
      </p:sp>
      <p:sp>
        <p:nvSpPr>
          <p:cNvPr id="36" name="フリーフォーム 35"/>
          <p:cNvSpPr>
            <a:spLocks/>
          </p:cNvSpPr>
          <p:nvPr/>
        </p:nvSpPr>
        <p:spPr bwMode="auto">
          <a:xfrm>
            <a:off x="0" y="3071810"/>
            <a:ext cx="9144000" cy="1115989"/>
          </a:xfrm>
          <a:custGeom>
            <a:avLst/>
            <a:gdLst/>
            <a:ahLst/>
            <a:cxnLst>
              <a:cxn ang="0">
                <a:pos x="0" y="887"/>
              </a:cxn>
              <a:cxn ang="0">
                <a:pos x="240" y="896"/>
              </a:cxn>
              <a:cxn ang="0">
                <a:pos x="888" y="904"/>
              </a:cxn>
              <a:cxn ang="0">
                <a:pos x="1327" y="896"/>
              </a:cxn>
              <a:cxn ang="0">
                <a:pos x="1817" y="887"/>
              </a:cxn>
              <a:cxn ang="0">
                <a:pos x="2381" y="879"/>
              </a:cxn>
              <a:cxn ang="0">
                <a:pos x="2971" y="846"/>
              </a:cxn>
              <a:cxn ang="0">
                <a:pos x="3585" y="804"/>
              </a:cxn>
              <a:cxn ang="0">
                <a:pos x="4199" y="755"/>
              </a:cxn>
              <a:cxn ang="0">
                <a:pos x="4821" y="680"/>
              </a:cxn>
              <a:cxn ang="0">
                <a:pos x="5128" y="638"/>
              </a:cxn>
              <a:cxn ang="0">
                <a:pos x="5427" y="589"/>
              </a:cxn>
              <a:cxn ang="0">
                <a:pos x="5718" y="539"/>
              </a:cxn>
              <a:cxn ang="0">
                <a:pos x="6000" y="481"/>
              </a:cxn>
              <a:cxn ang="0">
                <a:pos x="6274" y="414"/>
              </a:cxn>
              <a:cxn ang="0">
                <a:pos x="6531" y="340"/>
              </a:cxn>
              <a:cxn ang="0">
                <a:pos x="6780" y="257"/>
              </a:cxn>
              <a:cxn ang="0">
                <a:pos x="7004" y="190"/>
              </a:cxn>
              <a:cxn ang="0">
                <a:pos x="7220" y="91"/>
              </a:cxn>
              <a:cxn ang="0">
                <a:pos x="7411" y="0"/>
              </a:cxn>
            </a:cxnLst>
            <a:rect l="0" t="0" r="0" b="0"/>
            <a:pathLst>
              <a:path w="7411" h="904">
                <a:moveTo>
                  <a:pt x="0" y="887"/>
                </a:moveTo>
                <a:lnTo>
                  <a:pt x="240" y="896"/>
                </a:lnTo>
                <a:lnTo>
                  <a:pt x="888" y="904"/>
                </a:lnTo>
                <a:lnTo>
                  <a:pt x="1327" y="896"/>
                </a:lnTo>
                <a:lnTo>
                  <a:pt x="1817" y="887"/>
                </a:lnTo>
                <a:lnTo>
                  <a:pt x="2381" y="879"/>
                </a:lnTo>
                <a:lnTo>
                  <a:pt x="2971" y="846"/>
                </a:lnTo>
                <a:lnTo>
                  <a:pt x="3585" y="804"/>
                </a:lnTo>
                <a:lnTo>
                  <a:pt x="4199" y="755"/>
                </a:lnTo>
                <a:lnTo>
                  <a:pt x="4821" y="680"/>
                </a:lnTo>
                <a:lnTo>
                  <a:pt x="5128" y="638"/>
                </a:lnTo>
                <a:lnTo>
                  <a:pt x="5427" y="589"/>
                </a:lnTo>
                <a:lnTo>
                  <a:pt x="5718" y="539"/>
                </a:lnTo>
                <a:lnTo>
                  <a:pt x="6000" y="481"/>
                </a:lnTo>
                <a:lnTo>
                  <a:pt x="6274" y="414"/>
                </a:lnTo>
                <a:lnTo>
                  <a:pt x="6531" y="340"/>
                </a:lnTo>
                <a:lnTo>
                  <a:pt x="6780" y="257"/>
                </a:lnTo>
                <a:lnTo>
                  <a:pt x="7004" y="190"/>
                </a:lnTo>
                <a:lnTo>
                  <a:pt x="7220" y="91"/>
                </a:lnTo>
                <a:lnTo>
                  <a:pt x="7411" y="0"/>
                </a:lnTo>
              </a:path>
            </a:pathLst>
          </a:custGeom>
          <a:noFill/>
          <a:ln w="12700" cap="flat" cmpd="sng" algn="ctr">
            <a:solidFill>
              <a:schemeClr val="tx2">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38" name="フリーフォーム 37"/>
          <p:cNvSpPr>
            <a:spLocks/>
          </p:cNvSpPr>
          <p:nvPr/>
        </p:nvSpPr>
        <p:spPr bwMode="auto">
          <a:xfrm>
            <a:off x="0" y="3952661"/>
            <a:ext cx="9144000" cy="369116"/>
          </a:xfrm>
          <a:custGeom>
            <a:avLst/>
            <a:gdLst/>
            <a:ahLst/>
            <a:cxnLst>
              <a:cxn ang="0">
                <a:pos x="0" y="17"/>
              </a:cxn>
              <a:cxn ang="0">
                <a:pos x="581" y="33"/>
              </a:cxn>
              <a:cxn ang="0">
                <a:pos x="1933" y="75"/>
              </a:cxn>
              <a:cxn ang="0">
                <a:pos x="2747" y="116"/>
              </a:cxn>
              <a:cxn ang="0">
                <a:pos x="3552" y="141"/>
              </a:cxn>
              <a:cxn ang="0">
                <a:pos x="4265" y="182"/>
              </a:cxn>
              <a:cxn ang="0">
                <a:pos x="4581" y="216"/>
              </a:cxn>
              <a:cxn ang="0">
                <a:pos x="4838" y="241"/>
              </a:cxn>
              <a:cxn ang="0">
                <a:pos x="5145" y="274"/>
              </a:cxn>
              <a:cxn ang="0">
                <a:pos x="5477" y="290"/>
              </a:cxn>
              <a:cxn ang="0">
                <a:pos x="5875" y="299"/>
              </a:cxn>
              <a:cxn ang="0">
                <a:pos x="6083" y="299"/>
              </a:cxn>
              <a:cxn ang="0">
                <a:pos x="6290" y="290"/>
              </a:cxn>
              <a:cxn ang="0">
                <a:pos x="6514" y="265"/>
              </a:cxn>
              <a:cxn ang="0">
                <a:pos x="6722" y="232"/>
              </a:cxn>
              <a:cxn ang="0">
                <a:pos x="6921" y="199"/>
              </a:cxn>
              <a:cxn ang="0">
                <a:pos x="7104" y="141"/>
              </a:cxn>
              <a:cxn ang="0">
                <a:pos x="7187" y="116"/>
              </a:cxn>
              <a:cxn ang="0">
                <a:pos x="7270" y="83"/>
              </a:cxn>
              <a:cxn ang="0">
                <a:pos x="7344" y="41"/>
              </a:cxn>
              <a:cxn ang="0">
                <a:pos x="7411" y="0"/>
              </a:cxn>
            </a:cxnLst>
            <a:rect l="0" t="0" r="0" b="0"/>
            <a:pathLst>
              <a:path w="7411" h="299">
                <a:moveTo>
                  <a:pt x="0" y="17"/>
                </a:moveTo>
                <a:lnTo>
                  <a:pt x="581" y="33"/>
                </a:lnTo>
                <a:lnTo>
                  <a:pt x="1933" y="75"/>
                </a:lnTo>
                <a:lnTo>
                  <a:pt x="2747" y="116"/>
                </a:lnTo>
                <a:lnTo>
                  <a:pt x="3552" y="141"/>
                </a:lnTo>
                <a:lnTo>
                  <a:pt x="4265" y="182"/>
                </a:lnTo>
                <a:lnTo>
                  <a:pt x="4581" y="216"/>
                </a:lnTo>
                <a:lnTo>
                  <a:pt x="4838" y="241"/>
                </a:lnTo>
                <a:lnTo>
                  <a:pt x="5145" y="274"/>
                </a:lnTo>
                <a:lnTo>
                  <a:pt x="5477" y="290"/>
                </a:lnTo>
                <a:lnTo>
                  <a:pt x="5875" y="299"/>
                </a:lnTo>
                <a:lnTo>
                  <a:pt x="6083" y="299"/>
                </a:lnTo>
                <a:lnTo>
                  <a:pt x="6290" y="290"/>
                </a:lnTo>
                <a:lnTo>
                  <a:pt x="6514" y="265"/>
                </a:lnTo>
                <a:lnTo>
                  <a:pt x="6722" y="232"/>
                </a:lnTo>
                <a:lnTo>
                  <a:pt x="6921" y="199"/>
                </a:lnTo>
                <a:lnTo>
                  <a:pt x="7104" y="141"/>
                </a:lnTo>
                <a:lnTo>
                  <a:pt x="7187" y="116"/>
                </a:lnTo>
                <a:lnTo>
                  <a:pt x="7270" y="83"/>
                </a:lnTo>
                <a:lnTo>
                  <a:pt x="7344" y="41"/>
                </a:lnTo>
                <a:lnTo>
                  <a:pt x="7411" y="0"/>
                </a:lnTo>
              </a:path>
            </a:pathLst>
          </a:custGeom>
          <a:noFill/>
          <a:ln w="9525" cap="flat" cmpd="sng" algn="ctr">
            <a:solidFill>
              <a:schemeClr val="accent1">
                <a:lumMod val="40000"/>
                <a:lumOff val="6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39" name="フリーフォーム 38"/>
          <p:cNvSpPr>
            <a:spLocks/>
          </p:cNvSpPr>
          <p:nvPr/>
        </p:nvSpPr>
        <p:spPr bwMode="auto">
          <a:xfrm>
            <a:off x="0" y="3809785"/>
            <a:ext cx="9144000" cy="491331"/>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40" name="フリーフォーム 39"/>
          <p:cNvSpPr>
            <a:spLocks/>
          </p:cNvSpPr>
          <p:nvPr/>
        </p:nvSpPr>
        <p:spPr bwMode="auto">
          <a:xfrm>
            <a:off x="0" y="4090553"/>
            <a:ext cx="9144000" cy="481455"/>
          </a:xfrm>
          <a:custGeom>
            <a:avLst/>
            <a:gdLst/>
            <a:ahLst/>
            <a:cxnLst>
              <a:cxn ang="0">
                <a:pos x="0" y="92"/>
              </a:cxn>
              <a:cxn ang="0">
                <a:pos x="265" y="141"/>
              </a:cxn>
              <a:cxn ang="0">
                <a:pos x="589" y="191"/>
              </a:cxn>
              <a:cxn ang="0">
                <a:pos x="1029" y="249"/>
              </a:cxn>
              <a:cxn ang="0">
                <a:pos x="1585" y="307"/>
              </a:cxn>
              <a:cxn ang="0">
                <a:pos x="1883" y="332"/>
              </a:cxn>
              <a:cxn ang="0">
                <a:pos x="2224" y="349"/>
              </a:cxn>
              <a:cxn ang="0">
                <a:pos x="2589" y="374"/>
              </a:cxn>
              <a:cxn ang="0">
                <a:pos x="2979" y="382"/>
              </a:cxn>
              <a:cxn ang="0">
                <a:pos x="3386" y="390"/>
              </a:cxn>
              <a:cxn ang="0">
                <a:pos x="3809" y="390"/>
              </a:cxn>
              <a:cxn ang="0">
                <a:pos x="4199" y="382"/>
              </a:cxn>
              <a:cxn ang="0">
                <a:pos x="5120" y="349"/>
              </a:cxn>
              <a:cxn ang="0">
                <a:pos x="5651" y="332"/>
              </a:cxn>
              <a:cxn ang="0">
                <a:pos x="6174" y="299"/>
              </a:cxn>
              <a:cxn ang="0">
                <a:pos x="6639" y="258"/>
              </a:cxn>
              <a:cxn ang="0">
                <a:pos x="6830" y="233"/>
              </a:cxn>
              <a:cxn ang="0">
                <a:pos x="6987" y="216"/>
              </a:cxn>
              <a:cxn ang="0">
                <a:pos x="7046" y="191"/>
              </a:cxn>
              <a:cxn ang="0">
                <a:pos x="7178" y="141"/>
              </a:cxn>
              <a:cxn ang="0">
                <a:pos x="7253" y="108"/>
              </a:cxn>
              <a:cxn ang="0">
                <a:pos x="7319" y="67"/>
              </a:cxn>
              <a:cxn ang="0">
                <a:pos x="7378" y="34"/>
              </a:cxn>
              <a:cxn ang="0">
                <a:pos x="7411" y="0"/>
              </a:cxn>
            </a:cxnLst>
            <a:rect l="0" t="0" r="0" b="0"/>
            <a:pathLst>
              <a:path w="7411" h="390">
                <a:moveTo>
                  <a:pt x="0" y="92"/>
                </a:moveTo>
                <a:lnTo>
                  <a:pt x="265" y="141"/>
                </a:lnTo>
                <a:lnTo>
                  <a:pt x="589" y="191"/>
                </a:lnTo>
                <a:lnTo>
                  <a:pt x="1029" y="249"/>
                </a:lnTo>
                <a:lnTo>
                  <a:pt x="1585" y="307"/>
                </a:lnTo>
                <a:lnTo>
                  <a:pt x="1883" y="332"/>
                </a:lnTo>
                <a:lnTo>
                  <a:pt x="2224" y="349"/>
                </a:lnTo>
                <a:lnTo>
                  <a:pt x="2589" y="374"/>
                </a:lnTo>
                <a:lnTo>
                  <a:pt x="2979" y="382"/>
                </a:lnTo>
                <a:lnTo>
                  <a:pt x="3386" y="390"/>
                </a:lnTo>
                <a:lnTo>
                  <a:pt x="3809" y="390"/>
                </a:lnTo>
                <a:lnTo>
                  <a:pt x="4199" y="382"/>
                </a:lnTo>
                <a:lnTo>
                  <a:pt x="5120" y="349"/>
                </a:lnTo>
                <a:lnTo>
                  <a:pt x="5651" y="332"/>
                </a:lnTo>
                <a:lnTo>
                  <a:pt x="6174" y="299"/>
                </a:lnTo>
                <a:lnTo>
                  <a:pt x="6639" y="258"/>
                </a:lnTo>
                <a:lnTo>
                  <a:pt x="6830" y="233"/>
                </a:lnTo>
                <a:lnTo>
                  <a:pt x="6987" y="216"/>
                </a:lnTo>
                <a:lnTo>
                  <a:pt x="7046" y="191"/>
                </a:lnTo>
                <a:lnTo>
                  <a:pt x="7178" y="141"/>
                </a:lnTo>
                <a:lnTo>
                  <a:pt x="7253" y="108"/>
                </a:lnTo>
                <a:lnTo>
                  <a:pt x="7319" y="67"/>
                </a:lnTo>
                <a:lnTo>
                  <a:pt x="7378" y="34"/>
                </a:lnTo>
                <a:lnTo>
                  <a:pt x="7411" y="0"/>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41" name="フリーフォーム 40"/>
          <p:cNvSpPr>
            <a:spLocks/>
          </p:cNvSpPr>
          <p:nvPr/>
        </p:nvSpPr>
        <p:spPr bwMode="auto">
          <a:xfrm>
            <a:off x="0" y="4325364"/>
            <a:ext cx="9144000" cy="553056"/>
          </a:xfrm>
          <a:custGeom>
            <a:avLst/>
            <a:gdLst/>
            <a:ahLst/>
            <a:cxnLst>
              <a:cxn ang="0">
                <a:pos x="0" y="448"/>
              </a:cxn>
              <a:cxn ang="0">
                <a:pos x="896" y="349"/>
              </a:cxn>
              <a:cxn ang="0">
                <a:pos x="1850" y="258"/>
              </a:cxn>
              <a:cxn ang="0">
                <a:pos x="3012" y="150"/>
              </a:cxn>
              <a:cxn ang="0">
                <a:pos x="3635" y="108"/>
              </a:cxn>
              <a:cxn ang="0">
                <a:pos x="4257" y="67"/>
              </a:cxn>
              <a:cxn ang="0">
                <a:pos x="4879" y="34"/>
              </a:cxn>
              <a:cxn ang="0">
                <a:pos x="5477" y="9"/>
              </a:cxn>
              <a:cxn ang="0">
                <a:pos x="6050" y="0"/>
              </a:cxn>
              <a:cxn ang="0">
                <a:pos x="6572" y="9"/>
              </a:cxn>
              <a:cxn ang="0">
                <a:pos x="6813" y="17"/>
              </a:cxn>
              <a:cxn ang="0">
                <a:pos x="7029" y="34"/>
              </a:cxn>
              <a:cxn ang="0">
                <a:pos x="7228" y="50"/>
              </a:cxn>
              <a:cxn ang="0">
                <a:pos x="7411" y="83"/>
              </a:cxn>
            </a:cxnLst>
            <a:rect l="0" t="0" r="0" b="0"/>
            <a:pathLst>
              <a:path w="7411" h="448">
                <a:moveTo>
                  <a:pt x="0" y="448"/>
                </a:moveTo>
                <a:lnTo>
                  <a:pt x="896" y="349"/>
                </a:lnTo>
                <a:lnTo>
                  <a:pt x="1850" y="258"/>
                </a:lnTo>
                <a:lnTo>
                  <a:pt x="3012" y="150"/>
                </a:lnTo>
                <a:lnTo>
                  <a:pt x="3635" y="108"/>
                </a:lnTo>
                <a:lnTo>
                  <a:pt x="4257" y="67"/>
                </a:lnTo>
                <a:lnTo>
                  <a:pt x="4879" y="34"/>
                </a:lnTo>
                <a:lnTo>
                  <a:pt x="5477" y="9"/>
                </a:lnTo>
                <a:lnTo>
                  <a:pt x="6050" y="0"/>
                </a:lnTo>
                <a:lnTo>
                  <a:pt x="6572" y="9"/>
                </a:lnTo>
                <a:lnTo>
                  <a:pt x="6813" y="17"/>
                </a:lnTo>
                <a:lnTo>
                  <a:pt x="7029" y="34"/>
                </a:lnTo>
                <a:lnTo>
                  <a:pt x="7228" y="50"/>
                </a:lnTo>
                <a:lnTo>
                  <a:pt x="7411" y="83"/>
                </a:lnTo>
              </a:path>
            </a:pathLst>
          </a:custGeom>
          <a:noFill/>
          <a:ln w="12700"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22" name="フリーフォーム 21"/>
          <p:cNvSpPr>
            <a:spLocks/>
          </p:cNvSpPr>
          <p:nvPr/>
        </p:nvSpPr>
        <p:spPr bwMode="auto">
          <a:xfrm>
            <a:off x="143256" y="4071943"/>
            <a:ext cx="9000744" cy="491331"/>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24" name="フリーフォーム 23"/>
          <p:cNvSpPr>
            <a:spLocks/>
          </p:cNvSpPr>
          <p:nvPr/>
        </p:nvSpPr>
        <p:spPr bwMode="auto">
          <a:xfrm>
            <a:off x="152400" y="4019116"/>
            <a:ext cx="8991600" cy="481455"/>
          </a:xfrm>
          <a:custGeom>
            <a:avLst/>
            <a:gdLst/>
            <a:ahLst/>
            <a:cxnLst>
              <a:cxn ang="0">
                <a:pos x="0" y="92"/>
              </a:cxn>
              <a:cxn ang="0">
                <a:pos x="265" y="141"/>
              </a:cxn>
              <a:cxn ang="0">
                <a:pos x="589" y="191"/>
              </a:cxn>
              <a:cxn ang="0">
                <a:pos x="1029" y="249"/>
              </a:cxn>
              <a:cxn ang="0">
                <a:pos x="1585" y="307"/>
              </a:cxn>
              <a:cxn ang="0">
                <a:pos x="1883" y="332"/>
              </a:cxn>
              <a:cxn ang="0">
                <a:pos x="2224" y="349"/>
              </a:cxn>
              <a:cxn ang="0">
                <a:pos x="2589" y="374"/>
              </a:cxn>
              <a:cxn ang="0">
                <a:pos x="2979" y="382"/>
              </a:cxn>
              <a:cxn ang="0">
                <a:pos x="3386" y="390"/>
              </a:cxn>
              <a:cxn ang="0">
                <a:pos x="3809" y="390"/>
              </a:cxn>
              <a:cxn ang="0">
                <a:pos x="4199" y="382"/>
              </a:cxn>
              <a:cxn ang="0">
                <a:pos x="5120" y="349"/>
              </a:cxn>
              <a:cxn ang="0">
                <a:pos x="5651" y="332"/>
              </a:cxn>
              <a:cxn ang="0">
                <a:pos x="6174" y="299"/>
              </a:cxn>
              <a:cxn ang="0">
                <a:pos x="6639" y="258"/>
              </a:cxn>
              <a:cxn ang="0">
                <a:pos x="6830" y="233"/>
              </a:cxn>
              <a:cxn ang="0">
                <a:pos x="6987" y="216"/>
              </a:cxn>
              <a:cxn ang="0">
                <a:pos x="7046" y="191"/>
              </a:cxn>
              <a:cxn ang="0">
                <a:pos x="7178" y="141"/>
              </a:cxn>
              <a:cxn ang="0">
                <a:pos x="7253" y="108"/>
              </a:cxn>
              <a:cxn ang="0">
                <a:pos x="7319" y="67"/>
              </a:cxn>
              <a:cxn ang="0">
                <a:pos x="7378" y="34"/>
              </a:cxn>
              <a:cxn ang="0">
                <a:pos x="7411" y="0"/>
              </a:cxn>
            </a:cxnLst>
            <a:rect l="0" t="0" r="0" b="0"/>
            <a:pathLst>
              <a:path w="7411" h="390">
                <a:moveTo>
                  <a:pt x="0" y="92"/>
                </a:moveTo>
                <a:lnTo>
                  <a:pt x="265" y="141"/>
                </a:lnTo>
                <a:lnTo>
                  <a:pt x="589" y="191"/>
                </a:lnTo>
                <a:lnTo>
                  <a:pt x="1029" y="249"/>
                </a:lnTo>
                <a:lnTo>
                  <a:pt x="1585" y="307"/>
                </a:lnTo>
                <a:lnTo>
                  <a:pt x="1883" y="332"/>
                </a:lnTo>
                <a:lnTo>
                  <a:pt x="2224" y="349"/>
                </a:lnTo>
                <a:lnTo>
                  <a:pt x="2589" y="374"/>
                </a:lnTo>
                <a:lnTo>
                  <a:pt x="2979" y="382"/>
                </a:lnTo>
                <a:lnTo>
                  <a:pt x="3386" y="390"/>
                </a:lnTo>
                <a:lnTo>
                  <a:pt x="3809" y="390"/>
                </a:lnTo>
                <a:lnTo>
                  <a:pt x="4199" y="382"/>
                </a:lnTo>
                <a:lnTo>
                  <a:pt x="5120" y="349"/>
                </a:lnTo>
                <a:lnTo>
                  <a:pt x="5651" y="332"/>
                </a:lnTo>
                <a:lnTo>
                  <a:pt x="6174" y="299"/>
                </a:lnTo>
                <a:lnTo>
                  <a:pt x="6639" y="258"/>
                </a:lnTo>
                <a:lnTo>
                  <a:pt x="6830" y="233"/>
                </a:lnTo>
                <a:lnTo>
                  <a:pt x="6987" y="216"/>
                </a:lnTo>
                <a:lnTo>
                  <a:pt x="7046" y="191"/>
                </a:lnTo>
                <a:lnTo>
                  <a:pt x="7178" y="141"/>
                </a:lnTo>
                <a:lnTo>
                  <a:pt x="7253" y="108"/>
                </a:lnTo>
                <a:lnTo>
                  <a:pt x="7319" y="67"/>
                </a:lnTo>
                <a:lnTo>
                  <a:pt x="7378" y="34"/>
                </a:lnTo>
                <a:lnTo>
                  <a:pt x="7411" y="0"/>
                </a:lnTo>
              </a:path>
            </a:pathLst>
          </a:custGeom>
          <a:noFill/>
          <a:ln w="9525"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26" name="フリーフォーム 25"/>
          <p:cNvSpPr>
            <a:spLocks/>
          </p:cNvSpPr>
          <p:nvPr/>
        </p:nvSpPr>
        <p:spPr bwMode="auto">
          <a:xfrm>
            <a:off x="143256" y="3714753"/>
            <a:ext cx="9000744" cy="491331"/>
          </a:xfrm>
          <a:custGeom>
            <a:avLst/>
            <a:gdLst/>
            <a:ahLst/>
            <a:cxnLst>
              <a:cxn ang="0">
                <a:pos x="0" y="340"/>
              </a:cxn>
              <a:cxn ang="0">
                <a:pos x="332" y="365"/>
              </a:cxn>
              <a:cxn ang="0">
                <a:pos x="713" y="382"/>
              </a:cxn>
              <a:cxn ang="0">
                <a:pos x="1186" y="390"/>
              </a:cxn>
              <a:cxn ang="0">
                <a:pos x="1742" y="398"/>
              </a:cxn>
              <a:cxn ang="0">
                <a:pos x="2365" y="390"/>
              </a:cxn>
              <a:cxn ang="0">
                <a:pos x="2689" y="382"/>
              </a:cxn>
              <a:cxn ang="0">
                <a:pos x="3020" y="373"/>
              </a:cxn>
              <a:cxn ang="0">
                <a:pos x="3344" y="348"/>
              </a:cxn>
              <a:cxn ang="0">
                <a:pos x="3676" y="324"/>
              </a:cxn>
              <a:cxn ang="0">
                <a:pos x="4058" y="257"/>
              </a:cxn>
              <a:cxn ang="0">
                <a:pos x="4481" y="199"/>
              </a:cxn>
              <a:cxn ang="0">
                <a:pos x="4996" y="133"/>
              </a:cxn>
              <a:cxn ang="0">
                <a:pos x="5535" y="66"/>
              </a:cxn>
              <a:cxn ang="0">
                <a:pos x="6075" y="25"/>
              </a:cxn>
              <a:cxn ang="0">
                <a:pos x="6332" y="8"/>
              </a:cxn>
              <a:cxn ang="0">
                <a:pos x="6564" y="0"/>
              </a:cxn>
              <a:cxn ang="0">
                <a:pos x="6763" y="0"/>
              </a:cxn>
              <a:cxn ang="0">
                <a:pos x="6946" y="17"/>
              </a:cxn>
              <a:cxn ang="0">
                <a:pos x="7137" y="41"/>
              </a:cxn>
              <a:cxn ang="0">
                <a:pos x="7295" y="58"/>
              </a:cxn>
              <a:cxn ang="0">
                <a:pos x="7411" y="66"/>
              </a:cxn>
            </a:cxnLst>
            <a:rect l="0" t="0" r="0" b="0"/>
            <a:pathLst>
              <a:path w="7411" h="398">
                <a:moveTo>
                  <a:pt x="0" y="340"/>
                </a:moveTo>
                <a:lnTo>
                  <a:pt x="332" y="365"/>
                </a:lnTo>
                <a:lnTo>
                  <a:pt x="713" y="382"/>
                </a:lnTo>
                <a:lnTo>
                  <a:pt x="1186" y="390"/>
                </a:lnTo>
                <a:lnTo>
                  <a:pt x="1742" y="398"/>
                </a:lnTo>
                <a:lnTo>
                  <a:pt x="2365" y="390"/>
                </a:lnTo>
                <a:lnTo>
                  <a:pt x="2689" y="382"/>
                </a:lnTo>
                <a:lnTo>
                  <a:pt x="3020" y="373"/>
                </a:lnTo>
                <a:lnTo>
                  <a:pt x="3344" y="348"/>
                </a:lnTo>
                <a:lnTo>
                  <a:pt x="3676" y="324"/>
                </a:lnTo>
                <a:lnTo>
                  <a:pt x="4058" y="257"/>
                </a:lnTo>
                <a:lnTo>
                  <a:pt x="4481" y="199"/>
                </a:lnTo>
                <a:lnTo>
                  <a:pt x="4996" y="133"/>
                </a:lnTo>
                <a:lnTo>
                  <a:pt x="5535" y="66"/>
                </a:lnTo>
                <a:lnTo>
                  <a:pt x="6075" y="25"/>
                </a:lnTo>
                <a:lnTo>
                  <a:pt x="6332" y="8"/>
                </a:lnTo>
                <a:lnTo>
                  <a:pt x="6564" y="0"/>
                </a:lnTo>
                <a:lnTo>
                  <a:pt x="6763" y="0"/>
                </a:lnTo>
                <a:lnTo>
                  <a:pt x="6946" y="17"/>
                </a:lnTo>
                <a:lnTo>
                  <a:pt x="7137" y="41"/>
                </a:lnTo>
                <a:lnTo>
                  <a:pt x="7295" y="58"/>
                </a:lnTo>
                <a:lnTo>
                  <a:pt x="7411" y="66"/>
                </a:lnTo>
              </a:path>
            </a:pathLst>
          </a:custGeom>
          <a:noFill/>
          <a:ln w="9525" cap="flat" cmpd="sng" algn="ctr">
            <a:solidFill>
              <a:schemeClr val="accent1">
                <a:lumMod val="20000"/>
                <a:lumOff val="8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27" name="フリーフォーム 26"/>
          <p:cNvSpPr>
            <a:spLocks/>
          </p:cNvSpPr>
          <p:nvPr/>
        </p:nvSpPr>
        <p:spPr bwMode="auto">
          <a:xfrm>
            <a:off x="152400" y="3881224"/>
            <a:ext cx="8991600" cy="481455"/>
          </a:xfrm>
          <a:custGeom>
            <a:avLst/>
            <a:gdLst/>
            <a:ahLst/>
            <a:cxnLst>
              <a:cxn ang="0">
                <a:pos x="0" y="92"/>
              </a:cxn>
              <a:cxn ang="0">
                <a:pos x="265" y="141"/>
              </a:cxn>
              <a:cxn ang="0">
                <a:pos x="589" y="191"/>
              </a:cxn>
              <a:cxn ang="0">
                <a:pos x="1029" y="249"/>
              </a:cxn>
              <a:cxn ang="0">
                <a:pos x="1585" y="307"/>
              </a:cxn>
              <a:cxn ang="0">
                <a:pos x="1883" y="332"/>
              </a:cxn>
              <a:cxn ang="0">
                <a:pos x="2224" y="349"/>
              </a:cxn>
              <a:cxn ang="0">
                <a:pos x="2589" y="374"/>
              </a:cxn>
              <a:cxn ang="0">
                <a:pos x="2979" y="382"/>
              </a:cxn>
              <a:cxn ang="0">
                <a:pos x="3386" y="390"/>
              </a:cxn>
              <a:cxn ang="0">
                <a:pos x="3809" y="390"/>
              </a:cxn>
              <a:cxn ang="0">
                <a:pos x="4199" y="382"/>
              </a:cxn>
              <a:cxn ang="0">
                <a:pos x="5120" y="349"/>
              </a:cxn>
              <a:cxn ang="0">
                <a:pos x="5651" y="332"/>
              </a:cxn>
              <a:cxn ang="0">
                <a:pos x="6174" y="299"/>
              </a:cxn>
              <a:cxn ang="0">
                <a:pos x="6639" y="258"/>
              </a:cxn>
              <a:cxn ang="0">
                <a:pos x="6830" y="233"/>
              </a:cxn>
              <a:cxn ang="0">
                <a:pos x="6987" y="216"/>
              </a:cxn>
              <a:cxn ang="0">
                <a:pos x="7046" y="191"/>
              </a:cxn>
              <a:cxn ang="0">
                <a:pos x="7178" y="141"/>
              </a:cxn>
              <a:cxn ang="0">
                <a:pos x="7253" y="108"/>
              </a:cxn>
              <a:cxn ang="0">
                <a:pos x="7319" y="67"/>
              </a:cxn>
              <a:cxn ang="0">
                <a:pos x="7378" y="34"/>
              </a:cxn>
              <a:cxn ang="0">
                <a:pos x="7411" y="0"/>
              </a:cxn>
            </a:cxnLst>
            <a:rect l="0" t="0" r="0" b="0"/>
            <a:pathLst>
              <a:path w="7411" h="390">
                <a:moveTo>
                  <a:pt x="0" y="92"/>
                </a:moveTo>
                <a:lnTo>
                  <a:pt x="265" y="141"/>
                </a:lnTo>
                <a:lnTo>
                  <a:pt x="589" y="191"/>
                </a:lnTo>
                <a:lnTo>
                  <a:pt x="1029" y="249"/>
                </a:lnTo>
                <a:lnTo>
                  <a:pt x="1585" y="307"/>
                </a:lnTo>
                <a:lnTo>
                  <a:pt x="1883" y="332"/>
                </a:lnTo>
                <a:lnTo>
                  <a:pt x="2224" y="349"/>
                </a:lnTo>
                <a:lnTo>
                  <a:pt x="2589" y="374"/>
                </a:lnTo>
                <a:lnTo>
                  <a:pt x="2979" y="382"/>
                </a:lnTo>
                <a:lnTo>
                  <a:pt x="3386" y="390"/>
                </a:lnTo>
                <a:lnTo>
                  <a:pt x="3809" y="390"/>
                </a:lnTo>
                <a:lnTo>
                  <a:pt x="4199" y="382"/>
                </a:lnTo>
                <a:lnTo>
                  <a:pt x="5120" y="349"/>
                </a:lnTo>
                <a:lnTo>
                  <a:pt x="5651" y="332"/>
                </a:lnTo>
                <a:lnTo>
                  <a:pt x="6174" y="299"/>
                </a:lnTo>
                <a:lnTo>
                  <a:pt x="6639" y="258"/>
                </a:lnTo>
                <a:lnTo>
                  <a:pt x="6830" y="233"/>
                </a:lnTo>
                <a:lnTo>
                  <a:pt x="6987" y="216"/>
                </a:lnTo>
                <a:lnTo>
                  <a:pt x="7046" y="191"/>
                </a:lnTo>
                <a:lnTo>
                  <a:pt x="7178" y="141"/>
                </a:lnTo>
                <a:lnTo>
                  <a:pt x="7253" y="108"/>
                </a:lnTo>
                <a:lnTo>
                  <a:pt x="7319" y="67"/>
                </a:lnTo>
                <a:lnTo>
                  <a:pt x="7378" y="34"/>
                </a:lnTo>
                <a:lnTo>
                  <a:pt x="7411" y="0"/>
                </a:lnTo>
              </a:path>
            </a:pathLst>
          </a:custGeom>
          <a:noFill/>
          <a:ln w="952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grpSp>
        <p:nvGrpSpPr>
          <p:cNvPr id="2" name="グループ化 1"/>
          <p:cNvGrpSpPr/>
          <p:nvPr/>
        </p:nvGrpSpPr>
        <p:grpSpPr>
          <a:xfrm>
            <a:off x="7530770" y="3871493"/>
            <a:ext cx="1541824" cy="1424221"/>
            <a:chOff x="7286645" y="3871493"/>
            <a:chExt cx="1541824" cy="1424221"/>
          </a:xfrm>
          <a:gradFill>
            <a:gsLst>
              <a:gs pos="0">
                <a:schemeClr val="accent1">
                  <a:alpha val="20000"/>
                </a:schemeClr>
              </a:gs>
              <a:gs pos="100000">
                <a:schemeClr val="accent1"/>
              </a:gs>
            </a:gsLst>
            <a:lin ang="5400000" scaled="1"/>
          </a:gradFill>
        </p:grpSpPr>
        <p:sp>
          <p:nvSpPr>
            <p:cNvPr id="18" name="フリーフォーム 17"/>
            <p:cNvSpPr>
              <a:spLocks/>
            </p:cNvSpPr>
            <p:nvPr/>
          </p:nvSpPr>
          <p:spPr bwMode="auto">
            <a:xfrm>
              <a:off x="7286645" y="3890348"/>
              <a:ext cx="908413" cy="891012"/>
            </a:xfrm>
            <a:custGeom>
              <a:avLst/>
              <a:gdLst>
                <a:gd name="T0" fmla="*/ 530225 w 507"/>
                <a:gd name="T1" fmla="*/ 0 h 501"/>
                <a:gd name="T2" fmla="*/ 692150 w 507"/>
                <a:gd name="T3" fmla="*/ 0 h 501"/>
                <a:gd name="T4" fmla="*/ 758825 w 507"/>
                <a:gd name="T5" fmla="*/ 0 h 501"/>
                <a:gd name="T6" fmla="*/ 804863 w 507"/>
                <a:gd name="T7" fmla="*/ 20638 h 501"/>
                <a:gd name="T8" fmla="*/ 804863 w 507"/>
                <a:gd name="T9" fmla="*/ 33338 h 501"/>
                <a:gd name="T10" fmla="*/ 738188 w 507"/>
                <a:gd name="T11" fmla="*/ 11113 h 501"/>
                <a:gd name="T12" fmla="*/ 701675 w 507"/>
                <a:gd name="T13" fmla="*/ 0 h 501"/>
                <a:gd name="T14" fmla="*/ 655638 w 507"/>
                <a:gd name="T15" fmla="*/ 0 h 501"/>
                <a:gd name="T16" fmla="*/ 552450 w 507"/>
                <a:gd name="T17" fmla="*/ 33338 h 501"/>
                <a:gd name="T18" fmla="*/ 460375 w 507"/>
                <a:gd name="T19" fmla="*/ 79375 h 501"/>
                <a:gd name="T20" fmla="*/ 414338 w 507"/>
                <a:gd name="T21" fmla="*/ 115888 h 501"/>
                <a:gd name="T22" fmla="*/ 493713 w 507"/>
                <a:gd name="T23" fmla="*/ 79375 h 501"/>
                <a:gd name="T24" fmla="*/ 542925 w 507"/>
                <a:gd name="T25" fmla="*/ 66675 h 501"/>
                <a:gd name="T26" fmla="*/ 563563 w 507"/>
                <a:gd name="T27" fmla="*/ 66675 h 501"/>
                <a:gd name="T28" fmla="*/ 460375 w 507"/>
                <a:gd name="T29" fmla="*/ 115888 h 501"/>
                <a:gd name="T30" fmla="*/ 403225 w 507"/>
                <a:gd name="T31" fmla="*/ 160338 h 501"/>
                <a:gd name="T32" fmla="*/ 334963 w 507"/>
                <a:gd name="T33" fmla="*/ 206375 h 501"/>
                <a:gd name="T34" fmla="*/ 277813 w 507"/>
                <a:gd name="T35" fmla="*/ 252413 h 501"/>
                <a:gd name="T36" fmla="*/ 219075 w 507"/>
                <a:gd name="T37" fmla="*/ 309563 h 501"/>
                <a:gd name="T38" fmla="*/ 182563 w 507"/>
                <a:gd name="T39" fmla="*/ 355600 h 501"/>
                <a:gd name="T40" fmla="*/ 161925 w 507"/>
                <a:gd name="T41" fmla="*/ 425450 h 501"/>
                <a:gd name="T42" fmla="*/ 138113 w 507"/>
                <a:gd name="T43" fmla="*/ 550863 h 501"/>
                <a:gd name="T44" fmla="*/ 128588 w 507"/>
                <a:gd name="T45" fmla="*/ 769938 h 501"/>
                <a:gd name="T46" fmla="*/ 115888 w 507"/>
                <a:gd name="T47" fmla="*/ 633413 h 501"/>
                <a:gd name="T48" fmla="*/ 103188 w 507"/>
                <a:gd name="T49" fmla="*/ 530225 h 501"/>
                <a:gd name="T50" fmla="*/ 92075 w 507"/>
                <a:gd name="T51" fmla="*/ 493713 h 501"/>
                <a:gd name="T52" fmla="*/ 69850 w 507"/>
                <a:gd name="T53" fmla="*/ 541338 h 501"/>
                <a:gd name="T54" fmla="*/ 58738 w 507"/>
                <a:gd name="T55" fmla="*/ 608013 h 501"/>
                <a:gd name="T56" fmla="*/ 46038 w 507"/>
                <a:gd name="T57" fmla="*/ 795338 h 501"/>
                <a:gd name="T58" fmla="*/ 33338 w 507"/>
                <a:gd name="T59" fmla="*/ 679450 h 501"/>
                <a:gd name="T60" fmla="*/ 25400 w 507"/>
                <a:gd name="T61" fmla="*/ 620713 h 501"/>
                <a:gd name="T62" fmla="*/ 12700 w 507"/>
                <a:gd name="T63" fmla="*/ 633413 h 501"/>
                <a:gd name="T64" fmla="*/ 0 w 507"/>
                <a:gd name="T65" fmla="*/ 646113 h 501"/>
                <a:gd name="T66" fmla="*/ 0 w 507"/>
                <a:gd name="T67" fmla="*/ 574675 h 501"/>
                <a:gd name="T68" fmla="*/ 12700 w 507"/>
                <a:gd name="T69" fmla="*/ 517525 h 501"/>
                <a:gd name="T70" fmla="*/ 25400 w 507"/>
                <a:gd name="T71" fmla="*/ 458788 h 501"/>
                <a:gd name="T72" fmla="*/ 82550 w 507"/>
                <a:gd name="T73" fmla="*/ 331788 h 501"/>
                <a:gd name="T74" fmla="*/ 149225 w 507"/>
                <a:gd name="T75" fmla="*/ 219075 h 501"/>
                <a:gd name="T76" fmla="*/ 231775 w 507"/>
                <a:gd name="T77" fmla="*/ 123825 h 501"/>
                <a:gd name="T78" fmla="*/ 311150 w 507"/>
                <a:gd name="T79" fmla="*/ 57150 h 501"/>
                <a:gd name="T80" fmla="*/ 403225 w 507"/>
                <a:gd name="T81" fmla="*/ 20638 h 501"/>
                <a:gd name="T82" fmla="*/ 519113 w 507"/>
                <a:gd name="T83" fmla="*/ 0 h 501"/>
                <a:gd name="T84" fmla="*/ 530225 w 507"/>
                <a:gd name="T85" fmla="*/ 0 h 501"/>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w 507"/>
                <a:gd name="T130" fmla="*/ 0 h 501"/>
                <a:gd name="T131" fmla="*/ 0 w 507"/>
                <a:gd name="T132" fmla="*/ 0 h 5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07" h="501">
                  <a:moveTo>
                    <a:pt x="334" y="0"/>
                  </a:moveTo>
                  <a:lnTo>
                    <a:pt x="436" y="0"/>
                  </a:lnTo>
                  <a:lnTo>
                    <a:pt x="478" y="0"/>
                  </a:lnTo>
                  <a:lnTo>
                    <a:pt x="507" y="13"/>
                  </a:lnTo>
                  <a:lnTo>
                    <a:pt x="507" y="21"/>
                  </a:lnTo>
                  <a:lnTo>
                    <a:pt x="465" y="7"/>
                  </a:lnTo>
                  <a:lnTo>
                    <a:pt x="442" y="0"/>
                  </a:lnTo>
                  <a:lnTo>
                    <a:pt x="413" y="0"/>
                  </a:lnTo>
                  <a:lnTo>
                    <a:pt x="348" y="21"/>
                  </a:lnTo>
                  <a:lnTo>
                    <a:pt x="290" y="50"/>
                  </a:lnTo>
                  <a:lnTo>
                    <a:pt x="261" y="73"/>
                  </a:lnTo>
                  <a:lnTo>
                    <a:pt x="311" y="50"/>
                  </a:lnTo>
                  <a:lnTo>
                    <a:pt x="342" y="42"/>
                  </a:lnTo>
                  <a:lnTo>
                    <a:pt x="355" y="42"/>
                  </a:lnTo>
                  <a:lnTo>
                    <a:pt x="290" y="73"/>
                  </a:lnTo>
                  <a:lnTo>
                    <a:pt x="254" y="101"/>
                  </a:lnTo>
                  <a:lnTo>
                    <a:pt x="211" y="130"/>
                  </a:lnTo>
                  <a:lnTo>
                    <a:pt x="175" y="159"/>
                  </a:lnTo>
                  <a:lnTo>
                    <a:pt x="138" y="195"/>
                  </a:lnTo>
                  <a:lnTo>
                    <a:pt x="115" y="224"/>
                  </a:lnTo>
                  <a:lnTo>
                    <a:pt x="102" y="268"/>
                  </a:lnTo>
                  <a:lnTo>
                    <a:pt x="87" y="347"/>
                  </a:lnTo>
                  <a:lnTo>
                    <a:pt x="81" y="485"/>
                  </a:lnTo>
                  <a:lnTo>
                    <a:pt x="73" y="399"/>
                  </a:lnTo>
                  <a:lnTo>
                    <a:pt x="65" y="334"/>
                  </a:lnTo>
                  <a:lnTo>
                    <a:pt x="58" y="311"/>
                  </a:lnTo>
                  <a:lnTo>
                    <a:pt x="44" y="341"/>
                  </a:lnTo>
                  <a:lnTo>
                    <a:pt x="37" y="383"/>
                  </a:lnTo>
                  <a:lnTo>
                    <a:pt x="29" y="501"/>
                  </a:lnTo>
                  <a:lnTo>
                    <a:pt x="21" y="428"/>
                  </a:lnTo>
                  <a:lnTo>
                    <a:pt x="16" y="391"/>
                  </a:lnTo>
                  <a:lnTo>
                    <a:pt x="8" y="399"/>
                  </a:lnTo>
                  <a:lnTo>
                    <a:pt x="0" y="407"/>
                  </a:lnTo>
                  <a:lnTo>
                    <a:pt x="0" y="362"/>
                  </a:lnTo>
                  <a:lnTo>
                    <a:pt x="8" y="326"/>
                  </a:lnTo>
                  <a:lnTo>
                    <a:pt x="16" y="289"/>
                  </a:lnTo>
                  <a:lnTo>
                    <a:pt x="52" y="209"/>
                  </a:lnTo>
                  <a:lnTo>
                    <a:pt x="94" y="138"/>
                  </a:lnTo>
                  <a:lnTo>
                    <a:pt x="146" y="78"/>
                  </a:lnTo>
                  <a:lnTo>
                    <a:pt x="196" y="36"/>
                  </a:lnTo>
                  <a:lnTo>
                    <a:pt x="254" y="13"/>
                  </a:lnTo>
                  <a:lnTo>
                    <a:pt x="327" y="0"/>
                  </a:lnTo>
                  <a:lnTo>
                    <a:pt x="334"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19" name="フリーフォーム 18"/>
            <p:cNvSpPr>
              <a:spLocks/>
            </p:cNvSpPr>
            <p:nvPr/>
          </p:nvSpPr>
          <p:spPr bwMode="auto">
            <a:xfrm>
              <a:off x="7421610" y="3871493"/>
              <a:ext cx="1406859" cy="1424221"/>
            </a:xfrm>
            <a:custGeom>
              <a:avLst/>
              <a:gdLst>
                <a:gd name="T0" fmla="*/ 1276350 w 804"/>
                <a:gd name="T1" fmla="*/ 795338 h 820"/>
                <a:gd name="T2" fmla="*/ 1209675 w 804"/>
                <a:gd name="T3" fmla="*/ 449263 h 820"/>
                <a:gd name="T4" fmla="*/ 1003300 w 804"/>
                <a:gd name="T5" fmla="*/ 149225 h 820"/>
                <a:gd name="T6" fmla="*/ 828675 w 804"/>
                <a:gd name="T7" fmla="*/ 46038 h 820"/>
                <a:gd name="T8" fmla="*/ 1003300 w 804"/>
                <a:gd name="T9" fmla="*/ 241300 h 820"/>
                <a:gd name="T10" fmla="*/ 758825 w 804"/>
                <a:gd name="T11" fmla="*/ 92075 h 820"/>
                <a:gd name="T12" fmla="*/ 506413 w 804"/>
                <a:gd name="T13" fmla="*/ 46038 h 820"/>
                <a:gd name="T14" fmla="*/ 401638 w 804"/>
                <a:gd name="T15" fmla="*/ 79375 h 820"/>
                <a:gd name="T16" fmla="*/ 149225 w 804"/>
                <a:gd name="T17" fmla="*/ 220663 h 820"/>
                <a:gd name="T18" fmla="*/ 33338 w 804"/>
                <a:gd name="T19" fmla="*/ 427038 h 820"/>
                <a:gd name="T20" fmla="*/ 33338 w 804"/>
                <a:gd name="T21" fmla="*/ 817563 h 820"/>
                <a:gd name="T22" fmla="*/ 241300 w 804"/>
                <a:gd name="T23" fmla="*/ 1119188 h 820"/>
                <a:gd name="T24" fmla="*/ 206375 w 804"/>
                <a:gd name="T25" fmla="*/ 1165225 h 820"/>
                <a:gd name="T26" fmla="*/ 473075 w 804"/>
                <a:gd name="T27" fmla="*/ 1243013 h 820"/>
                <a:gd name="T28" fmla="*/ 642938 w 804"/>
                <a:gd name="T29" fmla="*/ 1255713 h 820"/>
                <a:gd name="T30" fmla="*/ 252413 w 804"/>
                <a:gd name="T31" fmla="*/ 1268413 h 820"/>
                <a:gd name="T32" fmla="*/ 539750 w 804"/>
                <a:gd name="T33" fmla="*/ 1301750 h 820"/>
                <a:gd name="T34" fmla="*/ 841375 w 804"/>
                <a:gd name="T35" fmla="*/ 1255713 h 820"/>
                <a:gd name="T36" fmla="*/ 1047750 w 804"/>
                <a:gd name="T37" fmla="*/ 1139825 h 820"/>
                <a:gd name="T38" fmla="*/ 1160463 w 804"/>
                <a:gd name="T39" fmla="*/ 977900 h 820"/>
                <a:gd name="T40" fmla="*/ 1160463 w 804"/>
                <a:gd name="T41" fmla="*/ 795338 h 820"/>
                <a:gd name="T42" fmla="*/ 1173163 w 804"/>
                <a:gd name="T43" fmla="*/ 725488 h 820"/>
                <a:gd name="T44" fmla="*/ 1219200 w 804"/>
                <a:gd name="T45" fmla="*/ 784225 h 820"/>
                <a:gd name="T46" fmla="*/ 1160463 w 804"/>
                <a:gd name="T47" fmla="*/ 635000 h 820"/>
                <a:gd name="T48" fmla="*/ 1209675 w 804"/>
                <a:gd name="T49" fmla="*/ 646113 h 820"/>
                <a:gd name="T50" fmla="*/ 1255713 w 804"/>
                <a:gd name="T51" fmla="*/ 795338 h 820"/>
                <a:gd name="T52" fmla="*/ 1231900 w 804"/>
                <a:gd name="T53" fmla="*/ 1003300 h 820"/>
                <a:gd name="T54" fmla="*/ 815975 w 804"/>
                <a:gd name="T55" fmla="*/ 887413 h 820"/>
                <a:gd name="T56" fmla="*/ 633413 w 804"/>
                <a:gd name="T57" fmla="*/ 1016000 h 820"/>
                <a:gd name="T58" fmla="*/ 344488 w 804"/>
                <a:gd name="T59" fmla="*/ 920750 h 820"/>
                <a:gd name="T60" fmla="*/ 219075 w 804"/>
                <a:gd name="T61" fmla="*/ 738188 h 820"/>
                <a:gd name="T62" fmla="*/ 206375 w 804"/>
                <a:gd name="T63" fmla="*/ 530225 h 820"/>
                <a:gd name="T64" fmla="*/ 265113 w 804"/>
                <a:gd name="T65" fmla="*/ 381000 h 820"/>
                <a:gd name="T66" fmla="*/ 473075 w 804"/>
                <a:gd name="T67" fmla="*/ 254000 h 820"/>
                <a:gd name="T68" fmla="*/ 311150 w 804"/>
                <a:gd name="T69" fmla="*/ 311150 h 820"/>
                <a:gd name="T70" fmla="*/ 182563 w 804"/>
                <a:gd name="T71" fmla="*/ 439738 h 820"/>
                <a:gd name="T72" fmla="*/ 252413 w 804"/>
                <a:gd name="T73" fmla="*/ 300038 h 820"/>
                <a:gd name="T74" fmla="*/ 434975 w 804"/>
                <a:gd name="T75" fmla="*/ 195263 h 820"/>
                <a:gd name="T76" fmla="*/ 587375 w 804"/>
                <a:gd name="T77" fmla="*/ 149225 h 820"/>
                <a:gd name="T78" fmla="*/ 493713 w 804"/>
                <a:gd name="T79" fmla="*/ 115888 h 820"/>
                <a:gd name="T80" fmla="*/ 655638 w 804"/>
                <a:gd name="T81" fmla="*/ 104775 h 820"/>
                <a:gd name="T82" fmla="*/ 758825 w 804"/>
                <a:gd name="T83" fmla="*/ 231775 h 820"/>
                <a:gd name="T84" fmla="*/ 804863 w 804"/>
                <a:gd name="T85" fmla="*/ 287338 h 820"/>
                <a:gd name="T86" fmla="*/ 758825 w 804"/>
                <a:gd name="T87" fmla="*/ 381000 h 820"/>
                <a:gd name="T88" fmla="*/ 815975 w 804"/>
                <a:gd name="T89" fmla="*/ 403225 h 820"/>
                <a:gd name="T90" fmla="*/ 862013 w 804"/>
                <a:gd name="T91" fmla="*/ 427038 h 820"/>
                <a:gd name="T92" fmla="*/ 898525 w 804"/>
                <a:gd name="T93" fmla="*/ 601663 h 820"/>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w 804"/>
                <a:gd name="T142" fmla="*/ 0 h 820"/>
                <a:gd name="T143" fmla="*/ 0 w 804"/>
                <a:gd name="T144" fmla="*/ 0 h 8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04" h="820">
                  <a:moveTo>
                    <a:pt x="776" y="632"/>
                  </a:moveTo>
                  <a:lnTo>
                    <a:pt x="797" y="559"/>
                  </a:lnTo>
                  <a:lnTo>
                    <a:pt x="804" y="501"/>
                  </a:lnTo>
                  <a:lnTo>
                    <a:pt x="804" y="444"/>
                  </a:lnTo>
                  <a:lnTo>
                    <a:pt x="791" y="379"/>
                  </a:lnTo>
                  <a:lnTo>
                    <a:pt x="762" y="283"/>
                  </a:lnTo>
                  <a:lnTo>
                    <a:pt x="710" y="204"/>
                  </a:lnTo>
                  <a:lnTo>
                    <a:pt x="660" y="123"/>
                  </a:lnTo>
                  <a:lnTo>
                    <a:pt x="632" y="94"/>
                  </a:lnTo>
                  <a:lnTo>
                    <a:pt x="595" y="66"/>
                  </a:lnTo>
                  <a:lnTo>
                    <a:pt x="559" y="50"/>
                  </a:lnTo>
                  <a:lnTo>
                    <a:pt x="522" y="29"/>
                  </a:lnTo>
                  <a:lnTo>
                    <a:pt x="442" y="0"/>
                  </a:lnTo>
                  <a:lnTo>
                    <a:pt x="543" y="73"/>
                  </a:lnTo>
                  <a:lnTo>
                    <a:pt x="632" y="152"/>
                  </a:lnTo>
                  <a:lnTo>
                    <a:pt x="551" y="102"/>
                  </a:lnTo>
                  <a:lnTo>
                    <a:pt x="478" y="50"/>
                  </a:lnTo>
                  <a:lnTo>
                    <a:pt x="478" y="58"/>
                  </a:lnTo>
                  <a:lnTo>
                    <a:pt x="478" y="73"/>
                  </a:lnTo>
                  <a:lnTo>
                    <a:pt x="376" y="45"/>
                  </a:lnTo>
                  <a:lnTo>
                    <a:pt x="319" y="29"/>
                  </a:lnTo>
                  <a:lnTo>
                    <a:pt x="246" y="29"/>
                  </a:lnTo>
                  <a:lnTo>
                    <a:pt x="246" y="45"/>
                  </a:lnTo>
                  <a:lnTo>
                    <a:pt x="253" y="50"/>
                  </a:lnTo>
                  <a:lnTo>
                    <a:pt x="188" y="81"/>
                  </a:lnTo>
                  <a:lnTo>
                    <a:pt x="138" y="102"/>
                  </a:lnTo>
                  <a:lnTo>
                    <a:pt x="94" y="139"/>
                  </a:lnTo>
                  <a:lnTo>
                    <a:pt x="58" y="189"/>
                  </a:lnTo>
                  <a:lnTo>
                    <a:pt x="36" y="233"/>
                  </a:lnTo>
                  <a:lnTo>
                    <a:pt x="21" y="269"/>
                  </a:lnTo>
                  <a:lnTo>
                    <a:pt x="0" y="348"/>
                  </a:lnTo>
                  <a:lnTo>
                    <a:pt x="0" y="436"/>
                  </a:lnTo>
                  <a:lnTo>
                    <a:pt x="21" y="515"/>
                  </a:lnTo>
                  <a:lnTo>
                    <a:pt x="50" y="588"/>
                  </a:lnTo>
                  <a:lnTo>
                    <a:pt x="102" y="653"/>
                  </a:lnTo>
                  <a:lnTo>
                    <a:pt x="152" y="705"/>
                  </a:lnTo>
                  <a:lnTo>
                    <a:pt x="217" y="741"/>
                  </a:lnTo>
                  <a:lnTo>
                    <a:pt x="180" y="741"/>
                  </a:lnTo>
                  <a:lnTo>
                    <a:pt x="130" y="734"/>
                  </a:lnTo>
                  <a:lnTo>
                    <a:pt x="175" y="755"/>
                  </a:lnTo>
                  <a:lnTo>
                    <a:pt x="217" y="770"/>
                  </a:lnTo>
                  <a:lnTo>
                    <a:pt x="298" y="783"/>
                  </a:lnTo>
                  <a:lnTo>
                    <a:pt x="370" y="783"/>
                  </a:lnTo>
                  <a:lnTo>
                    <a:pt x="457" y="770"/>
                  </a:lnTo>
                  <a:lnTo>
                    <a:pt x="405" y="791"/>
                  </a:lnTo>
                  <a:lnTo>
                    <a:pt x="355" y="806"/>
                  </a:lnTo>
                  <a:lnTo>
                    <a:pt x="274" y="806"/>
                  </a:lnTo>
                  <a:lnTo>
                    <a:pt x="159" y="799"/>
                  </a:lnTo>
                  <a:lnTo>
                    <a:pt x="196" y="814"/>
                  </a:lnTo>
                  <a:lnTo>
                    <a:pt x="240" y="820"/>
                  </a:lnTo>
                  <a:lnTo>
                    <a:pt x="340" y="820"/>
                  </a:lnTo>
                  <a:lnTo>
                    <a:pt x="405" y="820"/>
                  </a:lnTo>
                  <a:lnTo>
                    <a:pt x="470" y="806"/>
                  </a:lnTo>
                  <a:lnTo>
                    <a:pt x="530" y="791"/>
                  </a:lnTo>
                  <a:lnTo>
                    <a:pt x="572" y="770"/>
                  </a:lnTo>
                  <a:lnTo>
                    <a:pt x="624" y="755"/>
                  </a:lnTo>
                  <a:lnTo>
                    <a:pt x="660" y="718"/>
                  </a:lnTo>
                  <a:lnTo>
                    <a:pt x="697" y="682"/>
                  </a:lnTo>
                  <a:lnTo>
                    <a:pt x="726" y="640"/>
                  </a:lnTo>
                  <a:lnTo>
                    <a:pt x="731" y="616"/>
                  </a:lnTo>
                  <a:lnTo>
                    <a:pt x="739" y="574"/>
                  </a:lnTo>
                  <a:lnTo>
                    <a:pt x="739" y="522"/>
                  </a:lnTo>
                  <a:lnTo>
                    <a:pt x="731" y="501"/>
                  </a:lnTo>
                  <a:lnTo>
                    <a:pt x="726" y="480"/>
                  </a:lnTo>
                  <a:lnTo>
                    <a:pt x="726" y="450"/>
                  </a:lnTo>
                  <a:lnTo>
                    <a:pt x="739" y="457"/>
                  </a:lnTo>
                  <a:lnTo>
                    <a:pt x="747" y="465"/>
                  </a:lnTo>
                  <a:lnTo>
                    <a:pt x="762" y="538"/>
                  </a:lnTo>
                  <a:lnTo>
                    <a:pt x="768" y="494"/>
                  </a:lnTo>
                  <a:lnTo>
                    <a:pt x="762" y="450"/>
                  </a:lnTo>
                  <a:lnTo>
                    <a:pt x="747" y="421"/>
                  </a:lnTo>
                  <a:lnTo>
                    <a:pt x="731" y="400"/>
                  </a:lnTo>
                  <a:lnTo>
                    <a:pt x="731" y="392"/>
                  </a:lnTo>
                  <a:lnTo>
                    <a:pt x="739" y="400"/>
                  </a:lnTo>
                  <a:lnTo>
                    <a:pt x="762" y="407"/>
                  </a:lnTo>
                  <a:lnTo>
                    <a:pt x="768" y="421"/>
                  </a:lnTo>
                  <a:lnTo>
                    <a:pt x="783" y="457"/>
                  </a:lnTo>
                  <a:lnTo>
                    <a:pt x="791" y="501"/>
                  </a:lnTo>
                  <a:lnTo>
                    <a:pt x="783" y="545"/>
                  </a:lnTo>
                  <a:lnTo>
                    <a:pt x="783" y="632"/>
                  </a:lnTo>
                  <a:lnTo>
                    <a:pt x="776" y="632"/>
                  </a:lnTo>
                  <a:lnTo>
                    <a:pt x="559" y="421"/>
                  </a:lnTo>
                  <a:lnTo>
                    <a:pt x="543" y="501"/>
                  </a:lnTo>
                  <a:lnTo>
                    <a:pt x="514" y="559"/>
                  </a:lnTo>
                  <a:lnTo>
                    <a:pt x="501" y="580"/>
                  </a:lnTo>
                  <a:lnTo>
                    <a:pt x="470" y="603"/>
                  </a:lnTo>
                  <a:lnTo>
                    <a:pt x="399" y="640"/>
                  </a:lnTo>
                  <a:lnTo>
                    <a:pt x="334" y="632"/>
                  </a:lnTo>
                  <a:lnTo>
                    <a:pt x="269" y="611"/>
                  </a:lnTo>
                  <a:lnTo>
                    <a:pt x="217" y="580"/>
                  </a:lnTo>
                  <a:lnTo>
                    <a:pt x="180" y="545"/>
                  </a:lnTo>
                  <a:lnTo>
                    <a:pt x="159" y="501"/>
                  </a:lnTo>
                  <a:lnTo>
                    <a:pt x="138" y="465"/>
                  </a:lnTo>
                  <a:lnTo>
                    <a:pt x="130" y="428"/>
                  </a:lnTo>
                  <a:lnTo>
                    <a:pt x="130" y="392"/>
                  </a:lnTo>
                  <a:lnTo>
                    <a:pt x="130" y="334"/>
                  </a:lnTo>
                  <a:lnTo>
                    <a:pt x="138" y="298"/>
                  </a:lnTo>
                  <a:lnTo>
                    <a:pt x="152" y="261"/>
                  </a:lnTo>
                  <a:lnTo>
                    <a:pt x="167" y="240"/>
                  </a:lnTo>
                  <a:lnTo>
                    <a:pt x="217" y="204"/>
                  </a:lnTo>
                  <a:lnTo>
                    <a:pt x="282" y="160"/>
                  </a:lnTo>
                  <a:lnTo>
                    <a:pt x="298" y="160"/>
                  </a:lnTo>
                  <a:lnTo>
                    <a:pt x="298" y="152"/>
                  </a:lnTo>
                  <a:lnTo>
                    <a:pt x="240" y="167"/>
                  </a:lnTo>
                  <a:lnTo>
                    <a:pt x="196" y="196"/>
                  </a:lnTo>
                  <a:lnTo>
                    <a:pt x="152" y="233"/>
                  </a:lnTo>
                  <a:lnTo>
                    <a:pt x="115" y="269"/>
                  </a:lnTo>
                  <a:lnTo>
                    <a:pt x="115" y="277"/>
                  </a:lnTo>
                  <a:lnTo>
                    <a:pt x="109" y="277"/>
                  </a:lnTo>
                  <a:lnTo>
                    <a:pt x="130" y="233"/>
                  </a:lnTo>
                  <a:lnTo>
                    <a:pt x="159" y="189"/>
                  </a:lnTo>
                  <a:lnTo>
                    <a:pt x="196" y="160"/>
                  </a:lnTo>
                  <a:lnTo>
                    <a:pt x="240" y="139"/>
                  </a:lnTo>
                  <a:lnTo>
                    <a:pt x="274" y="123"/>
                  </a:lnTo>
                  <a:lnTo>
                    <a:pt x="319" y="110"/>
                  </a:lnTo>
                  <a:lnTo>
                    <a:pt x="376" y="102"/>
                  </a:lnTo>
                  <a:lnTo>
                    <a:pt x="370" y="94"/>
                  </a:lnTo>
                  <a:lnTo>
                    <a:pt x="347" y="87"/>
                  </a:lnTo>
                  <a:lnTo>
                    <a:pt x="326" y="81"/>
                  </a:lnTo>
                  <a:lnTo>
                    <a:pt x="311" y="73"/>
                  </a:lnTo>
                  <a:lnTo>
                    <a:pt x="340" y="66"/>
                  </a:lnTo>
                  <a:lnTo>
                    <a:pt x="370" y="58"/>
                  </a:lnTo>
                  <a:lnTo>
                    <a:pt x="413" y="66"/>
                  </a:lnTo>
                  <a:lnTo>
                    <a:pt x="493" y="94"/>
                  </a:lnTo>
                  <a:lnTo>
                    <a:pt x="486" y="123"/>
                  </a:lnTo>
                  <a:lnTo>
                    <a:pt x="478" y="146"/>
                  </a:lnTo>
                  <a:lnTo>
                    <a:pt x="478" y="181"/>
                  </a:lnTo>
                  <a:lnTo>
                    <a:pt x="501" y="175"/>
                  </a:lnTo>
                  <a:lnTo>
                    <a:pt x="507" y="181"/>
                  </a:lnTo>
                  <a:lnTo>
                    <a:pt x="478" y="212"/>
                  </a:lnTo>
                  <a:lnTo>
                    <a:pt x="449" y="233"/>
                  </a:lnTo>
                  <a:lnTo>
                    <a:pt x="478" y="240"/>
                  </a:lnTo>
                  <a:lnTo>
                    <a:pt x="501" y="240"/>
                  </a:lnTo>
                  <a:lnTo>
                    <a:pt x="514" y="248"/>
                  </a:lnTo>
                  <a:lnTo>
                    <a:pt x="514" y="254"/>
                  </a:lnTo>
                  <a:lnTo>
                    <a:pt x="522" y="261"/>
                  </a:lnTo>
                  <a:lnTo>
                    <a:pt x="530" y="261"/>
                  </a:lnTo>
                  <a:lnTo>
                    <a:pt x="543" y="269"/>
                  </a:lnTo>
                  <a:lnTo>
                    <a:pt x="551" y="290"/>
                  </a:lnTo>
                  <a:lnTo>
                    <a:pt x="566" y="327"/>
                  </a:lnTo>
                  <a:lnTo>
                    <a:pt x="566" y="379"/>
                  </a:lnTo>
                  <a:lnTo>
                    <a:pt x="559" y="421"/>
                  </a:lnTo>
                  <a:lnTo>
                    <a:pt x="776" y="632"/>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20" name="フリーフォーム 19"/>
            <p:cNvSpPr>
              <a:spLocks/>
            </p:cNvSpPr>
            <p:nvPr/>
          </p:nvSpPr>
          <p:spPr bwMode="auto">
            <a:xfrm>
              <a:off x="7358082" y="4714884"/>
              <a:ext cx="251974" cy="453319"/>
            </a:xfrm>
            <a:custGeom>
              <a:avLst/>
              <a:gdLst>
                <a:gd name="T0" fmla="*/ 0 w 144"/>
                <a:gd name="T1" fmla="*/ 0 h 261"/>
                <a:gd name="T2" fmla="*/ 66675 w 144"/>
                <a:gd name="T3" fmla="*/ 149225 h 261"/>
                <a:gd name="T4" fmla="*/ 138113 w 144"/>
                <a:gd name="T5" fmla="*/ 274638 h 261"/>
                <a:gd name="T6" fmla="*/ 207963 w 144"/>
                <a:gd name="T7" fmla="*/ 357188 h 261"/>
                <a:gd name="T8" fmla="*/ 228600 w 144"/>
                <a:gd name="T9" fmla="*/ 414338 h 261"/>
                <a:gd name="T10" fmla="*/ 125413 w 144"/>
                <a:gd name="T11" fmla="*/ 331788 h 261"/>
                <a:gd name="T12" fmla="*/ 92075 w 144"/>
                <a:gd name="T13" fmla="*/ 274638 h 261"/>
                <a:gd name="T14" fmla="*/ 46038 w 144"/>
                <a:gd name="T15" fmla="*/ 195263 h 261"/>
                <a:gd name="T16" fmla="*/ 12700 w 144"/>
                <a:gd name="T17" fmla="*/ 103188 h 261"/>
                <a:gd name="T18" fmla="*/ 12700 w 144"/>
                <a:gd name="T19" fmla="*/ 0 h 261"/>
                <a:gd name="T20" fmla="*/ 0 w 144"/>
                <a:gd name="T21" fmla="*/ 0 h 261"/>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144"/>
                <a:gd name="T34" fmla="*/ 0 h 261"/>
                <a:gd name="T35" fmla="*/ 0 w 144"/>
                <a:gd name="T36" fmla="*/ 0 h 2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4" h="261">
                  <a:moveTo>
                    <a:pt x="0" y="0"/>
                  </a:moveTo>
                  <a:lnTo>
                    <a:pt x="42" y="94"/>
                  </a:lnTo>
                  <a:lnTo>
                    <a:pt x="87" y="173"/>
                  </a:lnTo>
                  <a:lnTo>
                    <a:pt x="131" y="225"/>
                  </a:lnTo>
                  <a:lnTo>
                    <a:pt x="144" y="261"/>
                  </a:lnTo>
                  <a:lnTo>
                    <a:pt x="79" y="209"/>
                  </a:lnTo>
                  <a:lnTo>
                    <a:pt x="58" y="173"/>
                  </a:lnTo>
                  <a:lnTo>
                    <a:pt x="29" y="123"/>
                  </a:lnTo>
                  <a:lnTo>
                    <a:pt x="8" y="65"/>
                  </a:lnTo>
                  <a:lnTo>
                    <a:pt x="8" y="0"/>
                  </a:lnTo>
                  <a:lnTo>
                    <a:pt x="0"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gr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28612"/>
            <a:ext cx="8229600" cy="1143000"/>
          </a:xfrm>
        </p:spPr>
        <p:txBody>
          <a:bodyPr/>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7200" y="1601169"/>
            <a:ext cx="8229600" cy="4687200"/>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31" name="日付プレースホルダー 30"/>
          <p:cNvSpPr>
            <a:spLocks noGrp="1"/>
          </p:cNvSpPr>
          <p:nvPr>
            <p:ph type="dt" sz="half" idx="10"/>
          </p:nvPr>
        </p:nvSpPr>
        <p:spPr>
          <a:xfrm>
            <a:off x="0" y="0"/>
            <a:ext cx="2133600" cy="360000"/>
          </a:xfrm>
        </p:spPr>
        <p:txBody>
          <a:bodyPr/>
          <a:lstStyle/>
          <a:p>
            <a:fld id="{8FC4B583-5345-0741-B08B-D5039F553F15}" type="datetimeFigureOut">
              <a:rPr lang="ja-JP" altLang="en-US" smtClean="0"/>
              <a:pPr/>
              <a:t>14.11.29</a:t>
            </a:fld>
            <a:endParaRPr lang="ja-JP" altLang="en-US" dirty="0"/>
          </a:p>
        </p:txBody>
      </p:sp>
      <p:sp>
        <p:nvSpPr>
          <p:cNvPr id="32" name="フッター プレースホルダー 31"/>
          <p:cNvSpPr>
            <a:spLocks noGrp="1"/>
          </p:cNvSpPr>
          <p:nvPr>
            <p:ph type="ftr" sz="quarter" idx="11"/>
          </p:nvPr>
        </p:nvSpPr>
        <p:spPr>
          <a:xfrm>
            <a:off x="2199600" y="0"/>
            <a:ext cx="4500000" cy="361347"/>
          </a:xfrm>
        </p:spPr>
        <p:txBody>
          <a:bodyPr/>
          <a:lstStyle/>
          <a:p>
            <a:endParaRPr lang="ja-JP" altLang="en-US" dirty="0"/>
          </a:p>
        </p:txBody>
      </p:sp>
      <p:sp>
        <p:nvSpPr>
          <p:cNvPr id="33" name="スライド番号プレースホルダー 32"/>
          <p:cNvSpPr>
            <a:spLocks noGrp="1"/>
          </p:cNvSpPr>
          <p:nvPr>
            <p:ph type="sldNum" sz="quarter" idx="12"/>
          </p:nvPr>
        </p:nvSpPr>
        <p:spPr>
          <a:xfrm>
            <a:off x="7714800" y="0"/>
            <a:ext cx="1429200" cy="360000"/>
          </a:xfrm>
        </p:spPr>
        <p:txBody>
          <a:bodyPr/>
          <a:lstStyle>
            <a:lvl1pPr algn="ctr">
              <a:defRPr/>
            </a:lvl1pPr>
          </a:lstStyle>
          <a:p>
            <a:fld id="{F45074B9-48AD-BE4A-B52E-E4BFB8E3927E}" type="slidenum">
              <a:rPr lang="ja-JP" altLang="en-US" smtClean="0"/>
              <a:pPr/>
              <a:t>‹#›</a:t>
            </a:fld>
            <a:endParaRPr lang="ja-JP"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500045"/>
            <a:ext cx="2057400" cy="5929352"/>
          </a:xfrm>
        </p:spPr>
        <p:txBody>
          <a:bodyPr vert="eaVert"/>
          <a:lstStyle/>
          <a:p>
            <a:r>
              <a:rPr kumimoji="0" lang="ja-JP" altLang="en-US" smtClean="0"/>
              <a:t>マスター タイトルの書式設定</a:t>
            </a:r>
            <a:endParaRPr kumimoji="0" lang="en-US"/>
          </a:p>
        </p:txBody>
      </p:sp>
      <p:sp>
        <p:nvSpPr>
          <p:cNvPr id="3" name="縦書きテキスト プレースホルダー 2"/>
          <p:cNvSpPr>
            <a:spLocks noGrp="1"/>
          </p:cNvSpPr>
          <p:nvPr>
            <p:ph type="body" orient="vert" idx="1"/>
          </p:nvPr>
        </p:nvSpPr>
        <p:spPr>
          <a:xfrm>
            <a:off x="455556" y="500044"/>
            <a:ext cx="6019800" cy="5929353"/>
          </a:xfrm>
        </p:spPr>
        <p:txBody>
          <a:bodyPr vert="eaVert"/>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24" name="日付プレースホルダー 23"/>
          <p:cNvSpPr>
            <a:spLocks noGrp="1"/>
          </p:cNvSpPr>
          <p:nvPr>
            <p:ph type="dt" sz="half" idx="10"/>
          </p:nvPr>
        </p:nvSpPr>
        <p:spPr>
          <a:xfrm>
            <a:off x="0" y="0"/>
            <a:ext cx="2133600" cy="360000"/>
          </a:xfrm>
        </p:spPr>
        <p:txBody>
          <a:bodyPr/>
          <a:lstStyle/>
          <a:p>
            <a:fld id="{8FC4B583-5345-0741-B08B-D5039F553F15}" type="datetimeFigureOut">
              <a:rPr lang="ja-JP" altLang="en-US" smtClean="0"/>
              <a:pPr/>
              <a:t>14.11.29</a:t>
            </a:fld>
            <a:endParaRPr lang="ja-JP" altLang="en-US" dirty="0"/>
          </a:p>
        </p:txBody>
      </p:sp>
      <p:sp>
        <p:nvSpPr>
          <p:cNvPr id="25" name="フッター プレースホルダー 24"/>
          <p:cNvSpPr>
            <a:spLocks noGrp="1"/>
          </p:cNvSpPr>
          <p:nvPr>
            <p:ph type="ftr" sz="quarter" idx="11"/>
          </p:nvPr>
        </p:nvSpPr>
        <p:spPr>
          <a:xfrm>
            <a:off x="2199600" y="0"/>
            <a:ext cx="4500000" cy="361347"/>
          </a:xfrm>
        </p:spPr>
        <p:txBody>
          <a:bodyPr/>
          <a:lstStyle/>
          <a:p>
            <a:endParaRPr lang="ja-JP" altLang="en-US" dirty="0"/>
          </a:p>
        </p:txBody>
      </p:sp>
      <p:sp>
        <p:nvSpPr>
          <p:cNvPr id="26" name="スライド番号プレースホルダー 25"/>
          <p:cNvSpPr>
            <a:spLocks noGrp="1"/>
          </p:cNvSpPr>
          <p:nvPr>
            <p:ph type="sldNum" sz="quarter" idx="12"/>
          </p:nvPr>
        </p:nvSpPr>
        <p:spPr>
          <a:xfrm>
            <a:off x="7714800" y="0"/>
            <a:ext cx="1429200" cy="360000"/>
          </a:xfrm>
        </p:spPr>
        <p:txBody>
          <a:bodyPr/>
          <a:lstStyle>
            <a:lvl1pPr algn="ctr">
              <a:defRPr/>
            </a:lvl1pPr>
          </a:lstStyle>
          <a:p>
            <a:fld id="{F45074B9-48AD-BE4A-B52E-E4BFB8E3927E}" type="slidenum">
              <a:rPr lang="ja-JP" altLang="en-US" smtClean="0"/>
              <a:pPr/>
              <a:t>‹#›</a:t>
            </a:fld>
            <a:endParaRPr lang="ja-JP"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28604"/>
            <a:ext cx="8229600" cy="1143000"/>
          </a:xfrm>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a:xfrm>
            <a:off x="428596" y="1614477"/>
            <a:ext cx="8229600" cy="4687200"/>
          </a:xfrm>
        </p:spPr>
        <p:txBody>
          <a:body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a:xfrm>
            <a:off x="0" y="0"/>
            <a:ext cx="2133600" cy="360000"/>
          </a:xfrm>
        </p:spPr>
        <p:txBody>
          <a:bodyPr/>
          <a:lstStyle/>
          <a:p>
            <a:fld id="{8FC4B583-5345-0741-B08B-D5039F553F15}" type="datetimeFigureOut">
              <a:rPr lang="ja-JP" altLang="en-US" smtClean="0"/>
              <a:pPr/>
              <a:t>14.11.29</a:t>
            </a:fld>
            <a:endParaRPr lang="ja-JP" altLang="en-US" dirty="0"/>
          </a:p>
        </p:txBody>
      </p:sp>
      <p:sp>
        <p:nvSpPr>
          <p:cNvPr id="5" name="フッター プレースホルダー 4"/>
          <p:cNvSpPr>
            <a:spLocks noGrp="1"/>
          </p:cNvSpPr>
          <p:nvPr>
            <p:ph type="ftr" sz="quarter" idx="11"/>
          </p:nvPr>
        </p:nvSpPr>
        <p:spPr>
          <a:xfrm>
            <a:off x="2199599" y="0"/>
            <a:ext cx="4500000" cy="360000"/>
          </a:xfrm>
        </p:spPr>
        <p:txBody>
          <a:bodyPr/>
          <a:lstStyle/>
          <a:p>
            <a:endParaRPr lang="ja-JP" altLang="en-US" dirty="0"/>
          </a:p>
        </p:txBody>
      </p:sp>
      <p:sp>
        <p:nvSpPr>
          <p:cNvPr id="6" name="スライド番号プレースホルダー 5"/>
          <p:cNvSpPr>
            <a:spLocks noGrp="1"/>
          </p:cNvSpPr>
          <p:nvPr>
            <p:ph type="sldNum" sz="quarter" idx="12"/>
          </p:nvPr>
        </p:nvSpPr>
        <p:spPr>
          <a:xfrm>
            <a:off x="7714800" y="0"/>
            <a:ext cx="1429200" cy="360000"/>
          </a:xfrm>
        </p:spPr>
        <p:txBody>
          <a:bodyPr/>
          <a:lstStyle>
            <a:lvl1pPr algn="ctr">
              <a:defRPr/>
            </a:lvl1pPr>
          </a:lstStyle>
          <a:p>
            <a:fld id="{F45074B9-48AD-BE4A-B52E-E4BFB8E3927E}" type="slidenum">
              <a:rPr lang="ja-JP" altLang="en-US" smtClean="0"/>
              <a:pPr/>
              <a:t>‹#›</a:t>
            </a:fld>
            <a:endParaRPr lang="ja-JP" alt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セクション見出し">
    <p:bg>
      <p:bgRef idx="1003">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82544" y="2698740"/>
            <a:ext cx="7772400" cy="1362075"/>
          </a:xfrm>
        </p:spPr>
        <p:txBody>
          <a:bodyPr anchor="t"/>
          <a:lstStyle>
            <a:lvl1pPr algn="l">
              <a:defRPr sz="4000" b="1" cap="all"/>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82544" y="1176322"/>
            <a:ext cx="7772400" cy="1500187"/>
          </a:xfrm>
        </p:spPr>
        <p:txBody>
          <a:bodyPr anchor="b"/>
          <a:lstStyle>
            <a:lvl1pPr marL="0" indent="0">
              <a:buNone/>
              <a:defRPr sz="2000" baseline="0">
                <a:solidFill>
                  <a:schemeClr val="tx2"/>
                </a:solidFill>
              </a:defRPr>
            </a:lvl1pPr>
            <a:lvl2pPr marL="457200" indent="0">
              <a:buNone/>
              <a:defRPr sz="1800">
                <a:solidFill>
                  <a:schemeClr val="tx2"/>
                </a:solidFill>
              </a:defRPr>
            </a:lvl2pPr>
            <a:lvl3pPr marL="914400" indent="0">
              <a:buNone/>
              <a:defRPr sz="1600">
                <a:solidFill>
                  <a:schemeClr val="tx2"/>
                </a:solidFill>
              </a:defRPr>
            </a:lvl3pPr>
            <a:lvl4pPr marL="1371600" indent="0">
              <a:buNone/>
              <a:defRPr sz="1400">
                <a:solidFill>
                  <a:schemeClr val="tx2"/>
                </a:solidFill>
              </a:defRPr>
            </a:lvl4pPr>
            <a:lvl5pPr marL="1828800" indent="0">
              <a:buNone/>
              <a:defRPr sz="1400">
                <a:solidFill>
                  <a:schemeClr val="tx2"/>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日付プレースホルダー 3"/>
          <p:cNvSpPr>
            <a:spLocks noGrp="1"/>
          </p:cNvSpPr>
          <p:nvPr>
            <p:ph type="dt" sz="half" idx="10"/>
          </p:nvPr>
        </p:nvSpPr>
        <p:spPr>
          <a:xfrm>
            <a:off x="0" y="0"/>
            <a:ext cx="2133600" cy="360000"/>
          </a:xfrm>
        </p:spPr>
        <p:txBody>
          <a:bodyPr/>
          <a:lstStyle/>
          <a:p>
            <a:fld id="{8FC4B583-5345-0741-B08B-D5039F553F15}" type="datetimeFigureOut">
              <a:rPr lang="ja-JP" altLang="en-US" smtClean="0"/>
              <a:pPr/>
              <a:t>14.11.29</a:t>
            </a:fld>
            <a:endParaRPr lang="ja-JP" altLang="en-US" dirty="0"/>
          </a:p>
        </p:txBody>
      </p:sp>
      <p:sp>
        <p:nvSpPr>
          <p:cNvPr id="5" name="フッター プレースホルダー 4"/>
          <p:cNvSpPr>
            <a:spLocks noGrp="1"/>
          </p:cNvSpPr>
          <p:nvPr>
            <p:ph type="ftr" sz="quarter" idx="11"/>
          </p:nvPr>
        </p:nvSpPr>
        <p:spPr>
          <a:xfrm>
            <a:off x="2199600" y="0"/>
            <a:ext cx="4500000" cy="360000"/>
          </a:xfrm>
        </p:spPr>
        <p:txBody>
          <a:bodyPr/>
          <a:lstStyle/>
          <a:p>
            <a:endParaRPr lang="ja-JP" altLang="en-US" dirty="0"/>
          </a:p>
        </p:txBody>
      </p:sp>
      <p:sp>
        <p:nvSpPr>
          <p:cNvPr id="6" name="スライド番号プレースホルダー 5"/>
          <p:cNvSpPr>
            <a:spLocks noGrp="1"/>
          </p:cNvSpPr>
          <p:nvPr>
            <p:ph type="sldNum" sz="quarter" idx="12"/>
          </p:nvPr>
        </p:nvSpPr>
        <p:spPr>
          <a:xfrm>
            <a:off x="7714800" y="0"/>
            <a:ext cx="1429200" cy="360000"/>
          </a:xfrm>
        </p:spPr>
        <p:txBody>
          <a:bodyPr/>
          <a:lstStyle>
            <a:lvl1pPr algn="ctr">
              <a:defRPr/>
            </a:lvl1pPr>
          </a:lstStyle>
          <a:p>
            <a:fld id="{F45074B9-48AD-BE4A-B52E-E4BFB8E3927E}" type="slidenum">
              <a:rPr lang="ja-JP" altLang="en-US" smtClean="0"/>
              <a:pPr/>
              <a:t>‹#›</a:t>
            </a:fld>
            <a:endParaRPr lang="ja-JP" altLang="en-US" dirty="0"/>
          </a:p>
        </p:txBody>
      </p:sp>
      <p:grpSp>
        <p:nvGrpSpPr>
          <p:cNvPr id="7" name="グループ化 6"/>
          <p:cNvGrpSpPr>
            <a:grpSpLocks/>
          </p:cNvGrpSpPr>
          <p:nvPr/>
        </p:nvGrpSpPr>
        <p:grpSpPr bwMode="auto">
          <a:xfrm>
            <a:off x="-16016" y="0"/>
            <a:ext cx="9144000" cy="6858024"/>
            <a:chOff x="-129" y="-42"/>
            <a:chExt cx="6177" cy="4355"/>
          </a:xfrm>
        </p:grpSpPr>
        <p:sp>
          <p:nvSpPr>
            <p:cNvPr id="24" name="フリーフォーム 23"/>
            <p:cNvSpPr>
              <a:spLocks/>
            </p:cNvSpPr>
            <p:nvPr/>
          </p:nvSpPr>
          <p:spPr bwMode="auto">
            <a:xfrm>
              <a:off x="-122" y="-42"/>
              <a:ext cx="5811" cy="4091"/>
            </a:xfrm>
            <a:custGeom>
              <a:avLst/>
              <a:gdLst/>
              <a:ahLst/>
              <a:cxnLst>
                <a:cxn ang="0">
                  <a:pos x="0" y="4069"/>
                </a:cxn>
                <a:cxn ang="0">
                  <a:pos x="161" y="4084"/>
                </a:cxn>
                <a:cxn ang="0">
                  <a:pos x="344" y="4084"/>
                </a:cxn>
                <a:cxn ang="0">
                  <a:pos x="593" y="4091"/>
                </a:cxn>
                <a:cxn ang="0">
                  <a:pos x="893" y="4084"/>
                </a:cxn>
                <a:cxn ang="0">
                  <a:pos x="1230" y="4069"/>
                </a:cxn>
                <a:cxn ang="0">
                  <a:pos x="1588" y="4033"/>
                </a:cxn>
                <a:cxn ang="0">
                  <a:pos x="1991" y="3996"/>
                </a:cxn>
                <a:cxn ang="0">
                  <a:pos x="2196" y="3959"/>
                </a:cxn>
                <a:cxn ang="0">
                  <a:pos x="2408" y="3923"/>
                </a:cxn>
                <a:cxn ang="0">
                  <a:pos x="2613" y="3879"/>
                </a:cxn>
                <a:cxn ang="0">
                  <a:pos x="2832" y="3828"/>
                </a:cxn>
                <a:cxn ang="0">
                  <a:pos x="3052" y="3776"/>
                </a:cxn>
                <a:cxn ang="0">
                  <a:pos x="3257" y="3718"/>
                </a:cxn>
                <a:cxn ang="0">
                  <a:pos x="3469" y="3645"/>
                </a:cxn>
                <a:cxn ang="0">
                  <a:pos x="3681" y="3572"/>
                </a:cxn>
                <a:cxn ang="0">
                  <a:pos x="3886" y="3484"/>
                </a:cxn>
                <a:cxn ang="0">
                  <a:pos x="4084" y="3381"/>
                </a:cxn>
                <a:cxn ang="0">
                  <a:pos x="4274" y="3279"/>
                </a:cxn>
                <a:cxn ang="0">
                  <a:pos x="4465" y="3169"/>
                </a:cxn>
                <a:cxn ang="0">
                  <a:pos x="4648" y="3037"/>
                </a:cxn>
                <a:cxn ang="0">
                  <a:pos x="4816" y="2898"/>
                </a:cxn>
                <a:cxn ang="0">
                  <a:pos x="4970" y="2759"/>
                </a:cxn>
                <a:cxn ang="0">
                  <a:pos x="5123" y="2591"/>
                </a:cxn>
                <a:cxn ang="0">
                  <a:pos x="5189" y="2510"/>
                </a:cxn>
                <a:cxn ang="0">
                  <a:pos x="5262" y="2415"/>
                </a:cxn>
                <a:cxn ang="0">
                  <a:pos x="5350" y="2269"/>
                </a:cxn>
                <a:cxn ang="0">
                  <a:pos x="5453" y="2093"/>
                </a:cxn>
                <a:cxn ang="0">
                  <a:pos x="5555" y="1873"/>
                </a:cxn>
                <a:cxn ang="0">
                  <a:pos x="5606" y="1756"/>
                </a:cxn>
                <a:cxn ang="0">
                  <a:pos x="5658" y="1625"/>
                </a:cxn>
                <a:cxn ang="0">
                  <a:pos x="5709" y="1485"/>
                </a:cxn>
                <a:cxn ang="0">
                  <a:pos x="5745" y="1332"/>
                </a:cxn>
                <a:cxn ang="0">
                  <a:pos x="5775" y="1207"/>
                </a:cxn>
                <a:cxn ang="0">
                  <a:pos x="5789" y="1068"/>
                </a:cxn>
                <a:cxn ang="0">
                  <a:pos x="5804" y="893"/>
                </a:cxn>
                <a:cxn ang="0">
                  <a:pos x="5811" y="790"/>
                </a:cxn>
                <a:cxn ang="0">
                  <a:pos x="5804" y="695"/>
                </a:cxn>
                <a:cxn ang="0">
                  <a:pos x="5797" y="578"/>
                </a:cxn>
                <a:cxn ang="0">
                  <a:pos x="5782" y="461"/>
                </a:cxn>
                <a:cxn ang="0">
                  <a:pos x="5760" y="344"/>
                </a:cxn>
                <a:cxn ang="0">
                  <a:pos x="5738" y="227"/>
                </a:cxn>
                <a:cxn ang="0">
                  <a:pos x="5694" y="109"/>
                </a:cxn>
                <a:cxn ang="0">
                  <a:pos x="5643" y="0"/>
                </a:cxn>
              </a:cxnLst>
              <a:rect l="0" t="0" r="0" b="0"/>
              <a:pathLst>
                <a:path w="5811" h="4091">
                  <a:moveTo>
                    <a:pt x="0" y="4069"/>
                  </a:moveTo>
                  <a:lnTo>
                    <a:pt x="161" y="4084"/>
                  </a:lnTo>
                  <a:lnTo>
                    <a:pt x="344" y="4084"/>
                  </a:lnTo>
                  <a:lnTo>
                    <a:pt x="593" y="4091"/>
                  </a:lnTo>
                  <a:lnTo>
                    <a:pt x="893" y="4084"/>
                  </a:lnTo>
                  <a:lnTo>
                    <a:pt x="1230" y="4069"/>
                  </a:lnTo>
                  <a:lnTo>
                    <a:pt x="1588" y="4033"/>
                  </a:lnTo>
                  <a:lnTo>
                    <a:pt x="1991" y="3996"/>
                  </a:lnTo>
                  <a:lnTo>
                    <a:pt x="2196" y="3959"/>
                  </a:lnTo>
                  <a:lnTo>
                    <a:pt x="2408" y="3923"/>
                  </a:lnTo>
                  <a:lnTo>
                    <a:pt x="2613" y="3879"/>
                  </a:lnTo>
                  <a:lnTo>
                    <a:pt x="2832" y="3828"/>
                  </a:lnTo>
                  <a:lnTo>
                    <a:pt x="3052" y="3776"/>
                  </a:lnTo>
                  <a:lnTo>
                    <a:pt x="3257" y="3718"/>
                  </a:lnTo>
                  <a:lnTo>
                    <a:pt x="3469" y="3645"/>
                  </a:lnTo>
                  <a:lnTo>
                    <a:pt x="3681" y="3572"/>
                  </a:lnTo>
                  <a:lnTo>
                    <a:pt x="3886" y="3484"/>
                  </a:lnTo>
                  <a:lnTo>
                    <a:pt x="4084" y="3381"/>
                  </a:lnTo>
                  <a:lnTo>
                    <a:pt x="4274" y="3279"/>
                  </a:lnTo>
                  <a:lnTo>
                    <a:pt x="4465" y="3169"/>
                  </a:lnTo>
                  <a:lnTo>
                    <a:pt x="4648" y="3037"/>
                  </a:lnTo>
                  <a:lnTo>
                    <a:pt x="4816" y="2898"/>
                  </a:lnTo>
                  <a:lnTo>
                    <a:pt x="4970" y="2759"/>
                  </a:lnTo>
                  <a:lnTo>
                    <a:pt x="5123" y="2591"/>
                  </a:lnTo>
                  <a:lnTo>
                    <a:pt x="5189" y="2510"/>
                  </a:lnTo>
                  <a:lnTo>
                    <a:pt x="5262" y="2415"/>
                  </a:lnTo>
                  <a:lnTo>
                    <a:pt x="5350" y="2269"/>
                  </a:lnTo>
                  <a:lnTo>
                    <a:pt x="5453" y="2093"/>
                  </a:lnTo>
                  <a:lnTo>
                    <a:pt x="5555" y="1873"/>
                  </a:lnTo>
                  <a:lnTo>
                    <a:pt x="5606" y="1756"/>
                  </a:lnTo>
                  <a:lnTo>
                    <a:pt x="5658" y="1625"/>
                  </a:lnTo>
                  <a:lnTo>
                    <a:pt x="5709" y="1485"/>
                  </a:lnTo>
                  <a:lnTo>
                    <a:pt x="5745" y="1332"/>
                  </a:lnTo>
                  <a:lnTo>
                    <a:pt x="5775" y="1207"/>
                  </a:lnTo>
                  <a:lnTo>
                    <a:pt x="5789" y="1068"/>
                  </a:lnTo>
                  <a:lnTo>
                    <a:pt x="5804" y="893"/>
                  </a:lnTo>
                  <a:lnTo>
                    <a:pt x="5811" y="790"/>
                  </a:lnTo>
                  <a:lnTo>
                    <a:pt x="5804" y="695"/>
                  </a:lnTo>
                  <a:lnTo>
                    <a:pt x="5797" y="578"/>
                  </a:lnTo>
                  <a:lnTo>
                    <a:pt x="5782" y="461"/>
                  </a:lnTo>
                  <a:lnTo>
                    <a:pt x="5760" y="344"/>
                  </a:lnTo>
                  <a:lnTo>
                    <a:pt x="5738" y="227"/>
                  </a:lnTo>
                  <a:lnTo>
                    <a:pt x="5694" y="109"/>
                  </a:lnTo>
                  <a:lnTo>
                    <a:pt x="5643"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25" name="フリーフォーム 24"/>
            <p:cNvSpPr>
              <a:spLocks/>
            </p:cNvSpPr>
            <p:nvPr/>
          </p:nvSpPr>
          <p:spPr bwMode="auto">
            <a:xfrm>
              <a:off x="-129" y="-42"/>
              <a:ext cx="6177" cy="4245"/>
            </a:xfrm>
            <a:custGeom>
              <a:avLst/>
              <a:gdLst/>
              <a:ahLst/>
              <a:cxnLst>
                <a:cxn ang="0">
                  <a:pos x="0" y="4238"/>
                </a:cxn>
                <a:cxn ang="0">
                  <a:pos x="161" y="4245"/>
                </a:cxn>
                <a:cxn ang="0">
                  <a:pos x="607" y="4245"/>
                </a:cxn>
                <a:cxn ang="0">
                  <a:pos x="915" y="4238"/>
                </a:cxn>
                <a:cxn ang="0">
                  <a:pos x="1266" y="4223"/>
                </a:cxn>
                <a:cxn ang="0">
                  <a:pos x="1632" y="4208"/>
                </a:cxn>
                <a:cxn ang="0">
                  <a:pos x="2034" y="4172"/>
                </a:cxn>
                <a:cxn ang="0">
                  <a:pos x="2459" y="4135"/>
                </a:cxn>
                <a:cxn ang="0">
                  <a:pos x="2891" y="4069"/>
                </a:cxn>
                <a:cxn ang="0">
                  <a:pos x="3096" y="4033"/>
                </a:cxn>
                <a:cxn ang="0">
                  <a:pos x="3308" y="4003"/>
                </a:cxn>
                <a:cxn ang="0">
                  <a:pos x="3513" y="3952"/>
                </a:cxn>
                <a:cxn ang="0">
                  <a:pos x="3718" y="3901"/>
                </a:cxn>
                <a:cxn ang="0">
                  <a:pos x="3915" y="3850"/>
                </a:cxn>
                <a:cxn ang="0">
                  <a:pos x="4098" y="3791"/>
                </a:cxn>
                <a:cxn ang="0">
                  <a:pos x="4289" y="3725"/>
                </a:cxn>
                <a:cxn ang="0">
                  <a:pos x="4464" y="3652"/>
                </a:cxn>
                <a:cxn ang="0">
                  <a:pos x="4625" y="3586"/>
                </a:cxn>
                <a:cxn ang="0">
                  <a:pos x="4779" y="3498"/>
                </a:cxn>
                <a:cxn ang="0">
                  <a:pos x="4925" y="3410"/>
                </a:cxn>
                <a:cxn ang="0">
                  <a:pos x="5050" y="3308"/>
                </a:cxn>
                <a:cxn ang="0">
                  <a:pos x="5094" y="3271"/>
                </a:cxn>
                <a:cxn ang="0">
                  <a:pos x="5204" y="3154"/>
                </a:cxn>
                <a:cxn ang="0">
                  <a:pos x="5372" y="2971"/>
                </a:cxn>
                <a:cxn ang="0">
                  <a:pos x="5467" y="2862"/>
                </a:cxn>
                <a:cxn ang="0">
                  <a:pos x="5562" y="2722"/>
                </a:cxn>
                <a:cxn ang="0">
                  <a:pos x="5665" y="2583"/>
                </a:cxn>
                <a:cxn ang="0">
                  <a:pos x="5760" y="2422"/>
                </a:cxn>
                <a:cxn ang="0">
                  <a:pos x="5855" y="2247"/>
                </a:cxn>
                <a:cxn ang="0">
                  <a:pos x="5943" y="2071"/>
                </a:cxn>
                <a:cxn ang="0">
                  <a:pos x="6023" y="1881"/>
                </a:cxn>
                <a:cxn ang="0">
                  <a:pos x="6089" y="1683"/>
                </a:cxn>
                <a:cxn ang="0">
                  <a:pos x="6118" y="1573"/>
                </a:cxn>
                <a:cxn ang="0">
                  <a:pos x="6140" y="1471"/>
                </a:cxn>
                <a:cxn ang="0">
                  <a:pos x="6162" y="1361"/>
                </a:cxn>
                <a:cxn ang="0">
                  <a:pos x="6170" y="1244"/>
                </a:cxn>
                <a:cxn ang="0">
                  <a:pos x="6177" y="1105"/>
                </a:cxn>
                <a:cxn ang="0">
                  <a:pos x="6177" y="944"/>
                </a:cxn>
                <a:cxn ang="0">
                  <a:pos x="6170" y="754"/>
                </a:cxn>
                <a:cxn ang="0">
                  <a:pos x="6155" y="658"/>
                </a:cxn>
                <a:cxn ang="0">
                  <a:pos x="6133" y="549"/>
                </a:cxn>
                <a:cxn ang="0">
                  <a:pos x="6104" y="446"/>
                </a:cxn>
                <a:cxn ang="0">
                  <a:pos x="6075" y="344"/>
                </a:cxn>
                <a:cxn ang="0">
                  <a:pos x="6031" y="241"/>
                </a:cxn>
                <a:cxn ang="0">
                  <a:pos x="5987" y="153"/>
                </a:cxn>
                <a:cxn ang="0">
                  <a:pos x="5928" y="73"/>
                </a:cxn>
                <a:cxn ang="0">
                  <a:pos x="5862" y="0"/>
                </a:cxn>
              </a:cxnLst>
              <a:rect l="0" t="0" r="0" b="0"/>
              <a:pathLst>
                <a:path w="6177" h="4245">
                  <a:moveTo>
                    <a:pt x="0" y="4238"/>
                  </a:moveTo>
                  <a:lnTo>
                    <a:pt x="161" y="4245"/>
                  </a:lnTo>
                  <a:lnTo>
                    <a:pt x="607" y="4245"/>
                  </a:lnTo>
                  <a:lnTo>
                    <a:pt x="915" y="4238"/>
                  </a:lnTo>
                  <a:lnTo>
                    <a:pt x="1266" y="4223"/>
                  </a:lnTo>
                  <a:lnTo>
                    <a:pt x="1632" y="4208"/>
                  </a:lnTo>
                  <a:lnTo>
                    <a:pt x="2034" y="4172"/>
                  </a:lnTo>
                  <a:lnTo>
                    <a:pt x="2459" y="4135"/>
                  </a:lnTo>
                  <a:lnTo>
                    <a:pt x="2891" y="4069"/>
                  </a:lnTo>
                  <a:lnTo>
                    <a:pt x="3096" y="4033"/>
                  </a:lnTo>
                  <a:lnTo>
                    <a:pt x="3308" y="4003"/>
                  </a:lnTo>
                  <a:lnTo>
                    <a:pt x="3513" y="3952"/>
                  </a:lnTo>
                  <a:lnTo>
                    <a:pt x="3718" y="3901"/>
                  </a:lnTo>
                  <a:lnTo>
                    <a:pt x="3915" y="3850"/>
                  </a:lnTo>
                  <a:lnTo>
                    <a:pt x="4098" y="3791"/>
                  </a:lnTo>
                  <a:lnTo>
                    <a:pt x="4289" y="3725"/>
                  </a:lnTo>
                  <a:lnTo>
                    <a:pt x="4464" y="3652"/>
                  </a:lnTo>
                  <a:lnTo>
                    <a:pt x="4625" y="3586"/>
                  </a:lnTo>
                  <a:lnTo>
                    <a:pt x="4779" y="3498"/>
                  </a:lnTo>
                  <a:lnTo>
                    <a:pt x="4925" y="3410"/>
                  </a:lnTo>
                  <a:lnTo>
                    <a:pt x="5050" y="3308"/>
                  </a:lnTo>
                  <a:lnTo>
                    <a:pt x="5094" y="3271"/>
                  </a:lnTo>
                  <a:lnTo>
                    <a:pt x="5204" y="3154"/>
                  </a:lnTo>
                  <a:lnTo>
                    <a:pt x="5372" y="2971"/>
                  </a:lnTo>
                  <a:lnTo>
                    <a:pt x="5467" y="2862"/>
                  </a:lnTo>
                  <a:lnTo>
                    <a:pt x="5562" y="2722"/>
                  </a:lnTo>
                  <a:lnTo>
                    <a:pt x="5665" y="2583"/>
                  </a:lnTo>
                  <a:lnTo>
                    <a:pt x="5760" y="2422"/>
                  </a:lnTo>
                  <a:lnTo>
                    <a:pt x="5855" y="2247"/>
                  </a:lnTo>
                  <a:lnTo>
                    <a:pt x="5943" y="2071"/>
                  </a:lnTo>
                  <a:lnTo>
                    <a:pt x="6023" y="1881"/>
                  </a:lnTo>
                  <a:lnTo>
                    <a:pt x="6089" y="1683"/>
                  </a:lnTo>
                  <a:lnTo>
                    <a:pt x="6118" y="1573"/>
                  </a:lnTo>
                  <a:lnTo>
                    <a:pt x="6140" y="1471"/>
                  </a:lnTo>
                  <a:lnTo>
                    <a:pt x="6162" y="1361"/>
                  </a:lnTo>
                  <a:lnTo>
                    <a:pt x="6170" y="1244"/>
                  </a:lnTo>
                  <a:lnTo>
                    <a:pt x="6177" y="1105"/>
                  </a:lnTo>
                  <a:lnTo>
                    <a:pt x="6177" y="944"/>
                  </a:lnTo>
                  <a:lnTo>
                    <a:pt x="6170" y="754"/>
                  </a:lnTo>
                  <a:lnTo>
                    <a:pt x="6155" y="658"/>
                  </a:lnTo>
                  <a:lnTo>
                    <a:pt x="6133" y="549"/>
                  </a:lnTo>
                  <a:lnTo>
                    <a:pt x="6104" y="446"/>
                  </a:lnTo>
                  <a:lnTo>
                    <a:pt x="6075" y="344"/>
                  </a:lnTo>
                  <a:lnTo>
                    <a:pt x="6031" y="241"/>
                  </a:lnTo>
                  <a:lnTo>
                    <a:pt x="5987" y="153"/>
                  </a:lnTo>
                  <a:lnTo>
                    <a:pt x="5928" y="73"/>
                  </a:lnTo>
                  <a:lnTo>
                    <a:pt x="5862"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26" name="フリーフォーム 25"/>
            <p:cNvSpPr>
              <a:spLocks/>
            </p:cNvSpPr>
            <p:nvPr/>
          </p:nvSpPr>
          <p:spPr bwMode="auto">
            <a:xfrm>
              <a:off x="-129" y="1692"/>
              <a:ext cx="6170" cy="2416"/>
            </a:xfrm>
            <a:custGeom>
              <a:avLst/>
              <a:gdLst/>
              <a:ahLst/>
              <a:cxnLst>
                <a:cxn ang="0">
                  <a:pos x="0" y="2203"/>
                </a:cxn>
                <a:cxn ang="0">
                  <a:pos x="161" y="2233"/>
                </a:cxn>
                <a:cxn ang="0">
                  <a:pos x="600" y="2299"/>
                </a:cxn>
                <a:cxn ang="0">
                  <a:pos x="907" y="2335"/>
                </a:cxn>
                <a:cxn ang="0">
                  <a:pos x="1251" y="2365"/>
                </a:cxn>
                <a:cxn ang="0">
                  <a:pos x="1624" y="2394"/>
                </a:cxn>
                <a:cxn ang="0">
                  <a:pos x="2034" y="2408"/>
                </a:cxn>
                <a:cxn ang="0">
                  <a:pos x="2452" y="2416"/>
                </a:cxn>
                <a:cxn ang="0">
                  <a:pos x="2671" y="2416"/>
                </a:cxn>
                <a:cxn ang="0">
                  <a:pos x="2883" y="2401"/>
                </a:cxn>
                <a:cxn ang="0">
                  <a:pos x="3096" y="2394"/>
                </a:cxn>
                <a:cxn ang="0">
                  <a:pos x="3308" y="2379"/>
                </a:cxn>
                <a:cxn ang="0">
                  <a:pos x="3520" y="2357"/>
                </a:cxn>
                <a:cxn ang="0">
                  <a:pos x="3725" y="2328"/>
                </a:cxn>
                <a:cxn ang="0">
                  <a:pos x="3930" y="2291"/>
                </a:cxn>
                <a:cxn ang="0">
                  <a:pos x="4128" y="2247"/>
                </a:cxn>
                <a:cxn ang="0">
                  <a:pos x="4318" y="2196"/>
                </a:cxn>
                <a:cxn ang="0">
                  <a:pos x="4501" y="2138"/>
                </a:cxn>
                <a:cxn ang="0">
                  <a:pos x="4677" y="2072"/>
                </a:cxn>
                <a:cxn ang="0">
                  <a:pos x="4838" y="1991"/>
                </a:cxn>
                <a:cxn ang="0">
                  <a:pos x="4991" y="1911"/>
                </a:cxn>
                <a:cxn ang="0">
                  <a:pos x="5130" y="1816"/>
                </a:cxn>
                <a:cxn ang="0">
                  <a:pos x="5167" y="1786"/>
                </a:cxn>
                <a:cxn ang="0">
                  <a:pos x="5269" y="1684"/>
                </a:cxn>
                <a:cxn ang="0">
                  <a:pos x="5430" y="1530"/>
                </a:cxn>
                <a:cxn ang="0">
                  <a:pos x="5511" y="1435"/>
                </a:cxn>
                <a:cxn ang="0">
                  <a:pos x="5613" y="1318"/>
                </a:cxn>
                <a:cxn ang="0">
                  <a:pos x="5701" y="1193"/>
                </a:cxn>
                <a:cxn ang="0">
                  <a:pos x="5789" y="1054"/>
                </a:cxn>
                <a:cxn ang="0">
                  <a:pos x="5884" y="908"/>
                </a:cxn>
                <a:cxn ang="0">
                  <a:pos x="5957" y="747"/>
                </a:cxn>
                <a:cxn ang="0">
                  <a:pos x="6031" y="571"/>
                </a:cxn>
                <a:cxn ang="0">
                  <a:pos x="6096" y="396"/>
                </a:cxn>
                <a:cxn ang="0">
                  <a:pos x="6140" y="205"/>
                </a:cxn>
                <a:cxn ang="0">
                  <a:pos x="6162" y="103"/>
                </a:cxn>
                <a:cxn ang="0">
                  <a:pos x="6170" y="0"/>
                </a:cxn>
              </a:cxnLst>
              <a:rect l="0" t="0" r="0" b="0"/>
              <a:pathLst>
                <a:path w="6170" h="2416">
                  <a:moveTo>
                    <a:pt x="0" y="2203"/>
                  </a:moveTo>
                  <a:lnTo>
                    <a:pt x="161" y="2233"/>
                  </a:lnTo>
                  <a:lnTo>
                    <a:pt x="600" y="2299"/>
                  </a:lnTo>
                  <a:lnTo>
                    <a:pt x="907" y="2335"/>
                  </a:lnTo>
                  <a:lnTo>
                    <a:pt x="1251" y="2365"/>
                  </a:lnTo>
                  <a:lnTo>
                    <a:pt x="1624" y="2394"/>
                  </a:lnTo>
                  <a:lnTo>
                    <a:pt x="2034" y="2408"/>
                  </a:lnTo>
                  <a:lnTo>
                    <a:pt x="2452" y="2416"/>
                  </a:lnTo>
                  <a:lnTo>
                    <a:pt x="2671" y="2416"/>
                  </a:lnTo>
                  <a:lnTo>
                    <a:pt x="2883" y="2401"/>
                  </a:lnTo>
                  <a:lnTo>
                    <a:pt x="3096" y="2394"/>
                  </a:lnTo>
                  <a:lnTo>
                    <a:pt x="3308" y="2379"/>
                  </a:lnTo>
                  <a:lnTo>
                    <a:pt x="3520" y="2357"/>
                  </a:lnTo>
                  <a:lnTo>
                    <a:pt x="3725" y="2328"/>
                  </a:lnTo>
                  <a:lnTo>
                    <a:pt x="3930" y="2291"/>
                  </a:lnTo>
                  <a:lnTo>
                    <a:pt x="4128" y="2247"/>
                  </a:lnTo>
                  <a:lnTo>
                    <a:pt x="4318" y="2196"/>
                  </a:lnTo>
                  <a:lnTo>
                    <a:pt x="4501" y="2138"/>
                  </a:lnTo>
                  <a:lnTo>
                    <a:pt x="4677" y="2072"/>
                  </a:lnTo>
                  <a:lnTo>
                    <a:pt x="4838" y="1991"/>
                  </a:lnTo>
                  <a:lnTo>
                    <a:pt x="4991" y="1911"/>
                  </a:lnTo>
                  <a:lnTo>
                    <a:pt x="5130" y="1816"/>
                  </a:lnTo>
                  <a:lnTo>
                    <a:pt x="5167" y="1786"/>
                  </a:lnTo>
                  <a:lnTo>
                    <a:pt x="5269" y="1684"/>
                  </a:lnTo>
                  <a:lnTo>
                    <a:pt x="5430" y="1530"/>
                  </a:lnTo>
                  <a:lnTo>
                    <a:pt x="5511" y="1435"/>
                  </a:lnTo>
                  <a:lnTo>
                    <a:pt x="5613" y="1318"/>
                  </a:lnTo>
                  <a:lnTo>
                    <a:pt x="5701" y="1193"/>
                  </a:lnTo>
                  <a:lnTo>
                    <a:pt x="5789" y="1054"/>
                  </a:lnTo>
                  <a:lnTo>
                    <a:pt x="5884" y="908"/>
                  </a:lnTo>
                  <a:lnTo>
                    <a:pt x="5957" y="747"/>
                  </a:lnTo>
                  <a:lnTo>
                    <a:pt x="6031" y="571"/>
                  </a:lnTo>
                  <a:lnTo>
                    <a:pt x="6096" y="396"/>
                  </a:lnTo>
                  <a:lnTo>
                    <a:pt x="6140" y="205"/>
                  </a:lnTo>
                  <a:lnTo>
                    <a:pt x="6162" y="103"/>
                  </a:lnTo>
                  <a:lnTo>
                    <a:pt x="6170"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27" name="フリーフォーム 26"/>
            <p:cNvSpPr>
              <a:spLocks/>
            </p:cNvSpPr>
            <p:nvPr/>
          </p:nvSpPr>
          <p:spPr bwMode="auto">
            <a:xfrm>
              <a:off x="3237" y="-42"/>
              <a:ext cx="2562" cy="4355"/>
            </a:xfrm>
            <a:custGeom>
              <a:avLst/>
              <a:gdLst/>
              <a:ahLst/>
              <a:cxnLst>
                <a:cxn ang="0">
                  <a:pos x="2108" y="0"/>
                </a:cxn>
                <a:cxn ang="0">
                  <a:pos x="2145" y="73"/>
                </a:cxn>
                <a:cxn ang="0">
                  <a:pos x="2196" y="175"/>
                </a:cxn>
                <a:cxn ang="0">
                  <a:pos x="2247" y="300"/>
                </a:cxn>
                <a:cxn ang="0">
                  <a:pos x="2321" y="453"/>
                </a:cxn>
                <a:cxn ang="0">
                  <a:pos x="2379" y="629"/>
                </a:cxn>
                <a:cxn ang="0">
                  <a:pos x="2438" y="827"/>
                </a:cxn>
                <a:cxn ang="0">
                  <a:pos x="2489" y="1054"/>
                </a:cxn>
                <a:cxn ang="0">
                  <a:pos x="2533" y="1288"/>
                </a:cxn>
                <a:cxn ang="0">
                  <a:pos x="2548" y="1412"/>
                </a:cxn>
                <a:cxn ang="0">
                  <a:pos x="2562" y="1537"/>
                </a:cxn>
                <a:cxn ang="0">
                  <a:pos x="2562" y="1668"/>
                </a:cxn>
                <a:cxn ang="0">
                  <a:pos x="2562" y="1793"/>
                </a:cxn>
                <a:cxn ang="0">
                  <a:pos x="2555" y="1932"/>
                </a:cxn>
                <a:cxn ang="0">
                  <a:pos x="2533" y="2064"/>
                </a:cxn>
                <a:cxn ang="0">
                  <a:pos x="2511" y="2195"/>
                </a:cxn>
                <a:cxn ang="0">
                  <a:pos x="2482" y="2327"/>
                </a:cxn>
                <a:cxn ang="0">
                  <a:pos x="2438" y="2459"/>
                </a:cxn>
                <a:cxn ang="0">
                  <a:pos x="2386" y="2591"/>
                </a:cxn>
                <a:cxn ang="0">
                  <a:pos x="2321" y="2730"/>
                </a:cxn>
                <a:cxn ang="0">
                  <a:pos x="2247" y="2862"/>
                </a:cxn>
                <a:cxn ang="0">
                  <a:pos x="2174" y="2993"/>
                </a:cxn>
                <a:cxn ang="0">
                  <a:pos x="2079" y="3118"/>
                </a:cxn>
                <a:cxn ang="0">
                  <a:pos x="2035" y="3169"/>
                </a:cxn>
                <a:cxn ang="0">
                  <a:pos x="1911" y="3293"/>
                </a:cxn>
                <a:cxn ang="0">
                  <a:pos x="1728" y="3484"/>
                </a:cxn>
                <a:cxn ang="0">
                  <a:pos x="1603" y="3586"/>
                </a:cxn>
                <a:cxn ang="0">
                  <a:pos x="1472" y="3689"/>
                </a:cxn>
                <a:cxn ang="0">
                  <a:pos x="1325" y="3791"/>
                </a:cxn>
                <a:cxn ang="0">
                  <a:pos x="1164" y="3908"/>
                </a:cxn>
                <a:cxn ang="0">
                  <a:pos x="996" y="4011"/>
                </a:cxn>
                <a:cxn ang="0">
                  <a:pos x="813" y="4106"/>
                </a:cxn>
                <a:cxn ang="0">
                  <a:pos x="623" y="4194"/>
                </a:cxn>
                <a:cxn ang="0">
                  <a:pos x="425" y="4267"/>
                </a:cxn>
                <a:cxn ang="0">
                  <a:pos x="322" y="4296"/>
                </a:cxn>
                <a:cxn ang="0">
                  <a:pos x="213" y="4318"/>
                </a:cxn>
                <a:cxn ang="0">
                  <a:pos x="110" y="4347"/>
                </a:cxn>
                <a:cxn ang="0">
                  <a:pos x="0" y="4355"/>
                </a:cxn>
              </a:cxnLst>
              <a:rect l="0" t="0" r="0" b="0"/>
              <a:pathLst>
                <a:path w="2562" h="4355">
                  <a:moveTo>
                    <a:pt x="2108" y="0"/>
                  </a:moveTo>
                  <a:lnTo>
                    <a:pt x="2145" y="73"/>
                  </a:lnTo>
                  <a:lnTo>
                    <a:pt x="2196" y="175"/>
                  </a:lnTo>
                  <a:lnTo>
                    <a:pt x="2247" y="300"/>
                  </a:lnTo>
                  <a:lnTo>
                    <a:pt x="2321" y="453"/>
                  </a:lnTo>
                  <a:lnTo>
                    <a:pt x="2379" y="629"/>
                  </a:lnTo>
                  <a:lnTo>
                    <a:pt x="2438" y="827"/>
                  </a:lnTo>
                  <a:lnTo>
                    <a:pt x="2489" y="1054"/>
                  </a:lnTo>
                  <a:lnTo>
                    <a:pt x="2533" y="1288"/>
                  </a:lnTo>
                  <a:lnTo>
                    <a:pt x="2548" y="1412"/>
                  </a:lnTo>
                  <a:lnTo>
                    <a:pt x="2562" y="1537"/>
                  </a:lnTo>
                  <a:lnTo>
                    <a:pt x="2562" y="1668"/>
                  </a:lnTo>
                  <a:lnTo>
                    <a:pt x="2562" y="1793"/>
                  </a:lnTo>
                  <a:lnTo>
                    <a:pt x="2555" y="1932"/>
                  </a:lnTo>
                  <a:lnTo>
                    <a:pt x="2533" y="2064"/>
                  </a:lnTo>
                  <a:lnTo>
                    <a:pt x="2511" y="2195"/>
                  </a:lnTo>
                  <a:lnTo>
                    <a:pt x="2482" y="2327"/>
                  </a:lnTo>
                  <a:lnTo>
                    <a:pt x="2438" y="2459"/>
                  </a:lnTo>
                  <a:lnTo>
                    <a:pt x="2386" y="2591"/>
                  </a:lnTo>
                  <a:lnTo>
                    <a:pt x="2321" y="2730"/>
                  </a:lnTo>
                  <a:lnTo>
                    <a:pt x="2247" y="2862"/>
                  </a:lnTo>
                  <a:lnTo>
                    <a:pt x="2174" y="2993"/>
                  </a:lnTo>
                  <a:lnTo>
                    <a:pt x="2079" y="3118"/>
                  </a:lnTo>
                  <a:lnTo>
                    <a:pt x="2035" y="3169"/>
                  </a:lnTo>
                  <a:lnTo>
                    <a:pt x="1911" y="3293"/>
                  </a:lnTo>
                  <a:lnTo>
                    <a:pt x="1728" y="3484"/>
                  </a:lnTo>
                  <a:lnTo>
                    <a:pt x="1603" y="3586"/>
                  </a:lnTo>
                  <a:lnTo>
                    <a:pt x="1472" y="3689"/>
                  </a:lnTo>
                  <a:lnTo>
                    <a:pt x="1325" y="3791"/>
                  </a:lnTo>
                  <a:lnTo>
                    <a:pt x="1164" y="3908"/>
                  </a:lnTo>
                  <a:lnTo>
                    <a:pt x="996" y="4011"/>
                  </a:lnTo>
                  <a:lnTo>
                    <a:pt x="813" y="4106"/>
                  </a:lnTo>
                  <a:lnTo>
                    <a:pt x="623" y="4194"/>
                  </a:lnTo>
                  <a:lnTo>
                    <a:pt x="425" y="4267"/>
                  </a:lnTo>
                  <a:lnTo>
                    <a:pt x="322" y="4296"/>
                  </a:lnTo>
                  <a:lnTo>
                    <a:pt x="213" y="4318"/>
                  </a:lnTo>
                  <a:lnTo>
                    <a:pt x="110" y="4347"/>
                  </a:lnTo>
                  <a:lnTo>
                    <a:pt x="0" y="4355"/>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sp>
          <p:nvSpPr>
            <p:cNvPr id="28" name="フリーフォーム 27"/>
            <p:cNvSpPr>
              <a:spLocks/>
            </p:cNvSpPr>
            <p:nvPr/>
          </p:nvSpPr>
          <p:spPr bwMode="auto">
            <a:xfrm>
              <a:off x="4533" y="1949"/>
              <a:ext cx="1508" cy="2364"/>
            </a:xfrm>
            <a:custGeom>
              <a:avLst/>
              <a:gdLst/>
              <a:ahLst/>
              <a:cxnLst>
                <a:cxn ang="0">
                  <a:pos x="0" y="2364"/>
                </a:cxn>
                <a:cxn ang="0">
                  <a:pos x="58" y="2320"/>
                </a:cxn>
                <a:cxn ang="0">
                  <a:pos x="212" y="2181"/>
                </a:cxn>
                <a:cxn ang="0">
                  <a:pos x="322" y="2086"/>
                </a:cxn>
                <a:cxn ang="0">
                  <a:pos x="439" y="1976"/>
                </a:cxn>
                <a:cxn ang="0">
                  <a:pos x="564" y="1837"/>
                </a:cxn>
                <a:cxn ang="0">
                  <a:pos x="695" y="1683"/>
                </a:cxn>
                <a:cxn ang="0">
                  <a:pos x="827" y="1529"/>
                </a:cxn>
                <a:cxn ang="0">
                  <a:pos x="959" y="1339"/>
                </a:cxn>
                <a:cxn ang="0">
                  <a:pos x="1090" y="1149"/>
                </a:cxn>
                <a:cxn ang="0">
                  <a:pos x="1208" y="936"/>
                </a:cxn>
                <a:cxn ang="0">
                  <a:pos x="1266" y="827"/>
                </a:cxn>
                <a:cxn ang="0">
                  <a:pos x="1310" y="717"/>
                </a:cxn>
                <a:cxn ang="0">
                  <a:pos x="1361" y="600"/>
                </a:cxn>
                <a:cxn ang="0">
                  <a:pos x="1405" y="490"/>
                </a:cxn>
                <a:cxn ang="0">
                  <a:pos x="1434" y="365"/>
                </a:cxn>
                <a:cxn ang="0">
                  <a:pos x="1471" y="248"/>
                </a:cxn>
                <a:cxn ang="0">
                  <a:pos x="1493" y="124"/>
                </a:cxn>
                <a:cxn ang="0">
                  <a:pos x="1508" y="0"/>
                </a:cxn>
              </a:cxnLst>
              <a:rect l="0" t="0" r="0" b="0"/>
              <a:pathLst>
                <a:path w="1508" h="2364">
                  <a:moveTo>
                    <a:pt x="0" y="2364"/>
                  </a:moveTo>
                  <a:lnTo>
                    <a:pt x="58" y="2320"/>
                  </a:lnTo>
                  <a:lnTo>
                    <a:pt x="212" y="2181"/>
                  </a:lnTo>
                  <a:lnTo>
                    <a:pt x="322" y="2086"/>
                  </a:lnTo>
                  <a:lnTo>
                    <a:pt x="439" y="1976"/>
                  </a:lnTo>
                  <a:lnTo>
                    <a:pt x="564" y="1837"/>
                  </a:lnTo>
                  <a:lnTo>
                    <a:pt x="695" y="1683"/>
                  </a:lnTo>
                  <a:lnTo>
                    <a:pt x="827" y="1529"/>
                  </a:lnTo>
                  <a:lnTo>
                    <a:pt x="959" y="1339"/>
                  </a:lnTo>
                  <a:lnTo>
                    <a:pt x="1090" y="1149"/>
                  </a:lnTo>
                  <a:lnTo>
                    <a:pt x="1208" y="936"/>
                  </a:lnTo>
                  <a:lnTo>
                    <a:pt x="1266" y="827"/>
                  </a:lnTo>
                  <a:lnTo>
                    <a:pt x="1310" y="717"/>
                  </a:lnTo>
                  <a:lnTo>
                    <a:pt x="1361" y="600"/>
                  </a:lnTo>
                  <a:lnTo>
                    <a:pt x="1405" y="490"/>
                  </a:lnTo>
                  <a:lnTo>
                    <a:pt x="1434" y="365"/>
                  </a:lnTo>
                  <a:lnTo>
                    <a:pt x="1471" y="248"/>
                  </a:lnTo>
                  <a:lnTo>
                    <a:pt x="1493" y="124"/>
                  </a:lnTo>
                  <a:lnTo>
                    <a:pt x="1508" y="0"/>
                  </a:lnTo>
                </a:path>
              </a:pathLst>
            </a:custGeom>
            <a:noFill/>
            <a:ln w="3175" cap="flat" cmpd="sng" algn="ctr">
              <a:solidFill>
                <a:schemeClr val="accent1">
                  <a:lumMod val="60000"/>
                  <a:lumOff val="40000"/>
                </a:schemeClr>
              </a:solidFill>
              <a:prstDash val="solid"/>
              <a:round/>
              <a:headEnd type="none" w="med" len="med"/>
              <a:tailEnd type="none" w="med" len="med"/>
            </a:ln>
            <a:effectLst/>
          </p:spPr>
          <p:txBody>
            <a:bodyPr vert="horz" wrap="square" lIns="91440" tIns="45720" rIns="91440" bIns="45720" anchor="t" compatLnSpc="1"/>
            <a:lstStyle/>
            <a:p>
              <a:endParaRPr kumimoji="0" lang="ja-JP" altLang="en-US" dirty="0"/>
            </a:p>
          </p:txBody>
        </p:sp>
      </p:grpSp>
      <p:grpSp>
        <p:nvGrpSpPr>
          <p:cNvPr id="8" name="グループ化 7"/>
          <p:cNvGrpSpPr/>
          <p:nvPr/>
        </p:nvGrpSpPr>
        <p:grpSpPr>
          <a:xfrm>
            <a:off x="7270629" y="3871493"/>
            <a:ext cx="1541824" cy="1424221"/>
            <a:chOff x="7286645" y="3871493"/>
            <a:chExt cx="1541824" cy="1424221"/>
          </a:xfrm>
          <a:gradFill>
            <a:gsLst>
              <a:gs pos="0">
                <a:schemeClr val="accent1">
                  <a:alpha val="20000"/>
                </a:schemeClr>
              </a:gs>
              <a:gs pos="100000">
                <a:schemeClr val="accent1">
                  <a:lumMod val="20000"/>
                  <a:lumOff val="80000"/>
                </a:schemeClr>
              </a:gs>
            </a:gsLst>
            <a:lin ang="5400000" scaled="1"/>
          </a:gradFill>
        </p:grpSpPr>
        <p:sp>
          <p:nvSpPr>
            <p:cNvPr id="30" name="フリーフォーム 29"/>
            <p:cNvSpPr>
              <a:spLocks/>
            </p:cNvSpPr>
            <p:nvPr/>
          </p:nvSpPr>
          <p:spPr bwMode="auto">
            <a:xfrm>
              <a:off x="7286645" y="3890348"/>
              <a:ext cx="908413" cy="891012"/>
            </a:xfrm>
            <a:custGeom>
              <a:avLst/>
              <a:gdLst>
                <a:gd name="T0" fmla="*/ 530225 w 507"/>
                <a:gd name="T1" fmla="*/ 0 h 501"/>
                <a:gd name="T2" fmla="*/ 692150 w 507"/>
                <a:gd name="T3" fmla="*/ 0 h 501"/>
                <a:gd name="T4" fmla="*/ 758825 w 507"/>
                <a:gd name="T5" fmla="*/ 0 h 501"/>
                <a:gd name="T6" fmla="*/ 804863 w 507"/>
                <a:gd name="T7" fmla="*/ 20638 h 501"/>
                <a:gd name="T8" fmla="*/ 804863 w 507"/>
                <a:gd name="T9" fmla="*/ 33338 h 501"/>
                <a:gd name="T10" fmla="*/ 738188 w 507"/>
                <a:gd name="T11" fmla="*/ 11113 h 501"/>
                <a:gd name="T12" fmla="*/ 701675 w 507"/>
                <a:gd name="T13" fmla="*/ 0 h 501"/>
                <a:gd name="T14" fmla="*/ 655638 w 507"/>
                <a:gd name="T15" fmla="*/ 0 h 501"/>
                <a:gd name="T16" fmla="*/ 552450 w 507"/>
                <a:gd name="T17" fmla="*/ 33338 h 501"/>
                <a:gd name="T18" fmla="*/ 460375 w 507"/>
                <a:gd name="T19" fmla="*/ 79375 h 501"/>
                <a:gd name="T20" fmla="*/ 414338 w 507"/>
                <a:gd name="T21" fmla="*/ 115888 h 501"/>
                <a:gd name="T22" fmla="*/ 493713 w 507"/>
                <a:gd name="T23" fmla="*/ 79375 h 501"/>
                <a:gd name="T24" fmla="*/ 542925 w 507"/>
                <a:gd name="T25" fmla="*/ 66675 h 501"/>
                <a:gd name="T26" fmla="*/ 563563 w 507"/>
                <a:gd name="T27" fmla="*/ 66675 h 501"/>
                <a:gd name="T28" fmla="*/ 460375 w 507"/>
                <a:gd name="T29" fmla="*/ 115888 h 501"/>
                <a:gd name="T30" fmla="*/ 403225 w 507"/>
                <a:gd name="T31" fmla="*/ 160338 h 501"/>
                <a:gd name="T32" fmla="*/ 334963 w 507"/>
                <a:gd name="T33" fmla="*/ 206375 h 501"/>
                <a:gd name="T34" fmla="*/ 277813 w 507"/>
                <a:gd name="T35" fmla="*/ 252413 h 501"/>
                <a:gd name="T36" fmla="*/ 219075 w 507"/>
                <a:gd name="T37" fmla="*/ 309563 h 501"/>
                <a:gd name="T38" fmla="*/ 182563 w 507"/>
                <a:gd name="T39" fmla="*/ 355600 h 501"/>
                <a:gd name="T40" fmla="*/ 161925 w 507"/>
                <a:gd name="T41" fmla="*/ 425450 h 501"/>
                <a:gd name="T42" fmla="*/ 138113 w 507"/>
                <a:gd name="T43" fmla="*/ 550863 h 501"/>
                <a:gd name="T44" fmla="*/ 128588 w 507"/>
                <a:gd name="T45" fmla="*/ 769938 h 501"/>
                <a:gd name="T46" fmla="*/ 115888 w 507"/>
                <a:gd name="T47" fmla="*/ 633413 h 501"/>
                <a:gd name="T48" fmla="*/ 103188 w 507"/>
                <a:gd name="T49" fmla="*/ 530225 h 501"/>
                <a:gd name="T50" fmla="*/ 92075 w 507"/>
                <a:gd name="T51" fmla="*/ 493713 h 501"/>
                <a:gd name="T52" fmla="*/ 69850 w 507"/>
                <a:gd name="T53" fmla="*/ 541338 h 501"/>
                <a:gd name="T54" fmla="*/ 58738 w 507"/>
                <a:gd name="T55" fmla="*/ 608013 h 501"/>
                <a:gd name="T56" fmla="*/ 46038 w 507"/>
                <a:gd name="T57" fmla="*/ 795338 h 501"/>
                <a:gd name="T58" fmla="*/ 33338 w 507"/>
                <a:gd name="T59" fmla="*/ 679450 h 501"/>
                <a:gd name="T60" fmla="*/ 25400 w 507"/>
                <a:gd name="T61" fmla="*/ 620713 h 501"/>
                <a:gd name="T62" fmla="*/ 12700 w 507"/>
                <a:gd name="T63" fmla="*/ 633413 h 501"/>
                <a:gd name="T64" fmla="*/ 0 w 507"/>
                <a:gd name="T65" fmla="*/ 646113 h 501"/>
                <a:gd name="T66" fmla="*/ 0 w 507"/>
                <a:gd name="T67" fmla="*/ 574675 h 501"/>
                <a:gd name="T68" fmla="*/ 12700 w 507"/>
                <a:gd name="T69" fmla="*/ 517525 h 501"/>
                <a:gd name="T70" fmla="*/ 25400 w 507"/>
                <a:gd name="T71" fmla="*/ 458788 h 501"/>
                <a:gd name="T72" fmla="*/ 82550 w 507"/>
                <a:gd name="T73" fmla="*/ 331788 h 501"/>
                <a:gd name="T74" fmla="*/ 149225 w 507"/>
                <a:gd name="T75" fmla="*/ 219075 h 501"/>
                <a:gd name="T76" fmla="*/ 231775 w 507"/>
                <a:gd name="T77" fmla="*/ 123825 h 501"/>
                <a:gd name="T78" fmla="*/ 311150 w 507"/>
                <a:gd name="T79" fmla="*/ 57150 h 501"/>
                <a:gd name="T80" fmla="*/ 403225 w 507"/>
                <a:gd name="T81" fmla="*/ 20638 h 501"/>
                <a:gd name="T82" fmla="*/ 519113 w 507"/>
                <a:gd name="T83" fmla="*/ 0 h 501"/>
                <a:gd name="T84" fmla="*/ 530225 w 507"/>
                <a:gd name="T85" fmla="*/ 0 h 501"/>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w 507"/>
                <a:gd name="T130" fmla="*/ 0 h 501"/>
                <a:gd name="T131" fmla="*/ 0 w 507"/>
                <a:gd name="T132" fmla="*/ 0 h 5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07" h="501">
                  <a:moveTo>
                    <a:pt x="334" y="0"/>
                  </a:moveTo>
                  <a:lnTo>
                    <a:pt x="436" y="0"/>
                  </a:lnTo>
                  <a:lnTo>
                    <a:pt x="478" y="0"/>
                  </a:lnTo>
                  <a:lnTo>
                    <a:pt x="507" y="13"/>
                  </a:lnTo>
                  <a:lnTo>
                    <a:pt x="507" y="21"/>
                  </a:lnTo>
                  <a:lnTo>
                    <a:pt x="465" y="7"/>
                  </a:lnTo>
                  <a:lnTo>
                    <a:pt x="442" y="0"/>
                  </a:lnTo>
                  <a:lnTo>
                    <a:pt x="413" y="0"/>
                  </a:lnTo>
                  <a:lnTo>
                    <a:pt x="348" y="21"/>
                  </a:lnTo>
                  <a:lnTo>
                    <a:pt x="290" y="50"/>
                  </a:lnTo>
                  <a:lnTo>
                    <a:pt x="261" y="73"/>
                  </a:lnTo>
                  <a:lnTo>
                    <a:pt x="311" y="50"/>
                  </a:lnTo>
                  <a:lnTo>
                    <a:pt x="342" y="42"/>
                  </a:lnTo>
                  <a:lnTo>
                    <a:pt x="355" y="42"/>
                  </a:lnTo>
                  <a:lnTo>
                    <a:pt x="290" y="73"/>
                  </a:lnTo>
                  <a:lnTo>
                    <a:pt x="254" y="101"/>
                  </a:lnTo>
                  <a:lnTo>
                    <a:pt x="211" y="130"/>
                  </a:lnTo>
                  <a:lnTo>
                    <a:pt x="175" y="159"/>
                  </a:lnTo>
                  <a:lnTo>
                    <a:pt x="138" y="195"/>
                  </a:lnTo>
                  <a:lnTo>
                    <a:pt x="115" y="224"/>
                  </a:lnTo>
                  <a:lnTo>
                    <a:pt x="102" y="268"/>
                  </a:lnTo>
                  <a:lnTo>
                    <a:pt x="87" y="347"/>
                  </a:lnTo>
                  <a:lnTo>
                    <a:pt x="81" y="485"/>
                  </a:lnTo>
                  <a:lnTo>
                    <a:pt x="73" y="399"/>
                  </a:lnTo>
                  <a:lnTo>
                    <a:pt x="65" y="334"/>
                  </a:lnTo>
                  <a:lnTo>
                    <a:pt x="58" y="311"/>
                  </a:lnTo>
                  <a:lnTo>
                    <a:pt x="44" y="341"/>
                  </a:lnTo>
                  <a:lnTo>
                    <a:pt x="37" y="383"/>
                  </a:lnTo>
                  <a:lnTo>
                    <a:pt x="29" y="501"/>
                  </a:lnTo>
                  <a:lnTo>
                    <a:pt x="21" y="428"/>
                  </a:lnTo>
                  <a:lnTo>
                    <a:pt x="16" y="391"/>
                  </a:lnTo>
                  <a:lnTo>
                    <a:pt x="8" y="399"/>
                  </a:lnTo>
                  <a:lnTo>
                    <a:pt x="0" y="407"/>
                  </a:lnTo>
                  <a:lnTo>
                    <a:pt x="0" y="362"/>
                  </a:lnTo>
                  <a:lnTo>
                    <a:pt x="8" y="326"/>
                  </a:lnTo>
                  <a:lnTo>
                    <a:pt x="16" y="289"/>
                  </a:lnTo>
                  <a:lnTo>
                    <a:pt x="52" y="209"/>
                  </a:lnTo>
                  <a:lnTo>
                    <a:pt x="94" y="138"/>
                  </a:lnTo>
                  <a:lnTo>
                    <a:pt x="146" y="78"/>
                  </a:lnTo>
                  <a:lnTo>
                    <a:pt x="196" y="36"/>
                  </a:lnTo>
                  <a:lnTo>
                    <a:pt x="254" y="13"/>
                  </a:lnTo>
                  <a:lnTo>
                    <a:pt x="327" y="0"/>
                  </a:lnTo>
                  <a:lnTo>
                    <a:pt x="334"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31" name="フリーフォーム 30"/>
            <p:cNvSpPr>
              <a:spLocks/>
            </p:cNvSpPr>
            <p:nvPr/>
          </p:nvSpPr>
          <p:spPr bwMode="auto">
            <a:xfrm>
              <a:off x="7421610" y="3871493"/>
              <a:ext cx="1406859" cy="1424221"/>
            </a:xfrm>
            <a:custGeom>
              <a:avLst/>
              <a:gdLst>
                <a:gd name="T0" fmla="*/ 1276350 w 804"/>
                <a:gd name="T1" fmla="*/ 795338 h 820"/>
                <a:gd name="T2" fmla="*/ 1209675 w 804"/>
                <a:gd name="T3" fmla="*/ 449263 h 820"/>
                <a:gd name="T4" fmla="*/ 1003300 w 804"/>
                <a:gd name="T5" fmla="*/ 149225 h 820"/>
                <a:gd name="T6" fmla="*/ 828675 w 804"/>
                <a:gd name="T7" fmla="*/ 46038 h 820"/>
                <a:gd name="T8" fmla="*/ 1003300 w 804"/>
                <a:gd name="T9" fmla="*/ 241300 h 820"/>
                <a:gd name="T10" fmla="*/ 758825 w 804"/>
                <a:gd name="T11" fmla="*/ 92075 h 820"/>
                <a:gd name="T12" fmla="*/ 506413 w 804"/>
                <a:gd name="T13" fmla="*/ 46038 h 820"/>
                <a:gd name="T14" fmla="*/ 401638 w 804"/>
                <a:gd name="T15" fmla="*/ 79375 h 820"/>
                <a:gd name="T16" fmla="*/ 149225 w 804"/>
                <a:gd name="T17" fmla="*/ 220663 h 820"/>
                <a:gd name="T18" fmla="*/ 33338 w 804"/>
                <a:gd name="T19" fmla="*/ 427038 h 820"/>
                <a:gd name="T20" fmla="*/ 33338 w 804"/>
                <a:gd name="T21" fmla="*/ 817563 h 820"/>
                <a:gd name="T22" fmla="*/ 241300 w 804"/>
                <a:gd name="T23" fmla="*/ 1119188 h 820"/>
                <a:gd name="T24" fmla="*/ 206375 w 804"/>
                <a:gd name="T25" fmla="*/ 1165225 h 820"/>
                <a:gd name="T26" fmla="*/ 473075 w 804"/>
                <a:gd name="T27" fmla="*/ 1243013 h 820"/>
                <a:gd name="T28" fmla="*/ 642938 w 804"/>
                <a:gd name="T29" fmla="*/ 1255713 h 820"/>
                <a:gd name="T30" fmla="*/ 252413 w 804"/>
                <a:gd name="T31" fmla="*/ 1268413 h 820"/>
                <a:gd name="T32" fmla="*/ 539750 w 804"/>
                <a:gd name="T33" fmla="*/ 1301750 h 820"/>
                <a:gd name="T34" fmla="*/ 841375 w 804"/>
                <a:gd name="T35" fmla="*/ 1255713 h 820"/>
                <a:gd name="T36" fmla="*/ 1047750 w 804"/>
                <a:gd name="T37" fmla="*/ 1139825 h 820"/>
                <a:gd name="T38" fmla="*/ 1160463 w 804"/>
                <a:gd name="T39" fmla="*/ 977900 h 820"/>
                <a:gd name="T40" fmla="*/ 1160463 w 804"/>
                <a:gd name="T41" fmla="*/ 795338 h 820"/>
                <a:gd name="T42" fmla="*/ 1173163 w 804"/>
                <a:gd name="T43" fmla="*/ 725488 h 820"/>
                <a:gd name="T44" fmla="*/ 1219200 w 804"/>
                <a:gd name="T45" fmla="*/ 784225 h 820"/>
                <a:gd name="T46" fmla="*/ 1160463 w 804"/>
                <a:gd name="T47" fmla="*/ 635000 h 820"/>
                <a:gd name="T48" fmla="*/ 1209675 w 804"/>
                <a:gd name="T49" fmla="*/ 646113 h 820"/>
                <a:gd name="T50" fmla="*/ 1255713 w 804"/>
                <a:gd name="T51" fmla="*/ 795338 h 820"/>
                <a:gd name="T52" fmla="*/ 1231900 w 804"/>
                <a:gd name="T53" fmla="*/ 1003300 h 820"/>
                <a:gd name="T54" fmla="*/ 815975 w 804"/>
                <a:gd name="T55" fmla="*/ 887413 h 820"/>
                <a:gd name="T56" fmla="*/ 633413 w 804"/>
                <a:gd name="T57" fmla="*/ 1016000 h 820"/>
                <a:gd name="T58" fmla="*/ 344488 w 804"/>
                <a:gd name="T59" fmla="*/ 920750 h 820"/>
                <a:gd name="T60" fmla="*/ 219075 w 804"/>
                <a:gd name="T61" fmla="*/ 738188 h 820"/>
                <a:gd name="T62" fmla="*/ 206375 w 804"/>
                <a:gd name="T63" fmla="*/ 530225 h 820"/>
                <a:gd name="T64" fmla="*/ 265113 w 804"/>
                <a:gd name="T65" fmla="*/ 381000 h 820"/>
                <a:gd name="T66" fmla="*/ 473075 w 804"/>
                <a:gd name="T67" fmla="*/ 254000 h 820"/>
                <a:gd name="T68" fmla="*/ 311150 w 804"/>
                <a:gd name="T69" fmla="*/ 311150 h 820"/>
                <a:gd name="T70" fmla="*/ 182563 w 804"/>
                <a:gd name="T71" fmla="*/ 439738 h 820"/>
                <a:gd name="T72" fmla="*/ 252413 w 804"/>
                <a:gd name="T73" fmla="*/ 300038 h 820"/>
                <a:gd name="T74" fmla="*/ 434975 w 804"/>
                <a:gd name="T75" fmla="*/ 195263 h 820"/>
                <a:gd name="T76" fmla="*/ 587375 w 804"/>
                <a:gd name="T77" fmla="*/ 149225 h 820"/>
                <a:gd name="T78" fmla="*/ 493713 w 804"/>
                <a:gd name="T79" fmla="*/ 115888 h 820"/>
                <a:gd name="T80" fmla="*/ 655638 w 804"/>
                <a:gd name="T81" fmla="*/ 104775 h 820"/>
                <a:gd name="T82" fmla="*/ 758825 w 804"/>
                <a:gd name="T83" fmla="*/ 231775 h 820"/>
                <a:gd name="T84" fmla="*/ 804863 w 804"/>
                <a:gd name="T85" fmla="*/ 287338 h 820"/>
                <a:gd name="T86" fmla="*/ 758825 w 804"/>
                <a:gd name="T87" fmla="*/ 381000 h 820"/>
                <a:gd name="T88" fmla="*/ 815975 w 804"/>
                <a:gd name="T89" fmla="*/ 403225 h 820"/>
                <a:gd name="T90" fmla="*/ 862013 w 804"/>
                <a:gd name="T91" fmla="*/ 427038 h 820"/>
                <a:gd name="T92" fmla="*/ 898525 w 804"/>
                <a:gd name="T93" fmla="*/ 601663 h 820"/>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w 804"/>
                <a:gd name="T142" fmla="*/ 0 h 820"/>
                <a:gd name="T143" fmla="*/ 0 w 804"/>
                <a:gd name="T144" fmla="*/ 0 h 8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04" h="820">
                  <a:moveTo>
                    <a:pt x="776" y="632"/>
                  </a:moveTo>
                  <a:lnTo>
                    <a:pt x="797" y="559"/>
                  </a:lnTo>
                  <a:lnTo>
                    <a:pt x="804" y="501"/>
                  </a:lnTo>
                  <a:lnTo>
                    <a:pt x="804" y="444"/>
                  </a:lnTo>
                  <a:lnTo>
                    <a:pt x="791" y="379"/>
                  </a:lnTo>
                  <a:lnTo>
                    <a:pt x="762" y="283"/>
                  </a:lnTo>
                  <a:lnTo>
                    <a:pt x="710" y="204"/>
                  </a:lnTo>
                  <a:lnTo>
                    <a:pt x="660" y="123"/>
                  </a:lnTo>
                  <a:lnTo>
                    <a:pt x="632" y="94"/>
                  </a:lnTo>
                  <a:lnTo>
                    <a:pt x="595" y="66"/>
                  </a:lnTo>
                  <a:lnTo>
                    <a:pt x="559" y="50"/>
                  </a:lnTo>
                  <a:lnTo>
                    <a:pt x="522" y="29"/>
                  </a:lnTo>
                  <a:lnTo>
                    <a:pt x="442" y="0"/>
                  </a:lnTo>
                  <a:lnTo>
                    <a:pt x="543" y="73"/>
                  </a:lnTo>
                  <a:lnTo>
                    <a:pt x="632" y="152"/>
                  </a:lnTo>
                  <a:lnTo>
                    <a:pt x="551" y="102"/>
                  </a:lnTo>
                  <a:lnTo>
                    <a:pt x="478" y="50"/>
                  </a:lnTo>
                  <a:lnTo>
                    <a:pt x="478" y="58"/>
                  </a:lnTo>
                  <a:lnTo>
                    <a:pt x="478" y="73"/>
                  </a:lnTo>
                  <a:lnTo>
                    <a:pt x="376" y="45"/>
                  </a:lnTo>
                  <a:lnTo>
                    <a:pt x="319" y="29"/>
                  </a:lnTo>
                  <a:lnTo>
                    <a:pt x="246" y="29"/>
                  </a:lnTo>
                  <a:lnTo>
                    <a:pt x="246" y="45"/>
                  </a:lnTo>
                  <a:lnTo>
                    <a:pt x="253" y="50"/>
                  </a:lnTo>
                  <a:lnTo>
                    <a:pt x="188" y="81"/>
                  </a:lnTo>
                  <a:lnTo>
                    <a:pt x="138" y="102"/>
                  </a:lnTo>
                  <a:lnTo>
                    <a:pt x="94" y="139"/>
                  </a:lnTo>
                  <a:lnTo>
                    <a:pt x="58" y="189"/>
                  </a:lnTo>
                  <a:lnTo>
                    <a:pt x="36" y="233"/>
                  </a:lnTo>
                  <a:lnTo>
                    <a:pt x="21" y="269"/>
                  </a:lnTo>
                  <a:lnTo>
                    <a:pt x="0" y="348"/>
                  </a:lnTo>
                  <a:lnTo>
                    <a:pt x="0" y="436"/>
                  </a:lnTo>
                  <a:lnTo>
                    <a:pt x="21" y="515"/>
                  </a:lnTo>
                  <a:lnTo>
                    <a:pt x="50" y="588"/>
                  </a:lnTo>
                  <a:lnTo>
                    <a:pt x="102" y="653"/>
                  </a:lnTo>
                  <a:lnTo>
                    <a:pt x="152" y="705"/>
                  </a:lnTo>
                  <a:lnTo>
                    <a:pt x="217" y="741"/>
                  </a:lnTo>
                  <a:lnTo>
                    <a:pt x="180" y="741"/>
                  </a:lnTo>
                  <a:lnTo>
                    <a:pt x="130" y="734"/>
                  </a:lnTo>
                  <a:lnTo>
                    <a:pt x="175" y="755"/>
                  </a:lnTo>
                  <a:lnTo>
                    <a:pt x="217" y="770"/>
                  </a:lnTo>
                  <a:lnTo>
                    <a:pt x="298" y="783"/>
                  </a:lnTo>
                  <a:lnTo>
                    <a:pt x="370" y="783"/>
                  </a:lnTo>
                  <a:lnTo>
                    <a:pt x="457" y="770"/>
                  </a:lnTo>
                  <a:lnTo>
                    <a:pt x="405" y="791"/>
                  </a:lnTo>
                  <a:lnTo>
                    <a:pt x="355" y="806"/>
                  </a:lnTo>
                  <a:lnTo>
                    <a:pt x="274" y="806"/>
                  </a:lnTo>
                  <a:lnTo>
                    <a:pt x="159" y="799"/>
                  </a:lnTo>
                  <a:lnTo>
                    <a:pt x="196" y="814"/>
                  </a:lnTo>
                  <a:lnTo>
                    <a:pt x="240" y="820"/>
                  </a:lnTo>
                  <a:lnTo>
                    <a:pt x="340" y="820"/>
                  </a:lnTo>
                  <a:lnTo>
                    <a:pt x="405" y="820"/>
                  </a:lnTo>
                  <a:lnTo>
                    <a:pt x="470" y="806"/>
                  </a:lnTo>
                  <a:lnTo>
                    <a:pt x="530" y="791"/>
                  </a:lnTo>
                  <a:lnTo>
                    <a:pt x="572" y="770"/>
                  </a:lnTo>
                  <a:lnTo>
                    <a:pt x="624" y="755"/>
                  </a:lnTo>
                  <a:lnTo>
                    <a:pt x="660" y="718"/>
                  </a:lnTo>
                  <a:lnTo>
                    <a:pt x="697" y="682"/>
                  </a:lnTo>
                  <a:lnTo>
                    <a:pt x="726" y="640"/>
                  </a:lnTo>
                  <a:lnTo>
                    <a:pt x="731" y="616"/>
                  </a:lnTo>
                  <a:lnTo>
                    <a:pt x="739" y="574"/>
                  </a:lnTo>
                  <a:lnTo>
                    <a:pt x="739" y="522"/>
                  </a:lnTo>
                  <a:lnTo>
                    <a:pt x="731" y="501"/>
                  </a:lnTo>
                  <a:lnTo>
                    <a:pt x="726" y="480"/>
                  </a:lnTo>
                  <a:lnTo>
                    <a:pt x="726" y="450"/>
                  </a:lnTo>
                  <a:lnTo>
                    <a:pt x="739" y="457"/>
                  </a:lnTo>
                  <a:lnTo>
                    <a:pt x="747" y="465"/>
                  </a:lnTo>
                  <a:lnTo>
                    <a:pt x="762" y="538"/>
                  </a:lnTo>
                  <a:lnTo>
                    <a:pt x="768" y="494"/>
                  </a:lnTo>
                  <a:lnTo>
                    <a:pt x="762" y="450"/>
                  </a:lnTo>
                  <a:lnTo>
                    <a:pt x="747" y="421"/>
                  </a:lnTo>
                  <a:lnTo>
                    <a:pt x="731" y="400"/>
                  </a:lnTo>
                  <a:lnTo>
                    <a:pt x="731" y="392"/>
                  </a:lnTo>
                  <a:lnTo>
                    <a:pt x="739" y="400"/>
                  </a:lnTo>
                  <a:lnTo>
                    <a:pt x="762" y="407"/>
                  </a:lnTo>
                  <a:lnTo>
                    <a:pt x="768" y="421"/>
                  </a:lnTo>
                  <a:lnTo>
                    <a:pt x="783" y="457"/>
                  </a:lnTo>
                  <a:lnTo>
                    <a:pt x="791" y="501"/>
                  </a:lnTo>
                  <a:lnTo>
                    <a:pt x="783" y="545"/>
                  </a:lnTo>
                  <a:lnTo>
                    <a:pt x="783" y="632"/>
                  </a:lnTo>
                  <a:lnTo>
                    <a:pt x="776" y="632"/>
                  </a:lnTo>
                  <a:lnTo>
                    <a:pt x="559" y="421"/>
                  </a:lnTo>
                  <a:lnTo>
                    <a:pt x="543" y="501"/>
                  </a:lnTo>
                  <a:lnTo>
                    <a:pt x="514" y="559"/>
                  </a:lnTo>
                  <a:lnTo>
                    <a:pt x="501" y="580"/>
                  </a:lnTo>
                  <a:lnTo>
                    <a:pt x="470" y="603"/>
                  </a:lnTo>
                  <a:lnTo>
                    <a:pt x="399" y="640"/>
                  </a:lnTo>
                  <a:lnTo>
                    <a:pt x="334" y="632"/>
                  </a:lnTo>
                  <a:lnTo>
                    <a:pt x="269" y="611"/>
                  </a:lnTo>
                  <a:lnTo>
                    <a:pt x="217" y="580"/>
                  </a:lnTo>
                  <a:lnTo>
                    <a:pt x="180" y="545"/>
                  </a:lnTo>
                  <a:lnTo>
                    <a:pt x="159" y="501"/>
                  </a:lnTo>
                  <a:lnTo>
                    <a:pt x="138" y="465"/>
                  </a:lnTo>
                  <a:lnTo>
                    <a:pt x="130" y="428"/>
                  </a:lnTo>
                  <a:lnTo>
                    <a:pt x="130" y="392"/>
                  </a:lnTo>
                  <a:lnTo>
                    <a:pt x="130" y="334"/>
                  </a:lnTo>
                  <a:lnTo>
                    <a:pt x="138" y="298"/>
                  </a:lnTo>
                  <a:lnTo>
                    <a:pt x="152" y="261"/>
                  </a:lnTo>
                  <a:lnTo>
                    <a:pt x="167" y="240"/>
                  </a:lnTo>
                  <a:lnTo>
                    <a:pt x="217" y="204"/>
                  </a:lnTo>
                  <a:lnTo>
                    <a:pt x="282" y="160"/>
                  </a:lnTo>
                  <a:lnTo>
                    <a:pt x="298" y="160"/>
                  </a:lnTo>
                  <a:lnTo>
                    <a:pt x="298" y="152"/>
                  </a:lnTo>
                  <a:lnTo>
                    <a:pt x="240" y="167"/>
                  </a:lnTo>
                  <a:lnTo>
                    <a:pt x="196" y="196"/>
                  </a:lnTo>
                  <a:lnTo>
                    <a:pt x="152" y="233"/>
                  </a:lnTo>
                  <a:lnTo>
                    <a:pt x="115" y="269"/>
                  </a:lnTo>
                  <a:lnTo>
                    <a:pt x="115" y="277"/>
                  </a:lnTo>
                  <a:lnTo>
                    <a:pt x="109" y="277"/>
                  </a:lnTo>
                  <a:lnTo>
                    <a:pt x="130" y="233"/>
                  </a:lnTo>
                  <a:lnTo>
                    <a:pt x="159" y="189"/>
                  </a:lnTo>
                  <a:lnTo>
                    <a:pt x="196" y="160"/>
                  </a:lnTo>
                  <a:lnTo>
                    <a:pt x="240" y="139"/>
                  </a:lnTo>
                  <a:lnTo>
                    <a:pt x="274" y="123"/>
                  </a:lnTo>
                  <a:lnTo>
                    <a:pt x="319" y="110"/>
                  </a:lnTo>
                  <a:lnTo>
                    <a:pt x="376" y="102"/>
                  </a:lnTo>
                  <a:lnTo>
                    <a:pt x="370" y="94"/>
                  </a:lnTo>
                  <a:lnTo>
                    <a:pt x="347" y="87"/>
                  </a:lnTo>
                  <a:lnTo>
                    <a:pt x="326" y="81"/>
                  </a:lnTo>
                  <a:lnTo>
                    <a:pt x="311" y="73"/>
                  </a:lnTo>
                  <a:lnTo>
                    <a:pt x="340" y="66"/>
                  </a:lnTo>
                  <a:lnTo>
                    <a:pt x="370" y="58"/>
                  </a:lnTo>
                  <a:lnTo>
                    <a:pt x="413" y="66"/>
                  </a:lnTo>
                  <a:lnTo>
                    <a:pt x="493" y="94"/>
                  </a:lnTo>
                  <a:lnTo>
                    <a:pt x="486" y="123"/>
                  </a:lnTo>
                  <a:lnTo>
                    <a:pt x="478" y="146"/>
                  </a:lnTo>
                  <a:lnTo>
                    <a:pt x="478" y="181"/>
                  </a:lnTo>
                  <a:lnTo>
                    <a:pt x="501" y="175"/>
                  </a:lnTo>
                  <a:lnTo>
                    <a:pt x="507" y="181"/>
                  </a:lnTo>
                  <a:lnTo>
                    <a:pt x="478" y="212"/>
                  </a:lnTo>
                  <a:lnTo>
                    <a:pt x="449" y="233"/>
                  </a:lnTo>
                  <a:lnTo>
                    <a:pt x="478" y="240"/>
                  </a:lnTo>
                  <a:lnTo>
                    <a:pt x="501" y="240"/>
                  </a:lnTo>
                  <a:lnTo>
                    <a:pt x="514" y="248"/>
                  </a:lnTo>
                  <a:lnTo>
                    <a:pt x="514" y="254"/>
                  </a:lnTo>
                  <a:lnTo>
                    <a:pt x="522" y="261"/>
                  </a:lnTo>
                  <a:lnTo>
                    <a:pt x="530" y="261"/>
                  </a:lnTo>
                  <a:lnTo>
                    <a:pt x="543" y="269"/>
                  </a:lnTo>
                  <a:lnTo>
                    <a:pt x="551" y="290"/>
                  </a:lnTo>
                  <a:lnTo>
                    <a:pt x="566" y="327"/>
                  </a:lnTo>
                  <a:lnTo>
                    <a:pt x="566" y="379"/>
                  </a:lnTo>
                  <a:lnTo>
                    <a:pt x="559" y="421"/>
                  </a:lnTo>
                  <a:lnTo>
                    <a:pt x="776" y="632"/>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32" name="フリーフォーム 31"/>
            <p:cNvSpPr>
              <a:spLocks/>
            </p:cNvSpPr>
            <p:nvPr/>
          </p:nvSpPr>
          <p:spPr bwMode="auto">
            <a:xfrm>
              <a:off x="7358082" y="4714884"/>
              <a:ext cx="251974" cy="453319"/>
            </a:xfrm>
            <a:custGeom>
              <a:avLst/>
              <a:gdLst>
                <a:gd name="T0" fmla="*/ 0 w 144"/>
                <a:gd name="T1" fmla="*/ 0 h 261"/>
                <a:gd name="T2" fmla="*/ 66675 w 144"/>
                <a:gd name="T3" fmla="*/ 149225 h 261"/>
                <a:gd name="T4" fmla="*/ 138113 w 144"/>
                <a:gd name="T5" fmla="*/ 274638 h 261"/>
                <a:gd name="T6" fmla="*/ 207963 w 144"/>
                <a:gd name="T7" fmla="*/ 357188 h 261"/>
                <a:gd name="T8" fmla="*/ 228600 w 144"/>
                <a:gd name="T9" fmla="*/ 414338 h 261"/>
                <a:gd name="T10" fmla="*/ 125413 w 144"/>
                <a:gd name="T11" fmla="*/ 331788 h 261"/>
                <a:gd name="T12" fmla="*/ 92075 w 144"/>
                <a:gd name="T13" fmla="*/ 274638 h 261"/>
                <a:gd name="T14" fmla="*/ 46038 w 144"/>
                <a:gd name="T15" fmla="*/ 195263 h 261"/>
                <a:gd name="T16" fmla="*/ 12700 w 144"/>
                <a:gd name="T17" fmla="*/ 103188 h 261"/>
                <a:gd name="T18" fmla="*/ 12700 w 144"/>
                <a:gd name="T19" fmla="*/ 0 h 261"/>
                <a:gd name="T20" fmla="*/ 0 w 144"/>
                <a:gd name="T21" fmla="*/ 0 h 261"/>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144"/>
                <a:gd name="T34" fmla="*/ 0 h 261"/>
                <a:gd name="T35" fmla="*/ 0 w 144"/>
                <a:gd name="T36" fmla="*/ 0 h 2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4" h="261">
                  <a:moveTo>
                    <a:pt x="0" y="0"/>
                  </a:moveTo>
                  <a:lnTo>
                    <a:pt x="42" y="94"/>
                  </a:lnTo>
                  <a:lnTo>
                    <a:pt x="87" y="173"/>
                  </a:lnTo>
                  <a:lnTo>
                    <a:pt x="131" y="225"/>
                  </a:lnTo>
                  <a:lnTo>
                    <a:pt x="144" y="261"/>
                  </a:lnTo>
                  <a:lnTo>
                    <a:pt x="79" y="209"/>
                  </a:lnTo>
                  <a:lnTo>
                    <a:pt x="58" y="173"/>
                  </a:lnTo>
                  <a:lnTo>
                    <a:pt x="29" y="123"/>
                  </a:lnTo>
                  <a:lnTo>
                    <a:pt x="8" y="65"/>
                  </a:lnTo>
                  <a:lnTo>
                    <a:pt x="8" y="0"/>
                  </a:lnTo>
                  <a:lnTo>
                    <a:pt x="0"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grpSp>
      <p:grpSp>
        <p:nvGrpSpPr>
          <p:cNvPr id="9" name="グループ化 8"/>
          <p:cNvGrpSpPr/>
          <p:nvPr/>
        </p:nvGrpSpPr>
        <p:grpSpPr>
          <a:xfrm>
            <a:off x="6341934" y="5000636"/>
            <a:ext cx="1071570" cy="1036602"/>
            <a:chOff x="6357950" y="5000636"/>
            <a:chExt cx="1071570" cy="1036602"/>
          </a:xfrm>
          <a:gradFill>
            <a:gsLst>
              <a:gs pos="0">
                <a:schemeClr val="accent1">
                  <a:alpha val="20000"/>
                </a:schemeClr>
              </a:gs>
              <a:gs pos="100000">
                <a:schemeClr val="accent1">
                  <a:lumMod val="20000"/>
                  <a:lumOff val="80000"/>
                </a:schemeClr>
              </a:gs>
            </a:gsLst>
            <a:lin ang="5400000" scaled="1"/>
          </a:gradFill>
        </p:grpSpPr>
        <p:sp>
          <p:nvSpPr>
            <p:cNvPr id="34" name="フリーフォーム 33"/>
            <p:cNvSpPr>
              <a:spLocks/>
            </p:cNvSpPr>
            <p:nvPr/>
          </p:nvSpPr>
          <p:spPr bwMode="auto">
            <a:xfrm rot="21162566">
              <a:off x="6357950" y="5000636"/>
              <a:ext cx="1071570" cy="1036602"/>
            </a:xfrm>
            <a:custGeom>
              <a:avLst/>
              <a:gdLst>
                <a:gd name="T0" fmla="*/ 320675 w 551"/>
                <a:gd name="T1" fmla="*/ 11112 h 537"/>
                <a:gd name="T2" fmla="*/ 331787 w 551"/>
                <a:gd name="T3" fmla="*/ 11112 h 537"/>
                <a:gd name="T4" fmla="*/ 265112 w 551"/>
                <a:gd name="T5" fmla="*/ 93662 h 537"/>
                <a:gd name="T6" fmla="*/ 171450 w 551"/>
                <a:gd name="T7" fmla="*/ 185737 h 537"/>
                <a:gd name="T8" fmla="*/ 112712 w 551"/>
                <a:gd name="T9" fmla="*/ 334962 h 537"/>
                <a:gd name="T10" fmla="*/ 136525 w 551"/>
                <a:gd name="T11" fmla="*/ 495300 h 537"/>
                <a:gd name="T12" fmla="*/ 241300 w 551"/>
                <a:gd name="T13" fmla="*/ 633412 h 537"/>
                <a:gd name="T14" fmla="*/ 401637 w 551"/>
                <a:gd name="T15" fmla="*/ 715962 h 537"/>
                <a:gd name="T16" fmla="*/ 563562 w 551"/>
                <a:gd name="T17" fmla="*/ 715962 h 537"/>
                <a:gd name="T18" fmla="*/ 688975 w 551"/>
                <a:gd name="T19" fmla="*/ 600075 h 537"/>
                <a:gd name="T20" fmla="*/ 701675 w 551"/>
                <a:gd name="T21" fmla="*/ 495300 h 537"/>
                <a:gd name="T22" fmla="*/ 642937 w 551"/>
                <a:gd name="T23" fmla="*/ 358775 h 537"/>
                <a:gd name="T24" fmla="*/ 701675 w 551"/>
                <a:gd name="T25" fmla="*/ 404812 h 537"/>
                <a:gd name="T26" fmla="*/ 622300 w 551"/>
                <a:gd name="T27" fmla="*/ 288925 h 537"/>
                <a:gd name="T28" fmla="*/ 735012 w 551"/>
                <a:gd name="T29" fmla="*/ 392112 h 537"/>
                <a:gd name="T30" fmla="*/ 758825 w 551"/>
                <a:gd name="T31" fmla="*/ 471487 h 537"/>
                <a:gd name="T32" fmla="*/ 735012 w 551"/>
                <a:gd name="T33" fmla="*/ 587375 h 537"/>
                <a:gd name="T34" fmla="*/ 746125 w 551"/>
                <a:gd name="T35" fmla="*/ 577850 h 537"/>
                <a:gd name="T36" fmla="*/ 792162 w 551"/>
                <a:gd name="T37" fmla="*/ 495300 h 537"/>
                <a:gd name="T38" fmla="*/ 792162 w 551"/>
                <a:gd name="T39" fmla="*/ 415925 h 537"/>
                <a:gd name="T40" fmla="*/ 725487 w 551"/>
                <a:gd name="T41" fmla="*/ 263525 h 537"/>
                <a:gd name="T42" fmla="*/ 746125 w 551"/>
                <a:gd name="T43" fmla="*/ 242887 h 537"/>
                <a:gd name="T44" fmla="*/ 642937 w 551"/>
                <a:gd name="T45" fmla="*/ 160337 h 537"/>
                <a:gd name="T46" fmla="*/ 527050 w 551"/>
                <a:gd name="T47" fmla="*/ 139700 h 537"/>
                <a:gd name="T48" fmla="*/ 517525 w 551"/>
                <a:gd name="T49" fmla="*/ 127000 h 537"/>
                <a:gd name="T50" fmla="*/ 527050 w 551"/>
                <a:gd name="T51" fmla="*/ 103187 h 537"/>
                <a:gd name="T52" fmla="*/ 585787 w 551"/>
                <a:gd name="T53" fmla="*/ 80962 h 537"/>
                <a:gd name="T54" fmla="*/ 782637 w 551"/>
                <a:gd name="T55" fmla="*/ 196850 h 537"/>
                <a:gd name="T56" fmla="*/ 862012 w 551"/>
                <a:gd name="T57" fmla="*/ 334962 h 537"/>
                <a:gd name="T58" fmla="*/ 862012 w 551"/>
                <a:gd name="T59" fmla="*/ 495300 h 537"/>
                <a:gd name="T60" fmla="*/ 804862 w 551"/>
                <a:gd name="T61" fmla="*/ 669925 h 537"/>
                <a:gd name="T62" fmla="*/ 688975 w 551"/>
                <a:gd name="T63" fmla="*/ 785812 h 537"/>
                <a:gd name="T64" fmla="*/ 563562 w 551"/>
                <a:gd name="T65" fmla="*/ 842962 h 537"/>
                <a:gd name="T66" fmla="*/ 390525 w 551"/>
                <a:gd name="T67" fmla="*/ 852487 h 537"/>
                <a:gd name="T68" fmla="*/ 207962 w 551"/>
                <a:gd name="T69" fmla="*/ 793750 h 537"/>
                <a:gd name="T70" fmla="*/ 57150 w 551"/>
                <a:gd name="T71" fmla="*/ 669925 h 537"/>
                <a:gd name="T72" fmla="*/ 46037 w 551"/>
                <a:gd name="T73" fmla="*/ 611187 h 537"/>
                <a:gd name="T74" fmla="*/ 92075 w 551"/>
                <a:gd name="T75" fmla="*/ 690562 h 537"/>
                <a:gd name="T76" fmla="*/ 103187 w 551"/>
                <a:gd name="T77" fmla="*/ 681037 h 537"/>
                <a:gd name="T78" fmla="*/ 112712 w 551"/>
                <a:gd name="T79" fmla="*/ 690562 h 537"/>
                <a:gd name="T80" fmla="*/ 33337 w 551"/>
                <a:gd name="T81" fmla="*/ 528637 h 537"/>
                <a:gd name="T82" fmla="*/ 0 w 551"/>
                <a:gd name="T83" fmla="*/ 379412 h 537"/>
                <a:gd name="T84" fmla="*/ 9525 w 551"/>
                <a:gd name="T85" fmla="*/ 404812 h 537"/>
                <a:gd name="T86" fmla="*/ 46037 w 551"/>
                <a:gd name="T87" fmla="*/ 368300 h 537"/>
                <a:gd name="T88" fmla="*/ 79375 w 551"/>
                <a:gd name="T89" fmla="*/ 219075 h 537"/>
                <a:gd name="T90" fmla="*/ 182562 w 551"/>
                <a:gd name="T91" fmla="*/ 103187 h 537"/>
                <a:gd name="T92" fmla="*/ 265112 w 551"/>
                <a:gd name="T93" fmla="*/ 57150 h 537"/>
                <a:gd name="T94" fmla="*/ 311150 w 551"/>
                <a:gd name="T95" fmla="*/ 23812 h 537"/>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551"/>
                <a:gd name="T145" fmla="*/ 0 h 537"/>
                <a:gd name="T146" fmla="*/ 0 w 551"/>
                <a:gd name="T147" fmla="*/ 0 h 5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51" h="537">
                  <a:moveTo>
                    <a:pt x="196" y="15"/>
                  </a:moveTo>
                  <a:lnTo>
                    <a:pt x="202" y="7"/>
                  </a:lnTo>
                  <a:lnTo>
                    <a:pt x="217" y="0"/>
                  </a:lnTo>
                  <a:lnTo>
                    <a:pt x="209" y="7"/>
                  </a:lnTo>
                  <a:lnTo>
                    <a:pt x="196" y="30"/>
                  </a:lnTo>
                  <a:lnTo>
                    <a:pt x="167" y="59"/>
                  </a:lnTo>
                  <a:lnTo>
                    <a:pt x="136" y="80"/>
                  </a:lnTo>
                  <a:lnTo>
                    <a:pt x="108" y="117"/>
                  </a:lnTo>
                  <a:lnTo>
                    <a:pt x="86" y="174"/>
                  </a:lnTo>
                  <a:lnTo>
                    <a:pt x="71" y="211"/>
                  </a:lnTo>
                  <a:lnTo>
                    <a:pt x="71" y="247"/>
                  </a:lnTo>
                  <a:lnTo>
                    <a:pt x="86" y="312"/>
                  </a:lnTo>
                  <a:lnTo>
                    <a:pt x="115" y="364"/>
                  </a:lnTo>
                  <a:lnTo>
                    <a:pt x="152" y="399"/>
                  </a:lnTo>
                  <a:lnTo>
                    <a:pt x="196" y="435"/>
                  </a:lnTo>
                  <a:lnTo>
                    <a:pt x="253" y="451"/>
                  </a:lnTo>
                  <a:lnTo>
                    <a:pt x="303" y="458"/>
                  </a:lnTo>
                  <a:lnTo>
                    <a:pt x="355" y="451"/>
                  </a:lnTo>
                  <a:lnTo>
                    <a:pt x="392" y="435"/>
                  </a:lnTo>
                  <a:lnTo>
                    <a:pt x="434" y="378"/>
                  </a:lnTo>
                  <a:lnTo>
                    <a:pt x="442" y="356"/>
                  </a:lnTo>
                  <a:lnTo>
                    <a:pt x="442" y="312"/>
                  </a:lnTo>
                  <a:lnTo>
                    <a:pt x="434" y="284"/>
                  </a:lnTo>
                  <a:lnTo>
                    <a:pt x="405" y="226"/>
                  </a:lnTo>
                  <a:lnTo>
                    <a:pt x="413" y="226"/>
                  </a:lnTo>
                  <a:lnTo>
                    <a:pt x="442" y="255"/>
                  </a:lnTo>
                  <a:lnTo>
                    <a:pt x="442" y="232"/>
                  </a:lnTo>
                  <a:lnTo>
                    <a:pt x="392" y="182"/>
                  </a:lnTo>
                  <a:lnTo>
                    <a:pt x="405" y="182"/>
                  </a:lnTo>
                  <a:lnTo>
                    <a:pt x="463" y="247"/>
                  </a:lnTo>
                  <a:lnTo>
                    <a:pt x="470" y="276"/>
                  </a:lnTo>
                  <a:lnTo>
                    <a:pt x="478" y="297"/>
                  </a:lnTo>
                  <a:lnTo>
                    <a:pt x="478" y="320"/>
                  </a:lnTo>
                  <a:lnTo>
                    <a:pt x="463" y="370"/>
                  </a:lnTo>
                  <a:lnTo>
                    <a:pt x="470" y="370"/>
                  </a:lnTo>
                  <a:lnTo>
                    <a:pt x="470" y="364"/>
                  </a:lnTo>
                  <a:lnTo>
                    <a:pt x="486" y="341"/>
                  </a:lnTo>
                  <a:lnTo>
                    <a:pt x="499" y="312"/>
                  </a:lnTo>
                  <a:lnTo>
                    <a:pt x="499" y="291"/>
                  </a:lnTo>
                  <a:lnTo>
                    <a:pt x="499" y="262"/>
                  </a:lnTo>
                  <a:lnTo>
                    <a:pt x="478" y="211"/>
                  </a:lnTo>
                  <a:lnTo>
                    <a:pt x="457" y="166"/>
                  </a:lnTo>
                  <a:lnTo>
                    <a:pt x="463" y="161"/>
                  </a:lnTo>
                  <a:lnTo>
                    <a:pt x="470" y="153"/>
                  </a:lnTo>
                  <a:lnTo>
                    <a:pt x="442" y="124"/>
                  </a:lnTo>
                  <a:lnTo>
                    <a:pt x="405" y="101"/>
                  </a:lnTo>
                  <a:lnTo>
                    <a:pt x="355" y="95"/>
                  </a:lnTo>
                  <a:lnTo>
                    <a:pt x="332" y="88"/>
                  </a:lnTo>
                  <a:lnTo>
                    <a:pt x="311" y="80"/>
                  </a:lnTo>
                  <a:lnTo>
                    <a:pt x="326" y="80"/>
                  </a:lnTo>
                  <a:lnTo>
                    <a:pt x="369" y="65"/>
                  </a:lnTo>
                  <a:lnTo>
                    <a:pt x="332" y="65"/>
                  </a:lnTo>
                  <a:lnTo>
                    <a:pt x="332" y="51"/>
                  </a:lnTo>
                  <a:lnTo>
                    <a:pt x="369" y="51"/>
                  </a:lnTo>
                  <a:lnTo>
                    <a:pt x="457" y="95"/>
                  </a:lnTo>
                  <a:lnTo>
                    <a:pt x="493" y="124"/>
                  </a:lnTo>
                  <a:lnTo>
                    <a:pt x="522" y="161"/>
                  </a:lnTo>
                  <a:lnTo>
                    <a:pt x="543" y="211"/>
                  </a:lnTo>
                  <a:lnTo>
                    <a:pt x="551" y="268"/>
                  </a:lnTo>
                  <a:lnTo>
                    <a:pt x="543" y="312"/>
                  </a:lnTo>
                  <a:lnTo>
                    <a:pt x="528" y="370"/>
                  </a:lnTo>
                  <a:lnTo>
                    <a:pt x="507" y="422"/>
                  </a:lnTo>
                  <a:lnTo>
                    <a:pt x="470" y="464"/>
                  </a:lnTo>
                  <a:lnTo>
                    <a:pt x="434" y="495"/>
                  </a:lnTo>
                  <a:lnTo>
                    <a:pt x="397" y="516"/>
                  </a:lnTo>
                  <a:lnTo>
                    <a:pt x="355" y="531"/>
                  </a:lnTo>
                  <a:lnTo>
                    <a:pt x="303" y="537"/>
                  </a:lnTo>
                  <a:lnTo>
                    <a:pt x="246" y="537"/>
                  </a:lnTo>
                  <a:lnTo>
                    <a:pt x="188" y="523"/>
                  </a:lnTo>
                  <a:lnTo>
                    <a:pt x="131" y="500"/>
                  </a:lnTo>
                  <a:lnTo>
                    <a:pt x="79" y="464"/>
                  </a:lnTo>
                  <a:lnTo>
                    <a:pt x="36" y="422"/>
                  </a:lnTo>
                  <a:lnTo>
                    <a:pt x="0" y="356"/>
                  </a:lnTo>
                  <a:lnTo>
                    <a:pt x="29" y="385"/>
                  </a:lnTo>
                  <a:lnTo>
                    <a:pt x="50" y="429"/>
                  </a:lnTo>
                  <a:lnTo>
                    <a:pt x="58" y="435"/>
                  </a:lnTo>
                  <a:lnTo>
                    <a:pt x="58" y="429"/>
                  </a:lnTo>
                  <a:lnTo>
                    <a:pt x="65" y="429"/>
                  </a:lnTo>
                  <a:lnTo>
                    <a:pt x="71" y="429"/>
                  </a:lnTo>
                  <a:lnTo>
                    <a:pt x="71" y="435"/>
                  </a:lnTo>
                  <a:lnTo>
                    <a:pt x="42" y="393"/>
                  </a:lnTo>
                  <a:lnTo>
                    <a:pt x="21" y="333"/>
                  </a:lnTo>
                  <a:lnTo>
                    <a:pt x="0" y="276"/>
                  </a:lnTo>
                  <a:lnTo>
                    <a:pt x="0" y="239"/>
                  </a:lnTo>
                  <a:lnTo>
                    <a:pt x="0" y="197"/>
                  </a:lnTo>
                  <a:lnTo>
                    <a:pt x="6" y="255"/>
                  </a:lnTo>
                  <a:lnTo>
                    <a:pt x="29" y="297"/>
                  </a:lnTo>
                  <a:lnTo>
                    <a:pt x="29" y="232"/>
                  </a:lnTo>
                  <a:lnTo>
                    <a:pt x="36" y="166"/>
                  </a:lnTo>
                  <a:lnTo>
                    <a:pt x="50" y="138"/>
                  </a:lnTo>
                  <a:lnTo>
                    <a:pt x="71" y="109"/>
                  </a:lnTo>
                  <a:lnTo>
                    <a:pt x="115" y="65"/>
                  </a:lnTo>
                  <a:lnTo>
                    <a:pt x="144" y="51"/>
                  </a:lnTo>
                  <a:lnTo>
                    <a:pt x="167" y="36"/>
                  </a:lnTo>
                  <a:lnTo>
                    <a:pt x="188" y="15"/>
                  </a:lnTo>
                  <a:lnTo>
                    <a:pt x="196" y="15"/>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35" name="フリーフォーム 34"/>
            <p:cNvSpPr>
              <a:spLocks/>
            </p:cNvSpPr>
            <p:nvPr/>
          </p:nvSpPr>
          <p:spPr bwMode="auto">
            <a:xfrm>
              <a:off x="6715140" y="5214950"/>
              <a:ext cx="431310" cy="71438"/>
            </a:xfrm>
            <a:custGeom>
              <a:avLst/>
              <a:gdLst>
                <a:gd name="T0" fmla="*/ 0 w 232"/>
                <a:gd name="T1" fmla="*/ 0 h 44"/>
                <a:gd name="T2" fmla="*/ 196850 w 232"/>
                <a:gd name="T3" fmla="*/ 12700 h 44"/>
                <a:gd name="T4" fmla="*/ 301625 w 232"/>
                <a:gd name="T5" fmla="*/ 36513 h 44"/>
                <a:gd name="T6" fmla="*/ 334963 w 232"/>
                <a:gd name="T7" fmla="*/ 46038 h 44"/>
                <a:gd name="T8" fmla="*/ 358775 w 232"/>
                <a:gd name="T9" fmla="*/ 58738 h 44"/>
                <a:gd name="T10" fmla="*/ 368300 w 232"/>
                <a:gd name="T11" fmla="*/ 69850 h 44"/>
                <a:gd name="T12" fmla="*/ 346075 w 232"/>
                <a:gd name="T13" fmla="*/ 69850 h 44"/>
                <a:gd name="T14" fmla="*/ 288925 w 232"/>
                <a:gd name="T15" fmla="*/ 46038 h 44"/>
                <a:gd name="T16" fmla="*/ 219075 w 232"/>
                <a:gd name="T17" fmla="*/ 36513 h 44"/>
                <a:gd name="T18" fmla="*/ 219075 w 232"/>
                <a:gd name="T19" fmla="*/ 46038 h 44"/>
                <a:gd name="T20" fmla="*/ 242888 w 232"/>
                <a:gd name="T21" fmla="*/ 69850 h 44"/>
                <a:gd name="T22" fmla="*/ 219075 w 232"/>
                <a:gd name="T23" fmla="*/ 69850 h 44"/>
                <a:gd name="T24" fmla="*/ 196850 w 232"/>
                <a:gd name="T25" fmla="*/ 58738 h 44"/>
                <a:gd name="T26" fmla="*/ 173038 w 232"/>
                <a:gd name="T27" fmla="*/ 46038 h 44"/>
                <a:gd name="T28" fmla="*/ 11113 w 232"/>
                <a:gd name="T29" fmla="*/ 0 h 44"/>
                <a:gd name="T30" fmla="*/ 0 w 232"/>
                <a:gd name="T31" fmla="*/ 0 h 44"/>
                <a:gd name="T32" fmla="*/ 0 1 256"/>
                <a:gd name="T33" fmla="*/ 0 1 256"/>
                <a:gd name="T34" fmla="*/ 0 1 256"/>
                <a:gd name="T35" fmla="*/ 0 1 256"/>
                <a:gd name="T36" fmla="*/ 0 1 256"/>
                <a:gd name="T37" fmla="*/ 0 1 256"/>
                <a:gd name="T38" fmla="*/ 0 1 256"/>
                <a:gd name="T39" fmla="*/ 0 1 256"/>
                <a:gd name="T40" fmla="*/ 0 1 256"/>
                <a:gd name="T41" fmla="*/ 0 1 256"/>
                <a:gd name="T42" fmla="*/ 0 1 256"/>
                <a:gd name="T43" fmla="*/ 0 1 256"/>
                <a:gd name="T44" fmla="*/ 0 1 256"/>
                <a:gd name="T45" fmla="*/ 0 1 256"/>
                <a:gd name="T46" fmla="*/ 0 1 256"/>
                <a:gd name="T47" fmla="*/ 0 1 256"/>
                <a:gd name="T48" fmla="*/ 0 w 232"/>
                <a:gd name="T49" fmla="*/ 0 h 44"/>
                <a:gd name="T50" fmla="*/ 0 w 232"/>
                <a:gd name="T51" fmla="*/ 0 h 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2" h="44">
                  <a:moveTo>
                    <a:pt x="0" y="0"/>
                  </a:moveTo>
                  <a:lnTo>
                    <a:pt x="124" y="8"/>
                  </a:lnTo>
                  <a:lnTo>
                    <a:pt x="190" y="23"/>
                  </a:lnTo>
                  <a:lnTo>
                    <a:pt x="211" y="29"/>
                  </a:lnTo>
                  <a:lnTo>
                    <a:pt x="226" y="37"/>
                  </a:lnTo>
                  <a:lnTo>
                    <a:pt x="232" y="44"/>
                  </a:lnTo>
                  <a:lnTo>
                    <a:pt x="218" y="44"/>
                  </a:lnTo>
                  <a:lnTo>
                    <a:pt x="182" y="29"/>
                  </a:lnTo>
                  <a:lnTo>
                    <a:pt x="138" y="23"/>
                  </a:lnTo>
                  <a:lnTo>
                    <a:pt x="138" y="29"/>
                  </a:lnTo>
                  <a:lnTo>
                    <a:pt x="153" y="44"/>
                  </a:lnTo>
                  <a:lnTo>
                    <a:pt x="138" y="44"/>
                  </a:lnTo>
                  <a:lnTo>
                    <a:pt x="124" y="37"/>
                  </a:lnTo>
                  <a:lnTo>
                    <a:pt x="109" y="29"/>
                  </a:lnTo>
                  <a:lnTo>
                    <a:pt x="7" y="0"/>
                  </a:lnTo>
                  <a:lnTo>
                    <a:pt x="0"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36" name="フリーフォーム 35"/>
            <p:cNvSpPr>
              <a:spLocks/>
            </p:cNvSpPr>
            <p:nvPr/>
          </p:nvSpPr>
          <p:spPr bwMode="auto">
            <a:xfrm>
              <a:off x="6786578" y="5357826"/>
              <a:ext cx="232643" cy="71242"/>
            </a:xfrm>
            <a:custGeom>
              <a:avLst/>
              <a:gdLst>
                <a:gd name="T0" fmla="*/ 0 w 94"/>
                <a:gd name="T1" fmla="*/ 0 h 29"/>
                <a:gd name="T2" fmla="*/ 82550 w 94"/>
                <a:gd name="T3" fmla="*/ 12700 h 29"/>
                <a:gd name="T4" fmla="*/ 149225 w 94"/>
                <a:gd name="T5" fmla="*/ 33338 h 29"/>
                <a:gd name="T6" fmla="*/ 149225 w 94"/>
                <a:gd name="T7" fmla="*/ 46038 h 29"/>
                <a:gd name="T8" fmla="*/ 127000 w 94"/>
                <a:gd name="T9" fmla="*/ 46038 h 29"/>
                <a:gd name="T10" fmla="*/ 69850 w 94"/>
                <a:gd name="T11" fmla="*/ 25400 h 29"/>
                <a:gd name="T12" fmla="*/ 11113 w 94"/>
                <a:gd name="T13" fmla="*/ 0 h 29"/>
                <a:gd name="T14" fmla="*/ 0 w 94"/>
                <a:gd name="T15" fmla="*/ 0 h 29"/>
                <a:gd name="T16" fmla="*/ 0 1 256"/>
                <a:gd name="T17" fmla="*/ 0 1 256"/>
                <a:gd name="T18" fmla="*/ 0 1 256"/>
                <a:gd name="T19" fmla="*/ 0 1 256"/>
                <a:gd name="T20" fmla="*/ 0 1 256"/>
                <a:gd name="T21" fmla="*/ 0 1 256"/>
                <a:gd name="T22" fmla="*/ 0 1 256"/>
                <a:gd name="T23" fmla="*/ 0 1 256"/>
                <a:gd name="T24" fmla="*/ 0 w 94"/>
                <a:gd name="T25" fmla="*/ 0 h 29"/>
                <a:gd name="T26" fmla="*/ 0 w 94"/>
                <a:gd name="T27" fmla="*/ 0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 h="29">
                  <a:moveTo>
                    <a:pt x="0" y="0"/>
                  </a:moveTo>
                  <a:lnTo>
                    <a:pt x="52" y="8"/>
                  </a:lnTo>
                  <a:lnTo>
                    <a:pt x="94" y="21"/>
                  </a:lnTo>
                  <a:lnTo>
                    <a:pt x="94" y="29"/>
                  </a:lnTo>
                  <a:lnTo>
                    <a:pt x="80" y="29"/>
                  </a:lnTo>
                  <a:lnTo>
                    <a:pt x="44" y="16"/>
                  </a:lnTo>
                  <a:lnTo>
                    <a:pt x="7" y="0"/>
                  </a:lnTo>
                  <a:lnTo>
                    <a:pt x="0" y="0"/>
                  </a:lnTo>
                  <a:close/>
                </a:path>
              </a:pathLst>
            </a:custGeom>
            <a:gradFill>
              <a:gsLst>
                <a:gs pos="0">
                  <a:schemeClr val="accent1">
                    <a:alpha val="20000"/>
                  </a:schemeClr>
                </a:gs>
                <a:gs pos="100000">
                  <a:schemeClr val="accent1">
                    <a:lumMod val="20000"/>
                    <a:lumOff val="80000"/>
                  </a:schemeClr>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grpSp>
      <p:sp>
        <p:nvSpPr>
          <p:cNvPr id="37" name="フリーフォーム 36"/>
          <p:cNvSpPr>
            <a:spLocks/>
          </p:cNvSpPr>
          <p:nvPr/>
        </p:nvSpPr>
        <p:spPr bwMode="auto">
          <a:xfrm>
            <a:off x="5841868" y="5857892"/>
            <a:ext cx="245087" cy="231993"/>
          </a:xfrm>
          <a:custGeom>
            <a:avLst/>
            <a:gdLst>
              <a:gd name="T0" fmla="*/ 136525 w 151"/>
              <a:gd name="T1" fmla="*/ 0 h 144"/>
              <a:gd name="T2" fmla="*/ 79375 w 151"/>
              <a:gd name="T3" fmla="*/ 9525 h 144"/>
              <a:gd name="T4" fmla="*/ 44450 w 151"/>
              <a:gd name="T5" fmla="*/ 34925 h 144"/>
              <a:gd name="T6" fmla="*/ 0 w 151"/>
              <a:gd name="T7" fmla="*/ 104775 h 144"/>
              <a:gd name="T8" fmla="*/ 0 w 151"/>
              <a:gd name="T9" fmla="*/ 138113 h 144"/>
              <a:gd name="T10" fmla="*/ 57150 w 151"/>
              <a:gd name="T11" fmla="*/ 125413 h 144"/>
              <a:gd name="T12" fmla="*/ 44450 w 151"/>
              <a:gd name="T13" fmla="*/ 161925 h 144"/>
              <a:gd name="T14" fmla="*/ 20637 w 151"/>
              <a:gd name="T15" fmla="*/ 171450 h 144"/>
              <a:gd name="T16" fmla="*/ 57150 w 151"/>
              <a:gd name="T17" fmla="*/ 207963 h 144"/>
              <a:gd name="T18" fmla="*/ 103187 w 151"/>
              <a:gd name="T19" fmla="*/ 228600 h 144"/>
              <a:gd name="T20" fmla="*/ 149225 w 151"/>
              <a:gd name="T21" fmla="*/ 228600 h 144"/>
              <a:gd name="T22" fmla="*/ 182562 w 151"/>
              <a:gd name="T23" fmla="*/ 217488 h 144"/>
              <a:gd name="T24" fmla="*/ 239712 w 151"/>
              <a:gd name="T25" fmla="*/ 184150 h 144"/>
              <a:gd name="T26" fmla="*/ 239712 w 151"/>
              <a:gd name="T27" fmla="*/ 104775 h 144"/>
              <a:gd name="T28" fmla="*/ 219075 w 151"/>
              <a:gd name="T29" fmla="*/ 55563 h 144"/>
              <a:gd name="T30" fmla="*/ 182562 w 151"/>
              <a:gd name="T31" fmla="*/ 34925 h 144"/>
              <a:gd name="T32" fmla="*/ 149225 w 151"/>
              <a:gd name="T33" fmla="*/ 0 h 144"/>
              <a:gd name="T34" fmla="*/ 136525 w 151"/>
              <a:gd name="T35" fmla="*/ 0 h 144"/>
              <a:gd name="T36" fmla="*/ 136525 w 151"/>
              <a:gd name="T37" fmla="*/ 104775 h 144"/>
              <a:gd name="T38" fmla="*/ 123825 w 151"/>
              <a:gd name="T39" fmla="*/ 112713 h 144"/>
              <a:gd name="T40" fmla="*/ 79375 w 151"/>
              <a:gd name="T41" fmla="*/ 104775 h 144"/>
              <a:gd name="T42" fmla="*/ 57150 w 151"/>
              <a:gd name="T43" fmla="*/ 92075 h 144"/>
              <a:gd name="T44" fmla="*/ 66675 w 151"/>
              <a:gd name="T45" fmla="*/ 46038 h 144"/>
              <a:gd name="T46" fmla="*/ 115887 w 151"/>
              <a:gd name="T47" fmla="*/ 34925 h 144"/>
              <a:gd name="T48" fmla="*/ 136525 w 151"/>
              <a:gd name="T49" fmla="*/ 46038 h 144"/>
              <a:gd name="T50" fmla="*/ 136525 w 151"/>
              <a:gd name="T51" fmla="*/ 79375 h 144"/>
              <a:gd name="T52" fmla="*/ 136525 w 151"/>
              <a:gd name="T53" fmla="*/ 104775 h 144"/>
              <a:gd name="T54" fmla="*/ 136525 w 151"/>
              <a:gd name="T55" fmla="*/ 0 h 144"/>
              <a:gd name="T56" fmla="*/ 149225 w 151"/>
              <a:gd name="T57" fmla="*/ 195263 h 144"/>
              <a:gd name="T58" fmla="*/ 195262 w 151"/>
              <a:gd name="T59" fmla="*/ 195263 h 144"/>
              <a:gd name="T60" fmla="*/ 169862 w 151"/>
              <a:gd name="T61" fmla="*/ 207963 h 144"/>
              <a:gd name="T62" fmla="*/ 149225 w 151"/>
              <a:gd name="T63" fmla="*/ 195263 h 144"/>
              <a:gd name="T64" fmla="*/ 136525 w 151"/>
              <a:gd name="T65" fmla="*/ 0 h 144"/>
              <a:gd name="T66" fmla="*/ 0 1 256"/>
              <a:gd name="T67" fmla="*/ 0 1 256"/>
              <a:gd name="T68" fmla="*/ 0 1 256"/>
              <a:gd name="T69" fmla="*/ 0 1 25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w 151"/>
              <a:gd name="T100" fmla="*/ 0 h 144"/>
              <a:gd name="T101" fmla="*/ 0 w 151"/>
              <a:gd name="T102" fmla="*/ 0 h 1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1" h="144">
                <a:moveTo>
                  <a:pt x="86" y="0"/>
                </a:moveTo>
                <a:lnTo>
                  <a:pt x="50" y="6"/>
                </a:lnTo>
                <a:lnTo>
                  <a:pt x="28" y="22"/>
                </a:lnTo>
                <a:lnTo>
                  <a:pt x="0" y="66"/>
                </a:lnTo>
                <a:lnTo>
                  <a:pt x="0" y="87"/>
                </a:lnTo>
                <a:lnTo>
                  <a:pt x="36" y="79"/>
                </a:lnTo>
                <a:lnTo>
                  <a:pt x="28" y="102"/>
                </a:lnTo>
                <a:lnTo>
                  <a:pt x="13" y="108"/>
                </a:lnTo>
                <a:lnTo>
                  <a:pt x="36" y="131"/>
                </a:lnTo>
                <a:lnTo>
                  <a:pt x="65" y="144"/>
                </a:lnTo>
                <a:lnTo>
                  <a:pt x="94" y="144"/>
                </a:lnTo>
                <a:lnTo>
                  <a:pt x="115" y="137"/>
                </a:lnTo>
                <a:lnTo>
                  <a:pt x="151" y="116"/>
                </a:lnTo>
                <a:lnTo>
                  <a:pt x="151" y="66"/>
                </a:lnTo>
                <a:lnTo>
                  <a:pt x="138" y="35"/>
                </a:lnTo>
                <a:lnTo>
                  <a:pt x="115" y="22"/>
                </a:lnTo>
                <a:lnTo>
                  <a:pt x="94" y="0"/>
                </a:lnTo>
                <a:lnTo>
                  <a:pt x="86" y="0"/>
                </a:lnTo>
                <a:lnTo>
                  <a:pt x="86" y="66"/>
                </a:lnTo>
                <a:lnTo>
                  <a:pt x="78" y="71"/>
                </a:lnTo>
                <a:lnTo>
                  <a:pt x="50" y="66"/>
                </a:lnTo>
                <a:lnTo>
                  <a:pt x="36" y="58"/>
                </a:lnTo>
                <a:lnTo>
                  <a:pt x="42" y="29"/>
                </a:lnTo>
                <a:lnTo>
                  <a:pt x="73" y="22"/>
                </a:lnTo>
                <a:lnTo>
                  <a:pt x="86" y="29"/>
                </a:lnTo>
                <a:lnTo>
                  <a:pt x="86" y="50"/>
                </a:lnTo>
                <a:lnTo>
                  <a:pt x="86" y="66"/>
                </a:lnTo>
                <a:lnTo>
                  <a:pt x="86" y="0"/>
                </a:lnTo>
                <a:lnTo>
                  <a:pt x="94" y="123"/>
                </a:lnTo>
                <a:lnTo>
                  <a:pt x="123" y="123"/>
                </a:lnTo>
                <a:lnTo>
                  <a:pt x="107" y="131"/>
                </a:lnTo>
                <a:lnTo>
                  <a:pt x="94" y="123"/>
                </a:lnTo>
                <a:lnTo>
                  <a:pt x="86" y="0"/>
                </a:lnTo>
                <a:close/>
              </a:path>
            </a:pathLst>
          </a:custGeom>
          <a:gradFill rotWithShape="1">
            <a:gsLst>
              <a:gs pos="0">
                <a:schemeClr val="accent1">
                  <a:lumMod val="20000"/>
                  <a:lumOff val="8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39" name="フリーフォーム 38"/>
          <p:cNvSpPr>
            <a:spLocks/>
          </p:cNvSpPr>
          <p:nvPr/>
        </p:nvSpPr>
        <p:spPr bwMode="auto">
          <a:xfrm rot="5400000">
            <a:off x="7322976" y="5055119"/>
            <a:ext cx="1894702" cy="1678386"/>
          </a:xfrm>
          <a:custGeom>
            <a:avLst/>
            <a:gdLst>
              <a:gd name="T0" fmla="*/ 0 w 309"/>
              <a:gd name="T1" fmla="*/ 0 h 263"/>
              <a:gd name="T2" fmla="*/ 39 w 309"/>
              <a:gd name="T3" fmla="*/ 19 h 263"/>
              <a:gd name="T4" fmla="*/ 79 w 309"/>
              <a:gd name="T5" fmla="*/ 42 h 263"/>
              <a:gd name="T6" fmla="*/ 131 w 309"/>
              <a:gd name="T7" fmla="*/ 73 h 263"/>
              <a:gd name="T8" fmla="*/ 156 w 309"/>
              <a:gd name="T9" fmla="*/ 90 h 263"/>
              <a:gd name="T10" fmla="*/ 183 w 309"/>
              <a:gd name="T11" fmla="*/ 111 h 263"/>
              <a:gd name="T12" fmla="*/ 209 w 309"/>
              <a:gd name="T13" fmla="*/ 132 h 263"/>
              <a:gd name="T14" fmla="*/ 232 w 309"/>
              <a:gd name="T15" fmla="*/ 155 h 263"/>
              <a:gd name="T16" fmla="*/ 257 w 309"/>
              <a:gd name="T17" fmla="*/ 180 h 263"/>
              <a:gd name="T18" fmla="*/ 277 w 309"/>
              <a:gd name="T19" fmla="*/ 205 h 263"/>
              <a:gd name="T20" fmla="*/ 296 w 309"/>
              <a:gd name="T21" fmla="*/ 234 h 263"/>
              <a:gd name="T22" fmla="*/ 309 w 309"/>
              <a:gd name="T23" fmla="*/ 263 h 263"/>
              <a:gd name="T24" fmla="*/ 0 1 256"/>
              <a:gd name="T25" fmla="*/ 0 1 256"/>
              <a:gd name="T26" fmla="*/ 0 1 256"/>
              <a:gd name="T27" fmla="*/ 0 1 256"/>
              <a:gd name="T28" fmla="*/ 0 1 256"/>
              <a:gd name="T29" fmla="*/ 0 1 256"/>
              <a:gd name="T30" fmla="*/ 0 1 256"/>
              <a:gd name="T31" fmla="*/ 0 1 256"/>
              <a:gd name="T32" fmla="*/ 0 1 256"/>
              <a:gd name="T33" fmla="*/ 0 1 256"/>
              <a:gd name="T34" fmla="*/ 0 1 256"/>
              <a:gd name="T35" fmla="*/ 0 1 256"/>
              <a:gd name="T36" fmla="*/ 0 w 309"/>
              <a:gd name="T37" fmla="*/ 0 h 263"/>
              <a:gd name="T38" fmla="*/ 0 w 309"/>
              <a:gd name="T39" fmla="*/ 0 h 26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9" h="263">
                <a:moveTo>
                  <a:pt x="0" y="0"/>
                </a:moveTo>
                <a:lnTo>
                  <a:pt x="39" y="19"/>
                </a:lnTo>
                <a:lnTo>
                  <a:pt x="79" y="42"/>
                </a:lnTo>
                <a:lnTo>
                  <a:pt x="131" y="73"/>
                </a:lnTo>
                <a:lnTo>
                  <a:pt x="156" y="90"/>
                </a:lnTo>
                <a:lnTo>
                  <a:pt x="183" y="111"/>
                </a:lnTo>
                <a:lnTo>
                  <a:pt x="209" y="132"/>
                </a:lnTo>
                <a:lnTo>
                  <a:pt x="232" y="155"/>
                </a:lnTo>
                <a:lnTo>
                  <a:pt x="257" y="180"/>
                </a:lnTo>
                <a:lnTo>
                  <a:pt x="277" y="205"/>
                </a:lnTo>
                <a:lnTo>
                  <a:pt x="296" y="234"/>
                </a:lnTo>
                <a:lnTo>
                  <a:pt x="309" y="263"/>
                </a:lnTo>
              </a:path>
            </a:pathLst>
          </a:custGeom>
          <a:noFill/>
          <a:ln w="12700" cap="flat" cmpd="sng" algn="ctr">
            <a:solidFill>
              <a:schemeClr val="bg1"/>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chemeClr val="tx1"/>
              </a:solidFill>
              <a:latin typeface="+mn-lt"/>
              <a:ea typeface="+mn-ea"/>
              <a:cs typeface="+mn-cs"/>
            </a:endParaRPr>
          </a:p>
        </p:txBody>
      </p:sp>
      <p:grpSp>
        <p:nvGrpSpPr>
          <p:cNvPr id="10" name="グループ化 9"/>
          <p:cNvGrpSpPr/>
          <p:nvPr/>
        </p:nvGrpSpPr>
        <p:grpSpPr>
          <a:xfrm>
            <a:off x="7286645" y="3871493"/>
            <a:ext cx="1541824" cy="1424221"/>
            <a:chOff x="7286645" y="3871493"/>
            <a:chExt cx="1541824" cy="1424221"/>
          </a:xfrm>
          <a:gradFill>
            <a:gsLst>
              <a:gs pos="1000">
                <a:schemeClr val="accent1">
                  <a:alpha val="20000"/>
                </a:schemeClr>
              </a:gs>
              <a:gs pos="100000">
                <a:schemeClr val="accent1"/>
              </a:gs>
            </a:gsLst>
            <a:lin ang="5400000" scaled="1"/>
          </a:gradFill>
        </p:grpSpPr>
        <p:sp>
          <p:nvSpPr>
            <p:cNvPr id="33" name="フリーフォーム 32"/>
            <p:cNvSpPr>
              <a:spLocks/>
            </p:cNvSpPr>
            <p:nvPr/>
          </p:nvSpPr>
          <p:spPr bwMode="auto">
            <a:xfrm>
              <a:off x="7286645" y="3890348"/>
              <a:ext cx="908413" cy="891012"/>
            </a:xfrm>
            <a:custGeom>
              <a:avLst/>
              <a:gdLst>
                <a:gd name="T0" fmla="*/ 530225 w 507"/>
                <a:gd name="T1" fmla="*/ 0 h 501"/>
                <a:gd name="T2" fmla="*/ 692150 w 507"/>
                <a:gd name="T3" fmla="*/ 0 h 501"/>
                <a:gd name="T4" fmla="*/ 758825 w 507"/>
                <a:gd name="T5" fmla="*/ 0 h 501"/>
                <a:gd name="T6" fmla="*/ 804863 w 507"/>
                <a:gd name="T7" fmla="*/ 20638 h 501"/>
                <a:gd name="T8" fmla="*/ 804863 w 507"/>
                <a:gd name="T9" fmla="*/ 33338 h 501"/>
                <a:gd name="T10" fmla="*/ 738188 w 507"/>
                <a:gd name="T11" fmla="*/ 11113 h 501"/>
                <a:gd name="T12" fmla="*/ 701675 w 507"/>
                <a:gd name="T13" fmla="*/ 0 h 501"/>
                <a:gd name="T14" fmla="*/ 655638 w 507"/>
                <a:gd name="T15" fmla="*/ 0 h 501"/>
                <a:gd name="T16" fmla="*/ 552450 w 507"/>
                <a:gd name="T17" fmla="*/ 33338 h 501"/>
                <a:gd name="T18" fmla="*/ 460375 w 507"/>
                <a:gd name="T19" fmla="*/ 79375 h 501"/>
                <a:gd name="T20" fmla="*/ 414338 w 507"/>
                <a:gd name="T21" fmla="*/ 115888 h 501"/>
                <a:gd name="T22" fmla="*/ 493713 w 507"/>
                <a:gd name="T23" fmla="*/ 79375 h 501"/>
                <a:gd name="T24" fmla="*/ 542925 w 507"/>
                <a:gd name="T25" fmla="*/ 66675 h 501"/>
                <a:gd name="T26" fmla="*/ 563563 w 507"/>
                <a:gd name="T27" fmla="*/ 66675 h 501"/>
                <a:gd name="T28" fmla="*/ 460375 w 507"/>
                <a:gd name="T29" fmla="*/ 115888 h 501"/>
                <a:gd name="T30" fmla="*/ 403225 w 507"/>
                <a:gd name="T31" fmla="*/ 160338 h 501"/>
                <a:gd name="T32" fmla="*/ 334963 w 507"/>
                <a:gd name="T33" fmla="*/ 206375 h 501"/>
                <a:gd name="T34" fmla="*/ 277813 w 507"/>
                <a:gd name="T35" fmla="*/ 252413 h 501"/>
                <a:gd name="T36" fmla="*/ 219075 w 507"/>
                <a:gd name="T37" fmla="*/ 309563 h 501"/>
                <a:gd name="T38" fmla="*/ 182563 w 507"/>
                <a:gd name="T39" fmla="*/ 355600 h 501"/>
                <a:gd name="T40" fmla="*/ 161925 w 507"/>
                <a:gd name="T41" fmla="*/ 425450 h 501"/>
                <a:gd name="T42" fmla="*/ 138113 w 507"/>
                <a:gd name="T43" fmla="*/ 550863 h 501"/>
                <a:gd name="T44" fmla="*/ 128588 w 507"/>
                <a:gd name="T45" fmla="*/ 769938 h 501"/>
                <a:gd name="T46" fmla="*/ 115888 w 507"/>
                <a:gd name="T47" fmla="*/ 633413 h 501"/>
                <a:gd name="T48" fmla="*/ 103188 w 507"/>
                <a:gd name="T49" fmla="*/ 530225 h 501"/>
                <a:gd name="T50" fmla="*/ 92075 w 507"/>
                <a:gd name="T51" fmla="*/ 493713 h 501"/>
                <a:gd name="T52" fmla="*/ 69850 w 507"/>
                <a:gd name="T53" fmla="*/ 541338 h 501"/>
                <a:gd name="T54" fmla="*/ 58738 w 507"/>
                <a:gd name="T55" fmla="*/ 608013 h 501"/>
                <a:gd name="T56" fmla="*/ 46038 w 507"/>
                <a:gd name="T57" fmla="*/ 795338 h 501"/>
                <a:gd name="T58" fmla="*/ 33338 w 507"/>
                <a:gd name="T59" fmla="*/ 679450 h 501"/>
                <a:gd name="T60" fmla="*/ 25400 w 507"/>
                <a:gd name="T61" fmla="*/ 620713 h 501"/>
                <a:gd name="T62" fmla="*/ 12700 w 507"/>
                <a:gd name="T63" fmla="*/ 633413 h 501"/>
                <a:gd name="T64" fmla="*/ 0 w 507"/>
                <a:gd name="T65" fmla="*/ 646113 h 501"/>
                <a:gd name="T66" fmla="*/ 0 w 507"/>
                <a:gd name="T67" fmla="*/ 574675 h 501"/>
                <a:gd name="T68" fmla="*/ 12700 w 507"/>
                <a:gd name="T69" fmla="*/ 517525 h 501"/>
                <a:gd name="T70" fmla="*/ 25400 w 507"/>
                <a:gd name="T71" fmla="*/ 458788 h 501"/>
                <a:gd name="T72" fmla="*/ 82550 w 507"/>
                <a:gd name="T73" fmla="*/ 331788 h 501"/>
                <a:gd name="T74" fmla="*/ 149225 w 507"/>
                <a:gd name="T75" fmla="*/ 219075 h 501"/>
                <a:gd name="T76" fmla="*/ 231775 w 507"/>
                <a:gd name="T77" fmla="*/ 123825 h 501"/>
                <a:gd name="T78" fmla="*/ 311150 w 507"/>
                <a:gd name="T79" fmla="*/ 57150 h 501"/>
                <a:gd name="T80" fmla="*/ 403225 w 507"/>
                <a:gd name="T81" fmla="*/ 20638 h 501"/>
                <a:gd name="T82" fmla="*/ 519113 w 507"/>
                <a:gd name="T83" fmla="*/ 0 h 501"/>
                <a:gd name="T84" fmla="*/ 530225 w 507"/>
                <a:gd name="T85" fmla="*/ 0 h 501"/>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w 507"/>
                <a:gd name="T130" fmla="*/ 0 h 501"/>
                <a:gd name="T131" fmla="*/ 0 w 507"/>
                <a:gd name="T132" fmla="*/ 0 h 501"/>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507" h="501">
                  <a:moveTo>
                    <a:pt x="334" y="0"/>
                  </a:moveTo>
                  <a:lnTo>
                    <a:pt x="436" y="0"/>
                  </a:lnTo>
                  <a:lnTo>
                    <a:pt x="478" y="0"/>
                  </a:lnTo>
                  <a:lnTo>
                    <a:pt x="507" y="13"/>
                  </a:lnTo>
                  <a:lnTo>
                    <a:pt x="507" y="21"/>
                  </a:lnTo>
                  <a:lnTo>
                    <a:pt x="465" y="7"/>
                  </a:lnTo>
                  <a:lnTo>
                    <a:pt x="442" y="0"/>
                  </a:lnTo>
                  <a:lnTo>
                    <a:pt x="413" y="0"/>
                  </a:lnTo>
                  <a:lnTo>
                    <a:pt x="348" y="21"/>
                  </a:lnTo>
                  <a:lnTo>
                    <a:pt x="290" y="50"/>
                  </a:lnTo>
                  <a:lnTo>
                    <a:pt x="261" y="73"/>
                  </a:lnTo>
                  <a:lnTo>
                    <a:pt x="311" y="50"/>
                  </a:lnTo>
                  <a:lnTo>
                    <a:pt x="342" y="42"/>
                  </a:lnTo>
                  <a:lnTo>
                    <a:pt x="355" y="42"/>
                  </a:lnTo>
                  <a:lnTo>
                    <a:pt x="290" y="73"/>
                  </a:lnTo>
                  <a:lnTo>
                    <a:pt x="254" y="101"/>
                  </a:lnTo>
                  <a:lnTo>
                    <a:pt x="211" y="130"/>
                  </a:lnTo>
                  <a:lnTo>
                    <a:pt x="175" y="159"/>
                  </a:lnTo>
                  <a:lnTo>
                    <a:pt x="138" y="195"/>
                  </a:lnTo>
                  <a:lnTo>
                    <a:pt x="115" y="224"/>
                  </a:lnTo>
                  <a:lnTo>
                    <a:pt x="102" y="268"/>
                  </a:lnTo>
                  <a:lnTo>
                    <a:pt x="87" y="347"/>
                  </a:lnTo>
                  <a:lnTo>
                    <a:pt x="81" y="485"/>
                  </a:lnTo>
                  <a:lnTo>
                    <a:pt x="73" y="399"/>
                  </a:lnTo>
                  <a:lnTo>
                    <a:pt x="65" y="334"/>
                  </a:lnTo>
                  <a:lnTo>
                    <a:pt x="58" y="311"/>
                  </a:lnTo>
                  <a:lnTo>
                    <a:pt x="44" y="341"/>
                  </a:lnTo>
                  <a:lnTo>
                    <a:pt x="37" y="383"/>
                  </a:lnTo>
                  <a:lnTo>
                    <a:pt x="29" y="501"/>
                  </a:lnTo>
                  <a:lnTo>
                    <a:pt x="21" y="428"/>
                  </a:lnTo>
                  <a:lnTo>
                    <a:pt x="16" y="391"/>
                  </a:lnTo>
                  <a:lnTo>
                    <a:pt x="8" y="399"/>
                  </a:lnTo>
                  <a:lnTo>
                    <a:pt x="0" y="407"/>
                  </a:lnTo>
                  <a:lnTo>
                    <a:pt x="0" y="362"/>
                  </a:lnTo>
                  <a:lnTo>
                    <a:pt x="8" y="326"/>
                  </a:lnTo>
                  <a:lnTo>
                    <a:pt x="16" y="289"/>
                  </a:lnTo>
                  <a:lnTo>
                    <a:pt x="52" y="209"/>
                  </a:lnTo>
                  <a:lnTo>
                    <a:pt x="94" y="138"/>
                  </a:lnTo>
                  <a:lnTo>
                    <a:pt x="146" y="78"/>
                  </a:lnTo>
                  <a:lnTo>
                    <a:pt x="196" y="36"/>
                  </a:lnTo>
                  <a:lnTo>
                    <a:pt x="254" y="13"/>
                  </a:lnTo>
                  <a:lnTo>
                    <a:pt x="327" y="0"/>
                  </a:lnTo>
                  <a:lnTo>
                    <a:pt x="334" y="0"/>
                  </a:lnTo>
                  <a:close/>
                </a:path>
              </a:pathLst>
            </a:custGeom>
            <a:gradFill>
              <a:gsLst>
                <a:gs pos="100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40" name="フリーフォーム 39"/>
            <p:cNvSpPr>
              <a:spLocks/>
            </p:cNvSpPr>
            <p:nvPr/>
          </p:nvSpPr>
          <p:spPr bwMode="auto">
            <a:xfrm>
              <a:off x="7421610" y="3871493"/>
              <a:ext cx="1406859" cy="1424221"/>
            </a:xfrm>
            <a:custGeom>
              <a:avLst/>
              <a:gdLst>
                <a:gd name="T0" fmla="*/ 1276350 w 804"/>
                <a:gd name="T1" fmla="*/ 795338 h 820"/>
                <a:gd name="T2" fmla="*/ 1209675 w 804"/>
                <a:gd name="T3" fmla="*/ 449263 h 820"/>
                <a:gd name="T4" fmla="*/ 1003300 w 804"/>
                <a:gd name="T5" fmla="*/ 149225 h 820"/>
                <a:gd name="T6" fmla="*/ 828675 w 804"/>
                <a:gd name="T7" fmla="*/ 46038 h 820"/>
                <a:gd name="T8" fmla="*/ 1003300 w 804"/>
                <a:gd name="T9" fmla="*/ 241300 h 820"/>
                <a:gd name="T10" fmla="*/ 758825 w 804"/>
                <a:gd name="T11" fmla="*/ 92075 h 820"/>
                <a:gd name="T12" fmla="*/ 506413 w 804"/>
                <a:gd name="T13" fmla="*/ 46038 h 820"/>
                <a:gd name="T14" fmla="*/ 401638 w 804"/>
                <a:gd name="T15" fmla="*/ 79375 h 820"/>
                <a:gd name="T16" fmla="*/ 149225 w 804"/>
                <a:gd name="T17" fmla="*/ 220663 h 820"/>
                <a:gd name="T18" fmla="*/ 33338 w 804"/>
                <a:gd name="T19" fmla="*/ 427038 h 820"/>
                <a:gd name="T20" fmla="*/ 33338 w 804"/>
                <a:gd name="T21" fmla="*/ 817563 h 820"/>
                <a:gd name="T22" fmla="*/ 241300 w 804"/>
                <a:gd name="T23" fmla="*/ 1119188 h 820"/>
                <a:gd name="T24" fmla="*/ 206375 w 804"/>
                <a:gd name="T25" fmla="*/ 1165225 h 820"/>
                <a:gd name="T26" fmla="*/ 473075 w 804"/>
                <a:gd name="T27" fmla="*/ 1243013 h 820"/>
                <a:gd name="T28" fmla="*/ 642938 w 804"/>
                <a:gd name="T29" fmla="*/ 1255713 h 820"/>
                <a:gd name="T30" fmla="*/ 252413 w 804"/>
                <a:gd name="T31" fmla="*/ 1268413 h 820"/>
                <a:gd name="T32" fmla="*/ 539750 w 804"/>
                <a:gd name="T33" fmla="*/ 1301750 h 820"/>
                <a:gd name="T34" fmla="*/ 841375 w 804"/>
                <a:gd name="T35" fmla="*/ 1255713 h 820"/>
                <a:gd name="T36" fmla="*/ 1047750 w 804"/>
                <a:gd name="T37" fmla="*/ 1139825 h 820"/>
                <a:gd name="T38" fmla="*/ 1160463 w 804"/>
                <a:gd name="T39" fmla="*/ 977900 h 820"/>
                <a:gd name="T40" fmla="*/ 1160463 w 804"/>
                <a:gd name="T41" fmla="*/ 795338 h 820"/>
                <a:gd name="T42" fmla="*/ 1173163 w 804"/>
                <a:gd name="T43" fmla="*/ 725488 h 820"/>
                <a:gd name="T44" fmla="*/ 1219200 w 804"/>
                <a:gd name="T45" fmla="*/ 784225 h 820"/>
                <a:gd name="T46" fmla="*/ 1160463 w 804"/>
                <a:gd name="T47" fmla="*/ 635000 h 820"/>
                <a:gd name="T48" fmla="*/ 1209675 w 804"/>
                <a:gd name="T49" fmla="*/ 646113 h 820"/>
                <a:gd name="T50" fmla="*/ 1255713 w 804"/>
                <a:gd name="T51" fmla="*/ 795338 h 820"/>
                <a:gd name="T52" fmla="*/ 1231900 w 804"/>
                <a:gd name="T53" fmla="*/ 1003300 h 820"/>
                <a:gd name="T54" fmla="*/ 815975 w 804"/>
                <a:gd name="T55" fmla="*/ 887413 h 820"/>
                <a:gd name="T56" fmla="*/ 633413 w 804"/>
                <a:gd name="T57" fmla="*/ 1016000 h 820"/>
                <a:gd name="T58" fmla="*/ 344488 w 804"/>
                <a:gd name="T59" fmla="*/ 920750 h 820"/>
                <a:gd name="T60" fmla="*/ 219075 w 804"/>
                <a:gd name="T61" fmla="*/ 738188 h 820"/>
                <a:gd name="T62" fmla="*/ 206375 w 804"/>
                <a:gd name="T63" fmla="*/ 530225 h 820"/>
                <a:gd name="T64" fmla="*/ 265113 w 804"/>
                <a:gd name="T65" fmla="*/ 381000 h 820"/>
                <a:gd name="T66" fmla="*/ 473075 w 804"/>
                <a:gd name="T67" fmla="*/ 254000 h 820"/>
                <a:gd name="T68" fmla="*/ 311150 w 804"/>
                <a:gd name="T69" fmla="*/ 311150 h 820"/>
                <a:gd name="T70" fmla="*/ 182563 w 804"/>
                <a:gd name="T71" fmla="*/ 439738 h 820"/>
                <a:gd name="T72" fmla="*/ 252413 w 804"/>
                <a:gd name="T73" fmla="*/ 300038 h 820"/>
                <a:gd name="T74" fmla="*/ 434975 w 804"/>
                <a:gd name="T75" fmla="*/ 195263 h 820"/>
                <a:gd name="T76" fmla="*/ 587375 w 804"/>
                <a:gd name="T77" fmla="*/ 149225 h 820"/>
                <a:gd name="T78" fmla="*/ 493713 w 804"/>
                <a:gd name="T79" fmla="*/ 115888 h 820"/>
                <a:gd name="T80" fmla="*/ 655638 w 804"/>
                <a:gd name="T81" fmla="*/ 104775 h 820"/>
                <a:gd name="T82" fmla="*/ 758825 w 804"/>
                <a:gd name="T83" fmla="*/ 231775 h 820"/>
                <a:gd name="T84" fmla="*/ 804863 w 804"/>
                <a:gd name="T85" fmla="*/ 287338 h 820"/>
                <a:gd name="T86" fmla="*/ 758825 w 804"/>
                <a:gd name="T87" fmla="*/ 381000 h 820"/>
                <a:gd name="T88" fmla="*/ 815975 w 804"/>
                <a:gd name="T89" fmla="*/ 403225 h 820"/>
                <a:gd name="T90" fmla="*/ 862013 w 804"/>
                <a:gd name="T91" fmla="*/ 427038 h 820"/>
                <a:gd name="T92" fmla="*/ 898525 w 804"/>
                <a:gd name="T93" fmla="*/ 601663 h 820"/>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w 804"/>
                <a:gd name="T142" fmla="*/ 0 h 820"/>
                <a:gd name="T143" fmla="*/ 0 w 804"/>
                <a:gd name="T144" fmla="*/ 0 h 82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804" h="820">
                  <a:moveTo>
                    <a:pt x="776" y="632"/>
                  </a:moveTo>
                  <a:lnTo>
                    <a:pt x="797" y="559"/>
                  </a:lnTo>
                  <a:lnTo>
                    <a:pt x="804" y="501"/>
                  </a:lnTo>
                  <a:lnTo>
                    <a:pt x="804" y="444"/>
                  </a:lnTo>
                  <a:lnTo>
                    <a:pt x="791" y="379"/>
                  </a:lnTo>
                  <a:lnTo>
                    <a:pt x="762" y="283"/>
                  </a:lnTo>
                  <a:lnTo>
                    <a:pt x="710" y="204"/>
                  </a:lnTo>
                  <a:lnTo>
                    <a:pt x="660" y="123"/>
                  </a:lnTo>
                  <a:lnTo>
                    <a:pt x="632" y="94"/>
                  </a:lnTo>
                  <a:lnTo>
                    <a:pt x="595" y="66"/>
                  </a:lnTo>
                  <a:lnTo>
                    <a:pt x="559" y="50"/>
                  </a:lnTo>
                  <a:lnTo>
                    <a:pt x="522" y="29"/>
                  </a:lnTo>
                  <a:lnTo>
                    <a:pt x="442" y="0"/>
                  </a:lnTo>
                  <a:lnTo>
                    <a:pt x="543" y="73"/>
                  </a:lnTo>
                  <a:lnTo>
                    <a:pt x="632" y="152"/>
                  </a:lnTo>
                  <a:lnTo>
                    <a:pt x="551" y="102"/>
                  </a:lnTo>
                  <a:lnTo>
                    <a:pt x="478" y="50"/>
                  </a:lnTo>
                  <a:lnTo>
                    <a:pt x="478" y="58"/>
                  </a:lnTo>
                  <a:lnTo>
                    <a:pt x="478" y="73"/>
                  </a:lnTo>
                  <a:lnTo>
                    <a:pt x="376" y="45"/>
                  </a:lnTo>
                  <a:lnTo>
                    <a:pt x="319" y="29"/>
                  </a:lnTo>
                  <a:lnTo>
                    <a:pt x="246" y="29"/>
                  </a:lnTo>
                  <a:lnTo>
                    <a:pt x="246" y="45"/>
                  </a:lnTo>
                  <a:lnTo>
                    <a:pt x="253" y="50"/>
                  </a:lnTo>
                  <a:lnTo>
                    <a:pt x="188" y="81"/>
                  </a:lnTo>
                  <a:lnTo>
                    <a:pt x="138" y="102"/>
                  </a:lnTo>
                  <a:lnTo>
                    <a:pt x="94" y="139"/>
                  </a:lnTo>
                  <a:lnTo>
                    <a:pt x="58" y="189"/>
                  </a:lnTo>
                  <a:lnTo>
                    <a:pt x="36" y="233"/>
                  </a:lnTo>
                  <a:lnTo>
                    <a:pt x="21" y="269"/>
                  </a:lnTo>
                  <a:lnTo>
                    <a:pt x="0" y="348"/>
                  </a:lnTo>
                  <a:lnTo>
                    <a:pt x="0" y="436"/>
                  </a:lnTo>
                  <a:lnTo>
                    <a:pt x="21" y="515"/>
                  </a:lnTo>
                  <a:lnTo>
                    <a:pt x="50" y="588"/>
                  </a:lnTo>
                  <a:lnTo>
                    <a:pt x="102" y="653"/>
                  </a:lnTo>
                  <a:lnTo>
                    <a:pt x="152" y="705"/>
                  </a:lnTo>
                  <a:lnTo>
                    <a:pt x="217" y="741"/>
                  </a:lnTo>
                  <a:lnTo>
                    <a:pt x="180" y="741"/>
                  </a:lnTo>
                  <a:lnTo>
                    <a:pt x="130" y="734"/>
                  </a:lnTo>
                  <a:lnTo>
                    <a:pt x="175" y="755"/>
                  </a:lnTo>
                  <a:lnTo>
                    <a:pt x="217" y="770"/>
                  </a:lnTo>
                  <a:lnTo>
                    <a:pt x="298" y="783"/>
                  </a:lnTo>
                  <a:lnTo>
                    <a:pt x="370" y="783"/>
                  </a:lnTo>
                  <a:lnTo>
                    <a:pt x="457" y="770"/>
                  </a:lnTo>
                  <a:lnTo>
                    <a:pt x="405" y="791"/>
                  </a:lnTo>
                  <a:lnTo>
                    <a:pt x="355" y="806"/>
                  </a:lnTo>
                  <a:lnTo>
                    <a:pt x="274" y="806"/>
                  </a:lnTo>
                  <a:lnTo>
                    <a:pt x="159" y="799"/>
                  </a:lnTo>
                  <a:lnTo>
                    <a:pt x="196" y="814"/>
                  </a:lnTo>
                  <a:lnTo>
                    <a:pt x="240" y="820"/>
                  </a:lnTo>
                  <a:lnTo>
                    <a:pt x="340" y="820"/>
                  </a:lnTo>
                  <a:lnTo>
                    <a:pt x="405" y="820"/>
                  </a:lnTo>
                  <a:lnTo>
                    <a:pt x="470" y="806"/>
                  </a:lnTo>
                  <a:lnTo>
                    <a:pt x="530" y="791"/>
                  </a:lnTo>
                  <a:lnTo>
                    <a:pt x="572" y="770"/>
                  </a:lnTo>
                  <a:lnTo>
                    <a:pt x="624" y="755"/>
                  </a:lnTo>
                  <a:lnTo>
                    <a:pt x="660" y="718"/>
                  </a:lnTo>
                  <a:lnTo>
                    <a:pt x="697" y="682"/>
                  </a:lnTo>
                  <a:lnTo>
                    <a:pt x="726" y="640"/>
                  </a:lnTo>
                  <a:lnTo>
                    <a:pt x="731" y="616"/>
                  </a:lnTo>
                  <a:lnTo>
                    <a:pt x="739" y="574"/>
                  </a:lnTo>
                  <a:lnTo>
                    <a:pt x="739" y="522"/>
                  </a:lnTo>
                  <a:lnTo>
                    <a:pt x="731" y="501"/>
                  </a:lnTo>
                  <a:lnTo>
                    <a:pt x="726" y="480"/>
                  </a:lnTo>
                  <a:lnTo>
                    <a:pt x="726" y="450"/>
                  </a:lnTo>
                  <a:lnTo>
                    <a:pt x="739" y="457"/>
                  </a:lnTo>
                  <a:lnTo>
                    <a:pt x="747" y="465"/>
                  </a:lnTo>
                  <a:lnTo>
                    <a:pt x="762" y="538"/>
                  </a:lnTo>
                  <a:lnTo>
                    <a:pt x="768" y="494"/>
                  </a:lnTo>
                  <a:lnTo>
                    <a:pt x="762" y="450"/>
                  </a:lnTo>
                  <a:lnTo>
                    <a:pt x="747" y="421"/>
                  </a:lnTo>
                  <a:lnTo>
                    <a:pt x="731" y="400"/>
                  </a:lnTo>
                  <a:lnTo>
                    <a:pt x="731" y="392"/>
                  </a:lnTo>
                  <a:lnTo>
                    <a:pt x="739" y="400"/>
                  </a:lnTo>
                  <a:lnTo>
                    <a:pt x="762" y="407"/>
                  </a:lnTo>
                  <a:lnTo>
                    <a:pt x="768" y="421"/>
                  </a:lnTo>
                  <a:lnTo>
                    <a:pt x="783" y="457"/>
                  </a:lnTo>
                  <a:lnTo>
                    <a:pt x="791" y="501"/>
                  </a:lnTo>
                  <a:lnTo>
                    <a:pt x="783" y="545"/>
                  </a:lnTo>
                  <a:lnTo>
                    <a:pt x="783" y="632"/>
                  </a:lnTo>
                  <a:lnTo>
                    <a:pt x="776" y="632"/>
                  </a:lnTo>
                  <a:lnTo>
                    <a:pt x="559" y="421"/>
                  </a:lnTo>
                  <a:lnTo>
                    <a:pt x="543" y="501"/>
                  </a:lnTo>
                  <a:lnTo>
                    <a:pt x="514" y="559"/>
                  </a:lnTo>
                  <a:lnTo>
                    <a:pt x="501" y="580"/>
                  </a:lnTo>
                  <a:lnTo>
                    <a:pt x="470" y="603"/>
                  </a:lnTo>
                  <a:lnTo>
                    <a:pt x="399" y="640"/>
                  </a:lnTo>
                  <a:lnTo>
                    <a:pt x="334" y="632"/>
                  </a:lnTo>
                  <a:lnTo>
                    <a:pt x="269" y="611"/>
                  </a:lnTo>
                  <a:lnTo>
                    <a:pt x="217" y="580"/>
                  </a:lnTo>
                  <a:lnTo>
                    <a:pt x="180" y="545"/>
                  </a:lnTo>
                  <a:lnTo>
                    <a:pt x="159" y="501"/>
                  </a:lnTo>
                  <a:lnTo>
                    <a:pt x="138" y="465"/>
                  </a:lnTo>
                  <a:lnTo>
                    <a:pt x="130" y="428"/>
                  </a:lnTo>
                  <a:lnTo>
                    <a:pt x="130" y="392"/>
                  </a:lnTo>
                  <a:lnTo>
                    <a:pt x="130" y="334"/>
                  </a:lnTo>
                  <a:lnTo>
                    <a:pt x="138" y="298"/>
                  </a:lnTo>
                  <a:lnTo>
                    <a:pt x="152" y="261"/>
                  </a:lnTo>
                  <a:lnTo>
                    <a:pt x="167" y="240"/>
                  </a:lnTo>
                  <a:lnTo>
                    <a:pt x="217" y="204"/>
                  </a:lnTo>
                  <a:lnTo>
                    <a:pt x="282" y="160"/>
                  </a:lnTo>
                  <a:lnTo>
                    <a:pt x="298" y="160"/>
                  </a:lnTo>
                  <a:lnTo>
                    <a:pt x="298" y="152"/>
                  </a:lnTo>
                  <a:lnTo>
                    <a:pt x="240" y="167"/>
                  </a:lnTo>
                  <a:lnTo>
                    <a:pt x="196" y="196"/>
                  </a:lnTo>
                  <a:lnTo>
                    <a:pt x="152" y="233"/>
                  </a:lnTo>
                  <a:lnTo>
                    <a:pt x="115" y="269"/>
                  </a:lnTo>
                  <a:lnTo>
                    <a:pt x="115" y="277"/>
                  </a:lnTo>
                  <a:lnTo>
                    <a:pt x="109" y="277"/>
                  </a:lnTo>
                  <a:lnTo>
                    <a:pt x="130" y="233"/>
                  </a:lnTo>
                  <a:lnTo>
                    <a:pt x="159" y="189"/>
                  </a:lnTo>
                  <a:lnTo>
                    <a:pt x="196" y="160"/>
                  </a:lnTo>
                  <a:lnTo>
                    <a:pt x="240" y="139"/>
                  </a:lnTo>
                  <a:lnTo>
                    <a:pt x="274" y="123"/>
                  </a:lnTo>
                  <a:lnTo>
                    <a:pt x="319" y="110"/>
                  </a:lnTo>
                  <a:lnTo>
                    <a:pt x="376" y="102"/>
                  </a:lnTo>
                  <a:lnTo>
                    <a:pt x="370" y="94"/>
                  </a:lnTo>
                  <a:lnTo>
                    <a:pt x="347" y="87"/>
                  </a:lnTo>
                  <a:lnTo>
                    <a:pt x="326" y="81"/>
                  </a:lnTo>
                  <a:lnTo>
                    <a:pt x="311" y="73"/>
                  </a:lnTo>
                  <a:lnTo>
                    <a:pt x="340" y="66"/>
                  </a:lnTo>
                  <a:lnTo>
                    <a:pt x="370" y="58"/>
                  </a:lnTo>
                  <a:lnTo>
                    <a:pt x="413" y="66"/>
                  </a:lnTo>
                  <a:lnTo>
                    <a:pt x="493" y="94"/>
                  </a:lnTo>
                  <a:lnTo>
                    <a:pt x="486" y="123"/>
                  </a:lnTo>
                  <a:lnTo>
                    <a:pt x="478" y="146"/>
                  </a:lnTo>
                  <a:lnTo>
                    <a:pt x="478" y="181"/>
                  </a:lnTo>
                  <a:lnTo>
                    <a:pt x="501" y="175"/>
                  </a:lnTo>
                  <a:lnTo>
                    <a:pt x="507" y="181"/>
                  </a:lnTo>
                  <a:lnTo>
                    <a:pt x="478" y="212"/>
                  </a:lnTo>
                  <a:lnTo>
                    <a:pt x="449" y="233"/>
                  </a:lnTo>
                  <a:lnTo>
                    <a:pt x="478" y="240"/>
                  </a:lnTo>
                  <a:lnTo>
                    <a:pt x="501" y="240"/>
                  </a:lnTo>
                  <a:lnTo>
                    <a:pt x="514" y="248"/>
                  </a:lnTo>
                  <a:lnTo>
                    <a:pt x="514" y="254"/>
                  </a:lnTo>
                  <a:lnTo>
                    <a:pt x="522" y="261"/>
                  </a:lnTo>
                  <a:lnTo>
                    <a:pt x="530" y="261"/>
                  </a:lnTo>
                  <a:lnTo>
                    <a:pt x="543" y="269"/>
                  </a:lnTo>
                  <a:lnTo>
                    <a:pt x="551" y="290"/>
                  </a:lnTo>
                  <a:lnTo>
                    <a:pt x="566" y="327"/>
                  </a:lnTo>
                  <a:lnTo>
                    <a:pt x="566" y="379"/>
                  </a:lnTo>
                  <a:lnTo>
                    <a:pt x="559" y="421"/>
                  </a:lnTo>
                  <a:lnTo>
                    <a:pt x="776" y="632"/>
                  </a:lnTo>
                  <a:close/>
                </a:path>
              </a:pathLst>
            </a:custGeom>
            <a:gradFill>
              <a:gsLst>
                <a:gs pos="100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41" name="フリーフォーム 40"/>
            <p:cNvSpPr>
              <a:spLocks/>
            </p:cNvSpPr>
            <p:nvPr/>
          </p:nvSpPr>
          <p:spPr bwMode="auto">
            <a:xfrm>
              <a:off x="7358082" y="4714884"/>
              <a:ext cx="251974" cy="453319"/>
            </a:xfrm>
            <a:custGeom>
              <a:avLst/>
              <a:gdLst>
                <a:gd name="T0" fmla="*/ 0 w 144"/>
                <a:gd name="T1" fmla="*/ 0 h 261"/>
                <a:gd name="T2" fmla="*/ 66675 w 144"/>
                <a:gd name="T3" fmla="*/ 149225 h 261"/>
                <a:gd name="T4" fmla="*/ 138113 w 144"/>
                <a:gd name="T5" fmla="*/ 274638 h 261"/>
                <a:gd name="T6" fmla="*/ 207963 w 144"/>
                <a:gd name="T7" fmla="*/ 357188 h 261"/>
                <a:gd name="T8" fmla="*/ 228600 w 144"/>
                <a:gd name="T9" fmla="*/ 414338 h 261"/>
                <a:gd name="T10" fmla="*/ 125413 w 144"/>
                <a:gd name="T11" fmla="*/ 331788 h 261"/>
                <a:gd name="T12" fmla="*/ 92075 w 144"/>
                <a:gd name="T13" fmla="*/ 274638 h 261"/>
                <a:gd name="T14" fmla="*/ 46038 w 144"/>
                <a:gd name="T15" fmla="*/ 195263 h 261"/>
                <a:gd name="T16" fmla="*/ 12700 w 144"/>
                <a:gd name="T17" fmla="*/ 103188 h 261"/>
                <a:gd name="T18" fmla="*/ 12700 w 144"/>
                <a:gd name="T19" fmla="*/ 0 h 261"/>
                <a:gd name="T20" fmla="*/ 0 w 144"/>
                <a:gd name="T21" fmla="*/ 0 h 261"/>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144"/>
                <a:gd name="T34" fmla="*/ 0 h 261"/>
                <a:gd name="T35" fmla="*/ 0 w 144"/>
                <a:gd name="T36" fmla="*/ 0 h 261"/>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44" h="261">
                  <a:moveTo>
                    <a:pt x="0" y="0"/>
                  </a:moveTo>
                  <a:lnTo>
                    <a:pt x="42" y="94"/>
                  </a:lnTo>
                  <a:lnTo>
                    <a:pt x="87" y="173"/>
                  </a:lnTo>
                  <a:lnTo>
                    <a:pt x="131" y="225"/>
                  </a:lnTo>
                  <a:lnTo>
                    <a:pt x="144" y="261"/>
                  </a:lnTo>
                  <a:lnTo>
                    <a:pt x="79" y="209"/>
                  </a:lnTo>
                  <a:lnTo>
                    <a:pt x="58" y="173"/>
                  </a:lnTo>
                  <a:lnTo>
                    <a:pt x="29" y="123"/>
                  </a:lnTo>
                  <a:lnTo>
                    <a:pt x="8" y="65"/>
                  </a:lnTo>
                  <a:lnTo>
                    <a:pt x="8" y="0"/>
                  </a:lnTo>
                  <a:lnTo>
                    <a:pt x="0" y="0"/>
                  </a:lnTo>
                  <a:close/>
                </a:path>
              </a:pathLst>
            </a:custGeom>
            <a:gradFill>
              <a:gsLst>
                <a:gs pos="100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grpSp>
      <p:grpSp>
        <p:nvGrpSpPr>
          <p:cNvPr id="11" name="グループ化 10"/>
          <p:cNvGrpSpPr/>
          <p:nvPr/>
        </p:nvGrpSpPr>
        <p:grpSpPr>
          <a:xfrm>
            <a:off x="6357950" y="5000636"/>
            <a:ext cx="1071570" cy="1036602"/>
            <a:chOff x="6357950" y="5000636"/>
            <a:chExt cx="1071570" cy="1036602"/>
          </a:xfrm>
          <a:gradFill>
            <a:gsLst>
              <a:gs pos="0">
                <a:schemeClr val="accent1">
                  <a:alpha val="20000"/>
                </a:schemeClr>
              </a:gs>
              <a:gs pos="100000">
                <a:schemeClr val="accent1"/>
              </a:gs>
            </a:gsLst>
            <a:lin ang="5400000" scaled="1"/>
          </a:gradFill>
        </p:grpSpPr>
        <p:sp>
          <p:nvSpPr>
            <p:cNvPr id="43" name="フリーフォーム 42"/>
            <p:cNvSpPr>
              <a:spLocks/>
            </p:cNvSpPr>
            <p:nvPr/>
          </p:nvSpPr>
          <p:spPr bwMode="auto">
            <a:xfrm rot="21162566">
              <a:off x="6357950" y="5000636"/>
              <a:ext cx="1071570" cy="1036602"/>
            </a:xfrm>
            <a:custGeom>
              <a:avLst/>
              <a:gdLst>
                <a:gd name="T0" fmla="*/ 320675 w 551"/>
                <a:gd name="T1" fmla="*/ 11112 h 537"/>
                <a:gd name="T2" fmla="*/ 331787 w 551"/>
                <a:gd name="T3" fmla="*/ 11112 h 537"/>
                <a:gd name="T4" fmla="*/ 265112 w 551"/>
                <a:gd name="T5" fmla="*/ 93662 h 537"/>
                <a:gd name="T6" fmla="*/ 171450 w 551"/>
                <a:gd name="T7" fmla="*/ 185737 h 537"/>
                <a:gd name="T8" fmla="*/ 112712 w 551"/>
                <a:gd name="T9" fmla="*/ 334962 h 537"/>
                <a:gd name="T10" fmla="*/ 136525 w 551"/>
                <a:gd name="T11" fmla="*/ 495300 h 537"/>
                <a:gd name="T12" fmla="*/ 241300 w 551"/>
                <a:gd name="T13" fmla="*/ 633412 h 537"/>
                <a:gd name="T14" fmla="*/ 401637 w 551"/>
                <a:gd name="T15" fmla="*/ 715962 h 537"/>
                <a:gd name="T16" fmla="*/ 563562 w 551"/>
                <a:gd name="T17" fmla="*/ 715962 h 537"/>
                <a:gd name="T18" fmla="*/ 688975 w 551"/>
                <a:gd name="T19" fmla="*/ 600075 h 537"/>
                <a:gd name="T20" fmla="*/ 701675 w 551"/>
                <a:gd name="T21" fmla="*/ 495300 h 537"/>
                <a:gd name="T22" fmla="*/ 642937 w 551"/>
                <a:gd name="T23" fmla="*/ 358775 h 537"/>
                <a:gd name="T24" fmla="*/ 701675 w 551"/>
                <a:gd name="T25" fmla="*/ 404812 h 537"/>
                <a:gd name="T26" fmla="*/ 622300 w 551"/>
                <a:gd name="T27" fmla="*/ 288925 h 537"/>
                <a:gd name="T28" fmla="*/ 735012 w 551"/>
                <a:gd name="T29" fmla="*/ 392112 h 537"/>
                <a:gd name="T30" fmla="*/ 758825 w 551"/>
                <a:gd name="T31" fmla="*/ 471487 h 537"/>
                <a:gd name="T32" fmla="*/ 735012 w 551"/>
                <a:gd name="T33" fmla="*/ 587375 h 537"/>
                <a:gd name="T34" fmla="*/ 746125 w 551"/>
                <a:gd name="T35" fmla="*/ 577850 h 537"/>
                <a:gd name="T36" fmla="*/ 792162 w 551"/>
                <a:gd name="T37" fmla="*/ 495300 h 537"/>
                <a:gd name="T38" fmla="*/ 792162 w 551"/>
                <a:gd name="T39" fmla="*/ 415925 h 537"/>
                <a:gd name="T40" fmla="*/ 725487 w 551"/>
                <a:gd name="T41" fmla="*/ 263525 h 537"/>
                <a:gd name="T42" fmla="*/ 746125 w 551"/>
                <a:gd name="T43" fmla="*/ 242887 h 537"/>
                <a:gd name="T44" fmla="*/ 642937 w 551"/>
                <a:gd name="T45" fmla="*/ 160337 h 537"/>
                <a:gd name="T46" fmla="*/ 527050 w 551"/>
                <a:gd name="T47" fmla="*/ 139700 h 537"/>
                <a:gd name="T48" fmla="*/ 517525 w 551"/>
                <a:gd name="T49" fmla="*/ 127000 h 537"/>
                <a:gd name="T50" fmla="*/ 527050 w 551"/>
                <a:gd name="T51" fmla="*/ 103187 h 537"/>
                <a:gd name="T52" fmla="*/ 585787 w 551"/>
                <a:gd name="T53" fmla="*/ 80962 h 537"/>
                <a:gd name="T54" fmla="*/ 782637 w 551"/>
                <a:gd name="T55" fmla="*/ 196850 h 537"/>
                <a:gd name="T56" fmla="*/ 862012 w 551"/>
                <a:gd name="T57" fmla="*/ 334962 h 537"/>
                <a:gd name="T58" fmla="*/ 862012 w 551"/>
                <a:gd name="T59" fmla="*/ 495300 h 537"/>
                <a:gd name="T60" fmla="*/ 804862 w 551"/>
                <a:gd name="T61" fmla="*/ 669925 h 537"/>
                <a:gd name="T62" fmla="*/ 688975 w 551"/>
                <a:gd name="T63" fmla="*/ 785812 h 537"/>
                <a:gd name="T64" fmla="*/ 563562 w 551"/>
                <a:gd name="T65" fmla="*/ 842962 h 537"/>
                <a:gd name="T66" fmla="*/ 390525 w 551"/>
                <a:gd name="T67" fmla="*/ 852487 h 537"/>
                <a:gd name="T68" fmla="*/ 207962 w 551"/>
                <a:gd name="T69" fmla="*/ 793750 h 537"/>
                <a:gd name="T70" fmla="*/ 57150 w 551"/>
                <a:gd name="T71" fmla="*/ 669925 h 537"/>
                <a:gd name="T72" fmla="*/ 46037 w 551"/>
                <a:gd name="T73" fmla="*/ 611187 h 537"/>
                <a:gd name="T74" fmla="*/ 92075 w 551"/>
                <a:gd name="T75" fmla="*/ 690562 h 537"/>
                <a:gd name="T76" fmla="*/ 103187 w 551"/>
                <a:gd name="T77" fmla="*/ 681037 h 537"/>
                <a:gd name="T78" fmla="*/ 112712 w 551"/>
                <a:gd name="T79" fmla="*/ 690562 h 537"/>
                <a:gd name="T80" fmla="*/ 33337 w 551"/>
                <a:gd name="T81" fmla="*/ 528637 h 537"/>
                <a:gd name="T82" fmla="*/ 0 w 551"/>
                <a:gd name="T83" fmla="*/ 379412 h 537"/>
                <a:gd name="T84" fmla="*/ 9525 w 551"/>
                <a:gd name="T85" fmla="*/ 404812 h 537"/>
                <a:gd name="T86" fmla="*/ 46037 w 551"/>
                <a:gd name="T87" fmla="*/ 368300 h 537"/>
                <a:gd name="T88" fmla="*/ 79375 w 551"/>
                <a:gd name="T89" fmla="*/ 219075 h 537"/>
                <a:gd name="T90" fmla="*/ 182562 w 551"/>
                <a:gd name="T91" fmla="*/ 103187 h 537"/>
                <a:gd name="T92" fmla="*/ 265112 w 551"/>
                <a:gd name="T93" fmla="*/ 57150 h 537"/>
                <a:gd name="T94" fmla="*/ 311150 w 551"/>
                <a:gd name="T95" fmla="*/ 23812 h 537"/>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551"/>
                <a:gd name="T145" fmla="*/ 0 h 537"/>
                <a:gd name="T146" fmla="*/ 0 w 551"/>
                <a:gd name="T147" fmla="*/ 0 h 5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51" h="537">
                  <a:moveTo>
                    <a:pt x="196" y="15"/>
                  </a:moveTo>
                  <a:lnTo>
                    <a:pt x="202" y="7"/>
                  </a:lnTo>
                  <a:lnTo>
                    <a:pt x="217" y="0"/>
                  </a:lnTo>
                  <a:lnTo>
                    <a:pt x="209" y="7"/>
                  </a:lnTo>
                  <a:lnTo>
                    <a:pt x="196" y="30"/>
                  </a:lnTo>
                  <a:lnTo>
                    <a:pt x="167" y="59"/>
                  </a:lnTo>
                  <a:lnTo>
                    <a:pt x="136" y="80"/>
                  </a:lnTo>
                  <a:lnTo>
                    <a:pt x="108" y="117"/>
                  </a:lnTo>
                  <a:lnTo>
                    <a:pt x="86" y="174"/>
                  </a:lnTo>
                  <a:lnTo>
                    <a:pt x="71" y="211"/>
                  </a:lnTo>
                  <a:lnTo>
                    <a:pt x="71" y="247"/>
                  </a:lnTo>
                  <a:lnTo>
                    <a:pt x="86" y="312"/>
                  </a:lnTo>
                  <a:lnTo>
                    <a:pt x="115" y="364"/>
                  </a:lnTo>
                  <a:lnTo>
                    <a:pt x="152" y="399"/>
                  </a:lnTo>
                  <a:lnTo>
                    <a:pt x="196" y="435"/>
                  </a:lnTo>
                  <a:lnTo>
                    <a:pt x="253" y="451"/>
                  </a:lnTo>
                  <a:lnTo>
                    <a:pt x="303" y="458"/>
                  </a:lnTo>
                  <a:lnTo>
                    <a:pt x="355" y="451"/>
                  </a:lnTo>
                  <a:lnTo>
                    <a:pt x="392" y="435"/>
                  </a:lnTo>
                  <a:lnTo>
                    <a:pt x="434" y="378"/>
                  </a:lnTo>
                  <a:lnTo>
                    <a:pt x="442" y="356"/>
                  </a:lnTo>
                  <a:lnTo>
                    <a:pt x="442" y="312"/>
                  </a:lnTo>
                  <a:lnTo>
                    <a:pt x="434" y="284"/>
                  </a:lnTo>
                  <a:lnTo>
                    <a:pt x="405" y="226"/>
                  </a:lnTo>
                  <a:lnTo>
                    <a:pt x="413" y="226"/>
                  </a:lnTo>
                  <a:lnTo>
                    <a:pt x="442" y="255"/>
                  </a:lnTo>
                  <a:lnTo>
                    <a:pt x="442" y="232"/>
                  </a:lnTo>
                  <a:lnTo>
                    <a:pt x="392" y="182"/>
                  </a:lnTo>
                  <a:lnTo>
                    <a:pt x="405" y="182"/>
                  </a:lnTo>
                  <a:lnTo>
                    <a:pt x="463" y="247"/>
                  </a:lnTo>
                  <a:lnTo>
                    <a:pt x="470" y="276"/>
                  </a:lnTo>
                  <a:lnTo>
                    <a:pt x="478" y="297"/>
                  </a:lnTo>
                  <a:lnTo>
                    <a:pt x="478" y="320"/>
                  </a:lnTo>
                  <a:lnTo>
                    <a:pt x="463" y="370"/>
                  </a:lnTo>
                  <a:lnTo>
                    <a:pt x="470" y="370"/>
                  </a:lnTo>
                  <a:lnTo>
                    <a:pt x="470" y="364"/>
                  </a:lnTo>
                  <a:lnTo>
                    <a:pt x="486" y="341"/>
                  </a:lnTo>
                  <a:lnTo>
                    <a:pt x="499" y="312"/>
                  </a:lnTo>
                  <a:lnTo>
                    <a:pt x="499" y="291"/>
                  </a:lnTo>
                  <a:lnTo>
                    <a:pt x="499" y="262"/>
                  </a:lnTo>
                  <a:lnTo>
                    <a:pt x="478" y="211"/>
                  </a:lnTo>
                  <a:lnTo>
                    <a:pt x="457" y="166"/>
                  </a:lnTo>
                  <a:lnTo>
                    <a:pt x="463" y="161"/>
                  </a:lnTo>
                  <a:lnTo>
                    <a:pt x="470" y="153"/>
                  </a:lnTo>
                  <a:lnTo>
                    <a:pt x="442" y="124"/>
                  </a:lnTo>
                  <a:lnTo>
                    <a:pt x="405" y="101"/>
                  </a:lnTo>
                  <a:lnTo>
                    <a:pt x="355" y="95"/>
                  </a:lnTo>
                  <a:lnTo>
                    <a:pt x="332" y="88"/>
                  </a:lnTo>
                  <a:lnTo>
                    <a:pt x="311" y="80"/>
                  </a:lnTo>
                  <a:lnTo>
                    <a:pt x="326" y="80"/>
                  </a:lnTo>
                  <a:lnTo>
                    <a:pt x="369" y="65"/>
                  </a:lnTo>
                  <a:lnTo>
                    <a:pt x="332" y="65"/>
                  </a:lnTo>
                  <a:lnTo>
                    <a:pt x="332" y="51"/>
                  </a:lnTo>
                  <a:lnTo>
                    <a:pt x="369" y="51"/>
                  </a:lnTo>
                  <a:lnTo>
                    <a:pt x="457" y="95"/>
                  </a:lnTo>
                  <a:lnTo>
                    <a:pt x="493" y="124"/>
                  </a:lnTo>
                  <a:lnTo>
                    <a:pt x="522" y="161"/>
                  </a:lnTo>
                  <a:lnTo>
                    <a:pt x="543" y="211"/>
                  </a:lnTo>
                  <a:lnTo>
                    <a:pt x="551" y="268"/>
                  </a:lnTo>
                  <a:lnTo>
                    <a:pt x="543" y="312"/>
                  </a:lnTo>
                  <a:lnTo>
                    <a:pt x="528" y="370"/>
                  </a:lnTo>
                  <a:lnTo>
                    <a:pt x="507" y="422"/>
                  </a:lnTo>
                  <a:lnTo>
                    <a:pt x="470" y="464"/>
                  </a:lnTo>
                  <a:lnTo>
                    <a:pt x="434" y="495"/>
                  </a:lnTo>
                  <a:lnTo>
                    <a:pt x="397" y="516"/>
                  </a:lnTo>
                  <a:lnTo>
                    <a:pt x="355" y="531"/>
                  </a:lnTo>
                  <a:lnTo>
                    <a:pt x="303" y="537"/>
                  </a:lnTo>
                  <a:lnTo>
                    <a:pt x="246" y="537"/>
                  </a:lnTo>
                  <a:lnTo>
                    <a:pt x="188" y="523"/>
                  </a:lnTo>
                  <a:lnTo>
                    <a:pt x="131" y="500"/>
                  </a:lnTo>
                  <a:lnTo>
                    <a:pt x="79" y="464"/>
                  </a:lnTo>
                  <a:lnTo>
                    <a:pt x="36" y="422"/>
                  </a:lnTo>
                  <a:lnTo>
                    <a:pt x="0" y="356"/>
                  </a:lnTo>
                  <a:lnTo>
                    <a:pt x="29" y="385"/>
                  </a:lnTo>
                  <a:lnTo>
                    <a:pt x="50" y="429"/>
                  </a:lnTo>
                  <a:lnTo>
                    <a:pt x="58" y="435"/>
                  </a:lnTo>
                  <a:lnTo>
                    <a:pt x="58" y="429"/>
                  </a:lnTo>
                  <a:lnTo>
                    <a:pt x="65" y="429"/>
                  </a:lnTo>
                  <a:lnTo>
                    <a:pt x="71" y="429"/>
                  </a:lnTo>
                  <a:lnTo>
                    <a:pt x="71" y="435"/>
                  </a:lnTo>
                  <a:lnTo>
                    <a:pt x="42" y="393"/>
                  </a:lnTo>
                  <a:lnTo>
                    <a:pt x="21" y="333"/>
                  </a:lnTo>
                  <a:lnTo>
                    <a:pt x="0" y="276"/>
                  </a:lnTo>
                  <a:lnTo>
                    <a:pt x="0" y="239"/>
                  </a:lnTo>
                  <a:lnTo>
                    <a:pt x="0" y="197"/>
                  </a:lnTo>
                  <a:lnTo>
                    <a:pt x="6" y="255"/>
                  </a:lnTo>
                  <a:lnTo>
                    <a:pt x="29" y="297"/>
                  </a:lnTo>
                  <a:lnTo>
                    <a:pt x="29" y="232"/>
                  </a:lnTo>
                  <a:lnTo>
                    <a:pt x="36" y="166"/>
                  </a:lnTo>
                  <a:lnTo>
                    <a:pt x="50" y="138"/>
                  </a:lnTo>
                  <a:lnTo>
                    <a:pt x="71" y="109"/>
                  </a:lnTo>
                  <a:lnTo>
                    <a:pt x="115" y="65"/>
                  </a:lnTo>
                  <a:lnTo>
                    <a:pt x="144" y="51"/>
                  </a:lnTo>
                  <a:lnTo>
                    <a:pt x="167" y="36"/>
                  </a:lnTo>
                  <a:lnTo>
                    <a:pt x="188" y="15"/>
                  </a:lnTo>
                  <a:lnTo>
                    <a:pt x="196" y="15"/>
                  </a:lnTo>
                  <a:close/>
                </a:path>
              </a:pathLst>
            </a:custGeom>
            <a:gradFill>
              <a:gsLst>
                <a:gs pos="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44" name="フリーフォーム 43"/>
            <p:cNvSpPr>
              <a:spLocks/>
            </p:cNvSpPr>
            <p:nvPr/>
          </p:nvSpPr>
          <p:spPr bwMode="auto">
            <a:xfrm>
              <a:off x="6715140" y="5214950"/>
              <a:ext cx="431310" cy="71438"/>
            </a:xfrm>
            <a:custGeom>
              <a:avLst/>
              <a:gdLst>
                <a:gd name="T0" fmla="*/ 0 w 232"/>
                <a:gd name="T1" fmla="*/ 0 h 44"/>
                <a:gd name="T2" fmla="*/ 196850 w 232"/>
                <a:gd name="T3" fmla="*/ 12700 h 44"/>
                <a:gd name="T4" fmla="*/ 301625 w 232"/>
                <a:gd name="T5" fmla="*/ 36513 h 44"/>
                <a:gd name="T6" fmla="*/ 334963 w 232"/>
                <a:gd name="T7" fmla="*/ 46038 h 44"/>
                <a:gd name="T8" fmla="*/ 358775 w 232"/>
                <a:gd name="T9" fmla="*/ 58738 h 44"/>
                <a:gd name="T10" fmla="*/ 368300 w 232"/>
                <a:gd name="T11" fmla="*/ 69850 h 44"/>
                <a:gd name="T12" fmla="*/ 346075 w 232"/>
                <a:gd name="T13" fmla="*/ 69850 h 44"/>
                <a:gd name="T14" fmla="*/ 288925 w 232"/>
                <a:gd name="T15" fmla="*/ 46038 h 44"/>
                <a:gd name="T16" fmla="*/ 219075 w 232"/>
                <a:gd name="T17" fmla="*/ 36513 h 44"/>
                <a:gd name="T18" fmla="*/ 219075 w 232"/>
                <a:gd name="T19" fmla="*/ 46038 h 44"/>
                <a:gd name="T20" fmla="*/ 242888 w 232"/>
                <a:gd name="T21" fmla="*/ 69850 h 44"/>
                <a:gd name="T22" fmla="*/ 219075 w 232"/>
                <a:gd name="T23" fmla="*/ 69850 h 44"/>
                <a:gd name="T24" fmla="*/ 196850 w 232"/>
                <a:gd name="T25" fmla="*/ 58738 h 44"/>
                <a:gd name="T26" fmla="*/ 173038 w 232"/>
                <a:gd name="T27" fmla="*/ 46038 h 44"/>
                <a:gd name="T28" fmla="*/ 11113 w 232"/>
                <a:gd name="T29" fmla="*/ 0 h 44"/>
                <a:gd name="T30" fmla="*/ 0 w 232"/>
                <a:gd name="T31" fmla="*/ 0 h 44"/>
                <a:gd name="T32" fmla="*/ 0 1 256"/>
                <a:gd name="T33" fmla="*/ 0 1 256"/>
                <a:gd name="T34" fmla="*/ 0 1 256"/>
                <a:gd name="T35" fmla="*/ 0 1 256"/>
                <a:gd name="T36" fmla="*/ 0 1 256"/>
                <a:gd name="T37" fmla="*/ 0 1 256"/>
                <a:gd name="T38" fmla="*/ 0 1 256"/>
                <a:gd name="T39" fmla="*/ 0 1 256"/>
                <a:gd name="T40" fmla="*/ 0 1 256"/>
                <a:gd name="T41" fmla="*/ 0 1 256"/>
                <a:gd name="T42" fmla="*/ 0 1 256"/>
                <a:gd name="T43" fmla="*/ 0 1 256"/>
                <a:gd name="T44" fmla="*/ 0 1 256"/>
                <a:gd name="T45" fmla="*/ 0 1 256"/>
                <a:gd name="T46" fmla="*/ 0 1 256"/>
                <a:gd name="T47" fmla="*/ 0 1 256"/>
                <a:gd name="T48" fmla="*/ 0 w 232"/>
                <a:gd name="T49" fmla="*/ 0 h 44"/>
                <a:gd name="T50" fmla="*/ 0 w 232"/>
                <a:gd name="T51" fmla="*/ 0 h 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2" h="44">
                  <a:moveTo>
                    <a:pt x="0" y="0"/>
                  </a:moveTo>
                  <a:lnTo>
                    <a:pt x="124" y="8"/>
                  </a:lnTo>
                  <a:lnTo>
                    <a:pt x="190" y="23"/>
                  </a:lnTo>
                  <a:lnTo>
                    <a:pt x="211" y="29"/>
                  </a:lnTo>
                  <a:lnTo>
                    <a:pt x="226" y="37"/>
                  </a:lnTo>
                  <a:lnTo>
                    <a:pt x="232" y="44"/>
                  </a:lnTo>
                  <a:lnTo>
                    <a:pt x="218" y="44"/>
                  </a:lnTo>
                  <a:lnTo>
                    <a:pt x="182" y="29"/>
                  </a:lnTo>
                  <a:lnTo>
                    <a:pt x="138" y="23"/>
                  </a:lnTo>
                  <a:lnTo>
                    <a:pt x="138" y="29"/>
                  </a:lnTo>
                  <a:lnTo>
                    <a:pt x="153" y="44"/>
                  </a:lnTo>
                  <a:lnTo>
                    <a:pt x="138" y="44"/>
                  </a:lnTo>
                  <a:lnTo>
                    <a:pt x="124" y="37"/>
                  </a:lnTo>
                  <a:lnTo>
                    <a:pt x="109" y="29"/>
                  </a:lnTo>
                  <a:lnTo>
                    <a:pt x="7" y="0"/>
                  </a:lnTo>
                  <a:lnTo>
                    <a:pt x="0" y="0"/>
                  </a:lnTo>
                  <a:close/>
                </a:path>
              </a:pathLst>
            </a:custGeom>
            <a:gradFill>
              <a:gsLst>
                <a:gs pos="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45" name="フリーフォーム 44"/>
            <p:cNvSpPr>
              <a:spLocks/>
            </p:cNvSpPr>
            <p:nvPr/>
          </p:nvSpPr>
          <p:spPr bwMode="auto">
            <a:xfrm>
              <a:off x="6786578" y="5357826"/>
              <a:ext cx="232643" cy="71242"/>
            </a:xfrm>
            <a:custGeom>
              <a:avLst/>
              <a:gdLst>
                <a:gd name="T0" fmla="*/ 0 w 94"/>
                <a:gd name="T1" fmla="*/ 0 h 29"/>
                <a:gd name="T2" fmla="*/ 82550 w 94"/>
                <a:gd name="T3" fmla="*/ 12700 h 29"/>
                <a:gd name="T4" fmla="*/ 149225 w 94"/>
                <a:gd name="T5" fmla="*/ 33338 h 29"/>
                <a:gd name="T6" fmla="*/ 149225 w 94"/>
                <a:gd name="T7" fmla="*/ 46038 h 29"/>
                <a:gd name="T8" fmla="*/ 127000 w 94"/>
                <a:gd name="T9" fmla="*/ 46038 h 29"/>
                <a:gd name="T10" fmla="*/ 69850 w 94"/>
                <a:gd name="T11" fmla="*/ 25400 h 29"/>
                <a:gd name="T12" fmla="*/ 11113 w 94"/>
                <a:gd name="T13" fmla="*/ 0 h 29"/>
                <a:gd name="T14" fmla="*/ 0 w 94"/>
                <a:gd name="T15" fmla="*/ 0 h 29"/>
                <a:gd name="T16" fmla="*/ 0 1 256"/>
                <a:gd name="T17" fmla="*/ 0 1 256"/>
                <a:gd name="T18" fmla="*/ 0 1 256"/>
                <a:gd name="T19" fmla="*/ 0 1 256"/>
                <a:gd name="T20" fmla="*/ 0 1 256"/>
                <a:gd name="T21" fmla="*/ 0 1 256"/>
                <a:gd name="T22" fmla="*/ 0 1 256"/>
                <a:gd name="T23" fmla="*/ 0 1 256"/>
                <a:gd name="T24" fmla="*/ 0 w 94"/>
                <a:gd name="T25" fmla="*/ 0 h 29"/>
                <a:gd name="T26" fmla="*/ 0 w 94"/>
                <a:gd name="T27" fmla="*/ 0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 h="29">
                  <a:moveTo>
                    <a:pt x="0" y="0"/>
                  </a:moveTo>
                  <a:lnTo>
                    <a:pt x="52" y="8"/>
                  </a:lnTo>
                  <a:lnTo>
                    <a:pt x="94" y="21"/>
                  </a:lnTo>
                  <a:lnTo>
                    <a:pt x="94" y="29"/>
                  </a:lnTo>
                  <a:lnTo>
                    <a:pt x="80" y="29"/>
                  </a:lnTo>
                  <a:lnTo>
                    <a:pt x="44" y="16"/>
                  </a:lnTo>
                  <a:lnTo>
                    <a:pt x="7" y="0"/>
                  </a:lnTo>
                  <a:lnTo>
                    <a:pt x="0" y="0"/>
                  </a:lnTo>
                  <a:close/>
                </a:path>
              </a:pathLst>
            </a:custGeom>
            <a:gradFill>
              <a:gsLst>
                <a:gs pos="0">
                  <a:schemeClr val="accent1">
                    <a:alpha val="2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grpSp>
      <p:sp>
        <p:nvSpPr>
          <p:cNvPr id="46" name="フリーフォーム 45"/>
          <p:cNvSpPr>
            <a:spLocks/>
          </p:cNvSpPr>
          <p:nvPr/>
        </p:nvSpPr>
        <p:spPr bwMode="auto">
          <a:xfrm>
            <a:off x="5857884" y="5857892"/>
            <a:ext cx="245087" cy="231993"/>
          </a:xfrm>
          <a:custGeom>
            <a:avLst/>
            <a:gdLst>
              <a:gd name="T0" fmla="*/ 136525 w 151"/>
              <a:gd name="T1" fmla="*/ 0 h 144"/>
              <a:gd name="T2" fmla="*/ 79375 w 151"/>
              <a:gd name="T3" fmla="*/ 9525 h 144"/>
              <a:gd name="T4" fmla="*/ 44450 w 151"/>
              <a:gd name="T5" fmla="*/ 34925 h 144"/>
              <a:gd name="T6" fmla="*/ 0 w 151"/>
              <a:gd name="T7" fmla="*/ 104775 h 144"/>
              <a:gd name="T8" fmla="*/ 0 w 151"/>
              <a:gd name="T9" fmla="*/ 138113 h 144"/>
              <a:gd name="T10" fmla="*/ 57150 w 151"/>
              <a:gd name="T11" fmla="*/ 125413 h 144"/>
              <a:gd name="T12" fmla="*/ 44450 w 151"/>
              <a:gd name="T13" fmla="*/ 161925 h 144"/>
              <a:gd name="T14" fmla="*/ 20637 w 151"/>
              <a:gd name="T15" fmla="*/ 171450 h 144"/>
              <a:gd name="T16" fmla="*/ 57150 w 151"/>
              <a:gd name="T17" fmla="*/ 207963 h 144"/>
              <a:gd name="T18" fmla="*/ 103187 w 151"/>
              <a:gd name="T19" fmla="*/ 228600 h 144"/>
              <a:gd name="T20" fmla="*/ 149225 w 151"/>
              <a:gd name="T21" fmla="*/ 228600 h 144"/>
              <a:gd name="T22" fmla="*/ 182562 w 151"/>
              <a:gd name="T23" fmla="*/ 217488 h 144"/>
              <a:gd name="T24" fmla="*/ 239712 w 151"/>
              <a:gd name="T25" fmla="*/ 184150 h 144"/>
              <a:gd name="T26" fmla="*/ 239712 w 151"/>
              <a:gd name="T27" fmla="*/ 104775 h 144"/>
              <a:gd name="T28" fmla="*/ 219075 w 151"/>
              <a:gd name="T29" fmla="*/ 55563 h 144"/>
              <a:gd name="T30" fmla="*/ 182562 w 151"/>
              <a:gd name="T31" fmla="*/ 34925 h 144"/>
              <a:gd name="T32" fmla="*/ 149225 w 151"/>
              <a:gd name="T33" fmla="*/ 0 h 144"/>
              <a:gd name="T34" fmla="*/ 136525 w 151"/>
              <a:gd name="T35" fmla="*/ 0 h 144"/>
              <a:gd name="T36" fmla="*/ 136525 w 151"/>
              <a:gd name="T37" fmla="*/ 104775 h 144"/>
              <a:gd name="T38" fmla="*/ 123825 w 151"/>
              <a:gd name="T39" fmla="*/ 112713 h 144"/>
              <a:gd name="T40" fmla="*/ 79375 w 151"/>
              <a:gd name="T41" fmla="*/ 104775 h 144"/>
              <a:gd name="T42" fmla="*/ 57150 w 151"/>
              <a:gd name="T43" fmla="*/ 92075 h 144"/>
              <a:gd name="T44" fmla="*/ 66675 w 151"/>
              <a:gd name="T45" fmla="*/ 46038 h 144"/>
              <a:gd name="T46" fmla="*/ 115887 w 151"/>
              <a:gd name="T47" fmla="*/ 34925 h 144"/>
              <a:gd name="T48" fmla="*/ 136525 w 151"/>
              <a:gd name="T49" fmla="*/ 46038 h 144"/>
              <a:gd name="T50" fmla="*/ 136525 w 151"/>
              <a:gd name="T51" fmla="*/ 79375 h 144"/>
              <a:gd name="T52" fmla="*/ 136525 w 151"/>
              <a:gd name="T53" fmla="*/ 104775 h 144"/>
              <a:gd name="T54" fmla="*/ 136525 w 151"/>
              <a:gd name="T55" fmla="*/ 0 h 144"/>
              <a:gd name="T56" fmla="*/ 149225 w 151"/>
              <a:gd name="T57" fmla="*/ 195263 h 144"/>
              <a:gd name="T58" fmla="*/ 195262 w 151"/>
              <a:gd name="T59" fmla="*/ 195263 h 144"/>
              <a:gd name="T60" fmla="*/ 169862 w 151"/>
              <a:gd name="T61" fmla="*/ 207963 h 144"/>
              <a:gd name="T62" fmla="*/ 149225 w 151"/>
              <a:gd name="T63" fmla="*/ 195263 h 144"/>
              <a:gd name="T64" fmla="*/ 136525 w 151"/>
              <a:gd name="T65" fmla="*/ 0 h 144"/>
              <a:gd name="T66" fmla="*/ 0 1 256"/>
              <a:gd name="T67" fmla="*/ 0 1 256"/>
              <a:gd name="T68" fmla="*/ 0 1 256"/>
              <a:gd name="T69" fmla="*/ 0 1 25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w 151"/>
              <a:gd name="T100" fmla="*/ 0 h 144"/>
              <a:gd name="T101" fmla="*/ 0 w 151"/>
              <a:gd name="T102" fmla="*/ 0 h 144"/>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151" h="144">
                <a:moveTo>
                  <a:pt x="86" y="0"/>
                </a:moveTo>
                <a:lnTo>
                  <a:pt x="50" y="6"/>
                </a:lnTo>
                <a:lnTo>
                  <a:pt x="28" y="22"/>
                </a:lnTo>
                <a:lnTo>
                  <a:pt x="0" y="66"/>
                </a:lnTo>
                <a:lnTo>
                  <a:pt x="0" y="87"/>
                </a:lnTo>
                <a:lnTo>
                  <a:pt x="36" y="79"/>
                </a:lnTo>
                <a:lnTo>
                  <a:pt x="28" y="102"/>
                </a:lnTo>
                <a:lnTo>
                  <a:pt x="13" y="108"/>
                </a:lnTo>
                <a:lnTo>
                  <a:pt x="36" y="131"/>
                </a:lnTo>
                <a:lnTo>
                  <a:pt x="65" y="144"/>
                </a:lnTo>
                <a:lnTo>
                  <a:pt x="94" y="144"/>
                </a:lnTo>
                <a:lnTo>
                  <a:pt x="115" y="137"/>
                </a:lnTo>
                <a:lnTo>
                  <a:pt x="151" y="116"/>
                </a:lnTo>
                <a:lnTo>
                  <a:pt x="151" y="66"/>
                </a:lnTo>
                <a:lnTo>
                  <a:pt x="138" y="35"/>
                </a:lnTo>
                <a:lnTo>
                  <a:pt x="115" y="22"/>
                </a:lnTo>
                <a:lnTo>
                  <a:pt x="94" y="0"/>
                </a:lnTo>
                <a:lnTo>
                  <a:pt x="86" y="0"/>
                </a:lnTo>
                <a:lnTo>
                  <a:pt x="86" y="66"/>
                </a:lnTo>
                <a:lnTo>
                  <a:pt x="78" y="71"/>
                </a:lnTo>
                <a:lnTo>
                  <a:pt x="50" y="66"/>
                </a:lnTo>
                <a:lnTo>
                  <a:pt x="36" y="58"/>
                </a:lnTo>
                <a:lnTo>
                  <a:pt x="42" y="29"/>
                </a:lnTo>
                <a:lnTo>
                  <a:pt x="73" y="22"/>
                </a:lnTo>
                <a:lnTo>
                  <a:pt x="86" y="29"/>
                </a:lnTo>
                <a:lnTo>
                  <a:pt x="86" y="50"/>
                </a:lnTo>
                <a:lnTo>
                  <a:pt x="86" y="66"/>
                </a:lnTo>
                <a:lnTo>
                  <a:pt x="86" y="0"/>
                </a:lnTo>
                <a:lnTo>
                  <a:pt x="94" y="123"/>
                </a:lnTo>
                <a:lnTo>
                  <a:pt x="123" y="123"/>
                </a:lnTo>
                <a:lnTo>
                  <a:pt x="107" y="131"/>
                </a:lnTo>
                <a:lnTo>
                  <a:pt x="94" y="123"/>
                </a:lnTo>
                <a:lnTo>
                  <a:pt x="86" y="0"/>
                </a:lnTo>
                <a:close/>
              </a:path>
            </a:pathLst>
          </a:custGeom>
          <a:gradFill rotWithShape="1">
            <a:gsLst>
              <a:gs pos="0">
                <a:schemeClr val="accent1">
                  <a:lumMod val="20000"/>
                  <a:lumOff val="80000"/>
                </a:schemeClr>
              </a:gs>
              <a:gs pos="100000">
                <a:schemeClr val="accent1"/>
              </a:gs>
            </a:gsLst>
            <a:lin ang="5400000" scaled="1"/>
          </a:grad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428604"/>
            <a:ext cx="8229600" cy="1143000"/>
          </a:xfrm>
        </p:spPr>
        <p:txBody>
          <a:bodyPr/>
          <a:lstStyle/>
          <a:p>
            <a:r>
              <a:rPr kumimoji="0" lang="ja-JP" altLang="en-US" smtClean="0"/>
              <a:t>マスター タイトルの書式設定</a:t>
            </a:r>
            <a:endParaRPr kumimoji="0" lang="en-US"/>
          </a:p>
        </p:txBody>
      </p:sp>
      <p:sp>
        <p:nvSpPr>
          <p:cNvPr id="3" name="コンテンツ プレースホルダー 2"/>
          <p:cNvSpPr>
            <a:spLocks noGrp="1"/>
          </p:cNvSpPr>
          <p:nvPr>
            <p:ph sz="half" idx="1"/>
          </p:nvPr>
        </p:nvSpPr>
        <p:spPr>
          <a:xfrm>
            <a:off x="428596" y="1600201"/>
            <a:ext cx="4038600" cy="468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コンテンツ プレースホルダー 3"/>
          <p:cNvSpPr>
            <a:spLocks noGrp="1"/>
          </p:cNvSpPr>
          <p:nvPr>
            <p:ph sz="half" idx="2"/>
          </p:nvPr>
        </p:nvSpPr>
        <p:spPr>
          <a:xfrm>
            <a:off x="4648200" y="1600201"/>
            <a:ext cx="4038600" cy="4687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0" y="0"/>
            <a:ext cx="2134800" cy="360000"/>
          </a:xfrm>
        </p:spPr>
        <p:txBody>
          <a:bodyPr/>
          <a:lstStyle/>
          <a:p>
            <a:fld id="{8FC4B583-5345-0741-B08B-D5039F553F15}" type="datetimeFigureOut">
              <a:rPr lang="ja-JP" altLang="en-US" smtClean="0"/>
              <a:pPr/>
              <a:t>14.11.29</a:t>
            </a:fld>
            <a:endParaRPr lang="ja-JP" altLang="en-US" dirty="0"/>
          </a:p>
        </p:txBody>
      </p:sp>
      <p:sp>
        <p:nvSpPr>
          <p:cNvPr id="6" name="フッター プレースホルダー 5"/>
          <p:cNvSpPr>
            <a:spLocks noGrp="1"/>
          </p:cNvSpPr>
          <p:nvPr>
            <p:ph type="ftr" sz="quarter" idx="11"/>
          </p:nvPr>
        </p:nvSpPr>
        <p:spPr>
          <a:xfrm>
            <a:off x="2199600" y="0"/>
            <a:ext cx="4500000" cy="360000"/>
          </a:xfrm>
        </p:spPr>
        <p:txBody>
          <a:bodyPr/>
          <a:lstStyle/>
          <a:p>
            <a:endParaRPr lang="ja-JP" altLang="en-US" dirty="0"/>
          </a:p>
        </p:txBody>
      </p:sp>
      <p:sp>
        <p:nvSpPr>
          <p:cNvPr id="7" name="スライド番号プレースホルダー 6"/>
          <p:cNvSpPr>
            <a:spLocks noGrp="1"/>
          </p:cNvSpPr>
          <p:nvPr>
            <p:ph type="sldNum" sz="quarter" idx="12"/>
          </p:nvPr>
        </p:nvSpPr>
        <p:spPr>
          <a:xfrm>
            <a:off x="7714800" y="0"/>
            <a:ext cx="1429200" cy="360000"/>
          </a:xfrm>
        </p:spPr>
        <p:txBody>
          <a:bodyPr/>
          <a:lstStyle>
            <a:lvl1pPr algn="ctr">
              <a:defRPr/>
            </a:lvl1pPr>
          </a:lstStyle>
          <a:p>
            <a:fld id="{F45074B9-48AD-BE4A-B52E-E4BFB8E3927E}" type="slidenum">
              <a:rPr lang="ja-JP" altLang="en-US" smtClean="0"/>
              <a:pPr/>
              <a:t>‹#›</a:t>
            </a:fld>
            <a:endParaRPr lang="ja-JP" alt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28678"/>
            <a:ext cx="8229600" cy="571496"/>
          </a:xfrm>
        </p:spPr>
        <p:txBody>
          <a:bodyPr/>
          <a:lstStyle>
            <a:lvl1pPr>
              <a:defRPr/>
            </a:lvl1pPr>
          </a:lstStyle>
          <a:p>
            <a:r>
              <a:rPr kumimoji="0" lang="ja-JP" altLang="en-US" smtClean="0"/>
              <a:t>マスター タイトルの書式設定</a:t>
            </a:r>
            <a:endParaRPr kumimoji="0" 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p>
        </p:txBody>
      </p:sp>
      <p:sp>
        <p:nvSpPr>
          <p:cNvPr id="4" name="コンテンツ プレースホルダー 3"/>
          <p:cNvSpPr>
            <a:spLocks noGrp="1"/>
          </p:cNvSpPr>
          <p:nvPr>
            <p:ph sz="half" idx="2"/>
          </p:nvPr>
        </p:nvSpPr>
        <p:spPr>
          <a:xfrm>
            <a:off x="457200" y="2174876"/>
            <a:ext cx="4040188" cy="4183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eaLnBrk="1" latinLnBrk="0" hangingPunct="1"/>
            <a:r>
              <a:rPr kumimoji="0" lang="ja-JP" altLang="en-US" smtClean="0"/>
              <a:t>マスター テキストの書式設定</a:t>
            </a:r>
          </a:p>
        </p:txBody>
      </p:sp>
      <p:sp>
        <p:nvSpPr>
          <p:cNvPr id="6" name="コンテンツ プレースホルダー 5"/>
          <p:cNvSpPr>
            <a:spLocks noGrp="1"/>
          </p:cNvSpPr>
          <p:nvPr>
            <p:ph sz="quarter" idx="4"/>
          </p:nvPr>
        </p:nvSpPr>
        <p:spPr>
          <a:xfrm>
            <a:off x="4645027" y="2174876"/>
            <a:ext cx="4041775" cy="418308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7" name="日付プレースホルダー 6"/>
          <p:cNvSpPr>
            <a:spLocks noGrp="1"/>
          </p:cNvSpPr>
          <p:nvPr>
            <p:ph type="dt" sz="half" idx="10"/>
          </p:nvPr>
        </p:nvSpPr>
        <p:spPr>
          <a:xfrm>
            <a:off x="0" y="0"/>
            <a:ext cx="2134800" cy="360000"/>
          </a:xfrm>
        </p:spPr>
        <p:txBody>
          <a:bodyPr/>
          <a:lstStyle/>
          <a:p>
            <a:fld id="{8FC4B583-5345-0741-B08B-D5039F553F15}" type="datetimeFigureOut">
              <a:rPr lang="ja-JP" altLang="en-US" smtClean="0"/>
              <a:pPr/>
              <a:t>14.11.29</a:t>
            </a:fld>
            <a:endParaRPr lang="ja-JP" altLang="en-US" dirty="0"/>
          </a:p>
        </p:txBody>
      </p:sp>
      <p:sp>
        <p:nvSpPr>
          <p:cNvPr id="8" name="フッター プレースホルダー 7"/>
          <p:cNvSpPr>
            <a:spLocks noGrp="1"/>
          </p:cNvSpPr>
          <p:nvPr>
            <p:ph type="ftr" sz="quarter" idx="11"/>
          </p:nvPr>
        </p:nvSpPr>
        <p:spPr>
          <a:xfrm>
            <a:off x="2199600" y="0"/>
            <a:ext cx="4500000" cy="360000"/>
          </a:xfrm>
        </p:spPr>
        <p:txBody>
          <a:bodyPr/>
          <a:lstStyle/>
          <a:p>
            <a:endParaRPr lang="ja-JP" altLang="en-US" dirty="0"/>
          </a:p>
        </p:txBody>
      </p:sp>
      <p:sp>
        <p:nvSpPr>
          <p:cNvPr id="9" name="スライド番号プレースホルダー 8"/>
          <p:cNvSpPr>
            <a:spLocks noGrp="1"/>
          </p:cNvSpPr>
          <p:nvPr>
            <p:ph type="sldNum" sz="quarter" idx="12"/>
          </p:nvPr>
        </p:nvSpPr>
        <p:spPr>
          <a:xfrm>
            <a:off x="7714800" y="0"/>
            <a:ext cx="1429200" cy="360000"/>
          </a:xfrm>
        </p:spPr>
        <p:txBody>
          <a:bodyPr/>
          <a:lstStyle>
            <a:lvl1pPr algn="ctr">
              <a:defRPr/>
            </a:lvl1pPr>
          </a:lstStyle>
          <a:p>
            <a:fld id="{F45074B9-48AD-BE4A-B52E-E4BFB8E3927E}" type="slidenum">
              <a:rPr lang="ja-JP" altLang="en-US" smtClean="0"/>
              <a:pPr/>
              <a:t>‹#›</a:t>
            </a:fld>
            <a:endParaRPr lang="ja-JP" alt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571744"/>
            <a:ext cx="8229600" cy="1143000"/>
          </a:xfrm>
        </p:spPr>
        <p:txBody>
          <a:bodyPr/>
          <a:lstStyle/>
          <a:p>
            <a:r>
              <a:rPr kumimoji="0" lang="ja-JP" altLang="en-US" smtClean="0"/>
              <a:t>マスター タイトルの書式設定</a:t>
            </a:r>
            <a:endParaRPr kumimoji="0" lang="en-US"/>
          </a:p>
        </p:txBody>
      </p:sp>
      <p:sp>
        <p:nvSpPr>
          <p:cNvPr id="3" name="日付プレースホルダー 2"/>
          <p:cNvSpPr>
            <a:spLocks noGrp="1"/>
          </p:cNvSpPr>
          <p:nvPr>
            <p:ph type="dt" sz="half" idx="10"/>
          </p:nvPr>
        </p:nvSpPr>
        <p:spPr>
          <a:xfrm>
            <a:off x="0" y="0"/>
            <a:ext cx="2133600" cy="360000"/>
          </a:xfrm>
        </p:spPr>
        <p:txBody>
          <a:bodyPr/>
          <a:lstStyle/>
          <a:p>
            <a:fld id="{8FC4B583-5345-0741-B08B-D5039F553F15}" type="datetimeFigureOut">
              <a:rPr lang="ja-JP" altLang="en-US" smtClean="0"/>
              <a:pPr/>
              <a:t>14.11.29</a:t>
            </a:fld>
            <a:endParaRPr lang="ja-JP" altLang="en-US" dirty="0"/>
          </a:p>
        </p:txBody>
      </p:sp>
      <p:sp>
        <p:nvSpPr>
          <p:cNvPr id="4" name="フッター プレースホルダー 3"/>
          <p:cNvSpPr>
            <a:spLocks noGrp="1"/>
          </p:cNvSpPr>
          <p:nvPr>
            <p:ph type="ftr" sz="quarter" idx="11"/>
          </p:nvPr>
        </p:nvSpPr>
        <p:spPr>
          <a:xfrm>
            <a:off x="2199600" y="0"/>
            <a:ext cx="4500000" cy="360000"/>
          </a:xfrm>
        </p:spPr>
        <p:txBody>
          <a:bodyPr/>
          <a:lstStyle/>
          <a:p>
            <a:endParaRPr lang="ja-JP" altLang="en-US" dirty="0"/>
          </a:p>
        </p:txBody>
      </p:sp>
      <p:sp>
        <p:nvSpPr>
          <p:cNvPr id="5" name="スライド番号プレースホルダー 4"/>
          <p:cNvSpPr>
            <a:spLocks noGrp="1"/>
          </p:cNvSpPr>
          <p:nvPr>
            <p:ph type="sldNum" sz="quarter" idx="12"/>
          </p:nvPr>
        </p:nvSpPr>
        <p:spPr>
          <a:xfrm>
            <a:off x="7714800" y="0"/>
            <a:ext cx="1429200" cy="360000"/>
          </a:xfrm>
        </p:spPr>
        <p:txBody>
          <a:bodyPr/>
          <a:lstStyle>
            <a:lvl1pPr algn="ctr">
              <a:defRPr/>
            </a:lvl1pPr>
          </a:lstStyle>
          <a:p>
            <a:fld id="{F45074B9-48AD-BE4A-B52E-E4BFB8E3927E}" type="slidenum">
              <a:rPr lang="ja-JP" altLang="en-US" smtClean="0"/>
              <a:pPr/>
              <a:t>‹#›</a:t>
            </a:fld>
            <a:endParaRPr lang="ja-JP" alt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a:xfrm>
            <a:off x="0" y="0"/>
            <a:ext cx="2133600" cy="360000"/>
          </a:xfrm>
        </p:spPr>
        <p:txBody>
          <a:bodyPr/>
          <a:lstStyle/>
          <a:p>
            <a:fld id="{8FC4B583-5345-0741-B08B-D5039F553F15}" type="datetimeFigureOut">
              <a:rPr lang="ja-JP" altLang="en-US" smtClean="0"/>
              <a:pPr/>
              <a:t>14.11.29</a:t>
            </a:fld>
            <a:endParaRPr lang="ja-JP" altLang="en-US" dirty="0"/>
          </a:p>
        </p:txBody>
      </p:sp>
      <p:sp>
        <p:nvSpPr>
          <p:cNvPr id="3" name="フッター プレースホルダー 2"/>
          <p:cNvSpPr>
            <a:spLocks noGrp="1"/>
          </p:cNvSpPr>
          <p:nvPr>
            <p:ph type="ftr" sz="quarter" idx="11"/>
          </p:nvPr>
        </p:nvSpPr>
        <p:spPr>
          <a:xfrm>
            <a:off x="2199600" y="0"/>
            <a:ext cx="4500000" cy="360000"/>
          </a:xfrm>
        </p:spPr>
        <p:txBody>
          <a:bodyPr/>
          <a:lstStyle/>
          <a:p>
            <a:endParaRPr lang="ja-JP" altLang="en-US" dirty="0"/>
          </a:p>
        </p:txBody>
      </p:sp>
      <p:sp>
        <p:nvSpPr>
          <p:cNvPr id="4" name="スライド番号プレースホルダー 3"/>
          <p:cNvSpPr>
            <a:spLocks noGrp="1"/>
          </p:cNvSpPr>
          <p:nvPr>
            <p:ph type="sldNum" sz="quarter" idx="12"/>
          </p:nvPr>
        </p:nvSpPr>
        <p:spPr>
          <a:xfrm>
            <a:off x="7714800" y="0"/>
            <a:ext cx="1429200" cy="360000"/>
          </a:xfrm>
        </p:spPr>
        <p:txBody>
          <a:bodyPr/>
          <a:lstStyle>
            <a:lvl1pPr algn="ctr">
              <a:defRPr/>
            </a:lvl1pPr>
          </a:lstStyle>
          <a:p>
            <a:fld id="{F45074B9-48AD-BE4A-B52E-E4BFB8E3927E}" type="slidenum">
              <a:rPr lang="ja-JP" altLang="en-US" smtClean="0"/>
              <a:pPr/>
              <a:t>‹#›</a:t>
            </a:fld>
            <a:endParaRPr lang="ja-JP" alt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61737" y="719158"/>
            <a:ext cx="3257544" cy="1162050"/>
          </a:xfrm>
        </p:spPr>
        <p:txBody>
          <a:bodyPr anchor="b"/>
          <a:lstStyle>
            <a:lvl1pPr algn="l">
              <a:defRPr sz="2000" b="1"/>
            </a:lvl1pPr>
          </a:lstStyle>
          <a:p>
            <a:r>
              <a:rPr kumimoji="0" lang="ja-JP" altLang="en-US" smtClean="0"/>
              <a:t>マスター タイトルの書式設定</a:t>
            </a:r>
            <a:endParaRPr kumimoji="0" lang="en-US"/>
          </a:p>
        </p:txBody>
      </p:sp>
      <p:sp>
        <p:nvSpPr>
          <p:cNvPr id="3" name="コンテンツ プレースホルダー 2"/>
          <p:cNvSpPr>
            <a:spLocks noGrp="1"/>
          </p:cNvSpPr>
          <p:nvPr>
            <p:ph idx="1"/>
          </p:nvPr>
        </p:nvSpPr>
        <p:spPr>
          <a:xfrm>
            <a:off x="3814786" y="719158"/>
            <a:ext cx="4757742" cy="571023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4" name="テキスト プレースホルダー 3"/>
          <p:cNvSpPr>
            <a:spLocks noGrp="1"/>
          </p:cNvSpPr>
          <p:nvPr>
            <p:ph type="body" sz="half" idx="2"/>
          </p:nvPr>
        </p:nvSpPr>
        <p:spPr>
          <a:xfrm>
            <a:off x="461737" y="1928804"/>
            <a:ext cx="3258000" cy="450059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0" y="0"/>
            <a:ext cx="2133600" cy="360000"/>
          </a:xfrm>
        </p:spPr>
        <p:txBody>
          <a:bodyPr/>
          <a:lstStyle/>
          <a:p>
            <a:fld id="{8FC4B583-5345-0741-B08B-D5039F553F15}" type="datetimeFigureOut">
              <a:rPr lang="ja-JP" altLang="en-US" smtClean="0"/>
              <a:pPr/>
              <a:t>14.11.29</a:t>
            </a:fld>
            <a:endParaRPr lang="ja-JP" altLang="en-US" dirty="0"/>
          </a:p>
        </p:txBody>
      </p:sp>
      <p:sp>
        <p:nvSpPr>
          <p:cNvPr id="7" name="スライド番号プレースホルダー 6"/>
          <p:cNvSpPr>
            <a:spLocks noGrp="1"/>
          </p:cNvSpPr>
          <p:nvPr>
            <p:ph type="sldNum" sz="quarter" idx="12"/>
          </p:nvPr>
        </p:nvSpPr>
        <p:spPr>
          <a:xfrm>
            <a:off x="7714800" y="0"/>
            <a:ext cx="1429200" cy="360000"/>
          </a:xfrm>
        </p:spPr>
        <p:txBody>
          <a:bodyPr/>
          <a:lstStyle>
            <a:lvl1pPr algn="ctr">
              <a:defRPr/>
            </a:lvl1pPr>
          </a:lstStyle>
          <a:p>
            <a:fld id="{F45074B9-48AD-BE4A-B52E-E4BFB8E3927E}" type="slidenum">
              <a:rPr lang="ja-JP" altLang="en-US" smtClean="0"/>
              <a:pPr/>
              <a:t>‹#›</a:t>
            </a:fld>
            <a:endParaRPr lang="ja-JP" altLang="en-US" dirty="0"/>
          </a:p>
        </p:txBody>
      </p:sp>
      <p:sp>
        <p:nvSpPr>
          <p:cNvPr id="10" name="フッター プレースホルダー 9"/>
          <p:cNvSpPr>
            <a:spLocks noGrp="1"/>
          </p:cNvSpPr>
          <p:nvPr>
            <p:ph type="ftr" sz="quarter" idx="11"/>
          </p:nvPr>
        </p:nvSpPr>
        <p:spPr>
          <a:xfrm>
            <a:off x="2199599" y="0"/>
            <a:ext cx="4500000" cy="360000"/>
          </a:xfrm>
        </p:spPr>
        <p:txBody>
          <a:bodyPr/>
          <a:lstStyle/>
          <a:p>
            <a:endParaRPr lang="ja-JP" alt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タイトル付きの図">
    <p:bg>
      <p:bgRef idx="1003">
        <a:schemeClr val="bg2"/>
      </p:bgRef>
    </p:bg>
    <p:spTree>
      <p:nvGrpSpPr>
        <p:cNvPr id="1" name=""/>
        <p:cNvGrpSpPr/>
        <p:nvPr/>
      </p:nvGrpSpPr>
      <p:grpSpPr>
        <a:xfrm>
          <a:off x="0" y="0"/>
          <a:ext cx="0" cy="0"/>
          <a:chOff x="0" y="0"/>
          <a:chExt cx="0" cy="0"/>
        </a:xfrm>
      </p:grpSpPr>
      <p:sp>
        <p:nvSpPr>
          <p:cNvPr id="2" name="タイトル 1"/>
          <p:cNvSpPr>
            <a:spLocks noGrp="1"/>
          </p:cNvSpPr>
          <p:nvPr>
            <p:ph type="title"/>
          </p:nvPr>
        </p:nvSpPr>
        <p:spPr>
          <a:xfrm>
            <a:off x="440472" y="4917323"/>
            <a:ext cx="7774866" cy="428628"/>
          </a:xfrm>
        </p:spPr>
        <p:txBody>
          <a:bodyPr anchor="b"/>
          <a:lstStyle>
            <a:lvl1pPr algn="l">
              <a:defRPr sz="2000" b="1"/>
            </a:lvl1pPr>
          </a:lstStyle>
          <a:p>
            <a:r>
              <a:rPr kumimoji="0" lang="ja-JP" altLang="en-US" smtClean="0"/>
              <a:t>マスター タイトルの書式設定</a:t>
            </a:r>
            <a:endParaRPr kumimoji="0" lang="en-US"/>
          </a:p>
        </p:txBody>
      </p:sp>
      <p:sp>
        <p:nvSpPr>
          <p:cNvPr id="3" name="図プレースホルダー 2"/>
          <p:cNvSpPr>
            <a:spLocks noGrp="1"/>
          </p:cNvSpPr>
          <p:nvPr>
            <p:ph type="pic" idx="1"/>
          </p:nvPr>
        </p:nvSpPr>
        <p:spPr>
          <a:xfrm>
            <a:off x="571472" y="623834"/>
            <a:ext cx="5486400" cy="4114800"/>
          </a:xfrm>
          <a:prstGeom prst="rect">
            <a:avLst/>
          </a:prstGeom>
          <a:noFill/>
          <a:ln w="241300" cmpd="thinThick">
            <a:solidFill>
              <a:schemeClr val="bg1"/>
            </a:solidFill>
            <a:prstDash val="solid"/>
            <a:miter lim="800000"/>
          </a:ln>
          <a:effectLst>
            <a:glow rad="101600">
              <a:schemeClr val="tx2">
                <a:alpha val="60000"/>
              </a:schemeClr>
            </a:glow>
          </a:effectLst>
          <a:scene3d>
            <a:camera prst="perspectiveFront"/>
            <a:lightRig rig="threePt" dir="t"/>
          </a:scene3d>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kumimoji="0" lang="ja-JP" altLang="en-US" dirty="0" smtClean="0"/>
              <a:t>アイコンをクリックして図を追加</a:t>
            </a:r>
            <a:endParaRPr kumimoji="0" lang="en-US" dirty="0"/>
          </a:p>
        </p:txBody>
      </p:sp>
      <p:sp>
        <p:nvSpPr>
          <p:cNvPr id="4" name="テキスト プレースホルダー 3"/>
          <p:cNvSpPr>
            <a:spLocks noGrp="1"/>
          </p:cNvSpPr>
          <p:nvPr>
            <p:ph type="body" sz="half" idx="2"/>
          </p:nvPr>
        </p:nvSpPr>
        <p:spPr>
          <a:xfrm>
            <a:off x="428596" y="5429264"/>
            <a:ext cx="7786742" cy="100013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eaLnBrk="1" latinLnBrk="0" hangingPunct="1"/>
            <a:r>
              <a:rPr lang="ja-JP" altLang="en-US" smtClean="0"/>
              <a:t>マスター テキストの書式設定</a:t>
            </a:r>
          </a:p>
          <a:p>
            <a:pPr lvl="1" eaLnBrk="1" latinLnBrk="0" hangingPunct="1"/>
            <a:r>
              <a:rPr lang="ja-JP" altLang="en-US" smtClean="0"/>
              <a:t>第 </a:t>
            </a:r>
            <a:r>
              <a:rPr lang="en-US" altLang="ja-JP" smtClean="0"/>
              <a:t>2 </a:t>
            </a:r>
            <a:r>
              <a:rPr lang="ja-JP" altLang="en-US" smtClean="0"/>
              <a:t>レベル</a:t>
            </a:r>
          </a:p>
          <a:p>
            <a:pPr lvl="2" eaLnBrk="1" latinLnBrk="0" hangingPunct="1"/>
            <a:r>
              <a:rPr lang="ja-JP" altLang="en-US" smtClean="0"/>
              <a:t>第 </a:t>
            </a:r>
            <a:r>
              <a:rPr lang="en-US" altLang="ja-JP" smtClean="0"/>
              <a:t>3 </a:t>
            </a:r>
            <a:r>
              <a:rPr lang="ja-JP" altLang="en-US" smtClean="0"/>
              <a:t>レベル</a:t>
            </a:r>
          </a:p>
          <a:p>
            <a:pPr lvl="3" eaLnBrk="1" latinLnBrk="0" hangingPunct="1"/>
            <a:r>
              <a:rPr lang="ja-JP" altLang="en-US" smtClean="0"/>
              <a:t>第 </a:t>
            </a:r>
            <a:r>
              <a:rPr lang="en-US" altLang="ja-JP" smtClean="0"/>
              <a:t>4 </a:t>
            </a:r>
            <a:r>
              <a:rPr lang="ja-JP" altLang="en-US" smtClean="0"/>
              <a:t>レベル</a:t>
            </a:r>
          </a:p>
          <a:p>
            <a:pPr lvl="4" eaLnBrk="1" latinLnBrk="0" hangingPunct="1"/>
            <a:r>
              <a:rPr lang="ja-JP" altLang="en-US" smtClean="0"/>
              <a:t>第 </a:t>
            </a:r>
            <a:r>
              <a:rPr lang="en-US" altLang="ja-JP" smtClean="0"/>
              <a:t>5 </a:t>
            </a:r>
            <a:r>
              <a:rPr lang="ja-JP" altLang="en-US" smtClean="0"/>
              <a:t>レベル</a:t>
            </a:r>
            <a:endParaRPr kumimoji="0" lang="en-US"/>
          </a:p>
        </p:txBody>
      </p:sp>
      <p:sp>
        <p:nvSpPr>
          <p:cNvPr id="5" name="日付プレースホルダー 4"/>
          <p:cNvSpPr>
            <a:spLocks noGrp="1"/>
          </p:cNvSpPr>
          <p:nvPr>
            <p:ph type="dt" sz="half" idx="10"/>
          </p:nvPr>
        </p:nvSpPr>
        <p:spPr>
          <a:xfrm>
            <a:off x="0" y="0"/>
            <a:ext cx="2134800" cy="360000"/>
          </a:xfrm>
        </p:spPr>
        <p:txBody>
          <a:bodyPr/>
          <a:lstStyle/>
          <a:p>
            <a:fld id="{8FC4B583-5345-0741-B08B-D5039F553F15}" type="datetimeFigureOut">
              <a:rPr lang="ja-JP" altLang="en-US" smtClean="0"/>
              <a:pPr/>
              <a:t>14.11.29</a:t>
            </a:fld>
            <a:endParaRPr lang="ja-JP" altLang="en-US" dirty="0"/>
          </a:p>
        </p:txBody>
      </p:sp>
      <p:sp>
        <p:nvSpPr>
          <p:cNvPr id="6" name="フッター プレースホルダー 5"/>
          <p:cNvSpPr>
            <a:spLocks noGrp="1"/>
          </p:cNvSpPr>
          <p:nvPr>
            <p:ph type="ftr" sz="quarter" idx="11"/>
          </p:nvPr>
        </p:nvSpPr>
        <p:spPr>
          <a:xfrm>
            <a:off x="2199600" y="0"/>
            <a:ext cx="4500000" cy="361347"/>
          </a:xfrm>
        </p:spPr>
        <p:txBody>
          <a:bodyPr/>
          <a:lstStyle/>
          <a:p>
            <a:endParaRPr lang="ja-JP" altLang="en-US" dirty="0"/>
          </a:p>
        </p:txBody>
      </p:sp>
      <p:sp>
        <p:nvSpPr>
          <p:cNvPr id="7" name="スライド番号プレースホルダー 6"/>
          <p:cNvSpPr>
            <a:spLocks noGrp="1"/>
          </p:cNvSpPr>
          <p:nvPr>
            <p:ph type="sldNum" sz="quarter" idx="12"/>
          </p:nvPr>
        </p:nvSpPr>
        <p:spPr>
          <a:xfrm>
            <a:off x="7714800" y="0"/>
            <a:ext cx="1429200" cy="360000"/>
          </a:xfrm>
        </p:spPr>
        <p:txBody>
          <a:bodyPr/>
          <a:lstStyle>
            <a:lvl1pPr algn="ctr">
              <a:defRPr/>
            </a:lvl1pPr>
          </a:lstStyle>
          <a:p>
            <a:fld id="{F45074B9-48AD-BE4A-B52E-E4BFB8E3927E}" type="slidenum">
              <a:rPr lang="ja-JP" altLang="en-US" smtClean="0"/>
              <a:pPr/>
              <a:t>‹#›</a:t>
            </a:fld>
            <a:endParaRPr lang="ja-JP" alt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21" name="日付プレースホルダー 20"/>
          <p:cNvSpPr>
            <a:spLocks noGrp="1"/>
          </p:cNvSpPr>
          <p:nvPr>
            <p:ph type="dt" sz="half" idx="2"/>
          </p:nvPr>
        </p:nvSpPr>
        <p:spPr>
          <a:xfrm>
            <a:off x="0" y="0"/>
            <a:ext cx="2133600" cy="360000"/>
          </a:xfrm>
          <a:prstGeom prst="rect">
            <a:avLst/>
          </a:prstGeom>
        </p:spPr>
        <p:txBody>
          <a:bodyPr vert="horz" rtlCol="0" anchor="ctr"/>
          <a:lstStyle>
            <a:lvl1pPr algn="l" eaLnBrk="1" latinLnBrk="0" hangingPunct="1">
              <a:defRPr kumimoji="0" sz="1200">
                <a:solidFill>
                  <a:schemeClr val="tx2">
                    <a:shade val="50000"/>
                  </a:schemeClr>
                </a:solidFill>
              </a:defRPr>
            </a:lvl1pPr>
          </a:lstStyle>
          <a:p>
            <a:fld id="{8FC4B583-5345-0741-B08B-D5039F553F15}" type="datetimeFigureOut">
              <a:rPr lang="ja-JP" altLang="en-US" smtClean="0"/>
              <a:pPr/>
              <a:t>14.11.29</a:t>
            </a:fld>
            <a:endParaRPr lang="ja-JP" altLang="en-US" dirty="0"/>
          </a:p>
        </p:txBody>
      </p:sp>
      <p:sp>
        <p:nvSpPr>
          <p:cNvPr id="10" name="フッター プレースホルダー 9"/>
          <p:cNvSpPr>
            <a:spLocks noGrp="1"/>
          </p:cNvSpPr>
          <p:nvPr>
            <p:ph type="ftr" sz="quarter" idx="3"/>
          </p:nvPr>
        </p:nvSpPr>
        <p:spPr>
          <a:xfrm>
            <a:off x="2198578" y="1"/>
            <a:ext cx="4500594" cy="361347"/>
          </a:xfrm>
          <a:prstGeom prst="rect">
            <a:avLst/>
          </a:prstGeom>
        </p:spPr>
        <p:txBody>
          <a:bodyPr vert="horz" rtlCol="0" anchor="ctr"/>
          <a:lstStyle>
            <a:lvl1pPr algn="ctr" eaLnBrk="1" latinLnBrk="0" hangingPunct="1">
              <a:defRPr kumimoji="0" sz="1200">
                <a:solidFill>
                  <a:schemeClr val="tx2">
                    <a:shade val="50000"/>
                  </a:schemeClr>
                </a:solidFill>
              </a:defRPr>
            </a:lvl1pPr>
          </a:lstStyle>
          <a:p>
            <a:endParaRPr lang="ja-JP" altLang="en-US" dirty="0"/>
          </a:p>
        </p:txBody>
      </p:sp>
      <p:sp>
        <p:nvSpPr>
          <p:cNvPr id="31" name="スライド番号プレースホルダー 30"/>
          <p:cNvSpPr>
            <a:spLocks noGrp="1"/>
          </p:cNvSpPr>
          <p:nvPr>
            <p:ph type="sldNum" sz="quarter" idx="4"/>
          </p:nvPr>
        </p:nvSpPr>
        <p:spPr>
          <a:xfrm>
            <a:off x="7715272" y="0"/>
            <a:ext cx="1428728" cy="360000"/>
          </a:xfrm>
          <a:prstGeom prst="rect">
            <a:avLst/>
          </a:prstGeom>
        </p:spPr>
        <p:txBody>
          <a:bodyPr vert="horz" rtlCol="0" anchor="ctr"/>
          <a:lstStyle>
            <a:lvl1pPr algn="ctr" eaLnBrk="1" latinLnBrk="0" hangingPunct="1">
              <a:defRPr kumimoji="0" sz="1200">
                <a:solidFill>
                  <a:schemeClr val="tx2">
                    <a:shade val="50000"/>
                  </a:schemeClr>
                </a:solidFill>
              </a:defRPr>
            </a:lvl1pPr>
          </a:lstStyle>
          <a:p>
            <a:fld id="{F45074B9-48AD-BE4A-B52E-E4BFB8E3927E}" type="slidenum">
              <a:rPr lang="ja-JP" altLang="en-US" smtClean="0"/>
              <a:pPr/>
              <a:t>‹#›</a:t>
            </a:fld>
            <a:endParaRPr lang="ja-JP" altLang="en-US" dirty="0"/>
          </a:p>
        </p:txBody>
      </p:sp>
      <p:grpSp>
        <p:nvGrpSpPr>
          <p:cNvPr id="2" name="グループ化 1"/>
          <p:cNvGrpSpPr>
            <a:grpSpLocks/>
          </p:cNvGrpSpPr>
          <p:nvPr/>
        </p:nvGrpSpPr>
        <p:grpSpPr bwMode="auto">
          <a:xfrm>
            <a:off x="-27819" y="-13"/>
            <a:ext cx="9171027" cy="6856554"/>
            <a:chOff x="2074" y="1608"/>
            <a:chExt cx="1603" cy="1129"/>
          </a:xfrm>
        </p:grpSpPr>
        <p:sp>
          <p:nvSpPr>
            <p:cNvPr id="18" name="フリーフォーム 17"/>
            <p:cNvSpPr>
              <a:spLocks/>
            </p:cNvSpPr>
            <p:nvPr/>
          </p:nvSpPr>
          <p:spPr bwMode="auto">
            <a:xfrm>
              <a:off x="2074" y="2433"/>
              <a:ext cx="991" cy="300"/>
            </a:xfrm>
            <a:custGeom>
              <a:avLst/>
              <a:gdLst>
                <a:gd name="T0" fmla="*/ 0 w 991"/>
                <a:gd name="T1" fmla="*/ 0 h 300"/>
                <a:gd name="T2" fmla="*/ 15 w 991"/>
                <a:gd name="T3" fmla="*/ 14 h 300"/>
                <a:gd name="T4" fmla="*/ 32 w 991"/>
                <a:gd name="T5" fmla="*/ 33 h 300"/>
                <a:gd name="T6" fmla="*/ 57 w 991"/>
                <a:gd name="T7" fmla="*/ 54 h 300"/>
                <a:gd name="T8" fmla="*/ 92 w 991"/>
                <a:gd name="T9" fmla="*/ 79 h 300"/>
                <a:gd name="T10" fmla="*/ 132 w 991"/>
                <a:gd name="T11" fmla="*/ 106 h 300"/>
                <a:gd name="T12" fmla="*/ 182 w 991"/>
                <a:gd name="T13" fmla="*/ 133 h 300"/>
                <a:gd name="T14" fmla="*/ 236 w 991"/>
                <a:gd name="T15" fmla="*/ 163 h 300"/>
                <a:gd name="T16" fmla="*/ 301 w 991"/>
                <a:gd name="T17" fmla="*/ 192 h 300"/>
                <a:gd name="T18" fmla="*/ 374 w 991"/>
                <a:gd name="T19" fmla="*/ 219 h 300"/>
                <a:gd name="T20" fmla="*/ 457 w 991"/>
                <a:gd name="T21" fmla="*/ 244 h 300"/>
                <a:gd name="T22" fmla="*/ 501 w 991"/>
                <a:gd name="T23" fmla="*/ 255 h 300"/>
                <a:gd name="T24" fmla="*/ 545 w 991"/>
                <a:gd name="T25" fmla="*/ 267 h 300"/>
                <a:gd name="T26" fmla="*/ 595 w 991"/>
                <a:gd name="T27" fmla="*/ 275 h 300"/>
                <a:gd name="T28" fmla="*/ 647 w 991"/>
                <a:gd name="T29" fmla="*/ 282 h 300"/>
                <a:gd name="T30" fmla="*/ 699 w 991"/>
                <a:gd name="T31" fmla="*/ 290 h 300"/>
                <a:gd name="T32" fmla="*/ 752 w 991"/>
                <a:gd name="T33" fmla="*/ 294 h 300"/>
                <a:gd name="T34" fmla="*/ 810 w 991"/>
                <a:gd name="T35" fmla="*/ 298 h 300"/>
                <a:gd name="T36" fmla="*/ 868 w 991"/>
                <a:gd name="T37" fmla="*/ 300 h 300"/>
                <a:gd name="T38" fmla="*/ 927 w 991"/>
                <a:gd name="T39" fmla="*/ 298 h 300"/>
                <a:gd name="T40" fmla="*/ 991 w 991"/>
                <a:gd name="T41" fmla="*/ 296 h 300"/>
                <a:gd name="T42" fmla="*/ 0 1 256"/>
                <a:gd name="T43" fmla="*/ 0 1 256"/>
                <a:gd name="T44" fmla="*/ 0 1 256"/>
                <a:gd name="T45" fmla="*/ 0 1 256"/>
                <a:gd name="T46" fmla="*/ 0 1 256"/>
                <a:gd name="T47" fmla="*/ 0 1 256"/>
                <a:gd name="T48" fmla="*/ 0 1 256"/>
                <a:gd name="T49" fmla="*/ 0 1 256"/>
                <a:gd name="T50" fmla="*/ 0 1 256"/>
                <a:gd name="T51" fmla="*/ 0 1 256"/>
                <a:gd name="T52" fmla="*/ 0 1 256"/>
                <a:gd name="T53" fmla="*/ 0 1 256"/>
                <a:gd name="T54" fmla="*/ 0 1 256"/>
                <a:gd name="T55" fmla="*/ 0 1 256"/>
                <a:gd name="T56" fmla="*/ 0 1 256"/>
                <a:gd name="T57" fmla="*/ 0 1 256"/>
                <a:gd name="T58" fmla="*/ 0 1 256"/>
                <a:gd name="T59" fmla="*/ 0 1 256"/>
                <a:gd name="T60" fmla="*/ 0 1 256"/>
                <a:gd name="T61" fmla="*/ 0 1 256"/>
                <a:gd name="T62" fmla="*/ 0 1 256"/>
                <a:gd name="T63" fmla="*/ 0 w 991"/>
                <a:gd name="T64" fmla="*/ 0 h 300"/>
                <a:gd name="T65" fmla="*/ 0 w 991"/>
                <a:gd name="T66" fmla="*/ 0 h 300"/>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91" h="300">
                  <a:moveTo>
                    <a:pt x="0" y="0"/>
                  </a:moveTo>
                  <a:lnTo>
                    <a:pt x="15" y="14"/>
                  </a:lnTo>
                  <a:lnTo>
                    <a:pt x="32" y="33"/>
                  </a:lnTo>
                  <a:lnTo>
                    <a:pt x="57" y="54"/>
                  </a:lnTo>
                  <a:lnTo>
                    <a:pt x="92" y="79"/>
                  </a:lnTo>
                  <a:lnTo>
                    <a:pt x="132" y="106"/>
                  </a:lnTo>
                  <a:lnTo>
                    <a:pt x="182" y="133"/>
                  </a:lnTo>
                  <a:lnTo>
                    <a:pt x="236" y="163"/>
                  </a:lnTo>
                  <a:lnTo>
                    <a:pt x="301" y="192"/>
                  </a:lnTo>
                  <a:lnTo>
                    <a:pt x="374" y="219"/>
                  </a:lnTo>
                  <a:lnTo>
                    <a:pt x="457" y="244"/>
                  </a:lnTo>
                  <a:lnTo>
                    <a:pt x="501" y="255"/>
                  </a:lnTo>
                  <a:lnTo>
                    <a:pt x="545" y="267"/>
                  </a:lnTo>
                  <a:lnTo>
                    <a:pt x="595" y="275"/>
                  </a:lnTo>
                  <a:lnTo>
                    <a:pt x="647" y="282"/>
                  </a:lnTo>
                  <a:lnTo>
                    <a:pt x="699" y="290"/>
                  </a:lnTo>
                  <a:lnTo>
                    <a:pt x="752" y="294"/>
                  </a:lnTo>
                  <a:lnTo>
                    <a:pt x="810" y="298"/>
                  </a:lnTo>
                  <a:lnTo>
                    <a:pt x="868" y="300"/>
                  </a:lnTo>
                  <a:lnTo>
                    <a:pt x="927" y="298"/>
                  </a:lnTo>
                  <a:lnTo>
                    <a:pt x="991" y="296"/>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chemeClr val="tx1"/>
                </a:solidFill>
                <a:latin typeface="+mn-lt"/>
                <a:ea typeface="+mn-ea"/>
                <a:cs typeface="+mn-cs"/>
              </a:endParaRPr>
            </a:p>
          </p:txBody>
        </p:sp>
        <p:sp>
          <p:nvSpPr>
            <p:cNvPr id="19" name="フリーフォーム 18"/>
            <p:cNvSpPr>
              <a:spLocks/>
            </p:cNvSpPr>
            <p:nvPr/>
          </p:nvSpPr>
          <p:spPr bwMode="auto">
            <a:xfrm>
              <a:off x="2915" y="1608"/>
              <a:ext cx="683" cy="1129"/>
            </a:xfrm>
            <a:custGeom>
              <a:avLst/>
              <a:gdLst>
                <a:gd name="T0" fmla="*/ 0 w 539"/>
                <a:gd name="T1" fmla="*/ 1129 h 1129"/>
                <a:gd name="T2" fmla="*/ 42 w 539"/>
                <a:gd name="T3" fmla="*/ 1125 h 1129"/>
                <a:gd name="T4" fmla="*/ 132 w 539"/>
                <a:gd name="T5" fmla="*/ 1115 h 1129"/>
                <a:gd name="T6" fmla="*/ 188 w 539"/>
                <a:gd name="T7" fmla="*/ 1106 h 1129"/>
                <a:gd name="T8" fmla="*/ 241 w 539"/>
                <a:gd name="T9" fmla="*/ 1094 h 1129"/>
                <a:gd name="T10" fmla="*/ 289 w 539"/>
                <a:gd name="T11" fmla="*/ 1079 h 1129"/>
                <a:gd name="T12" fmla="*/ 311 w 539"/>
                <a:gd name="T13" fmla="*/ 1071 h 1129"/>
                <a:gd name="T14" fmla="*/ 328 w 539"/>
                <a:gd name="T15" fmla="*/ 1062 h 1129"/>
                <a:gd name="T16" fmla="*/ 339 w 539"/>
                <a:gd name="T17" fmla="*/ 1056 h 1129"/>
                <a:gd name="T18" fmla="*/ 351 w 539"/>
                <a:gd name="T19" fmla="*/ 1048 h 1129"/>
                <a:gd name="T20" fmla="*/ 366 w 539"/>
                <a:gd name="T21" fmla="*/ 1037 h 1129"/>
                <a:gd name="T22" fmla="*/ 385 w 539"/>
                <a:gd name="T23" fmla="*/ 1019 h 1129"/>
                <a:gd name="T24" fmla="*/ 405 w 539"/>
                <a:gd name="T25" fmla="*/ 998 h 1129"/>
                <a:gd name="T26" fmla="*/ 426 w 539"/>
                <a:gd name="T27" fmla="*/ 969 h 1129"/>
                <a:gd name="T28" fmla="*/ 449 w 539"/>
                <a:gd name="T29" fmla="*/ 939 h 1129"/>
                <a:gd name="T30" fmla="*/ 470 w 539"/>
                <a:gd name="T31" fmla="*/ 898 h 1129"/>
                <a:gd name="T32" fmla="*/ 489 w 539"/>
                <a:gd name="T33" fmla="*/ 848 h 1129"/>
                <a:gd name="T34" fmla="*/ 506 w 539"/>
                <a:gd name="T35" fmla="*/ 793 h 1129"/>
                <a:gd name="T36" fmla="*/ 520 w 539"/>
                <a:gd name="T37" fmla="*/ 727 h 1129"/>
                <a:gd name="T38" fmla="*/ 531 w 539"/>
                <a:gd name="T39" fmla="*/ 655 h 1129"/>
                <a:gd name="T40" fmla="*/ 537 w 539"/>
                <a:gd name="T41" fmla="*/ 572 h 1129"/>
                <a:gd name="T42" fmla="*/ 539 w 539"/>
                <a:gd name="T43" fmla="*/ 530 h 1129"/>
                <a:gd name="T44" fmla="*/ 537 w 539"/>
                <a:gd name="T45" fmla="*/ 482 h 1129"/>
                <a:gd name="T46" fmla="*/ 535 w 539"/>
                <a:gd name="T47" fmla="*/ 432 h 1129"/>
                <a:gd name="T48" fmla="*/ 533 w 539"/>
                <a:gd name="T49" fmla="*/ 378 h 1129"/>
                <a:gd name="T50" fmla="*/ 531 w 539"/>
                <a:gd name="T51" fmla="*/ 357 h 1129"/>
                <a:gd name="T52" fmla="*/ 524 w 539"/>
                <a:gd name="T53" fmla="*/ 286 h 1129"/>
                <a:gd name="T54" fmla="*/ 516 w 539"/>
                <a:gd name="T55" fmla="*/ 232 h 1129"/>
                <a:gd name="T56" fmla="*/ 503 w 539"/>
                <a:gd name="T57" fmla="*/ 169 h 1129"/>
                <a:gd name="T58" fmla="*/ 487 w 539"/>
                <a:gd name="T59" fmla="*/ 90 h 1129"/>
                <a:gd name="T60" fmla="*/ 466 w 539"/>
                <a:gd name="T61" fmla="*/ 0 h 1129"/>
                <a:gd name="T62" fmla="*/ 0 1 256"/>
                <a:gd name="T63" fmla="*/ 0 1 256"/>
                <a:gd name="T64" fmla="*/ 0 1 256"/>
                <a:gd name="T65" fmla="*/ 0 1 256"/>
                <a:gd name="T66" fmla="*/ 0 1 256"/>
                <a:gd name="T67" fmla="*/ 0 1 256"/>
                <a:gd name="T68" fmla="*/ 0 1 256"/>
                <a:gd name="T69" fmla="*/ 0 1 25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w 539"/>
                <a:gd name="T94" fmla="*/ 0 h 1129"/>
                <a:gd name="T95" fmla="*/ 0 w 539"/>
                <a:gd name="T96" fmla="*/ 0 h 1129"/>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539" h="1129">
                  <a:moveTo>
                    <a:pt x="0" y="1129"/>
                  </a:moveTo>
                  <a:lnTo>
                    <a:pt x="42" y="1125"/>
                  </a:lnTo>
                  <a:lnTo>
                    <a:pt x="132" y="1115"/>
                  </a:lnTo>
                  <a:lnTo>
                    <a:pt x="188" y="1106"/>
                  </a:lnTo>
                  <a:lnTo>
                    <a:pt x="241" y="1094"/>
                  </a:lnTo>
                  <a:lnTo>
                    <a:pt x="289" y="1079"/>
                  </a:lnTo>
                  <a:lnTo>
                    <a:pt x="311" y="1071"/>
                  </a:lnTo>
                  <a:lnTo>
                    <a:pt x="328" y="1062"/>
                  </a:lnTo>
                  <a:lnTo>
                    <a:pt x="339" y="1056"/>
                  </a:lnTo>
                  <a:lnTo>
                    <a:pt x="351" y="1048"/>
                  </a:lnTo>
                  <a:lnTo>
                    <a:pt x="366" y="1037"/>
                  </a:lnTo>
                  <a:lnTo>
                    <a:pt x="385" y="1019"/>
                  </a:lnTo>
                  <a:lnTo>
                    <a:pt x="405" y="998"/>
                  </a:lnTo>
                  <a:lnTo>
                    <a:pt x="426" y="969"/>
                  </a:lnTo>
                  <a:lnTo>
                    <a:pt x="449" y="939"/>
                  </a:lnTo>
                  <a:lnTo>
                    <a:pt x="470" y="898"/>
                  </a:lnTo>
                  <a:lnTo>
                    <a:pt x="489" y="848"/>
                  </a:lnTo>
                  <a:lnTo>
                    <a:pt x="506" y="793"/>
                  </a:lnTo>
                  <a:lnTo>
                    <a:pt x="520" y="727"/>
                  </a:lnTo>
                  <a:lnTo>
                    <a:pt x="531" y="655"/>
                  </a:lnTo>
                  <a:lnTo>
                    <a:pt x="537" y="572"/>
                  </a:lnTo>
                  <a:lnTo>
                    <a:pt x="539" y="530"/>
                  </a:lnTo>
                  <a:lnTo>
                    <a:pt x="537" y="482"/>
                  </a:lnTo>
                  <a:lnTo>
                    <a:pt x="535" y="432"/>
                  </a:lnTo>
                  <a:lnTo>
                    <a:pt x="533" y="378"/>
                  </a:lnTo>
                  <a:lnTo>
                    <a:pt x="531" y="357"/>
                  </a:lnTo>
                  <a:lnTo>
                    <a:pt x="524" y="286"/>
                  </a:lnTo>
                  <a:lnTo>
                    <a:pt x="516" y="232"/>
                  </a:lnTo>
                  <a:lnTo>
                    <a:pt x="503" y="169"/>
                  </a:lnTo>
                  <a:lnTo>
                    <a:pt x="487" y="90"/>
                  </a:lnTo>
                  <a:lnTo>
                    <a:pt x="466"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chemeClr val="tx1"/>
                </a:solidFill>
                <a:latin typeface="+mn-lt"/>
                <a:ea typeface="+mn-ea"/>
                <a:cs typeface="+mn-cs"/>
              </a:endParaRPr>
            </a:p>
          </p:txBody>
        </p:sp>
        <p:sp>
          <p:nvSpPr>
            <p:cNvPr id="20" name="フリーフォーム 19"/>
            <p:cNvSpPr>
              <a:spLocks/>
            </p:cNvSpPr>
            <p:nvPr/>
          </p:nvSpPr>
          <p:spPr bwMode="auto">
            <a:xfrm>
              <a:off x="2079" y="1608"/>
              <a:ext cx="1596" cy="1066"/>
            </a:xfrm>
            <a:custGeom>
              <a:avLst/>
              <a:gdLst>
                <a:gd name="T0" fmla="*/ 0 w 1607"/>
                <a:gd name="T1" fmla="*/ 929 h 1085"/>
                <a:gd name="T2" fmla="*/ 40 w 1607"/>
                <a:gd name="T3" fmla="*/ 941 h 1085"/>
                <a:gd name="T4" fmla="*/ 148 w 1607"/>
                <a:gd name="T5" fmla="*/ 966 h 1085"/>
                <a:gd name="T6" fmla="*/ 305 w 1607"/>
                <a:gd name="T7" fmla="*/ 1000 h 1085"/>
                <a:gd name="T8" fmla="*/ 399 w 1607"/>
                <a:gd name="T9" fmla="*/ 1019 h 1085"/>
                <a:gd name="T10" fmla="*/ 501 w 1607"/>
                <a:gd name="T11" fmla="*/ 1037 h 1085"/>
                <a:gd name="T12" fmla="*/ 608 w 1607"/>
                <a:gd name="T13" fmla="*/ 1052 h 1085"/>
                <a:gd name="T14" fmla="*/ 718 w 1607"/>
                <a:gd name="T15" fmla="*/ 1067 h 1085"/>
                <a:gd name="T16" fmla="*/ 827 w 1607"/>
                <a:gd name="T17" fmla="*/ 1077 h 1085"/>
                <a:gd name="T18" fmla="*/ 937 w 1607"/>
                <a:gd name="T19" fmla="*/ 1083 h 1085"/>
                <a:gd name="T20" fmla="*/ 991 w 1607"/>
                <a:gd name="T21" fmla="*/ 1085 h 1085"/>
                <a:gd name="T22" fmla="*/ 1044 w 1607"/>
                <a:gd name="T23" fmla="*/ 1085 h 1085"/>
                <a:gd name="T24" fmla="*/ 1096 w 1607"/>
                <a:gd name="T25" fmla="*/ 1083 h 1085"/>
                <a:gd name="T26" fmla="*/ 1146 w 1607"/>
                <a:gd name="T27" fmla="*/ 1079 h 1085"/>
                <a:gd name="T28" fmla="*/ 1194 w 1607"/>
                <a:gd name="T29" fmla="*/ 1073 h 1085"/>
                <a:gd name="T30" fmla="*/ 1240 w 1607"/>
                <a:gd name="T31" fmla="*/ 1065 h 1085"/>
                <a:gd name="T32" fmla="*/ 1284 w 1607"/>
                <a:gd name="T33" fmla="*/ 1058 h 1085"/>
                <a:gd name="T34" fmla="*/ 1327 w 1607"/>
                <a:gd name="T35" fmla="*/ 1046 h 1085"/>
                <a:gd name="T36" fmla="*/ 1338 w 1607"/>
                <a:gd name="T37" fmla="*/ 1042 h 1085"/>
                <a:gd name="T38" fmla="*/ 1371 w 1607"/>
                <a:gd name="T39" fmla="*/ 1031 h 1085"/>
                <a:gd name="T40" fmla="*/ 1392 w 1607"/>
                <a:gd name="T41" fmla="*/ 1019 h 1085"/>
                <a:gd name="T42" fmla="*/ 1415 w 1607"/>
                <a:gd name="T43" fmla="*/ 1008 h 1085"/>
                <a:gd name="T44" fmla="*/ 1444 w 1607"/>
                <a:gd name="T45" fmla="*/ 990 h 1085"/>
                <a:gd name="T46" fmla="*/ 1469 w 1607"/>
                <a:gd name="T47" fmla="*/ 971 h 1085"/>
                <a:gd name="T48" fmla="*/ 1496 w 1607"/>
                <a:gd name="T49" fmla="*/ 950 h 1085"/>
                <a:gd name="T50" fmla="*/ 1520 w 1607"/>
                <a:gd name="T51" fmla="*/ 923 h 1085"/>
                <a:gd name="T52" fmla="*/ 1544 w 1607"/>
                <a:gd name="T53" fmla="*/ 893 h 1085"/>
                <a:gd name="T54" fmla="*/ 1565 w 1607"/>
                <a:gd name="T55" fmla="*/ 854 h 1085"/>
                <a:gd name="T56" fmla="*/ 1582 w 1607"/>
                <a:gd name="T57" fmla="*/ 814 h 1085"/>
                <a:gd name="T58" fmla="*/ 1590 w 1607"/>
                <a:gd name="T59" fmla="*/ 791 h 1085"/>
                <a:gd name="T60" fmla="*/ 1595 w 1607"/>
                <a:gd name="T61" fmla="*/ 768 h 1085"/>
                <a:gd name="T62" fmla="*/ 1601 w 1607"/>
                <a:gd name="T63" fmla="*/ 743 h 1085"/>
                <a:gd name="T64" fmla="*/ 1605 w 1607"/>
                <a:gd name="T65" fmla="*/ 716 h 1085"/>
                <a:gd name="T66" fmla="*/ 1607 w 1607"/>
                <a:gd name="T67" fmla="*/ 689 h 1085"/>
                <a:gd name="T68" fmla="*/ 1607 w 1607"/>
                <a:gd name="T69" fmla="*/ 660 h 1085"/>
                <a:gd name="T70" fmla="*/ 1607 w 1607"/>
                <a:gd name="T71" fmla="*/ 643 h 1085"/>
                <a:gd name="T72" fmla="*/ 1607 w 1607"/>
                <a:gd name="T73" fmla="*/ 599 h 1085"/>
                <a:gd name="T74" fmla="*/ 1599 w 1607"/>
                <a:gd name="T75" fmla="*/ 530 h 1085"/>
                <a:gd name="T76" fmla="*/ 1593 w 1607"/>
                <a:gd name="T77" fmla="*/ 487 h 1085"/>
                <a:gd name="T78" fmla="*/ 1586 w 1607"/>
                <a:gd name="T79" fmla="*/ 441 h 1085"/>
                <a:gd name="T80" fmla="*/ 1574 w 1607"/>
                <a:gd name="T81" fmla="*/ 391 h 1085"/>
                <a:gd name="T82" fmla="*/ 1559 w 1607"/>
                <a:gd name="T83" fmla="*/ 340 h 1085"/>
                <a:gd name="T84" fmla="*/ 1542 w 1607"/>
                <a:gd name="T85" fmla="*/ 282 h 1085"/>
                <a:gd name="T86" fmla="*/ 1519 w 1607"/>
                <a:gd name="T87" fmla="*/ 226 h 1085"/>
                <a:gd name="T88" fmla="*/ 1492 w 1607"/>
                <a:gd name="T89" fmla="*/ 171 h 1085"/>
                <a:gd name="T90" fmla="*/ 1461 w 1607"/>
                <a:gd name="T91" fmla="*/ 113 h 1085"/>
                <a:gd name="T92" fmla="*/ 1424 w 1607"/>
                <a:gd name="T93" fmla="*/ 56 h 1085"/>
                <a:gd name="T94" fmla="*/ 1378 w 1607"/>
                <a:gd name="T95" fmla="*/ 0 h 1085"/>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1607"/>
                <a:gd name="T145" fmla="*/ 0 h 1085"/>
                <a:gd name="T146" fmla="*/ 0 w 1607"/>
                <a:gd name="T147" fmla="*/ 0 h 1085"/>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607" h="1085">
                  <a:moveTo>
                    <a:pt x="0" y="929"/>
                  </a:moveTo>
                  <a:lnTo>
                    <a:pt x="40" y="941"/>
                  </a:lnTo>
                  <a:lnTo>
                    <a:pt x="148" y="966"/>
                  </a:lnTo>
                  <a:lnTo>
                    <a:pt x="305" y="1000"/>
                  </a:lnTo>
                  <a:lnTo>
                    <a:pt x="399" y="1019"/>
                  </a:lnTo>
                  <a:lnTo>
                    <a:pt x="501" y="1037"/>
                  </a:lnTo>
                  <a:lnTo>
                    <a:pt x="608" y="1052"/>
                  </a:lnTo>
                  <a:lnTo>
                    <a:pt x="718" y="1067"/>
                  </a:lnTo>
                  <a:lnTo>
                    <a:pt x="827" y="1077"/>
                  </a:lnTo>
                  <a:lnTo>
                    <a:pt x="937" y="1083"/>
                  </a:lnTo>
                  <a:lnTo>
                    <a:pt x="991" y="1085"/>
                  </a:lnTo>
                  <a:lnTo>
                    <a:pt x="1044" y="1085"/>
                  </a:lnTo>
                  <a:lnTo>
                    <a:pt x="1096" y="1083"/>
                  </a:lnTo>
                  <a:lnTo>
                    <a:pt x="1146" y="1079"/>
                  </a:lnTo>
                  <a:lnTo>
                    <a:pt x="1194" y="1073"/>
                  </a:lnTo>
                  <a:lnTo>
                    <a:pt x="1240" y="1065"/>
                  </a:lnTo>
                  <a:lnTo>
                    <a:pt x="1284" y="1058"/>
                  </a:lnTo>
                  <a:lnTo>
                    <a:pt x="1327" y="1046"/>
                  </a:lnTo>
                  <a:lnTo>
                    <a:pt x="1338" y="1042"/>
                  </a:lnTo>
                  <a:lnTo>
                    <a:pt x="1371" y="1031"/>
                  </a:lnTo>
                  <a:lnTo>
                    <a:pt x="1392" y="1019"/>
                  </a:lnTo>
                  <a:lnTo>
                    <a:pt x="1415" y="1008"/>
                  </a:lnTo>
                  <a:lnTo>
                    <a:pt x="1444" y="990"/>
                  </a:lnTo>
                  <a:lnTo>
                    <a:pt x="1469" y="971"/>
                  </a:lnTo>
                  <a:lnTo>
                    <a:pt x="1496" y="950"/>
                  </a:lnTo>
                  <a:lnTo>
                    <a:pt x="1520" y="923"/>
                  </a:lnTo>
                  <a:lnTo>
                    <a:pt x="1544" y="893"/>
                  </a:lnTo>
                  <a:lnTo>
                    <a:pt x="1565" y="854"/>
                  </a:lnTo>
                  <a:lnTo>
                    <a:pt x="1582" y="814"/>
                  </a:lnTo>
                  <a:lnTo>
                    <a:pt x="1590" y="791"/>
                  </a:lnTo>
                  <a:lnTo>
                    <a:pt x="1595" y="768"/>
                  </a:lnTo>
                  <a:lnTo>
                    <a:pt x="1601" y="743"/>
                  </a:lnTo>
                  <a:lnTo>
                    <a:pt x="1605" y="716"/>
                  </a:lnTo>
                  <a:lnTo>
                    <a:pt x="1607" y="689"/>
                  </a:lnTo>
                  <a:lnTo>
                    <a:pt x="1607" y="660"/>
                  </a:lnTo>
                  <a:lnTo>
                    <a:pt x="1607" y="643"/>
                  </a:lnTo>
                  <a:lnTo>
                    <a:pt x="1607" y="599"/>
                  </a:lnTo>
                  <a:lnTo>
                    <a:pt x="1599" y="530"/>
                  </a:lnTo>
                  <a:lnTo>
                    <a:pt x="1593" y="487"/>
                  </a:lnTo>
                  <a:lnTo>
                    <a:pt x="1586" y="441"/>
                  </a:lnTo>
                  <a:lnTo>
                    <a:pt x="1574" y="391"/>
                  </a:lnTo>
                  <a:lnTo>
                    <a:pt x="1559" y="340"/>
                  </a:lnTo>
                  <a:lnTo>
                    <a:pt x="1542" y="282"/>
                  </a:lnTo>
                  <a:lnTo>
                    <a:pt x="1519" y="226"/>
                  </a:lnTo>
                  <a:lnTo>
                    <a:pt x="1492" y="171"/>
                  </a:lnTo>
                  <a:lnTo>
                    <a:pt x="1461" y="113"/>
                  </a:lnTo>
                  <a:lnTo>
                    <a:pt x="1424" y="56"/>
                  </a:lnTo>
                  <a:lnTo>
                    <a:pt x="1378"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chemeClr val="tx1"/>
                </a:solidFill>
                <a:latin typeface="+mn-lt"/>
                <a:ea typeface="+mn-ea"/>
                <a:cs typeface="+mn-cs"/>
              </a:endParaRPr>
            </a:p>
          </p:txBody>
        </p:sp>
        <p:sp>
          <p:nvSpPr>
            <p:cNvPr id="22" name="フリーフォーム 21"/>
            <p:cNvSpPr>
              <a:spLocks/>
            </p:cNvSpPr>
            <p:nvPr/>
          </p:nvSpPr>
          <p:spPr bwMode="auto">
            <a:xfrm>
              <a:off x="2082" y="2032"/>
              <a:ext cx="1595" cy="657"/>
            </a:xfrm>
            <a:custGeom>
              <a:avLst/>
              <a:gdLst>
                <a:gd name="T0" fmla="*/ 0 w 1620"/>
                <a:gd name="T1" fmla="*/ 584 h 657"/>
                <a:gd name="T2" fmla="*/ 29 w 1620"/>
                <a:gd name="T3" fmla="*/ 590 h 657"/>
                <a:gd name="T4" fmla="*/ 109 w 1620"/>
                <a:gd name="T5" fmla="*/ 605 h 657"/>
                <a:gd name="T6" fmla="*/ 234 w 1620"/>
                <a:gd name="T7" fmla="*/ 624 h 657"/>
                <a:gd name="T8" fmla="*/ 303 w 1620"/>
                <a:gd name="T9" fmla="*/ 634 h 657"/>
                <a:gd name="T10" fmla="*/ 382 w 1620"/>
                <a:gd name="T11" fmla="*/ 642 h 657"/>
                <a:gd name="T12" fmla="*/ 468 w 1620"/>
                <a:gd name="T13" fmla="*/ 649 h 657"/>
                <a:gd name="T14" fmla="*/ 557 w 1620"/>
                <a:gd name="T15" fmla="*/ 653 h 657"/>
                <a:gd name="T16" fmla="*/ 651 w 1620"/>
                <a:gd name="T17" fmla="*/ 657 h 657"/>
                <a:gd name="T18" fmla="*/ 743 w 1620"/>
                <a:gd name="T19" fmla="*/ 655 h 657"/>
                <a:gd name="T20" fmla="*/ 835 w 1620"/>
                <a:gd name="T21" fmla="*/ 651 h 657"/>
                <a:gd name="T22" fmla="*/ 927 w 1620"/>
                <a:gd name="T23" fmla="*/ 643 h 657"/>
                <a:gd name="T24" fmla="*/ 1017 w 1620"/>
                <a:gd name="T25" fmla="*/ 630 h 657"/>
                <a:gd name="T26" fmla="*/ 1062 w 1620"/>
                <a:gd name="T27" fmla="*/ 620 h 657"/>
                <a:gd name="T28" fmla="*/ 1104 w 1620"/>
                <a:gd name="T29" fmla="*/ 611 h 657"/>
                <a:gd name="T30" fmla="*/ 1117 w 1620"/>
                <a:gd name="T31" fmla="*/ 607 h 657"/>
                <a:gd name="T32" fmla="*/ 1156 w 1620"/>
                <a:gd name="T33" fmla="*/ 597 h 657"/>
                <a:gd name="T34" fmla="*/ 1213 w 1620"/>
                <a:gd name="T35" fmla="*/ 576 h 657"/>
                <a:gd name="T36" fmla="*/ 1246 w 1620"/>
                <a:gd name="T37" fmla="*/ 563 h 657"/>
                <a:gd name="T38" fmla="*/ 1280 w 1620"/>
                <a:gd name="T39" fmla="*/ 547 h 657"/>
                <a:gd name="T40" fmla="*/ 1319 w 1620"/>
                <a:gd name="T41" fmla="*/ 528 h 657"/>
                <a:gd name="T42" fmla="*/ 1355 w 1620"/>
                <a:gd name="T43" fmla="*/ 507 h 657"/>
                <a:gd name="T44" fmla="*/ 1394 w 1620"/>
                <a:gd name="T45" fmla="*/ 482 h 657"/>
                <a:gd name="T46" fmla="*/ 1434 w 1620"/>
                <a:gd name="T47" fmla="*/ 451 h 657"/>
                <a:gd name="T48" fmla="*/ 1471 w 1620"/>
                <a:gd name="T49" fmla="*/ 419 h 657"/>
                <a:gd name="T50" fmla="*/ 1503 w 1620"/>
                <a:gd name="T51" fmla="*/ 380 h 657"/>
                <a:gd name="T52" fmla="*/ 1536 w 1620"/>
                <a:gd name="T53" fmla="*/ 338 h 657"/>
                <a:gd name="T54" fmla="*/ 1549 w 1620"/>
                <a:gd name="T55" fmla="*/ 317 h 657"/>
                <a:gd name="T56" fmla="*/ 1563 w 1620"/>
                <a:gd name="T57" fmla="*/ 294 h 657"/>
                <a:gd name="T58" fmla="*/ 1572 w 1620"/>
                <a:gd name="T59" fmla="*/ 265 h 657"/>
                <a:gd name="T60" fmla="*/ 1582 w 1620"/>
                <a:gd name="T61" fmla="*/ 235 h 657"/>
                <a:gd name="T62" fmla="*/ 1593 w 1620"/>
                <a:gd name="T63" fmla="*/ 196 h 657"/>
                <a:gd name="T64" fmla="*/ 1605 w 1620"/>
                <a:gd name="T65" fmla="*/ 150 h 657"/>
                <a:gd name="T66" fmla="*/ 1615 w 1620"/>
                <a:gd name="T67" fmla="*/ 102 h 657"/>
                <a:gd name="T68" fmla="*/ 1620 w 1620"/>
                <a:gd name="T69" fmla="*/ 52 h 657"/>
                <a:gd name="T70" fmla="*/ 1620 w 1620"/>
                <a:gd name="T71" fmla="*/ 25 h 657"/>
                <a:gd name="T72" fmla="*/ 1620 w 1620"/>
                <a:gd name="T73" fmla="*/ 0 h 657"/>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w 1620"/>
                <a:gd name="T112" fmla="*/ 0 h 657"/>
                <a:gd name="T113" fmla="*/ 0 w 1620"/>
                <a:gd name="T114" fmla="*/ 0 h 657"/>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T111" t="T112" r="T113" b="T114"/>
              <a:pathLst>
                <a:path w="1620" h="657">
                  <a:moveTo>
                    <a:pt x="0" y="584"/>
                  </a:moveTo>
                  <a:lnTo>
                    <a:pt x="29" y="590"/>
                  </a:lnTo>
                  <a:lnTo>
                    <a:pt x="109" y="605"/>
                  </a:lnTo>
                  <a:lnTo>
                    <a:pt x="234" y="624"/>
                  </a:lnTo>
                  <a:lnTo>
                    <a:pt x="303" y="634"/>
                  </a:lnTo>
                  <a:lnTo>
                    <a:pt x="382" y="642"/>
                  </a:lnTo>
                  <a:lnTo>
                    <a:pt x="468" y="649"/>
                  </a:lnTo>
                  <a:lnTo>
                    <a:pt x="557" y="653"/>
                  </a:lnTo>
                  <a:lnTo>
                    <a:pt x="651" y="657"/>
                  </a:lnTo>
                  <a:lnTo>
                    <a:pt x="743" y="655"/>
                  </a:lnTo>
                  <a:lnTo>
                    <a:pt x="835" y="651"/>
                  </a:lnTo>
                  <a:lnTo>
                    <a:pt x="927" y="643"/>
                  </a:lnTo>
                  <a:lnTo>
                    <a:pt x="1017" y="630"/>
                  </a:lnTo>
                  <a:lnTo>
                    <a:pt x="1062" y="620"/>
                  </a:lnTo>
                  <a:lnTo>
                    <a:pt x="1104" y="611"/>
                  </a:lnTo>
                  <a:lnTo>
                    <a:pt x="1117" y="607"/>
                  </a:lnTo>
                  <a:lnTo>
                    <a:pt x="1156" y="597"/>
                  </a:lnTo>
                  <a:lnTo>
                    <a:pt x="1213" y="576"/>
                  </a:lnTo>
                  <a:lnTo>
                    <a:pt x="1246" y="563"/>
                  </a:lnTo>
                  <a:lnTo>
                    <a:pt x="1280" y="547"/>
                  </a:lnTo>
                  <a:lnTo>
                    <a:pt x="1319" y="528"/>
                  </a:lnTo>
                  <a:lnTo>
                    <a:pt x="1355" y="507"/>
                  </a:lnTo>
                  <a:lnTo>
                    <a:pt x="1394" y="482"/>
                  </a:lnTo>
                  <a:lnTo>
                    <a:pt x="1434" y="451"/>
                  </a:lnTo>
                  <a:lnTo>
                    <a:pt x="1471" y="419"/>
                  </a:lnTo>
                  <a:lnTo>
                    <a:pt x="1503" y="380"/>
                  </a:lnTo>
                  <a:lnTo>
                    <a:pt x="1536" y="338"/>
                  </a:lnTo>
                  <a:lnTo>
                    <a:pt x="1549" y="317"/>
                  </a:lnTo>
                  <a:lnTo>
                    <a:pt x="1563" y="294"/>
                  </a:lnTo>
                  <a:lnTo>
                    <a:pt x="1572" y="265"/>
                  </a:lnTo>
                  <a:lnTo>
                    <a:pt x="1582" y="235"/>
                  </a:lnTo>
                  <a:lnTo>
                    <a:pt x="1593" y="196"/>
                  </a:lnTo>
                  <a:lnTo>
                    <a:pt x="1605" y="150"/>
                  </a:lnTo>
                  <a:lnTo>
                    <a:pt x="1615" y="102"/>
                  </a:lnTo>
                  <a:lnTo>
                    <a:pt x="1620" y="52"/>
                  </a:lnTo>
                  <a:lnTo>
                    <a:pt x="1620" y="25"/>
                  </a:lnTo>
                  <a:lnTo>
                    <a:pt x="1620"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chemeClr val="tx1"/>
                </a:solidFill>
                <a:latin typeface="+mn-lt"/>
                <a:ea typeface="+mn-ea"/>
                <a:cs typeface="+mn-cs"/>
              </a:endParaRPr>
            </a:p>
          </p:txBody>
        </p:sp>
        <p:sp>
          <p:nvSpPr>
            <p:cNvPr id="23" name="フリーフォーム 22"/>
            <p:cNvSpPr>
              <a:spLocks/>
            </p:cNvSpPr>
            <p:nvPr/>
          </p:nvSpPr>
          <p:spPr bwMode="auto">
            <a:xfrm>
              <a:off x="2500" y="1608"/>
              <a:ext cx="1142" cy="1125"/>
            </a:xfrm>
            <a:custGeom>
              <a:avLst/>
              <a:gdLst>
                <a:gd name="T0" fmla="*/ 0 w 1142"/>
                <a:gd name="T1" fmla="*/ 1144 h 1146"/>
                <a:gd name="T2" fmla="*/ 36 w 1142"/>
                <a:gd name="T3" fmla="*/ 1146 h 1146"/>
                <a:gd name="T4" fmla="*/ 132 w 1142"/>
                <a:gd name="T5" fmla="*/ 1144 h 1146"/>
                <a:gd name="T6" fmla="*/ 200 w 1142"/>
                <a:gd name="T7" fmla="*/ 1142 h 1146"/>
                <a:gd name="T8" fmla="*/ 274 w 1142"/>
                <a:gd name="T9" fmla="*/ 1136 h 1146"/>
                <a:gd name="T10" fmla="*/ 355 w 1142"/>
                <a:gd name="T11" fmla="*/ 1131 h 1146"/>
                <a:gd name="T12" fmla="*/ 438 w 1142"/>
                <a:gd name="T13" fmla="*/ 1119 h 1146"/>
                <a:gd name="T14" fmla="*/ 526 w 1142"/>
                <a:gd name="T15" fmla="*/ 1106 h 1146"/>
                <a:gd name="T16" fmla="*/ 614 w 1142"/>
                <a:gd name="T17" fmla="*/ 1087 h 1146"/>
                <a:gd name="T18" fmla="*/ 658 w 1142"/>
                <a:gd name="T19" fmla="*/ 1075 h 1146"/>
                <a:gd name="T20" fmla="*/ 701 w 1142"/>
                <a:gd name="T21" fmla="*/ 1064 h 1146"/>
                <a:gd name="T22" fmla="*/ 743 w 1142"/>
                <a:gd name="T23" fmla="*/ 1050 h 1146"/>
                <a:gd name="T24" fmla="*/ 783 w 1142"/>
                <a:gd name="T25" fmla="*/ 1035 h 1146"/>
                <a:gd name="T26" fmla="*/ 822 w 1142"/>
                <a:gd name="T27" fmla="*/ 1017 h 1146"/>
                <a:gd name="T28" fmla="*/ 860 w 1142"/>
                <a:gd name="T29" fmla="*/ 998 h 1146"/>
                <a:gd name="T30" fmla="*/ 895 w 1142"/>
                <a:gd name="T31" fmla="*/ 979 h 1146"/>
                <a:gd name="T32" fmla="*/ 927 w 1142"/>
                <a:gd name="T33" fmla="*/ 958 h 1146"/>
                <a:gd name="T34" fmla="*/ 958 w 1142"/>
                <a:gd name="T35" fmla="*/ 935 h 1146"/>
                <a:gd name="T36" fmla="*/ 985 w 1142"/>
                <a:gd name="T37" fmla="*/ 910 h 1146"/>
                <a:gd name="T38" fmla="*/ 1012 w 1142"/>
                <a:gd name="T39" fmla="*/ 883 h 1146"/>
                <a:gd name="T40" fmla="*/ 1033 w 1142"/>
                <a:gd name="T41" fmla="*/ 852 h 1146"/>
                <a:gd name="T42" fmla="*/ 1040 w 1142"/>
                <a:gd name="T43" fmla="*/ 841 h 1146"/>
                <a:gd name="T44" fmla="*/ 1060 w 1142"/>
                <a:gd name="T45" fmla="*/ 808 h 1146"/>
                <a:gd name="T46" fmla="*/ 1073 w 1142"/>
                <a:gd name="T47" fmla="*/ 783 h 1146"/>
                <a:gd name="T48" fmla="*/ 1085 w 1142"/>
                <a:gd name="T49" fmla="*/ 751 h 1146"/>
                <a:gd name="T50" fmla="*/ 1098 w 1142"/>
                <a:gd name="T51" fmla="*/ 712 h 1146"/>
                <a:gd name="T52" fmla="*/ 1112 w 1142"/>
                <a:gd name="T53" fmla="*/ 664 h 1146"/>
                <a:gd name="T54" fmla="*/ 1123 w 1142"/>
                <a:gd name="T55" fmla="*/ 610 h 1146"/>
                <a:gd name="T56" fmla="*/ 1133 w 1142"/>
                <a:gd name="T57" fmla="*/ 551 h 1146"/>
                <a:gd name="T58" fmla="*/ 1140 w 1142"/>
                <a:gd name="T59" fmla="*/ 482 h 1146"/>
                <a:gd name="T60" fmla="*/ 1142 w 1142"/>
                <a:gd name="T61" fmla="*/ 403 h 1146"/>
                <a:gd name="T62" fmla="*/ 1142 w 1142"/>
                <a:gd name="T63" fmla="*/ 317 h 1146"/>
                <a:gd name="T64" fmla="*/ 1136 w 1142"/>
                <a:gd name="T65" fmla="*/ 219 h 1146"/>
                <a:gd name="T66" fmla="*/ 1127 w 1142"/>
                <a:gd name="T67" fmla="*/ 115 h 1146"/>
                <a:gd name="T68" fmla="*/ 1110 w 1142"/>
                <a:gd name="T69" fmla="*/ 0 h 1146"/>
                <a:gd name="T70" fmla="*/ 0 1 256"/>
                <a:gd name="T71" fmla="*/ 0 1 256"/>
                <a:gd name="T72" fmla="*/ 0 1 256"/>
                <a:gd name="T73" fmla="*/ 0 1 256"/>
                <a:gd name="T74" fmla="*/ 0 1 256"/>
                <a:gd name="T75" fmla="*/ 0 1 256"/>
                <a:gd name="T76" fmla="*/ 0 1 256"/>
                <a:gd name="T77" fmla="*/ 0 1 256"/>
                <a:gd name="T78" fmla="*/ 0 1 256"/>
                <a:gd name="T79" fmla="*/ 0 1 256"/>
                <a:gd name="T80" fmla="*/ 0 1 256"/>
                <a:gd name="T81" fmla="*/ 0 1 256"/>
                <a:gd name="T82" fmla="*/ 0 1 256"/>
                <a:gd name="T83" fmla="*/ 0 1 256"/>
                <a:gd name="T84" fmla="*/ 0 1 256"/>
                <a:gd name="T85" fmla="*/ 0 1 256"/>
                <a:gd name="T86" fmla="*/ 0 1 256"/>
                <a:gd name="T87" fmla="*/ 0 1 256"/>
                <a:gd name="T88" fmla="*/ 0 1 256"/>
                <a:gd name="T89" fmla="*/ 0 1 256"/>
                <a:gd name="T90" fmla="*/ 0 1 256"/>
                <a:gd name="T91" fmla="*/ 0 1 256"/>
                <a:gd name="T92" fmla="*/ 0 1 256"/>
                <a:gd name="T93" fmla="*/ 0 1 256"/>
                <a:gd name="T94" fmla="*/ 0 1 256"/>
                <a:gd name="T95" fmla="*/ 0 1 256"/>
                <a:gd name="T96" fmla="*/ 0 1 256"/>
                <a:gd name="T97" fmla="*/ 0 1 256"/>
                <a:gd name="T98" fmla="*/ 0 1 256"/>
                <a:gd name="T99" fmla="*/ 0 1 256"/>
                <a:gd name="T100" fmla="*/ 0 1 256"/>
                <a:gd name="T101" fmla="*/ 0 1 256"/>
                <a:gd name="T102" fmla="*/ 0 1 256"/>
                <a:gd name="T103" fmla="*/ 0 1 256"/>
                <a:gd name="T104" fmla="*/ 0 1 256"/>
                <a:gd name="T105" fmla="*/ 0 w 1142"/>
                <a:gd name="T106" fmla="*/ 0 h 1146"/>
                <a:gd name="T107" fmla="*/ 0 w 1142"/>
                <a:gd name="T108" fmla="*/ 0 h 1146"/>
              </a:gdLst>
              <a:ahLst/>
              <a:cxnLst>
                <a:cxn ang="T70">
                  <a:pos x="T0" y="T1"/>
                </a:cxn>
                <a:cxn ang="T71">
                  <a:pos x="T2" y="T3"/>
                </a:cxn>
                <a:cxn ang="T72">
                  <a:pos x="T4" y="T5"/>
                </a:cxn>
                <a:cxn ang="T73">
                  <a:pos x="T6" y="T7"/>
                </a:cxn>
                <a:cxn ang="T74">
                  <a:pos x="T8" y="T9"/>
                </a:cxn>
                <a:cxn ang="T75">
                  <a:pos x="T10" y="T11"/>
                </a:cxn>
                <a:cxn ang="T76">
                  <a:pos x="T12" y="T13"/>
                </a:cxn>
                <a:cxn ang="T77">
                  <a:pos x="T14" y="T15"/>
                </a:cxn>
                <a:cxn ang="T78">
                  <a:pos x="T16" y="T17"/>
                </a:cxn>
                <a:cxn ang="T79">
                  <a:pos x="T18" y="T19"/>
                </a:cxn>
                <a:cxn ang="T80">
                  <a:pos x="T20" y="T21"/>
                </a:cxn>
                <a:cxn ang="T81">
                  <a:pos x="T22" y="T23"/>
                </a:cxn>
                <a:cxn ang="T82">
                  <a:pos x="T24" y="T25"/>
                </a:cxn>
                <a:cxn ang="T83">
                  <a:pos x="T26" y="T27"/>
                </a:cxn>
                <a:cxn ang="T84">
                  <a:pos x="T28" y="T29"/>
                </a:cxn>
                <a:cxn ang="T85">
                  <a:pos x="T30" y="T31"/>
                </a:cxn>
                <a:cxn ang="T86">
                  <a:pos x="T32" y="T33"/>
                </a:cxn>
                <a:cxn ang="T87">
                  <a:pos x="T34" y="T35"/>
                </a:cxn>
                <a:cxn ang="T88">
                  <a:pos x="T36" y="T37"/>
                </a:cxn>
                <a:cxn ang="T89">
                  <a:pos x="T38" y="T39"/>
                </a:cxn>
                <a:cxn ang="T90">
                  <a:pos x="T40" y="T41"/>
                </a:cxn>
                <a:cxn ang="T91">
                  <a:pos x="T42" y="T43"/>
                </a:cxn>
                <a:cxn ang="T92">
                  <a:pos x="T44" y="T45"/>
                </a:cxn>
                <a:cxn ang="T93">
                  <a:pos x="T46" y="T47"/>
                </a:cxn>
                <a:cxn ang="T94">
                  <a:pos x="T48" y="T49"/>
                </a:cxn>
                <a:cxn ang="T95">
                  <a:pos x="T50" y="T51"/>
                </a:cxn>
                <a:cxn ang="T96">
                  <a:pos x="T52" y="T53"/>
                </a:cxn>
                <a:cxn ang="T97">
                  <a:pos x="T54" y="T55"/>
                </a:cxn>
                <a:cxn ang="T98">
                  <a:pos x="T56" y="T57"/>
                </a:cxn>
                <a:cxn ang="T99">
                  <a:pos x="T58" y="T59"/>
                </a:cxn>
                <a:cxn ang="T100">
                  <a:pos x="T60" y="T61"/>
                </a:cxn>
                <a:cxn ang="T101">
                  <a:pos x="T62" y="T63"/>
                </a:cxn>
                <a:cxn ang="T102">
                  <a:pos x="T64" y="T65"/>
                </a:cxn>
                <a:cxn ang="T103">
                  <a:pos x="T66" y="T67"/>
                </a:cxn>
                <a:cxn ang="T104">
                  <a:pos x="T68" y="T69"/>
                </a:cxn>
              </a:cxnLst>
              <a:rect l="T105" t="T106" r="T107" b="T108"/>
              <a:pathLst>
                <a:path w="1142" h="1146">
                  <a:moveTo>
                    <a:pt x="0" y="1144"/>
                  </a:moveTo>
                  <a:lnTo>
                    <a:pt x="36" y="1146"/>
                  </a:lnTo>
                  <a:lnTo>
                    <a:pt x="132" y="1144"/>
                  </a:lnTo>
                  <a:lnTo>
                    <a:pt x="200" y="1142"/>
                  </a:lnTo>
                  <a:lnTo>
                    <a:pt x="274" y="1136"/>
                  </a:lnTo>
                  <a:lnTo>
                    <a:pt x="355" y="1131"/>
                  </a:lnTo>
                  <a:lnTo>
                    <a:pt x="438" y="1119"/>
                  </a:lnTo>
                  <a:lnTo>
                    <a:pt x="526" y="1106"/>
                  </a:lnTo>
                  <a:lnTo>
                    <a:pt x="614" y="1087"/>
                  </a:lnTo>
                  <a:lnTo>
                    <a:pt x="658" y="1075"/>
                  </a:lnTo>
                  <a:lnTo>
                    <a:pt x="701" y="1064"/>
                  </a:lnTo>
                  <a:lnTo>
                    <a:pt x="743" y="1050"/>
                  </a:lnTo>
                  <a:lnTo>
                    <a:pt x="783" y="1035"/>
                  </a:lnTo>
                  <a:lnTo>
                    <a:pt x="822" y="1017"/>
                  </a:lnTo>
                  <a:lnTo>
                    <a:pt x="860" y="998"/>
                  </a:lnTo>
                  <a:lnTo>
                    <a:pt x="895" y="979"/>
                  </a:lnTo>
                  <a:lnTo>
                    <a:pt x="927" y="958"/>
                  </a:lnTo>
                  <a:lnTo>
                    <a:pt x="958" y="935"/>
                  </a:lnTo>
                  <a:lnTo>
                    <a:pt x="985" y="910"/>
                  </a:lnTo>
                  <a:lnTo>
                    <a:pt x="1012" y="883"/>
                  </a:lnTo>
                  <a:lnTo>
                    <a:pt x="1033" y="852"/>
                  </a:lnTo>
                  <a:lnTo>
                    <a:pt x="1040" y="841"/>
                  </a:lnTo>
                  <a:lnTo>
                    <a:pt x="1060" y="808"/>
                  </a:lnTo>
                  <a:lnTo>
                    <a:pt x="1073" y="783"/>
                  </a:lnTo>
                  <a:lnTo>
                    <a:pt x="1085" y="751"/>
                  </a:lnTo>
                  <a:lnTo>
                    <a:pt x="1098" y="712"/>
                  </a:lnTo>
                  <a:lnTo>
                    <a:pt x="1112" y="664"/>
                  </a:lnTo>
                  <a:lnTo>
                    <a:pt x="1123" y="610"/>
                  </a:lnTo>
                  <a:lnTo>
                    <a:pt x="1133" y="551"/>
                  </a:lnTo>
                  <a:lnTo>
                    <a:pt x="1140" y="482"/>
                  </a:lnTo>
                  <a:lnTo>
                    <a:pt x="1142" y="403"/>
                  </a:lnTo>
                  <a:lnTo>
                    <a:pt x="1142" y="317"/>
                  </a:lnTo>
                  <a:lnTo>
                    <a:pt x="1136" y="219"/>
                  </a:lnTo>
                  <a:lnTo>
                    <a:pt x="1127" y="115"/>
                  </a:lnTo>
                  <a:lnTo>
                    <a:pt x="1110" y="0"/>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chemeClr val="tx1"/>
                </a:solidFill>
                <a:latin typeface="+mn-lt"/>
                <a:ea typeface="+mn-ea"/>
                <a:cs typeface="+mn-cs"/>
              </a:endParaRPr>
            </a:p>
          </p:txBody>
        </p:sp>
        <p:sp>
          <p:nvSpPr>
            <p:cNvPr id="24" name="フリーフォーム 23"/>
            <p:cNvSpPr>
              <a:spLocks/>
            </p:cNvSpPr>
            <p:nvPr/>
          </p:nvSpPr>
          <p:spPr bwMode="auto">
            <a:xfrm>
              <a:off x="3381" y="1608"/>
              <a:ext cx="296" cy="246"/>
            </a:xfrm>
            <a:custGeom>
              <a:avLst/>
              <a:gdLst>
                <a:gd name="T0" fmla="*/ 0 w 309"/>
                <a:gd name="T1" fmla="*/ 0 h 263"/>
                <a:gd name="T2" fmla="*/ 39 w 309"/>
                <a:gd name="T3" fmla="*/ 19 h 263"/>
                <a:gd name="T4" fmla="*/ 79 w 309"/>
                <a:gd name="T5" fmla="*/ 42 h 263"/>
                <a:gd name="T6" fmla="*/ 131 w 309"/>
                <a:gd name="T7" fmla="*/ 73 h 263"/>
                <a:gd name="T8" fmla="*/ 156 w 309"/>
                <a:gd name="T9" fmla="*/ 90 h 263"/>
                <a:gd name="T10" fmla="*/ 183 w 309"/>
                <a:gd name="T11" fmla="*/ 111 h 263"/>
                <a:gd name="T12" fmla="*/ 209 w 309"/>
                <a:gd name="T13" fmla="*/ 132 h 263"/>
                <a:gd name="T14" fmla="*/ 232 w 309"/>
                <a:gd name="T15" fmla="*/ 155 h 263"/>
                <a:gd name="T16" fmla="*/ 257 w 309"/>
                <a:gd name="T17" fmla="*/ 180 h 263"/>
                <a:gd name="T18" fmla="*/ 277 w 309"/>
                <a:gd name="T19" fmla="*/ 205 h 263"/>
                <a:gd name="T20" fmla="*/ 296 w 309"/>
                <a:gd name="T21" fmla="*/ 234 h 263"/>
                <a:gd name="T22" fmla="*/ 309 w 309"/>
                <a:gd name="T23" fmla="*/ 263 h 263"/>
                <a:gd name="T24" fmla="*/ 0 1 256"/>
                <a:gd name="T25" fmla="*/ 0 1 256"/>
                <a:gd name="T26" fmla="*/ 0 1 256"/>
                <a:gd name="T27" fmla="*/ 0 1 256"/>
                <a:gd name="T28" fmla="*/ 0 1 256"/>
                <a:gd name="T29" fmla="*/ 0 1 256"/>
                <a:gd name="T30" fmla="*/ 0 1 256"/>
                <a:gd name="T31" fmla="*/ 0 1 256"/>
                <a:gd name="T32" fmla="*/ 0 1 256"/>
                <a:gd name="T33" fmla="*/ 0 1 256"/>
                <a:gd name="T34" fmla="*/ 0 1 256"/>
                <a:gd name="T35" fmla="*/ 0 1 256"/>
                <a:gd name="T36" fmla="*/ 0 w 309"/>
                <a:gd name="T37" fmla="*/ 0 h 263"/>
                <a:gd name="T38" fmla="*/ 0 w 309"/>
                <a:gd name="T39" fmla="*/ 0 h 26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309" h="263">
                  <a:moveTo>
                    <a:pt x="0" y="0"/>
                  </a:moveTo>
                  <a:lnTo>
                    <a:pt x="39" y="19"/>
                  </a:lnTo>
                  <a:lnTo>
                    <a:pt x="79" y="42"/>
                  </a:lnTo>
                  <a:lnTo>
                    <a:pt x="131" y="73"/>
                  </a:lnTo>
                  <a:lnTo>
                    <a:pt x="156" y="90"/>
                  </a:lnTo>
                  <a:lnTo>
                    <a:pt x="183" y="111"/>
                  </a:lnTo>
                  <a:lnTo>
                    <a:pt x="209" y="132"/>
                  </a:lnTo>
                  <a:lnTo>
                    <a:pt x="232" y="155"/>
                  </a:lnTo>
                  <a:lnTo>
                    <a:pt x="257" y="180"/>
                  </a:lnTo>
                  <a:lnTo>
                    <a:pt x="277" y="205"/>
                  </a:lnTo>
                  <a:lnTo>
                    <a:pt x="296" y="234"/>
                  </a:lnTo>
                  <a:lnTo>
                    <a:pt x="309" y="263"/>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chemeClr val="tx1"/>
                </a:solidFill>
                <a:latin typeface="+mn-lt"/>
                <a:ea typeface="+mn-ea"/>
                <a:cs typeface="+mn-cs"/>
              </a:endParaRPr>
            </a:p>
          </p:txBody>
        </p:sp>
        <p:sp>
          <p:nvSpPr>
            <p:cNvPr id="25" name="フリーフォーム 24"/>
            <p:cNvSpPr>
              <a:spLocks/>
            </p:cNvSpPr>
            <p:nvPr/>
          </p:nvSpPr>
          <p:spPr bwMode="auto">
            <a:xfrm>
              <a:off x="2079" y="2576"/>
              <a:ext cx="951" cy="157"/>
            </a:xfrm>
            <a:custGeom>
              <a:avLst/>
              <a:gdLst>
                <a:gd name="T0" fmla="*/ 0 w 960"/>
                <a:gd name="T1" fmla="*/ 0 h 157"/>
                <a:gd name="T2" fmla="*/ 98 w 960"/>
                <a:gd name="T3" fmla="*/ 27 h 157"/>
                <a:gd name="T4" fmla="*/ 209 w 960"/>
                <a:gd name="T5" fmla="*/ 53 h 157"/>
                <a:gd name="T6" fmla="*/ 340 w 960"/>
                <a:gd name="T7" fmla="*/ 84 h 157"/>
                <a:gd name="T8" fmla="*/ 493 w 960"/>
                <a:gd name="T9" fmla="*/ 113 h 157"/>
                <a:gd name="T10" fmla="*/ 572 w 960"/>
                <a:gd name="T11" fmla="*/ 126 h 157"/>
                <a:gd name="T12" fmla="*/ 654 w 960"/>
                <a:gd name="T13" fmla="*/ 138 h 157"/>
                <a:gd name="T14" fmla="*/ 735 w 960"/>
                <a:gd name="T15" fmla="*/ 146 h 157"/>
                <a:gd name="T16" fmla="*/ 812 w 960"/>
                <a:gd name="T17" fmla="*/ 153 h 157"/>
                <a:gd name="T18" fmla="*/ 887 w 960"/>
                <a:gd name="T19" fmla="*/ 157 h 157"/>
                <a:gd name="T20" fmla="*/ 960 w 960"/>
                <a:gd name="T21" fmla="*/ 155 h 157"/>
                <a:gd name="T22" fmla="*/ 0 1 256"/>
                <a:gd name="T23" fmla="*/ 0 1 256"/>
                <a:gd name="T24" fmla="*/ 0 1 256"/>
                <a:gd name="T25" fmla="*/ 0 1 256"/>
                <a:gd name="T26" fmla="*/ 0 1 256"/>
                <a:gd name="T27" fmla="*/ 0 1 256"/>
                <a:gd name="T28" fmla="*/ 0 1 256"/>
                <a:gd name="T29" fmla="*/ 0 1 256"/>
                <a:gd name="T30" fmla="*/ 0 1 256"/>
                <a:gd name="T31" fmla="*/ 0 1 256"/>
                <a:gd name="T32" fmla="*/ 0 1 256"/>
                <a:gd name="T33" fmla="*/ 0 w 960"/>
                <a:gd name="T34" fmla="*/ 0 h 157"/>
                <a:gd name="T35" fmla="*/ 0 w 960"/>
                <a:gd name="T36" fmla="*/ 0 h 157"/>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960" h="157">
                  <a:moveTo>
                    <a:pt x="0" y="0"/>
                  </a:moveTo>
                  <a:lnTo>
                    <a:pt x="98" y="27"/>
                  </a:lnTo>
                  <a:lnTo>
                    <a:pt x="209" y="53"/>
                  </a:lnTo>
                  <a:lnTo>
                    <a:pt x="340" y="84"/>
                  </a:lnTo>
                  <a:lnTo>
                    <a:pt x="493" y="113"/>
                  </a:lnTo>
                  <a:lnTo>
                    <a:pt x="572" y="126"/>
                  </a:lnTo>
                  <a:lnTo>
                    <a:pt x="654" y="138"/>
                  </a:lnTo>
                  <a:lnTo>
                    <a:pt x="735" y="146"/>
                  </a:lnTo>
                  <a:lnTo>
                    <a:pt x="812" y="153"/>
                  </a:lnTo>
                  <a:lnTo>
                    <a:pt x="887" y="157"/>
                  </a:lnTo>
                  <a:lnTo>
                    <a:pt x="960" y="155"/>
                  </a:lnTo>
                </a:path>
              </a:pathLst>
            </a:custGeom>
            <a:noFill/>
            <a:ln w="12700" cap="flat" cmpd="sng" algn="ctr">
              <a:solidFill>
                <a:schemeClr val="accent1">
                  <a:alpha val="29000"/>
                </a:schemeClr>
              </a:solid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chemeClr val="tx1"/>
                </a:solidFill>
                <a:latin typeface="+mn-lt"/>
                <a:ea typeface="+mn-ea"/>
                <a:cs typeface="+mn-cs"/>
              </a:endParaRPr>
            </a:p>
          </p:txBody>
        </p:sp>
      </p:grpSp>
      <p:sp>
        <p:nvSpPr>
          <p:cNvPr id="14" name="タイトル プレースホルダー 13"/>
          <p:cNvSpPr>
            <a:spLocks noGrp="1"/>
          </p:cNvSpPr>
          <p:nvPr>
            <p:ph type="title"/>
          </p:nvPr>
        </p:nvSpPr>
        <p:spPr>
          <a:xfrm>
            <a:off x="457200" y="428612"/>
            <a:ext cx="8229600" cy="1143000"/>
          </a:xfrm>
          <a:prstGeom prst="rect">
            <a:avLst/>
          </a:prstGeom>
          <a:effectLst>
            <a:softEdge rad="12700"/>
          </a:effectLst>
        </p:spPr>
        <p:txBody>
          <a:bodyPr vert="horz" rtlCol="0" anchor="ctr">
            <a:normAutofit/>
          </a:bodyPr>
          <a:lstStyle/>
          <a:p>
            <a:r>
              <a:rPr kumimoji="0" lang="ja-JP" altLang="en-US" smtClean="0"/>
              <a:t>マスター タイトルの書式設定</a:t>
            </a:r>
            <a:endParaRPr kumimoji="0" lang="en-US"/>
          </a:p>
        </p:txBody>
      </p:sp>
      <p:sp>
        <p:nvSpPr>
          <p:cNvPr id="13" name="テキスト プレースホルダー 12"/>
          <p:cNvSpPr>
            <a:spLocks noGrp="1"/>
          </p:cNvSpPr>
          <p:nvPr>
            <p:ph type="body" idx="1"/>
          </p:nvPr>
        </p:nvSpPr>
        <p:spPr>
          <a:xfrm>
            <a:off x="457200" y="1601170"/>
            <a:ext cx="8229600" cy="4685350"/>
          </a:xfrm>
          <a:prstGeom prst="rect">
            <a:avLst/>
          </a:prstGeom>
        </p:spPr>
        <p:txBody>
          <a:bodyPr vert="horz" rtlCol="0">
            <a:normAutofit/>
          </a:bodyPr>
          <a:lstStyle/>
          <a:p>
            <a:pPr lvl="0" eaLnBrk="1" latinLnBrk="0" hangingPunct="1"/>
            <a:r>
              <a:rPr kumimoji="0" lang="ja-JP" altLang="en-US" smtClean="0"/>
              <a:t>マスター テキストの書式設定</a:t>
            </a:r>
          </a:p>
          <a:p>
            <a:pPr lvl="1" eaLnBrk="1" latinLnBrk="0" hangingPunct="1"/>
            <a:r>
              <a:rPr kumimoji="0" lang="ja-JP" altLang="en-US" smtClean="0"/>
              <a:t>第 </a:t>
            </a:r>
            <a:r>
              <a:rPr kumimoji="0" lang="en-US" altLang="ja-JP" smtClean="0"/>
              <a:t>2 </a:t>
            </a:r>
            <a:r>
              <a:rPr kumimoji="0" lang="ja-JP" altLang="en-US" smtClean="0"/>
              <a:t>レベル</a:t>
            </a:r>
          </a:p>
          <a:p>
            <a:pPr lvl="2" eaLnBrk="1" latinLnBrk="0" hangingPunct="1"/>
            <a:r>
              <a:rPr kumimoji="0" lang="ja-JP" altLang="en-US" smtClean="0"/>
              <a:t>第 </a:t>
            </a:r>
            <a:r>
              <a:rPr kumimoji="0" lang="en-US" altLang="ja-JP" smtClean="0"/>
              <a:t>3 </a:t>
            </a:r>
            <a:r>
              <a:rPr kumimoji="0" lang="ja-JP" altLang="en-US" smtClean="0"/>
              <a:t>レベル</a:t>
            </a:r>
          </a:p>
          <a:p>
            <a:pPr lvl="3" eaLnBrk="1" latinLnBrk="0" hangingPunct="1"/>
            <a:r>
              <a:rPr kumimoji="0" lang="ja-JP" altLang="en-US" smtClean="0"/>
              <a:t>第 </a:t>
            </a:r>
            <a:r>
              <a:rPr kumimoji="0" lang="en-US" altLang="ja-JP" smtClean="0"/>
              <a:t>4 </a:t>
            </a:r>
            <a:r>
              <a:rPr kumimoji="0" lang="ja-JP" altLang="en-US" smtClean="0"/>
              <a:t>レベル</a:t>
            </a:r>
          </a:p>
          <a:p>
            <a:pPr lvl="4" eaLnBrk="1" latinLnBrk="0" hangingPunct="1"/>
            <a:r>
              <a:rPr kumimoji="0" lang="ja-JP" altLang="en-US" smtClean="0"/>
              <a:t>第 </a:t>
            </a:r>
            <a:r>
              <a:rPr kumimoji="0" lang="en-US" altLang="ja-JP" smtClean="0"/>
              <a:t>5 </a:t>
            </a:r>
            <a:r>
              <a:rPr kumimoji="0" lang="ja-JP" altLang="en-US" smtClean="0"/>
              <a:t>レベル</a:t>
            </a:r>
            <a:endParaRPr kumimoji="0" lang="en-US"/>
          </a:p>
        </p:txBody>
      </p:sp>
      <p:grpSp>
        <p:nvGrpSpPr>
          <p:cNvPr id="3" name="グループ化 2"/>
          <p:cNvGrpSpPr/>
          <p:nvPr/>
        </p:nvGrpSpPr>
        <p:grpSpPr>
          <a:xfrm>
            <a:off x="8072430" y="5827532"/>
            <a:ext cx="1071570" cy="1036602"/>
            <a:chOff x="6357950" y="5000636"/>
            <a:chExt cx="1071570" cy="1036602"/>
          </a:xfrm>
          <a:solidFill>
            <a:schemeClr val="accent1">
              <a:alpha val="30000"/>
            </a:schemeClr>
          </a:solidFill>
        </p:grpSpPr>
        <p:sp>
          <p:nvSpPr>
            <p:cNvPr id="33" name="フリーフォーム 32"/>
            <p:cNvSpPr>
              <a:spLocks/>
            </p:cNvSpPr>
            <p:nvPr/>
          </p:nvSpPr>
          <p:spPr bwMode="auto">
            <a:xfrm rot="21162566">
              <a:off x="6357950" y="5000636"/>
              <a:ext cx="1071570" cy="1036602"/>
            </a:xfrm>
            <a:custGeom>
              <a:avLst/>
              <a:gdLst>
                <a:gd name="T0" fmla="*/ 320675 w 551"/>
                <a:gd name="T1" fmla="*/ 11112 h 537"/>
                <a:gd name="T2" fmla="*/ 331787 w 551"/>
                <a:gd name="T3" fmla="*/ 11112 h 537"/>
                <a:gd name="T4" fmla="*/ 265112 w 551"/>
                <a:gd name="T5" fmla="*/ 93662 h 537"/>
                <a:gd name="T6" fmla="*/ 171450 w 551"/>
                <a:gd name="T7" fmla="*/ 185737 h 537"/>
                <a:gd name="T8" fmla="*/ 112712 w 551"/>
                <a:gd name="T9" fmla="*/ 334962 h 537"/>
                <a:gd name="T10" fmla="*/ 136525 w 551"/>
                <a:gd name="T11" fmla="*/ 495300 h 537"/>
                <a:gd name="T12" fmla="*/ 241300 w 551"/>
                <a:gd name="T13" fmla="*/ 633412 h 537"/>
                <a:gd name="T14" fmla="*/ 401637 w 551"/>
                <a:gd name="T15" fmla="*/ 715962 h 537"/>
                <a:gd name="T16" fmla="*/ 563562 w 551"/>
                <a:gd name="T17" fmla="*/ 715962 h 537"/>
                <a:gd name="T18" fmla="*/ 688975 w 551"/>
                <a:gd name="T19" fmla="*/ 600075 h 537"/>
                <a:gd name="T20" fmla="*/ 701675 w 551"/>
                <a:gd name="T21" fmla="*/ 495300 h 537"/>
                <a:gd name="T22" fmla="*/ 642937 w 551"/>
                <a:gd name="T23" fmla="*/ 358775 h 537"/>
                <a:gd name="T24" fmla="*/ 701675 w 551"/>
                <a:gd name="T25" fmla="*/ 404812 h 537"/>
                <a:gd name="T26" fmla="*/ 622300 w 551"/>
                <a:gd name="T27" fmla="*/ 288925 h 537"/>
                <a:gd name="T28" fmla="*/ 735012 w 551"/>
                <a:gd name="T29" fmla="*/ 392112 h 537"/>
                <a:gd name="T30" fmla="*/ 758825 w 551"/>
                <a:gd name="T31" fmla="*/ 471487 h 537"/>
                <a:gd name="T32" fmla="*/ 735012 w 551"/>
                <a:gd name="T33" fmla="*/ 587375 h 537"/>
                <a:gd name="T34" fmla="*/ 746125 w 551"/>
                <a:gd name="T35" fmla="*/ 577850 h 537"/>
                <a:gd name="T36" fmla="*/ 792162 w 551"/>
                <a:gd name="T37" fmla="*/ 495300 h 537"/>
                <a:gd name="T38" fmla="*/ 792162 w 551"/>
                <a:gd name="T39" fmla="*/ 415925 h 537"/>
                <a:gd name="T40" fmla="*/ 725487 w 551"/>
                <a:gd name="T41" fmla="*/ 263525 h 537"/>
                <a:gd name="T42" fmla="*/ 746125 w 551"/>
                <a:gd name="T43" fmla="*/ 242887 h 537"/>
                <a:gd name="T44" fmla="*/ 642937 w 551"/>
                <a:gd name="T45" fmla="*/ 160337 h 537"/>
                <a:gd name="T46" fmla="*/ 527050 w 551"/>
                <a:gd name="T47" fmla="*/ 139700 h 537"/>
                <a:gd name="T48" fmla="*/ 517525 w 551"/>
                <a:gd name="T49" fmla="*/ 127000 h 537"/>
                <a:gd name="T50" fmla="*/ 527050 w 551"/>
                <a:gd name="T51" fmla="*/ 103187 h 537"/>
                <a:gd name="T52" fmla="*/ 585787 w 551"/>
                <a:gd name="T53" fmla="*/ 80962 h 537"/>
                <a:gd name="T54" fmla="*/ 782637 w 551"/>
                <a:gd name="T55" fmla="*/ 196850 h 537"/>
                <a:gd name="T56" fmla="*/ 862012 w 551"/>
                <a:gd name="T57" fmla="*/ 334962 h 537"/>
                <a:gd name="T58" fmla="*/ 862012 w 551"/>
                <a:gd name="T59" fmla="*/ 495300 h 537"/>
                <a:gd name="T60" fmla="*/ 804862 w 551"/>
                <a:gd name="T61" fmla="*/ 669925 h 537"/>
                <a:gd name="T62" fmla="*/ 688975 w 551"/>
                <a:gd name="T63" fmla="*/ 785812 h 537"/>
                <a:gd name="T64" fmla="*/ 563562 w 551"/>
                <a:gd name="T65" fmla="*/ 842962 h 537"/>
                <a:gd name="T66" fmla="*/ 390525 w 551"/>
                <a:gd name="T67" fmla="*/ 852487 h 537"/>
                <a:gd name="T68" fmla="*/ 207962 w 551"/>
                <a:gd name="T69" fmla="*/ 793750 h 537"/>
                <a:gd name="T70" fmla="*/ 57150 w 551"/>
                <a:gd name="T71" fmla="*/ 669925 h 537"/>
                <a:gd name="T72" fmla="*/ 46037 w 551"/>
                <a:gd name="T73" fmla="*/ 611187 h 537"/>
                <a:gd name="T74" fmla="*/ 92075 w 551"/>
                <a:gd name="T75" fmla="*/ 690562 h 537"/>
                <a:gd name="T76" fmla="*/ 103187 w 551"/>
                <a:gd name="T77" fmla="*/ 681037 h 537"/>
                <a:gd name="T78" fmla="*/ 112712 w 551"/>
                <a:gd name="T79" fmla="*/ 690562 h 537"/>
                <a:gd name="T80" fmla="*/ 33337 w 551"/>
                <a:gd name="T81" fmla="*/ 528637 h 537"/>
                <a:gd name="T82" fmla="*/ 0 w 551"/>
                <a:gd name="T83" fmla="*/ 379412 h 537"/>
                <a:gd name="T84" fmla="*/ 9525 w 551"/>
                <a:gd name="T85" fmla="*/ 404812 h 537"/>
                <a:gd name="T86" fmla="*/ 46037 w 551"/>
                <a:gd name="T87" fmla="*/ 368300 h 537"/>
                <a:gd name="T88" fmla="*/ 79375 w 551"/>
                <a:gd name="T89" fmla="*/ 219075 h 537"/>
                <a:gd name="T90" fmla="*/ 182562 w 551"/>
                <a:gd name="T91" fmla="*/ 103187 h 537"/>
                <a:gd name="T92" fmla="*/ 265112 w 551"/>
                <a:gd name="T93" fmla="*/ 57150 h 537"/>
                <a:gd name="T94" fmla="*/ 311150 w 551"/>
                <a:gd name="T95" fmla="*/ 23812 h 537"/>
                <a:gd name="T96" fmla="*/ 0 1 256"/>
                <a:gd name="T97" fmla="*/ 0 1 256"/>
                <a:gd name="T98" fmla="*/ 0 1 256"/>
                <a:gd name="T99" fmla="*/ 0 1 256"/>
                <a:gd name="T100" fmla="*/ 0 1 256"/>
                <a:gd name="T101" fmla="*/ 0 1 256"/>
                <a:gd name="T102" fmla="*/ 0 1 256"/>
                <a:gd name="T103" fmla="*/ 0 1 256"/>
                <a:gd name="T104" fmla="*/ 0 1 256"/>
                <a:gd name="T105" fmla="*/ 0 1 256"/>
                <a:gd name="T106" fmla="*/ 0 1 256"/>
                <a:gd name="T107" fmla="*/ 0 1 256"/>
                <a:gd name="T108" fmla="*/ 0 1 256"/>
                <a:gd name="T109" fmla="*/ 0 1 256"/>
                <a:gd name="T110" fmla="*/ 0 1 256"/>
                <a:gd name="T111" fmla="*/ 0 1 256"/>
                <a:gd name="T112" fmla="*/ 0 1 256"/>
                <a:gd name="T113" fmla="*/ 0 1 256"/>
                <a:gd name="T114" fmla="*/ 0 1 256"/>
                <a:gd name="T115" fmla="*/ 0 1 256"/>
                <a:gd name="T116" fmla="*/ 0 1 256"/>
                <a:gd name="T117" fmla="*/ 0 1 256"/>
                <a:gd name="T118" fmla="*/ 0 1 256"/>
                <a:gd name="T119" fmla="*/ 0 1 256"/>
                <a:gd name="T120" fmla="*/ 0 1 256"/>
                <a:gd name="T121" fmla="*/ 0 1 256"/>
                <a:gd name="T122" fmla="*/ 0 1 256"/>
                <a:gd name="T123" fmla="*/ 0 1 256"/>
                <a:gd name="T124" fmla="*/ 0 1 256"/>
                <a:gd name="T125" fmla="*/ 0 1 256"/>
                <a:gd name="T126" fmla="*/ 0 1 256"/>
                <a:gd name="T127" fmla="*/ 0 1 256"/>
                <a:gd name="T128" fmla="*/ 0 1 256"/>
                <a:gd name="T129" fmla="*/ 0 1 256"/>
                <a:gd name="T130" fmla="*/ 0 1 256"/>
                <a:gd name="T131" fmla="*/ 0 1 256"/>
                <a:gd name="T132" fmla="*/ 0 1 256"/>
                <a:gd name="T133" fmla="*/ 0 1 256"/>
                <a:gd name="T134" fmla="*/ 0 1 256"/>
                <a:gd name="T135" fmla="*/ 0 1 256"/>
                <a:gd name="T136" fmla="*/ 0 1 256"/>
                <a:gd name="T137" fmla="*/ 0 1 256"/>
                <a:gd name="T138" fmla="*/ 0 1 256"/>
                <a:gd name="T139" fmla="*/ 0 1 256"/>
                <a:gd name="T140" fmla="*/ 0 1 256"/>
                <a:gd name="T141" fmla="*/ 0 1 256"/>
                <a:gd name="T142" fmla="*/ 0 1 256"/>
                <a:gd name="T143" fmla="*/ 0 1 256"/>
                <a:gd name="T144" fmla="*/ 0 w 551"/>
                <a:gd name="T145" fmla="*/ 0 h 537"/>
                <a:gd name="T146" fmla="*/ 0 w 551"/>
                <a:gd name="T147" fmla="*/ 0 h 53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551" h="537">
                  <a:moveTo>
                    <a:pt x="196" y="15"/>
                  </a:moveTo>
                  <a:lnTo>
                    <a:pt x="202" y="7"/>
                  </a:lnTo>
                  <a:lnTo>
                    <a:pt x="217" y="0"/>
                  </a:lnTo>
                  <a:lnTo>
                    <a:pt x="209" y="7"/>
                  </a:lnTo>
                  <a:lnTo>
                    <a:pt x="196" y="30"/>
                  </a:lnTo>
                  <a:lnTo>
                    <a:pt x="167" y="59"/>
                  </a:lnTo>
                  <a:lnTo>
                    <a:pt x="136" y="80"/>
                  </a:lnTo>
                  <a:lnTo>
                    <a:pt x="108" y="117"/>
                  </a:lnTo>
                  <a:lnTo>
                    <a:pt x="86" y="174"/>
                  </a:lnTo>
                  <a:lnTo>
                    <a:pt x="71" y="211"/>
                  </a:lnTo>
                  <a:lnTo>
                    <a:pt x="71" y="247"/>
                  </a:lnTo>
                  <a:lnTo>
                    <a:pt x="86" y="312"/>
                  </a:lnTo>
                  <a:lnTo>
                    <a:pt x="115" y="364"/>
                  </a:lnTo>
                  <a:lnTo>
                    <a:pt x="152" y="399"/>
                  </a:lnTo>
                  <a:lnTo>
                    <a:pt x="196" y="435"/>
                  </a:lnTo>
                  <a:lnTo>
                    <a:pt x="253" y="451"/>
                  </a:lnTo>
                  <a:lnTo>
                    <a:pt x="303" y="458"/>
                  </a:lnTo>
                  <a:lnTo>
                    <a:pt x="355" y="451"/>
                  </a:lnTo>
                  <a:lnTo>
                    <a:pt x="392" y="435"/>
                  </a:lnTo>
                  <a:lnTo>
                    <a:pt x="434" y="378"/>
                  </a:lnTo>
                  <a:lnTo>
                    <a:pt x="442" y="356"/>
                  </a:lnTo>
                  <a:lnTo>
                    <a:pt x="442" y="312"/>
                  </a:lnTo>
                  <a:lnTo>
                    <a:pt x="434" y="284"/>
                  </a:lnTo>
                  <a:lnTo>
                    <a:pt x="405" y="226"/>
                  </a:lnTo>
                  <a:lnTo>
                    <a:pt x="413" y="226"/>
                  </a:lnTo>
                  <a:lnTo>
                    <a:pt x="442" y="255"/>
                  </a:lnTo>
                  <a:lnTo>
                    <a:pt x="442" y="232"/>
                  </a:lnTo>
                  <a:lnTo>
                    <a:pt x="392" y="182"/>
                  </a:lnTo>
                  <a:lnTo>
                    <a:pt x="405" y="182"/>
                  </a:lnTo>
                  <a:lnTo>
                    <a:pt x="463" y="247"/>
                  </a:lnTo>
                  <a:lnTo>
                    <a:pt x="470" y="276"/>
                  </a:lnTo>
                  <a:lnTo>
                    <a:pt x="478" y="297"/>
                  </a:lnTo>
                  <a:lnTo>
                    <a:pt x="478" y="320"/>
                  </a:lnTo>
                  <a:lnTo>
                    <a:pt x="463" y="370"/>
                  </a:lnTo>
                  <a:lnTo>
                    <a:pt x="470" y="370"/>
                  </a:lnTo>
                  <a:lnTo>
                    <a:pt x="470" y="364"/>
                  </a:lnTo>
                  <a:lnTo>
                    <a:pt x="486" y="341"/>
                  </a:lnTo>
                  <a:lnTo>
                    <a:pt x="499" y="312"/>
                  </a:lnTo>
                  <a:lnTo>
                    <a:pt x="499" y="291"/>
                  </a:lnTo>
                  <a:lnTo>
                    <a:pt x="499" y="262"/>
                  </a:lnTo>
                  <a:lnTo>
                    <a:pt x="478" y="211"/>
                  </a:lnTo>
                  <a:lnTo>
                    <a:pt x="457" y="166"/>
                  </a:lnTo>
                  <a:lnTo>
                    <a:pt x="463" y="161"/>
                  </a:lnTo>
                  <a:lnTo>
                    <a:pt x="470" y="153"/>
                  </a:lnTo>
                  <a:lnTo>
                    <a:pt x="442" y="124"/>
                  </a:lnTo>
                  <a:lnTo>
                    <a:pt x="405" y="101"/>
                  </a:lnTo>
                  <a:lnTo>
                    <a:pt x="355" y="95"/>
                  </a:lnTo>
                  <a:lnTo>
                    <a:pt x="332" y="88"/>
                  </a:lnTo>
                  <a:lnTo>
                    <a:pt x="311" y="80"/>
                  </a:lnTo>
                  <a:lnTo>
                    <a:pt x="326" y="80"/>
                  </a:lnTo>
                  <a:lnTo>
                    <a:pt x="369" y="65"/>
                  </a:lnTo>
                  <a:lnTo>
                    <a:pt x="332" y="65"/>
                  </a:lnTo>
                  <a:lnTo>
                    <a:pt x="332" y="51"/>
                  </a:lnTo>
                  <a:lnTo>
                    <a:pt x="369" y="51"/>
                  </a:lnTo>
                  <a:lnTo>
                    <a:pt x="457" y="95"/>
                  </a:lnTo>
                  <a:lnTo>
                    <a:pt x="493" y="124"/>
                  </a:lnTo>
                  <a:lnTo>
                    <a:pt x="522" y="161"/>
                  </a:lnTo>
                  <a:lnTo>
                    <a:pt x="543" y="211"/>
                  </a:lnTo>
                  <a:lnTo>
                    <a:pt x="551" y="268"/>
                  </a:lnTo>
                  <a:lnTo>
                    <a:pt x="543" y="312"/>
                  </a:lnTo>
                  <a:lnTo>
                    <a:pt x="528" y="370"/>
                  </a:lnTo>
                  <a:lnTo>
                    <a:pt x="507" y="422"/>
                  </a:lnTo>
                  <a:lnTo>
                    <a:pt x="470" y="464"/>
                  </a:lnTo>
                  <a:lnTo>
                    <a:pt x="434" y="495"/>
                  </a:lnTo>
                  <a:lnTo>
                    <a:pt x="397" y="516"/>
                  </a:lnTo>
                  <a:lnTo>
                    <a:pt x="355" y="531"/>
                  </a:lnTo>
                  <a:lnTo>
                    <a:pt x="303" y="537"/>
                  </a:lnTo>
                  <a:lnTo>
                    <a:pt x="246" y="537"/>
                  </a:lnTo>
                  <a:lnTo>
                    <a:pt x="188" y="523"/>
                  </a:lnTo>
                  <a:lnTo>
                    <a:pt x="131" y="500"/>
                  </a:lnTo>
                  <a:lnTo>
                    <a:pt x="79" y="464"/>
                  </a:lnTo>
                  <a:lnTo>
                    <a:pt x="36" y="422"/>
                  </a:lnTo>
                  <a:lnTo>
                    <a:pt x="0" y="356"/>
                  </a:lnTo>
                  <a:lnTo>
                    <a:pt x="29" y="385"/>
                  </a:lnTo>
                  <a:lnTo>
                    <a:pt x="50" y="429"/>
                  </a:lnTo>
                  <a:lnTo>
                    <a:pt x="58" y="435"/>
                  </a:lnTo>
                  <a:lnTo>
                    <a:pt x="58" y="429"/>
                  </a:lnTo>
                  <a:lnTo>
                    <a:pt x="65" y="429"/>
                  </a:lnTo>
                  <a:lnTo>
                    <a:pt x="71" y="429"/>
                  </a:lnTo>
                  <a:lnTo>
                    <a:pt x="71" y="435"/>
                  </a:lnTo>
                  <a:lnTo>
                    <a:pt x="42" y="393"/>
                  </a:lnTo>
                  <a:lnTo>
                    <a:pt x="21" y="333"/>
                  </a:lnTo>
                  <a:lnTo>
                    <a:pt x="0" y="276"/>
                  </a:lnTo>
                  <a:lnTo>
                    <a:pt x="0" y="239"/>
                  </a:lnTo>
                  <a:lnTo>
                    <a:pt x="0" y="197"/>
                  </a:lnTo>
                  <a:lnTo>
                    <a:pt x="6" y="255"/>
                  </a:lnTo>
                  <a:lnTo>
                    <a:pt x="29" y="297"/>
                  </a:lnTo>
                  <a:lnTo>
                    <a:pt x="29" y="232"/>
                  </a:lnTo>
                  <a:lnTo>
                    <a:pt x="36" y="166"/>
                  </a:lnTo>
                  <a:lnTo>
                    <a:pt x="50" y="138"/>
                  </a:lnTo>
                  <a:lnTo>
                    <a:pt x="71" y="109"/>
                  </a:lnTo>
                  <a:lnTo>
                    <a:pt x="115" y="65"/>
                  </a:lnTo>
                  <a:lnTo>
                    <a:pt x="144" y="51"/>
                  </a:lnTo>
                  <a:lnTo>
                    <a:pt x="167" y="36"/>
                  </a:lnTo>
                  <a:lnTo>
                    <a:pt x="188" y="15"/>
                  </a:lnTo>
                  <a:lnTo>
                    <a:pt x="196" y="15"/>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34" name="フリーフォーム 33"/>
            <p:cNvSpPr>
              <a:spLocks/>
            </p:cNvSpPr>
            <p:nvPr/>
          </p:nvSpPr>
          <p:spPr bwMode="auto">
            <a:xfrm>
              <a:off x="6715140" y="5214950"/>
              <a:ext cx="431310" cy="71438"/>
            </a:xfrm>
            <a:custGeom>
              <a:avLst/>
              <a:gdLst>
                <a:gd name="T0" fmla="*/ 0 w 232"/>
                <a:gd name="T1" fmla="*/ 0 h 44"/>
                <a:gd name="T2" fmla="*/ 196850 w 232"/>
                <a:gd name="T3" fmla="*/ 12700 h 44"/>
                <a:gd name="T4" fmla="*/ 301625 w 232"/>
                <a:gd name="T5" fmla="*/ 36513 h 44"/>
                <a:gd name="T6" fmla="*/ 334963 w 232"/>
                <a:gd name="T7" fmla="*/ 46038 h 44"/>
                <a:gd name="T8" fmla="*/ 358775 w 232"/>
                <a:gd name="T9" fmla="*/ 58738 h 44"/>
                <a:gd name="T10" fmla="*/ 368300 w 232"/>
                <a:gd name="T11" fmla="*/ 69850 h 44"/>
                <a:gd name="T12" fmla="*/ 346075 w 232"/>
                <a:gd name="T13" fmla="*/ 69850 h 44"/>
                <a:gd name="T14" fmla="*/ 288925 w 232"/>
                <a:gd name="T15" fmla="*/ 46038 h 44"/>
                <a:gd name="T16" fmla="*/ 219075 w 232"/>
                <a:gd name="T17" fmla="*/ 36513 h 44"/>
                <a:gd name="T18" fmla="*/ 219075 w 232"/>
                <a:gd name="T19" fmla="*/ 46038 h 44"/>
                <a:gd name="T20" fmla="*/ 242888 w 232"/>
                <a:gd name="T21" fmla="*/ 69850 h 44"/>
                <a:gd name="T22" fmla="*/ 219075 w 232"/>
                <a:gd name="T23" fmla="*/ 69850 h 44"/>
                <a:gd name="T24" fmla="*/ 196850 w 232"/>
                <a:gd name="T25" fmla="*/ 58738 h 44"/>
                <a:gd name="T26" fmla="*/ 173038 w 232"/>
                <a:gd name="T27" fmla="*/ 46038 h 44"/>
                <a:gd name="T28" fmla="*/ 11113 w 232"/>
                <a:gd name="T29" fmla="*/ 0 h 44"/>
                <a:gd name="T30" fmla="*/ 0 w 232"/>
                <a:gd name="T31" fmla="*/ 0 h 44"/>
                <a:gd name="T32" fmla="*/ 0 1 256"/>
                <a:gd name="T33" fmla="*/ 0 1 256"/>
                <a:gd name="T34" fmla="*/ 0 1 256"/>
                <a:gd name="T35" fmla="*/ 0 1 256"/>
                <a:gd name="T36" fmla="*/ 0 1 256"/>
                <a:gd name="T37" fmla="*/ 0 1 256"/>
                <a:gd name="T38" fmla="*/ 0 1 256"/>
                <a:gd name="T39" fmla="*/ 0 1 256"/>
                <a:gd name="T40" fmla="*/ 0 1 256"/>
                <a:gd name="T41" fmla="*/ 0 1 256"/>
                <a:gd name="T42" fmla="*/ 0 1 256"/>
                <a:gd name="T43" fmla="*/ 0 1 256"/>
                <a:gd name="T44" fmla="*/ 0 1 256"/>
                <a:gd name="T45" fmla="*/ 0 1 256"/>
                <a:gd name="T46" fmla="*/ 0 1 256"/>
                <a:gd name="T47" fmla="*/ 0 1 256"/>
                <a:gd name="T48" fmla="*/ 0 w 232"/>
                <a:gd name="T49" fmla="*/ 0 h 44"/>
                <a:gd name="T50" fmla="*/ 0 w 232"/>
                <a:gd name="T51" fmla="*/ 0 h 4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232" h="44">
                  <a:moveTo>
                    <a:pt x="0" y="0"/>
                  </a:moveTo>
                  <a:lnTo>
                    <a:pt x="124" y="8"/>
                  </a:lnTo>
                  <a:lnTo>
                    <a:pt x="190" y="23"/>
                  </a:lnTo>
                  <a:lnTo>
                    <a:pt x="211" y="29"/>
                  </a:lnTo>
                  <a:lnTo>
                    <a:pt x="226" y="37"/>
                  </a:lnTo>
                  <a:lnTo>
                    <a:pt x="232" y="44"/>
                  </a:lnTo>
                  <a:lnTo>
                    <a:pt x="218" y="44"/>
                  </a:lnTo>
                  <a:lnTo>
                    <a:pt x="182" y="29"/>
                  </a:lnTo>
                  <a:lnTo>
                    <a:pt x="138" y="23"/>
                  </a:lnTo>
                  <a:lnTo>
                    <a:pt x="138" y="29"/>
                  </a:lnTo>
                  <a:lnTo>
                    <a:pt x="153" y="44"/>
                  </a:lnTo>
                  <a:lnTo>
                    <a:pt x="138" y="44"/>
                  </a:lnTo>
                  <a:lnTo>
                    <a:pt x="124" y="37"/>
                  </a:lnTo>
                  <a:lnTo>
                    <a:pt x="109" y="29"/>
                  </a:lnTo>
                  <a:lnTo>
                    <a:pt x="7" y="0"/>
                  </a:lnTo>
                  <a:lnTo>
                    <a:pt x="0"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sp>
          <p:nvSpPr>
            <p:cNvPr id="35" name="フリーフォーム 34"/>
            <p:cNvSpPr>
              <a:spLocks/>
            </p:cNvSpPr>
            <p:nvPr/>
          </p:nvSpPr>
          <p:spPr bwMode="auto">
            <a:xfrm>
              <a:off x="6786578" y="5357826"/>
              <a:ext cx="232643" cy="71242"/>
            </a:xfrm>
            <a:custGeom>
              <a:avLst/>
              <a:gdLst>
                <a:gd name="T0" fmla="*/ 0 w 94"/>
                <a:gd name="T1" fmla="*/ 0 h 29"/>
                <a:gd name="T2" fmla="*/ 82550 w 94"/>
                <a:gd name="T3" fmla="*/ 12700 h 29"/>
                <a:gd name="T4" fmla="*/ 149225 w 94"/>
                <a:gd name="T5" fmla="*/ 33338 h 29"/>
                <a:gd name="T6" fmla="*/ 149225 w 94"/>
                <a:gd name="T7" fmla="*/ 46038 h 29"/>
                <a:gd name="T8" fmla="*/ 127000 w 94"/>
                <a:gd name="T9" fmla="*/ 46038 h 29"/>
                <a:gd name="T10" fmla="*/ 69850 w 94"/>
                <a:gd name="T11" fmla="*/ 25400 h 29"/>
                <a:gd name="T12" fmla="*/ 11113 w 94"/>
                <a:gd name="T13" fmla="*/ 0 h 29"/>
                <a:gd name="T14" fmla="*/ 0 w 94"/>
                <a:gd name="T15" fmla="*/ 0 h 29"/>
                <a:gd name="T16" fmla="*/ 0 1 256"/>
                <a:gd name="T17" fmla="*/ 0 1 256"/>
                <a:gd name="T18" fmla="*/ 0 1 256"/>
                <a:gd name="T19" fmla="*/ 0 1 256"/>
                <a:gd name="T20" fmla="*/ 0 1 256"/>
                <a:gd name="T21" fmla="*/ 0 1 256"/>
                <a:gd name="T22" fmla="*/ 0 1 256"/>
                <a:gd name="T23" fmla="*/ 0 1 256"/>
                <a:gd name="T24" fmla="*/ 0 w 94"/>
                <a:gd name="T25" fmla="*/ 0 h 29"/>
                <a:gd name="T26" fmla="*/ 0 w 94"/>
                <a:gd name="T27" fmla="*/ 0 h 29"/>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4" h="29">
                  <a:moveTo>
                    <a:pt x="0" y="0"/>
                  </a:moveTo>
                  <a:lnTo>
                    <a:pt x="52" y="8"/>
                  </a:lnTo>
                  <a:lnTo>
                    <a:pt x="94" y="21"/>
                  </a:lnTo>
                  <a:lnTo>
                    <a:pt x="94" y="29"/>
                  </a:lnTo>
                  <a:lnTo>
                    <a:pt x="80" y="29"/>
                  </a:lnTo>
                  <a:lnTo>
                    <a:pt x="44" y="16"/>
                  </a:lnTo>
                  <a:lnTo>
                    <a:pt x="7" y="0"/>
                  </a:lnTo>
                  <a:lnTo>
                    <a:pt x="0" y="0"/>
                  </a:lnTo>
                  <a:close/>
                </a:path>
              </a:pathLst>
            </a:custGeom>
            <a:grpFill/>
            <a:ln w="9525" cap="flat" cmpd="sng" algn="ctr">
              <a:noFill/>
              <a:prstDash val="solid"/>
              <a:miter lim="800000"/>
              <a:headEnd type="none" w="med" len="med"/>
              <a:tailEnd type="none" w="med" len="med"/>
            </a:ln>
            <a:effectLst/>
          </p:spPr>
          <p:txBody>
            <a:bodyPr vert="horz" wrap="square" lIns="91440" tIns="45720" rIns="91440" bIns="45720" anchor="t" compatLnSpc="1"/>
            <a:lstStyle/>
            <a:p>
              <a:pPr marL="0" algn="l" rtl="0" eaLnBrk="1" latinLnBrk="0" hangingPunct="1"/>
              <a:endParaRPr kumimoji="0" lang="ja-JP" altLang="en-US" kern="1200" dirty="0">
                <a:solidFill>
                  <a:srgbClr val="FF0000">
                    <a:alpha val="100000"/>
                  </a:srgbClr>
                </a:solidFill>
                <a:latin typeface="+mn-lt"/>
                <a:ea typeface="+mn-ea"/>
                <a:cs typeface="+mn-cs"/>
              </a:endParaRPr>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1" sz="4400" baseline="0">
          <a:ln>
            <a:noFill/>
          </a:ln>
          <a:solidFill>
            <a:schemeClr val="tx2"/>
          </a:solidFill>
          <a:effectLst>
            <a:glow rad="101600">
              <a:schemeClr val="bg2">
                <a:tint val="20000"/>
                <a:alpha val="60000"/>
              </a:schemeClr>
            </a:glow>
            <a:outerShdw blurRad="50800" dist="50800" dir="2700000" algn="tl" rotWithShape="0">
              <a:srgbClr val="000000">
                <a:alpha val="43137"/>
              </a:srgbClr>
            </a:outerShdw>
          </a:effectLst>
          <a:latin typeface="+mj-lt"/>
          <a:ea typeface="+mj-ea"/>
          <a:cs typeface="+mj-cs"/>
        </a:defRPr>
      </a:lvl1pPr>
    </p:titleStyle>
    <p:bodyStyle>
      <a:lvl1pPr marL="342900" indent="-342900" algn="l" rtl="0" eaLnBrk="1" latinLnBrk="0" hangingPunct="1">
        <a:spcBef>
          <a:spcPct val="20000"/>
        </a:spcBef>
        <a:buClr>
          <a:srgbClr val="C00000"/>
        </a:buClr>
        <a:buSzPct val="80000"/>
        <a:buFont typeface="Wingdings"/>
        <a:buChar char="l"/>
        <a:defRPr kumimoji="1" sz="3200" baseline="0">
          <a:solidFill>
            <a:schemeClr val="tx2"/>
          </a:solidFill>
          <a:latin typeface="+mn-lt"/>
          <a:ea typeface="+mn-ea"/>
          <a:cs typeface="+mn-cs"/>
        </a:defRPr>
      </a:lvl1pPr>
      <a:lvl2pPr marL="742950" indent="-285750" algn="l" rtl="0" eaLnBrk="1" latinLnBrk="0" hangingPunct="1">
        <a:spcBef>
          <a:spcPct val="20000"/>
        </a:spcBef>
        <a:buClr>
          <a:srgbClr val="C00000"/>
        </a:buClr>
        <a:buSzPct val="65000"/>
        <a:buFont typeface="Wingdings"/>
        <a:buChar char="l"/>
        <a:defRPr kumimoji="1" sz="2800" baseline="0">
          <a:solidFill>
            <a:schemeClr val="tx2"/>
          </a:solidFill>
          <a:latin typeface="+mn-lt"/>
          <a:ea typeface="+mn-ea"/>
          <a:cs typeface="+mn-cs"/>
        </a:defRPr>
      </a:lvl2pPr>
      <a:lvl3pPr marL="1143000" indent="-228600" algn="l" rtl="0" eaLnBrk="1" latinLnBrk="0" hangingPunct="1">
        <a:spcBef>
          <a:spcPct val="20000"/>
        </a:spcBef>
        <a:buClr>
          <a:srgbClr val="C00000"/>
        </a:buClr>
        <a:buSzPct val="60000"/>
        <a:buFont typeface="Wingdings"/>
        <a:buChar char="l"/>
        <a:defRPr kumimoji="1" sz="2400" baseline="0">
          <a:solidFill>
            <a:schemeClr val="tx2"/>
          </a:solidFill>
          <a:latin typeface="+mn-lt"/>
          <a:ea typeface="+mn-ea"/>
          <a:cs typeface="+mn-cs"/>
        </a:defRPr>
      </a:lvl3pPr>
      <a:lvl4pPr marL="1600200" indent="-228600" algn="l" rtl="0" eaLnBrk="1" latinLnBrk="0" hangingPunct="1">
        <a:spcBef>
          <a:spcPct val="20000"/>
        </a:spcBef>
        <a:buClr>
          <a:schemeClr val="accent1"/>
        </a:buClr>
        <a:buSzPct val="60000"/>
        <a:buFont typeface="Wingdings"/>
        <a:buChar char="l"/>
        <a:defRPr kumimoji="1" sz="2000" baseline="0">
          <a:solidFill>
            <a:schemeClr val="tx2"/>
          </a:solidFill>
          <a:latin typeface="+mn-lt"/>
          <a:ea typeface="+mn-ea"/>
          <a:cs typeface="+mn-cs"/>
        </a:defRPr>
      </a:lvl4pPr>
      <a:lvl5pPr marL="2057400" indent="-228600" algn="l" rtl="0" eaLnBrk="1" latinLnBrk="0" hangingPunct="1">
        <a:spcBef>
          <a:spcPct val="20000"/>
        </a:spcBef>
        <a:buClr>
          <a:schemeClr val="accent1"/>
        </a:buClr>
        <a:buSzPct val="55000"/>
        <a:buFont typeface="Wingdings"/>
        <a:buChar char="l"/>
        <a:defRPr kumimoji="1" sz="2000" baseline="0">
          <a:solidFill>
            <a:schemeClr val="tx2"/>
          </a:solidFill>
          <a:latin typeface="+mn-lt"/>
          <a:ea typeface="+mn-ea"/>
          <a:cs typeface="+mn-cs"/>
        </a:defRPr>
      </a:lvl5pPr>
      <a:lvl6pPr marL="2514600" indent="-228600" algn="l" rtl="0" eaLnBrk="1" latinLnBrk="0" hangingPunct="1">
        <a:spcBef>
          <a:spcPct val="20000"/>
        </a:spcBef>
        <a:buClr>
          <a:schemeClr val="accent1"/>
        </a:buClr>
        <a:buSzPct val="50000"/>
        <a:buFont typeface="Wingdings"/>
        <a:buChar char="l"/>
        <a:defRPr kumimoji="1" sz="1900">
          <a:solidFill>
            <a:schemeClr val="accent1">
              <a:shade val="50000"/>
            </a:schemeClr>
          </a:solidFill>
          <a:latin typeface="+mn-lt"/>
          <a:ea typeface="+mn-ea"/>
          <a:cs typeface="+mn-cs"/>
        </a:defRPr>
      </a:lvl6pPr>
      <a:lvl7pPr marL="29718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7pPr>
      <a:lvl8pPr marL="34290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8pPr>
      <a:lvl9pPr marL="3886200" indent="-228600" algn="l" rtl="0" eaLnBrk="1" latinLnBrk="0" hangingPunct="1">
        <a:spcBef>
          <a:spcPct val="20000"/>
        </a:spcBef>
        <a:buClr>
          <a:schemeClr val="tx2"/>
        </a:buClr>
        <a:buSzPct val="50000"/>
        <a:buFont typeface="Wingdings"/>
        <a:buChar char="l"/>
        <a:defRPr kumimoji="1" lang="ja-JP" altLang="en-US" sz="1600" smtClean="0">
          <a:solidFill>
            <a:schemeClr val="accent1">
              <a:shade val="50000"/>
            </a:schemeClr>
          </a:solidFill>
          <a:latin typeface="+mn-lt"/>
          <a:ea typeface="+mn-ea"/>
          <a:cs typeface="+mn-cs"/>
        </a:defRPr>
      </a:lvl9pPr>
    </p:bodyStyle>
    <p:otherStyle>
      <a:lvl1pPr marL="0" algn="l" rtl="0" eaLnBrk="1" latinLnBrk="0" hangingPunct="1">
        <a:defRPr kumimoji="1">
          <a:solidFill>
            <a:schemeClr val="tx1"/>
          </a:solidFill>
          <a:latin typeface="+mn-lt"/>
          <a:ea typeface="+mn-ea"/>
          <a:cs typeface="+mn-cs"/>
        </a:defRPr>
      </a:lvl1pPr>
      <a:lvl2pPr marL="457200" algn="l" rtl="0" eaLnBrk="1" latinLnBrk="0" hangingPunct="1">
        <a:defRPr kumimoji="1">
          <a:solidFill>
            <a:schemeClr val="tx1"/>
          </a:solidFill>
          <a:latin typeface="+mn-lt"/>
          <a:ea typeface="+mn-ea"/>
          <a:cs typeface="+mn-cs"/>
        </a:defRPr>
      </a:lvl2pPr>
      <a:lvl3pPr marL="914400" algn="l" rtl="0" eaLnBrk="1" latinLnBrk="0" hangingPunct="1">
        <a:defRPr kumimoji="1">
          <a:solidFill>
            <a:schemeClr val="tx1"/>
          </a:solidFill>
          <a:latin typeface="+mn-lt"/>
          <a:ea typeface="+mn-ea"/>
          <a:cs typeface="+mn-cs"/>
        </a:defRPr>
      </a:lvl3pPr>
      <a:lvl4pPr marL="1371600" algn="l" rtl="0" eaLnBrk="1" latinLnBrk="0" hangingPunct="1">
        <a:defRPr kumimoji="1">
          <a:solidFill>
            <a:schemeClr val="tx1"/>
          </a:solidFill>
          <a:latin typeface="+mn-lt"/>
          <a:ea typeface="+mn-ea"/>
          <a:cs typeface="+mn-cs"/>
        </a:defRPr>
      </a:lvl4pPr>
      <a:lvl5pPr marL="1828800" algn="l" rtl="0" eaLnBrk="1" latinLnBrk="0" hangingPunct="1">
        <a:defRPr kumimoji="1">
          <a:solidFill>
            <a:schemeClr val="tx1"/>
          </a:solidFill>
          <a:latin typeface="+mn-lt"/>
          <a:ea typeface="+mn-ea"/>
          <a:cs typeface="+mn-cs"/>
        </a:defRPr>
      </a:lvl5pPr>
      <a:lvl6pPr marL="2286000" algn="l" rtl="0" eaLnBrk="1" latinLnBrk="0" hangingPunct="1">
        <a:defRPr kumimoji="1">
          <a:solidFill>
            <a:schemeClr val="tx1"/>
          </a:solidFill>
          <a:latin typeface="+mn-lt"/>
          <a:ea typeface="+mn-ea"/>
          <a:cs typeface="+mn-cs"/>
        </a:defRPr>
      </a:lvl6pPr>
      <a:lvl7pPr marL="2743200" algn="l" rtl="0" eaLnBrk="1" latinLnBrk="0" hangingPunct="1">
        <a:defRPr kumimoji="1">
          <a:solidFill>
            <a:schemeClr val="tx1"/>
          </a:solidFill>
          <a:latin typeface="+mn-lt"/>
          <a:ea typeface="+mn-ea"/>
          <a:cs typeface="+mn-cs"/>
        </a:defRPr>
      </a:lvl7pPr>
      <a:lvl8pPr marL="3200400" algn="l" rtl="0" eaLnBrk="1" latinLnBrk="0" hangingPunct="1">
        <a:defRPr kumimoji="1">
          <a:solidFill>
            <a:schemeClr val="tx1"/>
          </a:solidFill>
          <a:latin typeface="+mn-lt"/>
          <a:ea typeface="+mn-ea"/>
          <a:cs typeface="+mn-cs"/>
        </a:defRPr>
      </a:lvl8pPr>
      <a:lvl9pPr marL="3657600" algn="l" rtl="0" eaLnBrk="1" latinLnBrk="0" hangingPunct="1">
        <a:defRPr kumimoji="1">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image" Target="../media/image3.pn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90419"/>
            <a:ext cx="8229600" cy="1143000"/>
          </a:xfrm>
        </p:spPr>
        <p:txBody>
          <a:bodyPr>
            <a:normAutofit fontScale="90000"/>
          </a:bodyPr>
          <a:lstStyle/>
          <a:p>
            <a:r>
              <a:rPr lang="ja-JP" altLang="en-US" dirty="0" smtClean="0"/>
              <a:t>何故内部告発を</a:t>
            </a:r>
            <a:r>
              <a:rPr lang="en-US" altLang="ja-JP" dirty="0" smtClean="0"/>
              <a:t/>
            </a:r>
            <a:br>
              <a:rPr lang="en-US" altLang="ja-JP" dirty="0" smtClean="0"/>
            </a:br>
            <a:r>
              <a:rPr lang="ja-JP" altLang="en-US" dirty="0" smtClean="0"/>
              <a:t>しなければならなかったのか</a:t>
            </a:r>
            <a:endParaRPr lang="ja-JP" altLang="en-US" dirty="0"/>
          </a:p>
        </p:txBody>
      </p:sp>
      <p:sp>
        <p:nvSpPr>
          <p:cNvPr id="3" name="テキスト ボックス 2"/>
          <p:cNvSpPr txBox="1"/>
          <p:nvPr/>
        </p:nvSpPr>
        <p:spPr>
          <a:xfrm>
            <a:off x="1966159" y="2225569"/>
            <a:ext cx="5211683" cy="523220"/>
          </a:xfrm>
          <a:prstGeom prst="rect">
            <a:avLst/>
          </a:prstGeom>
          <a:noFill/>
        </p:spPr>
        <p:txBody>
          <a:bodyPr wrap="none" rtlCol="0">
            <a:spAutoFit/>
          </a:bodyPr>
          <a:lstStyle/>
          <a:p>
            <a:r>
              <a:rPr kumimoji="1" lang="en-US" altLang="ja-JP" sz="2800" dirty="0" smtClean="0">
                <a:latin typeface="+mn-ea"/>
              </a:rPr>
              <a:t>〜</a:t>
            </a:r>
            <a:r>
              <a:rPr kumimoji="1" lang="ja-JP" altLang="en-US" sz="2800" dirty="0" smtClean="0">
                <a:latin typeface="+mn-ea"/>
              </a:rPr>
              <a:t>千葉県がんセンターの場合</a:t>
            </a:r>
            <a:r>
              <a:rPr kumimoji="1" lang="en-US" altLang="ja-JP" sz="2800" dirty="0" smtClean="0">
                <a:latin typeface="+mn-ea"/>
              </a:rPr>
              <a:t>〜</a:t>
            </a:r>
            <a:endParaRPr kumimoji="1" lang="ja-JP" altLang="en-US" sz="2800" dirty="0">
              <a:latin typeface="+mn-ea"/>
            </a:endParaRPr>
          </a:p>
        </p:txBody>
      </p:sp>
      <p:sp>
        <p:nvSpPr>
          <p:cNvPr id="4" name="テキスト ボックス 3"/>
          <p:cNvSpPr txBox="1"/>
          <p:nvPr/>
        </p:nvSpPr>
        <p:spPr>
          <a:xfrm>
            <a:off x="2841647" y="4354244"/>
            <a:ext cx="5570820" cy="1692771"/>
          </a:xfrm>
          <a:prstGeom prst="rect">
            <a:avLst/>
          </a:prstGeom>
          <a:noFill/>
        </p:spPr>
        <p:txBody>
          <a:bodyPr wrap="none" rtlCol="0">
            <a:spAutoFit/>
          </a:bodyPr>
          <a:lstStyle/>
          <a:p>
            <a:pPr algn="r"/>
            <a:r>
              <a:rPr kumimoji="1" lang="ja-JP" altLang="en-US" sz="2800" dirty="0" smtClean="0">
                <a:latin typeface="+mn-ea"/>
              </a:rPr>
              <a:t>元・千葉県がんセンター麻酔科医</a:t>
            </a:r>
            <a:endParaRPr kumimoji="1" lang="en-US" altLang="ja-JP" sz="2800" dirty="0" smtClean="0">
              <a:latin typeface="+mn-ea"/>
            </a:endParaRPr>
          </a:p>
          <a:p>
            <a:pPr algn="r"/>
            <a:r>
              <a:rPr lang="ja-JP" altLang="en-US" sz="2800" dirty="0" smtClean="0">
                <a:latin typeface="+mn-ea"/>
              </a:rPr>
              <a:t>志村福子</a:t>
            </a:r>
            <a:endParaRPr lang="en-US" altLang="ja-JP" sz="2800" dirty="0" smtClean="0">
              <a:latin typeface="+mn-ea"/>
            </a:endParaRPr>
          </a:p>
          <a:p>
            <a:pPr algn="r"/>
            <a:endParaRPr lang="en-US" altLang="ja-JP" sz="2400" dirty="0" smtClean="0">
              <a:latin typeface="+mn-ea"/>
            </a:endParaRPr>
          </a:p>
          <a:p>
            <a:pPr algn="r"/>
            <a:r>
              <a:rPr lang="en-US" altLang="ja-JP" sz="2400" dirty="0" smtClean="0">
                <a:latin typeface="+mn-ea"/>
              </a:rPr>
              <a:t>2014.11.26</a:t>
            </a:r>
            <a:endParaRPr lang="en-US" altLang="ja-JP" sz="2400" dirty="0">
              <a:latin typeface="+mn-ea"/>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43000"/>
          </a:xfrm>
        </p:spPr>
        <p:txBody>
          <a:bodyPr/>
          <a:lstStyle/>
          <a:p>
            <a:r>
              <a:rPr lang="ja-JP" altLang="en-US" dirty="0" smtClean="0"/>
              <a:t>歯科医師の臨床教育</a:t>
            </a:r>
            <a:endParaRPr lang="ja-JP" altLang="en-US" dirty="0"/>
          </a:p>
        </p:txBody>
      </p:sp>
      <p:sp>
        <p:nvSpPr>
          <p:cNvPr id="3" name="テキスト ボックス 2"/>
          <p:cNvSpPr txBox="1"/>
          <p:nvPr/>
        </p:nvSpPr>
        <p:spPr>
          <a:xfrm>
            <a:off x="516298" y="1350858"/>
            <a:ext cx="8212323" cy="4154984"/>
          </a:xfrm>
          <a:prstGeom prst="rect">
            <a:avLst/>
          </a:prstGeom>
          <a:noFill/>
        </p:spPr>
        <p:txBody>
          <a:bodyPr wrap="square" rtlCol="0">
            <a:spAutoFit/>
          </a:bodyPr>
          <a:lstStyle/>
          <a:p>
            <a:r>
              <a:rPr lang="ja-JP" altLang="en-US" sz="2400" dirty="0" smtClean="0">
                <a:latin typeface="+mn-ea"/>
              </a:rPr>
              <a:t>歯科に特化しており、学生時代の臨床教育・実習体制や、国家試験の内容も全く異なっている。</a:t>
            </a:r>
            <a:endParaRPr lang="en-US" altLang="ja-JP" sz="2400" dirty="0" smtClean="0">
              <a:latin typeface="+mn-ea"/>
            </a:endParaRPr>
          </a:p>
          <a:p>
            <a:endParaRPr lang="en-US" altLang="ja-JP" sz="2400" dirty="0" smtClean="0">
              <a:latin typeface="+mn-ea"/>
            </a:endParaRPr>
          </a:p>
          <a:p>
            <a:r>
              <a:rPr lang="ja-JP" altLang="en-US" sz="2400" dirty="0" smtClean="0">
                <a:latin typeface="+mn-ea"/>
              </a:rPr>
              <a:t>歯科医師には医学生や初期研修医なら当然学んでいる医学知識が無い</a:t>
            </a:r>
            <a:endParaRPr lang="en-US" altLang="ja-JP" sz="2400" dirty="0" smtClean="0">
              <a:latin typeface="+mn-ea"/>
            </a:endParaRPr>
          </a:p>
          <a:p>
            <a:endParaRPr lang="en-US" altLang="ja-JP" sz="2400" dirty="0" smtClean="0">
              <a:latin typeface="+mn-ea"/>
            </a:endParaRPr>
          </a:p>
          <a:p>
            <a:r>
              <a:rPr lang="ja-JP" altLang="en-US" sz="2400" dirty="0" smtClean="0">
                <a:latin typeface="+mn-ea"/>
              </a:rPr>
              <a:t>・</a:t>
            </a:r>
            <a:r>
              <a:rPr lang="en-US" altLang="ja-JP" sz="2400" dirty="0" smtClean="0">
                <a:latin typeface="+mn-ea"/>
              </a:rPr>
              <a:t>vital sign</a:t>
            </a:r>
            <a:r>
              <a:rPr lang="ja-JP" altLang="en-US" sz="2400" dirty="0" smtClean="0">
                <a:latin typeface="+mn-ea"/>
              </a:rPr>
              <a:t>や血液生化学検査の値の正常・異常が分からない</a:t>
            </a:r>
            <a:endParaRPr lang="en-US" altLang="ja-JP" sz="2400" dirty="0" smtClean="0">
              <a:latin typeface="+mn-ea"/>
            </a:endParaRPr>
          </a:p>
          <a:p>
            <a:r>
              <a:rPr lang="ja-JP" altLang="en-US" sz="2400" dirty="0" smtClean="0">
                <a:latin typeface="+mn-ea"/>
              </a:rPr>
              <a:t>・心電図が読めない</a:t>
            </a:r>
            <a:endParaRPr lang="en-US" altLang="ja-JP" sz="2400" dirty="0" smtClean="0">
              <a:latin typeface="+mn-ea"/>
            </a:endParaRPr>
          </a:p>
          <a:p>
            <a:endParaRPr lang="en-US" altLang="ja-JP" sz="2400" dirty="0" smtClean="0">
              <a:latin typeface="+mn-ea"/>
            </a:endParaRPr>
          </a:p>
          <a:p>
            <a:r>
              <a:rPr lang="en-US" altLang="ja-JP" sz="2400" dirty="0" smtClean="0">
                <a:latin typeface="+mn-ea"/>
              </a:rPr>
              <a:t>→</a:t>
            </a:r>
            <a:r>
              <a:rPr lang="ja-JP" altLang="en-US" sz="2400" dirty="0" smtClean="0">
                <a:latin typeface="+mn-ea"/>
              </a:rPr>
              <a:t>このような状況から、いきなり患者に全身麻酔という医療行為をおこなう立場に。</a:t>
            </a:r>
            <a:endParaRPr kumimoji="1" lang="en-US" altLang="ja-JP" sz="2400" dirty="0" smtClean="0">
              <a:latin typeface="+mn-ea"/>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80292" y="231104"/>
            <a:ext cx="8229600" cy="1143000"/>
          </a:xfrm>
        </p:spPr>
        <p:txBody>
          <a:bodyPr>
            <a:normAutofit fontScale="90000"/>
          </a:bodyPr>
          <a:lstStyle/>
          <a:p>
            <a:r>
              <a:rPr lang="ja-JP" altLang="en-US" dirty="0" smtClean="0"/>
              <a:t>千葉県がんセンター</a:t>
            </a:r>
            <a:r>
              <a:rPr lang="en-US" altLang="ja-JP" dirty="0" smtClean="0"/>
              <a:t/>
            </a:r>
            <a:br>
              <a:rPr lang="en-US" altLang="ja-JP" dirty="0" smtClean="0"/>
            </a:br>
            <a:r>
              <a:rPr lang="ja-JP" altLang="en-US" dirty="0" smtClean="0"/>
              <a:t>麻酔科の当時の状況</a:t>
            </a:r>
            <a:endParaRPr lang="ja-JP" altLang="en-US" dirty="0"/>
          </a:p>
        </p:txBody>
      </p:sp>
      <p:sp>
        <p:nvSpPr>
          <p:cNvPr id="3" name="テキスト ボックス 2"/>
          <p:cNvSpPr txBox="1"/>
          <p:nvPr/>
        </p:nvSpPr>
        <p:spPr>
          <a:xfrm>
            <a:off x="736774" y="1745268"/>
            <a:ext cx="7916636" cy="4893647"/>
          </a:xfrm>
          <a:prstGeom prst="rect">
            <a:avLst/>
          </a:prstGeom>
          <a:noFill/>
        </p:spPr>
        <p:txBody>
          <a:bodyPr wrap="square" rtlCol="0">
            <a:spAutoFit/>
          </a:bodyPr>
          <a:lstStyle/>
          <a:p>
            <a:r>
              <a:rPr kumimoji="1" lang="ja-JP" altLang="en-US" sz="2400" u="sng" dirty="0" smtClean="0">
                <a:latin typeface="+mn-ea"/>
              </a:rPr>
              <a:t>麻酔科常勤医師</a:t>
            </a:r>
            <a:r>
              <a:rPr kumimoji="1" lang="en-US" altLang="ja-JP" sz="2400" u="sng" dirty="0" smtClean="0">
                <a:latin typeface="+mn-ea"/>
              </a:rPr>
              <a:t>2</a:t>
            </a:r>
            <a:r>
              <a:rPr kumimoji="1" lang="ja-JP" altLang="en-US" sz="2400" u="sng" dirty="0" smtClean="0">
                <a:latin typeface="+mn-ea"/>
              </a:rPr>
              <a:t>名</a:t>
            </a:r>
            <a:r>
              <a:rPr kumimoji="1" lang="ja-JP" altLang="en-US" sz="2400" dirty="0" smtClean="0">
                <a:latin typeface="+mn-ea"/>
              </a:rPr>
              <a:t>（手術管理部部長・私）</a:t>
            </a:r>
            <a:endParaRPr kumimoji="1" lang="en-US" altLang="ja-JP" sz="2400" dirty="0" smtClean="0">
              <a:latin typeface="+mn-ea"/>
            </a:endParaRPr>
          </a:p>
          <a:p>
            <a:r>
              <a:rPr lang="ja-JP" altLang="en-US" sz="2400" dirty="0" smtClean="0">
                <a:latin typeface="+mn-ea"/>
              </a:rPr>
              <a:t>歯科医師</a:t>
            </a:r>
            <a:r>
              <a:rPr lang="en-US" altLang="ja-JP" sz="2400" dirty="0" smtClean="0">
                <a:latin typeface="+mn-ea"/>
              </a:rPr>
              <a:t>4</a:t>
            </a:r>
            <a:r>
              <a:rPr lang="ja-JP" altLang="en-US" sz="2400" dirty="0" smtClean="0">
                <a:latin typeface="+mn-ea"/>
              </a:rPr>
              <a:t>名</a:t>
            </a:r>
            <a:endParaRPr lang="en-US" altLang="ja-JP" sz="2400" dirty="0" smtClean="0">
              <a:latin typeface="+mn-ea"/>
            </a:endParaRPr>
          </a:p>
          <a:p>
            <a:r>
              <a:rPr kumimoji="1" lang="ja-JP" altLang="en-US" sz="2400" dirty="0" smtClean="0">
                <a:latin typeface="+mn-ea"/>
              </a:rPr>
              <a:t>初期研修医</a:t>
            </a:r>
            <a:r>
              <a:rPr lang="en-US" altLang="ja-JP" sz="2400" dirty="0">
                <a:latin typeface="+mn-ea"/>
              </a:rPr>
              <a:t>1</a:t>
            </a:r>
            <a:r>
              <a:rPr lang="ja-JP" altLang="en-US" sz="2400" dirty="0">
                <a:latin typeface="+mn-ea"/>
              </a:rPr>
              <a:t>～</a:t>
            </a:r>
            <a:r>
              <a:rPr lang="en-US" altLang="ja-JP" sz="2400" dirty="0">
                <a:latin typeface="+mn-ea"/>
              </a:rPr>
              <a:t>2</a:t>
            </a:r>
            <a:r>
              <a:rPr kumimoji="1" lang="ja-JP" altLang="en-US" sz="2400" dirty="0" smtClean="0">
                <a:latin typeface="+mn-ea"/>
              </a:rPr>
              <a:t>名</a:t>
            </a:r>
            <a:endParaRPr kumimoji="1" lang="en-US" altLang="ja-JP" sz="2400" dirty="0" smtClean="0">
              <a:latin typeface="+mn-ea"/>
            </a:endParaRPr>
          </a:p>
          <a:p>
            <a:r>
              <a:rPr lang="ja-JP" altLang="en-US" sz="2400" dirty="0" smtClean="0">
                <a:latin typeface="+mn-ea"/>
              </a:rPr>
              <a:t>非常勤の麻酔科医師</a:t>
            </a:r>
            <a:r>
              <a:rPr lang="en-US" altLang="ja-JP" sz="2400" dirty="0">
                <a:latin typeface="+mn-ea"/>
              </a:rPr>
              <a:t>1</a:t>
            </a:r>
            <a:r>
              <a:rPr lang="ja-JP" altLang="en-US" sz="2400" dirty="0">
                <a:latin typeface="+mn-ea"/>
              </a:rPr>
              <a:t>～</a:t>
            </a:r>
            <a:r>
              <a:rPr lang="en-US" altLang="ja-JP" sz="2400" dirty="0">
                <a:latin typeface="+mn-ea"/>
              </a:rPr>
              <a:t>2</a:t>
            </a:r>
            <a:r>
              <a:rPr lang="ja-JP" altLang="en-US" sz="2400" dirty="0" smtClean="0">
                <a:latin typeface="+mn-ea"/>
              </a:rPr>
              <a:t>名</a:t>
            </a:r>
            <a:endParaRPr lang="en-US" altLang="ja-JP" sz="2400" dirty="0" smtClean="0">
              <a:latin typeface="+mn-ea"/>
            </a:endParaRPr>
          </a:p>
          <a:p>
            <a:endParaRPr lang="en-US" altLang="ja-JP" sz="2400" dirty="0" smtClean="0">
              <a:latin typeface="+mn-ea"/>
            </a:endParaRPr>
          </a:p>
          <a:p>
            <a:r>
              <a:rPr lang="ja-JP" altLang="en-US" sz="2400" dirty="0" smtClean="0">
                <a:latin typeface="+mn-ea"/>
              </a:rPr>
              <a:t>歯科医師・初期研修医の担当する麻酔は、がんセンターの手術件数の約</a:t>
            </a:r>
            <a:r>
              <a:rPr lang="en-US" altLang="ja-JP" sz="2400" dirty="0" smtClean="0">
                <a:latin typeface="+mn-ea"/>
              </a:rPr>
              <a:t>50</a:t>
            </a:r>
            <a:r>
              <a:rPr lang="ja-JP" altLang="en-US" sz="2400" dirty="0" smtClean="0">
                <a:latin typeface="+mn-ea"/>
              </a:rPr>
              <a:t>％（</a:t>
            </a:r>
            <a:r>
              <a:rPr lang="ja-JP" altLang="en-US" sz="2400" dirty="0" smtClean="0">
                <a:solidFill>
                  <a:srgbClr val="FF0000"/>
                </a:solidFill>
                <a:latin typeface="+mn-ea"/>
              </a:rPr>
              <a:t>歯科医師</a:t>
            </a:r>
            <a:r>
              <a:rPr lang="en-US" altLang="ja-JP" sz="2400" dirty="0" smtClean="0">
                <a:solidFill>
                  <a:srgbClr val="FF0000"/>
                </a:solidFill>
                <a:latin typeface="+mn-ea"/>
              </a:rPr>
              <a:t>4</a:t>
            </a:r>
            <a:r>
              <a:rPr lang="ja-JP" altLang="en-US" sz="2400" dirty="0" smtClean="0">
                <a:solidFill>
                  <a:srgbClr val="FF0000"/>
                </a:solidFill>
                <a:latin typeface="+mn-ea"/>
              </a:rPr>
              <a:t>名で</a:t>
            </a:r>
            <a:r>
              <a:rPr lang="en-US" altLang="ja-JP" sz="2400" b="1" dirty="0" smtClean="0">
                <a:solidFill>
                  <a:srgbClr val="FF0000"/>
                </a:solidFill>
                <a:latin typeface="+mn-ea"/>
              </a:rPr>
              <a:t>40</a:t>
            </a:r>
            <a:r>
              <a:rPr lang="ja-JP" altLang="en-US" sz="2400" b="1" dirty="0" smtClean="0">
                <a:solidFill>
                  <a:srgbClr val="FF0000"/>
                </a:solidFill>
                <a:latin typeface="+mn-ea"/>
              </a:rPr>
              <a:t>％</a:t>
            </a:r>
            <a:r>
              <a:rPr lang="ja-JP" altLang="en-US" sz="2400" dirty="0" smtClean="0">
                <a:latin typeface="+mn-ea"/>
              </a:rPr>
              <a:t>）を占めていた。それをたった１名の手術管理部部長で指導していた。</a:t>
            </a:r>
            <a:endParaRPr lang="en-US" altLang="ja-JP" sz="2400" dirty="0" smtClean="0">
              <a:latin typeface="+mn-ea"/>
            </a:endParaRPr>
          </a:p>
          <a:p>
            <a:endParaRPr lang="en-US" altLang="ja-JP" sz="2400" dirty="0" smtClean="0">
              <a:latin typeface="+mn-ea"/>
            </a:endParaRPr>
          </a:p>
          <a:p>
            <a:r>
              <a:rPr lang="ja-JP" altLang="en-US" sz="2400" dirty="0" smtClean="0">
                <a:latin typeface="+mn-ea"/>
              </a:rPr>
              <a:t>ところが、手術管理部部長は麻酔の最初と最後（導入と抜管）のみ立ち会うだけ。途中は不在で、</a:t>
            </a:r>
            <a:r>
              <a:rPr lang="ja-JP" altLang="en-US" sz="2400" u="sng" dirty="0" smtClean="0">
                <a:latin typeface="+mn-ea"/>
              </a:rPr>
              <a:t>その間は起訴された歯科医師</a:t>
            </a:r>
            <a:r>
              <a:rPr kumimoji="1" lang="ja-JP" altLang="en-US" sz="2400" u="sng" dirty="0" smtClean="0">
                <a:latin typeface="+mn-ea"/>
              </a:rPr>
              <a:t>が</a:t>
            </a:r>
            <a:r>
              <a:rPr lang="ja-JP" altLang="en-US" sz="2400" u="sng" dirty="0" smtClean="0">
                <a:latin typeface="+mn-ea"/>
              </a:rPr>
              <a:t>、ほかの歯科医師や研修医の麻酔を監督</a:t>
            </a:r>
            <a:r>
              <a:rPr lang="ja-JP" altLang="en-US" sz="2400" dirty="0" smtClean="0">
                <a:latin typeface="+mn-ea"/>
              </a:rPr>
              <a:t>。</a:t>
            </a:r>
            <a:endParaRPr kumimoji="1" lang="ja-JP" altLang="en-US" sz="2400" dirty="0">
              <a:latin typeface="+mn-ea"/>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43000"/>
          </a:xfrm>
        </p:spPr>
        <p:txBody>
          <a:bodyPr/>
          <a:lstStyle/>
          <a:p>
            <a:r>
              <a:rPr kumimoji="1" lang="ja-JP" altLang="en-US" dirty="0" smtClean="0"/>
              <a:t>当時の歯科医師たち</a:t>
            </a:r>
            <a:endParaRPr kumimoji="1" lang="ja-JP" altLang="en-US" dirty="0"/>
          </a:p>
        </p:txBody>
      </p:sp>
      <p:pic>
        <p:nvPicPr>
          <p:cNvPr id="1026" name="Picture 2" descr="C:\Users\D101020A\Desktop\silhouette5.png"/>
          <p:cNvPicPr>
            <a:picLocks noChangeAspect="1" noChangeArrowheads="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1415955" y="1014978"/>
            <a:ext cx="1784444" cy="1589271"/>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grpSp>
        <p:nvGrpSpPr>
          <p:cNvPr id="4" name="グループ化 3"/>
          <p:cNvGrpSpPr/>
          <p:nvPr/>
        </p:nvGrpSpPr>
        <p:grpSpPr>
          <a:xfrm>
            <a:off x="5252942" y="1007318"/>
            <a:ext cx="3452065" cy="2056652"/>
            <a:chOff x="5234735" y="1572092"/>
            <a:chExt cx="3452065" cy="2056652"/>
          </a:xfrm>
        </p:grpSpPr>
        <p:pic>
          <p:nvPicPr>
            <p:cNvPr id="1027" name="Picture 3" descr="C:\Users\D101020A\Desktop\silhouette5.png"/>
            <p:cNvPicPr>
              <a:picLocks noChangeAspect="1" noChangeArrowheads="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5234735" y="1572092"/>
              <a:ext cx="1752784" cy="1561073"/>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pic>
          <p:nvPicPr>
            <p:cNvPr id="1028" name="Picture 4" descr="C:\Users\D101020A\Desktop\silhouette5.png"/>
            <p:cNvPicPr>
              <a:picLocks noChangeAspect="1" noChangeArrowheads="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6204919" y="2167171"/>
              <a:ext cx="1641064" cy="1461573"/>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pic>
          <p:nvPicPr>
            <p:cNvPr id="1029" name="Picture 5" descr="C:\Users\D101020A\Desktop\silhouette5.png"/>
            <p:cNvPicPr>
              <a:picLocks noChangeAspect="1" noChangeArrowheads="1"/>
            </p:cNvPicPr>
            <p:nvPr/>
          </p:nvPicPr>
          <p:blipFill>
            <a:blip r:embed="rId2">
              <a:extLst>
                <a:ext uri="{28A0092B-C50C-407E-A947-70E740481C1C}">
                  <a14:useLocalDpi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val="0"/>
                </a:ext>
              </a:extLst>
            </a:blip>
            <a:srcRect/>
            <a:stretch>
              <a:fillRect/>
            </a:stretch>
          </p:blipFill>
          <p:spPr bwMode="auto">
            <a:xfrm>
              <a:off x="6969871" y="1588058"/>
              <a:ext cx="1716929" cy="1529140"/>
            </a:xfrm>
            <a:prstGeom prst="rect">
              <a:avLst/>
            </a:prstGeom>
            <a:noFill/>
            <a:extLst>
              <a:ext uri="{909E8E84-426E-40DD-AFC4-6F175D3DCCD1}">
                <a14:hiddenFill xmlns="" xmlns:a="http://schemas.openxmlformats.org/drawingml/2006/main" xmlns:r="http://schemas.openxmlformats.org/officeDocument/2006/relationships" xmlns:p="http://schemas.openxmlformats.org/presentationml/2006/main" xmlns:a14="http://schemas.microsoft.com/office/drawing/2010/main" xmlns:mv="urn:schemas-microsoft-com:mac:vml" xmlns:mc="http://schemas.openxmlformats.org/markup-compatibility/2006">
                  <a:solidFill>
                    <a:srgbClr val="FFFFFF"/>
                  </a:solidFill>
                </a14:hiddenFill>
              </a:ext>
            </a:extLst>
          </p:spPr>
        </p:pic>
      </p:grpSp>
      <p:sp>
        <p:nvSpPr>
          <p:cNvPr id="3" name="テキスト ボックス 2"/>
          <p:cNvSpPr txBox="1"/>
          <p:nvPr/>
        </p:nvSpPr>
        <p:spPr>
          <a:xfrm>
            <a:off x="224519" y="3264383"/>
            <a:ext cx="4327391" cy="3477875"/>
          </a:xfrm>
          <a:prstGeom prst="rect">
            <a:avLst/>
          </a:prstGeom>
          <a:noFill/>
        </p:spPr>
        <p:txBody>
          <a:bodyPr wrap="square" rtlCol="0">
            <a:spAutoFit/>
          </a:bodyPr>
          <a:lstStyle/>
          <a:p>
            <a:pPr algn="ctr"/>
            <a:r>
              <a:rPr kumimoji="1" lang="ja-JP" altLang="en-US" sz="2000" u="sng" dirty="0" smtClean="0">
                <a:latin typeface="+mn-ea"/>
              </a:rPr>
              <a:t>歯科医師</a:t>
            </a:r>
            <a:r>
              <a:rPr kumimoji="1" lang="en-US" altLang="ja-JP" sz="2000" u="sng" dirty="0" smtClean="0">
                <a:latin typeface="+mn-ea"/>
              </a:rPr>
              <a:t>A</a:t>
            </a:r>
          </a:p>
          <a:p>
            <a:r>
              <a:rPr kumimoji="1" lang="en-US" altLang="ja-JP" sz="2000" dirty="0" smtClean="0">
                <a:latin typeface="+mn-ea"/>
              </a:rPr>
              <a:t>30</a:t>
            </a:r>
            <a:r>
              <a:rPr kumimoji="1" lang="ja-JP" altLang="en-US" sz="2000" dirty="0" smtClean="0">
                <a:latin typeface="+mn-ea"/>
              </a:rPr>
              <a:t>歳</a:t>
            </a:r>
            <a:r>
              <a:rPr lang="ja-JP" altLang="en-US" sz="2000" dirty="0" smtClean="0">
                <a:latin typeface="+mn-ea"/>
              </a:rPr>
              <a:t>台の</a:t>
            </a:r>
            <a:r>
              <a:rPr kumimoji="1" lang="ja-JP" altLang="en-US" sz="2000" dirty="0" smtClean="0">
                <a:latin typeface="+mn-ea"/>
              </a:rPr>
              <a:t>某歯科大学元歯科麻酔科講師。卒後</a:t>
            </a:r>
            <a:r>
              <a:rPr kumimoji="1" lang="en-US" altLang="ja-JP" sz="2000" dirty="0" smtClean="0">
                <a:latin typeface="+mn-ea"/>
              </a:rPr>
              <a:t>10</a:t>
            </a:r>
            <a:r>
              <a:rPr kumimoji="1" lang="ja-JP" altLang="en-US" sz="2000" dirty="0" smtClean="0">
                <a:latin typeface="+mn-ea"/>
              </a:rPr>
              <a:t>年以上。常勤雇用。</a:t>
            </a:r>
            <a:endParaRPr kumimoji="1" lang="en-US" altLang="ja-JP" sz="2000" dirty="0" smtClean="0">
              <a:latin typeface="+mn-ea"/>
            </a:endParaRPr>
          </a:p>
          <a:p>
            <a:endParaRPr lang="en-US" altLang="ja-JP" sz="2000" dirty="0">
              <a:latin typeface="+mn-ea"/>
            </a:endParaRPr>
          </a:p>
          <a:p>
            <a:r>
              <a:rPr lang="ja-JP" altLang="en-US" sz="2000" dirty="0" smtClean="0">
                <a:latin typeface="+mn-ea"/>
              </a:rPr>
              <a:t>千葉県がんセンター以外にも</a:t>
            </a:r>
            <a:endParaRPr lang="en-US" altLang="ja-JP" sz="2000" dirty="0" smtClean="0">
              <a:latin typeface="+mn-ea"/>
            </a:endParaRPr>
          </a:p>
          <a:p>
            <a:r>
              <a:rPr kumimoji="1" lang="ja-JP" altLang="en-US" sz="2000" dirty="0">
                <a:latin typeface="+mn-ea"/>
              </a:rPr>
              <a:t>複数</a:t>
            </a:r>
            <a:r>
              <a:rPr kumimoji="1" lang="ja-JP" altLang="en-US" sz="2000" dirty="0" smtClean="0">
                <a:latin typeface="+mn-ea"/>
              </a:rPr>
              <a:t>の病院で麻酔科医として勤務</a:t>
            </a:r>
            <a:endParaRPr kumimoji="1" lang="en-US" altLang="ja-JP" sz="2000" dirty="0" smtClean="0">
              <a:latin typeface="+mn-ea"/>
            </a:endParaRPr>
          </a:p>
          <a:p>
            <a:r>
              <a:rPr kumimoji="1" lang="ja-JP" altLang="en-US" sz="2000" dirty="0" smtClean="0">
                <a:latin typeface="+mn-ea"/>
              </a:rPr>
              <a:t>がんセンターでは「がん患者の歯科治療をするために雇用」</a:t>
            </a:r>
            <a:r>
              <a:rPr lang="ja-JP" altLang="en-US" sz="2000" dirty="0" smtClean="0">
                <a:latin typeface="+mn-ea"/>
              </a:rPr>
              <a:t>と</a:t>
            </a:r>
            <a:r>
              <a:rPr lang="ja-JP" altLang="en-US" sz="2000" dirty="0">
                <a:latin typeface="+mn-ea"/>
              </a:rPr>
              <a:t>されていたが</a:t>
            </a:r>
            <a:r>
              <a:rPr lang="ja-JP" altLang="en-US" sz="2000" dirty="0" smtClean="0">
                <a:latin typeface="+mn-ea"/>
              </a:rPr>
              <a:t>、卒業後一般歯科診療の経験はなく、実際に歯科診療もしていなかった。</a:t>
            </a:r>
            <a:endParaRPr lang="en-US" altLang="ja-JP" sz="2000" dirty="0" smtClean="0">
              <a:latin typeface="+mn-ea"/>
            </a:endParaRPr>
          </a:p>
        </p:txBody>
      </p:sp>
      <p:sp>
        <p:nvSpPr>
          <p:cNvPr id="6" name="テキスト ボックス 5"/>
          <p:cNvSpPr txBox="1"/>
          <p:nvPr/>
        </p:nvSpPr>
        <p:spPr>
          <a:xfrm>
            <a:off x="5213106" y="3294527"/>
            <a:ext cx="4031873" cy="1938992"/>
          </a:xfrm>
          <a:prstGeom prst="rect">
            <a:avLst/>
          </a:prstGeom>
          <a:noFill/>
        </p:spPr>
        <p:txBody>
          <a:bodyPr wrap="none" rtlCol="0">
            <a:spAutoFit/>
          </a:bodyPr>
          <a:lstStyle/>
          <a:p>
            <a:r>
              <a:rPr kumimoji="1" lang="ja-JP" altLang="en-US" sz="2000" u="sng" dirty="0" smtClean="0">
                <a:latin typeface="+mn-ea"/>
              </a:rPr>
              <a:t>歯科医師</a:t>
            </a:r>
            <a:r>
              <a:rPr lang="en-US" altLang="ja-JP" sz="2000" u="sng" dirty="0" smtClean="0">
                <a:latin typeface="+mn-ea"/>
              </a:rPr>
              <a:t>B</a:t>
            </a:r>
            <a:r>
              <a:rPr lang="ja-JP" altLang="en-US" sz="2000" dirty="0">
                <a:latin typeface="+mn-ea"/>
              </a:rPr>
              <a:t>：</a:t>
            </a:r>
            <a:r>
              <a:rPr lang="ja-JP" altLang="en-US" sz="2000" dirty="0" smtClean="0">
                <a:latin typeface="+mn-ea"/>
              </a:rPr>
              <a:t>歯科口腔外科</a:t>
            </a:r>
            <a:endParaRPr lang="en-US" altLang="ja-JP" sz="2000" dirty="0" smtClean="0">
              <a:latin typeface="+mn-ea"/>
            </a:endParaRPr>
          </a:p>
          <a:p>
            <a:r>
              <a:rPr lang="ja-JP" altLang="en-US" sz="2000" u="sng" dirty="0">
                <a:latin typeface="+mn-ea"/>
              </a:rPr>
              <a:t>歯科</a:t>
            </a:r>
            <a:r>
              <a:rPr lang="ja-JP" altLang="en-US" sz="2000" u="sng" dirty="0" smtClean="0">
                <a:latin typeface="+mn-ea"/>
              </a:rPr>
              <a:t>医師</a:t>
            </a:r>
            <a:r>
              <a:rPr lang="en-US" altLang="ja-JP" sz="2000" u="sng" dirty="0" smtClean="0">
                <a:latin typeface="+mn-ea"/>
              </a:rPr>
              <a:t>C</a:t>
            </a:r>
            <a:r>
              <a:rPr lang="ja-JP" altLang="en-US" sz="2000" dirty="0">
                <a:latin typeface="+mn-ea"/>
              </a:rPr>
              <a:t>：</a:t>
            </a:r>
            <a:r>
              <a:rPr lang="ja-JP" altLang="en-US" sz="2000" dirty="0" smtClean="0">
                <a:latin typeface="+mn-ea"/>
              </a:rPr>
              <a:t>歯科麻酔科</a:t>
            </a:r>
            <a:endParaRPr lang="en-US" altLang="ja-JP" sz="2000" dirty="0" smtClean="0">
              <a:latin typeface="+mn-ea"/>
            </a:endParaRPr>
          </a:p>
          <a:p>
            <a:r>
              <a:rPr lang="ja-JP" altLang="en-US" sz="2000" u="sng" dirty="0" smtClean="0">
                <a:latin typeface="+mn-ea"/>
              </a:rPr>
              <a:t>歯科医師</a:t>
            </a:r>
            <a:r>
              <a:rPr lang="en-US" altLang="ja-JP" sz="2000" u="sng" dirty="0" smtClean="0">
                <a:latin typeface="+mn-ea"/>
              </a:rPr>
              <a:t>D</a:t>
            </a:r>
            <a:r>
              <a:rPr lang="ja-JP" altLang="en-US" sz="2000" dirty="0" smtClean="0">
                <a:latin typeface="+mn-ea"/>
              </a:rPr>
              <a:t>：歯科麻酔科</a:t>
            </a:r>
            <a:endParaRPr lang="en-US" altLang="ja-JP" sz="2000" dirty="0" smtClean="0">
              <a:latin typeface="+mn-ea"/>
            </a:endParaRPr>
          </a:p>
          <a:p>
            <a:endParaRPr lang="en-US" altLang="ja-JP" sz="2000" dirty="0">
              <a:latin typeface="+mn-ea"/>
            </a:endParaRPr>
          </a:p>
          <a:p>
            <a:r>
              <a:rPr lang="ja-JP" altLang="en-US" sz="2000" dirty="0" smtClean="0">
                <a:latin typeface="+mn-ea"/>
              </a:rPr>
              <a:t>麻酔の経験はゼロから</a:t>
            </a:r>
            <a:r>
              <a:rPr lang="en-US" altLang="ja-JP" sz="2000" dirty="0" smtClean="0">
                <a:latin typeface="+mn-ea"/>
              </a:rPr>
              <a:t>2</a:t>
            </a:r>
            <a:r>
              <a:rPr lang="ja-JP" altLang="en-US" sz="2000" dirty="0" smtClean="0">
                <a:latin typeface="+mn-ea"/>
              </a:rPr>
              <a:t>年程度と</a:t>
            </a:r>
            <a:endParaRPr lang="en-US" altLang="ja-JP" sz="2000" dirty="0" smtClean="0">
              <a:latin typeface="+mn-ea"/>
            </a:endParaRPr>
          </a:p>
          <a:p>
            <a:r>
              <a:rPr lang="ja-JP" altLang="en-US" sz="2000" dirty="0" smtClean="0">
                <a:latin typeface="+mn-ea"/>
              </a:rPr>
              <a:t>経験値に違いあり。非常勤雇用。</a:t>
            </a:r>
            <a:endParaRPr lang="en-US" altLang="ja-JP" sz="2000" dirty="0" smtClean="0">
              <a:latin typeface="+mn-ea"/>
            </a:endParaRPr>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421554202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43000"/>
          </a:xfrm>
        </p:spPr>
        <p:txBody>
          <a:bodyPr/>
          <a:lstStyle/>
          <a:p>
            <a:r>
              <a:rPr lang="ja-JP" altLang="en-US" dirty="0" smtClean="0"/>
              <a:t>実際の研修体制の問題点</a:t>
            </a:r>
            <a:endParaRPr lang="ja-JP" altLang="en-US" dirty="0"/>
          </a:p>
        </p:txBody>
      </p:sp>
      <p:sp>
        <p:nvSpPr>
          <p:cNvPr id="3" name="テキスト ボックス 2"/>
          <p:cNvSpPr txBox="1"/>
          <p:nvPr/>
        </p:nvSpPr>
        <p:spPr>
          <a:xfrm>
            <a:off x="691536" y="992280"/>
            <a:ext cx="7995264" cy="6863417"/>
          </a:xfrm>
          <a:prstGeom prst="rect">
            <a:avLst/>
          </a:prstGeom>
          <a:noFill/>
        </p:spPr>
        <p:txBody>
          <a:bodyPr wrap="square" rtlCol="0">
            <a:spAutoFit/>
          </a:bodyPr>
          <a:lstStyle/>
          <a:p>
            <a:r>
              <a:rPr lang="en-US" altLang="ja-JP" sz="2400" dirty="0" smtClean="0">
                <a:latin typeface="+mn-ea"/>
              </a:rPr>
              <a:t>①</a:t>
            </a:r>
            <a:r>
              <a:rPr lang="ja-JP" altLang="en-US" sz="2400" dirty="0" smtClean="0">
                <a:latin typeface="+mn-ea"/>
              </a:rPr>
              <a:t>　患者の安全を確保するのに不十分な指導体制</a:t>
            </a:r>
            <a:endParaRPr lang="en-US" altLang="ja-JP" sz="2400" dirty="0" smtClean="0">
              <a:latin typeface="+mn-ea"/>
            </a:endParaRPr>
          </a:p>
          <a:p>
            <a:endParaRPr lang="en-US" altLang="ja-JP" sz="2400" dirty="0" smtClean="0">
              <a:latin typeface="+mn-ea"/>
            </a:endParaRPr>
          </a:p>
          <a:p>
            <a:r>
              <a:rPr lang="ja-JP" altLang="en-US" sz="2200" dirty="0" smtClean="0">
                <a:latin typeface="+mn-ea"/>
              </a:rPr>
              <a:t>・指導を担当するのは手術管理部部長のみ</a:t>
            </a:r>
            <a:endParaRPr lang="en-US" altLang="ja-JP" sz="2200" dirty="0" smtClean="0">
              <a:latin typeface="+mn-ea"/>
            </a:endParaRPr>
          </a:p>
          <a:p>
            <a:r>
              <a:rPr lang="ja-JP" altLang="en-US" sz="2200" dirty="0" smtClean="0">
                <a:latin typeface="+mn-ea"/>
              </a:rPr>
              <a:t>・</a:t>
            </a:r>
            <a:r>
              <a:rPr lang="ja-JP" altLang="en-US" sz="2200" dirty="0" smtClean="0">
                <a:solidFill>
                  <a:srgbClr val="FF0000"/>
                </a:solidFill>
                <a:latin typeface="+mn-ea"/>
              </a:rPr>
              <a:t>同時刻に歯科医師や初期研修医の麻酔が開始</a:t>
            </a:r>
            <a:r>
              <a:rPr lang="ja-JP" altLang="en-US" sz="2200" dirty="0" smtClean="0">
                <a:latin typeface="+mn-ea"/>
              </a:rPr>
              <a:t>され、多い時は同時刻に</a:t>
            </a:r>
            <a:r>
              <a:rPr lang="en-US" altLang="ja-JP" sz="2200" dirty="0" smtClean="0">
                <a:latin typeface="+mn-ea"/>
              </a:rPr>
              <a:t>4</a:t>
            </a:r>
            <a:r>
              <a:rPr lang="ja-JP" altLang="en-US" sz="2200" dirty="0" smtClean="0">
                <a:latin typeface="+mn-ea"/>
              </a:rPr>
              <a:t>～</a:t>
            </a:r>
            <a:r>
              <a:rPr lang="en-US" altLang="ja-JP" sz="2200" dirty="0" smtClean="0">
                <a:latin typeface="+mn-ea"/>
              </a:rPr>
              <a:t>5</a:t>
            </a:r>
            <a:r>
              <a:rPr lang="ja-JP" altLang="en-US" sz="2200" dirty="0" smtClean="0">
                <a:latin typeface="+mn-ea"/>
              </a:rPr>
              <a:t>症例重なり、手術中に十分な指導が出来ていない</a:t>
            </a:r>
            <a:endParaRPr lang="en-US" altLang="ja-JP" sz="2200" dirty="0" smtClean="0">
              <a:latin typeface="+mn-ea"/>
            </a:endParaRPr>
          </a:p>
          <a:p>
            <a:endParaRPr lang="en-US" altLang="ja-JP" sz="2400" dirty="0" smtClean="0">
              <a:latin typeface="+mn-ea"/>
            </a:endParaRPr>
          </a:p>
          <a:p>
            <a:r>
              <a:rPr lang="en-US" altLang="ja-JP" sz="2400" dirty="0" smtClean="0">
                <a:latin typeface="+mn-ea"/>
              </a:rPr>
              <a:t>②</a:t>
            </a:r>
            <a:r>
              <a:rPr lang="ja-JP" altLang="en-US" sz="2400" dirty="0" smtClean="0">
                <a:latin typeface="+mn-ea"/>
              </a:rPr>
              <a:t>　ガイドライン違反</a:t>
            </a:r>
            <a:endParaRPr lang="en-US" altLang="ja-JP" sz="2400" dirty="0" smtClean="0">
              <a:latin typeface="+mn-ea"/>
            </a:endParaRPr>
          </a:p>
          <a:p>
            <a:endParaRPr lang="en-US" altLang="ja-JP" sz="2400" dirty="0" smtClean="0">
              <a:latin typeface="+mn-ea"/>
            </a:endParaRPr>
          </a:p>
          <a:p>
            <a:r>
              <a:rPr lang="ja-JP" altLang="en-US" sz="2200" dirty="0" smtClean="0">
                <a:latin typeface="+mn-ea"/>
              </a:rPr>
              <a:t>・患者の術前診察に医師の同席がない。</a:t>
            </a:r>
            <a:r>
              <a:rPr lang="ja-JP" altLang="en-US" sz="2200" dirty="0" smtClean="0">
                <a:solidFill>
                  <a:srgbClr val="FF0000"/>
                </a:solidFill>
                <a:latin typeface="+mn-ea"/>
              </a:rPr>
              <a:t>歯科医師が研修で麻酔を担当するという説明と同意（</a:t>
            </a:r>
            <a:r>
              <a:rPr lang="en-US" altLang="ja-JP" sz="2200" dirty="0" smtClean="0">
                <a:solidFill>
                  <a:srgbClr val="FF0000"/>
                </a:solidFill>
                <a:latin typeface="+mn-ea"/>
              </a:rPr>
              <a:t>informed</a:t>
            </a:r>
            <a:r>
              <a:rPr lang="ja-JP" altLang="en-US" sz="2200" dirty="0" smtClean="0">
                <a:solidFill>
                  <a:srgbClr val="FF0000"/>
                </a:solidFill>
                <a:latin typeface="+mn-ea"/>
              </a:rPr>
              <a:t> </a:t>
            </a:r>
            <a:r>
              <a:rPr lang="en-US" altLang="ja-JP" sz="2200" dirty="0" smtClean="0">
                <a:solidFill>
                  <a:srgbClr val="FF0000"/>
                </a:solidFill>
                <a:latin typeface="+mn-ea"/>
              </a:rPr>
              <a:t>consent</a:t>
            </a:r>
            <a:r>
              <a:rPr lang="ja-JP" altLang="en-US" sz="2200" dirty="0" smtClean="0">
                <a:solidFill>
                  <a:srgbClr val="FF0000"/>
                </a:solidFill>
                <a:latin typeface="+mn-ea"/>
              </a:rPr>
              <a:t>の取得）が全く行われていない</a:t>
            </a:r>
            <a:r>
              <a:rPr lang="ja-JP" altLang="en-US" sz="2200" dirty="0" smtClean="0">
                <a:latin typeface="+mn-ea"/>
              </a:rPr>
              <a:t>。</a:t>
            </a:r>
            <a:endParaRPr lang="en-US" altLang="ja-JP" sz="2200" dirty="0" smtClean="0">
              <a:latin typeface="+mn-ea"/>
            </a:endParaRPr>
          </a:p>
          <a:p>
            <a:r>
              <a:rPr lang="en-US" altLang="ja-JP" sz="2200" dirty="0" smtClean="0">
                <a:latin typeface="+mn-ea"/>
              </a:rPr>
              <a:t>→</a:t>
            </a:r>
            <a:r>
              <a:rPr lang="ja-JP" altLang="en-US" sz="2200" dirty="0" smtClean="0">
                <a:latin typeface="+mn-ea"/>
              </a:rPr>
              <a:t>歯科医師は、麻酔を担当するのは手術管理部長、また自分はその助手であると説明。</a:t>
            </a:r>
            <a:endParaRPr lang="en-US" altLang="ja-JP" sz="2200" dirty="0">
              <a:latin typeface="+mn-ea"/>
            </a:endParaRPr>
          </a:p>
          <a:p>
            <a:r>
              <a:rPr lang="ja-JP" altLang="en-US" sz="2200" dirty="0" smtClean="0">
                <a:latin typeface="+mn-ea"/>
              </a:rPr>
              <a:t>・歯科医師に禁止されている医療行為を、医師の許可なく単独で施行（おもに起訴された歯科医師）→資料⑥</a:t>
            </a:r>
            <a:endParaRPr lang="en-US" altLang="ja-JP" sz="2200" dirty="0" smtClean="0">
              <a:latin typeface="+mn-ea"/>
            </a:endParaRPr>
          </a:p>
          <a:p>
            <a:endParaRPr lang="en-US" altLang="ja-JP" sz="2400" dirty="0" smtClean="0">
              <a:latin typeface="+mn-ea"/>
            </a:endParaRPr>
          </a:p>
          <a:p>
            <a:endParaRPr lang="en-US" altLang="ja-JP" sz="2400" dirty="0" smtClean="0">
              <a:latin typeface="+mn-ea"/>
            </a:endParaRPr>
          </a:p>
          <a:p>
            <a:endParaRPr kumimoji="1" lang="ja-JP" altLang="en-US" sz="2400" dirty="0">
              <a:latin typeface="+mn-e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43000"/>
          </a:xfrm>
        </p:spPr>
        <p:txBody>
          <a:bodyPr>
            <a:normAutofit fontScale="90000"/>
          </a:bodyPr>
          <a:lstStyle/>
          <a:p>
            <a:r>
              <a:rPr lang="ja-JP" altLang="en-US" dirty="0" smtClean="0"/>
              <a:t>千葉県がんセンターの腹腔鏡手術</a:t>
            </a:r>
            <a:endParaRPr lang="ja-JP" altLang="en-US" dirty="0"/>
          </a:p>
        </p:txBody>
      </p:sp>
      <p:sp>
        <p:nvSpPr>
          <p:cNvPr id="3" name="テキスト ボックス 2"/>
          <p:cNvSpPr txBox="1"/>
          <p:nvPr/>
        </p:nvSpPr>
        <p:spPr>
          <a:xfrm>
            <a:off x="457201" y="1143000"/>
            <a:ext cx="8385348" cy="5201424"/>
          </a:xfrm>
          <a:prstGeom prst="rect">
            <a:avLst/>
          </a:prstGeom>
          <a:noFill/>
        </p:spPr>
        <p:txBody>
          <a:bodyPr wrap="square" rtlCol="0">
            <a:spAutoFit/>
          </a:bodyPr>
          <a:lstStyle/>
          <a:p>
            <a:r>
              <a:rPr lang="ja-JP" altLang="en-US" sz="2400" dirty="0" smtClean="0">
                <a:latin typeface="+mn-ea"/>
              </a:rPr>
              <a:t>・私の入職した</a:t>
            </a:r>
            <a:r>
              <a:rPr lang="ja-JP" altLang="ja-JP" sz="2400" dirty="0" smtClean="0">
                <a:latin typeface="+mn-ea"/>
              </a:rPr>
              <a:t>2</a:t>
            </a:r>
            <a:r>
              <a:rPr lang="en-US" altLang="ja-JP" sz="2400" dirty="0" smtClean="0">
                <a:latin typeface="+mn-ea"/>
              </a:rPr>
              <a:t>007</a:t>
            </a:r>
            <a:r>
              <a:rPr lang="ja-JP" altLang="en-US" sz="2400" dirty="0" smtClean="0">
                <a:latin typeface="+mn-ea"/>
              </a:rPr>
              <a:t>年には、</a:t>
            </a:r>
            <a:r>
              <a:rPr kumimoji="1" lang="ja-JP" altLang="en-US" sz="2400" dirty="0" smtClean="0">
                <a:latin typeface="+mn-ea"/>
              </a:rPr>
              <a:t>腹腔鏡手術を積極的に取り入れ始めていた。</a:t>
            </a:r>
            <a:r>
              <a:rPr lang="ja-JP" altLang="en-US" sz="2400" dirty="0" smtClean="0">
                <a:latin typeface="+mn-ea"/>
              </a:rPr>
              <a:t>上部・下部消化管腹腔鏡手術は保険診療として認められていた。膵臓や肝臓の手術は、一部の術式に限り、保険診療と認められはじめたころであった。</a:t>
            </a:r>
            <a:endParaRPr lang="en-US" altLang="ja-JP" sz="2400" dirty="0" smtClean="0">
              <a:latin typeface="+mn-ea"/>
            </a:endParaRPr>
          </a:p>
          <a:p>
            <a:endParaRPr kumimoji="1" lang="en-US" altLang="ja-JP" sz="2400" dirty="0" smtClean="0">
              <a:latin typeface="+mn-ea"/>
            </a:endParaRPr>
          </a:p>
          <a:p>
            <a:r>
              <a:rPr kumimoji="1" lang="ja-JP" altLang="en-US" sz="2400" dirty="0" smtClean="0">
                <a:latin typeface="+mn-ea"/>
              </a:rPr>
              <a:t>・当時</a:t>
            </a:r>
            <a:r>
              <a:rPr lang="ja-JP" altLang="en-US" sz="2400" dirty="0" smtClean="0">
                <a:latin typeface="+mn-ea"/>
              </a:rPr>
              <a:t>、</a:t>
            </a:r>
            <a:r>
              <a:rPr kumimoji="1" lang="ja-JP" altLang="en-US" sz="2400" dirty="0" smtClean="0">
                <a:latin typeface="+mn-ea"/>
              </a:rPr>
              <a:t>消化器外科の常勤医師は</a:t>
            </a:r>
            <a:r>
              <a:rPr kumimoji="1" lang="en-US" altLang="ja-JP" sz="2400" dirty="0" smtClean="0">
                <a:latin typeface="+mn-ea"/>
              </a:rPr>
              <a:t>6</a:t>
            </a:r>
            <a:r>
              <a:rPr kumimoji="1" lang="ja-JP" altLang="en-US" sz="2400" dirty="0" smtClean="0">
                <a:latin typeface="+mn-ea"/>
              </a:rPr>
              <a:t>～</a:t>
            </a:r>
            <a:r>
              <a:rPr kumimoji="1" lang="en-US" altLang="ja-JP" sz="2400" dirty="0" smtClean="0">
                <a:latin typeface="+mn-ea"/>
              </a:rPr>
              <a:t>7</a:t>
            </a:r>
            <a:r>
              <a:rPr kumimoji="1" lang="ja-JP" altLang="en-US" sz="2400" dirty="0" smtClean="0">
                <a:latin typeface="+mn-ea"/>
              </a:rPr>
              <a:t>名。</a:t>
            </a:r>
            <a:r>
              <a:rPr lang="ja-JP" altLang="en-US" sz="2400" dirty="0" smtClean="0">
                <a:latin typeface="+mn-ea"/>
              </a:rPr>
              <a:t>その中に</a:t>
            </a:r>
            <a:r>
              <a:rPr kumimoji="1" lang="ja-JP" altLang="en-US" sz="2400" u="sng" dirty="0" smtClean="0">
                <a:latin typeface="+mn-ea"/>
              </a:rPr>
              <a:t>内視鏡外科学会の腹腔鏡手術の技術認定取得者はいな</a:t>
            </a:r>
            <a:r>
              <a:rPr lang="ja-JP" altLang="en-US" sz="2400" u="sng" dirty="0" smtClean="0">
                <a:latin typeface="+mn-ea"/>
              </a:rPr>
              <a:t>かった</a:t>
            </a:r>
            <a:endParaRPr kumimoji="1" lang="en-US" altLang="ja-JP" sz="2400" u="sng" dirty="0" smtClean="0">
              <a:latin typeface="+mn-ea"/>
            </a:endParaRPr>
          </a:p>
          <a:p>
            <a:r>
              <a:rPr lang="ja-JP" altLang="en-US" sz="2000" dirty="0" smtClean="0">
                <a:latin typeface="+mn-ea"/>
              </a:rPr>
              <a:t>（</a:t>
            </a:r>
            <a:r>
              <a:rPr lang="en-US" altLang="ja-JP" sz="2000" dirty="0" smtClean="0">
                <a:latin typeface="+mn-ea"/>
              </a:rPr>
              <a:t>→</a:t>
            </a:r>
            <a:r>
              <a:rPr lang="ja-JP" altLang="en-US" sz="2000" dirty="0" smtClean="0">
                <a:latin typeface="+mn-ea"/>
              </a:rPr>
              <a:t>A医師、</a:t>
            </a:r>
            <a:r>
              <a:rPr lang="en-US" altLang="ja-JP" sz="2000" dirty="0" smtClean="0">
                <a:latin typeface="+mn-ea"/>
              </a:rPr>
              <a:t>C</a:t>
            </a:r>
            <a:r>
              <a:rPr lang="ja-JP" altLang="en-US" sz="2000" dirty="0" smtClean="0">
                <a:latin typeface="+mn-ea"/>
              </a:rPr>
              <a:t>医師は後日取得した模様）</a:t>
            </a:r>
            <a:endParaRPr lang="en-US" altLang="ja-JP" sz="2000" dirty="0" smtClean="0">
              <a:latin typeface="+mn-ea"/>
            </a:endParaRPr>
          </a:p>
          <a:p>
            <a:endParaRPr kumimoji="1" lang="en-US" altLang="ja-JP" sz="2400" dirty="0" smtClean="0">
              <a:latin typeface="+mn-ea"/>
            </a:endParaRPr>
          </a:p>
          <a:p>
            <a:r>
              <a:rPr lang="ja-JP" altLang="en-US" sz="2400" dirty="0" smtClean="0">
                <a:latin typeface="+mn-ea"/>
              </a:rPr>
              <a:t>・担当する手術の分野は、医師毎に分かれていた。</a:t>
            </a:r>
            <a:endParaRPr lang="en-US" altLang="ja-JP" sz="2400" dirty="0" smtClean="0">
              <a:latin typeface="+mn-ea"/>
            </a:endParaRPr>
          </a:p>
          <a:p>
            <a:r>
              <a:rPr lang="ja-JP" altLang="en-US" sz="2400" dirty="0" smtClean="0">
                <a:latin typeface="+mn-ea"/>
              </a:rPr>
              <a:t>上部消化管</a:t>
            </a:r>
            <a:r>
              <a:rPr lang="en-US" altLang="ja-JP" sz="2400" dirty="0" smtClean="0">
                <a:latin typeface="+mn-ea"/>
              </a:rPr>
              <a:t>→</a:t>
            </a:r>
            <a:r>
              <a:rPr kumimoji="1" lang="en-US" altLang="ja-JP" sz="2400" dirty="0" smtClean="0">
                <a:latin typeface="+mn-ea"/>
              </a:rPr>
              <a:t>A</a:t>
            </a:r>
            <a:r>
              <a:rPr kumimoji="1" lang="ja-JP" altLang="en-US" sz="2400" dirty="0" smtClean="0">
                <a:latin typeface="+mn-ea"/>
              </a:rPr>
              <a:t>医師</a:t>
            </a:r>
            <a:endParaRPr kumimoji="1" lang="en-US" altLang="ja-JP" sz="2400" dirty="0" smtClean="0">
              <a:latin typeface="+mn-ea"/>
            </a:endParaRPr>
          </a:p>
          <a:p>
            <a:r>
              <a:rPr lang="ja-JP" altLang="en-US" sz="2400" dirty="0" smtClean="0">
                <a:latin typeface="+mn-ea"/>
              </a:rPr>
              <a:t>下部消化管</a:t>
            </a:r>
            <a:r>
              <a:rPr lang="en-US" altLang="ja-JP" sz="2400" dirty="0" smtClean="0">
                <a:latin typeface="+mn-ea"/>
              </a:rPr>
              <a:t>→B</a:t>
            </a:r>
            <a:r>
              <a:rPr lang="ja-JP" altLang="en-US" sz="2400" dirty="0" smtClean="0">
                <a:latin typeface="+mn-ea"/>
              </a:rPr>
              <a:t>医師</a:t>
            </a:r>
            <a:endParaRPr lang="en-US" altLang="ja-JP" sz="2400" dirty="0" smtClean="0">
              <a:latin typeface="+mn-ea"/>
            </a:endParaRPr>
          </a:p>
          <a:p>
            <a:r>
              <a:rPr lang="ja-JP" altLang="en-US" sz="2400" dirty="0" smtClean="0">
                <a:latin typeface="+mn-ea"/>
              </a:rPr>
              <a:t>肝胆膵　　</a:t>
            </a:r>
            <a:r>
              <a:rPr lang="en-US" altLang="ja-JP" sz="2400" dirty="0" smtClean="0">
                <a:latin typeface="+mn-ea"/>
              </a:rPr>
              <a:t>→C</a:t>
            </a:r>
            <a:r>
              <a:rPr lang="ja-JP" altLang="en-US" sz="2400" dirty="0" smtClean="0">
                <a:latin typeface="+mn-ea"/>
              </a:rPr>
              <a:t>医師（新聞で取り上げられた医師）</a:t>
            </a:r>
            <a:endParaRPr kumimoji="1" lang="en-US" altLang="ja-JP" sz="2400" dirty="0" smtClean="0">
              <a:latin typeface="+mn-ea"/>
            </a:endParaRPr>
          </a:p>
          <a:p>
            <a:r>
              <a:rPr kumimoji="1" lang="ja-JP" altLang="en-US" sz="2400" dirty="0" smtClean="0">
                <a:latin typeface="+mn-ea"/>
              </a:rPr>
              <a:t>その他の若手医師も腹腔鏡手術する機会は時々あった</a:t>
            </a:r>
            <a:endParaRPr kumimoji="1" lang="ja-JP" altLang="en-US" sz="2400" dirty="0">
              <a:latin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43000"/>
          </a:xfrm>
        </p:spPr>
        <p:txBody>
          <a:bodyPr/>
          <a:lstStyle/>
          <a:p>
            <a:r>
              <a:rPr lang="ja-JP" altLang="en-US" dirty="0" smtClean="0"/>
              <a:t>実際の腹腔鏡手術の体制</a:t>
            </a:r>
            <a:endParaRPr lang="ja-JP" altLang="en-US" dirty="0"/>
          </a:p>
        </p:txBody>
      </p:sp>
      <p:sp>
        <p:nvSpPr>
          <p:cNvPr id="3" name="テキスト ボックス 2"/>
          <p:cNvSpPr txBox="1"/>
          <p:nvPr/>
        </p:nvSpPr>
        <p:spPr>
          <a:xfrm>
            <a:off x="955578" y="1383233"/>
            <a:ext cx="7280757" cy="4524315"/>
          </a:xfrm>
          <a:prstGeom prst="rect">
            <a:avLst/>
          </a:prstGeom>
          <a:noFill/>
        </p:spPr>
        <p:txBody>
          <a:bodyPr wrap="square" rtlCol="0">
            <a:spAutoFit/>
          </a:bodyPr>
          <a:lstStyle/>
          <a:p>
            <a:r>
              <a:rPr kumimoji="1" lang="ja-JP" altLang="en-US" sz="2400" dirty="0" smtClean="0">
                <a:latin typeface="+mn-ea"/>
              </a:rPr>
              <a:t>　 執刀者：常勤の医師</a:t>
            </a:r>
            <a:endParaRPr kumimoji="1" lang="en-US" altLang="ja-JP" sz="2400" dirty="0" smtClean="0">
              <a:latin typeface="+mn-ea"/>
            </a:endParaRPr>
          </a:p>
          <a:p>
            <a:r>
              <a:rPr lang="ja-JP" altLang="en-US" sz="2400" dirty="0" smtClean="0">
                <a:latin typeface="+mn-ea"/>
              </a:rPr>
              <a:t>第一助手：後期研修医（専門医取得前）</a:t>
            </a:r>
            <a:endParaRPr lang="en-US" altLang="ja-JP" sz="2400" dirty="0" smtClean="0">
              <a:latin typeface="+mn-ea"/>
            </a:endParaRPr>
          </a:p>
          <a:p>
            <a:r>
              <a:rPr lang="ja-JP" altLang="en-US" sz="2400" dirty="0" smtClean="0">
                <a:latin typeface="+mn-ea"/>
              </a:rPr>
              <a:t>第二助手：初期研修医</a:t>
            </a:r>
            <a:endParaRPr lang="en-US" altLang="ja-JP" sz="2400" dirty="0" smtClean="0">
              <a:latin typeface="+mn-ea"/>
            </a:endParaRPr>
          </a:p>
          <a:p>
            <a:endParaRPr kumimoji="1" lang="en-US" altLang="ja-JP" sz="2400" dirty="0" smtClean="0">
              <a:latin typeface="+mn-ea"/>
            </a:endParaRPr>
          </a:p>
          <a:p>
            <a:pPr algn="ctr"/>
            <a:r>
              <a:rPr lang="ja-JP" altLang="en-US" sz="2400" dirty="0" smtClean="0">
                <a:latin typeface="+mn-ea"/>
              </a:rPr>
              <a:t>他の常勤医師が第一助手に入ることはなし。</a:t>
            </a:r>
            <a:endParaRPr lang="en-US" altLang="ja-JP" sz="2400" dirty="0" smtClean="0">
              <a:latin typeface="+mn-ea"/>
            </a:endParaRPr>
          </a:p>
          <a:p>
            <a:endParaRPr kumimoji="1" lang="en-US" altLang="ja-JP" sz="2400" dirty="0" smtClean="0">
              <a:latin typeface="+mn-ea"/>
            </a:endParaRPr>
          </a:p>
          <a:p>
            <a:r>
              <a:rPr kumimoji="1" lang="en-US" altLang="ja-JP" sz="2400" dirty="0" smtClean="0">
                <a:latin typeface="+mn-ea"/>
              </a:rPr>
              <a:t>→</a:t>
            </a:r>
            <a:r>
              <a:rPr kumimoji="1" lang="ja-JP" altLang="en-US" sz="2400" dirty="0" smtClean="0">
                <a:latin typeface="+mn-ea"/>
              </a:rPr>
              <a:t>手術時に問題があっても、それに気がつき指摘できる技量のある医師がいない</a:t>
            </a:r>
            <a:r>
              <a:rPr lang="ja-JP" altLang="en-US" sz="2400" dirty="0" smtClean="0">
                <a:latin typeface="+mn-ea"/>
              </a:rPr>
              <a:t>。また、自分の上司である術者に、進言できる立場でもなかった。</a:t>
            </a:r>
            <a:endParaRPr lang="en-US" altLang="ja-JP" sz="2400" dirty="0" smtClean="0">
              <a:latin typeface="+mn-ea"/>
            </a:endParaRPr>
          </a:p>
          <a:p>
            <a:endParaRPr lang="en-US" altLang="ja-JP" sz="2400" dirty="0" smtClean="0">
              <a:latin typeface="+mn-ea"/>
            </a:endParaRPr>
          </a:p>
          <a:p>
            <a:r>
              <a:rPr lang="ja-JP" altLang="en-US" sz="2400" dirty="0" smtClean="0">
                <a:latin typeface="+mn-ea"/>
              </a:rPr>
              <a:t>年間</a:t>
            </a:r>
            <a:r>
              <a:rPr lang="en-US" altLang="ja-JP" sz="2400" dirty="0" smtClean="0">
                <a:latin typeface="+mn-ea"/>
              </a:rPr>
              <a:t>10</a:t>
            </a:r>
            <a:r>
              <a:rPr lang="ja-JP" altLang="en-US" sz="2400" dirty="0" smtClean="0">
                <a:latin typeface="+mn-ea"/>
              </a:rPr>
              <a:t>例以上、術後出血・縫合不全（開腹手術・腹腔鏡手術を含め）その中に死亡例が含まれる。</a:t>
            </a:r>
            <a:endParaRPr kumimoji="1" lang="ja-JP" altLang="en-US" sz="2400" dirty="0">
              <a:latin typeface="+mn-ea"/>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43000"/>
          </a:xfrm>
        </p:spPr>
        <p:txBody>
          <a:bodyPr/>
          <a:lstStyle/>
          <a:p>
            <a:r>
              <a:rPr lang="en-US" altLang="ja-JP" dirty="0" smtClean="0"/>
              <a:t>2008</a:t>
            </a:r>
            <a:r>
              <a:rPr lang="ja-JP" altLang="en-US" dirty="0" smtClean="0"/>
              <a:t>年の事故</a:t>
            </a:r>
            <a:endParaRPr lang="ja-JP" altLang="en-US" dirty="0"/>
          </a:p>
        </p:txBody>
      </p:sp>
      <p:sp>
        <p:nvSpPr>
          <p:cNvPr id="5" name="テキスト ボックス 4"/>
          <p:cNvSpPr txBox="1"/>
          <p:nvPr/>
        </p:nvSpPr>
        <p:spPr>
          <a:xfrm>
            <a:off x="457200" y="1143000"/>
            <a:ext cx="8214392" cy="6001643"/>
          </a:xfrm>
          <a:prstGeom prst="rect">
            <a:avLst/>
          </a:prstGeom>
          <a:noFill/>
        </p:spPr>
        <p:txBody>
          <a:bodyPr wrap="square" rtlCol="0">
            <a:spAutoFit/>
          </a:bodyPr>
          <a:lstStyle/>
          <a:p>
            <a:r>
              <a:rPr lang="ja-JP" altLang="en-US" sz="2400" dirty="0" smtClean="0">
                <a:latin typeface="+mn-ea"/>
              </a:rPr>
              <a:t>腹腔鏡手術後の患者が、翌日、縫合不全・出血で再手術となった。</a:t>
            </a:r>
            <a:r>
              <a:rPr lang="en-US" altLang="ja-JP" sz="2400" dirty="0" smtClean="0">
                <a:latin typeface="+mn-ea"/>
              </a:rPr>
              <a:t>40℃</a:t>
            </a:r>
            <a:r>
              <a:rPr lang="ja-JP" altLang="en-US" sz="2400" dirty="0" smtClean="0">
                <a:latin typeface="+mn-ea"/>
              </a:rPr>
              <a:t>の高熱がでて、ショック状態の重体であった。麻酔を担当したのは歯科医師で、手術開始後、心停止。術後植物状態となり、数ヶ月後肺炎で死亡。</a:t>
            </a:r>
            <a:endParaRPr lang="en-US" altLang="ja-JP" sz="2400" dirty="0" smtClean="0">
              <a:latin typeface="+mn-ea"/>
            </a:endParaRPr>
          </a:p>
          <a:p>
            <a:endParaRPr kumimoji="1" lang="en-US" altLang="ja-JP" sz="2400" dirty="0" smtClean="0">
              <a:latin typeface="+mn-ea"/>
            </a:endParaRPr>
          </a:p>
          <a:p>
            <a:r>
              <a:rPr lang="ja-JP" altLang="en-US" sz="2400" dirty="0" smtClean="0">
                <a:latin typeface="+mn-ea"/>
              </a:rPr>
              <a:t>・手術の技術が問題→術後</a:t>
            </a:r>
            <a:r>
              <a:rPr lang="en-US" altLang="ja-JP" sz="2400" dirty="0" smtClean="0">
                <a:latin typeface="+mn-ea"/>
              </a:rPr>
              <a:t>24</a:t>
            </a:r>
            <a:r>
              <a:rPr lang="ja-JP" altLang="en-US" sz="2400" dirty="0" smtClean="0">
                <a:latin typeface="+mn-ea"/>
              </a:rPr>
              <a:t>時間経過しないうちの再手術</a:t>
            </a:r>
            <a:endParaRPr lang="en-US" altLang="ja-JP" sz="2400" dirty="0" smtClean="0">
              <a:latin typeface="+mn-ea"/>
            </a:endParaRPr>
          </a:p>
          <a:p>
            <a:endParaRPr lang="en-US" altLang="ja-JP" sz="2400" dirty="0" smtClean="0">
              <a:latin typeface="+mn-ea"/>
            </a:endParaRPr>
          </a:p>
          <a:p>
            <a:r>
              <a:rPr lang="ja-JP" altLang="en-US" sz="2400" dirty="0" smtClean="0">
                <a:latin typeface="+mn-ea"/>
              </a:rPr>
              <a:t>・状態の悪い患者の術前診察を手術管理部部長は全くしていない。歯科医師は、重体と判断できず、通常量の麻酔薬と、ショック状態の患者には禁忌とされている硬膜外麻酔薬を投与</a:t>
            </a:r>
            <a:endParaRPr lang="en-US" altLang="ja-JP" sz="2400" dirty="0" smtClean="0">
              <a:latin typeface="+mn-ea"/>
            </a:endParaRPr>
          </a:p>
          <a:p>
            <a:r>
              <a:rPr lang="ja-JP" altLang="ja-JP" sz="2400" dirty="0" smtClean="0">
                <a:latin typeface="+mn-ea"/>
              </a:rPr>
              <a:t>　</a:t>
            </a:r>
            <a:r>
              <a:rPr lang="en-US" altLang="ja-JP" sz="2400" dirty="0" smtClean="0">
                <a:latin typeface="+mn-ea"/>
              </a:rPr>
              <a:t>→</a:t>
            </a:r>
            <a:r>
              <a:rPr lang="ja-JP" altLang="en-US" sz="2400" dirty="0" smtClean="0">
                <a:latin typeface="+mn-ea"/>
              </a:rPr>
              <a:t>その結果、急激な血圧低下・心停止</a:t>
            </a:r>
            <a:endParaRPr lang="en-US" altLang="ja-JP" sz="2400" dirty="0" smtClean="0">
              <a:latin typeface="+mn-ea"/>
            </a:endParaRPr>
          </a:p>
          <a:p>
            <a:endParaRPr lang="en-US" altLang="ja-JP" sz="2400" dirty="0" smtClean="0">
              <a:latin typeface="+mn-ea"/>
            </a:endParaRPr>
          </a:p>
          <a:p>
            <a:r>
              <a:rPr lang="ja-JP" altLang="en-US" sz="2400" dirty="0" smtClean="0">
                <a:latin typeface="+mn-ea"/>
              </a:rPr>
              <a:t>・手術管理部部長は、患者の側を離れ、部長室にいた</a:t>
            </a:r>
            <a:endParaRPr lang="en-US" altLang="ja-JP" sz="2400" dirty="0" smtClean="0">
              <a:latin typeface="+mn-ea"/>
            </a:endParaRPr>
          </a:p>
          <a:p>
            <a:r>
              <a:rPr lang="ja-JP" altLang="ja-JP" sz="2400" dirty="0" smtClean="0">
                <a:latin typeface="+mn-ea"/>
              </a:rPr>
              <a:t>　</a:t>
            </a:r>
            <a:r>
              <a:rPr lang="en-US" altLang="ja-JP" sz="2400" dirty="0" smtClean="0">
                <a:latin typeface="+mn-ea"/>
              </a:rPr>
              <a:t>→</a:t>
            </a:r>
            <a:r>
              <a:rPr lang="ja-JP" altLang="en-US" sz="2400" u="sng" dirty="0" smtClean="0">
                <a:latin typeface="+mn-ea"/>
              </a:rPr>
              <a:t>心停止と同時刻に、部長室から出てくる姿を私が目撃</a:t>
            </a:r>
            <a:endParaRPr lang="en-US" altLang="ja-JP" sz="2400" u="sng" dirty="0" smtClean="0">
              <a:latin typeface="+mn-ea"/>
            </a:endParaRPr>
          </a:p>
          <a:p>
            <a:endParaRPr lang="en-US" altLang="ja-JP" sz="2400" dirty="0" smtClean="0">
              <a:latin typeface="+mn-ea"/>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585"/>
            <a:ext cx="8229600" cy="1143000"/>
          </a:xfrm>
        </p:spPr>
        <p:txBody>
          <a:bodyPr/>
          <a:lstStyle/>
          <a:p>
            <a:r>
              <a:rPr lang="ja-JP" altLang="en-US" dirty="0" smtClean="0"/>
              <a:t>自己紹介</a:t>
            </a:r>
            <a:endParaRPr lang="ja-JP" altLang="en-US" dirty="0"/>
          </a:p>
        </p:txBody>
      </p:sp>
      <p:sp>
        <p:nvSpPr>
          <p:cNvPr id="3" name="テキスト ボックス 2"/>
          <p:cNvSpPr txBox="1"/>
          <p:nvPr/>
        </p:nvSpPr>
        <p:spPr>
          <a:xfrm>
            <a:off x="696059" y="1283672"/>
            <a:ext cx="7970645" cy="4893647"/>
          </a:xfrm>
          <a:prstGeom prst="rect">
            <a:avLst/>
          </a:prstGeom>
          <a:noFill/>
        </p:spPr>
        <p:txBody>
          <a:bodyPr wrap="square" rtlCol="0">
            <a:spAutoFit/>
          </a:bodyPr>
          <a:lstStyle/>
          <a:p>
            <a:r>
              <a:rPr kumimoji="1" lang="ja-JP" altLang="en-US" sz="2400" dirty="0" smtClean="0">
                <a:latin typeface="+mn-ea"/>
              </a:rPr>
              <a:t>元・千葉県がんセンターの麻酔科医。センター内の様々な問題を告発した</a:t>
            </a:r>
            <a:r>
              <a:rPr lang="ja-JP" altLang="en-US" sz="2400" dirty="0" smtClean="0">
                <a:latin typeface="+mn-ea"/>
              </a:rPr>
              <a:t>ところパワーハラスメントにあい、退職。</a:t>
            </a:r>
            <a:endParaRPr lang="en-US" altLang="ja-JP" sz="2400" dirty="0" smtClean="0">
              <a:latin typeface="+mn-ea"/>
            </a:endParaRPr>
          </a:p>
          <a:p>
            <a:endParaRPr kumimoji="1" lang="en-US" altLang="ja-JP" sz="2400" dirty="0" smtClean="0">
              <a:latin typeface="+mn-ea"/>
            </a:endParaRPr>
          </a:p>
          <a:p>
            <a:r>
              <a:rPr lang="ja-JP" altLang="en-US" sz="2400" dirty="0" smtClean="0">
                <a:latin typeface="+mn-ea"/>
              </a:rPr>
              <a:t>パワーハラスメントに対して、千葉県を相手に国家賠償法に基づく損害賠償請求訴訟をおこなっている。地裁・</a:t>
            </a:r>
            <a:r>
              <a:rPr kumimoji="1" lang="ja-JP" altLang="en-US" sz="2400" dirty="0" smtClean="0">
                <a:latin typeface="+mn-ea"/>
              </a:rPr>
              <a:t>高裁とも勝訴。現在、千葉県がんセンターが上告中。</a:t>
            </a:r>
            <a:endParaRPr kumimoji="1" lang="en-US" altLang="ja-JP" sz="2400" dirty="0" smtClean="0">
              <a:latin typeface="+mn-ea"/>
            </a:endParaRPr>
          </a:p>
          <a:p>
            <a:endParaRPr lang="en-US" altLang="ja-JP" sz="2400" dirty="0" smtClean="0">
              <a:latin typeface="+mn-ea"/>
            </a:endParaRPr>
          </a:p>
          <a:p>
            <a:r>
              <a:rPr lang="ja-JP" altLang="en-US" sz="2400" dirty="0" smtClean="0">
                <a:latin typeface="+mn-ea"/>
              </a:rPr>
              <a:t>千葉県がんセンターの案件を公益通報として厚生労働省に報告するも、対応されなかった経験を</a:t>
            </a:r>
            <a:r>
              <a:rPr lang="ja-JP" altLang="en-US" sz="2400" dirty="0">
                <a:latin typeface="+mn-ea"/>
              </a:rPr>
              <a:t>ふまえ</a:t>
            </a:r>
            <a:r>
              <a:rPr lang="ja-JP" altLang="en-US" sz="2400" dirty="0" smtClean="0">
                <a:latin typeface="+mn-ea"/>
              </a:rPr>
              <a:t>、公益通報者保護法の改正を訴えている。</a:t>
            </a:r>
            <a:endParaRPr lang="en-US" altLang="ja-JP" sz="2400" dirty="0" smtClean="0">
              <a:latin typeface="+mn-ea"/>
            </a:endParaRPr>
          </a:p>
          <a:p>
            <a:endParaRPr lang="en-US" altLang="ja-JP" sz="2400" dirty="0" smtClean="0">
              <a:latin typeface="+mn-ea"/>
            </a:endParaRPr>
          </a:p>
          <a:p>
            <a:r>
              <a:rPr lang="ja-JP" altLang="en-US" sz="2400" dirty="0" smtClean="0">
                <a:latin typeface="+mn-ea"/>
              </a:rPr>
              <a:t>千葉県では就職先がないので、長野県に勤務医として出張中。</a:t>
            </a:r>
            <a:endParaRPr kumimoji="1" lang="ja-JP" altLang="en-US" sz="2400" dirty="0">
              <a:latin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5" name="タイトル 4"/>
          <p:cNvSpPr>
            <a:spLocks noGrp="1"/>
          </p:cNvSpPr>
          <p:nvPr>
            <p:ph type="title"/>
          </p:nvPr>
        </p:nvSpPr>
        <p:spPr>
          <a:xfrm>
            <a:off x="457200" y="0"/>
            <a:ext cx="8229600" cy="1143000"/>
          </a:xfrm>
        </p:spPr>
        <p:txBody>
          <a:bodyPr/>
          <a:lstStyle/>
          <a:p>
            <a:r>
              <a:rPr lang="ja-JP" altLang="en-US" dirty="0" smtClean="0"/>
              <a:t>千葉県がんセンターの問題</a:t>
            </a:r>
            <a:endParaRPr lang="ja-JP" altLang="en-US" dirty="0"/>
          </a:p>
        </p:txBody>
      </p:sp>
      <p:sp>
        <p:nvSpPr>
          <p:cNvPr id="7" name="テキスト ボックス 6"/>
          <p:cNvSpPr txBox="1"/>
          <p:nvPr/>
        </p:nvSpPr>
        <p:spPr>
          <a:xfrm>
            <a:off x="633046" y="1013465"/>
            <a:ext cx="8053753" cy="5201424"/>
          </a:xfrm>
          <a:prstGeom prst="rect">
            <a:avLst/>
          </a:prstGeom>
          <a:noFill/>
        </p:spPr>
        <p:txBody>
          <a:bodyPr wrap="square" rtlCol="0">
            <a:spAutoFit/>
          </a:bodyPr>
          <a:lstStyle/>
          <a:p>
            <a:pPr algn="ctr"/>
            <a:r>
              <a:rPr kumimoji="1" lang="ja-JP" altLang="en-US" sz="2400" dirty="0" smtClean="0">
                <a:latin typeface="+mn-ea"/>
              </a:rPr>
              <a:t>新聞記事などで報道されていること</a:t>
            </a:r>
            <a:endParaRPr kumimoji="1" lang="en-US" altLang="ja-JP" sz="2400" dirty="0" smtClean="0">
              <a:latin typeface="+mn-ea"/>
            </a:endParaRPr>
          </a:p>
          <a:p>
            <a:endParaRPr lang="en-US" altLang="ja-JP" sz="2400" dirty="0" smtClean="0">
              <a:latin typeface="+mn-ea"/>
            </a:endParaRPr>
          </a:p>
          <a:p>
            <a:r>
              <a:rPr kumimoji="1" lang="ja-JP" altLang="en-US" sz="2400" dirty="0" smtClean="0">
                <a:latin typeface="+mn-ea"/>
              </a:rPr>
              <a:t>１．歯科医師の無資格麻酔</a:t>
            </a:r>
            <a:endParaRPr kumimoji="1" lang="en-US" altLang="ja-JP" sz="2400" dirty="0" smtClean="0">
              <a:latin typeface="+mn-ea"/>
            </a:endParaRPr>
          </a:p>
          <a:p>
            <a:endParaRPr kumimoji="1" lang="en-US" altLang="ja-JP" sz="2400" dirty="0" smtClean="0">
              <a:latin typeface="+mn-ea"/>
            </a:endParaRPr>
          </a:p>
          <a:p>
            <a:r>
              <a:rPr lang="ja-JP" altLang="en-US" sz="2000" u="sng" dirty="0" smtClean="0">
                <a:latin typeface="+mn-ea"/>
              </a:rPr>
              <a:t>男性歯科医師</a:t>
            </a:r>
            <a:r>
              <a:rPr lang="en-US" altLang="ja-JP" sz="2000" u="sng" dirty="0" smtClean="0">
                <a:latin typeface="+mn-ea"/>
              </a:rPr>
              <a:t>1</a:t>
            </a:r>
            <a:r>
              <a:rPr lang="ja-JP" altLang="en-US" sz="2000" u="sng" dirty="0" smtClean="0">
                <a:latin typeface="+mn-ea"/>
              </a:rPr>
              <a:t>名</a:t>
            </a:r>
            <a:r>
              <a:rPr lang="ja-JP" altLang="en-US" sz="2000" dirty="0" smtClean="0">
                <a:latin typeface="+mn-ea"/>
              </a:rPr>
              <a:t>が、研修登録をせずに、歯科医師には担当できない高難度の麻酔を担当していた。また、患者に対し、歯科医師が研修目的に麻酔を担当する説明がなかった</a:t>
            </a:r>
            <a:r>
              <a:rPr lang="ja-JP" altLang="en-US" sz="2400" dirty="0" smtClean="0">
                <a:latin typeface="+mn-ea"/>
              </a:rPr>
              <a:t>。</a:t>
            </a:r>
            <a:endParaRPr lang="en-US" altLang="ja-JP" sz="2400" dirty="0" smtClean="0">
              <a:latin typeface="+mn-ea"/>
            </a:endParaRPr>
          </a:p>
          <a:p>
            <a:r>
              <a:rPr kumimoji="1" lang="ja-JP" altLang="en-US" sz="2000" u="sng" dirty="0" smtClean="0">
                <a:latin typeface="+mn-ea"/>
              </a:rPr>
              <a:t>男性歯科医師１名と手術管理部部長</a:t>
            </a:r>
            <a:r>
              <a:rPr kumimoji="1" lang="ja-JP" altLang="en-US" sz="2000" dirty="0" smtClean="0">
                <a:latin typeface="+mn-ea"/>
              </a:rPr>
              <a:t>が書類送検され、</a:t>
            </a:r>
            <a:r>
              <a:rPr kumimoji="1" lang="ja-JP" altLang="en-US" sz="2000" b="1" dirty="0" smtClean="0">
                <a:solidFill>
                  <a:srgbClr val="FF0000"/>
                </a:solidFill>
                <a:latin typeface="+mn-ea"/>
              </a:rPr>
              <a:t>起訴猶予</a:t>
            </a:r>
            <a:r>
              <a:rPr kumimoji="1" lang="ja-JP" altLang="en-US" sz="2000" dirty="0" smtClean="0">
                <a:latin typeface="+mn-ea"/>
              </a:rPr>
              <a:t>となった。</a:t>
            </a:r>
            <a:endParaRPr kumimoji="1" lang="en-US" altLang="ja-JP" sz="2000" dirty="0" smtClean="0">
              <a:latin typeface="+mn-ea"/>
            </a:endParaRPr>
          </a:p>
          <a:p>
            <a:endParaRPr lang="en-US" altLang="ja-JP" sz="2400" dirty="0" smtClean="0">
              <a:latin typeface="+mn-ea"/>
            </a:endParaRPr>
          </a:p>
          <a:p>
            <a:r>
              <a:rPr kumimoji="1" lang="ja-JP" altLang="en-US" sz="2400" dirty="0" smtClean="0">
                <a:latin typeface="+mn-ea"/>
              </a:rPr>
              <a:t>２．膵臓癌の腹腔鏡</a:t>
            </a:r>
            <a:r>
              <a:rPr lang="ja-JP" altLang="en-US" sz="2400" dirty="0" smtClean="0">
                <a:latin typeface="+mn-ea"/>
              </a:rPr>
              <a:t>手術</a:t>
            </a:r>
            <a:r>
              <a:rPr kumimoji="1" lang="ja-JP" altLang="en-US" sz="2400" dirty="0" smtClean="0">
                <a:latin typeface="+mn-ea"/>
              </a:rPr>
              <a:t>で複数の死亡事故が出ている</a:t>
            </a:r>
            <a:endParaRPr kumimoji="1" lang="en-US" altLang="ja-JP" sz="2400" dirty="0" smtClean="0">
              <a:latin typeface="+mn-ea"/>
            </a:endParaRPr>
          </a:p>
          <a:p>
            <a:endParaRPr lang="en-US" altLang="ja-JP" sz="2400" dirty="0" smtClean="0">
              <a:latin typeface="+mn-ea"/>
            </a:endParaRPr>
          </a:p>
          <a:p>
            <a:r>
              <a:rPr kumimoji="1" lang="ja-JP" altLang="en-US" sz="2000" dirty="0" smtClean="0">
                <a:latin typeface="+mn-ea"/>
              </a:rPr>
              <a:t>まだ、保険診療が認められていない膵頭十二指腸切除術を腹腔鏡で行い、術後死亡した患者が複数存在する。また、その医療費を違う術式で請求（不正請求）していた疑いが持たれている。</a:t>
            </a:r>
            <a:endParaRPr kumimoji="1" lang="ja-JP" altLang="en-US" sz="2000" dirty="0">
              <a:latin typeface="+mn-ea"/>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0672"/>
            <a:ext cx="8229600" cy="1143000"/>
          </a:xfrm>
        </p:spPr>
        <p:txBody>
          <a:bodyPr/>
          <a:lstStyle/>
          <a:p>
            <a:r>
              <a:rPr lang="ja-JP" altLang="en-US" dirty="0" smtClean="0"/>
              <a:t>実際に何が起こっていたか</a:t>
            </a:r>
            <a:endParaRPr lang="ja-JP" altLang="en-US" dirty="0"/>
          </a:p>
        </p:txBody>
      </p:sp>
      <p:sp>
        <p:nvSpPr>
          <p:cNvPr id="3" name="テキスト ボックス 2"/>
          <p:cNvSpPr txBox="1"/>
          <p:nvPr/>
        </p:nvSpPr>
        <p:spPr>
          <a:xfrm>
            <a:off x="1633646" y="2629646"/>
            <a:ext cx="5771132" cy="1077218"/>
          </a:xfrm>
          <a:prstGeom prst="rect">
            <a:avLst/>
          </a:prstGeom>
          <a:noFill/>
        </p:spPr>
        <p:txBody>
          <a:bodyPr wrap="none" rtlCol="0">
            <a:spAutoFit/>
          </a:bodyPr>
          <a:lstStyle/>
          <a:p>
            <a:pPr algn="ctr"/>
            <a:r>
              <a:rPr kumimoji="1" lang="ja-JP" altLang="en-US" sz="3200" dirty="0" smtClean="0">
                <a:latin typeface="+mn-ea"/>
              </a:rPr>
              <a:t>報道されているのは、</a:t>
            </a:r>
            <a:endParaRPr kumimoji="1" lang="en-US" altLang="ja-JP" sz="3200" dirty="0" smtClean="0">
              <a:latin typeface="+mn-ea"/>
            </a:endParaRPr>
          </a:p>
          <a:p>
            <a:pPr algn="ctr"/>
            <a:r>
              <a:rPr kumimoji="1" lang="ja-JP" altLang="en-US" sz="3200" dirty="0" smtClean="0">
                <a:latin typeface="+mn-ea"/>
              </a:rPr>
              <a:t>ほんの一部の出来事にすぎない</a:t>
            </a:r>
            <a:endParaRPr kumimoji="1" lang="ja-JP" altLang="en-US" sz="3200" dirty="0">
              <a:latin typeface="+mn-ea"/>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34003" y="0"/>
            <a:ext cx="8229600" cy="1143000"/>
          </a:xfrm>
        </p:spPr>
        <p:txBody>
          <a:bodyPr/>
          <a:lstStyle/>
          <a:p>
            <a:r>
              <a:rPr lang="ja-JP" altLang="en-US" dirty="0" smtClean="0"/>
              <a:t>実際の現場では</a:t>
            </a:r>
            <a:r>
              <a:rPr lang="en-US" altLang="ja-JP" dirty="0" smtClean="0"/>
              <a:t>…</a:t>
            </a:r>
            <a:endParaRPr lang="ja-JP" altLang="en-US" dirty="0"/>
          </a:p>
        </p:txBody>
      </p:sp>
      <p:sp>
        <p:nvSpPr>
          <p:cNvPr id="3" name="テキスト ボックス 2"/>
          <p:cNvSpPr txBox="1"/>
          <p:nvPr/>
        </p:nvSpPr>
        <p:spPr>
          <a:xfrm>
            <a:off x="356720" y="1143000"/>
            <a:ext cx="8584166" cy="4893647"/>
          </a:xfrm>
          <a:prstGeom prst="rect">
            <a:avLst/>
          </a:prstGeom>
          <a:noFill/>
        </p:spPr>
        <p:txBody>
          <a:bodyPr wrap="square" rtlCol="0">
            <a:spAutoFit/>
          </a:bodyPr>
          <a:lstStyle/>
          <a:p>
            <a:r>
              <a:rPr kumimoji="1" lang="ja-JP" altLang="en-US" sz="2400" dirty="0" smtClean="0">
                <a:latin typeface="+mn-ea"/>
              </a:rPr>
              <a:t>１．歯科医師の医科麻酔研修が長年違法な形で行われ、歯科</a:t>
            </a:r>
            <a:endParaRPr kumimoji="1" lang="en-US" altLang="ja-JP" sz="2400" dirty="0" smtClean="0">
              <a:latin typeface="+mn-ea"/>
            </a:endParaRPr>
          </a:p>
          <a:p>
            <a:r>
              <a:rPr kumimoji="1" lang="ja-JP" altLang="en-US" sz="2400" dirty="0" smtClean="0">
                <a:latin typeface="+mn-ea"/>
              </a:rPr>
              <a:t>医師が担当した</a:t>
            </a:r>
            <a:r>
              <a:rPr lang="ja-JP" altLang="en-US" sz="2400" dirty="0" smtClean="0">
                <a:latin typeface="+mn-ea"/>
              </a:rPr>
              <a:t>麻酔で、医療事故事故が発生。中には術中心停止し、植物状態になった患者も存在。</a:t>
            </a:r>
            <a:endParaRPr lang="en-US" altLang="ja-JP" sz="2400" dirty="0" smtClean="0">
              <a:latin typeface="+mn-ea"/>
            </a:endParaRPr>
          </a:p>
          <a:p>
            <a:endParaRPr lang="en-US" altLang="ja-JP" sz="2400" dirty="0" smtClean="0">
              <a:latin typeface="+mn-ea"/>
            </a:endParaRPr>
          </a:p>
          <a:p>
            <a:r>
              <a:rPr lang="en-US" altLang="ja-JP" sz="2400" dirty="0" smtClean="0">
                <a:latin typeface="+mn-ea"/>
              </a:rPr>
              <a:t>→</a:t>
            </a:r>
            <a:r>
              <a:rPr lang="ja-JP" altLang="en-US" sz="2400" dirty="0" smtClean="0">
                <a:latin typeface="+mn-ea"/>
              </a:rPr>
              <a:t>違法な研修を行っていたのは、起訴された歯科医師だけでなく</a:t>
            </a:r>
            <a:r>
              <a:rPr lang="ja-JP" altLang="en-US" sz="2400" u="sng" dirty="0" smtClean="0">
                <a:latin typeface="+mn-ea"/>
              </a:rPr>
              <a:t>すべての歯科医師</a:t>
            </a:r>
            <a:r>
              <a:rPr lang="en-US" altLang="ja-JP" sz="2400" b="1" u="sng" dirty="0" smtClean="0">
                <a:solidFill>
                  <a:srgbClr val="FF0000"/>
                </a:solidFill>
                <a:latin typeface="+mn-ea"/>
              </a:rPr>
              <a:t>4</a:t>
            </a:r>
            <a:r>
              <a:rPr lang="ja-JP" altLang="en-US" sz="2400" b="1" u="sng" dirty="0" smtClean="0">
                <a:latin typeface="+mn-ea"/>
              </a:rPr>
              <a:t>名</a:t>
            </a:r>
            <a:r>
              <a:rPr lang="ja-JP" altLang="en-US" sz="2400" dirty="0" smtClean="0">
                <a:latin typeface="+mn-ea"/>
              </a:rPr>
              <a:t>。また全員が、研修方法がガイドライン違反であることを認識していた。</a:t>
            </a:r>
            <a:endParaRPr lang="en-US" altLang="ja-JP" sz="2400" dirty="0" smtClean="0">
              <a:latin typeface="+mn-ea"/>
            </a:endParaRPr>
          </a:p>
          <a:p>
            <a:endParaRPr kumimoji="1" lang="en-US" altLang="ja-JP" sz="2400" dirty="0" smtClean="0">
              <a:latin typeface="+mn-ea"/>
            </a:endParaRPr>
          </a:p>
          <a:p>
            <a:r>
              <a:rPr lang="ja-JP" altLang="en-US" sz="2400" dirty="0" smtClean="0">
                <a:latin typeface="+mn-ea"/>
              </a:rPr>
              <a:t>２．消化器外科の様々な手術（開腹手術や腹腔鏡手術を合わせて）で術後出血や、重篤な縫合不全による早期の再手術が</a:t>
            </a:r>
            <a:r>
              <a:rPr kumimoji="1" lang="ja-JP" altLang="en-US" sz="2400" dirty="0" smtClean="0">
                <a:latin typeface="+mn-ea"/>
              </a:rPr>
              <a:t>多発</a:t>
            </a:r>
            <a:r>
              <a:rPr lang="ja-JP" altLang="en-US" sz="2400" dirty="0" smtClean="0">
                <a:latin typeface="+mn-ea"/>
              </a:rPr>
              <a:t>していた。</a:t>
            </a:r>
            <a:endParaRPr kumimoji="1" lang="en-US" altLang="ja-JP" sz="2400" dirty="0" smtClean="0">
              <a:latin typeface="+mn-ea"/>
            </a:endParaRPr>
          </a:p>
          <a:p>
            <a:endParaRPr lang="en-US" altLang="ja-JP" sz="2400" dirty="0" smtClean="0">
              <a:latin typeface="+mn-ea"/>
            </a:endParaRPr>
          </a:p>
          <a:p>
            <a:r>
              <a:rPr kumimoji="1" lang="en-US" altLang="ja-JP" sz="2400" dirty="0" smtClean="0">
                <a:latin typeface="+mn-ea"/>
              </a:rPr>
              <a:t>→</a:t>
            </a:r>
            <a:r>
              <a:rPr kumimoji="1" lang="ja-JP" altLang="en-US" sz="2400" dirty="0" smtClean="0">
                <a:latin typeface="+mn-ea"/>
              </a:rPr>
              <a:t>膵臓癌の</a:t>
            </a:r>
            <a:r>
              <a:rPr lang="ja-JP" altLang="en-US" sz="2400" dirty="0" smtClean="0">
                <a:latin typeface="+mn-ea"/>
              </a:rPr>
              <a:t>腹腔鏡手術の術後死亡</a:t>
            </a:r>
            <a:r>
              <a:rPr kumimoji="1" lang="ja-JP" altLang="en-US" sz="2400" dirty="0" smtClean="0">
                <a:latin typeface="+mn-ea"/>
              </a:rPr>
              <a:t>はその</a:t>
            </a:r>
            <a:r>
              <a:rPr lang="ja-JP" altLang="en-US" sz="2400" dirty="0" smtClean="0">
                <a:latin typeface="+mn-ea"/>
              </a:rPr>
              <a:t>中</a:t>
            </a:r>
            <a:r>
              <a:rPr kumimoji="1" lang="ja-JP" altLang="en-US" sz="2400" dirty="0" smtClean="0">
                <a:latin typeface="+mn-ea"/>
              </a:rPr>
              <a:t>の１例にすぎない</a:t>
            </a:r>
            <a:endParaRPr kumimoji="1" lang="ja-JP" altLang="en-US" sz="2400" dirty="0">
              <a:latin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0"/>
            <a:ext cx="8229600" cy="1143000"/>
          </a:xfrm>
        </p:spPr>
        <p:txBody>
          <a:bodyPr/>
          <a:lstStyle/>
          <a:p>
            <a:r>
              <a:rPr lang="ja-JP" altLang="en-US" dirty="0" smtClean="0"/>
              <a:t>歯科医師の医療行為</a:t>
            </a:r>
            <a:endParaRPr lang="ja-JP" altLang="en-US" dirty="0"/>
          </a:p>
        </p:txBody>
      </p:sp>
      <p:sp>
        <p:nvSpPr>
          <p:cNvPr id="3" name="テキスト ボックス 2"/>
          <p:cNvSpPr txBox="1"/>
          <p:nvPr/>
        </p:nvSpPr>
        <p:spPr>
          <a:xfrm>
            <a:off x="457201" y="1112856"/>
            <a:ext cx="8229600" cy="4893647"/>
          </a:xfrm>
          <a:prstGeom prst="rect">
            <a:avLst/>
          </a:prstGeom>
          <a:noFill/>
        </p:spPr>
        <p:txBody>
          <a:bodyPr wrap="square" rtlCol="0">
            <a:spAutoFit/>
          </a:bodyPr>
          <a:lstStyle/>
          <a:p>
            <a:r>
              <a:rPr lang="ja-JP" altLang="en-US" sz="2400" dirty="0" smtClean="0">
                <a:latin typeface="+mn-ea"/>
              </a:rPr>
              <a:t>医師法第</a:t>
            </a:r>
            <a:r>
              <a:rPr lang="en-US" sz="2400" dirty="0" smtClean="0">
                <a:latin typeface="+mn-ea"/>
              </a:rPr>
              <a:t>17</a:t>
            </a:r>
            <a:r>
              <a:rPr lang="ja-JP" altLang="en-US" sz="2400" dirty="0" smtClean="0">
                <a:latin typeface="+mn-ea"/>
              </a:rPr>
              <a:t>条で、「医師でなければ医業をなしてはならない」と定められており、</a:t>
            </a:r>
            <a:r>
              <a:rPr kumimoji="1" lang="ja-JP" altLang="en-US" sz="2400" dirty="0" smtClean="0">
                <a:latin typeface="+mn-ea"/>
              </a:rPr>
              <a:t>歯科医師の医療行為は禁止されている。</a:t>
            </a:r>
            <a:endParaRPr kumimoji="1" lang="en-US" altLang="ja-JP" sz="2400" dirty="0" smtClean="0">
              <a:latin typeface="+mn-ea"/>
            </a:endParaRPr>
          </a:p>
          <a:p>
            <a:endParaRPr lang="en-US" altLang="ja-JP" sz="2400" dirty="0" smtClean="0">
              <a:latin typeface="+mn-ea"/>
            </a:endParaRPr>
          </a:p>
          <a:p>
            <a:r>
              <a:rPr lang="ja-JP" altLang="en-US" sz="2400" dirty="0" smtClean="0">
                <a:latin typeface="+mn-ea"/>
              </a:rPr>
              <a:t>2</a:t>
            </a:r>
            <a:r>
              <a:rPr lang="en-US" altLang="ja-JP" sz="2400" dirty="0" smtClean="0">
                <a:latin typeface="+mn-ea"/>
              </a:rPr>
              <a:t>002</a:t>
            </a:r>
            <a:r>
              <a:rPr lang="ja-JP" altLang="en-US" sz="2400" dirty="0" smtClean="0">
                <a:latin typeface="+mn-ea"/>
              </a:rPr>
              <a:t>年</a:t>
            </a:r>
            <a:r>
              <a:rPr kumimoji="1" lang="ja-JP" altLang="en-US" sz="2400" dirty="0" smtClean="0">
                <a:latin typeface="+mn-ea"/>
              </a:rPr>
              <a:t>、歯科医師が市立札幌救急医療センターで勤務し、医療行為を行っているという</a:t>
            </a:r>
            <a:r>
              <a:rPr lang="ja-JP" altLang="en-US" sz="2400" dirty="0" smtClean="0">
                <a:latin typeface="+mn-ea"/>
              </a:rPr>
              <a:t>記事</a:t>
            </a:r>
            <a:r>
              <a:rPr kumimoji="1" lang="ja-JP" altLang="en-US" sz="2400" dirty="0" smtClean="0">
                <a:latin typeface="+mn-ea"/>
              </a:rPr>
              <a:t>が掲載された。患者には、歯科医師が医療行為をおこなっているとは知らされておらず、歯科医師や、救急医療センターの責任者の医師</a:t>
            </a:r>
            <a:r>
              <a:rPr lang="ja-JP" altLang="en-US" sz="2400" dirty="0" smtClean="0">
                <a:latin typeface="+mn-ea"/>
              </a:rPr>
              <a:t>が医師法違反に問われた。最高裁判所で、責任者医師の罰金刑６万円が確定した。</a:t>
            </a:r>
            <a:endParaRPr lang="en-US" altLang="ja-JP" sz="2400" dirty="0" smtClean="0">
              <a:latin typeface="+mn-ea"/>
            </a:endParaRPr>
          </a:p>
          <a:p>
            <a:endParaRPr kumimoji="1" lang="en-US" altLang="ja-JP" sz="2400" dirty="0" smtClean="0">
              <a:latin typeface="+mn-ea"/>
            </a:endParaRPr>
          </a:p>
          <a:p>
            <a:r>
              <a:rPr lang="ja-JP" altLang="en-US" sz="2400" dirty="0" smtClean="0">
                <a:latin typeface="+mn-ea"/>
              </a:rPr>
              <a:t>実は、それまで、歯科医師が、研修と名目で救急救命センターや麻酔科で日常的に医療行為をおこなっており、この事件をきっかけに、救急や麻酔科での研修ガイドラインが作成された。</a:t>
            </a:r>
            <a:endParaRPr lang="en-US" altLang="ja-JP" sz="2400" dirty="0" smtClean="0">
              <a:latin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72362" y="0"/>
            <a:ext cx="8229600" cy="1143000"/>
          </a:xfrm>
        </p:spPr>
        <p:txBody>
          <a:bodyPr/>
          <a:lstStyle/>
          <a:p>
            <a:r>
              <a:rPr lang="ja-JP" altLang="en-US" dirty="0" smtClean="0"/>
              <a:t>歯科医師の医療行為（２）</a:t>
            </a:r>
            <a:endParaRPr lang="ja-JP" altLang="en-US" dirty="0"/>
          </a:p>
        </p:txBody>
      </p:sp>
      <p:sp>
        <p:nvSpPr>
          <p:cNvPr id="3" name="テキスト ボックス 2"/>
          <p:cNvSpPr txBox="1"/>
          <p:nvPr/>
        </p:nvSpPr>
        <p:spPr>
          <a:xfrm>
            <a:off x="672362" y="1483830"/>
            <a:ext cx="7997079" cy="4154983"/>
          </a:xfrm>
          <a:prstGeom prst="rect">
            <a:avLst/>
          </a:prstGeom>
          <a:noFill/>
        </p:spPr>
        <p:txBody>
          <a:bodyPr wrap="square" rtlCol="0">
            <a:spAutoFit/>
          </a:bodyPr>
          <a:lstStyle/>
          <a:p>
            <a:r>
              <a:rPr kumimoji="1" lang="ja-JP" altLang="en-US" sz="2400" dirty="0" smtClean="0">
                <a:latin typeface="+mn-ea"/>
              </a:rPr>
              <a:t>旧「歯科医師の医科麻酔研修のガイドライン」は</a:t>
            </a:r>
            <a:r>
              <a:rPr lang="en-US" altLang="ja-JP" sz="2400" dirty="0" smtClean="0">
                <a:latin typeface="+mn-ea"/>
              </a:rPr>
              <a:t>2002</a:t>
            </a:r>
            <a:r>
              <a:rPr lang="ja-JP" altLang="en-US" sz="2400" dirty="0" smtClean="0">
                <a:latin typeface="+mn-ea"/>
              </a:rPr>
              <a:t>年７月</a:t>
            </a:r>
            <a:r>
              <a:rPr lang="en-US" altLang="ja-JP" sz="2400" dirty="0" smtClean="0">
                <a:latin typeface="+mn-ea"/>
              </a:rPr>
              <a:t>10</a:t>
            </a:r>
            <a:r>
              <a:rPr lang="ja-JP" altLang="en-US" sz="2400" dirty="0" smtClean="0">
                <a:latin typeface="+mn-ea"/>
              </a:rPr>
              <a:t>日に通知された。</a:t>
            </a:r>
            <a:endParaRPr lang="en-US" altLang="ja-JP" sz="2400" dirty="0" smtClean="0">
              <a:latin typeface="+mn-ea"/>
            </a:endParaRPr>
          </a:p>
          <a:p>
            <a:endParaRPr kumimoji="1" lang="en-US" altLang="ja-JP" sz="2400" dirty="0" smtClean="0">
              <a:latin typeface="+mn-ea"/>
            </a:endParaRPr>
          </a:p>
          <a:p>
            <a:r>
              <a:rPr kumimoji="1" lang="en-US" altLang="ja-JP" sz="2400" dirty="0" smtClean="0">
                <a:latin typeface="+mn-ea"/>
              </a:rPr>
              <a:t>2006</a:t>
            </a:r>
            <a:r>
              <a:rPr kumimoji="1" lang="ja-JP" altLang="en-US" sz="2400" dirty="0" smtClean="0">
                <a:latin typeface="+mn-ea"/>
              </a:rPr>
              <a:t>年、三井記念病院で、歯科医師の担当した麻酔で患者が術中心停止し、死亡。</a:t>
            </a:r>
            <a:r>
              <a:rPr lang="ja-JP" altLang="en-US" sz="2400" dirty="0" smtClean="0">
                <a:latin typeface="+mn-ea"/>
              </a:rPr>
              <a:t>保健所に匿名で内部告発があり、立ち入り調査が入った。</a:t>
            </a:r>
            <a:endParaRPr lang="en-US" altLang="ja-JP" sz="2400" dirty="0" smtClean="0">
              <a:latin typeface="+mn-ea"/>
            </a:endParaRPr>
          </a:p>
          <a:p>
            <a:endParaRPr lang="en-US" altLang="ja-JP" sz="2400" dirty="0" smtClean="0">
              <a:latin typeface="+mn-ea"/>
            </a:endParaRPr>
          </a:p>
          <a:p>
            <a:r>
              <a:rPr lang="ja-JP" altLang="en-US" sz="2400" dirty="0" smtClean="0">
                <a:latin typeface="+mn-ea"/>
              </a:rPr>
              <a:t>その後の第三者委員会の調査で、ガイドラインを全く守っていなかったことが判明</a:t>
            </a:r>
            <a:endParaRPr lang="en-US" altLang="ja-JP" sz="2400" dirty="0" smtClean="0">
              <a:latin typeface="+mn-ea"/>
            </a:endParaRPr>
          </a:p>
          <a:p>
            <a:endParaRPr lang="en-US" altLang="ja-JP" sz="2400" dirty="0" smtClean="0">
              <a:latin typeface="+mn-ea"/>
            </a:endParaRPr>
          </a:p>
          <a:p>
            <a:r>
              <a:rPr lang="en-US" altLang="ja-JP" sz="2400" dirty="0" smtClean="0">
                <a:latin typeface="+mn-ea"/>
              </a:rPr>
              <a:t>2009</a:t>
            </a:r>
            <a:r>
              <a:rPr lang="ja-JP" altLang="en-US" sz="2400" dirty="0" smtClean="0">
                <a:latin typeface="+mn-ea"/>
              </a:rPr>
              <a:t>年</a:t>
            </a:r>
            <a:r>
              <a:rPr lang="en-US" altLang="ja-JP" sz="2400" dirty="0" smtClean="0">
                <a:latin typeface="+mn-ea"/>
              </a:rPr>
              <a:t>4</a:t>
            </a:r>
            <a:r>
              <a:rPr lang="ja-JP" altLang="en-US" sz="2400" dirty="0" smtClean="0">
                <a:latin typeface="+mn-ea"/>
              </a:rPr>
              <a:t>月</a:t>
            </a:r>
            <a:r>
              <a:rPr lang="en-US" altLang="ja-JP" sz="2400" dirty="0" smtClean="0">
                <a:latin typeface="+mn-ea"/>
              </a:rPr>
              <a:t>1</a:t>
            </a:r>
            <a:r>
              <a:rPr lang="ja-JP" altLang="en-US" sz="2400" dirty="0" smtClean="0">
                <a:latin typeface="+mn-ea"/>
              </a:rPr>
              <a:t>日より厳格な新ガイドラインに変更</a:t>
            </a:r>
            <a:endParaRPr lang="en-US" altLang="ja-JP" sz="2400" dirty="0" smtClean="0">
              <a:latin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31104"/>
            <a:ext cx="8229600" cy="1143000"/>
          </a:xfrm>
        </p:spPr>
        <p:txBody>
          <a:bodyPr/>
          <a:lstStyle/>
          <a:p>
            <a:r>
              <a:rPr lang="ja-JP" altLang="en-US" dirty="0" smtClean="0"/>
              <a:t>新ガイドラインの要点</a:t>
            </a:r>
            <a:endParaRPr lang="ja-JP" altLang="en-US" dirty="0"/>
          </a:p>
        </p:txBody>
      </p:sp>
      <p:sp>
        <p:nvSpPr>
          <p:cNvPr id="3" name="テキスト ボックス 2"/>
          <p:cNvSpPr txBox="1"/>
          <p:nvPr/>
        </p:nvSpPr>
        <p:spPr>
          <a:xfrm>
            <a:off x="700634" y="1692038"/>
            <a:ext cx="7742733" cy="3416320"/>
          </a:xfrm>
          <a:prstGeom prst="rect">
            <a:avLst/>
          </a:prstGeom>
          <a:noFill/>
        </p:spPr>
        <p:txBody>
          <a:bodyPr wrap="square" rtlCol="0">
            <a:spAutoFit/>
          </a:bodyPr>
          <a:lstStyle/>
          <a:p>
            <a:pPr algn="ctr"/>
            <a:r>
              <a:rPr lang="ja-JP" altLang="en-US" sz="2400" dirty="0" smtClean="0"/>
              <a:t>「歯科医師の医科麻酔科研修のガイドライン」</a:t>
            </a:r>
            <a:endParaRPr lang="en-US" altLang="ja-JP" sz="2400" dirty="0" smtClean="0"/>
          </a:p>
          <a:p>
            <a:endParaRPr lang="en-US" altLang="ja-JP" sz="2400" dirty="0" smtClean="0"/>
          </a:p>
          <a:p>
            <a:r>
              <a:rPr lang="en-US" altLang="ja-JP" sz="2400" dirty="0" smtClean="0"/>
              <a:t>①</a:t>
            </a:r>
            <a:r>
              <a:rPr lang="ja-JP" altLang="en-US" sz="2400" dirty="0" smtClean="0"/>
              <a:t>研修の届け出を必ず出すこと（施設での研修期間を事前登録）</a:t>
            </a:r>
            <a:endParaRPr lang="en-US" altLang="ja-JP" sz="2400" dirty="0" smtClean="0"/>
          </a:p>
          <a:p>
            <a:endParaRPr lang="en-US" altLang="ja-JP" sz="2400" dirty="0" smtClean="0"/>
          </a:p>
          <a:p>
            <a:r>
              <a:rPr lang="en-US" altLang="ja-JP" sz="2400" dirty="0" smtClean="0"/>
              <a:t>②</a:t>
            </a:r>
            <a:r>
              <a:rPr lang="ja-JP" altLang="en-US" sz="2400" dirty="0" smtClean="0"/>
              <a:t>歯科医師が麻酔を研修目的で担当することを、</a:t>
            </a:r>
            <a:r>
              <a:rPr lang="ja-JP" altLang="en-US" sz="2400" u="sng" dirty="0" smtClean="0"/>
              <a:t>指導者である医師の同席の元、</a:t>
            </a:r>
            <a:r>
              <a:rPr lang="ja-JP" altLang="en-US" sz="2400" dirty="0" smtClean="0"/>
              <a:t>患者に説明し文書で同意を得ること</a:t>
            </a:r>
            <a:endParaRPr lang="en-US" altLang="ja-JP" sz="2400" dirty="0" smtClean="0"/>
          </a:p>
          <a:p>
            <a:endParaRPr lang="en-US" altLang="ja-JP" sz="2400" dirty="0" smtClean="0"/>
          </a:p>
          <a:p>
            <a:r>
              <a:rPr lang="en-US" altLang="ja-JP" sz="2400" dirty="0" smtClean="0"/>
              <a:t>③</a:t>
            </a:r>
            <a:r>
              <a:rPr lang="ja-JP" altLang="en-US" sz="2400" dirty="0" smtClean="0"/>
              <a:t>麻酔を受けている患者の安全性が担保されること</a:t>
            </a:r>
            <a:endParaRPr kumimoji="1" lang="ja-JP" altLang="en-US" sz="24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9414"/>
            <a:ext cx="8229600" cy="1143000"/>
          </a:xfrm>
        </p:spPr>
        <p:txBody>
          <a:bodyPr/>
          <a:lstStyle/>
          <a:p>
            <a:r>
              <a:rPr kumimoji="1" lang="ja-JP" altLang="en-US" dirty="0" smtClean="0"/>
              <a:t>ガイドラインの落とし穴</a:t>
            </a:r>
            <a:endParaRPr kumimoji="1" lang="ja-JP" altLang="en-US" dirty="0"/>
          </a:p>
        </p:txBody>
      </p:sp>
      <p:sp>
        <p:nvSpPr>
          <p:cNvPr id="3" name="テキスト ボックス 2"/>
          <p:cNvSpPr txBox="1"/>
          <p:nvPr/>
        </p:nvSpPr>
        <p:spPr>
          <a:xfrm>
            <a:off x="503673" y="3594822"/>
            <a:ext cx="8136654" cy="2677656"/>
          </a:xfrm>
          <a:prstGeom prst="rect">
            <a:avLst/>
          </a:prstGeom>
          <a:noFill/>
        </p:spPr>
        <p:txBody>
          <a:bodyPr wrap="square" rtlCol="0">
            <a:spAutoFit/>
          </a:bodyPr>
          <a:lstStyle/>
          <a:p>
            <a:r>
              <a:rPr kumimoji="1" lang="ja-JP" altLang="en-US" sz="2400" dirty="0" smtClean="0"/>
              <a:t>・歯科医師がガイドライン違反を行っていたとしても、どこからも監査が入らず、また罰則もないため、遵守する意味はない。</a:t>
            </a:r>
            <a:endParaRPr kumimoji="1" lang="en-US" altLang="ja-JP" sz="2400" dirty="0" smtClean="0"/>
          </a:p>
          <a:p>
            <a:r>
              <a:rPr kumimoji="1" lang="ja-JP" altLang="en-US" sz="2400" dirty="0" smtClean="0"/>
              <a:t>・期間限定の研修とされているが、延長可</a:t>
            </a:r>
            <a:endParaRPr kumimoji="1" lang="en-US" altLang="ja-JP" sz="2400" dirty="0" smtClean="0"/>
          </a:p>
          <a:p>
            <a:r>
              <a:rPr lang="ja-JP" altLang="en-US" sz="2400" dirty="0" smtClean="0"/>
              <a:t>→</a:t>
            </a:r>
            <a:r>
              <a:rPr lang="ja-JP" altLang="en-US" sz="2400" dirty="0" smtClean="0">
                <a:solidFill>
                  <a:srgbClr val="FF0000"/>
                </a:solidFill>
              </a:rPr>
              <a:t>半永久的に</a:t>
            </a:r>
            <a:r>
              <a:rPr lang="ja-JP" altLang="en-US" sz="2400" dirty="0">
                <a:solidFill>
                  <a:srgbClr val="FF0000"/>
                </a:solidFill>
              </a:rPr>
              <a:t>研修</a:t>
            </a:r>
            <a:r>
              <a:rPr lang="ja-JP" altLang="en-US" sz="2400" dirty="0" smtClean="0">
                <a:solidFill>
                  <a:srgbClr val="FF0000"/>
                </a:solidFill>
              </a:rPr>
              <a:t>という名目で、歯科医師の免許だけで麻酔科医として勤務可能</a:t>
            </a:r>
            <a:r>
              <a:rPr lang="ja-JP" altLang="en-US" sz="2400" dirty="0" smtClean="0"/>
              <a:t>。このような研修をしているのは日本だけ。</a:t>
            </a:r>
            <a:endParaRPr kumimoji="1" lang="ja-JP" altLang="en-US" sz="2400" dirty="0"/>
          </a:p>
        </p:txBody>
      </p:sp>
      <p:sp>
        <p:nvSpPr>
          <p:cNvPr id="4" name="テキスト ボックス 3"/>
          <p:cNvSpPr txBox="1"/>
          <p:nvPr/>
        </p:nvSpPr>
        <p:spPr>
          <a:xfrm>
            <a:off x="457201" y="1152414"/>
            <a:ext cx="8229599" cy="1200329"/>
          </a:xfrm>
          <a:prstGeom prst="rect">
            <a:avLst/>
          </a:prstGeom>
          <a:noFill/>
        </p:spPr>
        <p:txBody>
          <a:bodyPr wrap="square" rtlCol="0">
            <a:spAutoFit/>
          </a:bodyPr>
          <a:lstStyle/>
          <a:p>
            <a:r>
              <a:rPr kumimoji="1" lang="ja-JP" altLang="en-US" sz="2400" dirty="0" smtClean="0">
                <a:latin typeface="+mn-ea"/>
              </a:rPr>
              <a:t>歯科医師の麻酔研修は、「</a:t>
            </a:r>
            <a:r>
              <a:rPr lang="ja-JP" altLang="en-US" sz="2400" dirty="0" smtClean="0">
                <a:latin typeface="+mn-ea"/>
              </a:rPr>
              <a:t>歯科</a:t>
            </a:r>
            <a:r>
              <a:rPr lang="ja-JP" altLang="en-US" sz="2400" dirty="0">
                <a:latin typeface="+mn-ea"/>
              </a:rPr>
              <a:t>臨床における麻酔</a:t>
            </a:r>
            <a:r>
              <a:rPr lang="ja-JP" altLang="en-US" sz="2400" dirty="0" smtClean="0">
                <a:latin typeface="+mn-ea"/>
              </a:rPr>
              <a:t>管理の</a:t>
            </a:r>
            <a:endParaRPr lang="en-US" altLang="ja-JP" sz="2400" dirty="0" smtClean="0">
              <a:latin typeface="+mn-ea"/>
            </a:endParaRPr>
          </a:p>
          <a:p>
            <a:r>
              <a:rPr lang="ja-JP" altLang="en-US" sz="2400" dirty="0" smtClean="0">
                <a:latin typeface="+mn-ea"/>
              </a:rPr>
              <a:t>安全性や確実性</a:t>
            </a:r>
            <a:r>
              <a:rPr lang="ja-JP" altLang="en-US" sz="2400" dirty="0">
                <a:latin typeface="+mn-ea"/>
              </a:rPr>
              <a:t>を</a:t>
            </a:r>
            <a:r>
              <a:rPr lang="ja-JP" altLang="en-US" sz="2400" dirty="0" smtClean="0">
                <a:latin typeface="+mn-ea"/>
              </a:rPr>
              <a:t>備えた歯科</a:t>
            </a:r>
            <a:r>
              <a:rPr lang="ja-JP" altLang="en-US" sz="2400" dirty="0">
                <a:latin typeface="+mn-ea"/>
              </a:rPr>
              <a:t>医師を育成すること</a:t>
            </a:r>
            <a:r>
              <a:rPr lang="ja-JP" altLang="en-US" sz="2400" dirty="0" smtClean="0">
                <a:latin typeface="+mn-ea"/>
              </a:rPr>
              <a:t>を目的</a:t>
            </a:r>
            <a:r>
              <a:rPr lang="ja-JP" altLang="en-US" sz="2400" dirty="0">
                <a:latin typeface="+mn-ea"/>
              </a:rPr>
              <a:t>とした</a:t>
            </a:r>
            <a:r>
              <a:rPr lang="ja-JP" altLang="en-US" sz="2400" dirty="0" smtClean="0">
                <a:latin typeface="+mn-ea"/>
              </a:rPr>
              <a:t>研修」とされているが</a:t>
            </a:r>
            <a:r>
              <a:rPr lang="en-US" altLang="ja-JP" sz="2400" dirty="0" smtClean="0">
                <a:latin typeface="+mn-ea"/>
              </a:rPr>
              <a:t>…</a:t>
            </a:r>
            <a:endParaRPr kumimoji="1" lang="ja-JP" altLang="en-US" sz="2400" dirty="0">
              <a:latin typeface="+mn-ea"/>
            </a:endParaRPr>
          </a:p>
        </p:txBody>
      </p:sp>
      <p:sp>
        <p:nvSpPr>
          <p:cNvPr id="5" name="下矢印 4"/>
          <p:cNvSpPr/>
          <p:nvPr/>
        </p:nvSpPr>
        <p:spPr>
          <a:xfrm>
            <a:off x="4285622" y="2662813"/>
            <a:ext cx="572756" cy="783772"/>
          </a:xfrm>
          <a:prstGeom prst="down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Tree>
    <p:extLst>
      <p:ext uri="{BB962C8B-B14F-4D97-AF65-F5344CB8AC3E}">
        <p14:creationId xmlns="" xmlns:a="http://schemas.openxmlformats.org/drawingml/2006/main" xmlns:r="http://schemas.openxmlformats.org/officeDocument/2006/relationships" xmlns:p="http://schemas.openxmlformats.org/presentationml/2006/main" xmlns:p14="http://schemas.microsoft.com/office/powerpoint/2010/main" xmlns:mv="urn:schemas-microsoft-com:mac:vml" xmlns:mc="http://schemas.openxmlformats.org/markup-compatibility/2006" val="25579933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みやび">
  <a:themeElements>
    <a:clrScheme name="みやび">
      <a:dk1>
        <a:sysClr val="windowText" lastClr="000000"/>
      </a:dk1>
      <a:lt1>
        <a:sysClr val="window" lastClr="FFFFFF"/>
      </a:lt1>
      <a:dk2>
        <a:srgbClr val="975C1E"/>
      </a:dk2>
      <a:lt2>
        <a:srgbClr val="FFE880"/>
      </a:lt2>
      <a:accent1>
        <a:srgbClr val="E3560E"/>
      </a:accent1>
      <a:accent2>
        <a:srgbClr val="5C5943"/>
      </a:accent2>
      <a:accent3>
        <a:srgbClr val="F1AB3B"/>
      </a:accent3>
      <a:accent4>
        <a:srgbClr val="6D8A16"/>
      </a:accent4>
      <a:accent5>
        <a:srgbClr val="73AAC0"/>
      </a:accent5>
      <a:accent6>
        <a:srgbClr val="3E68AF"/>
      </a:accent6>
      <a:hlink>
        <a:srgbClr val="0000FE"/>
      </a:hlink>
      <a:folHlink>
        <a:srgbClr val="800080"/>
      </a:folHlink>
    </a:clrScheme>
    <a:fontScheme name="みやび">
      <a:majorFont>
        <a:latin typeface="Calibri"/>
        <a:ea typeface=""/>
        <a:cs typeface=""/>
        <a:font script="Jpan" typeface="HGｺﾞｼｯｸE"/>
        <a:font script="Hang" typeface="맑은 고딕"/>
        <a:font script="Hans" typeface="宋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a:ea typeface=""/>
        <a:cs typeface=""/>
        <a:font script="Jpan" typeface="ＭＳ ゴシック"/>
        <a:font script="Hang" typeface="맑은 고딕"/>
        <a:font script="Hans" typeface="黑体"/>
        <a:font script="Hant" typeface="微軟正黑體"/>
        <a:font script="Arab" typeface="Tahoma"/>
        <a:font script="Hebr" typeface="Tahoma"/>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みやび">
      <a:fillStyleLst>
        <a:solidFill>
          <a:schemeClr val="phClr">
            <a:tint val="100000"/>
          </a:schemeClr>
        </a:solidFill>
        <a:gradFill>
          <a:gsLst>
            <a:gs pos="0">
              <a:schemeClr val="phClr">
                <a:tint val="30000"/>
                <a:satMod val="250000"/>
              </a:schemeClr>
            </a:gs>
            <a:gs pos="72000">
              <a:schemeClr val="phClr">
                <a:tint val="75000"/>
                <a:satMod val="210000"/>
              </a:schemeClr>
            </a:gs>
            <a:gs pos="100000">
              <a:schemeClr val="phClr">
                <a:tint val="85000"/>
                <a:satMod val="210000"/>
              </a:schemeClr>
            </a:gs>
          </a:gsLst>
          <a:lin ang="2700000" scaled="1"/>
        </a:gradFill>
        <a:blipFill>
          <a:blip xmlns:r="http://schemas.openxmlformats.org/officeDocument/2006/relationships" r:embed="rId1">
            <a:duotone>
              <a:srgbClr val="FFFFFF"/>
              <a:schemeClr val="phClr">
                <a:tint val="100000"/>
              </a:schemeClr>
            </a:duotone>
          </a:blip>
          <a:tile tx="0" ty="0" sx="80000" sy="85000" flip="none" algn="tl"/>
        </a:blipFill>
      </a:fillStyleLst>
      <a:lnStyleLst>
        <a:ln w="13175" cap="flat" cmpd="sng" algn="ctr">
          <a:solidFill>
            <a:schemeClr val="phClr">
              <a:alpha val="100000"/>
            </a:schemeClr>
          </a:solidFill>
          <a:prstDash val="solid"/>
        </a:ln>
        <a:ln w="19525" cap="flat" cmpd="sng" algn="ctr">
          <a:solidFill>
            <a:schemeClr val="phClr">
              <a:alpha val="100000"/>
            </a:schemeClr>
          </a:solidFill>
          <a:prstDash val="solid"/>
        </a:ln>
        <a:ln w="26350" cap="flat" cmpd="sng" algn="ctr">
          <a:solidFill>
            <a:schemeClr val="phClr">
              <a:alpha val="100000"/>
            </a:schemeClr>
          </a:solidFill>
          <a:prstDash val="solid"/>
        </a:ln>
      </a:lnStyleLst>
      <a:effectStyleLst>
        <a:effectStyle>
          <a:effectLst>
            <a:outerShdw blurRad="95000">
              <a:srgbClr val="000000">
                <a:alpha val="55000"/>
              </a:srgbClr>
            </a:outerShdw>
          </a:effectLst>
          <a:scene3d>
            <a:camera prst="perspectiveFront" fov="7200000"/>
            <a:lightRig rig="brightRoom" dir="t">
              <a:rot lat="0" lon="0" rev="4800000"/>
            </a:lightRig>
          </a:scene3d>
          <a:sp3d contourW="12700" prstMaterial="powder">
            <a:bevelT h="25400"/>
            <a:bevelB h="25400"/>
            <a:contourClr>
              <a:schemeClr val="phClr">
                <a:shade val="60000"/>
                <a:satMod val="110000"/>
              </a:schemeClr>
            </a:contourClr>
          </a:sp3d>
        </a:effectStyle>
        <a:effectStyle>
          <a:effectLst>
            <a:outerShdw blurRad="254000" dist="50800" dir="2700000" algn="tl">
              <a:srgbClr val="000000">
                <a:alpha val="55000"/>
              </a:srgbClr>
            </a:outerShdw>
          </a:effectLst>
          <a:scene3d>
            <a:camera prst="perspectiveFront" fov="7200000"/>
            <a:lightRig rig="brightRoom" dir="t">
              <a:rot lat="0" lon="0" rev="4800000"/>
            </a:lightRig>
          </a:scene3d>
          <a:sp3d contourW="12700" prstMaterial="powder">
            <a:bevelT h="25400"/>
            <a:bevelB h="25400"/>
            <a:contourClr>
              <a:schemeClr val="phClr">
                <a:shade val="60000"/>
                <a:satMod val="110000"/>
              </a:schemeClr>
            </a:contourClr>
          </a:sp3d>
        </a:effectStyle>
        <a:effectStyle>
          <a:effectLst>
            <a:outerShdw blurRad="254000" dist="50800" dir="2700000" algn="tl">
              <a:srgbClr val="000000">
                <a:alpha val="55000"/>
              </a:srgbClr>
            </a:outerShdw>
          </a:effectLst>
          <a:scene3d>
            <a:camera prst="perspectiveFront" fov="7200000"/>
            <a:lightRig rig="brightRoom" dir="t">
              <a:rot lat="0" lon="0" rev="2700000"/>
            </a:lightRig>
          </a:scene3d>
          <a:sp3d>
            <a:bevelT w="342900" h="38100" prst="softRound"/>
            <a:bevelB w="342900" h="38100" prst="softRound"/>
            <a:contourClr>
              <a:srgbClr val="000000"/>
            </a:contourClr>
          </a:sp3d>
        </a:effectStyle>
      </a:effectStyleLst>
      <a:bgFillStyleLst>
        <a:solidFill>
          <a:schemeClr val="phClr"/>
        </a:solidFill>
        <a:gradFill>
          <a:gsLst>
            <a:gs pos="0">
              <a:schemeClr val="phClr">
                <a:shade val="40000"/>
                <a:satMod val="165000"/>
              </a:schemeClr>
            </a:gs>
            <a:gs pos="50000">
              <a:schemeClr val="phClr">
                <a:tint val="95000"/>
                <a:satMod val="155000"/>
              </a:schemeClr>
            </a:gs>
            <a:gs pos="100000">
              <a:schemeClr val="phClr">
                <a:tint val="47000"/>
                <a:hueMod val="100000"/>
                <a:satMod val="375000"/>
              </a:schemeClr>
            </a:gs>
          </a:gsLst>
          <a:lin ang="5400000" scaled="1"/>
        </a:gradFill>
        <a:blipFill rotWithShape="0">
          <a:blip xmlns:r="http://schemas.openxmlformats.org/officeDocument/2006/relationships" r:embed="rId2">
            <a:duotone>
              <a:schemeClr val="phClr">
                <a:tint val="95000"/>
                <a:shade val="18000"/>
                <a:hueMod val="100000"/>
                <a:satMod val="275000"/>
              </a:schemeClr>
              <a:schemeClr val="phClr">
                <a:tint val="47000"/>
                <a:shade val="100000"/>
                <a:hueMod val="100000"/>
                <a:satMod val="375000"/>
              </a:schemeClr>
            </a:duotone>
          </a:blip>
          <a:srcRect/>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Grace</Template>
  <TotalTime>8839</TotalTime>
  <Words>1804</Words>
  <Application>Microsoft Macintosh PowerPoint</Application>
  <PresentationFormat>画面に合わせる (4:3)</PresentationFormat>
  <Paragraphs>139</Paragraphs>
  <Slides>16</Slides>
  <Notes>0</Notes>
  <HiddenSlides>0</HiddenSlides>
  <MMClips>0</MMClips>
  <ScaleCrop>false</ScaleCrop>
  <HeadingPairs>
    <vt:vector size="4" baseType="variant">
      <vt:variant>
        <vt:lpstr>デザイン テンプレート</vt:lpstr>
      </vt:variant>
      <vt:variant>
        <vt:i4>1</vt:i4>
      </vt:variant>
      <vt:variant>
        <vt:lpstr>スライド タイトル</vt:lpstr>
      </vt:variant>
      <vt:variant>
        <vt:i4>16</vt:i4>
      </vt:variant>
    </vt:vector>
  </HeadingPairs>
  <TitlesOfParts>
    <vt:vector size="17" baseType="lpstr">
      <vt:lpstr>みやび</vt:lpstr>
      <vt:lpstr>何故内部告発を しなければならなかったのか</vt:lpstr>
      <vt:lpstr>自己紹介</vt:lpstr>
      <vt:lpstr>千葉県がんセンターの問題</vt:lpstr>
      <vt:lpstr>実際に何が起こっていたか</vt:lpstr>
      <vt:lpstr>実際の現場では…</vt:lpstr>
      <vt:lpstr>歯科医師の医療行為</vt:lpstr>
      <vt:lpstr>歯科医師の医療行為（２）</vt:lpstr>
      <vt:lpstr>新ガイドラインの要点</vt:lpstr>
      <vt:lpstr>ガイドラインの落とし穴</vt:lpstr>
      <vt:lpstr>歯科医師の臨床教育</vt:lpstr>
      <vt:lpstr>千葉県がんセンター 麻酔科の当時の状況</vt:lpstr>
      <vt:lpstr>当時の歯科医師たち</vt:lpstr>
      <vt:lpstr>実際の研修体制の問題点</vt:lpstr>
      <vt:lpstr>千葉県がんセンターの腹腔鏡手術</vt:lpstr>
      <vt:lpstr>実際の腹腔鏡手術の体制</vt:lpstr>
      <vt:lpstr>2008年の事故</vt:lpstr>
    </vt:vector>
  </TitlesOfParts>
  <Company>松戸市立病院</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志村 仁史</dc:creator>
  <cp:lastModifiedBy>志村 仁史</cp:lastModifiedBy>
  <cp:revision>113</cp:revision>
  <dcterms:created xsi:type="dcterms:W3CDTF">2014-11-29T05:20:21Z</dcterms:created>
  <dcterms:modified xsi:type="dcterms:W3CDTF">2014-11-29T05:21:42Z</dcterms:modified>
</cp:coreProperties>
</file>