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8" r:id="rId3"/>
    <p:sldId id="286" r:id="rId4"/>
    <p:sldId id="257" r:id="rId5"/>
    <p:sldId id="287" r:id="rId6"/>
    <p:sldId id="261" r:id="rId7"/>
    <p:sldId id="259" r:id="rId8"/>
    <p:sldId id="288" r:id="rId9"/>
    <p:sldId id="289" r:id="rId10"/>
    <p:sldId id="269" r:id="rId11"/>
    <p:sldId id="270" r:id="rId12"/>
    <p:sldId id="268" r:id="rId13"/>
    <p:sldId id="271" r:id="rId14"/>
    <p:sldId id="272" r:id="rId15"/>
    <p:sldId id="293" r:id="rId16"/>
    <p:sldId id="273" r:id="rId17"/>
    <p:sldId id="290" r:id="rId18"/>
    <p:sldId id="274" r:id="rId19"/>
    <p:sldId id="275" r:id="rId20"/>
    <p:sldId id="276" r:id="rId21"/>
    <p:sldId id="307" r:id="rId22"/>
    <p:sldId id="294" r:id="rId23"/>
    <p:sldId id="305" r:id="rId24"/>
    <p:sldId id="306" r:id="rId25"/>
    <p:sldId id="291" r:id="rId26"/>
    <p:sldId id="279" r:id="rId27"/>
    <p:sldId id="301" r:id="rId28"/>
    <p:sldId id="296" r:id="rId29"/>
    <p:sldId id="297" r:id="rId30"/>
    <p:sldId id="298" r:id="rId31"/>
    <p:sldId id="299" r:id="rId32"/>
    <p:sldId id="300" r:id="rId33"/>
    <p:sldId id="292" r:id="rId34"/>
    <p:sldId id="284" r:id="rId35"/>
    <p:sldId id="302" r:id="rId36"/>
    <p:sldId id="303" r:id="rId37"/>
    <p:sldId id="304" r:id="rId38"/>
    <p:sldId id="285" r:id="rId39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66FF"/>
    <a:srgbClr val="00005A"/>
    <a:srgbClr val="00002A"/>
    <a:srgbClr val="0000E7"/>
    <a:srgbClr val="0000BF"/>
    <a:srgbClr val="00009B"/>
    <a:srgbClr val="000081"/>
    <a:srgbClr val="000058"/>
    <a:srgbClr val="9900CC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80" autoAdjust="0"/>
  </p:normalViewPr>
  <p:slideViewPr>
    <p:cSldViewPr>
      <p:cViewPr>
        <p:scale>
          <a:sx n="80" d="100"/>
          <a:sy n="80" d="100"/>
        </p:scale>
        <p:origin x="-78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8852D-C44C-4418-B293-F44CABA439D8}" type="datetimeFigureOut">
              <a:rPr kumimoji="1" lang="ja-JP" altLang="en-US" smtClean="0"/>
              <a:pPr/>
              <a:t>2013/10/29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E6B5E-1A9E-4746-B334-751D5F49BC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224917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　　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　　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　　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　　　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　　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　　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　　　　　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　　　　　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　　　　　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　　　　　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　　　　　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　　　　　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　　　　　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　　　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　　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　　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　　　　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　　　　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6B5E-1A9E-4746-B334-751D5F49BC68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C40EE-EEFD-46DB-B7BE-F170D1060F85}" type="datetimeFigureOut">
              <a:rPr kumimoji="1" lang="ja-JP" altLang="en-US" smtClean="0"/>
              <a:pPr/>
              <a:t>2013/10/29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02EB-9EEF-4571-A7FD-604313F7E0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C40EE-EEFD-46DB-B7BE-F170D1060F85}" type="datetimeFigureOut">
              <a:rPr kumimoji="1" lang="ja-JP" altLang="en-US" smtClean="0"/>
              <a:pPr/>
              <a:t>2013/10/29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02EB-9EEF-4571-A7FD-604313F7E0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C40EE-EEFD-46DB-B7BE-F170D1060F85}" type="datetimeFigureOut">
              <a:rPr kumimoji="1" lang="ja-JP" altLang="en-US" smtClean="0"/>
              <a:pPr/>
              <a:t>2013/10/29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02EB-9EEF-4571-A7FD-604313F7E0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C40EE-EEFD-46DB-B7BE-F170D1060F85}" type="datetimeFigureOut">
              <a:rPr kumimoji="1" lang="ja-JP" altLang="en-US" smtClean="0"/>
              <a:pPr/>
              <a:t>2013/10/29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02EB-9EEF-4571-A7FD-604313F7E0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C40EE-EEFD-46DB-B7BE-F170D1060F85}" type="datetimeFigureOut">
              <a:rPr kumimoji="1" lang="ja-JP" altLang="en-US" smtClean="0"/>
              <a:pPr/>
              <a:t>2013/10/29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02EB-9EEF-4571-A7FD-604313F7E0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C40EE-EEFD-46DB-B7BE-F170D1060F85}" type="datetimeFigureOut">
              <a:rPr kumimoji="1" lang="ja-JP" altLang="en-US" smtClean="0"/>
              <a:pPr/>
              <a:t>2013/10/29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02EB-9EEF-4571-A7FD-604313F7E0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C40EE-EEFD-46DB-B7BE-F170D1060F85}" type="datetimeFigureOut">
              <a:rPr kumimoji="1" lang="ja-JP" altLang="en-US" smtClean="0"/>
              <a:pPr/>
              <a:t>2013/10/29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02EB-9EEF-4571-A7FD-604313F7E0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C40EE-EEFD-46DB-B7BE-F170D1060F85}" type="datetimeFigureOut">
              <a:rPr kumimoji="1" lang="ja-JP" altLang="en-US" smtClean="0"/>
              <a:pPr/>
              <a:t>2013/10/29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02EB-9EEF-4571-A7FD-604313F7E0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C40EE-EEFD-46DB-B7BE-F170D1060F85}" type="datetimeFigureOut">
              <a:rPr kumimoji="1" lang="ja-JP" altLang="en-US" smtClean="0"/>
              <a:pPr/>
              <a:t>2013/10/29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02EB-9EEF-4571-A7FD-604313F7E0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C40EE-EEFD-46DB-B7BE-F170D1060F85}" type="datetimeFigureOut">
              <a:rPr kumimoji="1" lang="ja-JP" altLang="en-US" smtClean="0"/>
              <a:pPr/>
              <a:t>2013/10/29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02EB-9EEF-4571-A7FD-604313F7E0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C40EE-EEFD-46DB-B7BE-F170D1060F85}" type="datetimeFigureOut">
              <a:rPr kumimoji="1" lang="ja-JP" altLang="en-US" smtClean="0"/>
              <a:pPr/>
              <a:t>2013/10/29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02EB-9EEF-4571-A7FD-604313F7E0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C40EE-EEFD-46DB-B7BE-F170D1060F85}" type="datetimeFigureOut">
              <a:rPr kumimoji="1" lang="ja-JP" altLang="en-US" smtClean="0"/>
              <a:pPr/>
              <a:t>2013/10/29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B02EB-9EEF-4571-A7FD-604313F7E0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9.jpeg"/><Relationship Id="rId3" Type="http://schemas.openxmlformats.org/officeDocument/2006/relationships/image" Target="../media/image2.png"/><Relationship Id="rId7" Type="http://schemas.openxmlformats.org/officeDocument/2006/relationships/image" Target="../media/image34.jpe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11" Type="http://schemas.openxmlformats.org/officeDocument/2006/relationships/hyperlink" Target="http://blog-imgs-31-origin.fc2.com/y/u/i/yuichikawa/medium_johanna_sigurdardottir_vef_2003488892.png" TargetMode="External"/><Relationship Id="rId5" Type="http://schemas.openxmlformats.org/officeDocument/2006/relationships/image" Target="../media/image32.png"/><Relationship Id="rId15" Type="http://schemas.openxmlformats.org/officeDocument/2006/relationships/image" Target="../media/image41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18" Type="http://schemas.openxmlformats.org/officeDocument/2006/relationships/image" Target="../media/image58.jpeg"/><Relationship Id="rId3" Type="http://schemas.openxmlformats.org/officeDocument/2006/relationships/image" Target="../media/image2.png"/><Relationship Id="rId21" Type="http://schemas.openxmlformats.org/officeDocument/2006/relationships/image" Target="../media/image61.jpe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17" Type="http://schemas.openxmlformats.org/officeDocument/2006/relationships/image" Target="../media/image57.gif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56.jpeg"/><Relationship Id="rId20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5" Type="http://schemas.openxmlformats.org/officeDocument/2006/relationships/image" Target="../media/image55.gif"/><Relationship Id="rId10" Type="http://schemas.openxmlformats.org/officeDocument/2006/relationships/image" Target="../media/image50.jpeg"/><Relationship Id="rId19" Type="http://schemas.openxmlformats.org/officeDocument/2006/relationships/image" Target="../media/image59.gif"/><Relationship Id="rId4" Type="http://schemas.openxmlformats.org/officeDocument/2006/relationships/image" Target="../media/image44.jpeg"/><Relationship Id="rId9" Type="http://schemas.openxmlformats.org/officeDocument/2006/relationships/image" Target="../media/image49.jpeg"/><Relationship Id="rId1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73.jpeg"/><Relationship Id="rId3" Type="http://schemas.openxmlformats.org/officeDocument/2006/relationships/image" Target="../media/image2.png"/><Relationship Id="rId7" Type="http://schemas.openxmlformats.org/officeDocument/2006/relationships/image" Target="../media/image67.jpeg"/><Relationship Id="rId12" Type="http://schemas.openxmlformats.org/officeDocument/2006/relationships/image" Target="../media/image72.jpeg"/><Relationship Id="rId17" Type="http://schemas.openxmlformats.org/officeDocument/2006/relationships/image" Target="../media/image77.jpe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7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71.jpeg"/><Relationship Id="rId5" Type="http://schemas.openxmlformats.org/officeDocument/2006/relationships/image" Target="../media/image65.jpeg"/><Relationship Id="rId15" Type="http://schemas.openxmlformats.org/officeDocument/2006/relationships/image" Target="../media/image75.png"/><Relationship Id="rId10" Type="http://schemas.openxmlformats.org/officeDocument/2006/relationships/image" Target="../media/image70.gif"/><Relationship Id="rId4" Type="http://schemas.openxmlformats.org/officeDocument/2006/relationships/image" Target="../media/image64.png"/><Relationship Id="rId9" Type="http://schemas.openxmlformats.org/officeDocument/2006/relationships/image" Target="../media/image69.jpeg"/><Relationship Id="rId14" Type="http://schemas.openxmlformats.org/officeDocument/2006/relationships/image" Target="../media/image7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214282" y="1214422"/>
            <a:ext cx="8786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latin typeface="みんなの文字ゴStd R" pitchFamily="34" charset="-128"/>
                <a:ea typeface="みんなの文字ゴStd R" pitchFamily="34" charset="-128"/>
              </a:rPr>
              <a:t>2013</a:t>
            </a:r>
            <a:r>
              <a:rPr lang="ja-JP" altLang="en-US" dirty="0" smtClean="0">
                <a:latin typeface="みんなの文字ゴStd R" pitchFamily="34" charset="-128"/>
                <a:ea typeface="みんなの文字ゴStd R" pitchFamily="34" charset="-128"/>
              </a:rPr>
              <a:t>年度　後期コース</a:t>
            </a:r>
            <a:endParaRPr lang="en-US" altLang="ja-JP" dirty="0" smtClean="0">
              <a:latin typeface="みんなの文字ゴStd R" pitchFamily="34" charset="-128"/>
              <a:ea typeface="みんなの文字ゴStd R" pitchFamily="34" charset="-128"/>
            </a:endParaRPr>
          </a:p>
          <a:p>
            <a:pPr algn="ctr"/>
            <a:r>
              <a:rPr lang="ja-JP" altLang="en-US" dirty="0" smtClean="0">
                <a:latin typeface="みんなの文字ゴStd R" pitchFamily="34" charset="-128"/>
                <a:ea typeface="みんなの文字ゴStd R" pitchFamily="34" charset="-128"/>
              </a:rPr>
              <a:t>＃</a:t>
            </a:r>
            <a:r>
              <a:rPr lang="en-US" altLang="ja-JP" dirty="0" smtClean="0">
                <a:latin typeface="みんなの文字ゴStd R" pitchFamily="34" charset="-128"/>
                <a:ea typeface="みんなの文字ゴStd R" pitchFamily="34" charset="-128"/>
              </a:rPr>
              <a:t>07</a:t>
            </a:r>
            <a:r>
              <a:rPr lang="ja-JP" altLang="en-US" dirty="0" smtClean="0">
                <a:latin typeface="みんなの文字ゴStd R" pitchFamily="34" charset="-128"/>
                <a:ea typeface="みんなの文字ゴStd R" pitchFamily="34" charset="-128"/>
              </a:rPr>
              <a:t>「語りはじめたご本人に学ぶ　</a:t>
            </a:r>
            <a:endParaRPr lang="en-US" altLang="ja-JP" dirty="0" smtClean="0">
              <a:latin typeface="みんなの文字ゴStd R" pitchFamily="34" charset="-128"/>
              <a:ea typeface="みんなの文字ゴStd R" pitchFamily="34" charset="-128"/>
            </a:endParaRPr>
          </a:p>
          <a:p>
            <a:pPr algn="ctr"/>
            <a:r>
              <a:rPr lang="ja-JP" altLang="en-US" dirty="0" smtClean="0">
                <a:latin typeface="みんなの文字ゴStd R" pitchFamily="34" charset="-128"/>
                <a:ea typeface="みんなの文字ゴStd R" pitchFamily="34" charset="-128"/>
              </a:rPr>
              <a:t>～現場に学ぶ真の医療福祉倫理をもとめて～」</a:t>
            </a:r>
            <a:endParaRPr lang="ja-JP" altLang="en-US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285984" y="492919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ja-JP" dirty="0" smtClean="0">
                <a:latin typeface="みんなの文字ゴStd R" pitchFamily="34" charset="-128"/>
                <a:ea typeface="みんなの文字ゴStd R" pitchFamily="34" charset="-128"/>
              </a:rPr>
              <a:t>10</a:t>
            </a:r>
            <a:r>
              <a:rPr lang="ja-JP" altLang="en-US" dirty="0" smtClean="0">
                <a:latin typeface="みんなの文字ゴStd R" pitchFamily="34" charset="-128"/>
                <a:ea typeface="みんなの文字ゴStd R" pitchFamily="34" charset="-128"/>
              </a:rPr>
              <a:t>／</a:t>
            </a:r>
            <a:r>
              <a:rPr lang="en-US" altLang="ja-JP" dirty="0" smtClean="0">
                <a:latin typeface="みんなの文字ゴStd R" pitchFamily="34" charset="-128"/>
                <a:ea typeface="みんなの文字ゴStd R" pitchFamily="34" charset="-128"/>
              </a:rPr>
              <a:t>30</a:t>
            </a:r>
            <a:r>
              <a:rPr lang="ja-JP" altLang="en-US" dirty="0" smtClean="0">
                <a:latin typeface="みんなの文字ゴStd R" pitchFamily="34" charset="-128"/>
                <a:ea typeface="みんなの文字ゴStd R" pitchFamily="34" charset="-128"/>
              </a:rPr>
              <a:t>（水）</a:t>
            </a:r>
            <a:r>
              <a:rPr lang="en-US" altLang="ja-JP" dirty="0" smtClean="0">
                <a:latin typeface="みんなの文字ゴStd R" pitchFamily="34" charset="-128"/>
                <a:ea typeface="みんなの文字ゴStd R" pitchFamily="34" charset="-128"/>
              </a:rPr>
              <a:t>19</a:t>
            </a:r>
            <a:r>
              <a:rPr lang="ja-JP" altLang="en-US" dirty="0" smtClean="0">
                <a:latin typeface="みんなの文字ゴStd R" pitchFamily="34" charset="-128"/>
                <a:ea typeface="みんなの文字ゴStd R" pitchFamily="34" charset="-128"/>
              </a:rPr>
              <a:t>：</a:t>
            </a:r>
            <a:r>
              <a:rPr lang="en-US" altLang="ja-JP" dirty="0" smtClean="0">
                <a:latin typeface="みんなの文字ゴStd R" pitchFamily="34" charset="-128"/>
                <a:ea typeface="みんなの文字ゴStd R" pitchFamily="34" charset="-128"/>
              </a:rPr>
              <a:t>45</a:t>
            </a:r>
            <a:r>
              <a:rPr lang="ja-JP" altLang="en-US" dirty="0" smtClean="0">
                <a:latin typeface="みんなの文字ゴStd R" pitchFamily="34" charset="-128"/>
                <a:ea typeface="みんなの文字ゴStd R" pitchFamily="34" charset="-128"/>
              </a:rPr>
              <a:t>～</a:t>
            </a:r>
            <a:r>
              <a:rPr lang="en-US" altLang="ja-JP" dirty="0" smtClean="0">
                <a:latin typeface="みんなの文字ゴStd R" pitchFamily="34" charset="-128"/>
                <a:ea typeface="みんなの文字ゴStd R" pitchFamily="34" charset="-128"/>
              </a:rPr>
              <a:t>21</a:t>
            </a:r>
            <a:r>
              <a:rPr lang="ja-JP" altLang="en-US" dirty="0" smtClean="0">
                <a:latin typeface="みんなの文字ゴStd R" pitchFamily="34" charset="-128"/>
                <a:ea typeface="みんなの文字ゴStd R" pitchFamily="34" charset="-128"/>
              </a:rPr>
              <a:t>：</a:t>
            </a:r>
            <a:r>
              <a:rPr lang="en-US" altLang="ja-JP" dirty="0" smtClean="0">
                <a:latin typeface="みんなの文字ゴStd R" pitchFamily="34" charset="-128"/>
                <a:ea typeface="みんなの文字ゴStd R" pitchFamily="34" charset="-128"/>
              </a:rPr>
              <a:t>15</a:t>
            </a:r>
          </a:p>
        </p:txBody>
      </p:sp>
      <p:pic>
        <p:nvPicPr>
          <p:cNvPr id="61442" name="Picture 2" descr="http://www.iuhw.ac.jp/daigakuin/nogizaka/images/top.jpg"/>
          <p:cNvPicPr>
            <a:picLocks noChangeAspect="1" noChangeArrowheads="1"/>
          </p:cNvPicPr>
          <p:nvPr/>
        </p:nvPicPr>
        <p:blipFill>
          <a:blip r:embed="rId3" cstate="print"/>
          <a:srcRect l="54044" t="77143"/>
          <a:stretch>
            <a:fillRect/>
          </a:stretch>
        </p:blipFill>
        <p:spPr bwMode="auto">
          <a:xfrm>
            <a:off x="3071802" y="285728"/>
            <a:ext cx="2976538" cy="762006"/>
          </a:xfrm>
          <a:prstGeom prst="rect">
            <a:avLst/>
          </a:prstGeom>
          <a:noFill/>
        </p:spPr>
      </p:pic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3336935" y="6063074"/>
            <a:ext cx="2735263" cy="509198"/>
            <a:chOff x="3288" y="618"/>
            <a:chExt cx="2677" cy="499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正方形/長方形 11"/>
          <p:cNvSpPr/>
          <p:nvPr/>
        </p:nvSpPr>
        <p:spPr>
          <a:xfrm>
            <a:off x="1857388" y="5429264"/>
            <a:ext cx="5500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 smtClean="0">
                <a:latin typeface="みんなの文字ゴStd R" pitchFamily="34" charset="-128"/>
                <a:ea typeface="みんなの文字ゴStd R" pitchFamily="34" charset="-128"/>
              </a:rPr>
              <a:t>特定非営利活動法人グッド・エイジング・エールズ</a:t>
            </a:r>
            <a:endParaRPr lang="en-US" altLang="ja-JP" dirty="0" smtClean="0">
              <a:latin typeface="みんなの文字ゴStd R" pitchFamily="34" charset="-128"/>
              <a:ea typeface="みんなの文字ゴStd R" pitchFamily="34" charset="-128"/>
            </a:endParaRPr>
          </a:p>
          <a:p>
            <a:pPr algn="ctr"/>
            <a:r>
              <a:rPr lang="ja-JP" altLang="en-US" dirty="0" smtClean="0">
                <a:latin typeface="みんなの文字ゴStd R" pitchFamily="34" charset="-128"/>
                <a:ea typeface="みんなの文字ゴStd R" pitchFamily="34" charset="-128"/>
              </a:rPr>
              <a:t>代表　松中　権（まつなか　ごん）</a:t>
            </a:r>
            <a:endParaRPr lang="en-US" altLang="ja-JP" dirty="0" smtClean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14282" y="3120809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600" b="1" dirty="0" smtClean="0"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600" b="1" dirty="0" smtClean="0">
                <a:latin typeface="みんなの文字ゴStd R" pitchFamily="34" charset="-128"/>
                <a:ea typeface="みんなの文字ゴStd R" pitchFamily="34" charset="-128"/>
              </a:rPr>
              <a:t>から見た医療と福祉の倫理</a:t>
            </a:r>
            <a:endParaRPr lang="ja-JP" altLang="en-US" sz="3600" b="1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5406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FF00"/>
                </a:solidFill>
                <a:latin typeface="みんなの文字ゴStd R" pitchFamily="34" charset="-128"/>
                <a:ea typeface="みんなの文字ゴStd R" pitchFamily="34" charset="-128"/>
              </a:rPr>
              <a:t>③</a:t>
            </a:r>
            <a:r>
              <a:rPr lang="en-US" altLang="ja-JP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って、なんだろう？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043807" y="785794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この人たちのこと？？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26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2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グループ化 24"/>
          <p:cNvGrpSpPr/>
          <p:nvPr/>
        </p:nvGrpSpPr>
        <p:grpSpPr>
          <a:xfrm>
            <a:off x="428596" y="1643050"/>
            <a:ext cx="8358246" cy="4561827"/>
            <a:chOff x="428596" y="1643050"/>
            <a:chExt cx="8358246" cy="4561827"/>
          </a:xfrm>
        </p:grpSpPr>
        <p:pic>
          <p:nvPicPr>
            <p:cNvPr id="16" name="Picture 2" descr="http://seagz.fujitv.co.jp/person/photo/M10/M10-223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2910" y="1643050"/>
              <a:ext cx="1905000" cy="1905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Picture 4" descr="http://www.pastel-pastel.com/blog/wp-content/uploads/2010/04/ikk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5984" y="3929066"/>
              <a:ext cx="2089269" cy="22758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Picture 6" descr="http://www.dokant.com/backnumber/mens/38/images/main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67264" y="4143380"/>
              <a:ext cx="2024058" cy="20240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Picture 8" descr="http://www.orenjin.com/blogimg/0811/harunaai.jpg"/>
            <p:cNvPicPr>
              <a:picLocks noChangeAspect="1" noChangeArrowheads="1"/>
            </p:cNvPicPr>
            <p:nvPr/>
          </p:nvPicPr>
          <p:blipFill>
            <a:blip r:embed="rId7" cstate="print"/>
            <a:srcRect l="6897" r="10344"/>
            <a:stretch>
              <a:fillRect/>
            </a:stretch>
          </p:blipFill>
          <p:spPr bwMode="auto">
            <a:xfrm>
              <a:off x="2857488" y="2000240"/>
              <a:ext cx="1714512" cy="20716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" name="Picture 10" descr="http://seagz.fujitv.co.jp/person/photo/M09/M09-0371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81842" y="3714752"/>
              <a:ext cx="1905000" cy="1905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Picture 12" descr="http://www.officiallyjd.com/wp-content/uploads/2012/02/20120207_matsuko_11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929190" y="1643050"/>
              <a:ext cx="1870377" cy="25717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" name="Picture 14" descr="http://blog-cdn.oricon.co.jp/_images/rensensimai/2113/MDcwOTA4XzE4MjF-MDAwMaWO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143768" y="2000240"/>
              <a:ext cx="1428744" cy="19049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Picture 16" descr="http://sagamikan.jp/files/uploads/%E3%83%9E%E3%83%AD%E3%83%B3%E7%94%BB%E5%83%8F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28596" y="3714752"/>
              <a:ext cx="1633280" cy="20002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5406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FF00"/>
                </a:solidFill>
                <a:latin typeface="みんなの文字ゴStd R" pitchFamily="34" charset="-128"/>
                <a:ea typeface="みんなの文字ゴStd R" pitchFamily="34" charset="-128"/>
              </a:rPr>
              <a:t>③</a:t>
            </a:r>
            <a:r>
              <a:rPr lang="en-US" altLang="ja-JP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って、なんだろう？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57158" y="2628497"/>
            <a:ext cx="84510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4400" dirty="0" smtClean="0">
                <a:solidFill>
                  <a:srgbClr val="FF0000"/>
                </a:solidFill>
                <a:latin typeface="みんなの文字ゴStd R" pitchFamily="34" charset="-128"/>
                <a:ea typeface="みんなの文字ゴStd R" pitchFamily="34" charset="-128"/>
              </a:rPr>
              <a:t>L:</a:t>
            </a:r>
          </a:p>
          <a:p>
            <a:pPr algn="r"/>
            <a:r>
              <a:rPr lang="en-US" altLang="ja-JP" sz="4400" dirty="0" smtClean="0">
                <a:solidFill>
                  <a:srgbClr val="FF9900"/>
                </a:solidFill>
                <a:latin typeface="みんなの文字ゴStd R" pitchFamily="34" charset="-128"/>
                <a:ea typeface="みんなの文字ゴStd R" pitchFamily="34" charset="-128"/>
              </a:rPr>
              <a:t>G:</a:t>
            </a:r>
          </a:p>
          <a:p>
            <a:pPr algn="r"/>
            <a:r>
              <a:rPr lang="en-US" altLang="ja-JP" sz="4400" dirty="0" smtClean="0">
                <a:solidFill>
                  <a:srgbClr val="00B050"/>
                </a:solidFill>
                <a:latin typeface="みんなの文字ゴStd R" pitchFamily="34" charset="-128"/>
                <a:ea typeface="みんなの文字ゴStd R" pitchFamily="34" charset="-128"/>
              </a:rPr>
              <a:t>B:</a:t>
            </a:r>
          </a:p>
          <a:p>
            <a:pPr algn="r"/>
            <a:r>
              <a:rPr lang="en-US" altLang="ja-JP" sz="4400" dirty="0" smtClean="0">
                <a:solidFill>
                  <a:srgbClr val="0070C0"/>
                </a:solidFill>
                <a:latin typeface="みんなの文字ゴStd R" pitchFamily="34" charset="-128"/>
                <a:ea typeface="みんなの文字ゴStd R" pitchFamily="34" charset="-128"/>
              </a:rPr>
              <a:t>T: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134159" y="2624132"/>
            <a:ext cx="49776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smtClean="0">
                <a:latin typeface="みんなの文字ゴStd R" pitchFamily="34" charset="-128"/>
                <a:ea typeface="みんなの文字ゴStd R" pitchFamily="34" charset="-128"/>
              </a:rPr>
              <a:t>Lesbian</a:t>
            </a:r>
            <a:r>
              <a:rPr lang="en-US" altLang="ja-JP" sz="3200" dirty="0" smtClean="0">
                <a:latin typeface="みんなの文字ゴStd R" pitchFamily="34" charset="-128"/>
                <a:ea typeface="みんなの文字ゴStd R" pitchFamily="34" charset="-128"/>
              </a:rPr>
              <a:t>(</a:t>
            </a:r>
            <a:r>
              <a:rPr lang="ja-JP" altLang="en-US" sz="3200" dirty="0" smtClean="0">
                <a:latin typeface="みんなの文字ゴStd R" pitchFamily="34" charset="-128"/>
                <a:ea typeface="みんなの文字ゴStd R" pitchFamily="34" charset="-128"/>
              </a:rPr>
              <a:t>レズビアン）</a:t>
            </a:r>
            <a:endParaRPr lang="en-US" altLang="ja-JP" sz="4400" dirty="0" smtClean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133451" y="3305174"/>
            <a:ext cx="26564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smtClean="0">
                <a:latin typeface="みんなの文字ゴStd R" pitchFamily="34" charset="-128"/>
                <a:ea typeface="みんなの文字ゴStd R" pitchFamily="34" charset="-128"/>
              </a:rPr>
              <a:t>Gay</a:t>
            </a:r>
            <a:r>
              <a:rPr lang="en-US" altLang="ja-JP" sz="3200" dirty="0" smtClean="0">
                <a:latin typeface="みんなの文字ゴStd R" pitchFamily="34" charset="-128"/>
                <a:ea typeface="みんなの文字ゴStd R" pitchFamily="34" charset="-128"/>
              </a:rPr>
              <a:t>(</a:t>
            </a:r>
            <a:r>
              <a:rPr lang="ja-JP" altLang="en-US" sz="3200" dirty="0" smtClean="0">
                <a:latin typeface="みんなの文字ゴStd R" pitchFamily="34" charset="-128"/>
                <a:ea typeface="みんなの文字ゴStd R" pitchFamily="34" charset="-128"/>
              </a:rPr>
              <a:t>ゲイ）</a:t>
            </a:r>
            <a:endParaRPr lang="en-US" altLang="ja-JP" sz="4400" dirty="0" smtClean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133451" y="3962404"/>
            <a:ext cx="6351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smtClean="0">
                <a:latin typeface="みんなの文字ゴStd R" pitchFamily="34" charset="-128"/>
                <a:ea typeface="みんなの文字ゴStd R" pitchFamily="34" charset="-128"/>
              </a:rPr>
              <a:t>Bisexual</a:t>
            </a:r>
            <a:r>
              <a:rPr lang="en-US" altLang="ja-JP" sz="3200" dirty="0" smtClean="0">
                <a:latin typeface="みんなの文字ゴStd R" pitchFamily="34" charset="-128"/>
                <a:ea typeface="みんなの文字ゴStd R" pitchFamily="34" charset="-128"/>
              </a:rPr>
              <a:t>(</a:t>
            </a:r>
            <a:r>
              <a:rPr lang="ja-JP" altLang="en-US" sz="3200" dirty="0" smtClean="0">
                <a:latin typeface="みんなの文字ゴStd R" pitchFamily="34" charset="-128"/>
                <a:ea typeface="みんなの文字ゴStd R" pitchFamily="34" charset="-128"/>
              </a:rPr>
              <a:t>バイセクシュアル）</a:t>
            </a:r>
            <a:endParaRPr lang="en-US" altLang="ja-JP" sz="4400" dirty="0" smtClean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133451" y="4619633"/>
            <a:ext cx="80152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smtClean="0">
                <a:latin typeface="みんなの文字ゴStd R" pitchFamily="34" charset="-128"/>
                <a:ea typeface="みんなの文字ゴStd R" pitchFamily="34" charset="-128"/>
              </a:rPr>
              <a:t>Transgender</a:t>
            </a:r>
            <a:r>
              <a:rPr lang="en-US" altLang="ja-JP" sz="3200" dirty="0" smtClean="0">
                <a:latin typeface="みんなの文字ゴStd R" pitchFamily="34" charset="-128"/>
                <a:ea typeface="みんなの文字ゴStd R" pitchFamily="34" charset="-128"/>
              </a:rPr>
              <a:t>(</a:t>
            </a:r>
            <a:r>
              <a:rPr lang="ja-JP" altLang="en-US" sz="3200" dirty="0" smtClean="0">
                <a:latin typeface="みんなの文字ゴStd R" pitchFamily="34" charset="-128"/>
                <a:ea typeface="みんなの文字ゴStd R" pitchFamily="34" charset="-128"/>
              </a:rPr>
              <a:t>トランスジェンダー）</a:t>
            </a:r>
            <a:endParaRPr lang="en-US" altLang="ja-JP" sz="4400" dirty="0" smtClean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31" name="グループ化 30"/>
          <p:cNvGrpSpPr/>
          <p:nvPr/>
        </p:nvGrpSpPr>
        <p:grpSpPr>
          <a:xfrm>
            <a:off x="3186417" y="1142984"/>
            <a:ext cx="5194915" cy="1107996"/>
            <a:chOff x="3186417" y="1142984"/>
            <a:chExt cx="5194915" cy="1107996"/>
          </a:xfrm>
        </p:grpSpPr>
        <p:sp>
          <p:nvSpPr>
            <p:cNvPr id="29" name="テキスト ボックス 28"/>
            <p:cNvSpPr txBox="1"/>
            <p:nvPr/>
          </p:nvSpPr>
          <p:spPr>
            <a:xfrm>
              <a:off x="3186417" y="1142984"/>
              <a:ext cx="252024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600" dirty="0" smtClean="0">
                  <a:solidFill>
                    <a:srgbClr val="7030A0"/>
                  </a:solidFill>
                  <a:latin typeface="みんなの文字ゴStd R" pitchFamily="34" charset="-128"/>
                  <a:ea typeface="みんなの文字ゴStd R" pitchFamily="34" charset="-128"/>
                </a:rPr>
                <a:t>5.2</a:t>
              </a:r>
              <a:r>
                <a:rPr kumimoji="1" lang="ja-JP" altLang="en-US" sz="6600" dirty="0" smtClean="0">
                  <a:solidFill>
                    <a:srgbClr val="7030A0"/>
                  </a:solidFill>
                  <a:latin typeface="みんなの文字ゴStd R" pitchFamily="34" charset="-128"/>
                  <a:ea typeface="みんなの文字ゴStd R" pitchFamily="34" charset="-128"/>
                </a:rPr>
                <a:t>％</a:t>
              </a:r>
              <a:endParaRPr kumimoji="1" lang="ja-JP" altLang="en-US" sz="6600" dirty="0">
                <a:solidFill>
                  <a:srgbClr val="7030A0"/>
                </a:solidFill>
                <a:latin typeface="みんなの文字ゴStd R" pitchFamily="34" charset="-128"/>
                <a:ea typeface="みんなの文字ゴStd R" pitchFamily="34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857884" y="1428736"/>
              <a:ext cx="25234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 smtClean="0">
                  <a:latin typeface="みんなの文字ゴStd R" pitchFamily="34" charset="-128"/>
                  <a:ea typeface="みんなの文字ゴStd R" pitchFamily="34" charset="-128"/>
                </a:rPr>
                <a:t>電通総研　</a:t>
              </a:r>
              <a:r>
                <a:rPr lang="en-US" altLang="ja-JP" sz="1600" dirty="0" smtClean="0">
                  <a:latin typeface="みんなの文字ゴStd R" pitchFamily="34" charset="-128"/>
                  <a:ea typeface="みんなの文字ゴStd R" pitchFamily="34" charset="-128"/>
                </a:rPr>
                <a:t>70000</a:t>
              </a:r>
              <a:r>
                <a:rPr lang="ja-JP" altLang="en-US" sz="1600" dirty="0" smtClean="0">
                  <a:latin typeface="みんなの文字ゴStd R" pitchFamily="34" charset="-128"/>
                  <a:ea typeface="みんなの文字ゴStd R" pitchFamily="34" charset="-128"/>
                </a:rPr>
                <a:t>人調査</a:t>
              </a:r>
              <a:endParaRPr lang="en-US" altLang="ja-JP" sz="1600" dirty="0" smtClean="0">
                <a:latin typeface="みんなの文字ゴStd R" pitchFamily="34" charset="-128"/>
                <a:ea typeface="みんなの文字ゴStd R" pitchFamily="34" charset="-128"/>
              </a:endParaRPr>
            </a:p>
            <a:p>
              <a:r>
                <a:rPr lang="en-US" altLang="ja-JP" sz="1600" dirty="0" smtClean="0">
                  <a:latin typeface="みんなの文字ゴStd R" pitchFamily="34" charset="-128"/>
                  <a:ea typeface="みんなの文字ゴStd R" pitchFamily="34" charset="-128"/>
                </a:rPr>
                <a:t>2012</a:t>
              </a:r>
              <a:r>
                <a:rPr lang="ja-JP" altLang="en-US" sz="1600" dirty="0" smtClean="0">
                  <a:latin typeface="みんなの文字ゴStd R" pitchFamily="34" charset="-128"/>
                  <a:ea typeface="みんなの文字ゴStd R" pitchFamily="34" charset="-128"/>
                </a:rPr>
                <a:t>年</a:t>
              </a:r>
              <a:r>
                <a:rPr lang="en-US" altLang="ja-JP" sz="1600" dirty="0" smtClean="0">
                  <a:latin typeface="みんなの文字ゴStd R" pitchFamily="34" charset="-128"/>
                  <a:ea typeface="みんなの文字ゴStd R" pitchFamily="34" charset="-128"/>
                </a:rPr>
                <a:t>2</a:t>
              </a:r>
              <a:r>
                <a:rPr lang="ja-JP" altLang="en-US" sz="1600" dirty="0" smtClean="0">
                  <a:latin typeface="みんなの文字ゴStd R" pitchFamily="34" charset="-128"/>
                  <a:ea typeface="みんなの文字ゴStd R" pitchFamily="34" charset="-128"/>
                </a:rPr>
                <a:t>月</a:t>
              </a:r>
              <a:endParaRPr lang="en-US" altLang="ja-JP" sz="1600" dirty="0" smtClean="0">
                <a:latin typeface="みんなの文字ゴStd R" pitchFamily="34" charset="-128"/>
                <a:ea typeface="みんなの文字ゴStd R" pitchFamily="34" charset="-128"/>
              </a:endParaRPr>
            </a:p>
          </p:txBody>
        </p:sp>
      </p:grp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5406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FF00"/>
                </a:solidFill>
                <a:latin typeface="みんなの文字ゴStd R" pitchFamily="34" charset="-128"/>
                <a:ea typeface="みんなの文字ゴStd R" pitchFamily="34" charset="-128"/>
              </a:rPr>
              <a:t>③</a:t>
            </a:r>
            <a:r>
              <a:rPr lang="en-US" altLang="ja-JP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って、なんだろう？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b="47009"/>
          <a:stretch>
            <a:fillRect/>
          </a:stretch>
        </p:blipFill>
        <p:spPr bwMode="auto">
          <a:xfrm>
            <a:off x="312224" y="2631505"/>
            <a:ext cx="8514342" cy="136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テキスト ボックス 24"/>
          <p:cNvSpPr txBox="1"/>
          <p:nvPr/>
        </p:nvSpPr>
        <p:spPr>
          <a:xfrm>
            <a:off x="1000100" y="1149478"/>
            <a:ext cx="7366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３つのセクシュアリティ（性）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3857620" y="3143248"/>
            <a:ext cx="1000132" cy="1841011"/>
            <a:chOff x="3857620" y="3143248"/>
            <a:chExt cx="1000132" cy="1841011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4071934" y="4214818"/>
              <a:ext cx="57099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400" dirty="0" smtClean="0">
                  <a:solidFill>
                    <a:srgbClr val="0070C0"/>
                  </a:solidFill>
                  <a:latin typeface="みんなの文字ゴStd R" pitchFamily="34" charset="-128"/>
                  <a:ea typeface="みんなの文字ゴStd R" pitchFamily="34" charset="-128"/>
                </a:rPr>
                <a:t>T</a:t>
              </a:r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3857620" y="3143248"/>
              <a:ext cx="1000132" cy="1000132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5519744" y="3143248"/>
            <a:ext cx="1000132" cy="1841011"/>
            <a:chOff x="5519744" y="3143248"/>
            <a:chExt cx="1000132" cy="1841011"/>
          </a:xfrm>
        </p:grpSpPr>
        <p:sp>
          <p:nvSpPr>
            <p:cNvPr id="28" name="テキスト ボックス 27"/>
            <p:cNvSpPr txBox="1"/>
            <p:nvPr/>
          </p:nvSpPr>
          <p:spPr>
            <a:xfrm>
              <a:off x="5734058" y="4214818"/>
              <a:ext cx="57099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400" dirty="0" smtClean="0">
                  <a:solidFill>
                    <a:srgbClr val="0070C0"/>
                  </a:solidFill>
                  <a:latin typeface="みんなの文字ゴStd R" pitchFamily="34" charset="-128"/>
                  <a:ea typeface="みんなの文字ゴStd R" pitchFamily="34" charset="-128"/>
                </a:rPr>
                <a:t>T</a:t>
              </a:r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5519744" y="3143248"/>
              <a:ext cx="1000132" cy="1000132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1568445" y="5143512"/>
            <a:ext cx="60039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rgbClr val="0070C0"/>
                </a:solidFill>
                <a:latin typeface="みんなの文字ゴStd R" pitchFamily="34" charset="-128"/>
                <a:ea typeface="みんなの文字ゴStd R" pitchFamily="34" charset="-128"/>
              </a:rPr>
              <a:t>性同一性障害</a:t>
            </a:r>
            <a:endParaRPr kumimoji="1" lang="en-US" altLang="ja-JP" sz="2800" dirty="0" smtClean="0">
              <a:solidFill>
                <a:srgbClr val="0070C0"/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pPr algn="ctr"/>
            <a:r>
              <a:rPr kumimoji="1" lang="en-US" altLang="ja-JP" sz="2800" dirty="0" smtClean="0">
                <a:solidFill>
                  <a:srgbClr val="0070C0"/>
                </a:solidFill>
                <a:latin typeface="みんなの文字ゴStd R" pitchFamily="34" charset="-128"/>
                <a:ea typeface="みんなの文字ゴStd R" pitchFamily="34" charset="-128"/>
              </a:rPr>
              <a:t>GID</a:t>
            </a:r>
            <a:r>
              <a:rPr kumimoji="1" lang="ja-JP" altLang="en-US" sz="2800" dirty="0" smtClean="0">
                <a:solidFill>
                  <a:srgbClr val="0070C0"/>
                </a:solidFill>
                <a:latin typeface="みんなの文字ゴStd R" pitchFamily="34" charset="-128"/>
                <a:ea typeface="みんなの文字ゴStd R" pitchFamily="34" charset="-128"/>
              </a:rPr>
              <a:t>（</a:t>
            </a:r>
            <a:r>
              <a:rPr kumimoji="1" lang="en-US" altLang="ja-JP" sz="2800" dirty="0" smtClean="0">
                <a:solidFill>
                  <a:srgbClr val="0070C0"/>
                </a:solidFill>
                <a:latin typeface="みんなの文字ゴStd R" pitchFamily="34" charset="-128"/>
                <a:ea typeface="みんなの文字ゴStd R" pitchFamily="34" charset="-128"/>
              </a:rPr>
              <a:t>Gender Identity Disorder</a:t>
            </a:r>
            <a:r>
              <a:rPr kumimoji="1" lang="ja-JP" altLang="en-US" sz="2800" dirty="0" smtClean="0">
                <a:solidFill>
                  <a:srgbClr val="0070C0"/>
                </a:solidFill>
                <a:latin typeface="みんなの文字ゴStd R" pitchFamily="34" charset="-128"/>
                <a:ea typeface="みんなの文字ゴStd R" pitchFamily="34" charset="-128"/>
              </a:rPr>
              <a:t>）</a:t>
            </a:r>
            <a:endParaRPr kumimoji="1" lang="ja-JP" altLang="en-US" sz="2800" dirty="0">
              <a:solidFill>
                <a:srgbClr val="0070C0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16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5406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FF00"/>
                </a:solidFill>
                <a:latin typeface="みんなの文字ゴStd R" pitchFamily="34" charset="-128"/>
                <a:ea typeface="みんなの文字ゴStd R" pitchFamily="34" charset="-128"/>
              </a:rPr>
              <a:t>③</a:t>
            </a:r>
            <a:r>
              <a:rPr lang="en-US" altLang="ja-JP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って、なんだろう？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224" y="2631505"/>
            <a:ext cx="8514342" cy="258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テキスト ボックス 24"/>
          <p:cNvSpPr txBox="1"/>
          <p:nvPr/>
        </p:nvSpPr>
        <p:spPr>
          <a:xfrm>
            <a:off x="1000100" y="1149478"/>
            <a:ext cx="7366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３つのセクシュアリティ（性）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14282" y="2643181"/>
            <a:ext cx="8715436" cy="742955"/>
          </a:xfrm>
          <a:prstGeom prst="rect">
            <a:avLst/>
          </a:prstGeom>
          <a:solidFill>
            <a:schemeClr val="bg1">
              <a:lumMod val="5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" name="グループ化 20"/>
          <p:cNvGrpSpPr/>
          <p:nvPr/>
        </p:nvGrpSpPr>
        <p:grpSpPr>
          <a:xfrm>
            <a:off x="3838570" y="4000504"/>
            <a:ext cx="1000132" cy="1841011"/>
            <a:chOff x="3838570" y="4000504"/>
            <a:chExt cx="1000132" cy="1841011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4052884" y="5072074"/>
              <a:ext cx="52931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400" dirty="0" smtClean="0">
                  <a:solidFill>
                    <a:srgbClr val="FF0000"/>
                  </a:solidFill>
                  <a:latin typeface="みんなの文字ゴStd R" pitchFamily="34" charset="-128"/>
                  <a:ea typeface="みんなの文字ゴStd R" pitchFamily="34" charset="-128"/>
                </a:rPr>
                <a:t>L</a:t>
              </a:r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3838570" y="4000504"/>
              <a:ext cx="1000132" cy="10001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7248544" y="4016881"/>
            <a:ext cx="1000132" cy="1841011"/>
            <a:chOff x="7248544" y="4016881"/>
            <a:chExt cx="1000132" cy="1841011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7462858" y="5088451"/>
              <a:ext cx="52931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400" dirty="0" smtClean="0">
                  <a:solidFill>
                    <a:srgbClr val="FF0000"/>
                  </a:solidFill>
                  <a:latin typeface="みんなの文字ゴStd R" pitchFamily="34" charset="-128"/>
                  <a:ea typeface="みんなの文字ゴStd R" pitchFamily="34" charset="-128"/>
                </a:rPr>
                <a:t>L</a:t>
              </a:r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7248544" y="4016881"/>
              <a:ext cx="1000132" cy="10001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1571604" y="4000504"/>
            <a:ext cx="1000132" cy="1841011"/>
            <a:chOff x="1571604" y="4000504"/>
            <a:chExt cx="1000132" cy="1841011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1785918" y="5072074"/>
              <a:ext cx="6190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400" dirty="0" smtClean="0">
                  <a:solidFill>
                    <a:srgbClr val="FF9900"/>
                  </a:solidFill>
                  <a:latin typeface="みんなの文字ゴStd R" pitchFamily="34" charset="-128"/>
                  <a:ea typeface="みんなの文字ゴStd R" pitchFamily="34" charset="-128"/>
                </a:rPr>
                <a:t>G</a:t>
              </a:r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1571604" y="4000504"/>
              <a:ext cx="1000132" cy="1000132"/>
            </a:xfrm>
            <a:prstGeom prst="ellipse">
              <a:avLst/>
            </a:prstGeom>
            <a:no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9900"/>
                </a:solidFill>
              </a:endParaRP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4981578" y="4016881"/>
            <a:ext cx="1000132" cy="1841011"/>
            <a:chOff x="4981578" y="4016881"/>
            <a:chExt cx="1000132" cy="1841011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5195892" y="5088451"/>
              <a:ext cx="6190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400" dirty="0" smtClean="0">
                  <a:solidFill>
                    <a:srgbClr val="FF9900"/>
                  </a:solidFill>
                  <a:latin typeface="みんなの文字ゴStd R" pitchFamily="34" charset="-128"/>
                  <a:ea typeface="みんなの文字ゴStd R" pitchFamily="34" charset="-128"/>
                </a:rPr>
                <a:t>G</a:t>
              </a:r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4981578" y="4016881"/>
              <a:ext cx="1000132" cy="1000132"/>
            </a:xfrm>
            <a:prstGeom prst="ellipse">
              <a:avLst/>
            </a:prstGeom>
            <a:no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9900"/>
                </a:solidFill>
              </a:endParaRPr>
            </a:p>
          </p:txBody>
        </p:sp>
      </p:grpSp>
      <p:grpSp>
        <p:nvGrpSpPr>
          <p:cNvPr id="26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2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5406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FF00"/>
                </a:solidFill>
                <a:latin typeface="みんなの文字ゴStd R" pitchFamily="34" charset="-128"/>
                <a:ea typeface="みんなの文字ゴStd R" pitchFamily="34" charset="-128"/>
              </a:rPr>
              <a:t>③</a:t>
            </a:r>
            <a:r>
              <a:rPr lang="en-US" altLang="ja-JP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って、なんだろう？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224" y="2631505"/>
            <a:ext cx="8514342" cy="258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テキスト ボックス 24"/>
          <p:cNvSpPr txBox="1"/>
          <p:nvPr/>
        </p:nvSpPr>
        <p:spPr>
          <a:xfrm>
            <a:off x="1000100" y="1149478"/>
            <a:ext cx="7366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３つのセクシュアリティ（性）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4572000" y="1928802"/>
            <a:ext cx="3322996" cy="1571636"/>
            <a:chOff x="4572000" y="1928802"/>
            <a:chExt cx="3322996" cy="1571636"/>
          </a:xfrm>
        </p:grpSpPr>
        <p:sp>
          <p:nvSpPr>
            <p:cNvPr id="11" name="円/楕円 10"/>
            <p:cNvSpPr/>
            <p:nvPr/>
          </p:nvSpPr>
          <p:spPr>
            <a:xfrm>
              <a:off x="4572000" y="2500306"/>
              <a:ext cx="1000132" cy="1000132"/>
            </a:xfrm>
            <a:prstGeom prst="ellipse">
              <a:avLst/>
            </a:prstGeom>
            <a:noFill/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5429256" y="1928802"/>
              <a:ext cx="2465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400" dirty="0" smtClean="0">
                  <a:solidFill>
                    <a:srgbClr val="7030A0"/>
                  </a:solidFill>
                  <a:latin typeface="みんなの文字ゴStd R" pitchFamily="34" charset="-128"/>
                  <a:ea typeface="みんなの文字ゴStd R" pitchFamily="34" charset="-128"/>
                </a:rPr>
                <a:t>Intersex</a:t>
              </a: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1214414" y="3214686"/>
            <a:ext cx="2786082" cy="2698267"/>
            <a:chOff x="1214414" y="3214686"/>
            <a:chExt cx="2786082" cy="2698267"/>
          </a:xfrm>
        </p:grpSpPr>
        <p:sp>
          <p:nvSpPr>
            <p:cNvPr id="16" name="円/楕円 15"/>
            <p:cNvSpPr/>
            <p:nvPr/>
          </p:nvSpPr>
          <p:spPr>
            <a:xfrm>
              <a:off x="3000364" y="3214686"/>
              <a:ext cx="1000132" cy="1000132"/>
            </a:xfrm>
            <a:prstGeom prst="ellipse">
              <a:avLst/>
            </a:prstGeom>
            <a:noFill/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00B050"/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214414" y="5143512"/>
              <a:ext cx="25635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400" dirty="0" err="1" smtClean="0">
                  <a:solidFill>
                    <a:srgbClr val="7030A0"/>
                  </a:solidFill>
                  <a:latin typeface="みんなの文字ゴStd R" pitchFamily="34" charset="-128"/>
                  <a:ea typeface="みんなの文字ゴStd R" pitchFamily="34" charset="-128"/>
                </a:rPr>
                <a:t>Xgender</a:t>
              </a:r>
              <a:endParaRPr lang="en-US" altLang="ja-JP" sz="4400" dirty="0" smtClean="0">
                <a:solidFill>
                  <a:srgbClr val="7030A0"/>
                </a:solidFill>
                <a:latin typeface="みんなの文字ゴStd R" pitchFamily="34" charset="-128"/>
                <a:ea typeface="みんなの文字ゴStd R" pitchFamily="34" charset="-128"/>
              </a:endParaRPr>
            </a:p>
          </p:txBody>
        </p:sp>
      </p:grpSp>
      <p:grpSp>
        <p:nvGrpSpPr>
          <p:cNvPr id="20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5406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FF00"/>
                </a:solidFill>
                <a:latin typeface="みんなの文字ゴStd R" pitchFamily="34" charset="-128"/>
                <a:ea typeface="みんなの文字ゴStd R" pitchFamily="34" charset="-128"/>
              </a:rPr>
              <a:t>③</a:t>
            </a:r>
            <a:r>
              <a:rPr lang="en-US" altLang="ja-JP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って、なんだろう？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87143" y="1149478"/>
            <a:ext cx="8392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さらに、表現する</a:t>
            </a:r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性・社会的な性も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20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" name="図 1" descr="1378184_587388881306991_2018988038_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132856"/>
            <a:ext cx="3910954" cy="3910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4224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5406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FF00"/>
                </a:solidFill>
                <a:latin typeface="みんなの文字ゴStd R" pitchFamily="34" charset="-128"/>
                <a:ea typeface="みんなの文字ゴStd R" pitchFamily="34" charset="-128"/>
              </a:rPr>
              <a:t>③</a:t>
            </a:r>
            <a:r>
              <a:rPr lang="en-US" altLang="ja-JP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って、なんだろう？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745160" y="1928802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セクシュアリティ（性）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2089455" y="2786058"/>
            <a:ext cx="4801315" cy="2180695"/>
            <a:chOff x="1915899" y="2786058"/>
            <a:chExt cx="4801315" cy="2180695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1915899" y="3643314"/>
              <a:ext cx="4801315" cy="1323439"/>
            </a:xfrm>
            <a:prstGeom prst="rect">
              <a:avLst/>
            </a:prstGeom>
            <a:gradFill flip="none" rotWithShape="1">
              <a:gsLst>
                <a:gs pos="48000">
                  <a:srgbClr val="FF00FF"/>
                </a:gs>
                <a:gs pos="0">
                  <a:srgbClr val="00B0F0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4000" dirty="0" smtClean="0">
                  <a:solidFill>
                    <a:srgbClr val="000000"/>
                  </a:solidFill>
                  <a:latin typeface="みんなの文字ゴStd R" pitchFamily="34" charset="-128"/>
                  <a:ea typeface="みんなの文字ゴStd R" pitchFamily="34" charset="-128"/>
                </a:rPr>
                <a:t>　グラデーション　</a:t>
              </a:r>
              <a:endParaRPr lang="en-US" altLang="ja-JP" sz="4000" dirty="0" smtClean="0">
                <a:solidFill>
                  <a:srgbClr val="000000"/>
                </a:solidFill>
                <a:latin typeface="みんなの文字ゴStd R" pitchFamily="34" charset="-128"/>
                <a:ea typeface="みんなの文字ゴStd R" pitchFamily="34" charset="-128"/>
              </a:endParaRPr>
            </a:p>
            <a:p>
              <a:pPr algn="ctr"/>
              <a:r>
                <a:rPr kumimoji="1" lang="ja-JP" altLang="en-US" sz="4000" dirty="0" smtClean="0">
                  <a:solidFill>
                    <a:srgbClr val="000000"/>
                  </a:solidFill>
                  <a:latin typeface="みんなの文字ゴStd R" pitchFamily="34" charset="-128"/>
                  <a:ea typeface="みんなの文字ゴStd R" pitchFamily="34" charset="-128"/>
                </a:rPr>
                <a:t>（多様）</a:t>
              </a:r>
              <a:endParaRPr kumimoji="1" lang="ja-JP" altLang="en-US" sz="4000" dirty="0">
                <a:solidFill>
                  <a:srgbClr val="000000"/>
                </a:solidFill>
                <a:latin typeface="みんなの文字ゴStd R" pitchFamily="34" charset="-128"/>
                <a:ea typeface="みんなの文字ゴStd R" pitchFamily="34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 rot="16200000">
              <a:off x="3862750" y="2780929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4000" dirty="0" smtClean="0">
                  <a:latin typeface="みんなの文字ゴStd R" pitchFamily="34" charset="-128"/>
                  <a:ea typeface="みんなの文字ゴStd R" pitchFamily="34" charset="-128"/>
                </a:rPr>
                <a:t>＝</a:t>
              </a:r>
              <a:endParaRPr kumimoji="1" lang="ja-JP" altLang="en-US" sz="4000" dirty="0">
                <a:latin typeface="みんなの文字ゴStd R" pitchFamily="34" charset="-128"/>
                <a:ea typeface="みんなの文字ゴStd R" pitchFamily="34" charset="-128"/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357290" y="1857364"/>
            <a:ext cx="6715172" cy="35004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47202" y="714356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本日の流れ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57356" y="2081203"/>
            <a:ext cx="540635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①講義の心得え</a:t>
            </a:r>
            <a:endParaRPr lang="en-US" altLang="ja-JP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②カミングアウト</a:t>
            </a:r>
            <a:r>
              <a:rPr lang="ja-JP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します</a:t>
            </a:r>
            <a:endParaRPr lang="en-US" altLang="ja-JP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③</a:t>
            </a:r>
            <a:r>
              <a:rPr lang="en-US" altLang="ja-JP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って、なんだろう？</a:t>
            </a:r>
            <a:endParaRPr lang="en-US" altLang="ja-JP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kumimoji="1" lang="ja-JP" altLang="en-US" sz="3200" dirty="0" smtClean="0">
                <a:solidFill>
                  <a:srgbClr val="00B050"/>
                </a:solidFill>
                <a:latin typeface="みんなの文字ゴStd R" pitchFamily="34" charset="-128"/>
                <a:ea typeface="みんなの文字ゴStd R" pitchFamily="34" charset="-128"/>
              </a:rPr>
              <a:t>④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なぜ、今、</a:t>
            </a:r>
            <a:r>
              <a:rPr kumimoji="1" lang="en-US" altLang="ja-JP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なのか？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⑤病院の見えない壁</a:t>
            </a:r>
            <a:endParaRPr lang="en-US" altLang="ja-JP" sz="3200" dirty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⑥</a:t>
            </a:r>
            <a:r>
              <a:rPr lang="en-US" altLang="ja-JP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と医療と福祉と</a:t>
            </a:r>
            <a:endParaRPr lang="ja-JP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072330" y="5838842"/>
            <a:ext cx="428628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5406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B050"/>
                </a:solidFill>
                <a:latin typeface="みんなの文字ゴStd R" pitchFamily="34" charset="-128"/>
                <a:ea typeface="みんなの文字ゴStd R" pitchFamily="34" charset="-128"/>
              </a:rPr>
              <a:t>④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なぜ、今、</a:t>
            </a:r>
            <a:r>
              <a:rPr lang="en-US" altLang="ja-JP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なのか？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17879" y="785794"/>
            <a:ext cx="7366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こちらの映像をご覧ください。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721" t="14817" r="43750" b="37011"/>
          <a:stretch>
            <a:fillRect/>
          </a:stretch>
        </p:blipFill>
        <p:spPr bwMode="auto">
          <a:xfrm>
            <a:off x="1785918" y="2040424"/>
            <a:ext cx="5500726" cy="3817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http://blogimg.goo.ne.jp/user_image/4b/4c/8acb018cb87fe8dbf5b4bd815a4ba3f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00174"/>
            <a:ext cx="1643074" cy="2190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5406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B050"/>
                </a:solidFill>
                <a:latin typeface="みんなの文字ゴStd R" pitchFamily="34" charset="-128"/>
                <a:ea typeface="みんなの文字ゴStd R" pitchFamily="34" charset="-128"/>
              </a:rPr>
              <a:t>④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なぜ、今、</a:t>
            </a:r>
            <a:r>
              <a:rPr lang="en-US" altLang="ja-JP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なのか？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pic>
        <p:nvPicPr>
          <p:cNvPr id="6146" name="Picture 2" descr="http://prt.iza.ne.jp/images/news/20130612/583574_c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518556"/>
            <a:ext cx="3786184" cy="2625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テキスト ボックス 10"/>
          <p:cNvSpPr txBox="1"/>
          <p:nvPr/>
        </p:nvSpPr>
        <p:spPr>
          <a:xfrm>
            <a:off x="3326198" y="785794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世界の動き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pic>
        <p:nvPicPr>
          <p:cNvPr id="6148" name="Picture 4" descr="http://livedoor.blogimg.jp/forauguisu-fontena/imgs/5/7/572e6c45.jpg"/>
          <p:cNvPicPr>
            <a:picLocks noChangeAspect="1" noChangeArrowheads="1"/>
          </p:cNvPicPr>
          <p:nvPr/>
        </p:nvPicPr>
        <p:blipFill>
          <a:blip r:embed="rId5" cstate="print"/>
          <a:srcRect r="11666" b="10771"/>
          <a:stretch>
            <a:fillRect/>
          </a:stretch>
        </p:blipFill>
        <p:spPr bwMode="auto">
          <a:xfrm>
            <a:off x="4143372" y="1857364"/>
            <a:ext cx="3786214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グループ化 14"/>
          <p:cNvGrpSpPr/>
          <p:nvPr/>
        </p:nvGrpSpPr>
        <p:grpSpPr>
          <a:xfrm>
            <a:off x="4357686" y="4071942"/>
            <a:ext cx="4452950" cy="1714512"/>
            <a:chOff x="4357686" y="3857628"/>
            <a:chExt cx="4452950" cy="1714512"/>
          </a:xfrm>
        </p:grpSpPr>
        <p:pic>
          <p:nvPicPr>
            <p:cNvPr id="6150" name="Picture 6" descr="http://puffer.c.yimg.jp/v2/?ifm=png&amp;mob=true&amp;bdc=efefef&amp;x=280&amp;y=210&amp;dist=0uUgW3EKEqWP_.DEOZe4.HIuKk9G1HRx7qsT2XdWXc38ufRBhmAf8KGLVCD8odyYQKSym6SO9KV.1nt3ehv4XKbuCtlMDbE4sxbS&amp;prop=spider"/>
            <p:cNvPicPr>
              <a:picLocks noChangeAspect="1" noChangeArrowheads="1"/>
            </p:cNvPicPr>
            <p:nvPr/>
          </p:nvPicPr>
          <p:blipFill>
            <a:blip r:embed="rId6" cstate="print"/>
            <a:srcRect t="7109" b="7582"/>
            <a:stretch>
              <a:fillRect/>
            </a:stretch>
          </p:blipFill>
          <p:spPr bwMode="auto">
            <a:xfrm>
              <a:off x="6143636" y="3857628"/>
              <a:ext cx="2667000" cy="17145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152" name="Picture 8" descr="http://adgang.jp/wp-content/uploads/2009/12/soti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57686" y="4500570"/>
              <a:ext cx="2047861" cy="9588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357290" y="1857364"/>
            <a:ext cx="6715172" cy="35004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47202" y="714356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本日の流れ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57356" y="2081203"/>
            <a:ext cx="540635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  <a:latin typeface="みんなの文字ゴStd R" pitchFamily="34" charset="-128"/>
                <a:ea typeface="みんなの文字ゴStd R" pitchFamily="34" charset="-128"/>
              </a:rPr>
              <a:t>①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講義の心得え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rgbClr val="FF9900"/>
                </a:solidFill>
                <a:latin typeface="みんなの文字ゴStd R" pitchFamily="34" charset="-128"/>
                <a:ea typeface="みんなの文字ゴStd R" pitchFamily="34" charset="-128"/>
              </a:rPr>
              <a:t>②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カミングアウト</a:t>
            </a:r>
            <a:r>
              <a:rPr lang="ja-JP" altLang="en-US" sz="3200" dirty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します</a:t>
            </a:r>
            <a:endParaRPr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kumimoji="1" lang="ja-JP" altLang="en-US" sz="3200" dirty="0" smtClean="0">
                <a:solidFill>
                  <a:srgbClr val="FFFF00"/>
                </a:solidFill>
                <a:latin typeface="みんなの文字ゴStd R" pitchFamily="34" charset="-128"/>
                <a:ea typeface="みんなの文字ゴStd R" pitchFamily="34" charset="-128"/>
              </a:rPr>
              <a:t>③</a:t>
            </a:r>
            <a:r>
              <a:rPr kumimoji="1" lang="en-US" altLang="ja-JP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って、なんだろう？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kumimoji="1" lang="ja-JP" altLang="en-US" sz="3200" dirty="0" smtClean="0">
                <a:solidFill>
                  <a:srgbClr val="00B050"/>
                </a:solidFill>
                <a:latin typeface="みんなの文字ゴStd R" pitchFamily="34" charset="-128"/>
                <a:ea typeface="みんなの文字ゴStd R" pitchFamily="34" charset="-128"/>
              </a:rPr>
              <a:t>④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なぜ、今、</a:t>
            </a:r>
            <a:r>
              <a:rPr kumimoji="1" lang="en-US" altLang="ja-JP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なのか？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rgbClr val="00B0F0"/>
                </a:solidFill>
                <a:latin typeface="みんなの文字ゴStd R" pitchFamily="34" charset="-128"/>
                <a:ea typeface="みんなの文字ゴStd R" pitchFamily="34" charset="-128"/>
              </a:rPr>
              <a:t>⑤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病院の見えない壁</a:t>
            </a:r>
            <a:endParaRPr lang="en-US" altLang="ja-JP" sz="3200" dirty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rgbClr val="9900CC"/>
                </a:solidFill>
                <a:latin typeface="みんなの文字ゴStd R" pitchFamily="34" charset="-128"/>
                <a:ea typeface="みんなの文字ゴStd R" pitchFamily="34" charset="-128"/>
              </a:rPr>
              <a:t>⑥</a:t>
            </a:r>
            <a:r>
              <a:rPr kumimoji="1" lang="en-US" altLang="ja-JP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と医療と福祉と</a:t>
            </a:r>
            <a:endParaRPr kumimoji="1" lang="ja-JP" altLang="en-US" sz="3200" dirty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正方形/長方形 11"/>
          <p:cNvSpPr/>
          <p:nvPr/>
        </p:nvSpPr>
        <p:spPr>
          <a:xfrm>
            <a:off x="7072330" y="5838842"/>
            <a:ext cx="428628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5406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B050"/>
                </a:solidFill>
                <a:latin typeface="みんなの文字ゴStd R" pitchFamily="34" charset="-128"/>
                <a:ea typeface="みんなの文字ゴStd R" pitchFamily="34" charset="-128"/>
              </a:rPr>
              <a:t>④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なぜ、今、</a:t>
            </a:r>
            <a:r>
              <a:rPr lang="en-US" altLang="ja-JP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なのか？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26198" y="785794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世界の動き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20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" name="Picture 2" descr="http://tv.foxjapan.com/files/img/prgm_master/main_img/fox_main_03_007.jpg"/>
          <p:cNvPicPr>
            <a:picLocks noChangeAspect="1" noChangeArrowheads="1"/>
          </p:cNvPicPr>
          <p:nvPr/>
        </p:nvPicPr>
        <p:blipFill>
          <a:blip r:embed="rId4" cstate="print"/>
          <a:srcRect r="46774"/>
          <a:stretch>
            <a:fillRect/>
          </a:stretch>
        </p:blipFill>
        <p:spPr bwMode="auto">
          <a:xfrm>
            <a:off x="500035" y="1428736"/>
            <a:ext cx="1650230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4" name="グループ化 23"/>
          <p:cNvGrpSpPr/>
          <p:nvPr/>
        </p:nvGrpSpPr>
        <p:grpSpPr>
          <a:xfrm>
            <a:off x="357158" y="1643050"/>
            <a:ext cx="6272256" cy="4495795"/>
            <a:chOff x="357158" y="1643050"/>
            <a:chExt cx="6272256" cy="4495795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11153" t="41822" r="49813" b="23326"/>
            <a:stretch>
              <a:fillRect/>
            </a:stretch>
          </p:blipFill>
          <p:spPr bwMode="auto">
            <a:xfrm>
              <a:off x="4429124" y="1714488"/>
              <a:ext cx="2200290" cy="15716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8" name="Picture 4" descr="http://cdn1.viagogo.net/img/cat/4508/1/17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57224" y="3000372"/>
              <a:ext cx="2428860" cy="16192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9" name="Picture 6" descr="http://t1.gstatic.com/images?q=tbn:ANd9GcTTjmM2mj7HXTFJcA0yTvWj-XCXi6vkf0ChfRiZcJbSZA-CV5CqN2goEn7yr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7158" y="4214818"/>
              <a:ext cx="2193587" cy="16430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0" name="Picture 8" descr="http://img5.blogs.yahoo.co.jp/ybi/1/bb/9b/mmxhc033/folder/908130/img_908130_24489802_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43174" y="1643050"/>
              <a:ext cx="1716298" cy="22145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1" name="Picture 10" descr="http://celebmancrushblog.files.wordpress.com/2012/06/ricky-martin-kids-02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00364" y="3500438"/>
              <a:ext cx="1929365" cy="26384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2" name="グループ化 31"/>
          <p:cNvGrpSpPr/>
          <p:nvPr/>
        </p:nvGrpSpPr>
        <p:grpSpPr>
          <a:xfrm>
            <a:off x="5072066" y="2143116"/>
            <a:ext cx="2143140" cy="3175040"/>
            <a:chOff x="5072066" y="2143116"/>
            <a:chExt cx="2143140" cy="3175040"/>
          </a:xfrm>
        </p:grpSpPr>
        <p:pic>
          <p:nvPicPr>
            <p:cNvPr id="33" name="Picture 4" descr="http://images-eu.amazon.com/images/P/2221100107.08.LZZZZZZZ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00760" y="2143116"/>
              <a:ext cx="1214446" cy="19155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4" name="Picture 6" descr="medium_johanna_sigurdardottir_vef_2003488892.png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072066" y="3429000"/>
              <a:ext cx="1254212" cy="18891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35" name="Picture 2" descr="http://i.dailymail.co.uk/i/pix/2012/07/02/article-2167709-13E4D24B000005DC-456_306x42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86644" y="1500174"/>
            <a:ext cx="1557956" cy="2153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8" descr="http://www.howmanyarethere.org/wp-content/uploads/how-many-glee-seasons-are-there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95611" y="4643446"/>
            <a:ext cx="2105347" cy="1579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2" descr="http://blog-imgs-52.fc2.com/y/s/l/ysluvsal/169907_la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43702" y="3000372"/>
            <a:ext cx="2305808" cy="2309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5406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B050"/>
                </a:solidFill>
                <a:latin typeface="みんなの文字ゴStd R" pitchFamily="34" charset="-128"/>
                <a:ea typeface="みんなの文字ゴStd R" pitchFamily="34" charset="-128"/>
              </a:rPr>
              <a:t>④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なぜ、今、</a:t>
            </a:r>
            <a:r>
              <a:rPr lang="en-US" altLang="ja-JP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なのか？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26198" y="785794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世界の動き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4688" t="19776" r="44921" b="44335"/>
          <a:stretch>
            <a:fillRect/>
          </a:stretch>
        </p:blipFill>
        <p:spPr bwMode="auto">
          <a:xfrm>
            <a:off x="428596" y="1643050"/>
            <a:ext cx="413757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3711" t="21436" r="30078" b="37548"/>
          <a:stretch>
            <a:fillRect/>
          </a:stretch>
        </p:blipFill>
        <p:spPr bwMode="auto">
          <a:xfrm>
            <a:off x="3286116" y="3318366"/>
            <a:ext cx="5556855" cy="2753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5406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B050"/>
                </a:solidFill>
                <a:latin typeface="みんなの文字ゴStd R" pitchFamily="34" charset="-128"/>
                <a:ea typeface="みんなの文字ゴStd R" pitchFamily="34" charset="-128"/>
              </a:rPr>
              <a:t>④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なぜ、今、</a:t>
            </a:r>
            <a:r>
              <a:rPr lang="en-US" altLang="ja-JP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なのか？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56759" y="785794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企業の</a:t>
            </a:r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動き：世界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20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グループ化 7"/>
          <p:cNvGrpSpPr/>
          <p:nvPr/>
        </p:nvGrpSpPr>
        <p:grpSpPr>
          <a:xfrm>
            <a:off x="571472" y="1714488"/>
            <a:ext cx="7953424" cy="4210087"/>
            <a:chOff x="571472" y="1714488"/>
            <a:chExt cx="7953424" cy="4210087"/>
          </a:xfrm>
        </p:grpSpPr>
        <p:pic>
          <p:nvPicPr>
            <p:cNvPr id="12" name="Picture 16" descr="http://t1.gstatic.com/images?q=tbn:ANd9GcTKqqPvSB0YxVioT0JVAqvbeLHyAN492W6WRf9ZmiFJcnRPtNY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14480" y="4067187"/>
              <a:ext cx="1571621" cy="1571621"/>
            </a:xfrm>
            <a:prstGeom prst="rect">
              <a:avLst/>
            </a:prstGeom>
            <a:noFill/>
          </p:spPr>
        </p:pic>
        <p:pic>
          <p:nvPicPr>
            <p:cNvPr id="13" name="Picture 2" descr="http://t0.gstatic.com/images?q=tbn:ANd9GcQt-1D-CoMyU0gdUxiZcx9U-QGcXuCCbKaEnEy3gM4hHBsMkQ8OkPiNja4nJ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5786" y="1714488"/>
              <a:ext cx="1797363" cy="1265644"/>
            </a:xfrm>
            <a:prstGeom prst="rect">
              <a:avLst/>
            </a:prstGeom>
            <a:noFill/>
          </p:spPr>
        </p:pic>
        <p:pic>
          <p:nvPicPr>
            <p:cNvPr id="14" name="Picture 4" descr="http://tctechcrunch2011.files.wordpress.com/2012/06/ggad2.png?w=28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71736" y="2495551"/>
              <a:ext cx="938660" cy="560590"/>
            </a:xfrm>
            <a:prstGeom prst="rect">
              <a:avLst/>
            </a:prstGeom>
            <a:noFill/>
          </p:spPr>
        </p:pic>
        <p:pic>
          <p:nvPicPr>
            <p:cNvPr id="15" name="Picture 6" descr="http://www.plus-blog.sportsnavi.com/account/pete-sampras/images/pete-sampras-129975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29058" y="1933601"/>
              <a:ext cx="1065328" cy="1019164"/>
            </a:xfrm>
            <a:prstGeom prst="rect">
              <a:avLst/>
            </a:prstGeom>
            <a:noFill/>
          </p:spPr>
        </p:pic>
        <p:pic>
          <p:nvPicPr>
            <p:cNvPr id="16" name="Picture 8" descr="http://arconewyork.files.wordpress.com/2008/06/starbucks-logo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15008" y="1933601"/>
              <a:ext cx="1036400" cy="1066771"/>
            </a:xfrm>
            <a:prstGeom prst="rect">
              <a:avLst/>
            </a:prstGeom>
            <a:noFill/>
          </p:spPr>
        </p:pic>
        <p:pic>
          <p:nvPicPr>
            <p:cNvPr id="17" name="Picture 10" descr="http://t0.gstatic.com/images?q=tbn:ANd9GcR_FPPgcicg_oO1Rz-HymZIwSMvG-zvybHAjywuuzy8zBdKY6Cy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43041" y="3352807"/>
              <a:ext cx="1461989" cy="8611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  <p:pic>
          <p:nvPicPr>
            <p:cNvPr id="18" name="Picture 12" descr="http://logomarkmania.up.seesaa.net/softwear/microsoft_logo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14744" y="3471729"/>
              <a:ext cx="1863826" cy="309706"/>
            </a:xfrm>
            <a:prstGeom prst="rect">
              <a:avLst/>
            </a:prstGeom>
            <a:noFill/>
          </p:spPr>
        </p:pic>
        <p:pic>
          <p:nvPicPr>
            <p:cNvPr id="19" name="Picture 14" descr="http://1.bp.blogspot.com/_AcBUSVxs82w/TM2LFUJepCI/AAAAAAAAixw/NGD7ir5Sd7o/s1600/Citigroup_Logo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715008" y="3138493"/>
              <a:ext cx="1116978" cy="719121"/>
            </a:xfrm>
            <a:prstGeom prst="rect">
              <a:avLst/>
            </a:prstGeom>
            <a:noFill/>
          </p:spPr>
        </p:pic>
        <p:pic>
          <p:nvPicPr>
            <p:cNvPr id="23" name="Picture 18" descr="http://t1.gstatic.com/images?q=tbn:ANd9GcR_lsBc8-ZfII6BC_MzUF3L9K7lc_7ce-zoOruUKZSQBxDUXVEufw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000496" y="4210063"/>
              <a:ext cx="827529" cy="585779"/>
            </a:xfrm>
            <a:prstGeom prst="rect">
              <a:avLst/>
            </a:prstGeom>
            <a:noFill/>
          </p:spPr>
        </p:pic>
        <p:pic>
          <p:nvPicPr>
            <p:cNvPr id="24" name="Picture 20" descr="http://www.ehime-u.ac.jp/ICPC/images/logos/ibm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000892" y="3209931"/>
              <a:ext cx="1385707" cy="676258"/>
            </a:xfrm>
            <a:prstGeom prst="rect">
              <a:avLst/>
            </a:prstGeom>
            <a:noFill/>
          </p:spPr>
        </p:pic>
        <p:pic>
          <p:nvPicPr>
            <p:cNvPr id="25" name="Picture 22" descr="http://t1.gstatic.com/images?q=tbn:ANd9GcRTA7tdC_ZbmsvJ-mIy2jeYrKdp0_D6XLabGEFehWpqiWpqEntd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643702" y="4929198"/>
              <a:ext cx="1219057" cy="766757"/>
            </a:xfrm>
            <a:prstGeom prst="rect">
              <a:avLst/>
            </a:prstGeom>
            <a:noFill/>
          </p:spPr>
        </p:pic>
        <p:pic>
          <p:nvPicPr>
            <p:cNvPr id="26" name="Picture 24" descr="http://box.factory70.com/cocacola.gi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572396" y="1862163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27" name="Picture 26" descr="http://q.hatena.ne.jp/images/question/1218484/1218484986.jp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286380" y="4567253"/>
              <a:ext cx="1035334" cy="357190"/>
            </a:xfrm>
            <a:prstGeom prst="rect">
              <a:avLst/>
            </a:prstGeom>
            <a:noFill/>
          </p:spPr>
        </p:pic>
        <p:pic>
          <p:nvPicPr>
            <p:cNvPr id="28" name="Picture 28" descr="http://www.logo-eps.com/logo-gif/gap.gif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57224" y="4781567"/>
              <a:ext cx="976306" cy="976306"/>
            </a:xfrm>
            <a:prstGeom prst="rect">
              <a:avLst/>
            </a:prstGeom>
            <a:noFill/>
          </p:spPr>
        </p:pic>
        <p:pic>
          <p:nvPicPr>
            <p:cNvPr id="29" name="Picture 30" descr="http://t2.gstatic.com/images?q=tbn:ANd9GcTcIT2gSMwPbDiUBdt-UyAZICsIwINA0xfS20MsXliWgkrbIHFA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143240" y="5138757"/>
              <a:ext cx="1078358" cy="566138"/>
            </a:xfrm>
            <a:prstGeom prst="rect">
              <a:avLst/>
            </a:prstGeom>
            <a:noFill/>
          </p:spPr>
        </p:pic>
        <p:pic>
          <p:nvPicPr>
            <p:cNvPr id="30" name="Picture 34" descr="ルノー・ジャポン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71472" y="2852741"/>
              <a:ext cx="771525" cy="771525"/>
            </a:xfrm>
            <a:prstGeom prst="rect">
              <a:avLst/>
            </a:prstGeom>
            <a:noFill/>
          </p:spPr>
        </p:pic>
        <p:pic>
          <p:nvPicPr>
            <p:cNvPr id="31" name="Picture 36" descr="http://t2.gstatic.com/images?q=tbn:ANd9GcQ_dPHu1I6vJWoVzcNDs7sw9djZDyVvfz-I-VTwgOQvicvkLq88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5339276" y="5353072"/>
              <a:ext cx="877778" cy="571503"/>
            </a:xfrm>
            <a:prstGeom prst="rect">
              <a:avLst/>
            </a:prstGeom>
            <a:noFill/>
          </p:spPr>
        </p:pic>
        <p:pic>
          <p:nvPicPr>
            <p:cNvPr id="32" name="Picture 38" descr="http://t1.gstatic.com/images?q=tbn:ANd9GcTJ2XBgyi4680upKE2v9V9kSs-ph02sMFynptIxv--eN5ZYGjVUVw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7429520" y="4143380"/>
              <a:ext cx="945424" cy="57625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287644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5406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B050"/>
                </a:solidFill>
                <a:latin typeface="みんなの文字ゴStd R" pitchFamily="34" charset="-128"/>
                <a:ea typeface="みんなの文字ゴStd R" pitchFamily="34" charset="-128"/>
              </a:rPr>
              <a:t>④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なぜ、今、</a:t>
            </a:r>
            <a:r>
              <a:rPr lang="en-US" altLang="ja-JP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なのか？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56759" y="785794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企業の</a:t>
            </a:r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動き：日本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3" name="Picture 4" descr="http://blog-imgs-55-origin.fc2.com/l/l/p/llplan/61Wpsxo8q3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785926"/>
            <a:ext cx="2320853" cy="3119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6" descr="http://blog-imgs-55-origin.fc2.com/l/l/p/llplan/61SI6YylZM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7" y="1785926"/>
            <a:ext cx="2295898" cy="3119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5" name="グループ化 34"/>
          <p:cNvGrpSpPr/>
          <p:nvPr/>
        </p:nvGrpSpPr>
        <p:grpSpPr>
          <a:xfrm>
            <a:off x="2906098" y="5143512"/>
            <a:ext cx="6023620" cy="1107996"/>
            <a:chOff x="2763222" y="1000108"/>
            <a:chExt cx="6023620" cy="1107996"/>
          </a:xfrm>
        </p:grpSpPr>
        <p:sp>
          <p:nvSpPr>
            <p:cNvPr id="36" name="テキスト ボックス 35"/>
            <p:cNvSpPr txBox="1"/>
            <p:nvPr/>
          </p:nvSpPr>
          <p:spPr>
            <a:xfrm>
              <a:off x="2763222" y="1000108"/>
              <a:ext cx="336662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600" dirty="0" smtClean="0">
                  <a:solidFill>
                    <a:srgbClr val="7030A0"/>
                  </a:solidFill>
                  <a:latin typeface="みんなの文字ゴStd R" pitchFamily="34" charset="-128"/>
                  <a:ea typeface="みんなの文字ゴStd R" pitchFamily="34" charset="-128"/>
                </a:rPr>
                <a:t>5.7</a:t>
              </a:r>
              <a:r>
                <a:rPr kumimoji="1" lang="ja-JP" altLang="en-US" sz="6600" dirty="0" smtClean="0">
                  <a:solidFill>
                    <a:srgbClr val="7030A0"/>
                  </a:solidFill>
                  <a:latin typeface="みんなの文字ゴStd R" pitchFamily="34" charset="-128"/>
                  <a:ea typeface="みんなの文字ゴStd R" pitchFamily="34" charset="-128"/>
                </a:rPr>
                <a:t>兆円</a:t>
              </a:r>
              <a:endParaRPr kumimoji="1" lang="ja-JP" altLang="en-US" sz="6600" dirty="0">
                <a:solidFill>
                  <a:srgbClr val="7030A0"/>
                </a:solidFill>
                <a:latin typeface="みんなの文字ゴStd R" pitchFamily="34" charset="-128"/>
                <a:ea typeface="みんなの文字ゴStd R" pitchFamily="34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263394" y="1285860"/>
              <a:ext cx="25234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 smtClean="0">
                  <a:latin typeface="みんなの文字ゴStd R" pitchFamily="34" charset="-128"/>
                  <a:ea typeface="みんなの文字ゴStd R" pitchFamily="34" charset="-128"/>
                </a:rPr>
                <a:t>電通総研　</a:t>
              </a:r>
              <a:r>
                <a:rPr lang="en-US" altLang="ja-JP" sz="1600" dirty="0" smtClean="0">
                  <a:latin typeface="みんなの文字ゴStd R" pitchFamily="34" charset="-128"/>
                  <a:ea typeface="みんなの文字ゴStd R" pitchFamily="34" charset="-128"/>
                </a:rPr>
                <a:t>70000</a:t>
              </a:r>
              <a:r>
                <a:rPr lang="ja-JP" altLang="en-US" sz="1600" dirty="0" smtClean="0">
                  <a:latin typeface="みんなの文字ゴStd R" pitchFamily="34" charset="-128"/>
                  <a:ea typeface="みんなの文字ゴStd R" pitchFamily="34" charset="-128"/>
                </a:rPr>
                <a:t>人調査</a:t>
              </a:r>
              <a:endParaRPr lang="en-US" altLang="ja-JP" sz="1600" dirty="0" smtClean="0">
                <a:latin typeface="みんなの文字ゴStd R" pitchFamily="34" charset="-128"/>
                <a:ea typeface="みんなの文字ゴStd R" pitchFamily="34" charset="-128"/>
              </a:endParaRPr>
            </a:p>
            <a:p>
              <a:r>
                <a:rPr lang="en-US" altLang="ja-JP" sz="1600" dirty="0" smtClean="0">
                  <a:latin typeface="みんなの文字ゴStd R" pitchFamily="34" charset="-128"/>
                  <a:ea typeface="みんなの文字ゴStd R" pitchFamily="34" charset="-128"/>
                </a:rPr>
                <a:t>2012</a:t>
              </a:r>
              <a:r>
                <a:rPr lang="ja-JP" altLang="en-US" sz="1600" dirty="0" smtClean="0">
                  <a:latin typeface="みんなの文字ゴStd R" pitchFamily="34" charset="-128"/>
                  <a:ea typeface="みんなの文字ゴStd R" pitchFamily="34" charset="-128"/>
                </a:rPr>
                <a:t>年</a:t>
              </a:r>
              <a:r>
                <a:rPr lang="en-US" altLang="ja-JP" sz="1600" dirty="0" smtClean="0">
                  <a:latin typeface="みんなの文字ゴStd R" pitchFamily="34" charset="-128"/>
                  <a:ea typeface="みんなの文字ゴStd R" pitchFamily="34" charset="-128"/>
                </a:rPr>
                <a:t>2</a:t>
              </a:r>
              <a:r>
                <a:rPr lang="ja-JP" altLang="en-US" sz="1600" dirty="0" smtClean="0">
                  <a:latin typeface="みんなの文字ゴStd R" pitchFamily="34" charset="-128"/>
                  <a:ea typeface="みんなの文字ゴStd R" pitchFamily="34" charset="-128"/>
                </a:rPr>
                <a:t>月</a:t>
              </a:r>
              <a:endParaRPr lang="en-US" altLang="ja-JP" sz="1600" dirty="0" smtClean="0">
                <a:latin typeface="みんなの文字ゴStd R" pitchFamily="34" charset="-128"/>
                <a:ea typeface="みんなの文字ゴStd R" pitchFamily="34" charset="-128"/>
              </a:endParaRPr>
            </a:p>
          </p:txBody>
        </p:sp>
      </p:grpSp>
      <p:sp>
        <p:nvSpPr>
          <p:cNvPr id="38" name="円/楕円 37"/>
          <p:cNvSpPr/>
          <p:nvPr/>
        </p:nvSpPr>
        <p:spPr>
          <a:xfrm>
            <a:off x="3000364" y="1643050"/>
            <a:ext cx="1000132" cy="1000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6286512" y="3857628"/>
            <a:ext cx="1285884" cy="12858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87644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5406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B050"/>
                </a:solidFill>
                <a:latin typeface="みんなの文字ゴStd R" pitchFamily="34" charset="-128"/>
                <a:ea typeface="みんなの文字ゴStd R" pitchFamily="34" charset="-128"/>
              </a:rPr>
              <a:t>④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なぜ、今、</a:t>
            </a:r>
            <a:r>
              <a:rPr lang="en-US" altLang="ja-JP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なのか？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56759" y="785794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企業の</a:t>
            </a:r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動き：日本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グループ化 14"/>
          <p:cNvGrpSpPr/>
          <p:nvPr/>
        </p:nvGrpSpPr>
        <p:grpSpPr>
          <a:xfrm>
            <a:off x="3571868" y="4286256"/>
            <a:ext cx="2571768" cy="2359387"/>
            <a:chOff x="214282" y="2214554"/>
            <a:chExt cx="2571768" cy="2359387"/>
          </a:xfrm>
        </p:grpSpPr>
        <p:pic>
          <p:nvPicPr>
            <p:cNvPr id="16" name="Picture 4" descr="http://4.bp.blogspot.com/-mC7ByutN6vI/Ti-enVIxNII/AAAAAAAAADo/XWQ_96exlzw/s1600/%25E3%2582%25B9%25E3%2582%25AF%25E3%2583%25AA%25E3%2583%25BC%25E3%2583%25B3%25E3%2582%25B7%25E3%2583%25A7%25E3%2583%2583%25E3%2583%2588%25EF%25BC%25882011-07-27+13.04.57%25EF%25BC%2589.png"/>
            <p:cNvPicPr>
              <a:picLocks noChangeAspect="1" noChangeArrowheads="1"/>
            </p:cNvPicPr>
            <p:nvPr/>
          </p:nvPicPr>
          <p:blipFill>
            <a:blip r:embed="rId4" cstate="print"/>
            <a:srcRect t="14151" r="22783"/>
            <a:stretch>
              <a:fillRect/>
            </a:stretch>
          </p:blipFill>
          <p:spPr bwMode="auto">
            <a:xfrm>
              <a:off x="357158" y="2663828"/>
              <a:ext cx="2428892" cy="19101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127000"/>
            </a:effectLst>
          </p:spPr>
        </p:pic>
        <p:pic>
          <p:nvPicPr>
            <p:cNvPr id="17" name="Picture 2" descr="http://gallery.mailchimp.com/0d4bedbf3d0ee0b80639584c0/files/Prudential.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4282" y="2214554"/>
              <a:ext cx="2290122" cy="5921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3" name="グループ化 22"/>
          <p:cNvGrpSpPr/>
          <p:nvPr/>
        </p:nvGrpSpPr>
        <p:grpSpPr>
          <a:xfrm>
            <a:off x="3214678" y="1785926"/>
            <a:ext cx="3357586" cy="2276263"/>
            <a:chOff x="3000364" y="2143116"/>
            <a:chExt cx="3357586" cy="2276263"/>
          </a:xfrm>
        </p:grpSpPr>
        <p:pic>
          <p:nvPicPr>
            <p:cNvPr id="24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 l="11719" t="25635" r="13867" b="18872"/>
            <a:stretch>
              <a:fillRect/>
            </a:stretch>
          </p:blipFill>
          <p:spPr bwMode="auto">
            <a:xfrm>
              <a:off x="3500430" y="2500306"/>
              <a:ext cx="2857520" cy="17047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" name="Picture 8" descr="http://lam.wpengine.netdna-cdn.com/wp-content/uploads/2013/05/images-15.jpe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00364" y="3204933"/>
              <a:ext cx="985213" cy="12144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6" name="Picture 11" descr="http://www.suntory.com/news/2004/img/8729.jpg"/>
            <p:cNvPicPr>
              <a:picLocks noChangeAspect="1" noChangeArrowheads="1"/>
            </p:cNvPicPr>
            <p:nvPr/>
          </p:nvPicPr>
          <p:blipFill>
            <a:blip r:embed="rId8" cstate="print"/>
            <a:srcRect l="3856" t="24725" r="3598" b="34065"/>
            <a:stretch>
              <a:fillRect/>
            </a:stretch>
          </p:blipFill>
          <p:spPr bwMode="auto">
            <a:xfrm>
              <a:off x="3214678" y="2143116"/>
              <a:ext cx="1571636" cy="4911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7" name="グループ化 26"/>
          <p:cNvGrpSpPr/>
          <p:nvPr/>
        </p:nvGrpSpPr>
        <p:grpSpPr>
          <a:xfrm>
            <a:off x="6143636" y="4143380"/>
            <a:ext cx="2762236" cy="2013006"/>
            <a:chOff x="4071934" y="4429132"/>
            <a:chExt cx="2762236" cy="2013006"/>
          </a:xfrm>
        </p:grpSpPr>
        <p:pic>
          <p:nvPicPr>
            <p:cNvPr id="28" name="Picture 13" descr="http://d28fo5khwixgu6.cloudfront.net/blog/wp-content/uploads/2013/03/japan-lesbian-wedding-disneyland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643438" y="5000636"/>
              <a:ext cx="2190732" cy="1441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9" name="Picture 15" descr="http://assistaizu.or.jp/trust/wraps/pico/images/disney-logo1.gi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071934" y="4429132"/>
              <a:ext cx="1500178" cy="8350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0" name="グループ化 29"/>
          <p:cNvGrpSpPr/>
          <p:nvPr/>
        </p:nvGrpSpPr>
        <p:grpSpPr>
          <a:xfrm>
            <a:off x="6858016" y="1643050"/>
            <a:ext cx="1857388" cy="2603593"/>
            <a:chOff x="6572264" y="2143116"/>
            <a:chExt cx="2361291" cy="3309939"/>
          </a:xfrm>
        </p:grpSpPr>
        <p:pic>
          <p:nvPicPr>
            <p:cNvPr id="31" name="Picture 2" descr="http://gqjapan.jp/wp-content/uploads/2011/03/2001123PER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929454" y="2357430"/>
              <a:ext cx="1887330" cy="26717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2" name="Picture 4" descr="http://juggly.cn/wpjuggly/wp-content/uploads/2011/04/softbank-logo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572264" y="2143116"/>
              <a:ext cx="1484139" cy="4108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5" name="Picture 17" descr="http://livedoor.blogimg.jp/tad_hoshiya/imgs/9/5/95d07a34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929586" y="4000504"/>
              <a:ext cx="1003969" cy="14525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40" name="グループ化 39"/>
          <p:cNvGrpSpPr/>
          <p:nvPr/>
        </p:nvGrpSpPr>
        <p:grpSpPr>
          <a:xfrm>
            <a:off x="571472" y="1714488"/>
            <a:ext cx="2357454" cy="2488423"/>
            <a:chOff x="714348" y="2357430"/>
            <a:chExt cx="3429024" cy="3619525"/>
          </a:xfrm>
        </p:grpSpPr>
        <p:pic>
          <p:nvPicPr>
            <p:cNvPr id="41" name="Picture 2" descr="C:\Documents and Settings\d14136\デスクトップ\goodagingyells\gs_flyer[1]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000232" y="3000372"/>
              <a:ext cx="2143140" cy="29765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14348" y="2357430"/>
              <a:ext cx="2143140" cy="10403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43" name="グループ化 42"/>
          <p:cNvGrpSpPr/>
          <p:nvPr/>
        </p:nvGrpSpPr>
        <p:grpSpPr>
          <a:xfrm>
            <a:off x="428596" y="4395477"/>
            <a:ext cx="2500330" cy="2176795"/>
            <a:chOff x="4429124" y="2340943"/>
            <a:chExt cx="3838828" cy="3342096"/>
          </a:xfrm>
        </p:grpSpPr>
        <p:pic>
          <p:nvPicPr>
            <p:cNvPr id="44" name="Picture 12" descr="C:\Documents and Settings\d14136\デスクトップ\【good】\wwp debut.JP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072066" y="3286124"/>
              <a:ext cx="3195886" cy="23969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5" name="Picture 2" descr="http://images.channeladvisor.com/Sell/SSProfiles/12001426/Images/1/IBM_Logo1.jpg"/>
            <p:cNvPicPr>
              <a:picLocks noChangeAspect="1" noChangeArrowheads="1"/>
            </p:cNvPicPr>
            <p:nvPr/>
          </p:nvPicPr>
          <p:blipFill>
            <a:blip r:embed="rId17" cstate="print"/>
            <a:srcRect l="16304" t="29851" r="18478" b="25373"/>
            <a:stretch>
              <a:fillRect/>
            </a:stretch>
          </p:blipFill>
          <p:spPr bwMode="auto">
            <a:xfrm>
              <a:off x="4429124" y="2340943"/>
              <a:ext cx="2428892" cy="11210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287644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357290" y="1857364"/>
            <a:ext cx="6715172" cy="35004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47202" y="714356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本日の流れ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57356" y="2081203"/>
            <a:ext cx="540635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①講義の心得え</a:t>
            </a:r>
            <a:endParaRPr lang="en-US" altLang="ja-JP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②カミングアウト</a:t>
            </a:r>
            <a:r>
              <a:rPr lang="ja-JP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します</a:t>
            </a:r>
            <a:endParaRPr lang="en-US" altLang="ja-JP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③</a:t>
            </a:r>
            <a:r>
              <a:rPr lang="en-US" altLang="ja-JP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って、なんだろう？</a:t>
            </a:r>
            <a:endParaRPr lang="en-US" altLang="ja-JP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④なぜ、今、</a:t>
            </a:r>
            <a:r>
              <a:rPr lang="en-US" altLang="ja-JP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なのか？</a:t>
            </a:r>
            <a:endParaRPr lang="en-US" altLang="ja-JP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rgbClr val="00B0F0"/>
                </a:solidFill>
                <a:latin typeface="みんなの文字ゴStd R" pitchFamily="34" charset="-128"/>
                <a:ea typeface="みんなの文字ゴStd R" pitchFamily="34" charset="-128"/>
              </a:rPr>
              <a:t>⑤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病院の見えない壁</a:t>
            </a:r>
            <a:endParaRPr lang="en-US" altLang="ja-JP" sz="3200" dirty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⑥</a:t>
            </a:r>
            <a:r>
              <a:rPr lang="en-US" altLang="ja-JP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と医療と福祉と</a:t>
            </a:r>
            <a:endParaRPr lang="ja-JP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072330" y="5838842"/>
            <a:ext cx="428628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B0F0"/>
                </a:solidFill>
                <a:latin typeface="みんなの文字ゴStd R" pitchFamily="34" charset="-128"/>
                <a:ea typeface="みんなの文字ゴStd R" pitchFamily="34" charset="-128"/>
              </a:rPr>
              <a:t>⑤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病院の見えない壁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83538" y="785794"/>
            <a:ext cx="81929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000" dirty="0" smtClean="0"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がぶつかる病院の見えない壁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32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3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2" name="AutoShape 2" descr="data:image/jpeg;base64,/9j/4AAQSkZJRgABAQAAAQABAAD/2wCEAAkGBxESEBUUExIUFhUVFBgUEBUWFxwUFBEYFxQXGBYSFxgYHiggGBslGxQXITEhJTUrLi4uFx8zOD8tNygtLisBCgoKDg0OGxAQGzckICQuLCw0LzczNDc0LCwsLywsLCwvLCwvLCwsLCwsLywsLCwsLDQsLCwtLCwsLDQsLCwsLP/AABEIAKABPAMBEQACEQEDEQH/xAAbAAEAAgMBAQAAAAAAAAAAAAAAAgQDBQYBB//EAFEQAAEDAgAHCggMAwYFBQAAAAEAAgMEEQUSEyExUZEGFRZBUlNUk5TTImFkcYGy0tQUJDIzNFVzoaOxwdFCs7QHI2KSw+FDdMTw8SVFcoKE/8QAGgEBAAIDAQAAAAAAAAAAAAAAAAMEAQIFBv/EADsRAAIBAgMFBQcDAgUFAAAAAAABAgMRBBNREhQhMVIFQZGx8BUyYXGBodEiM1MWwQY0NXKyIySC4fH/2gAMAwEAAhEDEQA/APuKAIAgCAIAgCAIAgCAIAgCA1c1HFJVOykbH2hjxcdoda75b2uM2gbEBm3mpejw9W39kA3mpejw9W39kA3mpejw9W39kA3mpejw9W39kBjnwZRsaXPhp2tGlzmMaBc2FyRrKw2lxZtCEpvZirv4EabB9DILxxUzwDYlrGOAOm1wNOcbUUk+RmpSnTdppp/FWM281L0eHq2/ssmg3mpejw9W39kA3mpejw9W39kA3mpejw9W39kBiwPTsjfUNYxrG5Zps0Bo+jw57BAbNAEAQBAEAQBAEAQBAEAQBAEAQBAEAQBAEAQBAEAQBAEAQBAUY/pT/sY/XlQF5AEAQEJpA1pcdDQXHxAC5WG7K5tGLlJRXNnzvdxuyoaigmiimxpHYmK3Ee29pWOOctA0AqjiMRTnTcYvier7H7GxmHxkKtWFoq/eu+LXcyh/Zruqo6SkfHPLiPM7ngYj3eCY4wDdrSNLTsWmErwpwak+8tdv9lYrF4mM6MbpRS5pcbvV/E+nYPrY54myxnGY8XYbEXHmOcLoRkpK6PG16M6FR06is1zLC2IggCAoYP8Anaj7Zv8ATwoC+gCAIAgCAIAgCAIAgCAIAgCAIAgCAIAgCAIAgCAIAgCAIAgKMf0p/wBjH68qAvIAgCAxzxB7HNOhzS0202IsVhq6sbQm4SUl3cT5luy3B0lLQyzRmXHZiYuM4EeFIxpuA0cTiufXwsIU3JHsuyu3sVisXCjUtZ35LRN6/Apf2e7jaatpXyzGTGbM5gxHACwYx3GDnu4rTDYeFSF5aljtztnEYLEKnStZxT4r4ta/A+p4KweynhZCy+KwYrcY3NvGQulCChFRR4rE4iWIqyqz5strYgCAIChg/wCdqPtm/wBPCgL6AIAgCAIAgCAIAgCAIAgCAIAgCAIAgCAIAgCAoVNXLlcnFHG6zA9xfIY/lOcABixuv8k6kBHLVfMwdof3CAZar5mDtD+4QDLVfMwdof3CAZar5mDtD+4QDLVfMwdof3CAlRRTZV75WxtuxjGhjzJ8lzySbsbb5Q1oC+gCAIAgMFbRxzRmOVgex1sZrs4NiCL+kArEoqSsySjWnRmp03ZrvIYOwbDTtLIY2xtLsYhosCSAL7ANixGEYK0VY3r4mrXltVZOT5cdC0tiAIAgCA1hjqGSSmNkT2yODwXSujItGxlrCN3Ive/GgJZar5mDtD+4QDLVfMwdof3CAZar5mDtD+4QDLVfMwdof3CAZar5mDtD+4QGWgqZHl7ZGMY5hA8B5kBBaDe5Y2x8VkBcQBAEAQBAEAQBAEAQBAEAQBAEAQFGP6U/7GP15UBp6rdDUieaOKmhc2GRseM+odG5xMMUpOK2BwA/vQNPEpYUXNXRBUxEYOzI7/13RKbtcnuy33aRHvkNGN/67olN2uT3ZN2kN8hoxv8A13RKbtcnuybtIb5DRlinwlhF+ijprazVyAf0udRzp7PNk1Ort8kzyowtXM001ITqFXIT/S5khSlLkYqV4Q58zynwphF/yaOmtrNXIB/SrM6ezzYp1tvkmSqMKVzNNNSX1CrkJ/pcyxClKXIzUrQhzZX3/ruiU3a5PdlJu0iHfIaMb/13RKbtcnuybtIb5DRjf+u6JTdrk92TdpDfIaMb/wBd0Sm7XJ7sm7SG+Q0Y3/ruiU3a5Pdk3aQ3yGjG/wDXdEpu1ye7Ju0hvkNGN/67olN2uT3ZN2kN8hoxv/XdEpu1ye7Ju0hvkNGN/wCu6JTdrk92TdpDfIaMb/13RKbtcnuybtIb5DRjf+u6JTdrk92TdpDfIaMb/wBd0Sm7XJ7sm7SG+Q0Y3/ruiU3a5Pdk3aQ3yGjLuAsMzTSyRywxxljGPaY5XTBwe6RtjjRMxbZPx6VFOm4cyalVVRXRepPnpvOz1AtCUuoAgCAIAgCAIAgCAIAgCAIAgCAICjH9Kf8AYx+vKgObmZIyqqyYZiHzsfG5rC5rm/BKdhII/wATHD0K1RqxjGzKOIoznO8USyz+YqOqcpc+GpDu1XQkyVxOeGcePJOP5BYeIgZWFqN8eBehqYmC+QqXu8cLvyIsoJVpS4Xsi1DDxgr2uyE+FpXm2RnaPFE77yBdbRdKPHmzSarz4ckSgnibnMNS8/YvA2EfmtZV5S4LgbQw0YcXxZGowxK7MIKho8UTr7VmGUubua1M+XBKy+ZTy7+YqOqcp8+GpX3aroeZZ/MVHVOTPhqN2q6DLP5io6pyZ8NRu1XQZZ/MVHVOTPhqN2q6DLP5io6pyZ8NRu1XQZZ/MVHVOTPhqN2q6DLP5io6pyZ8NRu1XQZZ/MVHVOTPhqN2q6DLP5io6pyZ8NRu1XQZZ/MVHVOTPhqN2q6DLP5io6pyZ8NRu1XQZZ/MVHVOTPhqN2q6DLP5io6pyZ8NRu1XQZZ/MVHVOTPhqN2q6Fvc4x5qZXmORjTDE0F7SzGIfMSBfUHN2qtWmpNWLeGpygntG4pPnpvOz1AoSyXUAQBAEAQBAEAQBAEAQBAEAQBAEBRj+lP+xj9eVAUKrdK1sskTaeeQxODHuZkg3GMbJLDHlaT4MjeJbxpykrpEU60IO0mQ4TnoVVtg79bZM9DXeaWvmOE56FVbYO/TJnoN5pa+Y4TnoVVtg79Mmeg3mlr5k4t0L3GzaGqPpg/PLrWVOUeZvGtCbtFk5sPSN+VQ1I/+1N+WXWIwlLkZnUjD3mYeE56FVbYO/W+TPQj3mlr5jhOehVW2Dv0yZ6DeaWvmOE56FVbYO/TJnoN5pa+Y4TnoVVtg79Mmeg3mlr5jhOehVW2Dv0yZ6DeaWvmOE56FVbYO/TJnoN5pa+Y4TnoVVtg79Mmeg3mlr5jhOehVW2Dv0yZ6DeaWvmOE56FVbYO/TJnoN5pa+Y4TnoVVtg79Mmeg3mlr5jhOehVW2Dv0yZ6DeaWvmOE56FVbYO/TJnoN5pa+Y4TnoVVtg79Mmeg3mlr5jhOehVW2Dv0yZ6DeaWvmOE56FVbYO/TJnoN5pa+ZbwRhsTvezIyxuY1ryJMTwg8uAIMb3cbDpstJQceZJCpGfussUnz03nZ6gWpuXUAQBAEAQBAEAQBAEAQBAEAQBAEBRj+lP+xj9eVAcrNWRx1lYHuDSahjm3zXHwOmFxrFwR6CrdCcVHizn4mnKU7pEt9YOdZtU+ZDUr5NTpZJmE4CbZVnpcANpWHVgu8yqFRu1i/FWUTRd9TG7xNdf8s5UEsQ3wjwLUMKoq8+J5NungtaN7Gj79mgJGEOcpXE6lS1oRsvkUHYXgJuZmk6yVOpwXJoqulUbu0zzfWDnWbVnMhqYyanSxvrBzrNqZkNRk1OljfWDnWbUzIajJqdLG+sHOs2pmQ1GTU6WN9YOdZtTMhqMmp0sb6wc6zamZDUZNTpY31g51m1MyGoyanSxvrBzrNqZkNRk1OljfWDnWbUzIajJqdLG+sHOs2pmQ1GTU6WN9YOdZtTMhqMmp0sb6wc6zamZDUZNTpY31g51m1MyGoyanSxvrBzrNqZkNRk1OljfWDnWbUzIajJqdLLm5idr6uZzDjDIQi40Xyk5tfXnG1VcRJNqxdwkZRTurG9pPnpvOz1Aq5bLqAIAgCAIAgCAIAgCAIAgCAIAgCAox/Sn/Yx+vKgMFTuhpmSPjc92MwhsgbFI8NJa14BLGkXxXtNvGFsot8kaucVwbIcJqXlS9RN7CbEtDGZDVeI4TUvKl6ib2E2JaDMhqvEcJqXlS9RN7CbEtBmQ1Xiet3SUxNgZSdQp5j/AKaOMlzRlTi+CZJ26CAC5ywGs084/wBNYSb5GW0uLIDdLTHMDL1E3drOxLQ1VSD4Jom7dBAM5E4Hjpp+7WqVzZtLiyHCal5UvUTewttiWhrmQ1XiOE1Lypeom9hNiWgzIarxHCal5UvUTewmxLQZkNV4jhNS8qXqJvYTYloMyGq8RwmpeVL1E3sJsS0GZDVeI4TUvKl6ib2E2JaDMhqvEcJqXlS9RN7CbEtBmQ1XiOE1Lypeom9hNiWgzIarxHCal5UvUTewmxLQZkNV4jhNS8qXqJvYTYloMyGq8RwmpeVL1E3sJsS0GZDVeI4TUvKl6ib2E2JaDMhqvEcJqXlS9RN7CbEtBmQ1XiWcHYXhnc5sbnFzQHODmPjIDiQDZ7RcXadGpYaa5myknyZKk+em87PUCwZLqAIAgCAIAgCAIAgCAIAgCAIAgCAox/Sn/Yx+vKgOabIBV1tyPpLOPyKlV3D+6czF/uGfKt5Q2qcrEmOBNgQT4ijaXFmVFt2ReiomgXkka0ari+1V5V78IK5ajhbK9R2JnCUbfBiAJ16/1KxlOXGozbPjH9NJAQF/hSyADzjN+gTNjHhBBUJz/VVdvXgg7CMMeaPFJ5RP/ZKKnOfGbDrU6fCmvqUZqzHPhPB8VxYehTxhGPIqzqSn7zMWVbyhtWxoMq3lDagGVbyhtQDKt5Q2oBlW8obUAyreUNqAZVvKG1AMq3lDagGVbyhtQDKt5Q2oBlW8obUAyreUNqAZVvKG1AZdzzgayaxB+Lw/zZ1UxPNHQwfJm6pPnpvOz1AqxcLqAIAgCAIAgCAIAgCAIAgCAIAgCAox/Sn/AGMfryoCrXnB+UOW+CZTNjZTJ4+gWvjZ9FvRZAV74J8h/CQzxF8E+Q/hIBfBPkP4KGBfBPkP4SAXwT5D+CgF8E+Q/hIZ4i+CfIfwkHEXwT5D+Eg4i+CfIfwkHEXwT5D+Eg4i+CfIfwkHEXwT5D+Eg4i+CfIfwkHEXwT5D+Eg4i+CfIfwkHEXwT5D+Eg4i+CfIfwkHEXwT5D+Eg4i+CfIfwkHEXwT5D+Eg4mwwUaTwvg2Q4sfI4njtjYnp0+NDBOk+em87PUCAuoAgCAIAgCAIAgCAIAgCAIAgCAICjH9Kf8AYx+vKgOaawGrrcw+ks4vIqVXcP7pzMX+4WMmNQ2KcrDJjUNiAuU+Ci7OWho8Yz7FDOtGPLiWKeGnLi+CM/xeL5LQ92uw/PQPQtNmpU58ES7dKl7vFlOonL9IAGoCw/3U0KUY8ivUrTnzMGTGobFuRDJjUNiAZMahsQDJjUNiAZMahsQDJjUNiAZMahsQDJjUNiAZMahsQDJjUNiAZMahsQDJjUNiAZMahsQDJjUNiAZMahsQGXc80CtmsLfF4f5s6qYnmjoYPkzc0nz03nZ6gVYuF1AEAQBAEAQBAEAQBAEAQBAEBCaZrGlz3BrWi7nONg0DSSToWG0uLMNpK7NJTbsqB8mI2objE2F2ua0nUHOAb9+dRqvTbtcrxxlGTspGwj+lP+xj9eVSlkr1W5ymkkfI5rw55DpC2aWMOIY1gJax4F8VjRfxBZUmuTNXCL4tGPgtS6pu0T94s7ctTGXDpXgSZuZpgbjLg6xUzg/zEcpPmzKhFcUiT9z0BFiagjUaqoI/mLCbXIy0nwZj4LUuqbtE/eLO3LU1y4dK8BwWpdU3aJ+8TblqMuHSvAcFqXVN2ifvE25ajLh0rwHBal1Tdon7xNuWoy4dK8BwWpdU3aJ+8TblqMuHSvAcFqXVN2ifvE25ajLh0rwHBal1Tdon7xNuWoy4dK8BwWpdU3aJ+8TblqMuHSvAcFqXVN2ifvE25ajLh0rwHBal1Tdon7xNuWoy4dK8BwWpdU3aJ+8TblqMuHSvAcFqXVN2ifvE25ajLh0rwHBal1Tdon7xNuWoy4dK8BwWpdU3aJ+8TblqMuHSvAcFqXVN2ifvE25ajLh0rwHBal1Tdon7xNuWoy4dK8BwWpdU3aJ+8TblqMuHSvAt4NwNBA5zo2uDngNcXSPkJDSS0f3jjYXc7RrWG2+ZsoqPJEqT56bzs9QLBkuoAgCAIAgCAIAgCAIAgNfh3CBghLgLuJDW30XN859AKpY/FPD0dtc+SNJy2UcgzDtSHY2VJ8RAxT4rW/Jebj2lilLa2/KxDtyO2wdVZWJj7WxhcjUdBG0L1WGrZ1KNTVFiLurnBf2lboYZIhTxS4zmygzBoOLZod4JdoJDsXMOMeJRYipGS2UzldoYiEo5cXxvxPnaqnKPqW4ndHC90cbpDlfg8cXhgjHcwvuA7jNnDxlXqNWLSjfid3CYqEoxg3+qwmo45KysL2hxFQxrb57D4HTGw1C5J9JXToQi48Ua4mpKM7Jkt6oOaZsU+XDQr51TqY3qg5pmxMuGgzqnUxvVBzTNiZcNBnVOpjeqDmmbEy4aDOqdTG9UHNM2Jlw0GdU6mN6oOaZsTLhoM6p1Mb1Qc0zYmXDQZ1TqY3qg5pmxMuGgzqnUxvVBzTNiZcNBnVOpjeqDmmbEy4aDOqdTG9UHNM2Jlw0GdU6mN6oOaZsTLhoM6p1Mb1Qc0zYmXDQZ1TqY3qg5pmxMuGgzqnUxvVBzTNiZcNBnVOpjeqDmmbEy4aDOqdTG9UHNM2Jlw0GdU6mN6oOaZsTLhoM6p1Mb1Qc0zYmXDQZ1TqY3qg5pmxMuGgzqnUy5uYgayrmawYoyEJsNF8pOL215hsVXERSasXcJKUk7u5tnVAjdUvIvi4ptrtGMypV6qpU5VH3K5absrnKy4eqXOxsoRqAAxR4rcfpXk5dpYqUtrbt8rWK+3I6vc/hEzxYzh4TTiutoOYG+wr0XZ2LeJpbUuadmTQltIjuh3QQUbA6Ukl1xGxou99tNr5rC4uTrGsK3UqRguJHXxEKKvI02Bt39NPKI3NfE5xswusWuJ0NuDmJ2KOOIjJ25EFLH06ktm1jrlYLwQBAEAQBAePdYE6hdYbsrg+eYQwnLMbuccW9wwfJbqzcZ8a8ViMZVxDvJ8NO5etSrKTZTVY1LVNhKaMEMkcAQWgE3aLjSBxHPfMrWHxtag/0y4ad3/r6Gdp24M+d4ts2rNsXeR5+1uAWQWsGUsks0ccV8o5wxCP4SM+P4rWv6FmKbdkb04ynNRjzPrGF8F07JnyPr305ncHlmPA1pLY447tysZd8mNt8+ldiNSUVZM9HKjCbvJFSOlpXENbhh5JIDQJKQkkmwAAhzm62z56mu7UtPMsVuCIobZXCc0eNfFx3UrMa1r2xoRfSNqZ89Ru1LTzK7KakJAGGHEk2AElISSdAAyOcpnz1G7UtPM2Em5otBJrqqwBJzU+YDT/wEzp6jdqWnmaYOpj/7hXdnb7oqXtij/IvX0LHst9HrxPfi31hXdnZ7ontij/IvX0Hst9HrxHxb6wruzs90T2xR/kXr6D2W+j14j4t9YV3Z2e6J7Yo/yL19B7LfR68R8W+sK7s7PdE9sUf5F6+g9lvo9eI+LfWFd2dnuie2KP8AIvX0Hst9HrxHxb6wruzs90T2xR/kXr6D2W+j14j4t9YV3Z2e6J7Yo/yL19B7LfR68R8W+sK7s7PdE9sUf5F6+g9lvo9eI+LfWFd2dnuie2KP8i9fQey30evEfFvrCu7Oz3RPbFH+RevoPZb6PXiZKaGnke1jcIVuM42beGNoJsTa7qUAaDpW9LtSnVlswnd+vgaz7O2FtShw9fE2FVgFsTcaTCNQxozFz/gzWi+jOYLK1nz1Id2paeZRyNH9cu62j7lM+eo3alp5lyTAsbYxK7CU4jIBEhNKGEOtinGMFrG4t50z56jdqWnmU8jR/XLuto+5TPnqN2paeZvMBYJZE50zaiSfKsY0OeYy3FaXOaW5JjQb5Q58/EtJTcuZJCnGHuo53Dte900rQS1uNiuaDbGxRi3OvRoXke0cbVqVZU07RTtbXW/qxFOTbsapcwjMseE3wAubI5oHhEX8E+dugnQFYw1WtCSVJtN93d9VyMOpsLabOd3W7ofhsjH4hZiMxbY18Y3uXWt4P38S9JOo52cuZysViM6SdrWNGD/2Mx9C0Kx9f3L7toqt+ScwxSEEtaXY7X2zkNdYZ7Z7WV+nXU3bkzvYfGxrPZaszqlOXQgCAIAgKmFazIwufa5A8EaySAPvKr4uvkUZVNP78Eaydlc+duNz+2YeheIbu7lU8QEJmEtIBxSRYHTbxraDSkm1c1km00nY4uaMtcWnS0kH0L0sJKcVJd5w5RcW0+4gtjB615BBBIINwRmIIzggjQUF7cT61Uue6WnMotIaO8otoeXR4w23Xewl+/4HbxDk6cNrn3/MxYTHgN+2g/qI1Zq+4yCh+4i9uhHx2D/l5/5tOq+G5st4z3UUcKAZI/8AyZ/MarFX3GU6P7kfmdfVRlzHNGlzSB6RZc47Bws+DKiIsY5kd3NJFpDbwMUHSz/GPvXmof4frydlJff8HWqdr0qau4v7fkoOnkBtkx84I/l8ZeGcnRcqjLs+SxW6uS2uXw4q/wA/sWY42Lw+8W/Txfx4cPXEufBJ+QzrD7K6f9NYnqj9/wAFD2/Q6X9vyPgk/IZ1h9lP6axPVH7/AIHt+h0v7fkpmeQG2THyxH8vjL8Tk6Llcx9nyWK3XaW1y+HK/wA+XwL6xsXh94t+nn8dPXEufBJ+QzrD7K6f9NYnqj9/wUPb9Dpf2/I+CT8hnWH2U/prE9Ufv+B7fodL+35KlTNIzHvGPAGM6z+K183grmYzASwlRU6kldq/D4tr4aF/C42OJpupBcE7cfTLfwSfkM/zn2V0/wCmsT1R+/4KHt+h0v7fkx1EUzGlxYywzmz8/qqOr/h/EUoSnKSsk3393HQ3p9t0ak1BRd20u7v+pCDKvcWhjbtAJu/NZxcB/D/hKqYHsupjFJ05Lhbnfv8Alcs4ztCGFtmJ8b8vh4G0wHg6d8zX4rA2KWz/AAyT83jeCMXP8sauNdTCdkVcNiFOck7X5X718inV7Rp4ijaKfH+z+Zut1nzUf/MR/mV36Xvo5OI/bZRAGpdE5JWt/wCkUXmovXiXPh+4dWr+y/kWQBqXQOUbLcw4NoYTxCIHYFyqjtd/M7MPdXyOMrakyyOeQAXG9hoC8LWrOtUdRq1yu3d3MKiMGvw6W5BwJte2L4yDe33K3gVLOTSK2Laymmcqu8ckIDe7imj4bG/GaMS7gCbF5xSMUbb+YKagrzRbwMVKsm3y+59Zjwy3+JpHmz/sugegLkNbG7Q4eY5j96AsIAgNRXYVNy1nFmLv2QHP4Uqs3heEXZs54ta5fauKjSpbDV3K/wD9I6krKxpl5QrhAePJsbC54gTYH0rKtfiYd7cDjKxrxI7HFnXJd6c+bxL0dFwcFscjiVFJTe1zMKlNDLTVDo3tew2c0hzTYGxGg2IIRNrijMZOLTXM+nYJNRhCKKpbLFE9jXwyh8LpWvOM1we3FlZi5gM2fT4l1cNXezc7lL/uaSlLg0Xn7nKtxaH1UBaJI3uDaZ7XEMka/FBNQQL4tr2OlWJV3JWJIYWMZJ3L2HMDzTSxyRTRxljJIyJInShwe6N1xiyMtbJ+PSo4VHB8CWrSVRWZQk3OVbwA6qp8XGaXYtM8OIa4OIBNQQCbabFSSryasRQwsYyTudUoC0aPD/z0X2cvrQqxhveKmM9xfP8AJyEvyv8A9Tf6lq8xV/1v6r/gjs0v9J+j82dZT0D38VhrP6DjXr51oxPOU8POfwRZtDF/jdtt+g/NRf8AUqfBE3/Ro/FnHVcuNIXaL1TfR8ZavKOOz21b4r/gjv7e12W5fB+bN+1pJsBc6gvaN25nlEm+CL0ODTa7yGj7/wBgoJV1yjxLMMK7Xm7I5bdLiY8+JoEW05M5868d29tb3Da6V5s9N2TsbvLY5XfkjfTVDn53G/i4h6F7eMIx5Hkp1JT4yZQwt8w/zfqFWx/+Vq/7ZeTJsH/mKf8AuXmVcFfPSfZx+tIuB/hj3av/AI/3Oz/iDnT+v9jptzmib7b/AEYl2q/vspYb9peu8zYewc+eINZI2NzZGva5zDI3wToLQ9pN/OtIy2XclnBTi4s1QwDW9Kpuyye8qbeZaFXc46lqXAL/AIDDTNmaHwiACR0Zc1xhLDcxh4IBxdGNmvxqFSs7lmUFKOyVd4a3pVN2WT3lTbzLQrbnHUvNd8ComNeRIWNbHcDEEjraiTijSbXObWudjMUqFN1Gr/DVsstqETiXm5JsBc5gNA8QuvFN3d0rFY8WAaXdKBis8IXBNm8ZB4/uXS7NvtS4cNSjjbbK48Tn11znBAXsCU731EYYDcPa4kfwgEEuOof+FvTTclYmw8JSqx2dUfT10z0p4gLNNXSM0G41HOP9kBu6auY9t7gHjBOj90BqK6gcwkgXbxHV4igNTXUuOBbSNGo+Jc3tHAvExTi/1L73NJw2jVTQOZ8oWvo415rEYWrh7ZitcgcWuZGNhcQBpKipU5VZqEFdswlfgeOaQbEG+rjWJQlGWxJWeneYsVMMbm5ZQ2Rlsa1nMdmuL3BB15zmK9HgcFUhQ/Vwbd7FfE4OdS0o89CtgrclIX3ns1g0tDrud6RmAV2nh3f9RFQ7Ok5XqcjK/cUcbNOMXxsu4bDY/cs7rx5m77Md+EuHyOqwOZ6aFsUb4MVvGYXlziTcuJy2kkq1CKirI6VKlGlBQiXd9KvlwdS/vlsSDfSr5cHUv75AN9KvlwdS/vkA30q+XB1L++QFHCElXK5rstA0tDh8w8ghxaT/AMccgLeE3B3RHUpKorM590zh4Bliy/wgWIaQL/CQWuyWPjWtY2xs+sLztSNR9q5my7XXG3D3UdaCgsBl37n8+bN2XV/SoOzye8r0uc9EcXd11PxMeSrekU/Zn+8LbeZmm5w1fr6GnfK62IZYst8IGfFsL/CQQclj41rWNsb0rzE41H2tmbLtdcbO3urvO7FQXZ+Vfufz5s3TBXDRUwDzU8g/6hemdeT5pHEWFiuTYeK46amA+enkP/Uoq7XJIPCxfNvxNNhCVzMuJpYi8s8HFbkgRk7AYrnuJN757ry/bUalXFQkot8FyT1Z3OzFClQlG/e+fyRtxFW9Ip+zP94Xqd5kcHc4asrYRZViJxfPAWgXeBTvaS0EXs4zkNzcdjZV8XWnKhONucZeTJsPhYRqwlfk15mKjkkfK/ITQizGY+MwzX8KS1sWRmLx6b3uNFs/H7BzKMal42vbmvmdLtaEKzhx5X5fQ3WDp6uIOGVgJc7HJyDx/C1tgMvqYF2pScndnPpwUI7KLe+lXy4Opf3y1NxvpV8uDqX98gG+lXy4Opf3yAb6VfLg6l/fICrhCaomZiyPhtfG8GJzTcX0Eym2nUVUxuFWJpOHJ818zWUdpWNNNSvYLkZtYzry2IwFehHamuGpXcGuZhVRceCNTmd0dO9k5xwQCBiHiIAGYHz32r0OGpSpU9iSs16v8fSOVjISjVe138jVqwVQgJwzOY4OY4tcNBBsQibXFGYycXeLsz6lg+Yvhje4WLmNc4aiWgldSDvFNnpqUnKEZPvSLC2JCUcZcbAEnUEBt6bBLcXw9PiOjxIDaICrPg+N2ltjrGb/AGQGvqMB3GZwI1OH6rScIzWzJXQauU96Hs0Rjztsb/qtKWHpUv24pfJGEkuRiewjSCPOLKYyQQHqAIAgCAIAgCAIBdAEAQC6AIAgF0AQBALoAgCAIAgCAIDwhYaTVmDGyBgNw0A+ZQ08LRpy2oQSfyMKKRKWJrhZzQ4anAEbCpmk+YlFSVmjncLbkmSPxonCO+luLdnnFrYvmVeeHTd1wOfX7PjN7UHbyMuDNysLGuEn945wsc2KGi9/Bz3BuBn8SzDDxS48TajgKcE1Pjf1wM9JuHiDsbEleL3DXEYnpsBf0rKw0E7mY9nUYu7uzqIsESHTZv3n7lOXi5Dgdg+US77h+6AvxRNaLNAHmQE0AQBAEAQBAYX0sZ0sbsCAwuwZEf4beYlAYXYGZxOcNh/RAYnYF1P2t/3QGN2Bn8Tm/eP0QGN2CZf8J9P7oCBwbLyPvH7oCBoZeQfzQEDSych3+UoDwwP5DthQETG7knYgPMU6igPEAQBAEAQCyA9xDqOxASELuS7YUB6KZ/Id/lKAkKOTkO2ICYwfLyDtA/VATGC5eSB6QgMgwPJrbtP7IDI3AruN49AugMjcCt43n0CyAzNwREOUfOf2QGZlBEP4B6c/5oDOyMDQAPMLICSAIAgCAID/2Q=="/>
          <p:cNvSpPr>
            <a:spLocks noChangeAspect="1" noChangeArrowheads="1"/>
          </p:cNvSpPr>
          <p:nvPr/>
        </p:nvSpPr>
        <p:spPr bwMode="auto">
          <a:xfrm>
            <a:off x="0" y="-969963"/>
            <a:ext cx="30099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484" name="AutoShape 4" descr="data:image/jpeg;base64,/9j/4AAQSkZJRgABAQAAAQABAAD/2wCEAAkGBxESEBUUExIUFhUVFBgUEBUWFxwUFBEYFxQXGBYSFxgYHiggGBslGxQXITEhJTUrLi4uFx8zOD8tNygtLisBCgoKDg0OGxAQGzckICQuLCw0LzczNDc0LCwsLywsLCwvLCwvLCwsLCwsLywsLCwsLDQsLCwtLCwsLDQsLCwsLP/AABEIAKABPAMBEQACEQEDEQH/xAAbAAEAAgMBAQAAAAAAAAAAAAAAAgQDBQYBB//EAFEQAAEDAgAHCggMAwYFBQAAAAEAAgMEEQUSEyExUZEGFRZBUlNUk5TTImFkcYGy0tQUJDIzNFVzoaOxwdFCs7QHI2KSw+FDdMTw8SVFcoKE/8QAGgEBAAIDAQAAAAAAAAAAAAAAAAMEAQIFBv/EADsRAAIBAgMFBQcDAgUFAAAAAAABAgMRBBNREhQhMVIFQZGx8BUyYXGBodEiM1MWwQY0NXKyIySC4fH/2gAMAwEAAhEDEQA/APuKAIAgCAIAgCAIAgCAIAgCA1c1HFJVOykbH2hjxcdoda75b2uM2gbEBm3mpejw9W39kA3mpejw9W39kA3mpejw9W39kA3mpejw9W39kBjnwZRsaXPhp2tGlzmMaBc2FyRrKw2lxZtCEpvZirv4EabB9DILxxUzwDYlrGOAOm1wNOcbUUk+RmpSnTdppp/FWM281L0eHq2/ssmg3mpejw9W39kA3mpejw9W39kA3mpejw9W39kBiwPTsjfUNYxrG5Zps0Bo+jw57BAbNAEAQBAEAQBAEAQBAEAQBAEAQBAEAQBAEAQBAEAQBAEAQBAUY/pT/sY/XlQF5AEAQEJpA1pcdDQXHxAC5WG7K5tGLlJRXNnzvdxuyoaigmiimxpHYmK3Ee29pWOOctA0AqjiMRTnTcYvier7H7GxmHxkKtWFoq/eu+LXcyh/Zruqo6SkfHPLiPM7ngYj3eCY4wDdrSNLTsWmErwpwak+8tdv9lYrF4mM6MbpRS5pcbvV/E+nYPrY54myxnGY8XYbEXHmOcLoRkpK6PG16M6FR06is1zLC2IggCAoYP8Anaj7Zv8ATwoC+gCAIAgCAIAgCAIAgCAIAgCAIAgCAIAgCAIAgCAIAgCAIAgKMf0p/wBjH68qAvIAgCAxzxB7HNOhzS0202IsVhq6sbQm4SUl3cT5luy3B0lLQyzRmXHZiYuM4EeFIxpuA0cTiufXwsIU3JHsuyu3sVisXCjUtZ35LRN6/Apf2e7jaatpXyzGTGbM5gxHACwYx3GDnu4rTDYeFSF5aljtztnEYLEKnStZxT4r4ta/A+p4KweynhZCy+KwYrcY3NvGQulCChFRR4rE4iWIqyqz5strYgCAIChg/wCdqPtm/wBPCgL6AIAgCAIAgCAIAgCAIAgCAIAgCAIAgCAIAgCAoVNXLlcnFHG6zA9xfIY/lOcABixuv8k6kBHLVfMwdof3CAZar5mDtD+4QDLVfMwdof3CAZar5mDtD+4QDLVfMwdof3CAlRRTZV75WxtuxjGhjzJ8lzySbsbb5Q1oC+gCAIAgMFbRxzRmOVgex1sZrs4NiCL+kArEoqSsySjWnRmp03ZrvIYOwbDTtLIY2xtLsYhosCSAL7ANixGEYK0VY3r4mrXltVZOT5cdC0tiAIAgCA1hjqGSSmNkT2yODwXSujItGxlrCN3Ive/GgJZar5mDtD+4QDLVfMwdof3CAZar5mDtD+4QDLVfMwdof3CAZar5mDtD+4QGWgqZHl7ZGMY5hA8B5kBBaDe5Y2x8VkBcQBAEAQBAEAQBAEAQBAEAQBAEAQFGP6U/7GP15UBp6rdDUieaOKmhc2GRseM+odG5xMMUpOK2BwA/vQNPEpYUXNXRBUxEYOzI7/13RKbtcnuy33aRHvkNGN/67olN2uT3ZN2kN8hoxv8A13RKbtcnuybtIb5DRlinwlhF+ijprazVyAf0udRzp7PNk1Ort8kzyowtXM001ITqFXIT/S5khSlLkYqV4Q58zynwphF/yaOmtrNXIB/SrM6ezzYp1tvkmSqMKVzNNNSX1CrkJ/pcyxClKXIzUrQhzZX3/ruiU3a5PdlJu0iHfIaMb/13RKbtcnuybtIb5DRjf+u6JTdrk92TdpDfIaMb/wBd0Sm7XJ7sm7SG+Q0Y3/ruiU3a5Pdk3aQ3yGjG/wDXdEpu1ye7Ju0hvkNGN/67olN2uT3ZN2kN8hoxv/XdEpu1ye7Ju0hvkNGN/wCu6JTdrk92TdpDfIaMb/13RKbtcnuybtIb5DRjf+u6JTdrk92TdpDfIaMb/wBd0Sm7XJ7sm7SG+Q0Y3/ruiU3a5Pdk3aQ3yGjLuAsMzTSyRywxxljGPaY5XTBwe6RtjjRMxbZPx6VFOm4cyalVVRXRepPnpvOz1AtCUuoAgCAIAgCAIAgCAIAgCAIAgCAICjH9Kf8AYx+vKgObmZIyqqyYZiHzsfG5rC5rm/BKdhII/wATHD0K1RqxjGzKOIoznO8USyz+YqOqcpc+GpDu1XQkyVxOeGcePJOP5BYeIgZWFqN8eBehqYmC+QqXu8cLvyIsoJVpS4Xsi1DDxgr2uyE+FpXm2RnaPFE77yBdbRdKPHmzSarz4ckSgnibnMNS8/YvA2EfmtZV5S4LgbQw0YcXxZGowxK7MIKho8UTr7VmGUubua1M+XBKy+ZTy7+YqOqcp8+GpX3aroeZZ/MVHVOTPhqN2q6DLP5io6pyZ8NRu1XQZZ/MVHVOTPhqN2q6DLP5io6pyZ8NRu1XQZZ/MVHVOTPhqN2q6DLP5io6pyZ8NRu1XQZZ/MVHVOTPhqN2q6DLP5io6pyZ8NRu1XQZZ/MVHVOTPhqN2q6DLP5io6pyZ8NRu1XQZZ/MVHVOTPhqN2q6DLP5io6pyZ8NRu1XQZZ/MVHVOTPhqN2q6Fvc4x5qZXmORjTDE0F7SzGIfMSBfUHN2qtWmpNWLeGpygntG4pPnpvOz1AoSyXUAQBAEAQBAEAQBAEAQBAEAQBAEBRj+lP+xj9eVAUKrdK1sskTaeeQxODHuZkg3GMbJLDHlaT4MjeJbxpykrpEU60IO0mQ4TnoVVtg79bZM9DXeaWvmOE56FVbYO/TJnoN5pa+Y4TnoVVtg79Mmeg3mlr5k4t0L3GzaGqPpg/PLrWVOUeZvGtCbtFk5sPSN+VQ1I/+1N+WXWIwlLkZnUjD3mYeE56FVbYO/W+TPQj3mlr5jhOehVW2Dv0yZ6DeaWvmOE56FVbYO/TJnoN5pa+Y4TnoVVtg79Mmeg3mlr5jhOehVW2Dv0yZ6DeaWvmOE56FVbYO/TJnoN5pa+Y4TnoVVtg79Mmeg3mlr5jhOehVW2Dv0yZ6DeaWvmOE56FVbYO/TJnoN5pa+Y4TnoVVtg79Mmeg3mlr5jhOehVW2Dv0yZ6DeaWvmOE56FVbYO/TJnoN5pa+Y4TnoVVtg79Mmeg3mlr5jhOehVW2Dv0yZ6DeaWvmOE56FVbYO/TJnoN5pa+ZbwRhsTvezIyxuY1ryJMTwg8uAIMb3cbDpstJQceZJCpGfussUnz03nZ6gWpuXUAQBAEAQBAEAQBAEAQBAEAQBAEBRj+lP+xj9eVAcrNWRx1lYHuDSahjm3zXHwOmFxrFwR6CrdCcVHizn4mnKU7pEt9YOdZtU+ZDUr5NTpZJmE4CbZVnpcANpWHVgu8yqFRu1i/FWUTRd9TG7xNdf8s5UEsQ3wjwLUMKoq8+J5NungtaN7Gj79mgJGEOcpXE6lS1oRsvkUHYXgJuZmk6yVOpwXJoqulUbu0zzfWDnWbVnMhqYyanSxvrBzrNqZkNRk1OljfWDnWbUzIajJqdLG+sHOs2pmQ1GTU6WN9YOdZtTMhqMmp0sb6wc6zamZDUZNTpY31g51m1MyGoyanSxvrBzrNqZkNRk1OljfWDnWbUzIajJqdLG+sHOs2pmQ1GTU6WN9YOdZtTMhqMmp0sb6wc6zamZDUZNTpY31g51m1MyGoyanSxvrBzrNqZkNRk1OljfWDnWbUzIajJqdLLm5idr6uZzDjDIQi40Xyk5tfXnG1VcRJNqxdwkZRTurG9pPnpvOz1Aq5bLqAIAgCAIAgCAIAgCAIAgCAIAgCAox/Sn/Yx+vKgMFTuhpmSPjc92MwhsgbFI8NJa14BLGkXxXtNvGFsot8kaucVwbIcJqXlS9RN7CbEtDGZDVeI4TUvKl6ib2E2JaDMhqvEcJqXlS9RN7CbEtBmQ1Xiet3SUxNgZSdQp5j/AKaOMlzRlTi+CZJ26CAC5ywGs084/wBNYSb5GW0uLIDdLTHMDL1E3drOxLQ1VSD4Jom7dBAM5E4Hjpp+7WqVzZtLiyHCal5UvUTewttiWhrmQ1XiOE1Lypeom9hNiWgzIarxHCal5UvUTewmxLQZkNV4jhNS8qXqJvYTYloMyGq8RwmpeVL1E3sJsS0GZDVeI4TUvKl6ib2E2JaDMhqvEcJqXlS9RN7CbEtBmQ1XiOE1Lypeom9hNiWgzIarxHCal5UvUTewmxLQZkNV4jhNS8qXqJvYTYloMyGq8RwmpeVL1E3sJsS0GZDVeI4TUvKl6ib2E2JaDMhqvEcJqXlS9RN7CbEtBmQ1XiWcHYXhnc5sbnFzQHODmPjIDiQDZ7RcXadGpYaa5myknyZKk+em87PUCwZLqAIAgCAIAgCAIAgCAIAgCAIAgCAox/Sn/Yx+vKgOabIBV1tyPpLOPyKlV3D+6czF/uGfKt5Q2qcrEmOBNgQT4ijaXFmVFt2ReiomgXkka0ari+1V5V78IK5ajhbK9R2JnCUbfBiAJ16/1KxlOXGozbPjH9NJAQF/hSyADzjN+gTNjHhBBUJz/VVdvXgg7CMMeaPFJ5RP/ZKKnOfGbDrU6fCmvqUZqzHPhPB8VxYehTxhGPIqzqSn7zMWVbyhtWxoMq3lDagGVbyhtQDKt5Q2oBlW8obUAyreUNqAZVvKG1AMq3lDagGVbyhtQDKt5Q2oBlW8obUAyreUNqAZVvKG1AZdzzgayaxB+Lw/zZ1UxPNHQwfJm6pPnpvOz1AqxcLqAIAgCAIAgCAIAgCAIAgCAIAgCAox/Sn/AGMfryoCrXnB+UOW+CZTNjZTJ4+gWvjZ9FvRZAV74J8h/CQzxF8E+Q/hIBfBPkP4KGBfBPkP4SAXwT5D+CgF8E+Q/hIZ4i+CfIfwkHEXwT5D+Eg4i+CfIfwkHEXwT5D+Eg4i+CfIfwkHEXwT5D+Eg4i+CfIfwkHEXwT5D+Eg4i+CfIfwkHEXwT5D+Eg4i+CfIfwkHEXwT5D+Eg4i+CfIfwkHEXwT5D+Eg4mwwUaTwvg2Q4sfI4njtjYnp0+NDBOk+em87PUCAuoAgCAIAgCAIAgCAIAgCAIAgCAICjH9Kf8AYx+vKgOaawGrrcw+ks4vIqVXcP7pzMX+4WMmNQ2KcrDJjUNiAuU+Ci7OWho8Yz7FDOtGPLiWKeGnLi+CM/xeL5LQ92uw/PQPQtNmpU58ES7dKl7vFlOonL9IAGoCw/3U0KUY8ivUrTnzMGTGobFuRDJjUNiAZMahsQDJjUNiAZMahsQDJjUNiAZMahsQDJjUNiAZMahsQDJjUNiAZMahsQDJjUNiAZMahsQDJjUNiAZMahsQGXc80CtmsLfF4f5s6qYnmjoYPkzc0nz03nZ6gVYuF1AEAQBAEAQBAEAQBAEAQBAEBCaZrGlz3BrWi7nONg0DSSToWG0uLMNpK7NJTbsqB8mI2objE2F2ua0nUHOAb9+dRqvTbtcrxxlGTspGwj+lP+xj9eVSlkr1W5ymkkfI5rw55DpC2aWMOIY1gJax4F8VjRfxBZUmuTNXCL4tGPgtS6pu0T94s7ctTGXDpXgSZuZpgbjLg6xUzg/zEcpPmzKhFcUiT9z0BFiagjUaqoI/mLCbXIy0nwZj4LUuqbtE/eLO3LU1y4dK8BwWpdU3aJ+8TblqMuHSvAcFqXVN2ifvE25ajLh0rwHBal1Tdon7xNuWoy4dK8BwWpdU3aJ+8TblqMuHSvAcFqXVN2ifvE25ajLh0rwHBal1Tdon7xNuWoy4dK8BwWpdU3aJ+8TblqMuHSvAcFqXVN2ifvE25ajLh0rwHBal1Tdon7xNuWoy4dK8BwWpdU3aJ+8TblqMuHSvAcFqXVN2ifvE25ajLh0rwHBal1Tdon7xNuWoy4dK8BwWpdU3aJ+8TblqMuHSvAcFqXVN2ifvE25ajLh0rwHBal1Tdon7xNuWoy4dK8BwWpdU3aJ+8TblqMuHSvAt4NwNBA5zo2uDngNcXSPkJDSS0f3jjYXc7RrWG2+ZsoqPJEqT56bzs9QLBkuoAgCAIAgCAIAgCAIAgNfh3CBghLgLuJDW30XN859AKpY/FPD0dtc+SNJy2UcgzDtSHY2VJ8RAxT4rW/Jebj2lilLa2/KxDtyO2wdVZWJj7WxhcjUdBG0L1WGrZ1KNTVFiLurnBf2lboYZIhTxS4zmygzBoOLZod4JdoJDsXMOMeJRYipGS2UzldoYiEo5cXxvxPnaqnKPqW4ndHC90cbpDlfg8cXhgjHcwvuA7jNnDxlXqNWLSjfid3CYqEoxg3+qwmo45KysL2hxFQxrb57D4HTGw1C5J9JXToQi48Ua4mpKM7Jkt6oOaZsU+XDQr51TqY3qg5pmxMuGgzqnUxvVBzTNiZcNBnVOpjeqDmmbEy4aDOqdTG9UHNM2Jlw0GdU6mN6oOaZsTLhoM6p1Mb1Qc0zYmXDQZ1TqY3qg5pmxMuGgzqnUxvVBzTNiZcNBnVOpjeqDmmbEy4aDOqdTG9UHNM2Jlw0GdU6mN6oOaZsTLhoM6p1Mb1Qc0zYmXDQZ1TqY3qg5pmxMuGgzqnUxvVBzTNiZcNBnVOpjeqDmmbEy4aDOqdTG9UHNM2Jlw0GdU6mN6oOaZsTLhoM6p1Mb1Qc0zYmXDQZ1TqY3qg5pmxMuGgzqnUy5uYgayrmawYoyEJsNF8pOL215hsVXERSasXcJKUk7u5tnVAjdUvIvi4ptrtGMypV6qpU5VH3K5absrnKy4eqXOxsoRqAAxR4rcfpXk5dpYqUtrbt8rWK+3I6vc/hEzxYzh4TTiutoOYG+wr0XZ2LeJpbUuadmTQltIjuh3QQUbA6Ukl1xGxou99tNr5rC4uTrGsK3UqRguJHXxEKKvI02Bt39NPKI3NfE5xswusWuJ0NuDmJ2KOOIjJ25EFLH06ktm1jrlYLwQBAEAQBAePdYE6hdYbsrg+eYQwnLMbuccW9wwfJbqzcZ8a8ViMZVxDvJ8NO5etSrKTZTVY1LVNhKaMEMkcAQWgE3aLjSBxHPfMrWHxtag/0y4ad3/r6Gdp24M+d4ts2rNsXeR5+1uAWQWsGUsks0ccV8o5wxCP4SM+P4rWv6FmKbdkb04ynNRjzPrGF8F07JnyPr305ncHlmPA1pLY447tysZd8mNt8+ldiNSUVZM9HKjCbvJFSOlpXENbhh5JIDQJKQkkmwAAhzm62z56mu7UtPMsVuCIobZXCc0eNfFx3UrMa1r2xoRfSNqZ89Ru1LTzK7KakJAGGHEk2AElISSdAAyOcpnz1G7UtPM2Em5otBJrqqwBJzU+YDT/wEzp6jdqWnmaYOpj/7hXdnb7oqXtij/IvX0LHst9HrxPfi31hXdnZ7ontij/IvX0Hst9HrxHxb6wruzs90T2xR/kXr6D2W+j14j4t9YV3Z2e6J7Yo/yL19B7LfR68R8W+sK7s7PdE9sUf5F6+g9lvo9eI+LfWFd2dnuie2KP8AIvX0Hst9HrxHxb6wruzs90T2xR/kXr6D2W+j14j4t9YV3Z2e6J7Yo/yL19B7LfR68R8W+sK7s7PdE9sUf5F6+g9lvo9eI+LfWFd2dnuie2KP8i9fQey30evEfFvrCu7Oz3RPbFH+RevoPZb6PXiZKaGnke1jcIVuM42beGNoJsTa7qUAaDpW9LtSnVlswnd+vgaz7O2FtShw9fE2FVgFsTcaTCNQxozFz/gzWi+jOYLK1nz1Id2paeZRyNH9cu62j7lM+eo3alp5lyTAsbYxK7CU4jIBEhNKGEOtinGMFrG4t50z56jdqWnmU8jR/XLuto+5TPnqN2paeZvMBYJZE50zaiSfKsY0OeYy3FaXOaW5JjQb5Q58/EtJTcuZJCnGHuo53Dte900rQS1uNiuaDbGxRi3OvRoXke0cbVqVZU07RTtbXW/qxFOTbsapcwjMseE3wAubI5oHhEX8E+dugnQFYw1WtCSVJtN93d9VyMOpsLabOd3W7ofhsjH4hZiMxbY18Y3uXWt4P38S9JOo52cuZysViM6SdrWNGD/2Mx9C0Kx9f3L7toqt+ScwxSEEtaXY7X2zkNdYZ7Z7WV+nXU3bkzvYfGxrPZaszqlOXQgCAIAgKmFazIwufa5A8EaySAPvKr4uvkUZVNP78Eaydlc+duNz+2YeheIbu7lU8QEJmEtIBxSRYHTbxraDSkm1c1km00nY4uaMtcWnS0kH0L0sJKcVJd5w5RcW0+4gtjB615BBBIINwRmIIzggjQUF7cT61Uue6WnMotIaO8otoeXR4w23Xewl+/4HbxDk6cNrn3/MxYTHgN+2g/qI1Zq+4yCh+4i9uhHx2D/l5/5tOq+G5st4z3UUcKAZI/8AyZ/MarFX3GU6P7kfmdfVRlzHNGlzSB6RZc47Bws+DKiIsY5kd3NJFpDbwMUHSz/GPvXmof4frydlJff8HWqdr0qau4v7fkoOnkBtkx84I/l8ZeGcnRcqjLs+SxW6uS2uXw4q/wA/sWY42Lw+8W/Txfx4cPXEufBJ+QzrD7K6f9NYnqj9/wAFD2/Q6X9vyPgk/IZ1h9lP6axPVH7/AIHt+h0v7fkpmeQG2THyxH8vjL8Tk6Llcx9nyWK3XaW1y+HK/wA+XwL6xsXh94t+nn8dPXEufBJ+QzrD7K6f9NYnqj9/wUPb9Dpf2/I+CT8hnWH2U/prE9Ufv+B7fodL+35KlTNIzHvGPAGM6z+K183grmYzASwlRU6kldq/D4tr4aF/C42OJpupBcE7cfTLfwSfkM/zn2V0/wCmsT1R+/4KHt+h0v7fkx1EUzGlxYywzmz8/qqOr/h/EUoSnKSsk3393HQ3p9t0ak1BRd20u7v+pCDKvcWhjbtAJu/NZxcB/D/hKqYHsupjFJ05Lhbnfv8Alcs4ztCGFtmJ8b8vh4G0wHg6d8zX4rA2KWz/AAyT83jeCMXP8sauNdTCdkVcNiFOck7X5X718inV7Rp4ijaKfH+z+Zut1nzUf/MR/mV36Xvo5OI/bZRAGpdE5JWt/wCkUXmovXiXPh+4dWr+y/kWQBqXQOUbLcw4NoYTxCIHYFyqjtd/M7MPdXyOMrakyyOeQAXG9hoC8LWrOtUdRq1yu3d3MKiMGvw6W5BwJte2L4yDe33K3gVLOTSK2Laymmcqu8ckIDe7imj4bG/GaMS7gCbF5xSMUbb+YKagrzRbwMVKsm3y+59Zjwy3+JpHmz/sugegLkNbG7Q4eY5j96AsIAgNRXYVNy1nFmLv2QHP4Uqs3heEXZs54ta5fauKjSpbDV3K/wD9I6krKxpl5QrhAePJsbC54gTYH0rKtfiYd7cDjKxrxI7HFnXJd6c+bxL0dFwcFscjiVFJTe1zMKlNDLTVDo3tew2c0hzTYGxGg2IIRNrijMZOLTXM+nYJNRhCKKpbLFE9jXwyh8LpWvOM1we3FlZi5gM2fT4l1cNXezc7lL/uaSlLg0Xn7nKtxaH1UBaJI3uDaZ7XEMka/FBNQQL4tr2OlWJV3JWJIYWMZJ3L2HMDzTSxyRTRxljJIyJInShwe6N1xiyMtbJ+PSo4VHB8CWrSVRWZQk3OVbwA6qp8XGaXYtM8OIa4OIBNQQCbabFSSryasRQwsYyTudUoC0aPD/z0X2cvrQqxhveKmM9xfP8AJyEvyv8A9Tf6lq8xV/1v6r/gjs0v9J+j82dZT0D38VhrP6DjXr51oxPOU8POfwRZtDF/jdtt+g/NRf8AUqfBE3/Ro/FnHVcuNIXaL1TfR8ZavKOOz21b4r/gjv7e12W5fB+bN+1pJsBc6gvaN25nlEm+CL0ODTa7yGj7/wBgoJV1yjxLMMK7Xm7I5bdLiY8+JoEW05M5868d29tb3Da6V5s9N2TsbvLY5XfkjfTVDn53G/i4h6F7eMIx5Hkp1JT4yZQwt8w/zfqFWx/+Vq/7ZeTJsH/mKf8AuXmVcFfPSfZx+tIuB/hj3av/AI/3Oz/iDnT+v9jptzmib7b/AEYl2q/vspYb9peu8zYewc+eINZI2NzZGva5zDI3wToLQ9pN/OtIy2XclnBTi4s1QwDW9Kpuyye8qbeZaFXc46lqXAL/AIDDTNmaHwiACR0Zc1xhLDcxh4IBxdGNmvxqFSs7lmUFKOyVd4a3pVN2WT3lTbzLQrbnHUvNd8ComNeRIWNbHcDEEjraiTijSbXObWudjMUqFN1Gr/DVsstqETiXm5JsBc5gNA8QuvFN3d0rFY8WAaXdKBis8IXBNm8ZB4/uXS7NvtS4cNSjjbbK48Tn11znBAXsCU731EYYDcPa4kfwgEEuOof+FvTTclYmw8JSqx2dUfT10z0p4gLNNXSM0G41HOP9kBu6auY9t7gHjBOj90BqK6gcwkgXbxHV4igNTXUuOBbSNGo+Jc3tHAvExTi/1L73NJw2jVTQOZ8oWvo415rEYWrh7ZitcgcWuZGNhcQBpKipU5VZqEFdswlfgeOaQbEG+rjWJQlGWxJWeneYsVMMbm5ZQ2Rlsa1nMdmuL3BB15zmK9HgcFUhQ/Vwbd7FfE4OdS0o89CtgrclIX3ns1g0tDrud6RmAV2nh3f9RFQ7Ok5XqcjK/cUcbNOMXxsu4bDY/cs7rx5m77Md+EuHyOqwOZ6aFsUb4MVvGYXlziTcuJy2kkq1CKirI6VKlGlBQiXd9KvlwdS/vlsSDfSr5cHUv75AN9KvlwdS/vkA30q+XB1L++QFHCElXK5rstA0tDh8w8ghxaT/AMccgLeE3B3RHUpKorM590zh4Bliy/wgWIaQL/CQWuyWPjWtY2xs+sLztSNR9q5my7XXG3D3UdaCgsBl37n8+bN2XV/SoOzye8r0uc9EcXd11PxMeSrekU/Zn+8LbeZmm5w1fr6GnfK62IZYst8IGfFsL/CQQclj41rWNsb0rzE41H2tmbLtdcbO3urvO7FQXZ+Vfufz5s3TBXDRUwDzU8g/6hemdeT5pHEWFiuTYeK46amA+enkP/Uoq7XJIPCxfNvxNNhCVzMuJpYi8s8HFbkgRk7AYrnuJN757ry/bUalXFQkot8FyT1Z3OzFClQlG/e+fyRtxFW9Ip+zP94Xqd5kcHc4asrYRZViJxfPAWgXeBTvaS0EXs4zkNzcdjZV8XWnKhONucZeTJsPhYRqwlfk15mKjkkfK/ITQizGY+MwzX8KS1sWRmLx6b3uNFs/H7BzKMal42vbmvmdLtaEKzhx5X5fQ3WDp6uIOGVgJc7HJyDx/C1tgMvqYF2pScndnPpwUI7KLe+lXy4Opf3y1NxvpV8uDqX98gG+lXy4Opf3yAb6VfLg6l/fICrhCaomZiyPhtfG8GJzTcX0Eym2nUVUxuFWJpOHJ818zWUdpWNNNSvYLkZtYzry2IwFehHamuGpXcGuZhVRceCNTmd0dO9k5xwQCBiHiIAGYHz32r0OGpSpU9iSs16v8fSOVjISjVe138jVqwVQgJwzOY4OY4tcNBBsQibXFGYycXeLsz6lg+Yvhje4WLmNc4aiWgldSDvFNnpqUnKEZPvSLC2JCUcZcbAEnUEBt6bBLcXw9PiOjxIDaICrPg+N2ltjrGb/AGQGvqMB3GZwI1OH6rScIzWzJXQauU96Hs0Rjztsb/qtKWHpUv24pfJGEkuRiewjSCPOLKYyQQHqAIAgCAIAgCAIBdAEAQC6AIAgF0AQBALoAgCAIAgCAIDwhYaTVmDGyBgNw0A+ZQ08LRpy2oQSfyMKKRKWJrhZzQ4anAEbCpmk+YlFSVmjncLbkmSPxonCO+luLdnnFrYvmVeeHTd1wOfX7PjN7UHbyMuDNysLGuEn945wsc2KGi9/Bz3BuBn8SzDDxS48TajgKcE1Pjf1wM9JuHiDsbEleL3DXEYnpsBf0rKw0E7mY9nUYu7uzqIsESHTZv3n7lOXi5Dgdg+US77h+6AvxRNaLNAHmQE0AQBAEAQBAYX0sZ0sbsCAwuwZEf4beYlAYXYGZxOcNh/RAYnYF1P2t/3QGN2Bn8Tm/eP0QGN2CZf8J9P7oCBwbLyPvH7oCBoZeQfzQEDSych3+UoDwwP5DthQETG7knYgPMU6igPEAQBAEAQCyA9xDqOxASELuS7YUB6KZ/Id/lKAkKOTkO2ICYwfLyDtA/VATGC5eSB6QgMgwPJrbtP7IDI3AruN49AugMjcCt43n0CyAzNwREOUfOf2QGZlBEP4B6c/5oDOyMDQAPMLICSAIAgCAID/2Q=="/>
          <p:cNvSpPr>
            <a:spLocks noChangeAspect="1" noChangeArrowheads="1"/>
          </p:cNvSpPr>
          <p:nvPr/>
        </p:nvSpPr>
        <p:spPr bwMode="auto">
          <a:xfrm>
            <a:off x="0" y="-969963"/>
            <a:ext cx="30099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486" name="AutoShape 6" descr="data:image/jpeg;base64,/9j/4AAQSkZJRgABAQAAAQABAAD/2wCEAAkGBxESEBUUExIUFhUVFBgUEBUWFxwUFBEYFxQXGBYSFxgYHiggGBslGxQXITEhJTUrLi4uFx8zOD8tNygtLisBCgoKDg0OGxAQGzckICQuLCw0LzczNDc0LCwsLywsLCwvLCwvLCwsLCwsLywsLCwsLDQsLCwtLCwsLDQsLCwsLP/AABEIAKABPAMBEQACEQEDEQH/xAAbAAEAAgMBAQAAAAAAAAAAAAAAAgQDBQYBB//EAFEQAAEDAgAHCggMAwYFBQAAAAEAAgMEEQUSEyExUZEGFRZBUlNUk5TTImFkcYGy0tQUJDIzNFVzoaOxwdFCs7QHI2KSw+FDdMTw8SVFcoKE/8QAGgEBAAIDAQAAAAAAAAAAAAAAAAMEAQIFBv/EADsRAAIBAgMFBQcDAgUFAAAAAAABAgMRBBNREhQhMVIFQZGx8BUyYXGBodEiM1MWwQY0NXKyIySC4fH/2gAMAwEAAhEDEQA/APuKAIAgCAIAgCAIAgCAIAgCA1c1HFJVOykbH2hjxcdoda75b2uM2gbEBm3mpejw9W39kA3mpejw9W39kA3mpejw9W39kA3mpejw9W39kBjnwZRsaXPhp2tGlzmMaBc2FyRrKw2lxZtCEpvZirv4EabB9DILxxUzwDYlrGOAOm1wNOcbUUk+RmpSnTdppp/FWM281L0eHq2/ssmg3mpejw9W39kA3mpejw9W39kA3mpejw9W39kBiwPTsjfUNYxrG5Zps0Bo+jw57BAbNAEAQBAEAQBAEAQBAEAQBAEAQBAEAQBAEAQBAEAQBAEAQBAUY/pT/sY/XlQF5AEAQEJpA1pcdDQXHxAC5WG7K5tGLlJRXNnzvdxuyoaigmiimxpHYmK3Ee29pWOOctA0AqjiMRTnTcYvier7H7GxmHxkKtWFoq/eu+LXcyh/Zruqo6SkfHPLiPM7ngYj3eCY4wDdrSNLTsWmErwpwak+8tdv9lYrF4mM6MbpRS5pcbvV/E+nYPrY54myxnGY8XYbEXHmOcLoRkpK6PG16M6FR06is1zLC2IggCAoYP8Anaj7Zv8ATwoC+gCAIAgCAIAgCAIAgCAIAgCAIAgCAIAgCAIAgCAIAgCAIAgKMf0p/wBjH68qAvIAgCAxzxB7HNOhzS0202IsVhq6sbQm4SUl3cT5luy3B0lLQyzRmXHZiYuM4EeFIxpuA0cTiufXwsIU3JHsuyu3sVisXCjUtZ35LRN6/Apf2e7jaatpXyzGTGbM5gxHACwYx3GDnu4rTDYeFSF5aljtztnEYLEKnStZxT4r4ta/A+p4KweynhZCy+KwYrcY3NvGQulCChFRR4rE4iWIqyqz5strYgCAIChg/wCdqPtm/wBPCgL6AIAgCAIAgCAIAgCAIAgCAIAgCAIAgCAIAgCAoVNXLlcnFHG6zA9xfIY/lOcABixuv8k6kBHLVfMwdof3CAZar5mDtD+4QDLVfMwdof3CAZar5mDtD+4QDLVfMwdof3CAlRRTZV75WxtuxjGhjzJ8lzySbsbb5Q1oC+gCAIAgMFbRxzRmOVgex1sZrs4NiCL+kArEoqSsySjWnRmp03ZrvIYOwbDTtLIY2xtLsYhosCSAL7ANixGEYK0VY3r4mrXltVZOT5cdC0tiAIAgCA1hjqGSSmNkT2yODwXSujItGxlrCN3Ive/GgJZar5mDtD+4QDLVfMwdof3CAZar5mDtD+4QDLVfMwdof3CAZar5mDtD+4QGWgqZHl7ZGMY5hA8B5kBBaDe5Y2x8VkBcQBAEAQBAEAQBAEAQBAEAQBAEAQFGP6U/7GP15UBp6rdDUieaOKmhc2GRseM+odG5xMMUpOK2BwA/vQNPEpYUXNXRBUxEYOzI7/13RKbtcnuy33aRHvkNGN/67olN2uT3ZN2kN8hoxv8A13RKbtcnuybtIb5DRlinwlhF+ijprazVyAf0udRzp7PNk1Ort8kzyowtXM001ITqFXIT/S5khSlLkYqV4Q58zynwphF/yaOmtrNXIB/SrM6ezzYp1tvkmSqMKVzNNNSX1CrkJ/pcyxClKXIzUrQhzZX3/ruiU3a5PdlJu0iHfIaMb/13RKbtcnuybtIb5DRjf+u6JTdrk92TdpDfIaMb/wBd0Sm7XJ7sm7SG+Q0Y3/ruiU3a5Pdk3aQ3yGjG/wDXdEpu1ye7Ju0hvkNGN/67olN2uT3ZN2kN8hoxv/XdEpu1ye7Ju0hvkNGN/wCu6JTdrk92TdpDfIaMb/13RKbtcnuybtIb5DRjf+u6JTdrk92TdpDfIaMb/wBd0Sm7XJ7sm7SG+Q0Y3/ruiU3a5Pdk3aQ3yGjLuAsMzTSyRywxxljGPaY5XTBwe6RtjjRMxbZPx6VFOm4cyalVVRXRepPnpvOz1AtCUuoAgCAIAgCAIAgCAIAgCAIAgCAICjH9Kf8AYx+vKgObmZIyqqyYZiHzsfG5rC5rm/BKdhII/wATHD0K1RqxjGzKOIoznO8USyz+YqOqcpc+GpDu1XQkyVxOeGcePJOP5BYeIgZWFqN8eBehqYmC+QqXu8cLvyIsoJVpS4Xsi1DDxgr2uyE+FpXm2RnaPFE77yBdbRdKPHmzSarz4ckSgnibnMNS8/YvA2EfmtZV5S4LgbQw0YcXxZGowxK7MIKho8UTr7VmGUubua1M+XBKy+ZTy7+YqOqcp8+GpX3aroeZZ/MVHVOTPhqN2q6DLP5io6pyZ8NRu1XQZZ/MVHVOTPhqN2q6DLP5io6pyZ8NRu1XQZZ/MVHVOTPhqN2q6DLP5io6pyZ8NRu1XQZZ/MVHVOTPhqN2q6DLP5io6pyZ8NRu1XQZZ/MVHVOTPhqN2q6DLP5io6pyZ8NRu1XQZZ/MVHVOTPhqN2q6DLP5io6pyZ8NRu1XQZZ/MVHVOTPhqN2q6Fvc4x5qZXmORjTDE0F7SzGIfMSBfUHN2qtWmpNWLeGpygntG4pPnpvOz1AoSyXUAQBAEAQBAEAQBAEAQBAEAQBAEBRj+lP+xj9eVAUKrdK1sskTaeeQxODHuZkg3GMbJLDHlaT4MjeJbxpykrpEU60IO0mQ4TnoVVtg79bZM9DXeaWvmOE56FVbYO/TJnoN5pa+Y4TnoVVtg79Mmeg3mlr5k4t0L3GzaGqPpg/PLrWVOUeZvGtCbtFk5sPSN+VQ1I/+1N+WXWIwlLkZnUjD3mYeE56FVbYO/W+TPQj3mlr5jhOehVW2Dv0yZ6DeaWvmOE56FVbYO/TJnoN5pa+Y4TnoVVtg79Mmeg3mlr5jhOehVW2Dv0yZ6DeaWvmOE56FVbYO/TJnoN5pa+Y4TnoVVtg79Mmeg3mlr5jhOehVW2Dv0yZ6DeaWvmOE56FVbYO/TJnoN5pa+Y4TnoVVtg79Mmeg3mlr5jhOehVW2Dv0yZ6DeaWvmOE56FVbYO/TJnoN5pa+Y4TnoVVtg79Mmeg3mlr5jhOehVW2Dv0yZ6DeaWvmOE56FVbYO/TJnoN5pa+ZbwRhsTvezIyxuY1ryJMTwg8uAIMb3cbDpstJQceZJCpGfussUnz03nZ6gWpuXUAQBAEAQBAEAQBAEAQBAEAQBAEBRj+lP+xj9eVAcrNWRx1lYHuDSahjm3zXHwOmFxrFwR6CrdCcVHizn4mnKU7pEt9YOdZtU+ZDUr5NTpZJmE4CbZVnpcANpWHVgu8yqFRu1i/FWUTRd9TG7xNdf8s5UEsQ3wjwLUMKoq8+J5NungtaN7Gj79mgJGEOcpXE6lS1oRsvkUHYXgJuZmk6yVOpwXJoqulUbu0zzfWDnWbVnMhqYyanSxvrBzrNqZkNRk1OljfWDnWbUzIajJqdLG+sHOs2pmQ1GTU6WN9YOdZtTMhqMmp0sb6wc6zamZDUZNTpY31g51m1MyGoyanSxvrBzrNqZkNRk1OljfWDnWbUzIajJqdLG+sHOs2pmQ1GTU6WN9YOdZtTMhqMmp0sb6wc6zamZDUZNTpY31g51m1MyGoyanSxvrBzrNqZkNRk1OljfWDnWbUzIajJqdLLm5idr6uZzDjDIQi40Xyk5tfXnG1VcRJNqxdwkZRTurG9pPnpvOz1Aq5bLqAIAgCAIAgCAIAgCAIAgCAIAgCAox/Sn/Yx+vKgMFTuhpmSPjc92MwhsgbFI8NJa14BLGkXxXtNvGFsot8kaucVwbIcJqXlS9RN7CbEtDGZDVeI4TUvKl6ib2E2JaDMhqvEcJqXlS9RN7CbEtBmQ1Xiet3SUxNgZSdQp5j/AKaOMlzRlTi+CZJ26CAC5ywGs084/wBNYSb5GW0uLIDdLTHMDL1E3drOxLQ1VSD4Jom7dBAM5E4Hjpp+7WqVzZtLiyHCal5UvUTewttiWhrmQ1XiOE1Lypeom9hNiWgzIarxHCal5UvUTewmxLQZkNV4jhNS8qXqJvYTYloMyGq8RwmpeVL1E3sJsS0GZDVeI4TUvKl6ib2E2JaDMhqvEcJqXlS9RN7CbEtBmQ1XiOE1Lypeom9hNiWgzIarxHCal5UvUTewmxLQZkNV4jhNS8qXqJvYTYloMyGq8RwmpeVL1E3sJsS0GZDVeI4TUvKl6ib2E2JaDMhqvEcJqXlS9RN7CbEtBmQ1XiWcHYXhnc5sbnFzQHODmPjIDiQDZ7RcXadGpYaa5myknyZKk+em87PUCwZLqAIAgCAIAgCAIAgCAIAgCAIAgCAox/Sn/Yx+vKgOabIBV1tyPpLOPyKlV3D+6czF/uGfKt5Q2qcrEmOBNgQT4ijaXFmVFt2ReiomgXkka0ari+1V5V78IK5ajhbK9R2JnCUbfBiAJ16/1KxlOXGozbPjH9NJAQF/hSyADzjN+gTNjHhBBUJz/VVdvXgg7CMMeaPFJ5RP/ZKKnOfGbDrU6fCmvqUZqzHPhPB8VxYehTxhGPIqzqSn7zMWVbyhtWxoMq3lDagGVbyhtQDKt5Q2oBlW8obUAyreUNqAZVvKG1AMq3lDagGVbyhtQDKt5Q2oBlW8obUAyreUNqAZVvKG1AZdzzgayaxB+Lw/zZ1UxPNHQwfJm6pPnpvOz1AqxcLqAIAgCAIAgCAIAgCAIAgCAIAgCAox/Sn/AGMfryoCrXnB+UOW+CZTNjZTJ4+gWvjZ9FvRZAV74J8h/CQzxF8E+Q/hIBfBPkP4KGBfBPkP4SAXwT5D+CgF8E+Q/hIZ4i+CfIfwkHEXwT5D+Eg4i+CfIfwkHEXwT5D+Eg4i+CfIfwkHEXwT5D+Eg4i+CfIfwkHEXwT5D+Eg4i+CfIfwkHEXwT5D+Eg4i+CfIfwkHEXwT5D+Eg4i+CfIfwkHEXwT5D+Eg4mwwUaTwvg2Q4sfI4njtjYnp0+NDBOk+em87PUCAuoAgCAIAgCAIAgCAIAgCAIAgCAICjH9Kf8AYx+vKgOaawGrrcw+ks4vIqVXcP7pzMX+4WMmNQ2KcrDJjUNiAuU+Ci7OWho8Yz7FDOtGPLiWKeGnLi+CM/xeL5LQ92uw/PQPQtNmpU58ES7dKl7vFlOonL9IAGoCw/3U0KUY8ivUrTnzMGTGobFuRDJjUNiAZMahsQDJjUNiAZMahsQDJjUNiAZMahsQDJjUNiAZMahsQDJjUNiAZMahsQDJjUNiAZMahsQDJjUNiAZMahsQGXc80CtmsLfF4f5s6qYnmjoYPkzc0nz03nZ6gVYuF1AEAQBAEAQBAEAQBAEAQBAEBCaZrGlz3BrWi7nONg0DSSToWG0uLMNpK7NJTbsqB8mI2objE2F2ua0nUHOAb9+dRqvTbtcrxxlGTspGwj+lP+xj9eVSlkr1W5ymkkfI5rw55DpC2aWMOIY1gJax4F8VjRfxBZUmuTNXCL4tGPgtS6pu0T94s7ctTGXDpXgSZuZpgbjLg6xUzg/zEcpPmzKhFcUiT9z0BFiagjUaqoI/mLCbXIy0nwZj4LUuqbtE/eLO3LU1y4dK8BwWpdU3aJ+8TblqMuHSvAcFqXVN2ifvE25ajLh0rwHBal1Tdon7xNuWoy4dK8BwWpdU3aJ+8TblqMuHSvAcFqXVN2ifvE25ajLh0rwHBal1Tdon7xNuWoy4dK8BwWpdU3aJ+8TblqMuHSvAcFqXVN2ifvE25ajLh0rwHBal1Tdon7xNuWoy4dK8BwWpdU3aJ+8TblqMuHSvAcFqXVN2ifvE25ajLh0rwHBal1Tdon7xNuWoy4dK8BwWpdU3aJ+8TblqMuHSvAcFqXVN2ifvE25ajLh0rwHBal1Tdon7xNuWoy4dK8BwWpdU3aJ+8TblqMuHSvAt4NwNBA5zo2uDngNcXSPkJDSS0f3jjYXc7RrWG2+ZsoqPJEqT56bzs9QLBkuoAgCAIAgCAIAgCAIAgNfh3CBghLgLuJDW30XN859AKpY/FPD0dtc+SNJy2UcgzDtSHY2VJ8RAxT4rW/Jebj2lilLa2/KxDtyO2wdVZWJj7WxhcjUdBG0L1WGrZ1KNTVFiLurnBf2lboYZIhTxS4zmygzBoOLZod4JdoJDsXMOMeJRYipGS2UzldoYiEo5cXxvxPnaqnKPqW4ndHC90cbpDlfg8cXhgjHcwvuA7jNnDxlXqNWLSjfid3CYqEoxg3+qwmo45KysL2hxFQxrb57D4HTGw1C5J9JXToQi48Ua4mpKM7Jkt6oOaZsU+XDQr51TqY3qg5pmxMuGgzqnUxvVBzTNiZcNBnVOpjeqDmmbEy4aDOqdTG9UHNM2Jlw0GdU6mN6oOaZsTLhoM6p1Mb1Qc0zYmXDQZ1TqY3qg5pmxMuGgzqnUxvVBzTNiZcNBnVOpjeqDmmbEy4aDOqdTG9UHNM2Jlw0GdU6mN6oOaZsTLhoM6p1Mb1Qc0zYmXDQZ1TqY3qg5pmxMuGgzqnUxvVBzTNiZcNBnVOpjeqDmmbEy4aDOqdTG9UHNM2Jlw0GdU6mN6oOaZsTLhoM6p1Mb1Qc0zYmXDQZ1TqY3qg5pmxMuGgzqnUy5uYgayrmawYoyEJsNF8pOL215hsVXERSasXcJKUk7u5tnVAjdUvIvi4ptrtGMypV6qpU5VH3K5absrnKy4eqXOxsoRqAAxR4rcfpXk5dpYqUtrbt8rWK+3I6vc/hEzxYzh4TTiutoOYG+wr0XZ2LeJpbUuadmTQltIjuh3QQUbA6Ukl1xGxou99tNr5rC4uTrGsK3UqRguJHXxEKKvI02Bt39NPKI3NfE5xswusWuJ0NuDmJ2KOOIjJ25EFLH06ktm1jrlYLwQBAEAQBAePdYE6hdYbsrg+eYQwnLMbuccW9wwfJbqzcZ8a8ViMZVxDvJ8NO5etSrKTZTVY1LVNhKaMEMkcAQWgE3aLjSBxHPfMrWHxtag/0y4ad3/r6Gdp24M+d4ts2rNsXeR5+1uAWQWsGUsks0ccV8o5wxCP4SM+P4rWv6FmKbdkb04ynNRjzPrGF8F07JnyPr305ncHlmPA1pLY447tysZd8mNt8+ldiNSUVZM9HKjCbvJFSOlpXENbhh5JIDQJKQkkmwAAhzm62z56mu7UtPMsVuCIobZXCc0eNfFx3UrMa1r2xoRfSNqZ89Ru1LTzK7KakJAGGHEk2AElISSdAAyOcpnz1G7UtPM2Em5otBJrqqwBJzU+YDT/wEzp6jdqWnmaYOpj/7hXdnb7oqXtij/IvX0LHst9HrxPfi31hXdnZ7ontij/IvX0Hst9HrxHxb6wruzs90T2xR/kXr6D2W+j14j4t9YV3Z2e6J7Yo/yL19B7LfR68R8W+sK7s7PdE9sUf5F6+g9lvo9eI+LfWFd2dnuie2KP8AIvX0Hst9HrxHxb6wruzs90T2xR/kXr6D2W+j14j4t9YV3Z2e6J7Yo/yL19B7LfR68R8W+sK7s7PdE9sUf5F6+g9lvo9eI+LfWFd2dnuie2KP8i9fQey30evEfFvrCu7Oz3RPbFH+RevoPZb6PXiZKaGnke1jcIVuM42beGNoJsTa7qUAaDpW9LtSnVlswnd+vgaz7O2FtShw9fE2FVgFsTcaTCNQxozFz/gzWi+jOYLK1nz1Id2paeZRyNH9cu62j7lM+eo3alp5lyTAsbYxK7CU4jIBEhNKGEOtinGMFrG4t50z56jdqWnmU8jR/XLuto+5TPnqN2paeZvMBYJZE50zaiSfKsY0OeYy3FaXOaW5JjQb5Q58/EtJTcuZJCnGHuo53Dte900rQS1uNiuaDbGxRi3OvRoXke0cbVqVZU07RTtbXW/qxFOTbsapcwjMseE3wAubI5oHhEX8E+dugnQFYw1WtCSVJtN93d9VyMOpsLabOd3W7ofhsjH4hZiMxbY18Y3uXWt4P38S9JOo52cuZysViM6SdrWNGD/2Mx9C0Kx9f3L7toqt+ScwxSEEtaXY7X2zkNdYZ7Z7WV+nXU3bkzvYfGxrPZaszqlOXQgCAIAgKmFazIwufa5A8EaySAPvKr4uvkUZVNP78Eaydlc+duNz+2YeheIbu7lU8QEJmEtIBxSRYHTbxraDSkm1c1km00nY4uaMtcWnS0kH0L0sJKcVJd5w5RcW0+4gtjB615BBBIINwRmIIzggjQUF7cT61Uue6WnMotIaO8otoeXR4w23Xewl+/4HbxDk6cNrn3/MxYTHgN+2g/qI1Zq+4yCh+4i9uhHx2D/l5/5tOq+G5st4z3UUcKAZI/8AyZ/MarFX3GU6P7kfmdfVRlzHNGlzSB6RZc47Bws+DKiIsY5kd3NJFpDbwMUHSz/GPvXmof4frydlJff8HWqdr0qau4v7fkoOnkBtkx84I/l8ZeGcnRcqjLs+SxW6uS2uXw4q/wA/sWY42Lw+8W/Txfx4cPXEufBJ+QzrD7K6f9NYnqj9/wAFD2/Q6X9vyPgk/IZ1h9lP6axPVH7/AIHt+h0v7fkpmeQG2THyxH8vjL8Tk6Llcx9nyWK3XaW1y+HK/wA+XwL6xsXh94t+nn8dPXEufBJ+QzrD7K6f9NYnqj9/wUPb9Dpf2/I+CT8hnWH2U/prE9Ufv+B7fodL+35KlTNIzHvGPAGM6z+K183grmYzASwlRU6kldq/D4tr4aF/C42OJpupBcE7cfTLfwSfkM/zn2V0/wCmsT1R+/4KHt+h0v7fkx1EUzGlxYywzmz8/qqOr/h/EUoSnKSsk3393HQ3p9t0ak1BRd20u7v+pCDKvcWhjbtAJu/NZxcB/D/hKqYHsupjFJ05Lhbnfv8Alcs4ztCGFtmJ8b8vh4G0wHg6d8zX4rA2KWz/AAyT83jeCMXP8sauNdTCdkVcNiFOck7X5X718inV7Rp4ijaKfH+z+Zut1nzUf/MR/mV36Xvo5OI/bZRAGpdE5JWt/wCkUXmovXiXPh+4dWr+y/kWQBqXQOUbLcw4NoYTxCIHYFyqjtd/M7MPdXyOMrakyyOeQAXG9hoC8LWrOtUdRq1yu3d3MKiMGvw6W5BwJte2L4yDe33K3gVLOTSK2Laymmcqu8ckIDe7imj4bG/GaMS7gCbF5xSMUbb+YKagrzRbwMVKsm3y+59Zjwy3+JpHmz/sugegLkNbG7Q4eY5j96AsIAgNRXYVNy1nFmLv2QHP4Uqs3heEXZs54ta5fauKjSpbDV3K/wD9I6krKxpl5QrhAePJsbC54gTYH0rKtfiYd7cDjKxrxI7HFnXJd6c+bxL0dFwcFscjiVFJTe1zMKlNDLTVDo3tew2c0hzTYGxGg2IIRNrijMZOLTXM+nYJNRhCKKpbLFE9jXwyh8LpWvOM1we3FlZi5gM2fT4l1cNXezc7lL/uaSlLg0Xn7nKtxaH1UBaJI3uDaZ7XEMka/FBNQQL4tr2OlWJV3JWJIYWMZJ3L2HMDzTSxyRTRxljJIyJInShwe6N1xiyMtbJ+PSo4VHB8CWrSVRWZQk3OVbwA6qp8XGaXYtM8OIa4OIBNQQCbabFSSryasRQwsYyTudUoC0aPD/z0X2cvrQqxhveKmM9xfP8AJyEvyv8A9Tf6lq8xV/1v6r/gjs0v9J+j82dZT0D38VhrP6DjXr51oxPOU8POfwRZtDF/jdtt+g/NRf8AUqfBE3/Ro/FnHVcuNIXaL1TfR8ZavKOOz21b4r/gjv7e12W5fB+bN+1pJsBc6gvaN25nlEm+CL0ODTa7yGj7/wBgoJV1yjxLMMK7Xm7I5bdLiY8+JoEW05M5868d29tb3Da6V5s9N2TsbvLY5XfkjfTVDn53G/i4h6F7eMIx5Hkp1JT4yZQwt8w/zfqFWx/+Vq/7ZeTJsH/mKf8AuXmVcFfPSfZx+tIuB/hj3av/AI/3Oz/iDnT+v9jptzmib7b/AEYl2q/vspYb9peu8zYewc+eINZI2NzZGva5zDI3wToLQ9pN/OtIy2XclnBTi4s1QwDW9Kpuyye8qbeZaFXc46lqXAL/AIDDTNmaHwiACR0Zc1xhLDcxh4IBxdGNmvxqFSs7lmUFKOyVd4a3pVN2WT3lTbzLQrbnHUvNd8ComNeRIWNbHcDEEjraiTijSbXObWudjMUqFN1Gr/DVsstqETiXm5JsBc5gNA8QuvFN3d0rFY8WAaXdKBis8IXBNm8ZB4/uXS7NvtS4cNSjjbbK48Tn11znBAXsCU731EYYDcPa4kfwgEEuOof+FvTTclYmw8JSqx2dUfT10z0p4gLNNXSM0G41HOP9kBu6auY9t7gHjBOj90BqK6gcwkgXbxHV4igNTXUuOBbSNGo+Jc3tHAvExTi/1L73NJw2jVTQOZ8oWvo415rEYWrh7ZitcgcWuZGNhcQBpKipU5VZqEFdswlfgeOaQbEG+rjWJQlGWxJWeneYsVMMbm5ZQ2Rlsa1nMdmuL3BB15zmK9HgcFUhQ/Vwbd7FfE4OdS0o89CtgrclIX3ns1g0tDrud6RmAV2nh3f9RFQ7Ok5XqcjK/cUcbNOMXxsu4bDY/cs7rx5m77Md+EuHyOqwOZ6aFsUb4MVvGYXlziTcuJy2kkq1CKirI6VKlGlBQiXd9KvlwdS/vlsSDfSr5cHUv75AN9KvlwdS/vkA30q+XB1L++QFHCElXK5rstA0tDh8w8ghxaT/AMccgLeE3B3RHUpKorM590zh4Bliy/wgWIaQL/CQWuyWPjWtY2xs+sLztSNR9q5my7XXG3D3UdaCgsBl37n8+bN2XV/SoOzye8r0uc9EcXd11PxMeSrekU/Zn+8LbeZmm5w1fr6GnfK62IZYst8IGfFsL/CQQclj41rWNsb0rzE41H2tmbLtdcbO3urvO7FQXZ+Vfufz5s3TBXDRUwDzU8g/6hemdeT5pHEWFiuTYeK46amA+enkP/Uoq7XJIPCxfNvxNNhCVzMuJpYi8s8HFbkgRk7AYrnuJN757ry/bUalXFQkot8FyT1Z3OzFClQlG/e+fyRtxFW9Ip+zP94Xqd5kcHc4asrYRZViJxfPAWgXeBTvaS0EXs4zkNzcdjZV8XWnKhONucZeTJsPhYRqwlfk15mKjkkfK/ITQizGY+MwzX8KS1sWRmLx6b3uNFs/H7BzKMal42vbmvmdLtaEKzhx5X5fQ3WDp6uIOGVgJc7HJyDx/C1tgMvqYF2pScndnPpwUI7KLe+lXy4Opf3y1NxvpV8uDqX98gG+lXy4Opf3yAb6VfLg6l/fICrhCaomZiyPhtfG8GJzTcX0Eym2nUVUxuFWJpOHJ818zWUdpWNNNSvYLkZtYzry2IwFehHamuGpXcGuZhVRceCNTmd0dO9k5xwQCBiHiIAGYHz32r0OGpSpU9iSs16v8fSOVjISjVe138jVqwVQgJwzOY4OY4tcNBBsQibXFGYycXeLsz6lg+Yvhje4WLmNc4aiWgldSDvFNnpqUnKEZPvSLC2JCUcZcbAEnUEBt6bBLcXw9PiOjxIDaICrPg+N2ltjrGb/AGQGvqMB3GZwI1OH6rScIzWzJXQauU96Hs0Rjztsb/qtKWHpUv24pfJGEkuRiewjSCPOLKYyQQHqAIAgCAIAgCAIBdAEAQC6AIAgF0AQBALoAgCAIAgCAIDwhYaTVmDGyBgNw0A+ZQ08LRpy2oQSfyMKKRKWJrhZzQ4anAEbCpmk+YlFSVmjncLbkmSPxonCO+luLdnnFrYvmVeeHTd1wOfX7PjN7UHbyMuDNysLGuEn945wsc2KGi9/Bz3BuBn8SzDDxS48TajgKcE1Pjf1wM9JuHiDsbEleL3DXEYnpsBf0rKw0E7mY9nUYu7uzqIsESHTZv3n7lOXi5Dgdg+US77h+6AvxRNaLNAHmQE0AQBAEAQBAYX0sZ0sbsCAwuwZEf4beYlAYXYGZxOcNh/RAYnYF1P2t/3QGN2Bn8Tm/eP0QGN2CZf8J9P7oCBwbLyPvH7oCBoZeQfzQEDSych3+UoDwwP5DthQETG7knYgPMU6igPEAQBAEAQCyA9xDqOxASELuS7YUB6KZ/Id/lKAkKOTkO2ICYwfLyDtA/VATGC5eSB6QgMgwPJrbtP7IDI3AruN49AugMjcCt43n0CyAzNwREOUfOf2QGZlBEP4B6c/5oDOyMDQAPMLICSAIAgCAID/2Q=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" name="ホームベース 2"/>
          <p:cNvSpPr/>
          <p:nvPr/>
        </p:nvSpPr>
        <p:spPr>
          <a:xfrm>
            <a:off x="1115616" y="3437001"/>
            <a:ext cx="1144127" cy="1144127"/>
          </a:xfrm>
          <a:prstGeom prst="homePlate">
            <a:avLst>
              <a:gd name="adj" fmla="val 29650"/>
            </a:avLst>
          </a:prstGeom>
          <a:solidFill>
            <a:srgbClr val="0000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待合室</a:t>
            </a:r>
          </a:p>
        </p:txBody>
      </p:sp>
      <p:sp>
        <p:nvSpPr>
          <p:cNvPr id="13" name="ホームベース 12"/>
          <p:cNvSpPr/>
          <p:nvPr/>
        </p:nvSpPr>
        <p:spPr>
          <a:xfrm>
            <a:off x="2312549" y="3437001"/>
            <a:ext cx="1144127" cy="1144127"/>
          </a:xfrm>
          <a:prstGeom prst="homePlate">
            <a:avLst>
              <a:gd name="adj" fmla="val 29650"/>
            </a:avLst>
          </a:prstGeom>
          <a:solidFill>
            <a:srgbClr val="0000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問診室</a:t>
            </a:r>
          </a:p>
        </p:txBody>
      </p:sp>
      <p:sp>
        <p:nvSpPr>
          <p:cNvPr id="14" name="ホームベース 13"/>
          <p:cNvSpPr/>
          <p:nvPr/>
        </p:nvSpPr>
        <p:spPr>
          <a:xfrm>
            <a:off x="3509482" y="3437001"/>
            <a:ext cx="1144127" cy="1144127"/>
          </a:xfrm>
          <a:prstGeom prst="homePlate">
            <a:avLst>
              <a:gd name="adj" fmla="val 29650"/>
            </a:avLst>
          </a:prstGeom>
          <a:solidFill>
            <a:srgbClr val="0000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診察室</a:t>
            </a:r>
          </a:p>
        </p:txBody>
      </p:sp>
      <p:sp>
        <p:nvSpPr>
          <p:cNvPr id="15" name="ホームベース 14"/>
          <p:cNvSpPr/>
          <p:nvPr/>
        </p:nvSpPr>
        <p:spPr>
          <a:xfrm>
            <a:off x="4706415" y="3437001"/>
            <a:ext cx="1144127" cy="1144127"/>
          </a:xfrm>
          <a:prstGeom prst="homePlate">
            <a:avLst>
              <a:gd name="adj" fmla="val 29650"/>
            </a:avLst>
          </a:prstGeom>
          <a:solidFill>
            <a:srgbClr val="0000B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処置室</a:t>
            </a:r>
          </a:p>
        </p:txBody>
      </p:sp>
      <p:sp>
        <p:nvSpPr>
          <p:cNvPr id="16" name="ホームベース 15"/>
          <p:cNvSpPr/>
          <p:nvPr/>
        </p:nvSpPr>
        <p:spPr>
          <a:xfrm>
            <a:off x="5903348" y="3437001"/>
            <a:ext cx="1144127" cy="1144127"/>
          </a:xfrm>
          <a:prstGeom prst="homePlate">
            <a:avLst>
              <a:gd name="adj" fmla="val 29650"/>
            </a:avLst>
          </a:prstGeom>
          <a:solidFill>
            <a:srgbClr val="0000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手術室</a:t>
            </a:r>
          </a:p>
        </p:txBody>
      </p:sp>
      <p:sp>
        <p:nvSpPr>
          <p:cNvPr id="17" name="ホームベース 16"/>
          <p:cNvSpPr/>
          <p:nvPr/>
        </p:nvSpPr>
        <p:spPr>
          <a:xfrm>
            <a:off x="7100281" y="3437001"/>
            <a:ext cx="1144127" cy="1144127"/>
          </a:xfrm>
          <a:prstGeom prst="homePlate">
            <a:avLst>
              <a:gd name="adj" fmla="val 29650"/>
            </a:avLst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病室</a:t>
            </a:r>
          </a:p>
        </p:txBody>
      </p:sp>
      <p:sp>
        <p:nvSpPr>
          <p:cNvPr id="5" name="円形吹き出し 4"/>
          <p:cNvSpPr/>
          <p:nvPr/>
        </p:nvSpPr>
        <p:spPr>
          <a:xfrm>
            <a:off x="179512" y="2204864"/>
            <a:ext cx="2592288" cy="720080"/>
          </a:xfrm>
          <a:prstGeom prst="wedgeEllipseCallout">
            <a:avLst>
              <a:gd name="adj1" fmla="val -27447"/>
              <a:gd name="adj2" fmla="val 143519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なんか調子悪い</a:t>
            </a:r>
            <a:endParaRPr kumimoji="1" lang="en-US" altLang="ja-JP" sz="14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400" dirty="0" smtClean="0">
                <a:solidFill>
                  <a:schemeClr val="tx1"/>
                </a:solidFill>
              </a:rPr>
              <a:t>病院行くの、嫌だなぁ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168494" y="4725144"/>
            <a:ext cx="4779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 smtClean="0">
                <a:solidFill>
                  <a:srgbClr val="000081"/>
                </a:solidFill>
                <a:latin typeface="みんなの文字ゴStd R" pitchFamily="34" charset="-128"/>
                <a:ea typeface="みんなの文字ゴStd R" pitchFamily="34" charset="-128"/>
              </a:rPr>
              <a:t>病院に入ってから出るまでフロー</a:t>
            </a:r>
            <a:endParaRPr kumimoji="1" lang="ja-JP" altLang="en-US" sz="2400" dirty="0">
              <a:solidFill>
                <a:srgbClr val="00008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21" name="円形吹き出し 20"/>
          <p:cNvSpPr/>
          <p:nvPr/>
        </p:nvSpPr>
        <p:spPr>
          <a:xfrm>
            <a:off x="6300192" y="2204864"/>
            <a:ext cx="2664296" cy="720080"/>
          </a:xfrm>
          <a:prstGeom prst="wedgeEllipseCallout">
            <a:avLst>
              <a:gd name="adj1" fmla="val 31343"/>
              <a:gd name="adj2" fmla="val 15013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快調！</a:t>
            </a:r>
            <a:endParaRPr kumimoji="1" lang="en-US" altLang="ja-JP" sz="14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400" dirty="0" smtClean="0">
                <a:solidFill>
                  <a:schemeClr val="tx1"/>
                </a:solidFill>
              </a:rPr>
              <a:t>病院行って良かった！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5" grpId="0" animBg="1"/>
      <p:bldP spid="20" grpId="0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B0F0"/>
                </a:solidFill>
                <a:latin typeface="みんなの文字ゴStd R" pitchFamily="34" charset="-128"/>
                <a:ea typeface="みんなの文字ゴStd R" pitchFamily="34" charset="-128"/>
              </a:rPr>
              <a:t>⑤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病院の見えない壁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23528" y="785794"/>
            <a:ext cx="6569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B0F0"/>
                </a:solidFill>
                <a:latin typeface="みんなの文字ゴStd R" pitchFamily="34" charset="-128"/>
                <a:ea typeface="みんなの文字ゴStd R" pitchFamily="34" charset="-128"/>
              </a:rPr>
              <a:t>Episode 1</a:t>
            </a:r>
            <a:r>
              <a:rPr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：待合室にある壁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32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3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2" name="AutoShape 2" descr="data:image/jpeg;base64,/9j/4AAQSkZJRgABAQAAAQABAAD/2wCEAAkGBxESEBUUExIUFhUVFBgUEBUWFxwUFBEYFxQXGBYSFxgYHiggGBslGxQXITEhJTUrLi4uFx8zOD8tNygtLisBCgoKDg0OGxAQGzckICQuLCw0LzczNDc0LCwsLywsLCwvLCwvLCwsLCwsLywsLCwsLDQsLCwtLCwsLDQsLCwsLP/AABEIAKABPAMBEQACEQEDEQH/xAAbAAEAAgMBAQAAAAAAAAAAAAAAAgQDBQYBB//EAFEQAAEDAgAHCggMAwYFBQAAAAEAAgMEEQUSEyExUZEGFRZBUlNUk5TTImFkcYGy0tQUJDIzNFVzoaOxwdFCs7QHI2KSw+FDdMTw8SVFcoKE/8QAGgEBAAIDAQAAAAAAAAAAAAAAAAMEAQIFBv/EADsRAAIBAgMFBQcDAgUFAAAAAAABAgMRBBNREhQhMVIFQZGx8BUyYXGBodEiM1MWwQY0NXKyIySC4fH/2gAMAwEAAhEDEQA/APuKAIAgCAIAgCAIAgCAIAgCA1c1HFJVOykbH2hjxcdoda75b2uM2gbEBm3mpejw9W39kA3mpejw9W39kA3mpejw9W39kA3mpejw9W39kBjnwZRsaXPhp2tGlzmMaBc2FyRrKw2lxZtCEpvZirv4EabB9DILxxUzwDYlrGOAOm1wNOcbUUk+RmpSnTdppp/FWM281L0eHq2/ssmg3mpejw9W39kA3mpejw9W39kA3mpejw9W39kBiwPTsjfUNYxrG5Zps0Bo+jw57BAbNAEAQBAEAQBAEAQBAEAQBAEAQBAEAQBAEAQBAEAQBAEAQBAUY/pT/sY/XlQF5AEAQEJpA1pcdDQXHxAC5WG7K5tGLlJRXNnzvdxuyoaigmiimxpHYmK3Ee29pWOOctA0AqjiMRTnTcYvier7H7GxmHxkKtWFoq/eu+LXcyh/Zruqo6SkfHPLiPM7ngYj3eCY4wDdrSNLTsWmErwpwak+8tdv9lYrF4mM6MbpRS5pcbvV/E+nYPrY54myxnGY8XYbEXHmOcLoRkpK6PG16M6FR06is1zLC2IggCAoYP8Anaj7Zv8ATwoC+gCAIAgCAIAgCAIAgCAIAgCAIAgCAIAgCAIAgCAIAgCAIAgKMf0p/wBjH68qAvIAgCAxzxB7HNOhzS0202IsVhq6sbQm4SUl3cT5luy3B0lLQyzRmXHZiYuM4EeFIxpuA0cTiufXwsIU3JHsuyu3sVisXCjUtZ35LRN6/Apf2e7jaatpXyzGTGbM5gxHACwYx3GDnu4rTDYeFSF5aljtztnEYLEKnStZxT4r4ta/A+p4KweynhZCy+KwYrcY3NvGQulCChFRR4rE4iWIqyqz5strYgCAIChg/wCdqPtm/wBPCgL6AIAgCAIAgCAIAgCAIAgCAIAgCAIAgCAIAgCAoVNXLlcnFHG6zA9xfIY/lOcABixuv8k6kBHLVfMwdof3CAZar5mDtD+4QDLVfMwdof3CAZar5mDtD+4QDLVfMwdof3CAlRRTZV75WxtuxjGhjzJ8lzySbsbb5Q1oC+gCAIAgMFbRxzRmOVgex1sZrs4NiCL+kArEoqSsySjWnRmp03ZrvIYOwbDTtLIY2xtLsYhosCSAL7ANixGEYK0VY3r4mrXltVZOT5cdC0tiAIAgCA1hjqGSSmNkT2yODwXSujItGxlrCN3Ive/GgJZar5mDtD+4QDLVfMwdof3CAZar5mDtD+4QDLVfMwdof3CAZar5mDtD+4QGWgqZHl7ZGMY5hA8B5kBBaDe5Y2x8VkBcQBAEAQBAEAQBAEAQBAEAQBAEAQFGP6U/7GP15UBp6rdDUieaOKmhc2GRseM+odG5xMMUpOK2BwA/vQNPEpYUXNXRBUxEYOzI7/13RKbtcnuy33aRHvkNGN/67olN2uT3ZN2kN8hoxv8A13RKbtcnuybtIb5DRlinwlhF+ijprazVyAf0udRzp7PNk1Ort8kzyowtXM001ITqFXIT/S5khSlLkYqV4Q58zynwphF/yaOmtrNXIB/SrM6ezzYp1tvkmSqMKVzNNNSX1CrkJ/pcyxClKXIzUrQhzZX3/ruiU3a5PdlJu0iHfIaMb/13RKbtcnuybtIb5DRjf+u6JTdrk92TdpDfIaMb/wBd0Sm7XJ7sm7SG+Q0Y3/ruiU3a5Pdk3aQ3yGjG/wDXdEpu1ye7Ju0hvkNGN/67olN2uT3ZN2kN8hoxv/XdEpu1ye7Ju0hvkNGN/wCu6JTdrk92TdpDfIaMb/13RKbtcnuybtIb5DRjf+u6JTdrk92TdpDfIaMb/wBd0Sm7XJ7sm7SG+Q0Y3/ruiU3a5Pdk3aQ3yGjLuAsMzTSyRywxxljGPaY5XTBwe6RtjjRMxbZPx6VFOm4cyalVVRXRepPnpvOz1AtCUuoAgCAIAgCAIAgCAIAgCAIAgCAICjH9Kf8AYx+vKgObmZIyqqyYZiHzsfG5rC5rm/BKdhII/wATHD0K1RqxjGzKOIoznO8USyz+YqOqcpc+GpDu1XQkyVxOeGcePJOP5BYeIgZWFqN8eBehqYmC+QqXu8cLvyIsoJVpS4Xsi1DDxgr2uyE+FpXm2RnaPFE77yBdbRdKPHmzSarz4ckSgnibnMNS8/YvA2EfmtZV5S4LgbQw0YcXxZGowxK7MIKho8UTr7VmGUubua1M+XBKy+ZTy7+YqOqcp8+GpX3aroeZZ/MVHVOTPhqN2q6DLP5io6pyZ8NRu1XQZZ/MVHVOTPhqN2q6DLP5io6pyZ8NRu1XQZZ/MVHVOTPhqN2q6DLP5io6pyZ8NRu1XQZZ/MVHVOTPhqN2q6DLP5io6pyZ8NRu1XQZZ/MVHVOTPhqN2q6DLP5io6pyZ8NRu1XQZZ/MVHVOTPhqN2q6DLP5io6pyZ8NRu1XQZZ/MVHVOTPhqN2q6Fvc4x5qZXmORjTDE0F7SzGIfMSBfUHN2qtWmpNWLeGpygntG4pPnpvOz1AoSyXUAQBAEAQBAEAQBAEAQBAEAQBAEBRj+lP+xj9eVAUKrdK1sskTaeeQxODHuZkg3GMbJLDHlaT4MjeJbxpykrpEU60IO0mQ4TnoVVtg79bZM9DXeaWvmOE56FVbYO/TJnoN5pa+Y4TnoVVtg79Mmeg3mlr5k4t0L3GzaGqPpg/PLrWVOUeZvGtCbtFk5sPSN+VQ1I/+1N+WXWIwlLkZnUjD3mYeE56FVbYO/W+TPQj3mlr5jhOehVW2Dv0yZ6DeaWvmOE56FVbYO/TJnoN5pa+Y4TnoVVtg79Mmeg3mlr5jhOehVW2Dv0yZ6DeaWvmOE56FVbYO/TJnoN5pa+Y4TnoVVtg79Mmeg3mlr5jhOehVW2Dv0yZ6DeaWvmOE56FVbYO/TJnoN5pa+Y4TnoVVtg79Mmeg3mlr5jhOehVW2Dv0yZ6DeaWvmOE56FVbYO/TJnoN5pa+Y4TnoVVtg79Mmeg3mlr5jhOehVW2Dv0yZ6DeaWvmOE56FVbYO/TJnoN5pa+ZbwRhsTvezIyxuY1ryJMTwg8uAIMb3cbDpstJQceZJCpGfussUnz03nZ6gWpuXUAQBAEAQBAEAQBAEAQBAEAQBAEBRj+lP+xj9eVAcrNWRx1lYHuDSahjm3zXHwOmFxrFwR6CrdCcVHizn4mnKU7pEt9YOdZtU+ZDUr5NTpZJmE4CbZVnpcANpWHVgu8yqFRu1i/FWUTRd9TG7xNdf8s5UEsQ3wjwLUMKoq8+J5NungtaN7Gj79mgJGEOcpXE6lS1oRsvkUHYXgJuZmk6yVOpwXJoqulUbu0zzfWDnWbVnMhqYyanSxvrBzrNqZkNRk1OljfWDnWbUzIajJqdLG+sHOs2pmQ1GTU6WN9YOdZtTMhqMmp0sb6wc6zamZDUZNTpY31g51m1MyGoyanSxvrBzrNqZkNRk1OljfWDnWbUzIajJqdLG+sHOs2pmQ1GTU6WN9YOdZtTMhqMmp0sb6wc6zamZDUZNTpY31g51m1MyGoyanSxvrBzrNqZkNRk1OljfWDnWbUzIajJqdLLm5idr6uZzDjDIQi40Xyk5tfXnG1VcRJNqxdwkZRTurG9pPnpvOz1Aq5bLqAIAgCAIAgCAIAgCAIAgCAIAgCAox/Sn/Yx+vKgMFTuhpmSPjc92MwhsgbFI8NJa14BLGkXxXtNvGFsot8kaucVwbIcJqXlS9RN7CbEtDGZDVeI4TUvKl6ib2E2JaDMhqvEcJqXlS9RN7CbEtBmQ1Xiet3SUxNgZSdQp5j/AKaOMlzRlTi+CZJ26CAC5ywGs084/wBNYSb5GW0uLIDdLTHMDL1E3drOxLQ1VSD4Jom7dBAM5E4Hjpp+7WqVzZtLiyHCal5UvUTewttiWhrmQ1XiOE1Lypeom9hNiWgzIarxHCal5UvUTewmxLQZkNV4jhNS8qXqJvYTYloMyGq8RwmpeVL1E3sJsS0GZDVeI4TUvKl6ib2E2JaDMhqvEcJqXlS9RN7CbEtBmQ1XiOE1Lypeom9hNiWgzIarxHCal5UvUTewmxLQZkNV4jhNS8qXqJvYTYloMyGq8RwmpeVL1E3sJsS0GZDVeI4TUvKl6ib2E2JaDMhqvEcJqXlS9RN7CbEtBmQ1XiWcHYXhnc5sbnFzQHODmPjIDiQDZ7RcXadGpYaa5myknyZKk+em87PUCwZLqAIAgCAIAgCAIAgCAIAgCAIAgCAox/Sn/Yx+vKgOabIBV1tyPpLOPyKlV3D+6czF/uGfKt5Q2qcrEmOBNgQT4ijaXFmVFt2ReiomgXkka0ari+1V5V78IK5ajhbK9R2JnCUbfBiAJ16/1KxlOXGozbPjH9NJAQF/hSyADzjN+gTNjHhBBUJz/VVdvXgg7CMMeaPFJ5RP/ZKKnOfGbDrU6fCmvqUZqzHPhPB8VxYehTxhGPIqzqSn7zMWVbyhtWxoMq3lDagGVbyhtQDKt5Q2oBlW8obUAyreUNqAZVvKG1AMq3lDagGVbyhtQDKt5Q2oBlW8obUAyreUNqAZVvKG1AZdzzgayaxB+Lw/zZ1UxPNHQwfJm6pPnpvOz1AqxcLqAIAgCAIAgCAIAgCAIAgCAIAgCAox/Sn/AGMfryoCrXnB+UOW+CZTNjZTJ4+gWvjZ9FvRZAV74J8h/CQzxF8E+Q/hIBfBPkP4KGBfBPkP4SAXwT5D+CgF8E+Q/hIZ4i+CfIfwkHEXwT5D+Eg4i+CfIfwkHEXwT5D+Eg4i+CfIfwkHEXwT5D+Eg4i+CfIfwkHEXwT5D+Eg4i+CfIfwkHEXwT5D+Eg4i+CfIfwkHEXwT5D+Eg4i+CfIfwkHEXwT5D+Eg4mwwUaTwvg2Q4sfI4njtjYnp0+NDBOk+em87PUCAuoAgCAIAgCAIAgCAIAgCAIAgCAICjH9Kf8AYx+vKgOaawGrrcw+ks4vIqVXcP7pzMX+4WMmNQ2KcrDJjUNiAuU+Ci7OWho8Yz7FDOtGPLiWKeGnLi+CM/xeL5LQ92uw/PQPQtNmpU58ES7dKl7vFlOonL9IAGoCw/3U0KUY8ivUrTnzMGTGobFuRDJjUNiAZMahsQDJjUNiAZMahsQDJjUNiAZMahsQDJjUNiAZMahsQDJjUNiAZMahsQDJjUNiAZMahsQDJjUNiAZMahsQGXc80CtmsLfF4f5s6qYnmjoYPkzc0nz03nZ6gVYuF1AEAQBAEAQBAEAQBAEAQBAEBCaZrGlz3BrWi7nONg0DSSToWG0uLMNpK7NJTbsqB8mI2objE2F2ua0nUHOAb9+dRqvTbtcrxxlGTspGwj+lP+xj9eVSlkr1W5ymkkfI5rw55DpC2aWMOIY1gJax4F8VjRfxBZUmuTNXCL4tGPgtS6pu0T94s7ctTGXDpXgSZuZpgbjLg6xUzg/zEcpPmzKhFcUiT9z0BFiagjUaqoI/mLCbXIy0nwZj4LUuqbtE/eLO3LU1y4dK8BwWpdU3aJ+8TblqMuHSvAcFqXVN2ifvE25ajLh0rwHBal1Tdon7xNuWoy4dK8BwWpdU3aJ+8TblqMuHSvAcFqXVN2ifvE25ajLh0rwHBal1Tdon7xNuWoy4dK8BwWpdU3aJ+8TblqMuHSvAcFqXVN2ifvE25ajLh0rwHBal1Tdon7xNuWoy4dK8BwWpdU3aJ+8TblqMuHSvAcFqXVN2ifvE25ajLh0rwHBal1Tdon7xNuWoy4dK8BwWpdU3aJ+8TblqMuHSvAcFqXVN2ifvE25ajLh0rwHBal1Tdon7xNuWoy4dK8BwWpdU3aJ+8TblqMuHSvAt4NwNBA5zo2uDngNcXSPkJDSS0f3jjYXc7RrWG2+ZsoqPJEqT56bzs9QLBkuoAgCAIAgCAIAgCAIAgNfh3CBghLgLuJDW30XN859AKpY/FPD0dtc+SNJy2UcgzDtSHY2VJ8RAxT4rW/Jebj2lilLa2/KxDtyO2wdVZWJj7WxhcjUdBG0L1WGrZ1KNTVFiLurnBf2lboYZIhTxS4zmygzBoOLZod4JdoJDsXMOMeJRYipGS2UzldoYiEo5cXxvxPnaqnKPqW4ndHC90cbpDlfg8cXhgjHcwvuA7jNnDxlXqNWLSjfid3CYqEoxg3+qwmo45KysL2hxFQxrb57D4HTGw1C5J9JXToQi48Ua4mpKM7Jkt6oOaZsU+XDQr51TqY3qg5pmxMuGgzqnUxvVBzTNiZcNBnVOpjeqDmmbEy4aDOqdTG9UHNM2Jlw0GdU6mN6oOaZsTLhoM6p1Mb1Qc0zYmXDQZ1TqY3qg5pmxMuGgzqnUxvVBzTNiZcNBnVOpjeqDmmbEy4aDOqdTG9UHNM2Jlw0GdU6mN6oOaZsTLhoM6p1Mb1Qc0zYmXDQZ1TqY3qg5pmxMuGgzqnUxvVBzTNiZcNBnVOpjeqDmmbEy4aDOqdTG9UHNM2Jlw0GdU6mN6oOaZsTLhoM6p1Mb1Qc0zYmXDQZ1TqY3qg5pmxMuGgzqnUy5uYgayrmawYoyEJsNF8pOL215hsVXERSasXcJKUk7u5tnVAjdUvIvi4ptrtGMypV6qpU5VH3K5absrnKy4eqXOxsoRqAAxR4rcfpXk5dpYqUtrbt8rWK+3I6vc/hEzxYzh4TTiutoOYG+wr0XZ2LeJpbUuadmTQltIjuh3QQUbA6Ukl1xGxou99tNr5rC4uTrGsK3UqRguJHXxEKKvI02Bt39NPKI3NfE5xswusWuJ0NuDmJ2KOOIjJ25EFLH06ktm1jrlYLwQBAEAQBAePdYE6hdYbsrg+eYQwnLMbuccW9wwfJbqzcZ8a8ViMZVxDvJ8NO5etSrKTZTVY1LVNhKaMEMkcAQWgE3aLjSBxHPfMrWHxtag/0y4ad3/r6Gdp24M+d4ts2rNsXeR5+1uAWQWsGUsks0ccV8o5wxCP4SM+P4rWv6FmKbdkb04ynNRjzPrGF8F07JnyPr305ncHlmPA1pLY447tysZd8mNt8+ldiNSUVZM9HKjCbvJFSOlpXENbhh5JIDQJKQkkmwAAhzm62z56mu7UtPMsVuCIobZXCc0eNfFx3UrMa1r2xoRfSNqZ89Ru1LTzK7KakJAGGHEk2AElISSdAAyOcpnz1G7UtPM2Em5otBJrqqwBJzU+YDT/wEzp6jdqWnmaYOpj/7hXdnb7oqXtij/IvX0LHst9HrxPfi31hXdnZ7ontij/IvX0Hst9HrxHxb6wruzs90T2xR/kXr6D2W+j14j4t9YV3Z2e6J7Yo/yL19B7LfR68R8W+sK7s7PdE9sUf5F6+g9lvo9eI+LfWFd2dnuie2KP8AIvX0Hst9HrxHxb6wruzs90T2xR/kXr6D2W+j14j4t9YV3Z2e6J7Yo/yL19B7LfR68R8W+sK7s7PdE9sUf5F6+g9lvo9eI+LfWFd2dnuie2KP8i9fQey30evEfFvrCu7Oz3RPbFH+RevoPZb6PXiZKaGnke1jcIVuM42beGNoJsTa7qUAaDpW9LtSnVlswnd+vgaz7O2FtShw9fE2FVgFsTcaTCNQxozFz/gzWi+jOYLK1nz1Id2paeZRyNH9cu62j7lM+eo3alp5lyTAsbYxK7CU4jIBEhNKGEOtinGMFrG4t50z56jdqWnmU8jR/XLuto+5TPnqN2paeZvMBYJZE50zaiSfKsY0OeYy3FaXOaW5JjQb5Q58/EtJTcuZJCnGHuo53Dte900rQS1uNiuaDbGxRi3OvRoXke0cbVqVZU07RTtbXW/qxFOTbsapcwjMseE3wAubI5oHhEX8E+dugnQFYw1WtCSVJtN93d9VyMOpsLabOd3W7ofhsjH4hZiMxbY18Y3uXWt4P38S9JOo52cuZysViM6SdrWNGD/2Mx9C0Kx9f3L7toqt+ScwxSEEtaXY7X2zkNdYZ7Z7WV+nXU3bkzvYfGxrPZaszqlOXQgCAIAgKmFazIwufa5A8EaySAPvKr4uvkUZVNP78Eaydlc+duNz+2YeheIbu7lU8QEJmEtIBxSRYHTbxraDSkm1c1km00nY4uaMtcWnS0kH0L0sJKcVJd5w5RcW0+4gtjB615BBBIINwRmIIzggjQUF7cT61Uue6WnMotIaO8otoeXR4w23Xewl+/4HbxDk6cNrn3/MxYTHgN+2g/qI1Zq+4yCh+4i9uhHx2D/l5/5tOq+G5st4z3UUcKAZI/8AyZ/MarFX3GU6P7kfmdfVRlzHNGlzSB6RZc47Bws+DKiIsY5kd3NJFpDbwMUHSz/GPvXmof4frydlJff8HWqdr0qau4v7fkoOnkBtkx84I/l8ZeGcnRcqjLs+SxW6uS2uXw4q/wA/sWY42Lw+8W/Txfx4cPXEufBJ+QzrD7K6f9NYnqj9/wAFD2/Q6X9vyPgk/IZ1h9lP6axPVH7/AIHt+h0v7fkpmeQG2THyxH8vjL8Tk6Llcx9nyWK3XaW1y+HK/wA+XwL6xsXh94t+nn8dPXEufBJ+QzrD7K6f9NYnqj9/wUPb9Dpf2/I+CT8hnWH2U/prE9Ufv+B7fodL+35KlTNIzHvGPAGM6z+K183grmYzASwlRU6kldq/D4tr4aF/C42OJpupBcE7cfTLfwSfkM/zn2V0/wCmsT1R+/4KHt+h0v7fkx1EUzGlxYywzmz8/qqOr/h/EUoSnKSsk3393HQ3p9t0ak1BRd20u7v+pCDKvcWhjbtAJu/NZxcB/D/hKqYHsupjFJ05Lhbnfv8Alcs4ztCGFtmJ8b8vh4G0wHg6d8zX4rA2KWz/AAyT83jeCMXP8sauNdTCdkVcNiFOck7X5X718inV7Rp4ijaKfH+z+Zut1nzUf/MR/mV36Xvo5OI/bZRAGpdE5JWt/wCkUXmovXiXPh+4dWr+y/kWQBqXQOUbLcw4NoYTxCIHYFyqjtd/M7MPdXyOMrakyyOeQAXG9hoC8LWrOtUdRq1yu3d3MKiMGvw6W5BwJte2L4yDe33K3gVLOTSK2Laymmcqu8ckIDe7imj4bG/GaMS7gCbF5xSMUbb+YKagrzRbwMVKsm3y+59Zjwy3+JpHmz/sugegLkNbG7Q4eY5j96AsIAgNRXYVNy1nFmLv2QHP4Uqs3heEXZs54ta5fauKjSpbDV3K/wD9I6krKxpl5QrhAePJsbC54gTYH0rKtfiYd7cDjKxrxI7HFnXJd6c+bxL0dFwcFscjiVFJTe1zMKlNDLTVDo3tew2c0hzTYGxGg2IIRNrijMZOLTXM+nYJNRhCKKpbLFE9jXwyh8LpWvOM1we3FlZi5gM2fT4l1cNXezc7lL/uaSlLg0Xn7nKtxaH1UBaJI3uDaZ7XEMka/FBNQQL4tr2OlWJV3JWJIYWMZJ3L2HMDzTSxyRTRxljJIyJInShwe6N1xiyMtbJ+PSo4VHB8CWrSVRWZQk3OVbwA6qp8XGaXYtM8OIa4OIBNQQCbabFSSryasRQwsYyTudUoC0aPD/z0X2cvrQqxhveKmM9xfP8AJyEvyv8A9Tf6lq8xV/1v6r/gjs0v9J+j82dZT0D38VhrP6DjXr51oxPOU8POfwRZtDF/jdtt+g/NRf8AUqfBE3/Ro/FnHVcuNIXaL1TfR8ZavKOOz21b4r/gjv7e12W5fB+bN+1pJsBc6gvaN25nlEm+CL0ODTa7yGj7/wBgoJV1yjxLMMK7Xm7I5bdLiY8+JoEW05M5868d29tb3Da6V5s9N2TsbvLY5XfkjfTVDn53G/i4h6F7eMIx5Hkp1JT4yZQwt8w/zfqFWx/+Vq/7ZeTJsH/mKf8AuXmVcFfPSfZx+tIuB/hj3av/AI/3Oz/iDnT+v9jptzmib7b/AEYl2q/vspYb9peu8zYewc+eINZI2NzZGva5zDI3wToLQ9pN/OtIy2XclnBTi4s1QwDW9Kpuyye8qbeZaFXc46lqXAL/AIDDTNmaHwiACR0Zc1xhLDcxh4IBxdGNmvxqFSs7lmUFKOyVd4a3pVN2WT3lTbzLQrbnHUvNd8ComNeRIWNbHcDEEjraiTijSbXObWudjMUqFN1Gr/DVsstqETiXm5JsBc5gNA8QuvFN3d0rFY8WAaXdKBis8IXBNm8ZB4/uXS7NvtS4cNSjjbbK48Tn11znBAXsCU731EYYDcPa4kfwgEEuOof+FvTTclYmw8JSqx2dUfT10z0p4gLNNXSM0G41HOP9kBu6auY9t7gHjBOj90BqK6gcwkgXbxHV4igNTXUuOBbSNGo+Jc3tHAvExTi/1L73NJw2jVTQOZ8oWvo415rEYWrh7ZitcgcWuZGNhcQBpKipU5VZqEFdswlfgeOaQbEG+rjWJQlGWxJWeneYsVMMbm5ZQ2Rlsa1nMdmuL3BB15zmK9HgcFUhQ/Vwbd7FfE4OdS0o89CtgrclIX3ns1g0tDrud6RmAV2nh3f9RFQ7Ok5XqcjK/cUcbNOMXxsu4bDY/cs7rx5m77Md+EuHyOqwOZ6aFsUb4MVvGYXlziTcuJy2kkq1CKirI6VKlGlBQiXd9KvlwdS/vlsSDfSr5cHUv75AN9KvlwdS/vkA30q+XB1L++QFHCElXK5rstA0tDh8w8ghxaT/AMccgLeE3B3RHUpKorM590zh4Bliy/wgWIaQL/CQWuyWPjWtY2xs+sLztSNR9q5my7XXG3D3UdaCgsBl37n8+bN2XV/SoOzye8r0uc9EcXd11PxMeSrekU/Zn+8LbeZmm5w1fr6GnfK62IZYst8IGfFsL/CQQclj41rWNsb0rzE41H2tmbLtdcbO3urvO7FQXZ+Vfufz5s3TBXDRUwDzU8g/6hemdeT5pHEWFiuTYeK46amA+enkP/Uoq7XJIPCxfNvxNNhCVzMuJpYi8s8HFbkgRk7AYrnuJN757ry/bUalXFQkot8FyT1Z3OzFClQlG/e+fyRtxFW9Ip+zP94Xqd5kcHc4asrYRZViJxfPAWgXeBTvaS0EXs4zkNzcdjZV8XWnKhONucZeTJsPhYRqwlfk15mKjkkfK/ITQizGY+MwzX8KS1sWRmLx6b3uNFs/H7BzKMal42vbmvmdLtaEKzhx5X5fQ3WDp6uIOGVgJc7HJyDx/C1tgMvqYF2pScndnPpwUI7KLe+lXy4Opf3y1NxvpV8uDqX98gG+lXy4Opf3yAb6VfLg6l/fICrhCaomZiyPhtfG8GJzTcX0Eym2nUVUxuFWJpOHJ818zWUdpWNNNSvYLkZtYzry2IwFehHamuGpXcGuZhVRceCNTmd0dO9k5xwQCBiHiIAGYHz32r0OGpSpU9iSs16v8fSOVjISjVe138jVqwVQgJwzOY4OY4tcNBBsQibXFGYycXeLsz6lg+Yvhje4WLmNc4aiWgldSDvFNnpqUnKEZPvSLC2JCUcZcbAEnUEBt6bBLcXw9PiOjxIDaICrPg+N2ltjrGb/AGQGvqMB3GZwI1OH6rScIzWzJXQauU96Hs0Rjztsb/qtKWHpUv24pfJGEkuRiewjSCPOLKYyQQHqAIAgCAIAgCAIBdAEAQC6AIAgF0AQBALoAgCAIAgCAIDwhYaTVmDGyBgNw0A+ZQ08LRpy2oQSfyMKKRKWJrhZzQ4anAEbCpmk+YlFSVmjncLbkmSPxonCO+luLdnnFrYvmVeeHTd1wOfX7PjN7UHbyMuDNysLGuEn945wsc2KGi9/Bz3BuBn8SzDDxS48TajgKcE1Pjf1wM9JuHiDsbEleL3DXEYnpsBf0rKw0E7mY9nUYu7uzqIsESHTZv3n7lOXi5Dgdg+US77h+6AvxRNaLNAHmQE0AQBAEAQBAYX0sZ0sbsCAwuwZEf4beYlAYXYGZxOcNh/RAYnYF1P2t/3QGN2Bn8Tm/eP0QGN2CZf8J9P7oCBwbLyPvH7oCBoZeQfzQEDSych3+UoDwwP5DthQETG7knYgPMU6igPEAQBAEAQCyA9xDqOxASELuS7YUB6KZ/Id/lKAkKOTkO2ICYwfLyDtA/VATGC5eSB6QgMgwPJrbtP7IDI3AruN49AugMjcCt43n0CyAzNwREOUfOf2QGZlBEP4B6c/5oDOyMDQAPMLICSAIAgCAID/2Q=="/>
          <p:cNvSpPr>
            <a:spLocks noChangeAspect="1" noChangeArrowheads="1"/>
          </p:cNvSpPr>
          <p:nvPr/>
        </p:nvSpPr>
        <p:spPr bwMode="auto">
          <a:xfrm>
            <a:off x="0" y="-969963"/>
            <a:ext cx="30099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484" name="AutoShape 4" descr="data:image/jpeg;base64,/9j/4AAQSkZJRgABAQAAAQABAAD/2wCEAAkGBxESEBUUExIUFhUVFBgUEBUWFxwUFBEYFxQXGBYSFxgYHiggGBslGxQXITEhJTUrLi4uFx8zOD8tNygtLisBCgoKDg0OGxAQGzckICQuLCw0LzczNDc0LCwsLywsLCwvLCwvLCwsLCwsLywsLCwsLDQsLCwtLCwsLDQsLCwsLP/AABEIAKABPAMBEQACEQEDEQH/xAAbAAEAAgMBAQAAAAAAAAAAAAAAAgQDBQYBB//EAFEQAAEDAgAHCggMAwYFBQAAAAEAAgMEEQUSEyExUZEGFRZBUlNUk5TTImFkcYGy0tQUJDIzNFVzoaOxwdFCs7QHI2KSw+FDdMTw8SVFcoKE/8QAGgEBAAIDAQAAAAAAAAAAAAAAAAMEAQIFBv/EADsRAAIBAgMFBQcDAgUFAAAAAAABAgMRBBNREhQhMVIFQZGx8BUyYXGBodEiM1MWwQY0NXKyIySC4fH/2gAMAwEAAhEDEQA/APuKAIAgCAIAgCAIAgCAIAgCA1c1HFJVOykbH2hjxcdoda75b2uM2gbEBm3mpejw9W39kA3mpejw9W39kA3mpejw9W39kA3mpejw9W39kBjnwZRsaXPhp2tGlzmMaBc2FyRrKw2lxZtCEpvZirv4EabB9DILxxUzwDYlrGOAOm1wNOcbUUk+RmpSnTdppp/FWM281L0eHq2/ssmg3mpejw9W39kA3mpejw9W39kA3mpejw9W39kBiwPTsjfUNYxrG5Zps0Bo+jw57BAbNAEAQBAEAQBAEAQBAEAQBAEAQBAEAQBAEAQBAEAQBAEAQBAUY/pT/sY/XlQF5AEAQEJpA1pcdDQXHxAC5WG7K5tGLlJRXNnzvdxuyoaigmiimxpHYmK3Ee29pWOOctA0AqjiMRTnTcYvier7H7GxmHxkKtWFoq/eu+LXcyh/Zruqo6SkfHPLiPM7ngYj3eCY4wDdrSNLTsWmErwpwak+8tdv9lYrF4mM6MbpRS5pcbvV/E+nYPrY54myxnGY8XYbEXHmOcLoRkpK6PG16M6FR06is1zLC2IggCAoYP8Anaj7Zv8ATwoC+gCAIAgCAIAgCAIAgCAIAgCAIAgCAIAgCAIAgCAIAgCAIAgKMf0p/wBjH68qAvIAgCAxzxB7HNOhzS0202IsVhq6sbQm4SUl3cT5luy3B0lLQyzRmXHZiYuM4EeFIxpuA0cTiufXwsIU3JHsuyu3sVisXCjUtZ35LRN6/Apf2e7jaatpXyzGTGbM5gxHACwYx3GDnu4rTDYeFSF5aljtztnEYLEKnStZxT4r4ta/A+p4KweynhZCy+KwYrcY3NvGQulCChFRR4rE4iWIqyqz5strYgCAIChg/wCdqPtm/wBPCgL6AIAgCAIAgCAIAgCAIAgCAIAgCAIAgCAIAgCAoVNXLlcnFHG6zA9xfIY/lOcABixuv8k6kBHLVfMwdof3CAZar5mDtD+4QDLVfMwdof3CAZar5mDtD+4QDLVfMwdof3CAlRRTZV75WxtuxjGhjzJ8lzySbsbb5Q1oC+gCAIAgMFbRxzRmOVgex1sZrs4NiCL+kArEoqSsySjWnRmp03ZrvIYOwbDTtLIY2xtLsYhosCSAL7ANixGEYK0VY3r4mrXltVZOT5cdC0tiAIAgCA1hjqGSSmNkT2yODwXSujItGxlrCN3Ive/GgJZar5mDtD+4QDLVfMwdof3CAZar5mDtD+4QDLVfMwdof3CAZar5mDtD+4QGWgqZHl7ZGMY5hA8B5kBBaDe5Y2x8VkBcQBAEAQBAEAQBAEAQBAEAQBAEAQFGP6U/7GP15UBp6rdDUieaOKmhc2GRseM+odG5xMMUpOK2BwA/vQNPEpYUXNXRBUxEYOzI7/13RKbtcnuy33aRHvkNGN/67olN2uT3ZN2kN8hoxv8A13RKbtcnuybtIb5DRlinwlhF+ijprazVyAf0udRzp7PNk1Ort8kzyowtXM001ITqFXIT/S5khSlLkYqV4Q58zynwphF/yaOmtrNXIB/SrM6ezzYp1tvkmSqMKVzNNNSX1CrkJ/pcyxClKXIzUrQhzZX3/ruiU3a5PdlJu0iHfIaMb/13RKbtcnuybtIb5DRjf+u6JTdrk92TdpDfIaMb/wBd0Sm7XJ7sm7SG+Q0Y3/ruiU3a5Pdk3aQ3yGjG/wDXdEpu1ye7Ju0hvkNGN/67olN2uT3ZN2kN8hoxv/XdEpu1ye7Ju0hvkNGN/wCu6JTdrk92TdpDfIaMb/13RKbtcnuybtIb5DRjf+u6JTdrk92TdpDfIaMb/wBd0Sm7XJ7sm7SG+Q0Y3/ruiU3a5Pdk3aQ3yGjLuAsMzTSyRywxxljGPaY5XTBwe6RtjjRMxbZPx6VFOm4cyalVVRXRepPnpvOz1AtCUuoAgCAIAgCAIAgCAIAgCAIAgCAICjH9Kf8AYx+vKgObmZIyqqyYZiHzsfG5rC5rm/BKdhII/wATHD0K1RqxjGzKOIoznO8USyz+YqOqcpc+GpDu1XQkyVxOeGcePJOP5BYeIgZWFqN8eBehqYmC+QqXu8cLvyIsoJVpS4Xsi1DDxgr2uyE+FpXm2RnaPFE77yBdbRdKPHmzSarz4ckSgnibnMNS8/YvA2EfmtZV5S4LgbQw0YcXxZGowxK7MIKho8UTr7VmGUubua1M+XBKy+ZTy7+YqOqcp8+GpX3aroeZZ/MVHVOTPhqN2q6DLP5io6pyZ8NRu1XQZZ/MVHVOTPhqN2q6DLP5io6pyZ8NRu1XQZZ/MVHVOTPhqN2q6DLP5io6pyZ8NRu1XQZZ/MVHVOTPhqN2q6DLP5io6pyZ8NRu1XQZZ/MVHVOTPhqN2q6DLP5io6pyZ8NRu1XQZZ/MVHVOTPhqN2q6DLP5io6pyZ8NRu1XQZZ/MVHVOTPhqN2q6Fvc4x5qZXmORjTDE0F7SzGIfMSBfUHN2qtWmpNWLeGpygntG4pPnpvOz1AoSyXUAQBAEAQBAEAQBAEAQBAEAQBAEBRj+lP+xj9eVAUKrdK1sskTaeeQxODHuZkg3GMbJLDHlaT4MjeJbxpykrpEU60IO0mQ4TnoVVtg79bZM9DXeaWvmOE56FVbYO/TJnoN5pa+Y4TnoVVtg79Mmeg3mlr5k4t0L3GzaGqPpg/PLrWVOUeZvGtCbtFk5sPSN+VQ1I/+1N+WXWIwlLkZnUjD3mYeE56FVbYO/W+TPQj3mlr5jhOehVW2Dv0yZ6DeaWvmOE56FVbYO/TJnoN5pa+Y4TnoVVtg79Mmeg3mlr5jhOehVW2Dv0yZ6DeaWvmOE56FVbYO/TJnoN5pa+Y4TnoVVtg79Mmeg3mlr5jhOehVW2Dv0yZ6DeaWvmOE56FVbYO/TJnoN5pa+Y4TnoVVtg79Mmeg3mlr5jhOehVW2Dv0yZ6DeaWvmOE56FVbYO/TJnoN5pa+Y4TnoVVtg79Mmeg3mlr5jhOehVW2Dv0yZ6DeaWvmOE56FVbYO/TJnoN5pa+ZbwRhsTvezIyxuY1ryJMTwg8uAIMb3cbDpstJQceZJCpGfussUnz03nZ6gWpuXUAQBAEAQBAEAQBAEAQBAEAQBAEBRj+lP+xj9eVAcrNWRx1lYHuDSahjm3zXHwOmFxrFwR6CrdCcVHizn4mnKU7pEt9YOdZtU+ZDUr5NTpZJmE4CbZVnpcANpWHVgu8yqFRu1i/FWUTRd9TG7xNdf8s5UEsQ3wjwLUMKoq8+J5NungtaN7Gj79mgJGEOcpXE6lS1oRsvkUHYXgJuZmk6yVOpwXJoqulUbu0zzfWDnWbVnMhqYyanSxvrBzrNqZkNRk1OljfWDnWbUzIajJqdLG+sHOs2pmQ1GTU6WN9YOdZtTMhqMmp0sb6wc6zamZDUZNTpY31g51m1MyGoyanSxvrBzrNqZkNRk1OljfWDnWbUzIajJqdLG+sHOs2pmQ1GTU6WN9YOdZtTMhqMmp0sb6wc6zamZDUZNTpY31g51m1MyGoyanSxvrBzrNqZkNRk1OljfWDnWbUzIajJqdLLm5idr6uZzDjDIQi40Xyk5tfXnG1VcRJNqxdwkZRTurG9pPnpvOz1Aq5bLqAIAgCAIAgCAIAgCAIAgCAIAgCAox/Sn/Yx+vKgMFTuhpmSPjc92MwhsgbFI8NJa14BLGkXxXtNvGFsot8kaucVwbIcJqXlS9RN7CbEtDGZDVeI4TUvKl6ib2E2JaDMhqvEcJqXlS9RN7CbEtBmQ1Xiet3SUxNgZSdQp5j/AKaOMlzRlTi+CZJ26CAC5ywGs084/wBNYSb5GW0uLIDdLTHMDL1E3drOxLQ1VSD4Jom7dBAM5E4Hjpp+7WqVzZtLiyHCal5UvUTewttiWhrmQ1XiOE1Lypeom9hNiWgzIarxHCal5UvUTewmxLQZkNV4jhNS8qXqJvYTYloMyGq8RwmpeVL1E3sJsS0GZDVeI4TUvKl6ib2E2JaDMhqvEcJqXlS9RN7CbEtBmQ1XiOE1Lypeom9hNiWgzIarxHCal5UvUTewmxLQZkNV4jhNS8qXqJvYTYloMyGq8RwmpeVL1E3sJsS0GZDVeI4TUvKl6ib2E2JaDMhqvEcJqXlS9RN7CbEtBmQ1XiWcHYXhnc5sbnFzQHODmPjIDiQDZ7RcXadGpYaa5myknyZKk+em87PUCwZLqAIAgCAIAgCAIAgCAIAgCAIAgCAox/Sn/Yx+vKgOabIBV1tyPpLOPyKlV3D+6czF/uGfKt5Q2qcrEmOBNgQT4ijaXFmVFt2ReiomgXkka0ari+1V5V78IK5ajhbK9R2JnCUbfBiAJ16/1KxlOXGozbPjH9NJAQF/hSyADzjN+gTNjHhBBUJz/VVdvXgg7CMMeaPFJ5RP/ZKKnOfGbDrU6fCmvqUZqzHPhPB8VxYehTxhGPIqzqSn7zMWVbyhtWxoMq3lDagGVbyhtQDKt5Q2oBlW8obUAyreUNqAZVvKG1AMq3lDagGVbyhtQDKt5Q2oBlW8obUAyreUNqAZVvKG1AZdzzgayaxB+Lw/zZ1UxPNHQwfJm6pPnpvOz1AqxcLqAIAgCAIAgCAIAgCAIAgCAIAgCAox/Sn/AGMfryoCrXnB+UOW+CZTNjZTJ4+gWvjZ9FvRZAV74J8h/CQzxF8E+Q/hIBfBPkP4KGBfBPkP4SAXwT5D+CgF8E+Q/hIZ4i+CfIfwkHEXwT5D+Eg4i+CfIfwkHEXwT5D+Eg4i+CfIfwkHEXwT5D+Eg4i+CfIfwkHEXwT5D+Eg4i+CfIfwkHEXwT5D+Eg4i+CfIfwkHEXwT5D+Eg4i+CfIfwkHEXwT5D+Eg4mwwUaTwvg2Q4sfI4njtjYnp0+NDBOk+em87PUCAuoAgCAIAgCAIAgCAIAgCAIAgCAICjH9Kf8AYx+vKgOaawGrrcw+ks4vIqVXcP7pzMX+4WMmNQ2KcrDJjUNiAuU+Ci7OWho8Yz7FDOtGPLiWKeGnLi+CM/xeL5LQ92uw/PQPQtNmpU58ES7dKl7vFlOonL9IAGoCw/3U0KUY8ivUrTnzMGTGobFuRDJjUNiAZMahsQDJjUNiAZMahsQDJjUNiAZMahsQDJjUNiAZMahsQDJjUNiAZMahsQDJjUNiAZMahsQDJjUNiAZMahsQGXc80CtmsLfF4f5s6qYnmjoYPkzc0nz03nZ6gVYuF1AEAQBAEAQBAEAQBAEAQBAEBCaZrGlz3BrWi7nONg0DSSToWG0uLMNpK7NJTbsqB8mI2objE2F2ua0nUHOAb9+dRqvTbtcrxxlGTspGwj+lP+xj9eVSlkr1W5ymkkfI5rw55DpC2aWMOIY1gJax4F8VjRfxBZUmuTNXCL4tGPgtS6pu0T94s7ctTGXDpXgSZuZpgbjLg6xUzg/zEcpPmzKhFcUiT9z0BFiagjUaqoI/mLCbXIy0nwZj4LUuqbtE/eLO3LU1y4dK8BwWpdU3aJ+8TblqMuHSvAcFqXVN2ifvE25ajLh0rwHBal1Tdon7xNuWoy4dK8BwWpdU3aJ+8TblqMuHSvAcFqXVN2ifvE25ajLh0rwHBal1Tdon7xNuWoy4dK8BwWpdU3aJ+8TblqMuHSvAcFqXVN2ifvE25ajLh0rwHBal1Tdon7xNuWoy4dK8BwWpdU3aJ+8TblqMuHSvAcFqXVN2ifvE25ajLh0rwHBal1Tdon7xNuWoy4dK8BwWpdU3aJ+8TblqMuHSvAcFqXVN2ifvE25ajLh0rwHBal1Tdon7xNuWoy4dK8BwWpdU3aJ+8TblqMuHSvAt4NwNBA5zo2uDngNcXSPkJDSS0f3jjYXc7RrWG2+ZsoqPJEqT56bzs9QLBkuoAgCAIAgCAIAgCAIAgNfh3CBghLgLuJDW30XN859AKpY/FPD0dtc+SNJy2UcgzDtSHY2VJ8RAxT4rW/Jebj2lilLa2/KxDtyO2wdVZWJj7WxhcjUdBG0L1WGrZ1KNTVFiLurnBf2lboYZIhTxS4zmygzBoOLZod4JdoJDsXMOMeJRYipGS2UzldoYiEo5cXxvxPnaqnKPqW4ndHC90cbpDlfg8cXhgjHcwvuA7jNnDxlXqNWLSjfid3CYqEoxg3+qwmo45KysL2hxFQxrb57D4HTGw1C5J9JXToQi48Ua4mpKM7Jkt6oOaZsU+XDQr51TqY3qg5pmxMuGgzqnUxvVBzTNiZcNBnVOpjeqDmmbEy4aDOqdTG9UHNM2Jlw0GdU6mN6oOaZsTLhoM6p1Mb1Qc0zYmXDQZ1TqY3qg5pmxMuGgzqnUxvVBzTNiZcNBnVOpjeqDmmbEy4aDOqdTG9UHNM2Jlw0GdU6mN6oOaZsTLhoM6p1Mb1Qc0zYmXDQZ1TqY3qg5pmxMuGgzqnUxvVBzTNiZcNBnVOpjeqDmmbEy4aDOqdTG9UHNM2Jlw0GdU6mN6oOaZsTLhoM6p1Mb1Qc0zYmXDQZ1TqY3qg5pmxMuGgzqnUy5uYgayrmawYoyEJsNF8pOL215hsVXERSasXcJKUk7u5tnVAjdUvIvi4ptrtGMypV6qpU5VH3K5absrnKy4eqXOxsoRqAAxR4rcfpXk5dpYqUtrbt8rWK+3I6vc/hEzxYzh4TTiutoOYG+wr0XZ2LeJpbUuadmTQltIjuh3QQUbA6Ukl1xGxou99tNr5rC4uTrGsK3UqRguJHXxEKKvI02Bt39NPKI3NfE5xswusWuJ0NuDmJ2KOOIjJ25EFLH06ktm1jrlYLwQBAEAQBAePdYE6hdYbsrg+eYQwnLMbuccW9wwfJbqzcZ8a8ViMZVxDvJ8NO5etSrKTZTVY1LVNhKaMEMkcAQWgE3aLjSBxHPfMrWHxtag/0y4ad3/r6Gdp24M+d4ts2rNsXeR5+1uAWQWsGUsks0ccV8o5wxCP4SM+P4rWv6FmKbdkb04ynNRjzPrGF8F07JnyPr305ncHlmPA1pLY447tysZd8mNt8+ldiNSUVZM9HKjCbvJFSOlpXENbhh5JIDQJKQkkmwAAhzm62z56mu7UtPMsVuCIobZXCc0eNfFx3UrMa1r2xoRfSNqZ89Ru1LTzK7KakJAGGHEk2AElISSdAAyOcpnz1G7UtPM2Em5otBJrqqwBJzU+YDT/wEzp6jdqWnmaYOpj/7hXdnb7oqXtij/IvX0LHst9HrxPfi31hXdnZ7ontij/IvX0Hst9HrxHxb6wruzs90T2xR/kXr6D2W+j14j4t9YV3Z2e6J7Yo/yL19B7LfR68R8W+sK7s7PdE9sUf5F6+g9lvo9eI+LfWFd2dnuie2KP8AIvX0Hst9HrxHxb6wruzs90T2xR/kXr6D2W+j14j4t9YV3Z2e6J7Yo/yL19B7LfR68R8W+sK7s7PdE9sUf5F6+g9lvo9eI+LfWFd2dnuie2KP8i9fQey30evEfFvrCu7Oz3RPbFH+RevoPZb6PXiZKaGnke1jcIVuM42beGNoJsTa7qUAaDpW9LtSnVlswnd+vgaz7O2FtShw9fE2FVgFsTcaTCNQxozFz/gzWi+jOYLK1nz1Id2paeZRyNH9cu62j7lM+eo3alp5lyTAsbYxK7CU4jIBEhNKGEOtinGMFrG4t50z56jdqWnmU8jR/XLuto+5TPnqN2paeZvMBYJZE50zaiSfKsY0OeYy3FaXOaW5JjQb5Q58/EtJTcuZJCnGHuo53Dte900rQS1uNiuaDbGxRi3OvRoXke0cbVqVZU07RTtbXW/qxFOTbsapcwjMseE3wAubI5oHhEX8E+dugnQFYw1WtCSVJtN93d9VyMOpsLabOd3W7ofhsjH4hZiMxbY18Y3uXWt4P38S9JOo52cuZysViM6SdrWNGD/2Mx9C0Kx9f3L7toqt+ScwxSEEtaXY7X2zkNdYZ7Z7WV+nXU3bkzvYfGxrPZaszqlOXQgCAIAgKmFazIwufa5A8EaySAPvKr4uvkUZVNP78Eaydlc+duNz+2YeheIbu7lU8QEJmEtIBxSRYHTbxraDSkm1c1km00nY4uaMtcWnS0kH0L0sJKcVJd5w5RcW0+4gtjB615BBBIINwRmIIzggjQUF7cT61Uue6WnMotIaO8otoeXR4w23Xewl+/4HbxDk6cNrn3/MxYTHgN+2g/qI1Zq+4yCh+4i9uhHx2D/l5/5tOq+G5st4z3UUcKAZI/8AyZ/MarFX3GU6P7kfmdfVRlzHNGlzSB6RZc47Bws+DKiIsY5kd3NJFpDbwMUHSz/GPvXmof4frydlJff8HWqdr0qau4v7fkoOnkBtkx84I/l8ZeGcnRcqjLs+SxW6uS2uXw4q/wA/sWY42Lw+8W/Txfx4cPXEufBJ+QzrD7K6f9NYnqj9/wAFD2/Q6X9vyPgk/IZ1h9lP6axPVH7/AIHt+h0v7fkpmeQG2THyxH8vjL8Tk6Llcx9nyWK3XaW1y+HK/wA+XwL6xsXh94t+nn8dPXEufBJ+QzrD7K6f9NYnqj9/wUPb9Dpf2/I+CT8hnWH2U/prE9Ufv+B7fodL+35KlTNIzHvGPAGM6z+K183grmYzASwlRU6kldq/D4tr4aF/C42OJpupBcE7cfTLfwSfkM/zn2V0/wCmsT1R+/4KHt+h0v7fkx1EUzGlxYywzmz8/qqOr/h/EUoSnKSsk3393HQ3p9t0ak1BRd20u7v+pCDKvcWhjbtAJu/NZxcB/D/hKqYHsupjFJ05Lhbnfv8Alcs4ztCGFtmJ8b8vh4G0wHg6d8zX4rA2KWz/AAyT83jeCMXP8sauNdTCdkVcNiFOck7X5X718inV7Rp4ijaKfH+z+Zut1nzUf/MR/mV36Xvo5OI/bZRAGpdE5JWt/wCkUXmovXiXPh+4dWr+y/kWQBqXQOUbLcw4NoYTxCIHYFyqjtd/M7MPdXyOMrakyyOeQAXG9hoC8LWrOtUdRq1yu3d3MKiMGvw6W5BwJte2L4yDe33K3gVLOTSK2Laymmcqu8ckIDe7imj4bG/GaMS7gCbF5xSMUbb+YKagrzRbwMVKsm3y+59Zjwy3+JpHmz/sugegLkNbG7Q4eY5j96AsIAgNRXYVNy1nFmLv2QHP4Uqs3heEXZs54ta5fauKjSpbDV3K/wD9I6krKxpl5QrhAePJsbC54gTYH0rKtfiYd7cDjKxrxI7HFnXJd6c+bxL0dFwcFscjiVFJTe1zMKlNDLTVDo3tew2c0hzTYGxGg2IIRNrijMZOLTXM+nYJNRhCKKpbLFE9jXwyh8LpWvOM1we3FlZi5gM2fT4l1cNXezc7lL/uaSlLg0Xn7nKtxaH1UBaJI3uDaZ7XEMka/FBNQQL4tr2OlWJV3JWJIYWMZJ3L2HMDzTSxyRTRxljJIyJInShwe6N1xiyMtbJ+PSo4VHB8CWrSVRWZQk3OVbwA6qp8XGaXYtM8OIa4OIBNQQCbabFSSryasRQwsYyTudUoC0aPD/z0X2cvrQqxhveKmM9xfP8AJyEvyv8A9Tf6lq8xV/1v6r/gjs0v9J+j82dZT0D38VhrP6DjXr51oxPOU8POfwRZtDF/jdtt+g/NRf8AUqfBE3/Ro/FnHVcuNIXaL1TfR8ZavKOOz21b4r/gjv7e12W5fB+bN+1pJsBc6gvaN25nlEm+CL0ODTa7yGj7/wBgoJV1yjxLMMK7Xm7I5bdLiY8+JoEW05M5868d29tb3Da6V5s9N2TsbvLY5XfkjfTVDn53G/i4h6F7eMIx5Hkp1JT4yZQwt8w/zfqFWx/+Vq/7ZeTJsH/mKf8AuXmVcFfPSfZx+tIuB/hj3av/AI/3Oz/iDnT+v9jptzmib7b/AEYl2q/vspYb9peu8zYewc+eINZI2NzZGva5zDI3wToLQ9pN/OtIy2XclnBTi4s1QwDW9Kpuyye8qbeZaFXc46lqXAL/AIDDTNmaHwiACR0Zc1xhLDcxh4IBxdGNmvxqFSs7lmUFKOyVd4a3pVN2WT3lTbzLQrbnHUvNd8ComNeRIWNbHcDEEjraiTijSbXObWudjMUqFN1Gr/DVsstqETiXm5JsBc5gNA8QuvFN3d0rFY8WAaXdKBis8IXBNm8ZB4/uXS7NvtS4cNSjjbbK48Tn11znBAXsCU731EYYDcPa4kfwgEEuOof+FvTTclYmw8JSqx2dUfT10z0p4gLNNXSM0G41HOP9kBu6auY9t7gHjBOj90BqK6gcwkgXbxHV4igNTXUuOBbSNGo+Jc3tHAvExTi/1L73NJw2jVTQOZ8oWvo415rEYWrh7ZitcgcWuZGNhcQBpKipU5VZqEFdswlfgeOaQbEG+rjWJQlGWxJWeneYsVMMbm5ZQ2Rlsa1nMdmuL3BB15zmK9HgcFUhQ/Vwbd7FfE4OdS0o89CtgrclIX3ns1g0tDrud6RmAV2nh3f9RFQ7Ok5XqcjK/cUcbNOMXxsu4bDY/cs7rx5m77Md+EuHyOqwOZ6aFsUb4MVvGYXlziTcuJy2kkq1CKirI6VKlGlBQiXd9KvlwdS/vlsSDfSr5cHUv75AN9KvlwdS/vkA30q+XB1L++QFHCElXK5rstA0tDh8w8ghxaT/AMccgLeE3B3RHUpKorM590zh4Bliy/wgWIaQL/CQWuyWPjWtY2xs+sLztSNR9q5my7XXG3D3UdaCgsBl37n8+bN2XV/SoOzye8r0uc9EcXd11PxMeSrekU/Zn+8LbeZmm5w1fr6GnfK62IZYst8IGfFsL/CQQclj41rWNsb0rzE41H2tmbLtdcbO3urvO7FQXZ+Vfufz5s3TBXDRUwDzU8g/6hemdeT5pHEWFiuTYeK46amA+enkP/Uoq7XJIPCxfNvxNNhCVzMuJpYi8s8HFbkgRk7AYrnuJN757ry/bUalXFQkot8FyT1Z3OzFClQlG/e+fyRtxFW9Ip+zP94Xqd5kcHc4asrYRZViJxfPAWgXeBTvaS0EXs4zkNzcdjZV8XWnKhONucZeTJsPhYRqwlfk15mKjkkfK/ITQizGY+MwzX8KS1sWRmLx6b3uNFs/H7BzKMal42vbmvmdLtaEKzhx5X5fQ3WDp6uIOGVgJc7HJyDx/C1tgMvqYF2pScndnPpwUI7KLe+lXy4Opf3y1NxvpV8uDqX98gG+lXy4Opf3yAb6VfLg6l/fICrhCaomZiyPhtfG8GJzTcX0Eym2nUVUxuFWJpOHJ818zWUdpWNNNSvYLkZtYzry2IwFehHamuGpXcGuZhVRceCNTmd0dO9k5xwQCBiHiIAGYHz32r0OGpSpU9iSs16v8fSOVjISjVe138jVqwVQgJwzOY4OY4tcNBBsQibXFGYycXeLsz6lg+Yvhje4WLmNc4aiWgldSDvFNnpqUnKEZPvSLC2JCUcZcbAEnUEBt6bBLcXw9PiOjxIDaICrPg+N2ltjrGb/AGQGvqMB3GZwI1OH6rScIzWzJXQauU96Hs0Rjztsb/qtKWHpUv24pfJGEkuRiewjSCPOLKYyQQHqAIAgCAIAgCAIBdAEAQC6AIAgF0AQBALoAgCAIAgCAIDwhYaTVmDGyBgNw0A+ZQ08LRpy2oQSfyMKKRKWJrhZzQ4anAEbCpmk+YlFSVmjncLbkmSPxonCO+luLdnnFrYvmVeeHTd1wOfX7PjN7UHbyMuDNysLGuEn945wsc2KGi9/Bz3BuBn8SzDDxS48TajgKcE1Pjf1wM9JuHiDsbEleL3DXEYnpsBf0rKw0E7mY9nUYu7uzqIsESHTZv3n7lOXi5Dgdg+US77h+6AvxRNaLNAHmQE0AQBAEAQBAYX0sZ0sbsCAwuwZEf4beYlAYXYGZxOcNh/RAYnYF1P2t/3QGN2Bn8Tm/eP0QGN2CZf8J9P7oCBwbLyPvH7oCBoZeQfzQEDSych3+UoDwwP5DthQETG7knYgPMU6igPEAQBAEAQCyA9xDqOxASELuS7YUB6KZ/Id/lKAkKOTkO2ICYwfLyDtA/VATGC5eSB6QgMgwPJrbtP7IDI3AruN49AugMjcCt43n0CyAzNwREOUfOf2QGZlBEP4B6c/5oDOyMDQAPMLICSAIAgCAID/2Q=="/>
          <p:cNvSpPr>
            <a:spLocks noChangeAspect="1" noChangeArrowheads="1"/>
          </p:cNvSpPr>
          <p:nvPr/>
        </p:nvSpPr>
        <p:spPr bwMode="auto">
          <a:xfrm>
            <a:off x="0" y="-969963"/>
            <a:ext cx="30099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486" name="AutoShape 6" descr="data:image/jpeg;base64,/9j/4AAQSkZJRgABAQAAAQABAAD/2wCEAAkGBxESEBUUExIUFhUVFBgUEBUWFxwUFBEYFxQXGBYSFxgYHiggGBslGxQXITEhJTUrLi4uFx8zOD8tNygtLisBCgoKDg0OGxAQGzckICQuLCw0LzczNDc0LCwsLywsLCwvLCwvLCwsLCwsLywsLCwsLDQsLCwtLCwsLDQsLCwsLP/AABEIAKABPAMBEQACEQEDEQH/xAAbAAEAAgMBAQAAAAAAAAAAAAAAAgQDBQYBB//EAFEQAAEDAgAHCggMAwYFBQAAAAEAAgMEEQUSEyExUZEGFRZBUlNUk5TTImFkcYGy0tQUJDIzNFVzoaOxwdFCs7QHI2KSw+FDdMTw8SVFcoKE/8QAGgEBAAIDAQAAAAAAAAAAAAAAAAMEAQIFBv/EADsRAAIBAgMFBQcDAgUFAAAAAAABAgMRBBNREhQhMVIFQZGx8BUyYXGBodEiM1MWwQY0NXKyIySC4fH/2gAMAwEAAhEDEQA/APuKAIAgCAIAgCAIAgCAIAgCA1c1HFJVOykbH2hjxcdoda75b2uM2gbEBm3mpejw9W39kA3mpejw9W39kA3mpejw9W39kA3mpejw9W39kBjnwZRsaXPhp2tGlzmMaBc2FyRrKw2lxZtCEpvZirv4EabB9DILxxUzwDYlrGOAOm1wNOcbUUk+RmpSnTdppp/FWM281L0eHq2/ssmg3mpejw9W39kA3mpejw9W39kA3mpejw9W39kBiwPTsjfUNYxrG5Zps0Bo+jw57BAbNAEAQBAEAQBAEAQBAEAQBAEAQBAEAQBAEAQBAEAQBAEAQBAUY/pT/sY/XlQF5AEAQEJpA1pcdDQXHxAC5WG7K5tGLlJRXNnzvdxuyoaigmiimxpHYmK3Ee29pWOOctA0AqjiMRTnTcYvier7H7GxmHxkKtWFoq/eu+LXcyh/Zruqo6SkfHPLiPM7ngYj3eCY4wDdrSNLTsWmErwpwak+8tdv9lYrF4mM6MbpRS5pcbvV/E+nYPrY54myxnGY8XYbEXHmOcLoRkpK6PG16M6FR06is1zLC2IggCAoYP8Anaj7Zv8ATwoC+gCAIAgCAIAgCAIAgCAIAgCAIAgCAIAgCAIAgCAIAgCAIAgKMf0p/wBjH68qAvIAgCAxzxB7HNOhzS0202IsVhq6sbQm4SUl3cT5luy3B0lLQyzRmXHZiYuM4EeFIxpuA0cTiufXwsIU3JHsuyu3sVisXCjUtZ35LRN6/Apf2e7jaatpXyzGTGbM5gxHACwYx3GDnu4rTDYeFSF5aljtztnEYLEKnStZxT4r4ta/A+p4KweynhZCy+KwYrcY3NvGQulCChFRR4rE4iWIqyqz5strYgCAIChg/wCdqPtm/wBPCgL6AIAgCAIAgCAIAgCAIAgCAIAgCAIAgCAIAgCAoVNXLlcnFHG6zA9xfIY/lOcABixuv8k6kBHLVfMwdof3CAZar5mDtD+4QDLVfMwdof3CAZar5mDtD+4QDLVfMwdof3CAlRRTZV75WxtuxjGhjzJ8lzySbsbb5Q1oC+gCAIAgMFbRxzRmOVgex1sZrs4NiCL+kArEoqSsySjWnRmp03ZrvIYOwbDTtLIY2xtLsYhosCSAL7ANixGEYK0VY3r4mrXltVZOT5cdC0tiAIAgCA1hjqGSSmNkT2yODwXSujItGxlrCN3Ive/GgJZar5mDtD+4QDLVfMwdof3CAZar5mDtD+4QDLVfMwdof3CAZar5mDtD+4QGWgqZHl7ZGMY5hA8B5kBBaDe5Y2x8VkBcQBAEAQBAEAQBAEAQBAEAQBAEAQFGP6U/7GP15UBp6rdDUieaOKmhc2GRseM+odG5xMMUpOK2BwA/vQNPEpYUXNXRBUxEYOzI7/13RKbtcnuy33aRHvkNGN/67olN2uT3ZN2kN8hoxv8A13RKbtcnuybtIb5DRlinwlhF+ijprazVyAf0udRzp7PNk1Ort8kzyowtXM001ITqFXIT/S5khSlLkYqV4Q58zynwphF/yaOmtrNXIB/SrM6ezzYp1tvkmSqMKVzNNNSX1CrkJ/pcyxClKXIzUrQhzZX3/ruiU3a5PdlJu0iHfIaMb/13RKbtcnuybtIb5DRjf+u6JTdrk92TdpDfIaMb/wBd0Sm7XJ7sm7SG+Q0Y3/ruiU3a5Pdk3aQ3yGjG/wDXdEpu1ye7Ju0hvkNGN/67olN2uT3ZN2kN8hoxv/XdEpu1ye7Ju0hvkNGN/wCu6JTdrk92TdpDfIaMb/13RKbtcnuybtIb5DRjf+u6JTdrk92TdpDfIaMb/wBd0Sm7XJ7sm7SG+Q0Y3/ruiU3a5Pdk3aQ3yGjLuAsMzTSyRywxxljGPaY5XTBwe6RtjjRMxbZPx6VFOm4cyalVVRXRepPnpvOz1AtCUuoAgCAIAgCAIAgCAIAgCAIAgCAICjH9Kf8AYx+vKgObmZIyqqyYZiHzsfG5rC5rm/BKdhII/wATHD0K1RqxjGzKOIoznO8USyz+YqOqcpc+GpDu1XQkyVxOeGcePJOP5BYeIgZWFqN8eBehqYmC+QqXu8cLvyIsoJVpS4Xsi1DDxgr2uyE+FpXm2RnaPFE77yBdbRdKPHmzSarz4ckSgnibnMNS8/YvA2EfmtZV5S4LgbQw0YcXxZGowxK7MIKho8UTr7VmGUubua1M+XBKy+ZTy7+YqOqcp8+GpX3aroeZZ/MVHVOTPhqN2q6DLP5io6pyZ8NRu1XQZZ/MVHVOTPhqN2q6DLP5io6pyZ8NRu1XQZZ/MVHVOTPhqN2q6DLP5io6pyZ8NRu1XQZZ/MVHVOTPhqN2q6DLP5io6pyZ8NRu1XQZZ/MVHVOTPhqN2q6DLP5io6pyZ8NRu1XQZZ/MVHVOTPhqN2q6DLP5io6pyZ8NRu1XQZZ/MVHVOTPhqN2q6Fvc4x5qZXmORjTDE0F7SzGIfMSBfUHN2qtWmpNWLeGpygntG4pPnpvOz1AoSyXUAQBAEAQBAEAQBAEAQBAEAQBAEBRj+lP+xj9eVAUKrdK1sskTaeeQxODHuZkg3GMbJLDHlaT4MjeJbxpykrpEU60IO0mQ4TnoVVtg79bZM9DXeaWvmOE56FVbYO/TJnoN5pa+Y4TnoVVtg79Mmeg3mlr5k4t0L3GzaGqPpg/PLrWVOUeZvGtCbtFk5sPSN+VQ1I/+1N+WXWIwlLkZnUjD3mYeE56FVbYO/W+TPQj3mlr5jhOehVW2Dv0yZ6DeaWvmOE56FVbYO/TJnoN5pa+Y4TnoVVtg79Mmeg3mlr5jhOehVW2Dv0yZ6DeaWvmOE56FVbYO/TJnoN5pa+Y4TnoVVtg79Mmeg3mlr5jhOehVW2Dv0yZ6DeaWvmOE56FVbYO/TJnoN5pa+Y4TnoVVtg79Mmeg3mlr5jhOehVW2Dv0yZ6DeaWvmOE56FVbYO/TJnoN5pa+Y4TnoVVtg79Mmeg3mlr5jhOehVW2Dv0yZ6DeaWvmOE56FVbYO/TJnoN5pa+ZbwRhsTvezIyxuY1ryJMTwg8uAIMb3cbDpstJQceZJCpGfussUnz03nZ6gWpuXUAQBAEAQBAEAQBAEAQBAEAQBAEBRj+lP+xj9eVAcrNWRx1lYHuDSahjm3zXHwOmFxrFwR6CrdCcVHizn4mnKU7pEt9YOdZtU+ZDUr5NTpZJmE4CbZVnpcANpWHVgu8yqFRu1i/FWUTRd9TG7xNdf8s5UEsQ3wjwLUMKoq8+J5NungtaN7Gj79mgJGEOcpXE6lS1oRsvkUHYXgJuZmk6yVOpwXJoqulUbu0zzfWDnWbVnMhqYyanSxvrBzrNqZkNRk1OljfWDnWbUzIajJqdLG+sHOs2pmQ1GTU6WN9YOdZtTMhqMmp0sb6wc6zamZDUZNTpY31g51m1MyGoyanSxvrBzrNqZkNRk1OljfWDnWbUzIajJqdLG+sHOs2pmQ1GTU6WN9YOdZtTMhqMmp0sb6wc6zamZDUZNTpY31g51m1MyGoyanSxvrBzrNqZkNRk1OljfWDnWbUzIajJqdLLm5idr6uZzDjDIQi40Xyk5tfXnG1VcRJNqxdwkZRTurG9pPnpvOz1Aq5bLqAIAgCAIAgCAIAgCAIAgCAIAgCAox/Sn/Yx+vKgMFTuhpmSPjc92MwhsgbFI8NJa14BLGkXxXtNvGFsot8kaucVwbIcJqXlS9RN7CbEtDGZDVeI4TUvKl6ib2E2JaDMhqvEcJqXlS9RN7CbEtBmQ1Xiet3SUxNgZSdQp5j/AKaOMlzRlTi+CZJ26CAC5ywGs084/wBNYSb5GW0uLIDdLTHMDL1E3drOxLQ1VSD4Jom7dBAM5E4Hjpp+7WqVzZtLiyHCal5UvUTewttiWhrmQ1XiOE1Lypeom9hNiWgzIarxHCal5UvUTewmxLQZkNV4jhNS8qXqJvYTYloMyGq8RwmpeVL1E3sJsS0GZDVeI4TUvKl6ib2E2JaDMhqvEcJqXlS9RN7CbEtBmQ1XiOE1Lypeom9hNiWgzIarxHCal5UvUTewmxLQZkNV4jhNS8qXqJvYTYloMyGq8RwmpeVL1E3sJsS0GZDVeI4TUvKl6ib2E2JaDMhqvEcJqXlS9RN7CbEtBmQ1XiWcHYXhnc5sbnFzQHODmPjIDiQDZ7RcXadGpYaa5myknyZKk+em87PUCwZLqAIAgCAIAgCAIAgCAIAgCAIAgCAox/Sn/Yx+vKgOabIBV1tyPpLOPyKlV3D+6czF/uGfKt5Q2qcrEmOBNgQT4ijaXFmVFt2ReiomgXkka0ari+1V5V78IK5ajhbK9R2JnCUbfBiAJ16/1KxlOXGozbPjH9NJAQF/hSyADzjN+gTNjHhBBUJz/VVdvXgg7CMMeaPFJ5RP/ZKKnOfGbDrU6fCmvqUZqzHPhPB8VxYehTxhGPIqzqSn7zMWVbyhtWxoMq3lDagGVbyhtQDKt5Q2oBlW8obUAyreUNqAZVvKG1AMq3lDagGVbyhtQDKt5Q2oBlW8obUAyreUNqAZVvKG1AZdzzgayaxB+Lw/zZ1UxPNHQwfJm6pPnpvOz1AqxcLqAIAgCAIAgCAIAgCAIAgCAIAgCAox/Sn/AGMfryoCrXnB+UOW+CZTNjZTJ4+gWvjZ9FvRZAV74J8h/CQzxF8E+Q/hIBfBPkP4KGBfBPkP4SAXwT5D+CgF8E+Q/hIZ4i+CfIfwkHEXwT5D+Eg4i+CfIfwkHEXwT5D+Eg4i+CfIfwkHEXwT5D+Eg4i+CfIfwkHEXwT5D+Eg4i+CfIfwkHEXwT5D+Eg4i+CfIfwkHEXwT5D+Eg4i+CfIfwkHEXwT5D+Eg4mwwUaTwvg2Q4sfI4njtjYnp0+NDBOk+em87PUCAuoAgCAIAgCAIAgCAIAgCAIAgCAICjH9Kf8AYx+vKgOaawGrrcw+ks4vIqVXcP7pzMX+4WMmNQ2KcrDJjUNiAuU+Ci7OWho8Yz7FDOtGPLiWKeGnLi+CM/xeL5LQ92uw/PQPQtNmpU58ES7dKl7vFlOonL9IAGoCw/3U0KUY8ivUrTnzMGTGobFuRDJjUNiAZMahsQDJjUNiAZMahsQDJjUNiAZMahsQDJjUNiAZMahsQDJjUNiAZMahsQDJjUNiAZMahsQDJjUNiAZMahsQGXc80CtmsLfF4f5s6qYnmjoYPkzc0nz03nZ6gVYuF1AEAQBAEAQBAEAQBAEAQBAEBCaZrGlz3BrWi7nONg0DSSToWG0uLMNpK7NJTbsqB8mI2objE2F2ua0nUHOAb9+dRqvTbtcrxxlGTspGwj+lP+xj9eVSlkr1W5ymkkfI5rw55DpC2aWMOIY1gJax4F8VjRfxBZUmuTNXCL4tGPgtS6pu0T94s7ctTGXDpXgSZuZpgbjLg6xUzg/zEcpPmzKhFcUiT9z0BFiagjUaqoI/mLCbXIy0nwZj4LUuqbtE/eLO3LU1y4dK8BwWpdU3aJ+8TblqMuHSvAcFqXVN2ifvE25ajLh0rwHBal1Tdon7xNuWoy4dK8BwWpdU3aJ+8TblqMuHSvAcFqXVN2ifvE25ajLh0rwHBal1Tdon7xNuWoy4dK8BwWpdU3aJ+8TblqMuHSvAcFqXVN2ifvE25ajLh0rwHBal1Tdon7xNuWoy4dK8BwWpdU3aJ+8TblqMuHSvAcFqXVN2ifvE25ajLh0rwHBal1Tdon7xNuWoy4dK8BwWpdU3aJ+8TblqMuHSvAcFqXVN2ifvE25ajLh0rwHBal1Tdon7xNuWoy4dK8BwWpdU3aJ+8TblqMuHSvAt4NwNBA5zo2uDngNcXSPkJDSS0f3jjYXc7RrWG2+ZsoqPJEqT56bzs9QLBkuoAgCAIAgCAIAgCAIAgNfh3CBghLgLuJDW30XN859AKpY/FPD0dtc+SNJy2UcgzDtSHY2VJ8RAxT4rW/Jebj2lilLa2/KxDtyO2wdVZWJj7WxhcjUdBG0L1WGrZ1KNTVFiLurnBf2lboYZIhTxS4zmygzBoOLZod4JdoJDsXMOMeJRYipGS2UzldoYiEo5cXxvxPnaqnKPqW4ndHC90cbpDlfg8cXhgjHcwvuA7jNnDxlXqNWLSjfid3CYqEoxg3+qwmo45KysL2hxFQxrb57D4HTGw1C5J9JXToQi48Ua4mpKM7Jkt6oOaZsU+XDQr51TqY3qg5pmxMuGgzqnUxvVBzTNiZcNBnVOpjeqDmmbEy4aDOqdTG9UHNM2Jlw0GdU6mN6oOaZsTLhoM6p1Mb1Qc0zYmXDQZ1TqY3qg5pmxMuGgzqnUxvVBzTNiZcNBnVOpjeqDmmbEy4aDOqdTG9UHNM2Jlw0GdU6mN6oOaZsTLhoM6p1Mb1Qc0zYmXDQZ1TqY3qg5pmxMuGgzqnUxvVBzTNiZcNBnVOpjeqDmmbEy4aDOqdTG9UHNM2Jlw0GdU6mN6oOaZsTLhoM6p1Mb1Qc0zYmXDQZ1TqY3qg5pmxMuGgzqnUy5uYgayrmawYoyEJsNF8pOL215hsVXERSasXcJKUk7u5tnVAjdUvIvi4ptrtGMypV6qpU5VH3K5absrnKy4eqXOxsoRqAAxR4rcfpXk5dpYqUtrbt8rWK+3I6vc/hEzxYzh4TTiutoOYG+wr0XZ2LeJpbUuadmTQltIjuh3QQUbA6Ukl1xGxou99tNr5rC4uTrGsK3UqRguJHXxEKKvI02Bt39NPKI3NfE5xswusWuJ0NuDmJ2KOOIjJ25EFLH06ktm1jrlYLwQBAEAQBAePdYE6hdYbsrg+eYQwnLMbuccW9wwfJbqzcZ8a8ViMZVxDvJ8NO5etSrKTZTVY1LVNhKaMEMkcAQWgE3aLjSBxHPfMrWHxtag/0y4ad3/r6Gdp24M+d4ts2rNsXeR5+1uAWQWsGUsks0ccV8o5wxCP4SM+P4rWv6FmKbdkb04ynNRjzPrGF8F07JnyPr305ncHlmPA1pLY447tysZd8mNt8+ldiNSUVZM9HKjCbvJFSOlpXENbhh5JIDQJKQkkmwAAhzm62z56mu7UtPMsVuCIobZXCc0eNfFx3UrMa1r2xoRfSNqZ89Ru1LTzK7KakJAGGHEk2AElISSdAAyOcpnz1G7UtPM2Em5otBJrqqwBJzU+YDT/wEzp6jdqWnmaYOpj/7hXdnb7oqXtij/IvX0LHst9HrxPfi31hXdnZ7ontij/IvX0Hst9HrxHxb6wruzs90T2xR/kXr6D2W+j14j4t9YV3Z2e6J7Yo/yL19B7LfR68R8W+sK7s7PdE9sUf5F6+g9lvo9eI+LfWFd2dnuie2KP8AIvX0Hst9HrxHxb6wruzs90T2xR/kXr6D2W+j14j4t9YV3Z2e6J7Yo/yL19B7LfR68R8W+sK7s7PdE9sUf5F6+g9lvo9eI+LfWFd2dnuie2KP8i9fQey30evEfFvrCu7Oz3RPbFH+RevoPZb6PXiZKaGnke1jcIVuM42beGNoJsTa7qUAaDpW9LtSnVlswnd+vgaz7O2FtShw9fE2FVgFsTcaTCNQxozFz/gzWi+jOYLK1nz1Id2paeZRyNH9cu62j7lM+eo3alp5lyTAsbYxK7CU4jIBEhNKGEOtinGMFrG4t50z56jdqWnmU8jR/XLuto+5TPnqN2paeZvMBYJZE50zaiSfKsY0OeYy3FaXOaW5JjQb5Q58/EtJTcuZJCnGHuo53Dte900rQS1uNiuaDbGxRi3OvRoXke0cbVqVZU07RTtbXW/qxFOTbsapcwjMseE3wAubI5oHhEX8E+dugnQFYw1WtCSVJtN93d9VyMOpsLabOd3W7ofhsjH4hZiMxbY18Y3uXWt4P38S9JOo52cuZysViM6SdrWNGD/2Mx9C0Kx9f3L7toqt+ScwxSEEtaXY7X2zkNdYZ7Z7WV+nXU3bkzvYfGxrPZaszqlOXQgCAIAgKmFazIwufa5A8EaySAPvKr4uvkUZVNP78Eaydlc+duNz+2YeheIbu7lU8QEJmEtIBxSRYHTbxraDSkm1c1km00nY4uaMtcWnS0kH0L0sJKcVJd5w5RcW0+4gtjB615BBBIINwRmIIzggjQUF7cT61Uue6WnMotIaO8otoeXR4w23Xewl+/4HbxDk6cNrn3/MxYTHgN+2g/qI1Zq+4yCh+4i9uhHx2D/l5/5tOq+G5st4z3UUcKAZI/8AyZ/MarFX3GU6P7kfmdfVRlzHNGlzSB6RZc47Bws+DKiIsY5kd3NJFpDbwMUHSz/GPvXmof4frydlJff8HWqdr0qau4v7fkoOnkBtkx84I/l8ZeGcnRcqjLs+SxW6uS2uXw4q/wA/sWY42Lw+8W/Txfx4cPXEufBJ+QzrD7K6f9NYnqj9/wAFD2/Q6X9vyPgk/IZ1h9lP6axPVH7/AIHt+h0v7fkpmeQG2THyxH8vjL8Tk6Llcx9nyWK3XaW1y+HK/wA+XwL6xsXh94t+nn8dPXEufBJ+QzrD7K6f9NYnqj9/wUPb9Dpf2/I+CT8hnWH2U/prE9Ufv+B7fodL+35KlTNIzHvGPAGM6z+K183grmYzASwlRU6kldq/D4tr4aF/C42OJpupBcE7cfTLfwSfkM/zn2V0/wCmsT1R+/4KHt+h0v7fkx1EUzGlxYywzmz8/qqOr/h/EUoSnKSsk3393HQ3p9t0ak1BRd20u7v+pCDKvcWhjbtAJu/NZxcB/D/hKqYHsupjFJ05Lhbnfv8Alcs4ztCGFtmJ8b8vh4G0wHg6d8zX4rA2KWz/AAyT83jeCMXP8sauNdTCdkVcNiFOck7X5X718inV7Rp4ijaKfH+z+Zut1nzUf/MR/mV36Xvo5OI/bZRAGpdE5JWt/wCkUXmovXiXPh+4dWr+y/kWQBqXQOUbLcw4NoYTxCIHYFyqjtd/M7MPdXyOMrakyyOeQAXG9hoC8LWrOtUdRq1yu3d3MKiMGvw6W5BwJte2L4yDe33K3gVLOTSK2Laymmcqu8ckIDe7imj4bG/GaMS7gCbF5xSMUbb+YKagrzRbwMVKsm3y+59Zjwy3+JpHmz/sugegLkNbG7Q4eY5j96AsIAgNRXYVNy1nFmLv2QHP4Uqs3heEXZs54ta5fauKjSpbDV3K/wD9I6krKxpl5QrhAePJsbC54gTYH0rKtfiYd7cDjKxrxI7HFnXJd6c+bxL0dFwcFscjiVFJTe1zMKlNDLTVDo3tew2c0hzTYGxGg2IIRNrijMZOLTXM+nYJNRhCKKpbLFE9jXwyh8LpWvOM1we3FlZi5gM2fT4l1cNXezc7lL/uaSlLg0Xn7nKtxaH1UBaJI3uDaZ7XEMka/FBNQQL4tr2OlWJV3JWJIYWMZJ3L2HMDzTSxyRTRxljJIyJInShwe6N1xiyMtbJ+PSo4VHB8CWrSVRWZQk3OVbwA6qp8XGaXYtM8OIa4OIBNQQCbabFSSryasRQwsYyTudUoC0aPD/z0X2cvrQqxhveKmM9xfP8AJyEvyv8A9Tf6lq8xV/1v6r/gjs0v9J+j82dZT0D38VhrP6DjXr51oxPOU8POfwRZtDF/jdtt+g/NRf8AUqfBE3/Ro/FnHVcuNIXaL1TfR8ZavKOOz21b4r/gjv7e12W5fB+bN+1pJsBc6gvaN25nlEm+CL0ODTa7yGj7/wBgoJV1yjxLMMK7Xm7I5bdLiY8+JoEW05M5868d29tb3Da6V5s9N2TsbvLY5XfkjfTVDn53G/i4h6F7eMIx5Hkp1JT4yZQwt8w/zfqFWx/+Vq/7ZeTJsH/mKf8AuXmVcFfPSfZx+tIuB/hj3av/AI/3Oz/iDnT+v9jptzmib7b/AEYl2q/vspYb9peu8zYewc+eINZI2NzZGva5zDI3wToLQ9pN/OtIy2XclnBTi4s1QwDW9Kpuyye8qbeZaFXc46lqXAL/AIDDTNmaHwiACR0Zc1xhLDcxh4IBxdGNmvxqFSs7lmUFKOyVd4a3pVN2WT3lTbzLQrbnHUvNd8ComNeRIWNbHcDEEjraiTijSbXObWudjMUqFN1Gr/DVsstqETiXm5JsBc5gNA8QuvFN3d0rFY8WAaXdKBis8IXBNm8ZB4/uXS7NvtS4cNSjjbbK48Tn11znBAXsCU731EYYDcPa4kfwgEEuOof+FvTTclYmw8JSqx2dUfT10z0p4gLNNXSM0G41HOP9kBu6auY9t7gHjBOj90BqK6gcwkgXbxHV4igNTXUuOBbSNGo+Jc3tHAvExTi/1L73NJw2jVTQOZ8oWvo415rEYWrh7ZitcgcWuZGNhcQBpKipU5VZqEFdswlfgeOaQbEG+rjWJQlGWxJWeneYsVMMbm5ZQ2Rlsa1nMdmuL3BB15zmK9HgcFUhQ/Vwbd7FfE4OdS0o89CtgrclIX3ns1g0tDrud6RmAV2nh3f9RFQ7Ok5XqcjK/cUcbNOMXxsu4bDY/cs7rx5m77Md+EuHyOqwOZ6aFsUb4MVvGYXlziTcuJy2kkq1CKirI6VKlGlBQiXd9KvlwdS/vlsSDfSr5cHUv75AN9KvlwdS/vkA30q+XB1L++QFHCElXK5rstA0tDh8w8ghxaT/AMccgLeE3B3RHUpKorM590zh4Bliy/wgWIaQL/CQWuyWPjWtY2xs+sLztSNR9q5my7XXG3D3UdaCgsBl37n8+bN2XV/SoOzye8r0uc9EcXd11PxMeSrekU/Zn+8LbeZmm5w1fr6GnfK62IZYst8IGfFsL/CQQclj41rWNsb0rzE41H2tmbLtdcbO3urvO7FQXZ+Vfufz5s3TBXDRUwDzU8g/6hemdeT5pHEWFiuTYeK46amA+enkP/Uoq7XJIPCxfNvxNNhCVzMuJpYi8s8HFbkgRk7AYrnuJN757ry/bUalXFQkot8FyT1Z3OzFClQlG/e+fyRtxFW9Ip+zP94Xqd5kcHc4asrYRZViJxfPAWgXeBTvaS0EXs4zkNzcdjZV8XWnKhONucZeTJsPhYRqwlfk15mKjkkfK/ITQizGY+MwzX8KS1sWRmLx6b3uNFs/H7BzKMal42vbmvmdLtaEKzhx5X5fQ3WDp6uIOGVgJc7HJyDx/C1tgMvqYF2pScndnPpwUI7KLe+lXy4Opf3y1NxvpV8uDqX98gG+lXy4Opf3yAb6VfLg6l/fICrhCaomZiyPhtfG8GJzTcX0Eym2nUVUxuFWJpOHJ818zWUdpWNNNSvYLkZtYzry2IwFehHamuGpXcGuZhVRceCNTmd0dO9k5xwQCBiHiIAGYHz32r0OGpSpU9iSs16v8fSOVjISjVe138jVqwVQgJwzOY4OY4tcNBBsQibXFGYycXeLsz6lg+Yvhje4WLmNc4aiWgldSDvFNnpqUnKEZPvSLC2JCUcZcbAEnUEBt6bBLcXw9PiOjxIDaICrPg+N2ltjrGb/AGQGvqMB3GZwI1OH6rScIzWzJXQauU96Hs0Rjztsb/qtKWHpUv24pfJGEkuRiewjSCPOLKYyQQHqAIAgCAIAgCAIBdAEAQC6AIAgF0AQBALoAgCAIAgCAIDwhYaTVmDGyBgNw0A+ZQ08LRpy2oQSfyMKKRKWJrhZzQ4anAEbCpmk+YlFSVmjncLbkmSPxonCO+luLdnnFrYvmVeeHTd1wOfX7PjN7UHbyMuDNysLGuEn945wsc2KGi9/Bz3BuBn8SzDDxS48TajgKcE1Pjf1wM9JuHiDsbEleL3DXEYnpsBf0rKw0E7mY9nUYu7uzqIsESHTZv3n7lOXi5Dgdg+US77h+6AvxRNaLNAHmQE0AQBAEAQBAYX0sZ0sbsCAwuwZEf4beYlAYXYGZxOcNh/RAYnYF1P2t/3QGN2Bn8Tm/eP0QGN2CZf8J9P7oCBwbLyPvH7oCBoZeQfzQEDSych3+UoDwwP5DthQETG7knYgPMU6igPEAQBAEAQCyA9xDqOxASELuS7YUB6KZ/Id/lKAkKOTkO2ICYwfLyDtA/VATGC5eSB6QgMgwPJrbtP7IDI3AruN49AugMjcCt43n0CyAzNwREOUfOf2QGZlBEP4B6c/5oDOyMDQAPMLICSAIAgCAID/2Q=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" name="図 1" descr="illust_0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0" y="2285992"/>
            <a:ext cx="2656812" cy="3092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57598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B0F0"/>
                </a:solidFill>
                <a:latin typeface="みんなの文字ゴStd R" pitchFamily="34" charset="-128"/>
                <a:ea typeface="みんなの文字ゴStd R" pitchFamily="34" charset="-128"/>
              </a:rPr>
              <a:t>⑤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病院の見えない壁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23528" y="785794"/>
            <a:ext cx="6569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B0F0"/>
                </a:solidFill>
                <a:latin typeface="みんなの文字ゴStd R" pitchFamily="34" charset="-128"/>
                <a:ea typeface="みんなの文字ゴStd R" pitchFamily="34" charset="-128"/>
              </a:rPr>
              <a:t>Episode </a:t>
            </a:r>
            <a:r>
              <a:rPr lang="en-US" altLang="ja-JP" sz="4000" dirty="0" smtClean="0">
                <a:solidFill>
                  <a:srgbClr val="00B0F0"/>
                </a:solidFill>
                <a:latin typeface="みんなの文字ゴStd R" pitchFamily="34" charset="-128"/>
                <a:ea typeface="みんなの文字ゴStd R" pitchFamily="34" charset="-128"/>
              </a:rPr>
              <a:t>2</a:t>
            </a:r>
            <a:r>
              <a:rPr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：問診室にある壁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32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3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2" name="AutoShape 2" descr="data:image/jpeg;base64,/9j/4AAQSkZJRgABAQAAAQABAAD/2wCEAAkGBxESEBUUExIUFhUVFBgUEBUWFxwUFBEYFxQXGBYSFxgYHiggGBslGxQXITEhJTUrLi4uFx8zOD8tNygtLisBCgoKDg0OGxAQGzckICQuLCw0LzczNDc0LCwsLywsLCwvLCwvLCwsLCwsLywsLCwsLDQsLCwtLCwsLDQsLCwsLP/AABEIAKABPAMBEQACEQEDEQH/xAAbAAEAAgMBAQAAAAAAAAAAAAAAAgQDBQYBB//EAFEQAAEDAgAHCggMAwYFBQAAAAEAAgMEEQUSEyExUZEGFRZBUlNUk5TTImFkcYGy0tQUJDIzNFVzoaOxwdFCs7QHI2KSw+FDdMTw8SVFcoKE/8QAGgEBAAIDAQAAAAAAAAAAAAAAAAMEAQIFBv/EADsRAAIBAgMFBQcDAgUFAAAAAAABAgMRBBNREhQhMVIFQZGx8BUyYXGBodEiM1MWwQY0NXKyIySC4fH/2gAMAwEAAhEDEQA/APuKAIAgCAIAgCAIAgCAIAgCA1c1HFJVOykbH2hjxcdoda75b2uM2gbEBm3mpejw9W39kA3mpejw9W39kA3mpejw9W39kA3mpejw9W39kBjnwZRsaXPhp2tGlzmMaBc2FyRrKw2lxZtCEpvZirv4EabB9DILxxUzwDYlrGOAOm1wNOcbUUk+RmpSnTdppp/FWM281L0eHq2/ssmg3mpejw9W39kA3mpejw9W39kA3mpejw9W39kBiwPTsjfUNYxrG5Zps0Bo+jw57BAbNAEAQBAEAQBAEAQBAEAQBAEAQBAEAQBAEAQBAEAQBAEAQBAUY/pT/sY/XlQF5AEAQEJpA1pcdDQXHxAC5WG7K5tGLlJRXNnzvdxuyoaigmiimxpHYmK3Ee29pWOOctA0AqjiMRTnTcYvier7H7GxmHxkKtWFoq/eu+LXcyh/Zruqo6SkfHPLiPM7ngYj3eCY4wDdrSNLTsWmErwpwak+8tdv9lYrF4mM6MbpRS5pcbvV/E+nYPrY54myxnGY8XYbEXHmOcLoRkpK6PG16M6FR06is1zLC2IggCAoYP8Anaj7Zv8ATwoC+gCAIAgCAIAgCAIAgCAIAgCAIAgCAIAgCAIAgCAIAgCAIAgKMf0p/wBjH68qAvIAgCAxzxB7HNOhzS0202IsVhq6sbQm4SUl3cT5luy3B0lLQyzRmXHZiYuM4EeFIxpuA0cTiufXwsIU3JHsuyu3sVisXCjUtZ35LRN6/Apf2e7jaatpXyzGTGbM5gxHACwYx3GDnu4rTDYeFSF5aljtztnEYLEKnStZxT4r4ta/A+p4KweynhZCy+KwYrcY3NvGQulCChFRR4rE4iWIqyqz5strYgCAIChg/wCdqPtm/wBPCgL6AIAgCAIAgCAIAgCAIAgCAIAgCAIAgCAIAgCAoVNXLlcnFHG6zA9xfIY/lOcABixuv8k6kBHLVfMwdof3CAZar5mDtD+4QDLVfMwdof3CAZar5mDtD+4QDLVfMwdof3CAlRRTZV75WxtuxjGhjzJ8lzySbsbb5Q1oC+gCAIAgMFbRxzRmOVgex1sZrs4NiCL+kArEoqSsySjWnRmp03ZrvIYOwbDTtLIY2xtLsYhosCSAL7ANixGEYK0VY3r4mrXltVZOT5cdC0tiAIAgCA1hjqGSSmNkT2yODwXSujItGxlrCN3Ive/GgJZar5mDtD+4QDLVfMwdof3CAZar5mDtD+4QDLVfMwdof3CAZar5mDtD+4QGWgqZHl7ZGMY5hA8B5kBBaDe5Y2x8VkBcQBAEAQBAEAQBAEAQBAEAQBAEAQFGP6U/7GP15UBp6rdDUieaOKmhc2GRseM+odG5xMMUpOK2BwA/vQNPEpYUXNXRBUxEYOzI7/13RKbtcnuy33aRHvkNGN/67olN2uT3ZN2kN8hoxv8A13RKbtcnuybtIb5DRlinwlhF+ijprazVyAf0udRzp7PNk1Ort8kzyowtXM001ITqFXIT/S5khSlLkYqV4Q58zynwphF/yaOmtrNXIB/SrM6ezzYp1tvkmSqMKVzNNNSX1CrkJ/pcyxClKXIzUrQhzZX3/ruiU3a5PdlJu0iHfIaMb/13RKbtcnuybtIb5DRjf+u6JTdrk92TdpDfIaMb/wBd0Sm7XJ7sm7SG+Q0Y3/ruiU3a5Pdk3aQ3yGjG/wDXdEpu1ye7Ju0hvkNGN/67olN2uT3ZN2kN8hoxv/XdEpu1ye7Ju0hvkNGN/wCu6JTdrk92TdpDfIaMb/13RKbtcnuybtIb5DRjf+u6JTdrk92TdpDfIaMb/wBd0Sm7XJ7sm7SG+Q0Y3/ruiU3a5Pdk3aQ3yGjLuAsMzTSyRywxxljGPaY5XTBwe6RtjjRMxbZPx6VFOm4cyalVVRXRepPnpvOz1AtCUuoAgCAIAgCAIAgCAIAgCAIAgCAICjH9Kf8AYx+vKgObmZIyqqyYZiHzsfG5rC5rm/BKdhII/wATHD0K1RqxjGzKOIoznO8USyz+YqOqcpc+GpDu1XQkyVxOeGcePJOP5BYeIgZWFqN8eBehqYmC+QqXu8cLvyIsoJVpS4Xsi1DDxgr2uyE+FpXm2RnaPFE77yBdbRdKPHmzSarz4ckSgnibnMNS8/YvA2EfmtZV5S4LgbQw0YcXxZGowxK7MIKho8UTr7VmGUubua1M+XBKy+ZTy7+YqOqcp8+GpX3aroeZZ/MVHVOTPhqN2q6DLP5io6pyZ8NRu1XQZZ/MVHVOTPhqN2q6DLP5io6pyZ8NRu1XQZZ/MVHVOTPhqN2q6DLP5io6pyZ8NRu1XQZZ/MVHVOTPhqN2q6DLP5io6pyZ8NRu1XQZZ/MVHVOTPhqN2q6DLP5io6pyZ8NRu1XQZZ/MVHVOTPhqN2q6DLP5io6pyZ8NRu1XQZZ/MVHVOTPhqN2q6Fvc4x5qZXmORjTDE0F7SzGIfMSBfUHN2qtWmpNWLeGpygntG4pPnpvOz1AoSyXUAQBAEAQBAEAQBAEAQBAEAQBAEBRj+lP+xj9eVAUKrdK1sskTaeeQxODHuZkg3GMbJLDHlaT4MjeJbxpykrpEU60IO0mQ4TnoVVtg79bZM9DXeaWvmOE56FVbYO/TJnoN5pa+Y4TnoVVtg79Mmeg3mlr5k4t0L3GzaGqPpg/PLrWVOUeZvGtCbtFk5sPSN+VQ1I/+1N+WXWIwlLkZnUjD3mYeE56FVbYO/W+TPQj3mlr5jhOehVW2Dv0yZ6DeaWvmOE56FVbYO/TJnoN5pa+Y4TnoVVtg79Mmeg3mlr5jhOehVW2Dv0yZ6DeaWvmOE56FVbYO/TJnoN5pa+Y4TnoVVtg79Mmeg3mlr5jhOehVW2Dv0yZ6DeaWvmOE56FVbYO/TJnoN5pa+Y4TnoVVtg79Mmeg3mlr5jhOehVW2Dv0yZ6DeaWvmOE56FVbYO/TJnoN5pa+Y4TnoVVtg79Mmeg3mlr5jhOehVW2Dv0yZ6DeaWvmOE56FVbYO/TJnoN5pa+ZbwRhsTvezIyxuY1ryJMTwg8uAIMb3cbDpstJQceZJCpGfussUnz03nZ6gWpuXUAQBAEAQBAEAQBAEAQBAEAQBAEBRj+lP+xj9eVAcrNWRx1lYHuDSahjm3zXHwOmFxrFwR6CrdCcVHizn4mnKU7pEt9YOdZtU+ZDUr5NTpZJmE4CbZVnpcANpWHVgu8yqFRu1i/FWUTRd9TG7xNdf8s5UEsQ3wjwLUMKoq8+J5NungtaN7Gj79mgJGEOcpXE6lS1oRsvkUHYXgJuZmk6yVOpwXJoqulUbu0zzfWDnWbVnMhqYyanSxvrBzrNqZkNRk1OljfWDnWbUzIajJqdLG+sHOs2pmQ1GTU6WN9YOdZtTMhqMmp0sb6wc6zamZDUZNTpY31g51m1MyGoyanSxvrBzrNqZkNRk1OljfWDnWbUzIajJqdLG+sHOs2pmQ1GTU6WN9YOdZtTMhqMmp0sb6wc6zamZDUZNTpY31g51m1MyGoyanSxvrBzrNqZkNRk1OljfWDnWbUzIajJqdLLm5idr6uZzDjDIQi40Xyk5tfXnG1VcRJNqxdwkZRTurG9pPnpvOz1Aq5bLqAIAgCAIAgCAIAgCAIAgCAIAgCAox/Sn/Yx+vKgMFTuhpmSPjc92MwhsgbFI8NJa14BLGkXxXtNvGFsot8kaucVwbIcJqXlS9RN7CbEtDGZDVeI4TUvKl6ib2E2JaDMhqvEcJqXlS9RN7CbEtBmQ1Xiet3SUxNgZSdQp5j/AKaOMlzRlTi+CZJ26CAC5ywGs084/wBNYSb5GW0uLIDdLTHMDL1E3drOxLQ1VSD4Jom7dBAM5E4Hjpp+7WqVzZtLiyHCal5UvUTewttiWhrmQ1XiOE1Lypeom9hNiWgzIarxHCal5UvUTewmxLQZkNV4jhNS8qXqJvYTYloMyGq8RwmpeVL1E3sJsS0GZDVeI4TUvKl6ib2E2JaDMhqvEcJqXlS9RN7CbEtBmQ1XiOE1Lypeom9hNiWgzIarxHCal5UvUTewmxLQZkNV4jhNS8qXqJvYTYloMyGq8RwmpeVL1E3sJsS0GZDVeI4TUvKl6ib2E2JaDMhqvEcJqXlS9RN7CbEtBmQ1XiWcHYXhnc5sbnFzQHODmPjIDiQDZ7RcXadGpYaa5myknyZKk+em87PUCwZLqAIAgCAIAgCAIAgCAIAgCAIAgCAox/Sn/Yx+vKgOabIBV1tyPpLOPyKlV3D+6czF/uGfKt5Q2qcrEmOBNgQT4ijaXFmVFt2ReiomgXkka0ari+1V5V78IK5ajhbK9R2JnCUbfBiAJ16/1KxlOXGozbPjH9NJAQF/hSyADzjN+gTNjHhBBUJz/VVdvXgg7CMMeaPFJ5RP/ZKKnOfGbDrU6fCmvqUZqzHPhPB8VxYehTxhGPIqzqSn7zMWVbyhtWxoMq3lDagGVbyhtQDKt5Q2oBlW8obUAyreUNqAZVvKG1AMq3lDagGVbyhtQDKt5Q2oBlW8obUAyreUNqAZVvKG1AZdzzgayaxB+Lw/zZ1UxPNHQwfJm6pPnpvOz1AqxcLqAIAgCAIAgCAIAgCAIAgCAIAgCAox/Sn/AGMfryoCrXnB+UOW+CZTNjZTJ4+gWvjZ9FvRZAV74J8h/CQzxF8E+Q/hIBfBPkP4KGBfBPkP4SAXwT5D+CgF8E+Q/hIZ4i+CfIfwkHEXwT5D+Eg4i+CfIfwkHEXwT5D+Eg4i+CfIfwkHEXwT5D+Eg4i+CfIfwkHEXwT5D+Eg4i+CfIfwkHEXwT5D+Eg4i+CfIfwkHEXwT5D+Eg4i+CfIfwkHEXwT5D+Eg4mwwUaTwvg2Q4sfI4njtjYnp0+NDBOk+em87PUCAuoAgCAIAgCAIAgCAIAgCAIAgCAICjH9Kf8AYx+vKgOaawGrrcw+ks4vIqVXcP7pzMX+4WMmNQ2KcrDJjUNiAuU+Ci7OWho8Yz7FDOtGPLiWKeGnLi+CM/xeL5LQ92uw/PQPQtNmpU58ES7dKl7vFlOonL9IAGoCw/3U0KUY8ivUrTnzMGTGobFuRDJjUNiAZMahsQDJjUNiAZMahsQDJjUNiAZMahsQDJjUNiAZMahsQDJjUNiAZMahsQDJjUNiAZMahsQDJjUNiAZMahsQGXc80CtmsLfF4f5s6qYnmjoYPkzc0nz03nZ6gVYuF1AEAQBAEAQBAEAQBAEAQBAEBCaZrGlz3BrWi7nONg0DSSToWG0uLMNpK7NJTbsqB8mI2objE2F2ua0nUHOAb9+dRqvTbtcrxxlGTspGwj+lP+xj9eVSlkr1W5ymkkfI5rw55DpC2aWMOIY1gJax4F8VjRfxBZUmuTNXCL4tGPgtS6pu0T94s7ctTGXDpXgSZuZpgbjLg6xUzg/zEcpPmzKhFcUiT9z0BFiagjUaqoI/mLCbXIy0nwZj4LUuqbtE/eLO3LU1y4dK8BwWpdU3aJ+8TblqMuHSvAcFqXVN2ifvE25ajLh0rwHBal1Tdon7xNuWoy4dK8BwWpdU3aJ+8TblqMuHSvAcFqXVN2ifvE25ajLh0rwHBal1Tdon7xNuWoy4dK8BwWpdU3aJ+8TblqMuHSvAcFqXVN2ifvE25ajLh0rwHBal1Tdon7xNuWoy4dK8BwWpdU3aJ+8TblqMuHSvAcFqXVN2ifvE25ajLh0rwHBal1Tdon7xNuWoy4dK8BwWpdU3aJ+8TblqMuHSvAcFqXVN2ifvE25ajLh0rwHBal1Tdon7xNuWoy4dK8BwWpdU3aJ+8TblqMuHSvAt4NwNBA5zo2uDngNcXSPkJDSS0f3jjYXc7RrWG2+ZsoqPJEqT56bzs9QLBkuoAgCAIAgCAIAgCAIAgNfh3CBghLgLuJDW30XN859AKpY/FPD0dtc+SNJy2UcgzDtSHY2VJ8RAxT4rW/Jebj2lilLa2/KxDtyO2wdVZWJj7WxhcjUdBG0L1WGrZ1KNTVFiLurnBf2lboYZIhTxS4zmygzBoOLZod4JdoJDsXMOMeJRYipGS2UzldoYiEo5cXxvxPnaqnKPqW4ndHC90cbpDlfg8cXhgjHcwvuA7jNnDxlXqNWLSjfid3CYqEoxg3+qwmo45KysL2hxFQxrb57D4HTGw1C5J9JXToQi48Ua4mpKM7Jkt6oOaZsU+XDQr51TqY3qg5pmxMuGgzqnUxvVBzTNiZcNBnVOpjeqDmmbEy4aDOqdTG9UHNM2Jlw0GdU6mN6oOaZsTLhoM6p1Mb1Qc0zYmXDQZ1TqY3qg5pmxMuGgzqnUxvVBzTNiZcNBnVOpjeqDmmbEy4aDOqdTG9UHNM2Jlw0GdU6mN6oOaZsTLhoM6p1Mb1Qc0zYmXDQZ1TqY3qg5pmxMuGgzqnUxvVBzTNiZcNBnVOpjeqDmmbEy4aDOqdTG9UHNM2Jlw0GdU6mN6oOaZsTLhoM6p1Mb1Qc0zYmXDQZ1TqY3qg5pmxMuGgzqnUy5uYgayrmawYoyEJsNF8pOL215hsVXERSasXcJKUk7u5tnVAjdUvIvi4ptrtGMypV6qpU5VH3K5absrnKy4eqXOxsoRqAAxR4rcfpXk5dpYqUtrbt8rWK+3I6vc/hEzxYzh4TTiutoOYG+wr0XZ2LeJpbUuadmTQltIjuh3QQUbA6Ukl1xGxou99tNr5rC4uTrGsK3UqRguJHXxEKKvI02Bt39NPKI3NfE5xswusWuJ0NuDmJ2KOOIjJ25EFLH06ktm1jrlYLwQBAEAQBAePdYE6hdYbsrg+eYQwnLMbuccW9wwfJbqzcZ8a8ViMZVxDvJ8NO5etSrKTZTVY1LVNhKaMEMkcAQWgE3aLjSBxHPfMrWHxtag/0y4ad3/r6Gdp24M+d4ts2rNsXeR5+1uAWQWsGUsks0ccV8o5wxCP4SM+P4rWv6FmKbdkb04ynNRjzPrGF8F07JnyPr305ncHlmPA1pLY447tysZd8mNt8+ldiNSUVZM9HKjCbvJFSOlpXENbhh5JIDQJKQkkmwAAhzm62z56mu7UtPMsVuCIobZXCc0eNfFx3UrMa1r2xoRfSNqZ89Ru1LTzK7KakJAGGHEk2AElISSdAAyOcpnz1G7UtPM2Em5otBJrqqwBJzU+YDT/wEzp6jdqWnmaYOpj/7hXdnb7oqXtij/IvX0LHst9HrxPfi31hXdnZ7ontij/IvX0Hst9HrxHxb6wruzs90T2xR/kXr6D2W+j14j4t9YV3Z2e6J7Yo/yL19B7LfR68R8W+sK7s7PdE9sUf5F6+g9lvo9eI+LfWFd2dnuie2KP8AIvX0Hst9HrxHxb6wruzs90T2xR/kXr6D2W+j14j4t9YV3Z2e6J7Yo/yL19B7LfR68R8W+sK7s7PdE9sUf5F6+g9lvo9eI+LfWFd2dnuie2KP8i9fQey30evEfFvrCu7Oz3RPbFH+RevoPZb6PXiZKaGnke1jcIVuM42beGNoJsTa7qUAaDpW9LtSnVlswnd+vgaz7O2FtShw9fE2FVgFsTcaTCNQxozFz/gzWi+jOYLK1nz1Id2paeZRyNH9cu62j7lM+eo3alp5lyTAsbYxK7CU4jIBEhNKGEOtinGMFrG4t50z56jdqWnmU8jR/XLuto+5TPnqN2paeZvMBYJZE50zaiSfKsY0OeYy3FaXOaW5JjQb5Q58/EtJTcuZJCnGHuo53Dte900rQS1uNiuaDbGxRi3OvRoXke0cbVqVZU07RTtbXW/qxFOTbsapcwjMseE3wAubI5oHhEX8E+dugnQFYw1WtCSVJtN93d9VyMOpsLabOd3W7ofhsjH4hZiMxbY18Y3uXWt4P38S9JOo52cuZysViM6SdrWNGD/2Mx9C0Kx9f3L7toqt+ScwxSEEtaXY7X2zkNdYZ7Z7WV+nXU3bkzvYfGxrPZaszqlOXQgCAIAgKmFazIwufa5A8EaySAPvKr4uvkUZVNP78Eaydlc+duNz+2YeheIbu7lU8QEJmEtIBxSRYHTbxraDSkm1c1km00nY4uaMtcWnS0kH0L0sJKcVJd5w5RcW0+4gtjB615BBBIINwRmIIzggjQUF7cT61Uue6WnMotIaO8otoeXR4w23Xewl+/4HbxDk6cNrn3/MxYTHgN+2g/qI1Zq+4yCh+4i9uhHx2D/l5/5tOq+G5st4z3UUcKAZI/8AyZ/MarFX3GU6P7kfmdfVRlzHNGlzSB6RZc47Bws+DKiIsY5kd3NJFpDbwMUHSz/GPvXmof4frydlJff8HWqdr0qau4v7fkoOnkBtkx84I/l8ZeGcnRcqjLs+SxW6uS2uXw4q/wA/sWY42Lw+8W/Txfx4cPXEufBJ+QzrD7K6f9NYnqj9/wAFD2/Q6X9vyPgk/IZ1h9lP6axPVH7/AIHt+h0v7fkpmeQG2THyxH8vjL8Tk6Llcx9nyWK3XaW1y+HK/wA+XwL6xsXh94t+nn8dPXEufBJ+QzrD7K6f9NYnqj9/wUPb9Dpf2/I+CT8hnWH2U/prE9Ufv+B7fodL+35KlTNIzHvGPAGM6z+K183grmYzASwlRU6kldq/D4tr4aF/C42OJpupBcE7cfTLfwSfkM/zn2V0/wCmsT1R+/4KHt+h0v7fkx1EUzGlxYywzmz8/qqOr/h/EUoSnKSsk3393HQ3p9t0ak1BRd20u7v+pCDKvcWhjbtAJu/NZxcB/D/hKqYHsupjFJ05Lhbnfv8Alcs4ztCGFtmJ8b8vh4G0wHg6d8zX4rA2KWz/AAyT83jeCMXP8sauNdTCdkVcNiFOck7X5X718inV7Rp4ijaKfH+z+Zut1nzUf/MR/mV36Xvo5OI/bZRAGpdE5JWt/wCkUXmovXiXPh+4dWr+y/kWQBqXQOUbLcw4NoYTxCIHYFyqjtd/M7MPdXyOMrakyyOeQAXG9hoC8LWrOtUdRq1yu3d3MKiMGvw6W5BwJte2L4yDe33K3gVLOTSK2Laymmcqu8ckIDe7imj4bG/GaMS7gCbF5xSMUbb+YKagrzRbwMVKsm3y+59Zjwy3+JpHmz/sugegLkNbG7Q4eY5j96AsIAgNRXYVNy1nFmLv2QHP4Uqs3heEXZs54ta5fauKjSpbDV3K/wD9I6krKxpl5QrhAePJsbC54gTYH0rKtfiYd7cDjKxrxI7HFnXJd6c+bxL0dFwcFscjiVFJTe1zMKlNDLTVDo3tew2c0hzTYGxGg2IIRNrijMZOLTXM+nYJNRhCKKpbLFE9jXwyh8LpWvOM1we3FlZi5gM2fT4l1cNXezc7lL/uaSlLg0Xn7nKtxaH1UBaJI3uDaZ7XEMka/FBNQQL4tr2OlWJV3JWJIYWMZJ3L2HMDzTSxyRTRxljJIyJInShwe6N1xiyMtbJ+PSo4VHB8CWrSVRWZQk3OVbwA6qp8XGaXYtM8OIa4OIBNQQCbabFSSryasRQwsYyTudUoC0aPD/z0X2cvrQqxhveKmM9xfP8AJyEvyv8A9Tf6lq8xV/1v6r/gjs0v9J+j82dZT0D38VhrP6DjXr51oxPOU8POfwRZtDF/jdtt+g/NRf8AUqfBE3/Ro/FnHVcuNIXaL1TfR8ZavKOOz21b4r/gjv7e12W5fB+bN+1pJsBc6gvaN25nlEm+CL0ODTa7yGj7/wBgoJV1yjxLMMK7Xm7I5bdLiY8+JoEW05M5868d29tb3Da6V5s9N2TsbvLY5XfkjfTVDn53G/i4h6F7eMIx5Hkp1JT4yZQwt8w/zfqFWx/+Vq/7ZeTJsH/mKf8AuXmVcFfPSfZx+tIuB/hj3av/AI/3Oz/iDnT+v9jptzmib7b/AEYl2q/vspYb9peu8zYewc+eINZI2NzZGva5zDI3wToLQ9pN/OtIy2XclnBTi4s1QwDW9Kpuyye8qbeZaFXc46lqXAL/AIDDTNmaHwiACR0Zc1xhLDcxh4IBxdGNmvxqFSs7lmUFKOyVd4a3pVN2WT3lTbzLQrbnHUvNd8ComNeRIWNbHcDEEjraiTijSbXObWudjMUqFN1Gr/DVsstqETiXm5JsBc5gNA8QuvFN3d0rFY8WAaXdKBis8IXBNm8ZB4/uXS7NvtS4cNSjjbbK48Tn11znBAXsCU731EYYDcPa4kfwgEEuOof+FvTTclYmw8JSqx2dUfT10z0p4gLNNXSM0G41HOP9kBu6auY9t7gHjBOj90BqK6gcwkgXbxHV4igNTXUuOBbSNGo+Jc3tHAvExTi/1L73NJw2jVTQOZ8oWvo415rEYWrh7ZitcgcWuZGNhcQBpKipU5VZqEFdswlfgeOaQbEG+rjWJQlGWxJWeneYsVMMbm5ZQ2Rlsa1nMdmuL3BB15zmK9HgcFUhQ/Vwbd7FfE4OdS0o89CtgrclIX3ns1g0tDrud6RmAV2nh3f9RFQ7Ok5XqcjK/cUcbNOMXxsu4bDY/cs7rx5m77Md+EuHyOqwOZ6aFsUb4MVvGYXlziTcuJy2kkq1CKirI6VKlGlBQiXd9KvlwdS/vlsSDfSr5cHUv75AN9KvlwdS/vkA30q+XB1L++QFHCElXK5rstA0tDh8w8ghxaT/AMccgLeE3B3RHUpKorM590zh4Bliy/wgWIaQL/CQWuyWPjWtY2xs+sLztSNR9q5my7XXG3D3UdaCgsBl37n8+bN2XV/SoOzye8r0uc9EcXd11PxMeSrekU/Zn+8LbeZmm5w1fr6GnfK62IZYst8IGfFsL/CQQclj41rWNsb0rzE41H2tmbLtdcbO3urvO7FQXZ+Vfufz5s3TBXDRUwDzU8g/6hemdeT5pHEWFiuTYeK46amA+enkP/Uoq7XJIPCxfNvxNNhCVzMuJpYi8s8HFbkgRk7AYrnuJN757ry/bUalXFQkot8FyT1Z3OzFClQlG/e+fyRtxFW9Ip+zP94Xqd5kcHc4asrYRZViJxfPAWgXeBTvaS0EXs4zkNzcdjZV8XWnKhONucZeTJsPhYRqwlfk15mKjkkfK/ITQizGY+MwzX8KS1sWRmLx6b3uNFs/H7BzKMal42vbmvmdLtaEKzhx5X5fQ3WDp6uIOGVgJc7HJyDx/C1tgMvqYF2pScndnPpwUI7KLe+lXy4Opf3y1NxvpV8uDqX98gG+lXy4Opf3yAb6VfLg6l/fICrhCaomZiyPhtfG8GJzTcX0Eym2nUVUxuFWJpOHJ818zWUdpWNNNSvYLkZtYzry2IwFehHamuGpXcGuZhVRceCNTmd0dO9k5xwQCBiHiIAGYHz32r0OGpSpU9iSs16v8fSOVjISjVe138jVqwVQgJwzOY4OY4tcNBBsQibXFGYycXeLsz6lg+Yvhje4WLmNc4aiWgldSDvFNnpqUnKEZPvSLC2JCUcZcbAEnUEBt6bBLcXw9PiOjxIDaICrPg+N2ltjrGb/AGQGvqMB3GZwI1OH6rScIzWzJXQauU96Hs0Rjztsb/qtKWHpUv24pfJGEkuRiewjSCPOLKYyQQHqAIAgCAIAgCAIBdAEAQC6AIAgF0AQBALoAgCAIAgCAIDwhYaTVmDGyBgNw0A+ZQ08LRpy2oQSfyMKKRKWJrhZzQ4anAEbCpmk+YlFSVmjncLbkmSPxonCO+luLdnnFrYvmVeeHTd1wOfX7PjN7UHbyMuDNysLGuEn945wsc2KGi9/Bz3BuBn8SzDDxS48TajgKcE1Pjf1wM9JuHiDsbEleL3DXEYnpsBf0rKw0E7mY9nUYu7uzqIsESHTZv3n7lOXi5Dgdg+US77h+6AvxRNaLNAHmQE0AQBAEAQBAYX0sZ0sbsCAwuwZEf4beYlAYXYGZxOcNh/RAYnYF1P2t/3QGN2Bn8Tm/eP0QGN2CZf8J9P7oCBwbLyPvH7oCBoZeQfzQEDSych3+UoDwwP5DthQETG7knYgPMU6igPEAQBAEAQCyA9xDqOxASELuS7YUB6KZ/Id/lKAkKOTkO2ICYwfLyDtA/VATGC5eSB6QgMgwPJrbtP7IDI3AruN49AugMjcCt43n0CyAzNwREOUfOf2QGZlBEP4B6c/5oDOyMDQAPMLICSAIAgCAID/2Q=="/>
          <p:cNvSpPr>
            <a:spLocks noChangeAspect="1" noChangeArrowheads="1"/>
          </p:cNvSpPr>
          <p:nvPr/>
        </p:nvSpPr>
        <p:spPr bwMode="auto">
          <a:xfrm>
            <a:off x="0" y="-969963"/>
            <a:ext cx="30099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484" name="AutoShape 4" descr="data:image/jpeg;base64,/9j/4AAQSkZJRgABAQAAAQABAAD/2wCEAAkGBxESEBUUExIUFhUVFBgUEBUWFxwUFBEYFxQXGBYSFxgYHiggGBslGxQXITEhJTUrLi4uFx8zOD8tNygtLisBCgoKDg0OGxAQGzckICQuLCw0LzczNDc0LCwsLywsLCwvLCwvLCwsLCwsLywsLCwsLDQsLCwtLCwsLDQsLCwsLP/AABEIAKABPAMBEQACEQEDEQH/xAAbAAEAAgMBAQAAAAAAAAAAAAAAAgQDBQYBB//EAFEQAAEDAgAHCggMAwYFBQAAAAEAAgMEEQUSEyExUZEGFRZBUlNUk5TTImFkcYGy0tQUJDIzNFVzoaOxwdFCs7QHI2KSw+FDdMTw8SVFcoKE/8QAGgEBAAIDAQAAAAAAAAAAAAAAAAMEAQIFBv/EADsRAAIBAgMFBQcDAgUFAAAAAAABAgMRBBNREhQhMVIFQZGx8BUyYXGBodEiM1MWwQY0NXKyIySC4fH/2gAMAwEAAhEDEQA/APuKAIAgCAIAgCAIAgCAIAgCA1c1HFJVOykbH2hjxcdoda75b2uM2gbEBm3mpejw9W39kA3mpejw9W39kA3mpejw9W39kA3mpejw9W39kBjnwZRsaXPhp2tGlzmMaBc2FyRrKw2lxZtCEpvZirv4EabB9DILxxUzwDYlrGOAOm1wNOcbUUk+RmpSnTdppp/FWM281L0eHq2/ssmg3mpejw9W39kA3mpejw9W39kA3mpejw9W39kBiwPTsjfUNYxrG5Zps0Bo+jw57BAbNAEAQBAEAQBAEAQBAEAQBAEAQBAEAQBAEAQBAEAQBAEAQBAUY/pT/sY/XlQF5AEAQEJpA1pcdDQXHxAC5WG7K5tGLlJRXNnzvdxuyoaigmiimxpHYmK3Ee29pWOOctA0AqjiMRTnTcYvier7H7GxmHxkKtWFoq/eu+LXcyh/Zruqo6SkfHPLiPM7ngYj3eCY4wDdrSNLTsWmErwpwak+8tdv9lYrF4mM6MbpRS5pcbvV/E+nYPrY54myxnGY8XYbEXHmOcLoRkpK6PG16M6FR06is1zLC2IggCAoYP8Anaj7Zv8ATwoC+gCAIAgCAIAgCAIAgCAIAgCAIAgCAIAgCAIAgCAIAgCAIAgKMf0p/wBjH68qAvIAgCAxzxB7HNOhzS0202IsVhq6sbQm4SUl3cT5luy3B0lLQyzRmXHZiYuM4EeFIxpuA0cTiufXwsIU3JHsuyu3sVisXCjUtZ35LRN6/Apf2e7jaatpXyzGTGbM5gxHACwYx3GDnu4rTDYeFSF5aljtztnEYLEKnStZxT4r4ta/A+p4KweynhZCy+KwYrcY3NvGQulCChFRR4rE4iWIqyqz5strYgCAIChg/wCdqPtm/wBPCgL6AIAgCAIAgCAIAgCAIAgCAIAgCAIAgCAIAgCAoVNXLlcnFHG6zA9xfIY/lOcABixuv8k6kBHLVfMwdof3CAZar5mDtD+4QDLVfMwdof3CAZar5mDtD+4QDLVfMwdof3CAlRRTZV75WxtuxjGhjzJ8lzySbsbb5Q1oC+gCAIAgMFbRxzRmOVgex1sZrs4NiCL+kArEoqSsySjWnRmp03ZrvIYOwbDTtLIY2xtLsYhosCSAL7ANixGEYK0VY3r4mrXltVZOT5cdC0tiAIAgCA1hjqGSSmNkT2yODwXSujItGxlrCN3Ive/GgJZar5mDtD+4QDLVfMwdof3CAZar5mDtD+4QDLVfMwdof3CAZar5mDtD+4QGWgqZHl7ZGMY5hA8B5kBBaDe5Y2x8VkBcQBAEAQBAEAQBAEAQBAEAQBAEAQFGP6U/7GP15UBp6rdDUieaOKmhc2GRseM+odG5xMMUpOK2BwA/vQNPEpYUXNXRBUxEYOzI7/13RKbtcnuy33aRHvkNGN/67olN2uT3ZN2kN8hoxv8A13RKbtcnuybtIb5DRlinwlhF+ijprazVyAf0udRzp7PNk1Ort8kzyowtXM001ITqFXIT/S5khSlLkYqV4Q58zynwphF/yaOmtrNXIB/SrM6ezzYp1tvkmSqMKVzNNNSX1CrkJ/pcyxClKXIzUrQhzZX3/ruiU3a5PdlJu0iHfIaMb/13RKbtcnuybtIb5DRjf+u6JTdrk92TdpDfIaMb/wBd0Sm7XJ7sm7SG+Q0Y3/ruiU3a5Pdk3aQ3yGjG/wDXdEpu1ye7Ju0hvkNGN/67olN2uT3ZN2kN8hoxv/XdEpu1ye7Ju0hvkNGN/wCu6JTdrk92TdpDfIaMb/13RKbtcnuybtIb5DRjf+u6JTdrk92TdpDfIaMb/wBd0Sm7XJ7sm7SG+Q0Y3/ruiU3a5Pdk3aQ3yGjLuAsMzTSyRywxxljGPaY5XTBwe6RtjjRMxbZPx6VFOm4cyalVVRXRepPnpvOz1AtCUuoAgCAIAgCAIAgCAIAgCAIAgCAICjH9Kf8AYx+vKgObmZIyqqyYZiHzsfG5rC5rm/BKdhII/wATHD0K1RqxjGzKOIoznO8USyz+YqOqcpc+GpDu1XQkyVxOeGcePJOP5BYeIgZWFqN8eBehqYmC+QqXu8cLvyIsoJVpS4Xsi1DDxgr2uyE+FpXm2RnaPFE77yBdbRdKPHmzSarz4ckSgnibnMNS8/YvA2EfmtZV5S4LgbQw0YcXxZGowxK7MIKho8UTr7VmGUubua1M+XBKy+ZTy7+YqOqcp8+GpX3aroeZZ/MVHVOTPhqN2q6DLP5io6pyZ8NRu1XQZZ/MVHVOTPhqN2q6DLP5io6pyZ8NRu1XQZZ/MVHVOTPhqN2q6DLP5io6pyZ8NRu1XQZZ/MVHVOTPhqN2q6DLP5io6pyZ8NRu1XQZZ/MVHVOTPhqN2q6DLP5io6pyZ8NRu1XQZZ/MVHVOTPhqN2q6DLP5io6pyZ8NRu1XQZZ/MVHVOTPhqN2q6Fvc4x5qZXmORjTDE0F7SzGIfMSBfUHN2qtWmpNWLeGpygntG4pPnpvOz1AoSyXUAQBAEAQBAEAQBAEAQBAEAQBAEBRj+lP+xj9eVAUKrdK1sskTaeeQxODHuZkg3GMbJLDHlaT4MjeJbxpykrpEU60IO0mQ4TnoVVtg79bZM9DXeaWvmOE56FVbYO/TJnoN5pa+Y4TnoVVtg79Mmeg3mlr5k4t0L3GzaGqPpg/PLrWVOUeZvGtCbtFk5sPSN+VQ1I/+1N+WXWIwlLkZnUjD3mYeE56FVbYO/W+TPQj3mlr5jhOehVW2Dv0yZ6DeaWvmOE56FVbYO/TJnoN5pa+Y4TnoVVtg79Mmeg3mlr5jhOehVW2Dv0yZ6DeaWvmOE56FVbYO/TJnoN5pa+Y4TnoVVtg79Mmeg3mlr5jhOehVW2Dv0yZ6DeaWvmOE56FVbYO/TJnoN5pa+Y4TnoVVtg79Mmeg3mlr5jhOehVW2Dv0yZ6DeaWvmOE56FVbYO/TJnoN5pa+Y4TnoVVtg79Mmeg3mlr5jhOehVW2Dv0yZ6DeaWvmOE56FVbYO/TJnoN5pa+ZbwRhsTvezIyxuY1ryJMTwg8uAIMb3cbDpstJQceZJCpGfussUnz03nZ6gWpuXUAQBAEAQBAEAQBAEAQBAEAQBAEBRj+lP+xj9eVAcrNWRx1lYHuDSahjm3zXHwOmFxrFwR6CrdCcVHizn4mnKU7pEt9YOdZtU+ZDUr5NTpZJmE4CbZVnpcANpWHVgu8yqFRu1i/FWUTRd9TG7xNdf8s5UEsQ3wjwLUMKoq8+J5NungtaN7Gj79mgJGEOcpXE6lS1oRsvkUHYXgJuZmk6yVOpwXJoqulUbu0zzfWDnWbVnMhqYyanSxvrBzrNqZkNRk1OljfWDnWbUzIajJqdLG+sHOs2pmQ1GTU6WN9YOdZtTMhqMmp0sb6wc6zamZDUZNTpY31g51m1MyGoyanSxvrBzrNqZkNRk1OljfWDnWbUzIajJqdLG+sHOs2pmQ1GTU6WN9YOdZtTMhqMmp0sb6wc6zamZDUZNTpY31g51m1MyGoyanSxvrBzrNqZkNRk1OljfWDnWbUzIajJqdLLm5idr6uZzDjDIQi40Xyk5tfXnG1VcRJNqxdwkZRTurG9pPnpvOz1Aq5bLqAIAgCAIAgCAIAgCAIAgCAIAgCAox/Sn/Yx+vKgMFTuhpmSPjc92MwhsgbFI8NJa14BLGkXxXtNvGFsot8kaucVwbIcJqXlS9RN7CbEtDGZDVeI4TUvKl6ib2E2JaDMhqvEcJqXlS9RN7CbEtBmQ1Xiet3SUxNgZSdQp5j/AKaOMlzRlTi+CZJ26CAC5ywGs084/wBNYSb5GW0uLIDdLTHMDL1E3drOxLQ1VSD4Jom7dBAM5E4Hjpp+7WqVzZtLiyHCal5UvUTewttiWhrmQ1XiOE1Lypeom9hNiWgzIarxHCal5UvUTewmxLQZkNV4jhNS8qXqJvYTYloMyGq8RwmpeVL1E3sJsS0GZDVeI4TUvKl6ib2E2JaDMhqvEcJqXlS9RN7CbEtBmQ1XiOE1Lypeom9hNiWgzIarxHCal5UvUTewmxLQZkNV4jhNS8qXqJvYTYloMyGq8RwmpeVL1E3sJsS0GZDVeI4TUvKl6ib2E2JaDMhqvEcJqXlS9RN7CbEtBmQ1XiWcHYXhnc5sbnFzQHODmPjIDiQDZ7RcXadGpYaa5myknyZKk+em87PUCwZLqAIAgCAIAgCAIAgCAIAgCAIAgCAox/Sn/Yx+vKgOabIBV1tyPpLOPyKlV3D+6czF/uGfKt5Q2qcrEmOBNgQT4ijaXFmVFt2ReiomgXkka0ari+1V5V78IK5ajhbK9R2JnCUbfBiAJ16/1KxlOXGozbPjH9NJAQF/hSyADzjN+gTNjHhBBUJz/VVdvXgg7CMMeaPFJ5RP/ZKKnOfGbDrU6fCmvqUZqzHPhPB8VxYehTxhGPIqzqSn7zMWVbyhtWxoMq3lDagGVbyhtQDKt5Q2oBlW8obUAyreUNqAZVvKG1AMq3lDagGVbyhtQDKt5Q2oBlW8obUAyreUNqAZVvKG1AZdzzgayaxB+Lw/zZ1UxPNHQwfJm6pPnpvOz1AqxcLqAIAgCAIAgCAIAgCAIAgCAIAgCAox/Sn/AGMfryoCrXnB+UOW+CZTNjZTJ4+gWvjZ9FvRZAV74J8h/CQzxF8E+Q/hIBfBPkP4KGBfBPkP4SAXwT5D+CgF8E+Q/hIZ4i+CfIfwkHEXwT5D+Eg4i+CfIfwkHEXwT5D+Eg4i+CfIfwkHEXwT5D+Eg4i+CfIfwkHEXwT5D+Eg4i+CfIfwkHEXwT5D+Eg4i+CfIfwkHEXwT5D+Eg4i+CfIfwkHEXwT5D+Eg4mwwUaTwvg2Q4sfI4njtjYnp0+NDBOk+em87PUCAuoAgCAIAgCAIAgCAIAgCAIAgCAICjH9Kf8AYx+vKgOaawGrrcw+ks4vIqVXcP7pzMX+4WMmNQ2KcrDJjUNiAuU+Ci7OWho8Yz7FDOtGPLiWKeGnLi+CM/xeL5LQ92uw/PQPQtNmpU58ES7dKl7vFlOonL9IAGoCw/3U0KUY8ivUrTnzMGTGobFuRDJjUNiAZMahsQDJjUNiAZMahsQDJjUNiAZMahsQDJjUNiAZMahsQDJjUNiAZMahsQDJjUNiAZMahsQDJjUNiAZMahsQGXc80CtmsLfF4f5s6qYnmjoYPkzc0nz03nZ6gVYuF1AEAQBAEAQBAEAQBAEAQBAEBCaZrGlz3BrWi7nONg0DSSToWG0uLMNpK7NJTbsqB8mI2objE2F2ua0nUHOAb9+dRqvTbtcrxxlGTspGwj+lP+xj9eVSlkr1W5ymkkfI5rw55DpC2aWMOIY1gJax4F8VjRfxBZUmuTNXCL4tGPgtS6pu0T94s7ctTGXDpXgSZuZpgbjLg6xUzg/zEcpPmzKhFcUiT9z0BFiagjUaqoI/mLCbXIy0nwZj4LUuqbtE/eLO3LU1y4dK8BwWpdU3aJ+8TblqMuHSvAcFqXVN2ifvE25ajLh0rwHBal1Tdon7xNuWoy4dK8BwWpdU3aJ+8TblqMuHSvAcFqXVN2ifvE25ajLh0rwHBal1Tdon7xNuWoy4dK8BwWpdU3aJ+8TblqMuHSvAcFqXVN2ifvE25ajLh0rwHBal1Tdon7xNuWoy4dK8BwWpdU3aJ+8TblqMuHSvAcFqXVN2ifvE25ajLh0rwHBal1Tdon7xNuWoy4dK8BwWpdU3aJ+8TblqMuHSvAcFqXVN2ifvE25ajLh0rwHBal1Tdon7xNuWoy4dK8BwWpdU3aJ+8TblqMuHSvAt4NwNBA5zo2uDngNcXSPkJDSS0f3jjYXc7RrWG2+ZsoqPJEqT56bzs9QLBkuoAgCAIAgCAIAgCAIAgNfh3CBghLgLuJDW30XN859AKpY/FPD0dtc+SNJy2UcgzDtSHY2VJ8RAxT4rW/Jebj2lilLa2/KxDtyO2wdVZWJj7WxhcjUdBG0L1WGrZ1KNTVFiLurnBf2lboYZIhTxS4zmygzBoOLZod4JdoJDsXMOMeJRYipGS2UzldoYiEo5cXxvxPnaqnKPqW4ndHC90cbpDlfg8cXhgjHcwvuA7jNnDxlXqNWLSjfid3CYqEoxg3+qwmo45KysL2hxFQxrb57D4HTGw1C5J9JXToQi48Ua4mpKM7Jkt6oOaZsU+XDQr51TqY3qg5pmxMuGgzqnUxvVBzTNiZcNBnVOpjeqDmmbEy4aDOqdTG9UHNM2Jlw0GdU6mN6oOaZsTLhoM6p1Mb1Qc0zYmXDQZ1TqY3qg5pmxMuGgzqnUxvVBzTNiZcNBnVOpjeqDmmbEy4aDOqdTG9UHNM2Jlw0GdU6mN6oOaZsTLhoM6p1Mb1Qc0zYmXDQZ1TqY3qg5pmxMuGgzqnUxvVBzTNiZcNBnVOpjeqDmmbEy4aDOqdTG9UHNM2Jlw0GdU6mN6oOaZsTLhoM6p1Mb1Qc0zYmXDQZ1TqY3qg5pmxMuGgzqnUy5uYgayrmawYoyEJsNF8pOL215hsVXERSasXcJKUk7u5tnVAjdUvIvi4ptrtGMypV6qpU5VH3K5absrnKy4eqXOxsoRqAAxR4rcfpXk5dpYqUtrbt8rWK+3I6vc/hEzxYzh4TTiutoOYG+wr0XZ2LeJpbUuadmTQltIjuh3QQUbA6Ukl1xGxou99tNr5rC4uTrGsK3UqRguJHXxEKKvI02Bt39NPKI3NfE5xswusWuJ0NuDmJ2KOOIjJ25EFLH06ktm1jrlYLwQBAEAQBAePdYE6hdYbsrg+eYQwnLMbuccW9wwfJbqzcZ8a8ViMZVxDvJ8NO5etSrKTZTVY1LVNhKaMEMkcAQWgE3aLjSBxHPfMrWHxtag/0y4ad3/r6Gdp24M+d4ts2rNsXeR5+1uAWQWsGUsks0ccV8o5wxCP4SM+P4rWv6FmKbdkb04ynNRjzPrGF8F07JnyPr305ncHlmPA1pLY447tysZd8mNt8+ldiNSUVZM9HKjCbvJFSOlpXENbhh5JIDQJKQkkmwAAhzm62z56mu7UtPMsVuCIobZXCc0eNfFx3UrMa1r2xoRfSNqZ89Ru1LTzK7KakJAGGHEk2AElISSdAAyOcpnz1G7UtPM2Em5otBJrqqwBJzU+YDT/wEzp6jdqWnmaYOpj/7hXdnb7oqXtij/IvX0LHst9HrxPfi31hXdnZ7ontij/IvX0Hst9HrxHxb6wruzs90T2xR/kXr6D2W+j14j4t9YV3Z2e6J7Yo/yL19B7LfR68R8W+sK7s7PdE9sUf5F6+g9lvo9eI+LfWFd2dnuie2KP8AIvX0Hst9HrxHxb6wruzs90T2xR/kXr6D2W+j14j4t9YV3Z2e6J7Yo/yL19B7LfR68R8W+sK7s7PdE9sUf5F6+g9lvo9eI+LfWFd2dnuie2KP8i9fQey30evEfFvrCu7Oz3RPbFH+RevoPZb6PXiZKaGnke1jcIVuM42beGNoJsTa7qUAaDpW9LtSnVlswnd+vgaz7O2FtShw9fE2FVgFsTcaTCNQxozFz/gzWi+jOYLK1nz1Id2paeZRyNH9cu62j7lM+eo3alp5lyTAsbYxK7CU4jIBEhNKGEOtinGMFrG4t50z56jdqWnmU8jR/XLuto+5TPnqN2paeZvMBYJZE50zaiSfKsY0OeYy3FaXOaW5JjQb5Q58/EtJTcuZJCnGHuo53Dte900rQS1uNiuaDbGxRi3OvRoXke0cbVqVZU07RTtbXW/qxFOTbsapcwjMseE3wAubI5oHhEX8E+dugnQFYw1WtCSVJtN93d9VyMOpsLabOd3W7ofhsjH4hZiMxbY18Y3uXWt4P38S9JOo52cuZysViM6SdrWNGD/2Mx9C0Kx9f3L7toqt+ScwxSEEtaXY7X2zkNdYZ7Z7WV+nXU3bkzvYfGxrPZaszqlOXQgCAIAgKmFazIwufa5A8EaySAPvKr4uvkUZVNP78Eaydlc+duNz+2YeheIbu7lU8QEJmEtIBxSRYHTbxraDSkm1c1km00nY4uaMtcWnS0kH0L0sJKcVJd5w5RcW0+4gtjB615BBBIINwRmIIzggjQUF7cT61Uue6WnMotIaO8otoeXR4w23Xewl+/4HbxDk6cNrn3/MxYTHgN+2g/qI1Zq+4yCh+4i9uhHx2D/l5/5tOq+G5st4z3UUcKAZI/8AyZ/MarFX3GU6P7kfmdfVRlzHNGlzSB6RZc47Bws+DKiIsY5kd3NJFpDbwMUHSz/GPvXmof4frydlJff8HWqdr0qau4v7fkoOnkBtkx84I/l8ZeGcnRcqjLs+SxW6uS2uXw4q/wA/sWY42Lw+8W/Txfx4cPXEufBJ+QzrD7K6f9NYnqj9/wAFD2/Q6X9vyPgk/IZ1h9lP6axPVH7/AIHt+h0v7fkpmeQG2THyxH8vjL8Tk6Llcx9nyWK3XaW1y+HK/wA+XwL6xsXh94t+nn8dPXEufBJ+QzrD7K6f9NYnqj9/wUPb9Dpf2/I+CT8hnWH2U/prE9Ufv+B7fodL+35KlTNIzHvGPAGM6z+K183grmYzASwlRU6kldq/D4tr4aF/C42OJpupBcE7cfTLfwSfkM/zn2V0/wCmsT1R+/4KHt+h0v7fkx1EUzGlxYywzmz8/qqOr/h/EUoSnKSsk3393HQ3p9t0ak1BRd20u7v+pCDKvcWhjbtAJu/NZxcB/D/hKqYHsupjFJ05Lhbnfv8Alcs4ztCGFtmJ8b8vh4G0wHg6d8zX4rA2KWz/AAyT83jeCMXP8sauNdTCdkVcNiFOck7X5X718inV7Rp4ijaKfH+z+Zut1nzUf/MR/mV36Xvo5OI/bZRAGpdE5JWt/wCkUXmovXiXPh+4dWr+y/kWQBqXQOUbLcw4NoYTxCIHYFyqjtd/M7MPdXyOMrakyyOeQAXG9hoC8LWrOtUdRq1yu3d3MKiMGvw6W5BwJte2L4yDe33K3gVLOTSK2Laymmcqu8ckIDe7imj4bG/GaMS7gCbF5xSMUbb+YKagrzRbwMVKsm3y+59Zjwy3+JpHmz/sugegLkNbG7Q4eY5j96AsIAgNRXYVNy1nFmLv2QHP4Uqs3heEXZs54ta5fauKjSpbDV3K/wD9I6krKxpl5QrhAePJsbC54gTYH0rKtfiYd7cDjKxrxI7HFnXJd6c+bxL0dFwcFscjiVFJTe1zMKlNDLTVDo3tew2c0hzTYGxGg2IIRNrijMZOLTXM+nYJNRhCKKpbLFE9jXwyh8LpWvOM1we3FlZi5gM2fT4l1cNXezc7lL/uaSlLg0Xn7nKtxaH1UBaJI3uDaZ7XEMka/FBNQQL4tr2OlWJV3JWJIYWMZJ3L2HMDzTSxyRTRxljJIyJInShwe6N1xiyMtbJ+PSo4VHB8CWrSVRWZQk3OVbwA6qp8XGaXYtM8OIa4OIBNQQCbabFSSryasRQwsYyTudUoC0aPD/z0X2cvrQqxhveKmM9xfP8AJyEvyv8A9Tf6lq8xV/1v6r/gjs0v9J+j82dZT0D38VhrP6DjXr51oxPOU8POfwRZtDF/jdtt+g/NRf8AUqfBE3/Ro/FnHVcuNIXaL1TfR8ZavKOOz21b4r/gjv7e12W5fB+bN+1pJsBc6gvaN25nlEm+CL0ODTa7yGj7/wBgoJV1yjxLMMK7Xm7I5bdLiY8+JoEW05M5868d29tb3Da6V5s9N2TsbvLY5XfkjfTVDn53G/i4h6F7eMIx5Hkp1JT4yZQwt8w/zfqFWx/+Vq/7ZeTJsH/mKf8AuXmVcFfPSfZx+tIuB/hj3av/AI/3Oz/iDnT+v9jptzmib7b/AEYl2q/vspYb9peu8zYewc+eINZI2NzZGva5zDI3wToLQ9pN/OtIy2XclnBTi4s1QwDW9Kpuyye8qbeZaFXc46lqXAL/AIDDTNmaHwiACR0Zc1xhLDcxh4IBxdGNmvxqFSs7lmUFKOyVd4a3pVN2WT3lTbzLQrbnHUvNd8ComNeRIWNbHcDEEjraiTijSbXObWudjMUqFN1Gr/DVsstqETiXm5JsBc5gNA8QuvFN3d0rFY8WAaXdKBis8IXBNm8ZB4/uXS7NvtS4cNSjjbbK48Tn11znBAXsCU731EYYDcPa4kfwgEEuOof+FvTTclYmw8JSqx2dUfT10z0p4gLNNXSM0G41HOP9kBu6auY9t7gHjBOj90BqK6gcwkgXbxHV4igNTXUuOBbSNGo+Jc3tHAvExTi/1L73NJw2jVTQOZ8oWvo415rEYWrh7ZitcgcWuZGNhcQBpKipU5VZqEFdswlfgeOaQbEG+rjWJQlGWxJWeneYsVMMbm5ZQ2Rlsa1nMdmuL3BB15zmK9HgcFUhQ/Vwbd7FfE4OdS0o89CtgrclIX3ns1g0tDrud6RmAV2nh3f9RFQ7Ok5XqcjK/cUcbNOMXxsu4bDY/cs7rx5m77Md+EuHyOqwOZ6aFsUb4MVvGYXlziTcuJy2kkq1CKirI6VKlGlBQiXd9KvlwdS/vlsSDfSr5cHUv75AN9KvlwdS/vkA30q+XB1L++QFHCElXK5rstA0tDh8w8ghxaT/AMccgLeE3B3RHUpKorM590zh4Bliy/wgWIaQL/CQWuyWPjWtY2xs+sLztSNR9q5my7XXG3D3UdaCgsBl37n8+bN2XV/SoOzye8r0uc9EcXd11PxMeSrekU/Zn+8LbeZmm5w1fr6GnfK62IZYst8IGfFsL/CQQclj41rWNsb0rzE41H2tmbLtdcbO3urvO7FQXZ+Vfufz5s3TBXDRUwDzU8g/6hemdeT5pHEWFiuTYeK46amA+enkP/Uoq7XJIPCxfNvxNNhCVzMuJpYi8s8HFbkgRk7AYrnuJN757ry/bUalXFQkot8FyT1Z3OzFClQlG/e+fyRtxFW9Ip+zP94Xqd5kcHc4asrYRZViJxfPAWgXeBTvaS0EXs4zkNzcdjZV8XWnKhONucZeTJsPhYRqwlfk15mKjkkfK/ITQizGY+MwzX8KS1sWRmLx6b3uNFs/H7BzKMal42vbmvmdLtaEKzhx5X5fQ3WDp6uIOGVgJc7HJyDx/C1tgMvqYF2pScndnPpwUI7KLe+lXy4Opf3y1NxvpV8uDqX98gG+lXy4Opf3yAb6VfLg6l/fICrhCaomZiyPhtfG8GJzTcX0Eym2nUVUxuFWJpOHJ818zWUdpWNNNSvYLkZtYzry2IwFehHamuGpXcGuZhVRceCNTmd0dO9k5xwQCBiHiIAGYHz32r0OGpSpU9iSs16v8fSOVjISjVe138jVqwVQgJwzOY4OY4tcNBBsQibXFGYycXeLsz6lg+Yvhje4WLmNc4aiWgldSDvFNnpqUnKEZPvSLC2JCUcZcbAEnUEBt6bBLcXw9PiOjxIDaICrPg+N2ltjrGb/AGQGvqMB3GZwI1OH6rScIzWzJXQauU96Hs0Rjztsb/qtKWHpUv24pfJGEkuRiewjSCPOLKYyQQHqAIAgCAIAgCAIBdAEAQC6AIAgF0AQBALoAgCAIAgCAIDwhYaTVmDGyBgNw0A+ZQ08LRpy2oQSfyMKKRKWJrhZzQ4anAEbCpmk+YlFSVmjncLbkmSPxonCO+luLdnnFrYvmVeeHTd1wOfX7PjN7UHbyMuDNysLGuEn945wsc2KGi9/Bz3BuBn8SzDDxS48TajgKcE1Pjf1wM9JuHiDsbEleL3DXEYnpsBf0rKw0E7mY9nUYu7uzqIsESHTZv3n7lOXi5Dgdg+US77h+6AvxRNaLNAHmQE0AQBAEAQBAYX0sZ0sbsCAwuwZEf4beYlAYXYGZxOcNh/RAYnYF1P2t/3QGN2Bn8Tm/eP0QGN2CZf8J9P7oCBwbLyPvH7oCBoZeQfzQEDSych3+UoDwwP5DthQETG7knYgPMU6igPEAQBAEAQCyA9xDqOxASELuS7YUB6KZ/Id/lKAkKOTkO2ICYwfLyDtA/VATGC5eSB6QgMgwPJrbtP7IDI3AruN49AugMjcCt43n0CyAzNwREOUfOf2QGZlBEP4B6c/5oDOyMDQAPMLICSAIAgCAID/2Q=="/>
          <p:cNvSpPr>
            <a:spLocks noChangeAspect="1" noChangeArrowheads="1"/>
          </p:cNvSpPr>
          <p:nvPr/>
        </p:nvSpPr>
        <p:spPr bwMode="auto">
          <a:xfrm>
            <a:off x="0" y="-969963"/>
            <a:ext cx="30099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486" name="AutoShape 6" descr="data:image/jpeg;base64,/9j/4AAQSkZJRgABAQAAAQABAAD/2wCEAAkGBxESEBUUExIUFhUVFBgUEBUWFxwUFBEYFxQXGBYSFxgYHiggGBslGxQXITEhJTUrLi4uFx8zOD8tNygtLisBCgoKDg0OGxAQGzckICQuLCw0LzczNDc0LCwsLywsLCwvLCwvLCwsLCwsLywsLCwsLDQsLCwtLCwsLDQsLCwsLP/AABEIAKABPAMBEQACEQEDEQH/xAAbAAEAAgMBAQAAAAAAAAAAAAAAAgQDBQYBB//EAFEQAAEDAgAHCggMAwYFBQAAAAEAAgMEEQUSEyExUZEGFRZBUlNUk5TTImFkcYGy0tQUJDIzNFVzoaOxwdFCs7QHI2KSw+FDdMTw8SVFcoKE/8QAGgEBAAIDAQAAAAAAAAAAAAAAAAMEAQIFBv/EADsRAAIBAgMFBQcDAgUFAAAAAAABAgMRBBNREhQhMVIFQZGx8BUyYXGBodEiM1MWwQY0NXKyIySC4fH/2gAMAwEAAhEDEQA/APuKAIAgCAIAgCAIAgCAIAgCA1c1HFJVOykbH2hjxcdoda75b2uM2gbEBm3mpejw9W39kA3mpejw9W39kA3mpejw9W39kA3mpejw9W39kBjnwZRsaXPhp2tGlzmMaBc2FyRrKw2lxZtCEpvZirv4EabB9DILxxUzwDYlrGOAOm1wNOcbUUk+RmpSnTdppp/FWM281L0eHq2/ssmg3mpejw9W39kA3mpejw9W39kA3mpejw9W39kBiwPTsjfUNYxrG5Zps0Bo+jw57BAbNAEAQBAEAQBAEAQBAEAQBAEAQBAEAQBAEAQBAEAQBAEAQBAUY/pT/sY/XlQF5AEAQEJpA1pcdDQXHxAC5WG7K5tGLlJRXNnzvdxuyoaigmiimxpHYmK3Ee29pWOOctA0AqjiMRTnTcYvier7H7GxmHxkKtWFoq/eu+LXcyh/Zruqo6SkfHPLiPM7ngYj3eCY4wDdrSNLTsWmErwpwak+8tdv9lYrF4mM6MbpRS5pcbvV/E+nYPrY54myxnGY8XYbEXHmOcLoRkpK6PG16M6FR06is1zLC2IggCAoYP8Anaj7Zv8ATwoC+gCAIAgCAIAgCAIAgCAIAgCAIAgCAIAgCAIAgCAIAgCAIAgKMf0p/wBjH68qAvIAgCAxzxB7HNOhzS0202IsVhq6sbQm4SUl3cT5luy3B0lLQyzRmXHZiYuM4EeFIxpuA0cTiufXwsIU3JHsuyu3sVisXCjUtZ35LRN6/Apf2e7jaatpXyzGTGbM5gxHACwYx3GDnu4rTDYeFSF5aljtztnEYLEKnStZxT4r4ta/A+p4KweynhZCy+KwYrcY3NvGQulCChFRR4rE4iWIqyqz5strYgCAIChg/wCdqPtm/wBPCgL6AIAgCAIAgCAIAgCAIAgCAIAgCAIAgCAIAgCAoVNXLlcnFHG6zA9xfIY/lOcABixuv8k6kBHLVfMwdof3CAZar5mDtD+4QDLVfMwdof3CAZar5mDtD+4QDLVfMwdof3CAlRRTZV75WxtuxjGhjzJ8lzySbsbb5Q1oC+gCAIAgMFbRxzRmOVgex1sZrs4NiCL+kArEoqSsySjWnRmp03ZrvIYOwbDTtLIY2xtLsYhosCSAL7ANixGEYK0VY3r4mrXltVZOT5cdC0tiAIAgCA1hjqGSSmNkT2yODwXSujItGxlrCN3Ive/GgJZar5mDtD+4QDLVfMwdof3CAZar5mDtD+4QDLVfMwdof3CAZar5mDtD+4QGWgqZHl7ZGMY5hA8B5kBBaDe5Y2x8VkBcQBAEAQBAEAQBAEAQBAEAQBAEAQFGP6U/7GP15UBp6rdDUieaOKmhc2GRseM+odG5xMMUpOK2BwA/vQNPEpYUXNXRBUxEYOzI7/13RKbtcnuy33aRHvkNGN/67olN2uT3ZN2kN8hoxv8A13RKbtcnuybtIb5DRlinwlhF+ijprazVyAf0udRzp7PNk1Ort8kzyowtXM001ITqFXIT/S5khSlLkYqV4Q58zynwphF/yaOmtrNXIB/SrM6ezzYp1tvkmSqMKVzNNNSX1CrkJ/pcyxClKXIzUrQhzZX3/ruiU3a5PdlJu0iHfIaMb/13RKbtcnuybtIb5DRjf+u6JTdrk92TdpDfIaMb/wBd0Sm7XJ7sm7SG+Q0Y3/ruiU3a5Pdk3aQ3yGjG/wDXdEpu1ye7Ju0hvkNGN/67olN2uT3ZN2kN8hoxv/XdEpu1ye7Ju0hvkNGN/wCu6JTdrk92TdpDfIaMb/13RKbtcnuybtIb5DRjf+u6JTdrk92TdpDfIaMb/wBd0Sm7XJ7sm7SG+Q0Y3/ruiU3a5Pdk3aQ3yGjLuAsMzTSyRywxxljGPaY5XTBwe6RtjjRMxbZPx6VFOm4cyalVVRXRepPnpvOz1AtCUuoAgCAIAgCAIAgCAIAgCAIAgCAICjH9Kf8AYx+vKgObmZIyqqyYZiHzsfG5rC5rm/BKdhII/wATHD0K1RqxjGzKOIoznO8USyz+YqOqcpc+GpDu1XQkyVxOeGcePJOP5BYeIgZWFqN8eBehqYmC+QqXu8cLvyIsoJVpS4Xsi1DDxgr2uyE+FpXm2RnaPFE77yBdbRdKPHmzSarz4ckSgnibnMNS8/YvA2EfmtZV5S4LgbQw0YcXxZGowxK7MIKho8UTr7VmGUubua1M+XBKy+ZTy7+YqOqcp8+GpX3aroeZZ/MVHVOTPhqN2q6DLP5io6pyZ8NRu1XQZZ/MVHVOTPhqN2q6DLP5io6pyZ8NRu1XQZZ/MVHVOTPhqN2q6DLP5io6pyZ8NRu1XQZZ/MVHVOTPhqN2q6DLP5io6pyZ8NRu1XQZZ/MVHVOTPhqN2q6DLP5io6pyZ8NRu1XQZZ/MVHVOTPhqN2q6DLP5io6pyZ8NRu1XQZZ/MVHVOTPhqN2q6Fvc4x5qZXmORjTDE0F7SzGIfMSBfUHN2qtWmpNWLeGpygntG4pPnpvOz1AoSyXUAQBAEAQBAEAQBAEAQBAEAQBAEBRj+lP+xj9eVAUKrdK1sskTaeeQxODHuZkg3GMbJLDHlaT4MjeJbxpykrpEU60IO0mQ4TnoVVtg79bZM9DXeaWvmOE56FVbYO/TJnoN5pa+Y4TnoVVtg79Mmeg3mlr5k4t0L3GzaGqPpg/PLrWVOUeZvGtCbtFk5sPSN+VQ1I/+1N+WXWIwlLkZnUjD3mYeE56FVbYO/W+TPQj3mlr5jhOehVW2Dv0yZ6DeaWvmOE56FVbYO/TJnoN5pa+Y4TnoVVtg79Mmeg3mlr5jhOehVW2Dv0yZ6DeaWvmOE56FVbYO/TJnoN5pa+Y4TnoVVtg79Mmeg3mlr5jhOehVW2Dv0yZ6DeaWvmOE56FVbYO/TJnoN5pa+Y4TnoVVtg79Mmeg3mlr5jhOehVW2Dv0yZ6DeaWvmOE56FVbYO/TJnoN5pa+Y4TnoVVtg79Mmeg3mlr5jhOehVW2Dv0yZ6DeaWvmOE56FVbYO/TJnoN5pa+ZbwRhsTvezIyxuY1ryJMTwg8uAIMb3cbDpstJQceZJCpGfussUnz03nZ6gWpuXUAQBAEAQBAEAQBAEAQBAEAQBAEBRj+lP+xj9eVAcrNWRx1lYHuDSahjm3zXHwOmFxrFwR6CrdCcVHizn4mnKU7pEt9YOdZtU+ZDUr5NTpZJmE4CbZVnpcANpWHVgu8yqFRu1i/FWUTRd9TG7xNdf8s5UEsQ3wjwLUMKoq8+J5NungtaN7Gj79mgJGEOcpXE6lS1oRsvkUHYXgJuZmk6yVOpwXJoqulUbu0zzfWDnWbVnMhqYyanSxvrBzrNqZkNRk1OljfWDnWbUzIajJqdLG+sHOs2pmQ1GTU6WN9YOdZtTMhqMmp0sb6wc6zamZDUZNTpY31g51m1MyGoyanSxvrBzrNqZkNRk1OljfWDnWbUzIajJqdLG+sHOs2pmQ1GTU6WN9YOdZtTMhqMmp0sb6wc6zamZDUZNTpY31g51m1MyGoyanSxvrBzrNqZkNRk1OljfWDnWbUzIajJqdLLm5idr6uZzDjDIQi40Xyk5tfXnG1VcRJNqxdwkZRTurG9pPnpvOz1Aq5bLqAIAgCAIAgCAIAgCAIAgCAIAgCAox/Sn/Yx+vKgMFTuhpmSPjc92MwhsgbFI8NJa14BLGkXxXtNvGFsot8kaucVwbIcJqXlS9RN7CbEtDGZDVeI4TUvKl6ib2E2JaDMhqvEcJqXlS9RN7CbEtBmQ1Xiet3SUxNgZSdQp5j/AKaOMlzRlTi+CZJ26CAC5ywGs084/wBNYSb5GW0uLIDdLTHMDL1E3drOxLQ1VSD4Jom7dBAM5E4Hjpp+7WqVzZtLiyHCal5UvUTewttiWhrmQ1XiOE1Lypeom9hNiWgzIarxHCal5UvUTewmxLQZkNV4jhNS8qXqJvYTYloMyGq8RwmpeVL1E3sJsS0GZDVeI4TUvKl6ib2E2JaDMhqvEcJqXlS9RN7CbEtBmQ1XiOE1Lypeom9hNiWgzIarxHCal5UvUTewmxLQZkNV4jhNS8qXqJvYTYloMyGq8RwmpeVL1E3sJsS0GZDVeI4TUvKl6ib2E2JaDMhqvEcJqXlS9RN7CbEtBmQ1XiWcHYXhnc5sbnFzQHODmPjIDiQDZ7RcXadGpYaa5myknyZKk+em87PUCwZLqAIAgCAIAgCAIAgCAIAgCAIAgCAox/Sn/Yx+vKgOabIBV1tyPpLOPyKlV3D+6czF/uGfKt5Q2qcrEmOBNgQT4ijaXFmVFt2ReiomgXkka0ari+1V5V78IK5ajhbK9R2JnCUbfBiAJ16/1KxlOXGozbPjH9NJAQF/hSyADzjN+gTNjHhBBUJz/VVdvXgg7CMMeaPFJ5RP/ZKKnOfGbDrU6fCmvqUZqzHPhPB8VxYehTxhGPIqzqSn7zMWVbyhtWxoMq3lDagGVbyhtQDKt5Q2oBlW8obUAyreUNqAZVvKG1AMq3lDagGVbyhtQDKt5Q2oBlW8obUAyreUNqAZVvKG1AZdzzgayaxB+Lw/zZ1UxPNHQwfJm6pPnpvOz1AqxcLqAIAgCAIAgCAIAgCAIAgCAIAgCAox/Sn/AGMfryoCrXnB+UOW+CZTNjZTJ4+gWvjZ9FvRZAV74J8h/CQzxF8E+Q/hIBfBPkP4KGBfBPkP4SAXwT5D+CgF8E+Q/hIZ4i+CfIfwkHEXwT5D+Eg4i+CfIfwkHEXwT5D+Eg4i+CfIfwkHEXwT5D+Eg4i+CfIfwkHEXwT5D+Eg4i+CfIfwkHEXwT5D+Eg4i+CfIfwkHEXwT5D+Eg4i+CfIfwkHEXwT5D+Eg4mwwUaTwvg2Q4sfI4njtjYnp0+NDBOk+em87PUCAuoAgCAIAgCAIAgCAIAgCAIAgCAICjH9Kf8AYx+vKgOaawGrrcw+ks4vIqVXcP7pzMX+4WMmNQ2KcrDJjUNiAuU+Ci7OWho8Yz7FDOtGPLiWKeGnLi+CM/xeL5LQ92uw/PQPQtNmpU58ES7dKl7vFlOonL9IAGoCw/3U0KUY8ivUrTnzMGTGobFuRDJjUNiAZMahsQDJjUNiAZMahsQDJjUNiAZMahsQDJjUNiAZMahsQDJjUNiAZMahsQDJjUNiAZMahsQDJjUNiAZMahsQGXc80CtmsLfF4f5s6qYnmjoYPkzc0nz03nZ6gVYuF1AEAQBAEAQBAEAQBAEAQBAEBCaZrGlz3BrWi7nONg0DSSToWG0uLMNpK7NJTbsqB8mI2objE2F2ua0nUHOAb9+dRqvTbtcrxxlGTspGwj+lP+xj9eVSlkr1W5ymkkfI5rw55DpC2aWMOIY1gJax4F8VjRfxBZUmuTNXCL4tGPgtS6pu0T94s7ctTGXDpXgSZuZpgbjLg6xUzg/zEcpPmzKhFcUiT9z0BFiagjUaqoI/mLCbXIy0nwZj4LUuqbtE/eLO3LU1y4dK8BwWpdU3aJ+8TblqMuHSvAcFqXVN2ifvE25ajLh0rwHBal1Tdon7xNuWoy4dK8BwWpdU3aJ+8TblqMuHSvAcFqXVN2ifvE25ajLh0rwHBal1Tdon7xNuWoy4dK8BwWpdU3aJ+8TblqMuHSvAcFqXVN2ifvE25ajLh0rwHBal1Tdon7xNuWoy4dK8BwWpdU3aJ+8TblqMuHSvAcFqXVN2ifvE25ajLh0rwHBal1Tdon7xNuWoy4dK8BwWpdU3aJ+8TblqMuHSvAcFqXVN2ifvE25ajLh0rwHBal1Tdon7xNuWoy4dK8BwWpdU3aJ+8TblqMuHSvAt4NwNBA5zo2uDngNcXSPkJDSS0f3jjYXc7RrWG2+ZsoqPJEqT56bzs9QLBkuoAgCAIAgCAIAgCAIAgNfh3CBghLgLuJDW30XN859AKpY/FPD0dtc+SNJy2UcgzDtSHY2VJ8RAxT4rW/Jebj2lilLa2/KxDtyO2wdVZWJj7WxhcjUdBG0L1WGrZ1KNTVFiLurnBf2lboYZIhTxS4zmygzBoOLZod4JdoJDsXMOMeJRYipGS2UzldoYiEo5cXxvxPnaqnKPqW4ndHC90cbpDlfg8cXhgjHcwvuA7jNnDxlXqNWLSjfid3CYqEoxg3+qwmo45KysL2hxFQxrb57D4HTGw1C5J9JXToQi48Ua4mpKM7Jkt6oOaZsU+XDQr51TqY3qg5pmxMuGgzqnUxvVBzTNiZcNBnVOpjeqDmmbEy4aDOqdTG9UHNM2Jlw0GdU6mN6oOaZsTLhoM6p1Mb1Qc0zYmXDQZ1TqY3qg5pmxMuGgzqnUxvVBzTNiZcNBnVOpjeqDmmbEy4aDOqdTG9UHNM2Jlw0GdU6mN6oOaZsTLhoM6p1Mb1Qc0zYmXDQZ1TqY3qg5pmxMuGgzqnUxvVBzTNiZcNBnVOpjeqDmmbEy4aDOqdTG9UHNM2Jlw0GdU6mN6oOaZsTLhoM6p1Mb1Qc0zYmXDQZ1TqY3qg5pmxMuGgzqnUy5uYgayrmawYoyEJsNF8pOL215hsVXERSasXcJKUk7u5tnVAjdUvIvi4ptrtGMypV6qpU5VH3K5absrnKy4eqXOxsoRqAAxR4rcfpXk5dpYqUtrbt8rWK+3I6vc/hEzxYzh4TTiutoOYG+wr0XZ2LeJpbUuadmTQltIjuh3QQUbA6Ukl1xGxou99tNr5rC4uTrGsK3UqRguJHXxEKKvI02Bt39NPKI3NfE5xswusWuJ0NuDmJ2KOOIjJ25EFLH06ktm1jrlYLwQBAEAQBAePdYE6hdYbsrg+eYQwnLMbuccW9wwfJbqzcZ8a8ViMZVxDvJ8NO5etSrKTZTVY1LVNhKaMEMkcAQWgE3aLjSBxHPfMrWHxtag/0y4ad3/r6Gdp24M+d4ts2rNsXeR5+1uAWQWsGUsks0ccV8o5wxCP4SM+P4rWv6FmKbdkb04ynNRjzPrGF8F07JnyPr305ncHlmPA1pLY447tysZd8mNt8+ldiNSUVZM9HKjCbvJFSOlpXENbhh5JIDQJKQkkmwAAhzm62z56mu7UtPMsVuCIobZXCc0eNfFx3UrMa1r2xoRfSNqZ89Ru1LTzK7KakJAGGHEk2AElISSdAAyOcpnz1G7UtPM2Em5otBJrqqwBJzU+YDT/wEzp6jdqWnmaYOpj/7hXdnb7oqXtij/IvX0LHst9HrxPfi31hXdnZ7ontij/IvX0Hst9HrxHxb6wruzs90T2xR/kXr6D2W+j14j4t9YV3Z2e6J7Yo/yL19B7LfR68R8W+sK7s7PdE9sUf5F6+g9lvo9eI+LfWFd2dnuie2KP8AIvX0Hst9HrxHxb6wruzs90T2xR/kXr6D2W+j14j4t9YV3Z2e6J7Yo/yL19B7LfR68R8W+sK7s7PdE9sUf5F6+g9lvo9eI+LfWFd2dnuie2KP8i9fQey30evEfFvrCu7Oz3RPbFH+RevoPZb6PXiZKaGnke1jcIVuM42beGNoJsTa7qUAaDpW9LtSnVlswnd+vgaz7O2FtShw9fE2FVgFsTcaTCNQxozFz/gzWi+jOYLK1nz1Id2paeZRyNH9cu62j7lM+eo3alp5lyTAsbYxK7CU4jIBEhNKGEOtinGMFrG4t50z56jdqWnmU8jR/XLuto+5TPnqN2paeZvMBYJZE50zaiSfKsY0OeYy3FaXOaW5JjQb5Q58/EtJTcuZJCnGHuo53Dte900rQS1uNiuaDbGxRi3OvRoXke0cbVqVZU07RTtbXW/qxFOTbsapcwjMseE3wAubI5oHhEX8E+dugnQFYw1WtCSVJtN93d9VyMOpsLabOd3W7ofhsjH4hZiMxbY18Y3uXWt4P38S9JOo52cuZysViM6SdrWNGD/2Mx9C0Kx9f3L7toqt+ScwxSEEtaXY7X2zkNdYZ7Z7WV+nXU3bkzvYfGxrPZaszqlOXQgCAIAgKmFazIwufa5A8EaySAPvKr4uvkUZVNP78Eaydlc+duNz+2YeheIbu7lU8QEJmEtIBxSRYHTbxraDSkm1c1km00nY4uaMtcWnS0kH0L0sJKcVJd5w5RcW0+4gtjB615BBBIINwRmIIzggjQUF7cT61Uue6WnMotIaO8otoeXR4w23Xewl+/4HbxDk6cNrn3/MxYTHgN+2g/qI1Zq+4yCh+4i9uhHx2D/l5/5tOq+G5st4z3UUcKAZI/8AyZ/MarFX3GU6P7kfmdfVRlzHNGlzSB6RZc47Bws+DKiIsY5kd3NJFpDbwMUHSz/GPvXmof4frydlJff8HWqdr0qau4v7fkoOnkBtkx84I/l8ZeGcnRcqjLs+SxW6uS2uXw4q/wA/sWY42Lw+8W/Txfx4cPXEufBJ+QzrD7K6f9NYnqj9/wAFD2/Q6X9vyPgk/IZ1h9lP6axPVH7/AIHt+h0v7fkpmeQG2THyxH8vjL8Tk6Llcx9nyWK3XaW1y+HK/wA+XwL6xsXh94t+nn8dPXEufBJ+QzrD7K6f9NYnqj9/wUPb9Dpf2/I+CT8hnWH2U/prE9Ufv+B7fodL+35KlTNIzHvGPAGM6z+K183grmYzASwlRU6kldq/D4tr4aF/C42OJpupBcE7cfTLfwSfkM/zn2V0/wCmsT1R+/4KHt+h0v7fkx1EUzGlxYywzmz8/qqOr/h/EUoSnKSsk3393HQ3p9t0ak1BRd20u7v+pCDKvcWhjbtAJu/NZxcB/D/hKqYHsupjFJ05Lhbnfv8Alcs4ztCGFtmJ8b8vh4G0wHg6d8zX4rA2KWz/AAyT83jeCMXP8sauNdTCdkVcNiFOck7X5X718inV7Rp4ijaKfH+z+Zut1nzUf/MR/mV36Xvo5OI/bZRAGpdE5JWt/wCkUXmovXiXPh+4dWr+y/kWQBqXQOUbLcw4NoYTxCIHYFyqjtd/M7MPdXyOMrakyyOeQAXG9hoC8LWrOtUdRq1yu3d3MKiMGvw6W5BwJte2L4yDe33K3gVLOTSK2Laymmcqu8ckIDe7imj4bG/GaMS7gCbF5xSMUbb+YKagrzRbwMVKsm3y+59Zjwy3+JpHmz/sugegLkNbG7Q4eY5j96AsIAgNRXYVNy1nFmLv2QHP4Uqs3heEXZs54ta5fauKjSpbDV3K/wD9I6krKxpl5QrhAePJsbC54gTYH0rKtfiYd7cDjKxrxI7HFnXJd6c+bxL0dFwcFscjiVFJTe1zMKlNDLTVDo3tew2c0hzTYGxGg2IIRNrijMZOLTXM+nYJNRhCKKpbLFE9jXwyh8LpWvOM1we3FlZi5gM2fT4l1cNXezc7lL/uaSlLg0Xn7nKtxaH1UBaJI3uDaZ7XEMka/FBNQQL4tr2OlWJV3JWJIYWMZJ3L2HMDzTSxyRTRxljJIyJInShwe6N1xiyMtbJ+PSo4VHB8CWrSVRWZQk3OVbwA6qp8XGaXYtM8OIa4OIBNQQCbabFSSryasRQwsYyTudUoC0aPD/z0X2cvrQqxhveKmM9xfP8AJyEvyv8A9Tf6lq8xV/1v6r/gjs0v9J+j82dZT0D38VhrP6DjXr51oxPOU8POfwRZtDF/jdtt+g/NRf8AUqfBE3/Ro/FnHVcuNIXaL1TfR8ZavKOOz21b4r/gjv7e12W5fB+bN+1pJsBc6gvaN25nlEm+CL0ODTa7yGj7/wBgoJV1yjxLMMK7Xm7I5bdLiY8+JoEW05M5868d29tb3Da6V5s9N2TsbvLY5XfkjfTVDn53G/i4h6F7eMIx5Hkp1JT4yZQwt8w/zfqFWx/+Vq/7ZeTJsH/mKf8AuXmVcFfPSfZx+tIuB/hj3av/AI/3Oz/iDnT+v9jptzmib7b/AEYl2q/vspYb9peu8zYewc+eINZI2NzZGva5zDI3wToLQ9pN/OtIy2XclnBTi4s1QwDW9Kpuyye8qbeZaFXc46lqXAL/AIDDTNmaHwiACR0Zc1xhLDcxh4IBxdGNmvxqFSs7lmUFKOyVd4a3pVN2WT3lTbzLQrbnHUvNd8ComNeRIWNbHcDEEjraiTijSbXObWudjMUqFN1Gr/DVsstqETiXm5JsBc5gNA8QuvFN3d0rFY8WAaXdKBis8IXBNm8ZB4/uXS7NvtS4cNSjjbbK48Tn11znBAXsCU731EYYDcPa4kfwgEEuOof+FvTTclYmw8JSqx2dUfT10z0p4gLNNXSM0G41HOP9kBu6auY9t7gHjBOj90BqK6gcwkgXbxHV4igNTXUuOBbSNGo+Jc3tHAvExTi/1L73NJw2jVTQOZ8oWvo415rEYWrh7ZitcgcWuZGNhcQBpKipU5VZqEFdswlfgeOaQbEG+rjWJQlGWxJWeneYsVMMbm5ZQ2Rlsa1nMdmuL3BB15zmK9HgcFUhQ/Vwbd7FfE4OdS0o89CtgrclIX3ns1g0tDrud6RmAV2nh3f9RFQ7Ok5XqcjK/cUcbNOMXxsu4bDY/cs7rx5m77Md+EuHyOqwOZ6aFsUb4MVvGYXlziTcuJy2kkq1CKirI6VKlGlBQiXd9KvlwdS/vlsSDfSr5cHUv75AN9KvlwdS/vkA30q+XB1L++QFHCElXK5rstA0tDh8w8ghxaT/AMccgLeE3B3RHUpKorM590zh4Bliy/wgWIaQL/CQWuyWPjWtY2xs+sLztSNR9q5my7XXG3D3UdaCgsBl37n8+bN2XV/SoOzye8r0uc9EcXd11PxMeSrekU/Zn+8LbeZmm5w1fr6GnfK62IZYst8IGfFsL/CQQclj41rWNsb0rzE41H2tmbLtdcbO3urvO7FQXZ+Vfufz5s3TBXDRUwDzU8g/6hemdeT5pHEWFiuTYeK46amA+enkP/Uoq7XJIPCxfNvxNNhCVzMuJpYi8s8HFbkgRk7AYrnuJN757ry/bUalXFQkot8FyT1Z3OzFClQlG/e+fyRtxFW9Ip+zP94Xqd5kcHc4asrYRZViJxfPAWgXeBTvaS0EXs4zkNzcdjZV8XWnKhONucZeTJsPhYRqwlfk15mKjkkfK/ITQizGY+MwzX8KS1sWRmLx6b3uNFs/H7BzKMal42vbmvmdLtaEKzhx5X5fQ3WDp6uIOGVgJc7HJyDx/C1tgMvqYF2pScndnPpwUI7KLe+lXy4Opf3y1NxvpV8uDqX98gG+lXy4Opf3yAb6VfLg6l/fICrhCaomZiyPhtfG8GJzTcX0Eym2nUVUxuFWJpOHJ818zWUdpWNNNSvYLkZtYzry2IwFehHamuGpXcGuZhVRceCNTmd0dO9k5xwQCBiHiIAGYHz32r0OGpSpU9iSs16v8fSOVjISjVe138jVqwVQgJwzOY4OY4tcNBBsQibXFGYycXeLsz6lg+Yvhje4WLmNc4aiWgldSDvFNnpqUnKEZPvSLC2JCUcZcbAEnUEBt6bBLcXw9PiOjxIDaICrPg+N2ltjrGb/AGQGvqMB3GZwI1OH6rScIzWzJXQauU96Hs0Rjztsb/qtKWHpUv24pfJGEkuRiewjSCPOLKYyQQHqAIAgCAIAgCAIBdAEAQC6AIAgF0AQBALoAgCAIAgCAIDwhYaTVmDGyBgNw0A+ZQ08LRpy2oQSfyMKKRKWJrhZzQ4anAEbCpmk+YlFSVmjncLbkmSPxonCO+luLdnnFrYvmVeeHTd1wOfX7PjN7UHbyMuDNysLGuEn945wsc2KGi9/Bz3BuBn8SzDDxS48TajgKcE1Pjf1wM9JuHiDsbEleL3DXEYnpsBf0rKw0E7mY9nUYu7uzqIsESHTZv3n7lOXi5Dgdg+US77h+6AvxRNaLNAHmQE0AQBAEAQBAYX0sZ0sbsCAwuwZEf4beYlAYXYGZxOcNh/RAYnYF1P2t/3QGN2Bn8Tm/eP0QGN2CZf8J9P7oCBwbLyPvH7oCBoZeQfzQEDSych3+UoDwwP5DthQETG7knYgPMU6igPEAQBAEAQCyA9xDqOxASELuS7YUB6KZ/Id/lKAkKOTkO2ICYwfLyDtA/VATGC5eSB6QgMgwPJrbtP7IDI3AruN49AugMjcCt43n0CyAzNwREOUfOf2QGZlBEP4B6c/5oDOyMDQAPMLICSAIAgCAID/2Q=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3" name="Picture 14" descr="http://t.pimg.jp/008/318/401/1/8318401.jpg"/>
          <p:cNvPicPr>
            <a:picLocks noChangeAspect="1" noChangeArrowheads="1"/>
          </p:cNvPicPr>
          <p:nvPr/>
        </p:nvPicPr>
        <p:blipFill>
          <a:blip r:embed="rId4" cstate="print"/>
          <a:srcRect b="3799"/>
          <a:stretch>
            <a:fillRect/>
          </a:stretch>
        </p:blipFill>
        <p:spPr bwMode="auto">
          <a:xfrm>
            <a:off x="2152228" y="2097332"/>
            <a:ext cx="4724028" cy="3403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77383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B0F0"/>
                </a:solidFill>
                <a:latin typeface="みんなの文字ゴStd R" pitchFamily="34" charset="-128"/>
                <a:ea typeface="みんなの文字ゴStd R" pitchFamily="34" charset="-128"/>
              </a:rPr>
              <a:t>⑤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病院の見えない壁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23528" y="785794"/>
            <a:ext cx="6569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B0F0"/>
                </a:solidFill>
                <a:latin typeface="みんなの文字ゴStd R" pitchFamily="34" charset="-128"/>
                <a:ea typeface="みんなの文字ゴStd R" pitchFamily="34" charset="-128"/>
              </a:rPr>
              <a:t>Episode </a:t>
            </a:r>
            <a:r>
              <a:rPr lang="en-US" altLang="ja-JP" sz="4000" dirty="0" smtClean="0">
                <a:solidFill>
                  <a:srgbClr val="00B0F0"/>
                </a:solidFill>
                <a:latin typeface="みんなの文字ゴStd R" pitchFamily="34" charset="-128"/>
                <a:ea typeface="みんなの文字ゴStd R" pitchFamily="34" charset="-128"/>
              </a:rPr>
              <a:t>3</a:t>
            </a:r>
            <a:r>
              <a:rPr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：診察室にある壁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32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3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2" name="AutoShape 2" descr="data:image/jpeg;base64,/9j/4AAQSkZJRgABAQAAAQABAAD/2wCEAAkGBxESEBUUExIUFhUVFBgUEBUWFxwUFBEYFxQXGBYSFxgYHiggGBslGxQXITEhJTUrLi4uFx8zOD8tNygtLisBCgoKDg0OGxAQGzckICQuLCw0LzczNDc0LCwsLywsLCwvLCwvLCwsLCwsLywsLCwsLDQsLCwtLCwsLDQsLCwsLP/AABEIAKABPAMBEQACEQEDEQH/xAAbAAEAAgMBAQAAAAAAAAAAAAAAAgQDBQYBB//EAFEQAAEDAgAHCggMAwYFBQAAAAEAAgMEEQUSEyExUZEGFRZBUlNUk5TTImFkcYGy0tQUJDIzNFVzoaOxwdFCs7QHI2KSw+FDdMTw8SVFcoKE/8QAGgEBAAIDAQAAAAAAAAAAAAAAAAMEAQIFBv/EADsRAAIBAgMFBQcDAgUFAAAAAAABAgMRBBNREhQhMVIFQZGx8BUyYXGBodEiM1MWwQY0NXKyIySC4fH/2gAMAwEAAhEDEQA/APuKAIAgCAIAgCAIAgCAIAgCA1c1HFJVOykbH2hjxcdoda75b2uM2gbEBm3mpejw9W39kA3mpejw9W39kA3mpejw9W39kA3mpejw9W39kBjnwZRsaXPhp2tGlzmMaBc2FyRrKw2lxZtCEpvZirv4EabB9DILxxUzwDYlrGOAOm1wNOcbUUk+RmpSnTdppp/FWM281L0eHq2/ssmg3mpejw9W39kA3mpejw9W39kA3mpejw9W39kBiwPTsjfUNYxrG5Zps0Bo+jw57BAbNAEAQBAEAQBAEAQBAEAQBAEAQBAEAQBAEAQBAEAQBAEAQBAUY/pT/sY/XlQF5AEAQEJpA1pcdDQXHxAC5WG7K5tGLlJRXNnzvdxuyoaigmiimxpHYmK3Ee29pWOOctA0AqjiMRTnTcYvier7H7GxmHxkKtWFoq/eu+LXcyh/Zruqo6SkfHPLiPM7ngYj3eCY4wDdrSNLTsWmErwpwak+8tdv9lYrF4mM6MbpRS5pcbvV/E+nYPrY54myxnGY8XYbEXHmOcLoRkpK6PG16M6FR06is1zLC2IggCAoYP8Anaj7Zv8ATwoC+gCAIAgCAIAgCAIAgCAIAgCAIAgCAIAgCAIAgCAIAgCAIAgKMf0p/wBjH68qAvIAgCAxzxB7HNOhzS0202IsVhq6sbQm4SUl3cT5luy3B0lLQyzRmXHZiYuM4EeFIxpuA0cTiufXwsIU3JHsuyu3sVisXCjUtZ35LRN6/Apf2e7jaatpXyzGTGbM5gxHACwYx3GDnu4rTDYeFSF5aljtztnEYLEKnStZxT4r4ta/A+p4KweynhZCy+KwYrcY3NvGQulCChFRR4rE4iWIqyqz5strYgCAIChg/wCdqPtm/wBPCgL6AIAgCAIAgCAIAgCAIAgCAIAgCAIAgCAIAgCAoVNXLlcnFHG6zA9xfIY/lOcABixuv8k6kBHLVfMwdof3CAZar5mDtD+4QDLVfMwdof3CAZar5mDtD+4QDLVfMwdof3CAlRRTZV75WxtuxjGhjzJ8lzySbsbb5Q1oC+gCAIAgMFbRxzRmOVgex1sZrs4NiCL+kArEoqSsySjWnRmp03ZrvIYOwbDTtLIY2xtLsYhosCSAL7ANixGEYK0VY3r4mrXltVZOT5cdC0tiAIAgCA1hjqGSSmNkT2yODwXSujItGxlrCN3Ive/GgJZar5mDtD+4QDLVfMwdof3CAZar5mDtD+4QDLVfMwdof3CAZar5mDtD+4QGWgqZHl7ZGMY5hA8B5kBBaDe5Y2x8VkBcQBAEAQBAEAQBAEAQBAEAQBAEAQFGP6U/7GP15UBp6rdDUieaOKmhc2GRseM+odG5xMMUpOK2BwA/vQNPEpYUXNXRBUxEYOzI7/13RKbtcnuy33aRHvkNGN/67olN2uT3ZN2kN8hoxv8A13RKbtcnuybtIb5DRlinwlhF+ijprazVyAf0udRzp7PNk1Ort8kzyowtXM001ITqFXIT/S5khSlLkYqV4Q58zynwphF/yaOmtrNXIB/SrM6ezzYp1tvkmSqMKVzNNNSX1CrkJ/pcyxClKXIzUrQhzZX3/ruiU3a5PdlJu0iHfIaMb/13RKbtcnuybtIb5DRjf+u6JTdrk92TdpDfIaMb/wBd0Sm7XJ7sm7SG+Q0Y3/ruiU3a5Pdk3aQ3yGjG/wDXdEpu1ye7Ju0hvkNGN/67olN2uT3ZN2kN8hoxv/XdEpu1ye7Ju0hvkNGN/wCu6JTdrk92TdpDfIaMb/13RKbtcnuybtIb5DRjf+u6JTdrk92TdpDfIaMb/wBd0Sm7XJ7sm7SG+Q0Y3/ruiU3a5Pdk3aQ3yGjLuAsMzTSyRywxxljGPaY5XTBwe6RtjjRMxbZPx6VFOm4cyalVVRXRepPnpvOz1AtCUuoAgCAIAgCAIAgCAIAgCAIAgCAICjH9Kf8AYx+vKgObmZIyqqyYZiHzsfG5rC5rm/BKdhII/wATHD0K1RqxjGzKOIoznO8USyz+YqOqcpc+GpDu1XQkyVxOeGcePJOP5BYeIgZWFqN8eBehqYmC+QqXu8cLvyIsoJVpS4Xsi1DDxgr2uyE+FpXm2RnaPFE77yBdbRdKPHmzSarz4ckSgnibnMNS8/YvA2EfmtZV5S4LgbQw0YcXxZGowxK7MIKho8UTr7VmGUubua1M+XBKy+ZTy7+YqOqcp8+GpX3aroeZZ/MVHVOTPhqN2q6DLP5io6pyZ8NRu1XQZZ/MVHVOTPhqN2q6DLP5io6pyZ8NRu1XQZZ/MVHVOTPhqN2q6DLP5io6pyZ8NRu1XQZZ/MVHVOTPhqN2q6DLP5io6pyZ8NRu1XQZZ/MVHVOTPhqN2q6DLP5io6pyZ8NRu1XQZZ/MVHVOTPhqN2q6DLP5io6pyZ8NRu1XQZZ/MVHVOTPhqN2q6Fvc4x5qZXmORjTDE0F7SzGIfMSBfUHN2qtWmpNWLeGpygntG4pPnpvOz1AoSyXUAQBAEAQBAEAQBAEAQBAEAQBAEBRj+lP+xj9eVAUKrdK1sskTaeeQxODHuZkg3GMbJLDHlaT4MjeJbxpykrpEU60IO0mQ4TnoVVtg79bZM9DXeaWvmOE56FVbYO/TJnoN5pa+Y4TnoVVtg79Mmeg3mlr5k4t0L3GzaGqPpg/PLrWVOUeZvGtCbtFk5sPSN+VQ1I/+1N+WXWIwlLkZnUjD3mYeE56FVbYO/W+TPQj3mlr5jhOehVW2Dv0yZ6DeaWvmOE56FVbYO/TJnoN5pa+Y4TnoVVtg79Mmeg3mlr5jhOehVW2Dv0yZ6DeaWvmOE56FVbYO/TJnoN5pa+Y4TnoVVtg79Mmeg3mlr5jhOehVW2Dv0yZ6DeaWvmOE56FVbYO/TJnoN5pa+Y4TnoVVtg79Mmeg3mlr5jhOehVW2Dv0yZ6DeaWvmOE56FVbYO/TJnoN5pa+Y4TnoVVtg79Mmeg3mlr5jhOehVW2Dv0yZ6DeaWvmOE56FVbYO/TJnoN5pa+ZbwRhsTvezIyxuY1ryJMTwg8uAIMb3cbDpstJQceZJCpGfussUnz03nZ6gWpuXUAQBAEAQBAEAQBAEAQBAEAQBAEBRj+lP+xj9eVAcrNWRx1lYHuDSahjm3zXHwOmFxrFwR6CrdCcVHizn4mnKU7pEt9YOdZtU+ZDUr5NTpZJmE4CbZVnpcANpWHVgu8yqFRu1i/FWUTRd9TG7xNdf8s5UEsQ3wjwLUMKoq8+J5NungtaN7Gj79mgJGEOcpXE6lS1oRsvkUHYXgJuZmk6yVOpwXJoqulUbu0zzfWDnWbVnMhqYyanSxvrBzrNqZkNRk1OljfWDnWbUzIajJqdLG+sHOs2pmQ1GTU6WN9YOdZtTMhqMmp0sb6wc6zamZDUZNTpY31g51m1MyGoyanSxvrBzrNqZkNRk1OljfWDnWbUzIajJqdLG+sHOs2pmQ1GTU6WN9YOdZtTMhqMmp0sb6wc6zamZDUZNTpY31g51m1MyGoyanSxvrBzrNqZkNRk1OljfWDnWbUzIajJqdLLm5idr6uZzDjDIQi40Xyk5tfXnG1VcRJNqxdwkZRTurG9pPnpvOz1Aq5bLqAIAgCAIAgCAIAgCAIAgCAIAgCAox/Sn/Yx+vKgMFTuhpmSPjc92MwhsgbFI8NJa14BLGkXxXtNvGFsot8kaucVwbIcJqXlS9RN7CbEtDGZDVeI4TUvKl6ib2E2JaDMhqvEcJqXlS9RN7CbEtBmQ1Xiet3SUxNgZSdQp5j/AKaOMlzRlTi+CZJ26CAC5ywGs084/wBNYSb5GW0uLIDdLTHMDL1E3drOxLQ1VSD4Jom7dBAM5E4Hjpp+7WqVzZtLiyHCal5UvUTewttiWhrmQ1XiOE1Lypeom9hNiWgzIarxHCal5UvUTewmxLQZkNV4jhNS8qXqJvYTYloMyGq8RwmpeVL1E3sJsS0GZDVeI4TUvKl6ib2E2JaDMhqvEcJqXlS9RN7CbEtBmQ1XiOE1Lypeom9hNiWgzIarxHCal5UvUTewmxLQZkNV4jhNS8qXqJvYTYloMyGq8RwmpeVL1E3sJsS0GZDVeI4TUvKl6ib2E2JaDMhqvEcJqXlS9RN7CbEtBmQ1XiWcHYXhnc5sbnFzQHODmPjIDiQDZ7RcXadGpYaa5myknyZKk+em87PUCwZLqAIAgCAIAgCAIAgCAIAgCAIAgCAox/Sn/Yx+vKgOabIBV1tyPpLOPyKlV3D+6czF/uGfKt5Q2qcrEmOBNgQT4ijaXFmVFt2ReiomgXkka0ari+1V5V78IK5ajhbK9R2JnCUbfBiAJ16/1KxlOXGozbPjH9NJAQF/hSyADzjN+gTNjHhBBUJz/VVdvXgg7CMMeaPFJ5RP/ZKKnOfGbDrU6fCmvqUZqzHPhPB8VxYehTxhGPIqzqSn7zMWVbyhtWxoMq3lDagGVbyhtQDKt5Q2oBlW8obUAyreUNqAZVvKG1AMq3lDagGVbyhtQDKt5Q2oBlW8obUAyreUNqAZVvKG1AZdzzgayaxB+Lw/zZ1UxPNHQwfJm6pPnpvOz1AqxcLqAIAgCAIAgCAIAgCAIAgCAIAgCAox/Sn/AGMfryoCrXnB+UOW+CZTNjZTJ4+gWvjZ9FvRZAV74J8h/CQzxF8E+Q/hIBfBPkP4KGBfBPkP4SAXwT5D+CgF8E+Q/hIZ4i+CfIfwkHEXwT5D+Eg4i+CfIfwkHEXwT5D+Eg4i+CfIfwkHEXwT5D+Eg4i+CfIfwkHEXwT5D+Eg4i+CfIfwkHEXwT5D+Eg4i+CfIfwkHEXwT5D+Eg4i+CfIfwkHEXwT5D+Eg4mwwUaTwvg2Q4sfI4njtjYnp0+NDBOk+em87PUCAuoAgCAIAgCAIAgCAIAgCAIAgCAICjH9Kf8AYx+vKgOaawGrrcw+ks4vIqVXcP7pzMX+4WMmNQ2KcrDJjUNiAuU+Ci7OWho8Yz7FDOtGPLiWKeGnLi+CM/xeL5LQ92uw/PQPQtNmpU58ES7dKl7vFlOonL9IAGoCw/3U0KUY8ivUrTnzMGTGobFuRDJjUNiAZMahsQDJjUNiAZMahsQDJjUNiAZMahsQDJjUNiAZMahsQDJjUNiAZMahsQDJjUNiAZMahsQDJjUNiAZMahsQGXc80CtmsLfF4f5s6qYnmjoYPkzc0nz03nZ6gVYuF1AEAQBAEAQBAEAQBAEAQBAEBCaZrGlz3BrWi7nONg0DSSToWG0uLMNpK7NJTbsqB8mI2objE2F2ua0nUHOAb9+dRqvTbtcrxxlGTspGwj+lP+xj9eVSlkr1W5ymkkfI5rw55DpC2aWMOIY1gJax4F8VjRfxBZUmuTNXCL4tGPgtS6pu0T94s7ctTGXDpXgSZuZpgbjLg6xUzg/zEcpPmzKhFcUiT9z0BFiagjUaqoI/mLCbXIy0nwZj4LUuqbtE/eLO3LU1y4dK8BwWpdU3aJ+8TblqMuHSvAcFqXVN2ifvE25ajLh0rwHBal1Tdon7xNuWoy4dK8BwWpdU3aJ+8TblqMuHSvAcFqXVN2ifvE25ajLh0rwHBal1Tdon7xNuWoy4dK8BwWpdU3aJ+8TblqMuHSvAcFqXVN2ifvE25ajLh0rwHBal1Tdon7xNuWoy4dK8BwWpdU3aJ+8TblqMuHSvAcFqXVN2ifvE25ajLh0rwHBal1Tdon7xNuWoy4dK8BwWpdU3aJ+8TblqMuHSvAcFqXVN2ifvE25ajLh0rwHBal1Tdon7xNuWoy4dK8BwWpdU3aJ+8TblqMuHSvAt4NwNBA5zo2uDngNcXSPkJDSS0f3jjYXc7RrWG2+ZsoqPJEqT56bzs9QLBkuoAgCAIAgCAIAgCAIAgNfh3CBghLgLuJDW30XN859AKpY/FPD0dtc+SNJy2UcgzDtSHY2VJ8RAxT4rW/Jebj2lilLa2/KxDtyO2wdVZWJj7WxhcjUdBG0L1WGrZ1KNTVFiLurnBf2lboYZIhTxS4zmygzBoOLZod4JdoJDsXMOMeJRYipGS2UzldoYiEo5cXxvxPnaqnKPqW4ndHC90cbpDlfg8cXhgjHcwvuA7jNnDxlXqNWLSjfid3CYqEoxg3+qwmo45KysL2hxFQxrb57D4HTGw1C5J9JXToQi48Ua4mpKM7Jkt6oOaZsU+XDQr51TqY3qg5pmxMuGgzqnUxvVBzTNiZcNBnVOpjeqDmmbEy4aDOqdTG9UHNM2Jlw0GdU6mN6oOaZsTLhoM6p1Mb1Qc0zYmXDQZ1TqY3qg5pmxMuGgzqnUxvVBzTNiZcNBnVOpjeqDmmbEy4aDOqdTG9UHNM2Jlw0GdU6mN6oOaZsTLhoM6p1Mb1Qc0zYmXDQZ1TqY3qg5pmxMuGgzqnUxvVBzTNiZcNBnVOpjeqDmmbEy4aDOqdTG9UHNM2Jlw0GdU6mN6oOaZsTLhoM6p1Mb1Qc0zYmXDQZ1TqY3qg5pmxMuGgzqnUy5uYgayrmawYoyEJsNF8pOL215hsVXERSasXcJKUk7u5tnVAjdUvIvi4ptrtGMypV6qpU5VH3K5absrnKy4eqXOxsoRqAAxR4rcfpXk5dpYqUtrbt8rWK+3I6vc/hEzxYzh4TTiutoOYG+wr0XZ2LeJpbUuadmTQltIjuh3QQUbA6Ukl1xGxou99tNr5rC4uTrGsK3UqRguJHXxEKKvI02Bt39NPKI3NfE5xswusWuJ0NuDmJ2KOOIjJ25EFLH06ktm1jrlYLwQBAEAQBAePdYE6hdYbsrg+eYQwnLMbuccW9wwfJbqzcZ8a8ViMZVxDvJ8NO5etSrKTZTVY1LVNhKaMEMkcAQWgE3aLjSBxHPfMrWHxtag/0y4ad3/r6Gdp24M+d4ts2rNsXeR5+1uAWQWsGUsks0ccV8o5wxCP4SM+P4rWv6FmKbdkb04ynNRjzPrGF8F07JnyPr305ncHlmPA1pLY447tysZd8mNt8+ldiNSUVZM9HKjCbvJFSOlpXENbhh5JIDQJKQkkmwAAhzm62z56mu7UtPMsVuCIobZXCc0eNfFx3UrMa1r2xoRfSNqZ89Ru1LTzK7KakJAGGHEk2AElISSdAAyOcpnz1G7UtPM2Em5otBJrqqwBJzU+YDT/wEzp6jdqWnmaYOpj/7hXdnb7oqXtij/IvX0LHst9HrxPfi31hXdnZ7ontij/IvX0Hst9HrxHxb6wruzs90T2xR/kXr6D2W+j14j4t9YV3Z2e6J7Yo/yL19B7LfR68R8W+sK7s7PdE9sUf5F6+g9lvo9eI+LfWFd2dnuie2KP8AIvX0Hst9HrxHxb6wruzs90T2xR/kXr6D2W+j14j4t9YV3Z2e6J7Yo/yL19B7LfR68R8W+sK7s7PdE9sUf5F6+g9lvo9eI+LfWFd2dnuie2KP8i9fQey30evEfFvrCu7Oz3RPbFH+RevoPZb6PXiZKaGnke1jcIVuM42beGNoJsTa7qUAaDpW9LtSnVlswnd+vgaz7O2FtShw9fE2FVgFsTcaTCNQxozFz/gzWi+jOYLK1nz1Id2paeZRyNH9cu62j7lM+eo3alp5lyTAsbYxK7CU4jIBEhNKGEOtinGMFrG4t50z56jdqWnmU8jR/XLuto+5TPnqN2paeZvMBYJZE50zaiSfKsY0OeYy3FaXOaW5JjQb5Q58/EtJTcuZJCnGHuo53Dte900rQS1uNiuaDbGxRi3OvRoXke0cbVqVZU07RTtbXW/qxFOTbsapcwjMseE3wAubI5oHhEX8E+dugnQFYw1WtCSVJtN93d9VyMOpsLabOd3W7ofhsjH4hZiMxbY18Y3uXWt4P38S9JOo52cuZysViM6SdrWNGD/2Mx9C0Kx9f3L7toqt+ScwxSEEtaXY7X2zkNdYZ7Z7WV+nXU3bkzvYfGxrPZaszqlOXQgCAIAgKmFazIwufa5A8EaySAPvKr4uvkUZVNP78Eaydlc+duNz+2YeheIbu7lU8QEJmEtIBxSRYHTbxraDSkm1c1km00nY4uaMtcWnS0kH0L0sJKcVJd5w5RcW0+4gtjB615BBBIINwRmIIzggjQUF7cT61Uue6WnMotIaO8otoeXR4w23Xewl+/4HbxDk6cNrn3/MxYTHgN+2g/qI1Zq+4yCh+4i9uhHx2D/l5/5tOq+G5st4z3UUcKAZI/8AyZ/MarFX3GU6P7kfmdfVRlzHNGlzSB6RZc47Bws+DKiIsY5kd3NJFpDbwMUHSz/GPvXmof4frydlJff8HWqdr0qau4v7fkoOnkBtkx84I/l8ZeGcnRcqjLs+SxW6uS2uXw4q/wA/sWY42Lw+8W/Txfx4cPXEufBJ+QzrD7K6f9NYnqj9/wAFD2/Q6X9vyPgk/IZ1h9lP6axPVH7/AIHt+h0v7fkpmeQG2THyxH8vjL8Tk6Llcx9nyWK3XaW1y+HK/wA+XwL6xsXh94t+nn8dPXEufBJ+QzrD7K6f9NYnqj9/wUPb9Dpf2/I+CT8hnWH2U/prE9Ufv+B7fodL+35KlTNIzHvGPAGM6z+K183grmYzASwlRU6kldq/D4tr4aF/C42OJpupBcE7cfTLfwSfkM/zn2V0/wCmsT1R+/4KHt+h0v7fkx1EUzGlxYywzmz8/qqOr/h/EUoSnKSsk3393HQ3p9t0ak1BRd20u7v+pCDKvcWhjbtAJu/NZxcB/D/hKqYHsupjFJ05Lhbnfv8Alcs4ztCGFtmJ8b8vh4G0wHg6d8zX4rA2KWz/AAyT83jeCMXP8sauNdTCdkVcNiFOck7X5X718inV7Rp4ijaKfH+z+Zut1nzUf/MR/mV36Xvo5OI/bZRAGpdE5JWt/wCkUXmovXiXPh+4dWr+y/kWQBqXQOUbLcw4NoYTxCIHYFyqjtd/M7MPdXyOMrakyyOeQAXG9hoC8LWrOtUdRq1yu3d3MKiMGvw6W5BwJte2L4yDe33K3gVLOTSK2Laymmcqu8ckIDe7imj4bG/GaMS7gCbF5xSMUbb+YKagrzRbwMVKsm3y+59Zjwy3+JpHmz/sugegLkNbG7Q4eY5j96AsIAgNRXYVNy1nFmLv2QHP4Uqs3heEXZs54ta5fauKjSpbDV3K/wD9I6krKxpl5QrhAePJsbC54gTYH0rKtfiYd7cDjKxrxI7HFnXJd6c+bxL0dFwcFscjiVFJTe1zMKlNDLTVDo3tew2c0hzTYGxGg2IIRNrijMZOLTXM+nYJNRhCKKpbLFE9jXwyh8LpWvOM1we3FlZi5gM2fT4l1cNXezc7lL/uaSlLg0Xn7nKtxaH1UBaJI3uDaZ7XEMka/FBNQQL4tr2OlWJV3JWJIYWMZJ3L2HMDzTSxyRTRxljJIyJInShwe6N1xiyMtbJ+PSo4VHB8CWrSVRWZQk3OVbwA6qp8XGaXYtM8OIa4OIBNQQCbabFSSryasRQwsYyTudUoC0aPD/z0X2cvrQqxhveKmM9xfP8AJyEvyv8A9Tf6lq8xV/1v6r/gjs0v9J+j82dZT0D38VhrP6DjXr51oxPOU8POfwRZtDF/jdtt+g/NRf8AUqfBE3/Ro/FnHVcuNIXaL1TfR8ZavKOOz21b4r/gjv7e12W5fB+bN+1pJsBc6gvaN25nlEm+CL0ODTa7yGj7/wBgoJV1yjxLMMK7Xm7I5bdLiY8+JoEW05M5868d29tb3Da6V5s9N2TsbvLY5XfkjfTVDn53G/i4h6F7eMIx5Hkp1JT4yZQwt8w/zfqFWx/+Vq/7ZeTJsH/mKf8AuXmVcFfPSfZx+tIuB/hj3av/AI/3Oz/iDnT+v9jptzmib7b/AEYl2q/vspYb9peu8zYewc+eINZI2NzZGva5zDI3wToLQ9pN/OtIy2XclnBTi4s1QwDW9Kpuyye8qbeZaFXc46lqXAL/AIDDTNmaHwiACR0Zc1xhLDcxh4IBxdGNmvxqFSs7lmUFKOyVd4a3pVN2WT3lTbzLQrbnHUvNd8ComNeRIWNbHcDEEjraiTijSbXObWudjMUqFN1Gr/DVsstqETiXm5JsBc5gNA8QuvFN3d0rFY8WAaXdKBis8IXBNm8ZB4/uXS7NvtS4cNSjjbbK48Tn11znBAXsCU731EYYDcPa4kfwgEEuOof+FvTTclYmw8JSqx2dUfT10z0p4gLNNXSM0G41HOP9kBu6auY9t7gHjBOj90BqK6gcwkgXbxHV4igNTXUuOBbSNGo+Jc3tHAvExTi/1L73NJw2jVTQOZ8oWvo415rEYWrh7ZitcgcWuZGNhcQBpKipU5VZqEFdswlfgeOaQbEG+rjWJQlGWxJWeneYsVMMbm5ZQ2Rlsa1nMdmuL3BB15zmK9HgcFUhQ/Vwbd7FfE4OdS0o89CtgrclIX3ns1g0tDrud6RmAV2nh3f9RFQ7Ok5XqcjK/cUcbNOMXxsu4bDY/cs7rx5m77Md+EuHyOqwOZ6aFsUb4MVvGYXlziTcuJy2kkq1CKirI6VKlGlBQiXd9KvlwdS/vlsSDfSr5cHUv75AN9KvlwdS/vkA30q+XB1L++QFHCElXK5rstA0tDh8w8ghxaT/AMccgLeE3B3RHUpKorM590zh4Bliy/wgWIaQL/CQWuyWPjWtY2xs+sLztSNR9q5my7XXG3D3UdaCgsBl37n8+bN2XV/SoOzye8r0uc9EcXd11PxMeSrekU/Zn+8LbeZmm5w1fr6GnfK62IZYst8IGfFsL/CQQclj41rWNsb0rzE41H2tmbLtdcbO3urvO7FQXZ+Vfufz5s3TBXDRUwDzU8g/6hemdeT5pHEWFiuTYeK46amA+enkP/Uoq7XJIPCxfNvxNNhCVzMuJpYi8s8HFbkgRk7AYrnuJN757ry/bUalXFQkot8FyT1Z3OzFClQlG/e+fyRtxFW9Ip+zP94Xqd5kcHc4asrYRZViJxfPAWgXeBTvaS0EXs4zkNzcdjZV8XWnKhONucZeTJsPhYRqwlfk15mKjkkfK/ITQizGY+MwzX8KS1sWRmLx6b3uNFs/H7BzKMal42vbmvmdLtaEKzhx5X5fQ3WDp6uIOGVgJc7HJyDx/C1tgMvqYF2pScndnPpwUI7KLe+lXy4Opf3y1NxvpV8uDqX98gG+lXy4Opf3yAb6VfLg6l/fICrhCaomZiyPhtfG8GJzTcX0Eym2nUVUxuFWJpOHJ818zWUdpWNNNSvYLkZtYzry2IwFehHamuGpXcGuZhVRceCNTmd0dO9k5xwQCBiHiIAGYHz32r0OGpSpU9iSs16v8fSOVjISjVe138jVqwVQgJwzOY4OY4tcNBBsQibXFGYycXeLsz6lg+Yvhje4WLmNc4aiWgldSDvFNnpqUnKEZPvSLC2JCUcZcbAEnUEBt6bBLcXw9PiOjxIDaICrPg+N2ltjrGb/AGQGvqMB3GZwI1OH6rScIzWzJXQauU96Hs0Rjztsb/qtKWHpUv24pfJGEkuRiewjSCPOLKYyQQHqAIAgCAIAgCAIBdAEAQC6AIAgF0AQBALoAgCAIAgCAIDwhYaTVmDGyBgNw0A+ZQ08LRpy2oQSfyMKKRKWJrhZzQ4anAEbCpmk+YlFSVmjncLbkmSPxonCO+luLdnnFrYvmVeeHTd1wOfX7PjN7UHbyMuDNysLGuEn945wsc2KGi9/Bz3BuBn8SzDDxS48TajgKcE1Pjf1wM9JuHiDsbEleL3DXEYnpsBf0rKw0E7mY9nUYu7uzqIsESHTZv3n7lOXi5Dgdg+US77h+6AvxRNaLNAHmQE0AQBAEAQBAYX0sZ0sbsCAwuwZEf4beYlAYXYGZxOcNh/RAYnYF1P2t/3QGN2Bn8Tm/eP0QGN2CZf8J9P7oCBwbLyPvH7oCBoZeQfzQEDSych3+UoDwwP5DthQETG7knYgPMU6igPEAQBAEAQCyA9xDqOxASELuS7YUB6KZ/Id/lKAkKOTkO2ICYwfLyDtA/VATGC5eSB6QgMgwPJrbtP7IDI3AruN49AugMjcCt43n0CyAzNwREOUfOf2QGZlBEP4B6c/5oDOyMDQAPMLICSAIAgCAID/2Q=="/>
          <p:cNvSpPr>
            <a:spLocks noChangeAspect="1" noChangeArrowheads="1"/>
          </p:cNvSpPr>
          <p:nvPr/>
        </p:nvSpPr>
        <p:spPr bwMode="auto">
          <a:xfrm>
            <a:off x="0" y="-969963"/>
            <a:ext cx="30099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484" name="AutoShape 4" descr="data:image/jpeg;base64,/9j/4AAQSkZJRgABAQAAAQABAAD/2wCEAAkGBxESEBUUExIUFhUVFBgUEBUWFxwUFBEYFxQXGBYSFxgYHiggGBslGxQXITEhJTUrLi4uFx8zOD8tNygtLisBCgoKDg0OGxAQGzckICQuLCw0LzczNDc0LCwsLywsLCwvLCwvLCwsLCwsLywsLCwsLDQsLCwtLCwsLDQsLCwsLP/AABEIAKABPAMBEQACEQEDEQH/xAAbAAEAAgMBAQAAAAAAAAAAAAAAAgQDBQYBB//EAFEQAAEDAgAHCggMAwYFBQAAAAEAAgMEEQUSEyExUZEGFRZBUlNUk5TTImFkcYGy0tQUJDIzNFVzoaOxwdFCs7QHI2KSw+FDdMTw8SVFcoKE/8QAGgEBAAIDAQAAAAAAAAAAAAAAAAMEAQIFBv/EADsRAAIBAgMFBQcDAgUFAAAAAAABAgMRBBNREhQhMVIFQZGx8BUyYXGBodEiM1MWwQY0NXKyIySC4fH/2gAMAwEAAhEDEQA/APuKAIAgCAIAgCAIAgCAIAgCA1c1HFJVOykbH2hjxcdoda75b2uM2gbEBm3mpejw9W39kA3mpejw9W39kA3mpejw9W39kA3mpejw9W39kBjnwZRsaXPhp2tGlzmMaBc2FyRrKw2lxZtCEpvZirv4EabB9DILxxUzwDYlrGOAOm1wNOcbUUk+RmpSnTdppp/FWM281L0eHq2/ssmg3mpejw9W39kA3mpejw9W39kA3mpejw9W39kBiwPTsjfUNYxrG5Zps0Bo+jw57BAbNAEAQBAEAQBAEAQBAEAQBAEAQBAEAQBAEAQBAEAQBAEAQBAUY/pT/sY/XlQF5AEAQEJpA1pcdDQXHxAC5WG7K5tGLlJRXNnzvdxuyoaigmiimxpHYmK3Ee29pWOOctA0AqjiMRTnTcYvier7H7GxmHxkKtWFoq/eu+LXcyh/Zruqo6SkfHPLiPM7ngYj3eCY4wDdrSNLTsWmErwpwak+8tdv9lYrF4mM6MbpRS5pcbvV/E+nYPrY54myxnGY8XYbEXHmOcLoRkpK6PG16M6FR06is1zLC2IggCAoYP8Anaj7Zv8ATwoC+gCAIAgCAIAgCAIAgCAIAgCAIAgCAIAgCAIAgCAIAgCAIAgKMf0p/wBjH68qAvIAgCAxzxB7HNOhzS0202IsVhq6sbQm4SUl3cT5luy3B0lLQyzRmXHZiYuM4EeFIxpuA0cTiufXwsIU3JHsuyu3sVisXCjUtZ35LRN6/Apf2e7jaatpXyzGTGbM5gxHACwYx3GDnu4rTDYeFSF5aljtztnEYLEKnStZxT4r4ta/A+p4KweynhZCy+KwYrcY3NvGQulCChFRR4rE4iWIqyqz5strYgCAIChg/wCdqPtm/wBPCgL6AIAgCAIAgCAIAgCAIAgCAIAgCAIAgCAIAgCAoVNXLlcnFHG6zA9xfIY/lOcABixuv8k6kBHLVfMwdof3CAZar5mDtD+4QDLVfMwdof3CAZar5mDtD+4QDLVfMwdof3CAlRRTZV75WxtuxjGhjzJ8lzySbsbb5Q1oC+gCAIAgMFbRxzRmOVgex1sZrs4NiCL+kArEoqSsySjWnRmp03ZrvIYOwbDTtLIY2xtLsYhosCSAL7ANixGEYK0VY3r4mrXltVZOT5cdC0tiAIAgCA1hjqGSSmNkT2yODwXSujItGxlrCN3Ive/GgJZar5mDtD+4QDLVfMwdof3CAZar5mDtD+4QDLVfMwdof3CAZar5mDtD+4QGWgqZHl7ZGMY5hA8B5kBBaDe5Y2x8VkBcQBAEAQBAEAQBAEAQBAEAQBAEAQFGP6U/7GP15UBp6rdDUieaOKmhc2GRseM+odG5xMMUpOK2BwA/vQNPEpYUXNXRBUxEYOzI7/13RKbtcnuy33aRHvkNGN/67olN2uT3ZN2kN8hoxv8A13RKbtcnuybtIb5DRlinwlhF+ijprazVyAf0udRzp7PNk1Ort8kzyowtXM001ITqFXIT/S5khSlLkYqV4Q58zynwphF/yaOmtrNXIB/SrM6ezzYp1tvkmSqMKVzNNNSX1CrkJ/pcyxClKXIzUrQhzZX3/ruiU3a5PdlJu0iHfIaMb/13RKbtcnuybtIb5DRjf+u6JTdrk92TdpDfIaMb/wBd0Sm7XJ7sm7SG+Q0Y3/ruiU3a5Pdk3aQ3yGjG/wDXdEpu1ye7Ju0hvkNGN/67olN2uT3ZN2kN8hoxv/XdEpu1ye7Ju0hvkNGN/wCu6JTdrk92TdpDfIaMb/13RKbtcnuybtIb5DRjf+u6JTdrk92TdpDfIaMb/wBd0Sm7XJ7sm7SG+Q0Y3/ruiU3a5Pdk3aQ3yGjLuAsMzTSyRywxxljGPaY5XTBwe6RtjjRMxbZPx6VFOm4cyalVVRXRepPnpvOz1AtCUuoAgCAIAgCAIAgCAIAgCAIAgCAICjH9Kf8AYx+vKgObmZIyqqyYZiHzsfG5rC5rm/BKdhII/wATHD0K1RqxjGzKOIoznO8USyz+YqOqcpc+GpDu1XQkyVxOeGcePJOP5BYeIgZWFqN8eBehqYmC+QqXu8cLvyIsoJVpS4Xsi1DDxgr2uyE+FpXm2RnaPFE77yBdbRdKPHmzSarz4ckSgnibnMNS8/YvA2EfmtZV5S4LgbQw0YcXxZGowxK7MIKho8UTr7VmGUubua1M+XBKy+ZTy7+YqOqcp8+GpX3aroeZZ/MVHVOTPhqN2q6DLP5io6pyZ8NRu1XQZZ/MVHVOTPhqN2q6DLP5io6pyZ8NRu1XQZZ/MVHVOTPhqN2q6DLP5io6pyZ8NRu1XQZZ/MVHVOTPhqN2q6DLP5io6pyZ8NRu1XQZZ/MVHVOTPhqN2q6DLP5io6pyZ8NRu1XQZZ/MVHVOTPhqN2q6DLP5io6pyZ8NRu1XQZZ/MVHVOTPhqN2q6Fvc4x5qZXmORjTDE0F7SzGIfMSBfUHN2qtWmpNWLeGpygntG4pPnpvOz1AoSyXUAQBAEAQBAEAQBAEAQBAEAQBAEBRj+lP+xj9eVAUKrdK1sskTaeeQxODHuZkg3GMbJLDHlaT4MjeJbxpykrpEU60IO0mQ4TnoVVtg79bZM9DXeaWvmOE56FVbYO/TJnoN5pa+Y4TnoVVtg79Mmeg3mlr5k4t0L3GzaGqPpg/PLrWVOUeZvGtCbtFk5sPSN+VQ1I/+1N+WXWIwlLkZnUjD3mYeE56FVbYO/W+TPQj3mlr5jhOehVW2Dv0yZ6DeaWvmOE56FVbYO/TJnoN5pa+Y4TnoVVtg79Mmeg3mlr5jhOehVW2Dv0yZ6DeaWvmOE56FVbYO/TJnoN5pa+Y4TnoVVtg79Mmeg3mlr5jhOehVW2Dv0yZ6DeaWvmOE56FVbYO/TJnoN5pa+Y4TnoVVtg79Mmeg3mlr5jhOehVW2Dv0yZ6DeaWvmOE56FVbYO/TJnoN5pa+Y4TnoVVtg79Mmeg3mlr5jhOehVW2Dv0yZ6DeaWvmOE56FVbYO/TJnoN5pa+ZbwRhsTvezIyxuY1ryJMTwg8uAIMb3cbDpstJQceZJCpGfussUnz03nZ6gWpuXUAQBAEAQBAEAQBAEAQBAEAQBAEBRj+lP+xj9eVAcrNWRx1lYHuDSahjm3zXHwOmFxrFwR6CrdCcVHizn4mnKU7pEt9YOdZtU+ZDUr5NTpZJmE4CbZVnpcANpWHVgu8yqFRu1i/FWUTRd9TG7xNdf8s5UEsQ3wjwLUMKoq8+J5NungtaN7Gj79mgJGEOcpXE6lS1oRsvkUHYXgJuZmk6yVOpwXJoqulUbu0zzfWDnWbVnMhqYyanSxvrBzrNqZkNRk1OljfWDnWbUzIajJqdLG+sHOs2pmQ1GTU6WN9YOdZtTMhqMmp0sb6wc6zamZDUZNTpY31g51m1MyGoyanSxvrBzrNqZkNRk1OljfWDnWbUzIajJqdLG+sHOs2pmQ1GTU6WN9YOdZtTMhqMmp0sb6wc6zamZDUZNTpY31g51m1MyGoyanSxvrBzrNqZkNRk1OljfWDnWbUzIajJqdLLm5idr6uZzDjDIQi40Xyk5tfXnG1VcRJNqxdwkZRTurG9pPnpvOz1Aq5bLqAIAgCAIAgCAIAgCAIAgCAIAgCAox/Sn/Yx+vKgMFTuhpmSPjc92MwhsgbFI8NJa14BLGkXxXtNvGFsot8kaucVwbIcJqXlS9RN7CbEtDGZDVeI4TUvKl6ib2E2JaDMhqvEcJqXlS9RN7CbEtBmQ1Xiet3SUxNgZSdQp5j/AKaOMlzRlTi+CZJ26CAC5ywGs084/wBNYSb5GW0uLIDdLTHMDL1E3drOxLQ1VSD4Jom7dBAM5E4Hjpp+7WqVzZtLiyHCal5UvUTewttiWhrmQ1XiOE1Lypeom9hNiWgzIarxHCal5UvUTewmxLQZkNV4jhNS8qXqJvYTYloMyGq8RwmpeVL1E3sJsS0GZDVeI4TUvKl6ib2E2JaDMhqvEcJqXlS9RN7CbEtBmQ1XiOE1Lypeom9hNiWgzIarxHCal5UvUTewmxLQZkNV4jhNS8qXqJvYTYloMyGq8RwmpeVL1E3sJsS0GZDVeI4TUvKl6ib2E2JaDMhqvEcJqXlS9RN7CbEtBmQ1XiWcHYXhnc5sbnFzQHODmPjIDiQDZ7RcXadGpYaa5myknyZKk+em87PUCwZLqAIAgCAIAgCAIAgCAIAgCAIAgCAox/Sn/Yx+vKgOabIBV1tyPpLOPyKlV3D+6czF/uGfKt5Q2qcrEmOBNgQT4ijaXFmVFt2ReiomgXkka0ari+1V5V78IK5ajhbK9R2JnCUbfBiAJ16/1KxlOXGozbPjH9NJAQF/hSyADzjN+gTNjHhBBUJz/VVdvXgg7CMMeaPFJ5RP/ZKKnOfGbDrU6fCmvqUZqzHPhPB8VxYehTxhGPIqzqSn7zMWVbyhtWxoMq3lDagGVbyhtQDKt5Q2oBlW8obUAyreUNqAZVvKG1AMq3lDagGVbyhtQDKt5Q2oBlW8obUAyreUNqAZVvKG1AZdzzgayaxB+Lw/zZ1UxPNHQwfJm6pPnpvOz1AqxcLqAIAgCAIAgCAIAgCAIAgCAIAgCAox/Sn/AGMfryoCrXnB+UOW+CZTNjZTJ4+gWvjZ9FvRZAV74J8h/CQzxF8E+Q/hIBfBPkP4KGBfBPkP4SAXwT5D+CgF8E+Q/hIZ4i+CfIfwkHEXwT5D+Eg4i+CfIfwkHEXwT5D+Eg4i+CfIfwkHEXwT5D+Eg4i+CfIfwkHEXwT5D+Eg4i+CfIfwkHEXwT5D+Eg4i+CfIfwkHEXwT5D+Eg4i+CfIfwkHEXwT5D+Eg4mwwUaTwvg2Q4sfI4njtjYnp0+NDBOk+em87PUCAuoAgCAIAgCAIAgCAIAgCAIAgCAICjH9Kf8AYx+vKgOaawGrrcw+ks4vIqVXcP7pzMX+4WMmNQ2KcrDJjUNiAuU+Ci7OWho8Yz7FDOtGPLiWKeGnLi+CM/xeL5LQ92uw/PQPQtNmpU58ES7dKl7vFlOonL9IAGoCw/3U0KUY8ivUrTnzMGTGobFuRDJjUNiAZMahsQDJjUNiAZMahsQDJjUNiAZMahsQDJjUNiAZMahsQDJjUNiAZMahsQDJjUNiAZMahsQDJjUNiAZMahsQGXc80CtmsLfF4f5s6qYnmjoYPkzc0nz03nZ6gVYuF1AEAQBAEAQBAEAQBAEAQBAEBCaZrGlz3BrWi7nONg0DSSToWG0uLMNpK7NJTbsqB8mI2objE2F2ua0nUHOAb9+dRqvTbtcrxxlGTspGwj+lP+xj9eVSlkr1W5ymkkfI5rw55DpC2aWMOIY1gJax4F8VjRfxBZUmuTNXCL4tGPgtS6pu0T94s7ctTGXDpXgSZuZpgbjLg6xUzg/zEcpPmzKhFcUiT9z0BFiagjUaqoI/mLCbXIy0nwZj4LUuqbtE/eLO3LU1y4dK8BwWpdU3aJ+8TblqMuHSvAcFqXVN2ifvE25ajLh0rwHBal1Tdon7xNuWoy4dK8BwWpdU3aJ+8TblqMuHSvAcFqXVN2ifvE25ajLh0rwHBal1Tdon7xNuWoy4dK8BwWpdU3aJ+8TblqMuHSvAcFqXVN2ifvE25ajLh0rwHBal1Tdon7xNuWoy4dK8BwWpdU3aJ+8TblqMuHSvAcFqXVN2ifvE25ajLh0rwHBal1Tdon7xNuWoy4dK8BwWpdU3aJ+8TblqMuHSvAcFqXVN2ifvE25ajLh0rwHBal1Tdon7xNuWoy4dK8BwWpdU3aJ+8TblqMuHSvAt4NwNBA5zo2uDngNcXSPkJDSS0f3jjYXc7RrWG2+ZsoqPJEqT56bzs9QLBkuoAgCAIAgCAIAgCAIAgNfh3CBghLgLuJDW30XN859AKpY/FPD0dtc+SNJy2UcgzDtSHY2VJ8RAxT4rW/Jebj2lilLa2/KxDtyO2wdVZWJj7WxhcjUdBG0L1WGrZ1KNTVFiLurnBf2lboYZIhTxS4zmygzBoOLZod4JdoJDsXMOMeJRYipGS2UzldoYiEo5cXxvxPnaqnKPqW4ndHC90cbpDlfg8cXhgjHcwvuA7jNnDxlXqNWLSjfid3CYqEoxg3+qwmo45KysL2hxFQxrb57D4HTGw1C5J9JXToQi48Ua4mpKM7Jkt6oOaZsU+XDQr51TqY3qg5pmxMuGgzqnUxvVBzTNiZcNBnVOpjeqDmmbEy4aDOqdTG9UHNM2Jlw0GdU6mN6oOaZsTLhoM6p1Mb1Qc0zYmXDQZ1TqY3qg5pmxMuGgzqnUxvVBzTNiZcNBnVOpjeqDmmbEy4aDOqdTG9UHNM2Jlw0GdU6mN6oOaZsTLhoM6p1Mb1Qc0zYmXDQZ1TqY3qg5pmxMuGgzqnUxvVBzTNiZcNBnVOpjeqDmmbEy4aDOqdTG9UHNM2Jlw0GdU6mN6oOaZsTLhoM6p1Mb1Qc0zYmXDQZ1TqY3qg5pmxMuGgzqnUy5uYgayrmawYoyEJsNF8pOL215hsVXERSasXcJKUk7u5tnVAjdUvIvi4ptrtGMypV6qpU5VH3K5absrnKy4eqXOxsoRqAAxR4rcfpXk5dpYqUtrbt8rWK+3I6vc/hEzxYzh4TTiutoOYG+wr0XZ2LeJpbUuadmTQltIjuh3QQUbA6Ukl1xGxou99tNr5rC4uTrGsK3UqRguJHXxEKKvI02Bt39NPKI3NfE5xswusWuJ0NuDmJ2KOOIjJ25EFLH06ktm1jrlYLwQBAEAQBAePdYE6hdYbsrg+eYQwnLMbuccW9wwfJbqzcZ8a8ViMZVxDvJ8NO5etSrKTZTVY1LVNhKaMEMkcAQWgE3aLjSBxHPfMrWHxtag/0y4ad3/r6Gdp24M+d4ts2rNsXeR5+1uAWQWsGUsks0ccV8o5wxCP4SM+P4rWv6FmKbdkb04ynNRjzPrGF8F07JnyPr305ncHlmPA1pLY447tysZd8mNt8+ldiNSUVZM9HKjCbvJFSOlpXENbhh5JIDQJKQkkmwAAhzm62z56mu7UtPMsVuCIobZXCc0eNfFx3UrMa1r2xoRfSNqZ89Ru1LTzK7KakJAGGHEk2AElISSdAAyOcpnz1G7UtPM2Em5otBJrqqwBJzU+YDT/wEzp6jdqWnmaYOpj/7hXdnb7oqXtij/IvX0LHst9HrxPfi31hXdnZ7ontij/IvX0Hst9HrxHxb6wruzs90T2xR/kXr6D2W+j14j4t9YV3Z2e6J7Yo/yL19B7LfR68R8W+sK7s7PdE9sUf5F6+g9lvo9eI+LfWFd2dnuie2KP8AIvX0Hst9HrxHxb6wruzs90T2xR/kXr6D2W+j14j4t9YV3Z2e6J7Yo/yL19B7LfR68R8W+sK7s7PdE9sUf5F6+g9lvo9eI+LfWFd2dnuie2KP8i9fQey30evEfFvrCu7Oz3RPbFH+RevoPZb6PXiZKaGnke1jcIVuM42beGNoJsTa7qUAaDpW9LtSnVlswnd+vgaz7O2FtShw9fE2FVgFsTcaTCNQxozFz/gzWi+jOYLK1nz1Id2paeZRyNH9cu62j7lM+eo3alp5lyTAsbYxK7CU4jIBEhNKGEOtinGMFrG4t50z56jdqWnmU8jR/XLuto+5TPnqN2paeZvMBYJZE50zaiSfKsY0OeYy3FaXOaW5JjQb5Q58/EtJTcuZJCnGHuo53Dte900rQS1uNiuaDbGxRi3OvRoXke0cbVqVZU07RTtbXW/qxFOTbsapcwjMseE3wAubI5oHhEX8E+dugnQFYw1WtCSVJtN93d9VyMOpsLabOd3W7ofhsjH4hZiMxbY18Y3uXWt4P38S9JOo52cuZysViM6SdrWNGD/2Mx9C0Kx9f3L7toqt+ScwxSEEtaXY7X2zkNdYZ7Z7WV+nXU3bkzvYfGxrPZaszqlOXQgCAIAgKmFazIwufa5A8EaySAPvKr4uvkUZVNP78Eaydlc+duNz+2YeheIbu7lU8QEJmEtIBxSRYHTbxraDSkm1c1km00nY4uaMtcWnS0kH0L0sJKcVJd5w5RcW0+4gtjB615BBBIINwRmIIzggjQUF7cT61Uue6WnMotIaO8otoeXR4w23Xewl+/4HbxDk6cNrn3/MxYTHgN+2g/qI1Zq+4yCh+4i9uhHx2D/l5/5tOq+G5st4z3UUcKAZI/8AyZ/MarFX3GU6P7kfmdfVRlzHNGlzSB6RZc47Bws+DKiIsY5kd3NJFpDbwMUHSz/GPvXmof4frydlJff8HWqdr0qau4v7fkoOnkBtkx84I/l8ZeGcnRcqjLs+SxW6uS2uXw4q/wA/sWY42Lw+8W/Txfx4cPXEufBJ+QzrD7K6f9NYnqj9/wAFD2/Q6X9vyPgk/IZ1h9lP6axPVH7/AIHt+h0v7fkpmeQG2THyxH8vjL8Tk6Llcx9nyWK3XaW1y+HK/wA+XwL6xsXh94t+nn8dPXEufBJ+QzrD7K6f9NYnqj9/wUPb9Dpf2/I+CT8hnWH2U/prE9Ufv+B7fodL+35KlTNIzHvGPAGM6z+K183grmYzASwlRU6kldq/D4tr4aF/C42OJpupBcE7cfTLfwSfkM/zn2V0/wCmsT1R+/4KHt+h0v7fkx1EUzGlxYywzmz8/qqOr/h/EUoSnKSsk3393HQ3p9t0ak1BRd20u7v+pCDKvcWhjbtAJu/NZxcB/D/hKqYHsupjFJ05Lhbnfv8Alcs4ztCGFtmJ8b8vh4G0wHg6d8zX4rA2KWz/AAyT83jeCMXP8sauNdTCdkVcNiFOck7X5X718inV7Rp4ijaKfH+z+Zut1nzUf/MR/mV36Xvo5OI/bZRAGpdE5JWt/wCkUXmovXiXPh+4dWr+y/kWQBqXQOUbLcw4NoYTxCIHYFyqjtd/M7MPdXyOMrakyyOeQAXG9hoC8LWrOtUdRq1yu3d3MKiMGvw6W5BwJte2L4yDe33K3gVLOTSK2Laymmcqu8ckIDe7imj4bG/GaMS7gCbF5xSMUbb+YKagrzRbwMVKsm3y+59Zjwy3+JpHmz/sugegLkNbG7Q4eY5j96AsIAgNRXYVNy1nFmLv2QHP4Uqs3heEXZs54ta5fauKjSpbDV3K/wD9I6krKxpl5QrhAePJsbC54gTYH0rKtfiYd7cDjKxrxI7HFnXJd6c+bxL0dFwcFscjiVFJTe1zMKlNDLTVDo3tew2c0hzTYGxGg2IIRNrijMZOLTXM+nYJNRhCKKpbLFE9jXwyh8LpWvOM1we3FlZi5gM2fT4l1cNXezc7lL/uaSlLg0Xn7nKtxaH1UBaJI3uDaZ7XEMka/FBNQQL4tr2OlWJV3JWJIYWMZJ3L2HMDzTSxyRTRxljJIyJInShwe6N1xiyMtbJ+PSo4VHB8CWrSVRWZQk3OVbwA6qp8XGaXYtM8OIa4OIBNQQCbabFSSryasRQwsYyTudUoC0aPD/z0X2cvrQqxhveKmM9xfP8AJyEvyv8A9Tf6lq8xV/1v6r/gjs0v9J+j82dZT0D38VhrP6DjXr51oxPOU8POfwRZtDF/jdtt+g/NRf8AUqfBE3/Ro/FnHVcuNIXaL1TfR8ZavKOOz21b4r/gjv7e12W5fB+bN+1pJsBc6gvaN25nlEm+CL0ODTa7yGj7/wBgoJV1yjxLMMK7Xm7I5bdLiY8+JoEW05M5868d29tb3Da6V5s9N2TsbvLY5XfkjfTVDn53G/i4h6F7eMIx5Hkp1JT4yZQwt8w/zfqFWx/+Vq/7ZeTJsH/mKf8AuXmVcFfPSfZx+tIuB/hj3av/AI/3Oz/iDnT+v9jptzmib7b/AEYl2q/vspYb9peu8zYewc+eINZI2NzZGva5zDI3wToLQ9pN/OtIy2XclnBTi4s1QwDW9Kpuyye8qbeZaFXc46lqXAL/AIDDTNmaHwiACR0Zc1xhLDcxh4IBxdGNmvxqFSs7lmUFKOyVd4a3pVN2WT3lTbzLQrbnHUvNd8ComNeRIWNbHcDEEjraiTijSbXObWudjMUqFN1Gr/DVsstqETiXm5JsBc5gNA8QuvFN3d0rFY8WAaXdKBis8IXBNm8ZB4/uXS7NvtS4cNSjjbbK48Tn11znBAXsCU731EYYDcPa4kfwgEEuOof+FvTTclYmw8JSqx2dUfT10z0p4gLNNXSM0G41HOP9kBu6auY9t7gHjBOj90BqK6gcwkgXbxHV4igNTXUuOBbSNGo+Jc3tHAvExTi/1L73NJw2jVTQOZ8oWvo415rEYWrh7ZitcgcWuZGNhcQBpKipU5VZqEFdswlfgeOaQbEG+rjWJQlGWxJWeneYsVMMbm5ZQ2Rlsa1nMdmuL3BB15zmK9HgcFUhQ/Vwbd7FfE4OdS0o89CtgrclIX3ns1g0tDrud6RmAV2nh3f9RFQ7Ok5XqcjK/cUcbNOMXxsu4bDY/cs7rx5m77Md+EuHyOqwOZ6aFsUb4MVvGYXlziTcuJy2kkq1CKirI6VKlGlBQiXd9KvlwdS/vlsSDfSr5cHUv75AN9KvlwdS/vkA30q+XB1L++QFHCElXK5rstA0tDh8w8ghxaT/AMccgLeE3B3RHUpKorM590zh4Bliy/wgWIaQL/CQWuyWPjWtY2xs+sLztSNR9q5my7XXG3D3UdaCgsBl37n8+bN2XV/SoOzye8r0uc9EcXd11PxMeSrekU/Zn+8LbeZmm5w1fr6GnfK62IZYst8IGfFsL/CQQclj41rWNsb0rzE41H2tmbLtdcbO3urvO7FQXZ+Vfufz5s3TBXDRUwDzU8g/6hemdeT5pHEWFiuTYeK46amA+enkP/Uoq7XJIPCxfNvxNNhCVzMuJpYi8s8HFbkgRk7AYrnuJN757ry/bUalXFQkot8FyT1Z3OzFClQlG/e+fyRtxFW9Ip+zP94Xqd5kcHc4asrYRZViJxfPAWgXeBTvaS0EXs4zkNzcdjZV8XWnKhONucZeTJsPhYRqwlfk15mKjkkfK/ITQizGY+MwzX8KS1sWRmLx6b3uNFs/H7BzKMal42vbmvmdLtaEKzhx5X5fQ3WDp6uIOGVgJc7HJyDx/C1tgMvqYF2pScndnPpwUI7KLe+lXy4Opf3y1NxvpV8uDqX98gG+lXy4Opf3yAb6VfLg6l/fICrhCaomZiyPhtfG8GJzTcX0Eym2nUVUxuFWJpOHJ818zWUdpWNNNSvYLkZtYzry2IwFehHamuGpXcGuZhVRceCNTmd0dO9k5xwQCBiHiIAGYHz32r0OGpSpU9iSs16v8fSOVjISjVe138jVqwVQgJwzOY4OY4tcNBBsQibXFGYycXeLsz6lg+Yvhje4WLmNc4aiWgldSDvFNnpqUnKEZPvSLC2JCUcZcbAEnUEBt6bBLcXw9PiOjxIDaICrPg+N2ltjrGb/AGQGvqMB3GZwI1OH6rScIzWzJXQauU96Hs0Rjztsb/qtKWHpUv24pfJGEkuRiewjSCPOLKYyQQHqAIAgCAIAgCAIBdAEAQC6AIAgF0AQBALoAgCAIAgCAIDwhYaTVmDGyBgNw0A+ZQ08LRpy2oQSfyMKKRKWJrhZzQ4anAEbCpmk+YlFSVmjncLbkmSPxonCO+luLdnnFrYvmVeeHTd1wOfX7PjN7UHbyMuDNysLGuEn945wsc2KGi9/Bz3BuBn8SzDDxS48TajgKcE1Pjf1wM9JuHiDsbEleL3DXEYnpsBf0rKw0E7mY9nUYu7uzqIsESHTZv3n7lOXi5Dgdg+US77h+6AvxRNaLNAHmQE0AQBAEAQBAYX0sZ0sbsCAwuwZEf4beYlAYXYGZxOcNh/RAYnYF1P2t/3QGN2Bn8Tm/eP0QGN2CZf8J9P7oCBwbLyPvH7oCBoZeQfzQEDSych3+UoDwwP5DthQETG7knYgPMU6igPEAQBAEAQCyA9xDqOxASELuS7YUB6KZ/Id/lKAkKOTkO2ICYwfLyDtA/VATGC5eSB6QgMgwPJrbtP7IDI3AruN49AugMjcCt43n0CyAzNwREOUfOf2QGZlBEP4B6c/5oDOyMDQAPMLICSAIAgCAID/2Q=="/>
          <p:cNvSpPr>
            <a:spLocks noChangeAspect="1" noChangeArrowheads="1"/>
          </p:cNvSpPr>
          <p:nvPr/>
        </p:nvSpPr>
        <p:spPr bwMode="auto">
          <a:xfrm>
            <a:off x="0" y="-969963"/>
            <a:ext cx="30099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486" name="AutoShape 6" descr="data:image/jpeg;base64,/9j/4AAQSkZJRgABAQAAAQABAAD/2wCEAAkGBxESEBUUExIUFhUVFBgUEBUWFxwUFBEYFxQXGBYSFxgYHiggGBslGxQXITEhJTUrLi4uFx8zOD8tNygtLisBCgoKDg0OGxAQGzckICQuLCw0LzczNDc0LCwsLywsLCwvLCwvLCwsLCwsLywsLCwsLDQsLCwtLCwsLDQsLCwsLP/AABEIAKABPAMBEQACEQEDEQH/xAAbAAEAAgMBAQAAAAAAAAAAAAAAAgQDBQYBB//EAFEQAAEDAgAHCggMAwYFBQAAAAEAAgMEEQUSEyExUZEGFRZBUlNUk5TTImFkcYGy0tQUJDIzNFVzoaOxwdFCs7QHI2KSw+FDdMTw8SVFcoKE/8QAGgEBAAIDAQAAAAAAAAAAAAAAAAMEAQIFBv/EADsRAAIBAgMFBQcDAgUFAAAAAAABAgMRBBNREhQhMVIFQZGx8BUyYXGBodEiM1MWwQY0NXKyIySC4fH/2gAMAwEAAhEDEQA/APuKAIAgCAIAgCAIAgCAIAgCA1c1HFJVOykbH2hjxcdoda75b2uM2gbEBm3mpejw9W39kA3mpejw9W39kA3mpejw9W39kA3mpejw9W39kBjnwZRsaXPhp2tGlzmMaBc2FyRrKw2lxZtCEpvZirv4EabB9DILxxUzwDYlrGOAOm1wNOcbUUk+RmpSnTdppp/FWM281L0eHq2/ssmg3mpejw9W39kA3mpejw9W39kA3mpejw9W39kBiwPTsjfUNYxrG5Zps0Bo+jw57BAbNAEAQBAEAQBAEAQBAEAQBAEAQBAEAQBAEAQBAEAQBAEAQBAUY/pT/sY/XlQF5AEAQEJpA1pcdDQXHxAC5WG7K5tGLlJRXNnzvdxuyoaigmiimxpHYmK3Ee29pWOOctA0AqjiMRTnTcYvier7H7GxmHxkKtWFoq/eu+LXcyh/Zruqo6SkfHPLiPM7ngYj3eCY4wDdrSNLTsWmErwpwak+8tdv9lYrF4mM6MbpRS5pcbvV/E+nYPrY54myxnGY8XYbEXHmOcLoRkpK6PG16M6FR06is1zLC2IggCAoYP8Anaj7Zv8ATwoC+gCAIAgCAIAgCAIAgCAIAgCAIAgCAIAgCAIAgCAIAgCAIAgKMf0p/wBjH68qAvIAgCAxzxB7HNOhzS0202IsVhq6sbQm4SUl3cT5luy3B0lLQyzRmXHZiYuM4EeFIxpuA0cTiufXwsIU3JHsuyu3sVisXCjUtZ35LRN6/Apf2e7jaatpXyzGTGbM5gxHACwYx3GDnu4rTDYeFSF5aljtztnEYLEKnStZxT4r4ta/A+p4KweynhZCy+KwYrcY3NvGQulCChFRR4rE4iWIqyqz5strYgCAIChg/wCdqPtm/wBPCgL6AIAgCAIAgCAIAgCAIAgCAIAgCAIAgCAIAgCAoVNXLlcnFHG6zA9xfIY/lOcABixuv8k6kBHLVfMwdof3CAZar5mDtD+4QDLVfMwdof3CAZar5mDtD+4QDLVfMwdof3CAlRRTZV75WxtuxjGhjzJ8lzySbsbb5Q1oC+gCAIAgMFbRxzRmOVgex1sZrs4NiCL+kArEoqSsySjWnRmp03ZrvIYOwbDTtLIY2xtLsYhosCSAL7ANixGEYK0VY3r4mrXltVZOT5cdC0tiAIAgCA1hjqGSSmNkT2yODwXSujItGxlrCN3Ive/GgJZar5mDtD+4QDLVfMwdof3CAZar5mDtD+4QDLVfMwdof3CAZar5mDtD+4QGWgqZHl7ZGMY5hA8B5kBBaDe5Y2x8VkBcQBAEAQBAEAQBAEAQBAEAQBAEAQFGP6U/7GP15UBp6rdDUieaOKmhc2GRseM+odG5xMMUpOK2BwA/vQNPEpYUXNXRBUxEYOzI7/13RKbtcnuy33aRHvkNGN/67olN2uT3ZN2kN8hoxv8A13RKbtcnuybtIb5DRlinwlhF+ijprazVyAf0udRzp7PNk1Ort8kzyowtXM001ITqFXIT/S5khSlLkYqV4Q58zynwphF/yaOmtrNXIB/SrM6ezzYp1tvkmSqMKVzNNNSX1CrkJ/pcyxClKXIzUrQhzZX3/ruiU3a5PdlJu0iHfIaMb/13RKbtcnuybtIb5DRjf+u6JTdrk92TdpDfIaMb/wBd0Sm7XJ7sm7SG+Q0Y3/ruiU3a5Pdk3aQ3yGjG/wDXdEpu1ye7Ju0hvkNGN/67olN2uT3ZN2kN8hoxv/XdEpu1ye7Ju0hvkNGN/wCu6JTdrk92TdpDfIaMb/13RKbtcnuybtIb5DRjf+u6JTdrk92TdpDfIaMb/wBd0Sm7XJ7sm7SG+Q0Y3/ruiU3a5Pdk3aQ3yGjLuAsMzTSyRywxxljGPaY5XTBwe6RtjjRMxbZPx6VFOm4cyalVVRXRepPnpvOz1AtCUuoAgCAIAgCAIAgCAIAgCAIAgCAICjH9Kf8AYx+vKgObmZIyqqyYZiHzsfG5rC5rm/BKdhII/wATHD0K1RqxjGzKOIoznO8USyz+YqOqcpc+GpDu1XQkyVxOeGcePJOP5BYeIgZWFqN8eBehqYmC+QqXu8cLvyIsoJVpS4Xsi1DDxgr2uyE+FpXm2RnaPFE77yBdbRdKPHmzSarz4ckSgnibnMNS8/YvA2EfmtZV5S4LgbQw0YcXxZGowxK7MIKho8UTr7VmGUubua1M+XBKy+ZTy7+YqOqcp8+GpX3aroeZZ/MVHVOTPhqN2q6DLP5io6pyZ8NRu1XQZZ/MVHVOTPhqN2q6DLP5io6pyZ8NRu1XQZZ/MVHVOTPhqN2q6DLP5io6pyZ8NRu1XQZZ/MVHVOTPhqN2q6DLP5io6pyZ8NRu1XQZZ/MVHVOTPhqN2q6DLP5io6pyZ8NRu1XQZZ/MVHVOTPhqN2q6DLP5io6pyZ8NRu1XQZZ/MVHVOTPhqN2q6Fvc4x5qZXmORjTDE0F7SzGIfMSBfUHN2qtWmpNWLeGpygntG4pPnpvOz1AoSyXUAQBAEAQBAEAQBAEAQBAEAQBAEBRj+lP+xj9eVAUKrdK1sskTaeeQxODHuZkg3GMbJLDHlaT4MjeJbxpykrpEU60IO0mQ4TnoVVtg79bZM9DXeaWvmOE56FVbYO/TJnoN5pa+Y4TnoVVtg79Mmeg3mlr5k4t0L3GzaGqPpg/PLrWVOUeZvGtCbtFk5sPSN+VQ1I/+1N+WXWIwlLkZnUjD3mYeE56FVbYO/W+TPQj3mlr5jhOehVW2Dv0yZ6DeaWvmOE56FVbYO/TJnoN5pa+Y4TnoVVtg79Mmeg3mlr5jhOehVW2Dv0yZ6DeaWvmOE56FVbYO/TJnoN5pa+Y4TnoVVtg79Mmeg3mlr5jhOehVW2Dv0yZ6DeaWvmOE56FVbYO/TJnoN5pa+Y4TnoVVtg79Mmeg3mlr5jhOehVW2Dv0yZ6DeaWvmOE56FVbYO/TJnoN5pa+Y4TnoVVtg79Mmeg3mlr5jhOehVW2Dv0yZ6DeaWvmOE56FVbYO/TJnoN5pa+ZbwRhsTvezIyxuY1ryJMTwg8uAIMb3cbDpstJQceZJCpGfussUnz03nZ6gWpuXUAQBAEAQBAEAQBAEAQBAEAQBAEBRj+lP+xj9eVAcrNWRx1lYHuDSahjm3zXHwOmFxrFwR6CrdCcVHizn4mnKU7pEt9YOdZtU+ZDUr5NTpZJmE4CbZVnpcANpWHVgu8yqFRu1i/FWUTRd9TG7xNdf8s5UEsQ3wjwLUMKoq8+J5NungtaN7Gj79mgJGEOcpXE6lS1oRsvkUHYXgJuZmk6yVOpwXJoqulUbu0zzfWDnWbVnMhqYyanSxvrBzrNqZkNRk1OljfWDnWbUzIajJqdLG+sHOs2pmQ1GTU6WN9YOdZtTMhqMmp0sb6wc6zamZDUZNTpY31g51m1MyGoyanSxvrBzrNqZkNRk1OljfWDnWbUzIajJqdLG+sHOs2pmQ1GTU6WN9YOdZtTMhqMmp0sb6wc6zamZDUZNTpY31g51m1MyGoyanSxvrBzrNqZkNRk1OljfWDnWbUzIajJqdLLm5idr6uZzDjDIQi40Xyk5tfXnG1VcRJNqxdwkZRTurG9pPnpvOz1Aq5bLqAIAgCAIAgCAIAgCAIAgCAIAgCAox/Sn/Yx+vKgMFTuhpmSPjc92MwhsgbFI8NJa14BLGkXxXtNvGFsot8kaucVwbIcJqXlS9RN7CbEtDGZDVeI4TUvKl6ib2E2JaDMhqvEcJqXlS9RN7CbEtBmQ1Xiet3SUxNgZSdQp5j/AKaOMlzRlTi+CZJ26CAC5ywGs084/wBNYSb5GW0uLIDdLTHMDL1E3drOxLQ1VSD4Jom7dBAM5E4Hjpp+7WqVzZtLiyHCal5UvUTewttiWhrmQ1XiOE1Lypeom9hNiWgzIarxHCal5UvUTewmxLQZkNV4jhNS8qXqJvYTYloMyGq8RwmpeVL1E3sJsS0GZDVeI4TUvKl6ib2E2JaDMhqvEcJqXlS9RN7CbEtBmQ1XiOE1Lypeom9hNiWgzIarxHCal5UvUTewmxLQZkNV4jhNS8qXqJvYTYloMyGq8RwmpeVL1E3sJsS0GZDVeI4TUvKl6ib2E2JaDMhqvEcJqXlS9RN7CbEtBmQ1XiWcHYXhnc5sbnFzQHODmPjIDiQDZ7RcXadGpYaa5myknyZKk+em87PUCwZLqAIAgCAIAgCAIAgCAIAgCAIAgCAox/Sn/Yx+vKgOabIBV1tyPpLOPyKlV3D+6czF/uGfKt5Q2qcrEmOBNgQT4ijaXFmVFt2ReiomgXkka0ari+1V5V78IK5ajhbK9R2JnCUbfBiAJ16/1KxlOXGozbPjH9NJAQF/hSyADzjN+gTNjHhBBUJz/VVdvXgg7CMMeaPFJ5RP/ZKKnOfGbDrU6fCmvqUZqzHPhPB8VxYehTxhGPIqzqSn7zMWVbyhtWxoMq3lDagGVbyhtQDKt5Q2oBlW8obUAyreUNqAZVvKG1AMq3lDagGVbyhtQDKt5Q2oBlW8obUAyreUNqAZVvKG1AZdzzgayaxB+Lw/zZ1UxPNHQwfJm6pPnpvOz1AqxcLqAIAgCAIAgCAIAgCAIAgCAIAgCAox/Sn/AGMfryoCrXnB+UOW+CZTNjZTJ4+gWvjZ9FvRZAV74J8h/CQzxF8E+Q/hIBfBPkP4KGBfBPkP4SAXwT5D+CgF8E+Q/hIZ4i+CfIfwkHEXwT5D+Eg4i+CfIfwkHEXwT5D+Eg4i+CfIfwkHEXwT5D+Eg4i+CfIfwkHEXwT5D+Eg4i+CfIfwkHEXwT5D+Eg4i+CfIfwkHEXwT5D+Eg4i+CfIfwkHEXwT5D+Eg4mwwUaTwvg2Q4sfI4njtjYnp0+NDBOk+em87PUCAuoAgCAIAgCAIAgCAIAgCAIAgCAICjH9Kf8AYx+vKgOaawGrrcw+ks4vIqVXcP7pzMX+4WMmNQ2KcrDJjUNiAuU+Ci7OWho8Yz7FDOtGPLiWKeGnLi+CM/xeL5LQ92uw/PQPQtNmpU58ES7dKl7vFlOonL9IAGoCw/3U0KUY8ivUrTnzMGTGobFuRDJjUNiAZMahsQDJjUNiAZMahsQDJjUNiAZMahsQDJjUNiAZMahsQDJjUNiAZMahsQDJjUNiAZMahsQDJjUNiAZMahsQGXc80CtmsLfF4f5s6qYnmjoYPkzc0nz03nZ6gVYuF1AEAQBAEAQBAEAQBAEAQBAEBCaZrGlz3BrWi7nONg0DSSToWG0uLMNpK7NJTbsqB8mI2objE2F2ua0nUHOAb9+dRqvTbtcrxxlGTspGwj+lP+xj9eVSlkr1W5ymkkfI5rw55DpC2aWMOIY1gJax4F8VjRfxBZUmuTNXCL4tGPgtS6pu0T94s7ctTGXDpXgSZuZpgbjLg6xUzg/zEcpPmzKhFcUiT9z0BFiagjUaqoI/mLCbXIy0nwZj4LUuqbtE/eLO3LU1y4dK8BwWpdU3aJ+8TblqMuHSvAcFqXVN2ifvE25ajLh0rwHBal1Tdon7xNuWoy4dK8BwWpdU3aJ+8TblqMuHSvAcFqXVN2ifvE25ajLh0rwHBal1Tdon7xNuWoy4dK8BwWpdU3aJ+8TblqMuHSvAcFqXVN2ifvE25ajLh0rwHBal1Tdon7xNuWoy4dK8BwWpdU3aJ+8TblqMuHSvAcFqXVN2ifvE25ajLh0rwHBal1Tdon7xNuWoy4dK8BwWpdU3aJ+8TblqMuHSvAcFqXVN2ifvE25ajLh0rwHBal1Tdon7xNuWoy4dK8BwWpdU3aJ+8TblqMuHSvAt4NwNBA5zo2uDngNcXSPkJDSS0f3jjYXc7RrWG2+ZsoqPJEqT56bzs9QLBkuoAgCAIAgCAIAgCAIAgNfh3CBghLgLuJDW30XN859AKpY/FPD0dtc+SNJy2UcgzDtSHY2VJ8RAxT4rW/Jebj2lilLa2/KxDtyO2wdVZWJj7WxhcjUdBG0L1WGrZ1KNTVFiLurnBf2lboYZIhTxS4zmygzBoOLZod4JdoJDsXMOMeJRYipGS2UzldoYiEo5cXxvxPnaqnKPqW4ndHC90cbpDlfg8cXhgjHcwvuA7jNnDxlXqNWLSjfid3CYqEoxg3+qwmo45KysL2hxFQxrb57D4HTGw1C5J9JXToQi48Ua4mpKM7Jkt6oOaZsU+XDQr51TqY3qg5pmxMuGgzqnUxvVBzTNiZcNBnVOpjeqDmmbEy4aDOqdTG9UHNM2Jlw0GdU6mN6oOaZsTLhoM6p1Mb1Qc0zYmXDQZ1TqY3qg5pmxMuGgzqnUxvVBzTNiZcNBnVOpjeqDmmbEy4aDOqdTG9UHNM2Jlw0GdU6mN6oOaZsTLhoM6p1Mb1Qc0zYmXDQZ1TqY3qg5pmxMuGgzqnUxvVBzTNiZcNBnVOpjeqDmmbEy4aDOqdTG9UHNM2Jlw0GdU6mN6oOaZsTLhoM6p1Mb1Qc0zYmXDQZ1TqY3qg5pmxMuGgzqnUy5uYgayrmawYoyEJsNF8pOL215hsVXERSasXcJKUk7u5tnVAjdUvIvi4ptrtGMypV6qpU5VH3K5absrnKy4eqXOxsoRqAAxR4rcfpXk5dpYqUtrbt8rWK+3I6vc/hEzxYzh4TTiutoOYG+wr0XZ2LeJpbUuadmTQltIjuh3QQUbA6Ukl1xGxou99tNr5rC4uTrGsK3UqRguJHXxEKKvI02Bt39NPKI3NfE5xswusWuJ0NuDmJ2KOOIjJ25EFLH06ktm1jrlYLwQBAEAQBAePdYE6hdYbsrg+eYQwnLMbuccW9wwfJbqzcZ8a8ViMZVxDvJ8NO5etSrKTZTVY1LVNhKaMEMkcAQWgE3aLjSBxHPfMrWHxtag/0y4ad3/r6Gdp24M+d4ts2rNsXeR5+1uAWQWsGUsks0ccV8o5wxCP4SM+P4rWv6FmKbdkb04ynNRjzPrGF8F07JnyPr305ncHlmPA1pLY447tysZd8mNt8+ldiNSUVZM9HKjCbvJFSOlpXENbhh5JIDQJKQkkmwAAhzm62z56mu7UtPMsVuCIobZXCc0eNfFx3UrMa1r2xoRfSNqZ89Ru1LTzK7KakJAGGHEk2AElISSdAAyOcpnz1G7UtPM2Em5otBJrqqwBJzU+YDT/wEzp6jdqWnmaYOpj/7hXdnb7oqXtij/IvX0LHst9HrxPfi31hXdnZ7ontij/IvX0Hst9HrxHxb6wruzs90T2xR/kXr6D2W+j14j4t9YV3Z2e6J7Yo/yL19B7LfR68R8W+sK7s7PdE9sUf5F6+g9lvo9eI+LfWFd2dnuie2KP8AIvX0Hst9HrxHxb6wruzs90T2xR/kXr6D2W+j14j4t9YV3Z2e6J7Yo/yL19B7LfR68R8W+sK7s7PdE9sUf5F6+g9lvo9eI+LfWFd2dnuie2KP8i9fQey30evEfFvrCu7Oz3RPbFH+RevoPZb6PXiZKaGnke1jcIVuM42beGNoJsTa7qUAaDpW9LtSnVlswnd+vgaz7O2FtShw9fE2FVgFsTcaTCNQxozFz/gzWi+jOYLK1nz1Id2paeZRyNH9cu62j7lM+eo3alp5lyTAsbYxK7CU4jIBEhNKGEOtinGMFrG4t50z56jdqWnmU8jR/XLuto+5TPnqN2paeZvMBYJZE50zaiSfKsY0OeYy3FaXOaW5JjQb5Q58/EtJTcuZJCnGHuo53Dte900rQS1uNiuaDbGxRi3OvRoXke0cbVqVZU07RTtbXW/qxFOTbsapcwjMseE3wAubI5oHhEX8E+dugnQFYw1WtCSVJtN93d9VyMOpsLabOd3W7ofhsjH4hZiMxbY18Y3uXWt4P38S9JOo52cuZysViM6SdrWNGD/2Mx9C0Kx9f3L7toqt+ScwxSEEtaXY7X2zkNdYZ7Z7WV+nXU3bkzvYfGxrPZaszqlOXQgCAIAgKmFazIwufa5A8EaySAPvKr4uvkUZVNP78Eaydlc+duNz+2YeheIbu7lU8QEJmEtIBxSRYHTbxraDSkm1c1km00nY4uaMtcWnS0kH0L0sJKcVJd5w5RcW0+4gtjB615BBBIINwRmIIzggjQUF7cT61Uue6WnMotIaO8otoeXR4w23Xewl+/4HbxDk6cNrn3/MxYTHgN+2g/qI1Zq+4yCh+4i9uhHx2D/l5/5tOq+G5st4z3UUcKAZI/8AyZ/MarFX3GU6P7kfmdfVRlzHNGlzSB6RZc47Bws+DKiIsY5kd3NJFpDbwMUHSz/GPvXmof4frydlJff8HWqdr0qau4v7fkoOnkBtkx84I/l8ZeGcnRcqjLs+SxW6uS2uXw4q/wA/sWY42Lw+8W/Txfx4cPXEufBJ+QzrD7K6f9NYnqj9/wAFD2/Q6X9vyPgk/IZ1h9lP6axPVH7/AIHt+h0v7fkpmeQG2THyxH8vjL8Tk6Llcx9nyWK3XaW1y+HK/wA+XwL6xsXh94t+nn8dPXEufBJ+QzrD7K6f9NYnqj9/wUPb9Dpf2/I+CT8hnWH2U/prE9Ufv+B7fodL+35KlTNIzHvGPAGM6z+K183grmYzASwlRU6kldq/D4tr4aF/C42OJpupBcE7cfTLfwSfkM/zn2V0/wCmsT1R+/4KHt+h0v7fkx1EUzGlxYywzmz8/qqOr/h/EUoSnKSsk3393HQ3p9t0ak1BRd20u7v+pCDKvcWhjbtAJu/NZxcB/D/hKqYHsupjFJ05Lhbnfv8Alcs4ztCGFtmJ8b8vh4G0wHg6d8zX4rA2KWz/AAyT83jeCMXP8sauNdTCdkVcNiFOck7X5X718inV7Rp4ijaKfH+z+Zut1nzUf/MR/mV36Xvo5OI/bZRAGpdE5JWt/wCkUXmovXiXPh+4dWr+y/kWQBqXQOUbLcw4NoYTxCIHYFyqjtd/M7MPdXyOMrakyyOeQAXG9hoC8LWrOtUdRq1yu3d3MKiMGvw6W5BwJte2L4yDe33K3gVLOTSK2Laymmcqu8ckIDe7imj4bG/GaMS7gCbF5xSMUbb+YKagrzRbwMVKsm3y+59Zjwy3+JpHmz/sugegLkNbG7Q4eY5j96AsIAgNRXYVNy1nFmLv2QHP4Uqs3heEXZs54ta5fauKjSpbDV3K/wD9I6krKxpl5QrhAePJsbC54gTYH0rKtfiYd7cDjKxrxI7HFnXJd6c+bxL0dFwcFscjiVFJTe1zMKlNDLTVDo3tew2c0hzTYGxGg2IIRNrijMZOLTXM+nYJNRhCKKpbLFE9jXwyh8LpWvOM1we3FlZi5gM2fT4l1cNXezc7lL/uaSlLg0Xn7nKtxaH1UBaJI3uDaZ7XEMka/FBNQQL4tr2OlWJV3JWJIYWMZJ3L2HMDzTSxyRTRxljJIyJInShwe6N1xiyMtbJ+PSo4VHB8CWrSVRWZQk3OVbwA6qp8XGaXYtM8OIa4OIBNQQCbabFSSryasRQwsYyTudUoC0aPD/z0X2cvrQqxhveKmM9xfP8AJyEvyv8A9Tf6lq8xV/1v6r/gjs0v9J+j82dZT0D38VhrP6DjXr51oxPOU8POfwRZtDF/jdtt+g/NRf8AUqfBE3/Ro/FnHVcuNIXaL1TfR8ZavKOOz21b4r/gjv7e12W5fB+bN+1pJsBc6gvaN25nlEm+CL0ODTa7yGj7/wBgoJV1yjxLMMK7Xm7I5bdLiY8+JoEW05M5868d29tb3Da6V5s9N2TsbvLY5XfkjfTVDn53G/i4h6F7eMIx5Hkp1JT4yZQwt8w/zfqFWx/+Vq/7ZeTJsH/mKf8AuXmVcFfPSfZx+tIuB/hj3av/AI/3Oz/iDnT+v9jptzmib7b/AEYl2q/vspYb9peu8zYewc+eINZI2NzZGva5zDI3wToLQ9pN/OtIy2XclnBTi4s1QwDW9Kpuyye8qbeZaFXc46lqXAL/AIDDTNmaHwiACR0Zc1xhLDcxh4IBxdGNmvxqFSs7lmUFKOyVd4a3pVN2WT3lTbzLQrbnHUvNd8ComNeRIWNbHcDEEjraiTijSbXObWudjMUqFN1Gr/DVsstqETiXm5JsBc5gNA8QuvFN3d0rFY8WAaXdKBis8IXBNm8ZB4/uXS7NvtS4cNSjjbbK48Tn11znBAXsCU731EYYDcPa4kfwgEEuOof+FvTTclYmw8JSqx2dUfT10z0p4gLNNXSM0G41HOP9kBu6auY9t7gHjBOj90BqK6gcwkgXbxHV4igNTXUuOBbSNGo+Jc3tHAvExTi/1L73NJw2jVTQOZ8oWvo415rEYWrh7ZitcgcWuZGNhcQBpKipU5VZqEFdswlfgeOaQbEG+rjWJQlGWxJWeneYsVMMbm5ZQ2Rlsa1nMdmuL3BB15zmK9HgcFUhQ/Vwbd7FfE4OdS0o89CtgrclIX3ns1g0tDrud6RmAV2nh3f9RFQ7Ok5XqcjK/cUcbNOMXxsu4bDY/cs7rx5m77Md+EuHyOqwOZ6aFsUb4MVvGYXlziTcuJy2kkq1CKirI6VKlGlBQiXd9KvlwdS/vlsSDfSr5cHUv75AN9KvlwdS/vkA30q+XB1L++QFHCElXK5rstA0tDh8w8ghxaT/AMccgLeE3B3RHUpKorM590zh4Bliy/wgWIaQL/CQWuyWPjWtY2xs+sLztSNR9q5my7XXG3D3UdaCgsBl37n8+bN2XV/SoOzye8r0uc9EcXd11PxMeSrekU/Zn+8LbeZmm5w1fr6GnfK62IZYst8IGfFsL/CQQclj41rWNsb0rzE41H2tmbLtdcbO3urvO7FQXZ+Vfufz5s3TBXDRUwDzU8g/6hemdeT5pHEWFiuTYeK46amA+enkP/Uoq7XJIPCxfNvxNNhCVzMuJpYi8s8HFbkgRk7AYrnuJN757ry/bUalXFQkot8FyT1Z3OzFClQlG/e+fyRtxFW9Ip+zP94Xqd5kcHc4asrYRZViJxfPAWgXeBTvaS0EXs4zkNzcdjZV8XWnKhONucZeTJsPhYRqwlfk15mKjkkfK/ITQizGY+MwzX8KS1sWRmLx6b3uNFs/H7BzKMal42vbmvmdLtaEKzhx5X5fQ3WDp6uIOGVgJc7HJyDx/C1tgMvqYF2pScndnPpwUI7KLe+lXy4Opf3y1NxvpV8uDqX98gG+lXy4Opf3yAb6VfLg6l/fICrhCaomZiyPhtfG8GJzTcX0Eym2nUVUxuFWJpOHJ818zWUdpWNNNSvYLkZtYzry2IwFehHamuGpXcGuZhVRceCNTmd0dO9k5xwQCBiHiIAGYHz32r0OGpSpU9iSs16v8fSOVjISjVe138jVqwVQgJwzOY4OY4tcNBBsQibXFGYycXeLsz6lg+Yvhje4WLmNc4aiWgldSDvFNnpqUnKEZPvSLC2JCUcZcbAEnUEBt6bBLcXw9PiOjxIDaICrPg+N2ltjrGb/AGQGvqMB3GZwI1OH6rScIzWzJXQauU96Hs0Rjztsb/qtKWHpUv24pfJGEkuRiewjSCPOLKYyQQHqAIAgCAIAgCAIBdAEAQC6AIAgF0AQBALoAgCAIAgCAIDwhYaTVmDGyBgNw0A+ZQ08LRpy2oQSfyMKKRKWJrhZzQ4anAEbCpmk+YlFSVmjncLbkmSPxonCO+luLdnnFrYvmVeeHTd1wOfX7PjN7UHbyMuDNysLGuEn945wsc2KGi9/Bz3BuBn8SzDDxS48TajgKcE1Pjf1wM9JuHiDsbEleL3DXEYnpsBf0rKw0E7mY9nUYu7uzqIsESHTZv3n7lOXi5Dgdg+US77h+6AvxRNaLNAHmQE0AQBAEAQBAYX0sZ0sbsCAwuwZEf4beYlAYXYGZxOcNh/RAYnYF1P2t/3QGN2Bn8Tm/eP0QGN2CZf8J9P7oCBwbLyPvH7oCBoZeQfzQEDSych3+UoDwwP5DthQETG7knYgPMU6igPEAQBAEAQCyA9xDqOxASELuS7YUB6KZ/Id/lKAkKOTkO2ICYwfLyDtA/VATGC5eSB6QgMgwPJrbtP7IDI3AruN49AugMjcCt43n0CyAzNwREOUfOf2QGZlBEP4B6c/5oDOyMDQAPMLICSAIAgCAID/2Q=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" name="図 1" descr="Unknown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77951"/>
            <a:ext cx="5971692" cy="2995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93727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357290" y="1857364"/>
            <a:ext cx="6715172" cy="35004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47202" y="714356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本日の流れ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57356" y="2081203"/>
            <a:ext cx="540635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  <a:latin typeface="みんなの文字ゴStd R" pitchFamily="34" charset="-128"/>
                <a:ea typeface="みんなの文字ゴStd R" pitchFamily="34" charset="-128"/>
              </a:rPr>
              <a:t>①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講義の心得え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②カミングアウト</a:t>
            </a:r>
            <a:r>
              <a:rPr lang="ja-JP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します</a:t>
            </a:r>
            <a:endParaRPr lang="en-US" altLang="ja-JP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③</a:t>
            </a:r>
            <a:r>
              <a:rPr lang="en-US" altLang="ja-JP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って、なんだろう？</a:t>
            </a:r>
            <a:endParaRPr lang="en-US" altLang="ja-JP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④なぜ、今、</a:t>
            </a:r>
            <a:r>
              <a:rPr lang="en-US" altLang="ja-JP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なのか？</a:t>
            </a:r>
            <a:endParaRPr lang="en-US" altLang="ja-JP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⑤病院の見えない壁</a:t>
            </a:r>
            <a:endParaRPr lang="en-US" altLang="ja-JP" sz="3200" dirty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⑥</a:t>
            </a:r>
            <a:r>
              <a:rPr lang="en-US" altLang="ja-JP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と医療と福祉と</a:t>
            </a:r>
            <a:endParaRPr lang="ja-JP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072330" y="5838842"/>
            <a:ext cx="428628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B0F0"/>
                </a:solidFill>
                <a:latin typeface="みんなの文字ゴStd R" pitchFamily="34" charset="-128"/>
                <a:ea typeface="みんなの文字ゴStd R" pitchFamily="34" charset="-128"/>
              </a:rPr>
              <a:t>⑤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病院の見えない壁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23528" y="785794"/>
            <a:ext cx="6569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B0F0"/>
                </a:solidFill>
                <a:latin typeface="みんなの文字ゴStd R" pitchFamily="34" charset="-128"/>
                <a:ea typeface="みんなの文字ゴStd R" pitchFamily="34" charset="-128"/>
              </a:rPr>
              <a:t>Episode 4</a:t>
            </a:r>
            <a:r>
              <a:rPr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：処置室にある壁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32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3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2" name="AutoShape 2" descr="data:image/jpeg;base64,/9j/4AAQSkZJRgABAQAAAQABAAD/2wCEAAkGBxESEBUUExIUFhUVFBgUEBUWFxwUFBEYFxQXGBYSFxgYHiggGBslGxQXITEhJTUrLi4uFx8zOD8tNygtLisBCgoKDg0OGxAQGzckICQuLCw0LzczNDc0LCwsLywsLCwvLCwvLCwsLCwsLywsLCwsLDQsLCwtLCwsLDQsLCwsLP/AABEIAKABPAMBEQACEQEDEQH/xAAbAAEAAgMBAQAAAAAAAAAAAAAAAgQDBQYBB//EAFEQAAEDAgAHCggMAwYFBQAAAAEAAgMEEQUSEyExUZEGFRZBUlNUk5TTImFkcYGy0tQUJDIzNFVzoaOxwdFCs7QHI2KSw+FDdMTw8SVFcoKE/8QAGgEBAAIDAQAAAAAAAAAAAAAAAAMEAQIFBv/EADsRAAIBAgMFBQcDAgUFAAAAAAABAgMRBBNREhQhMVIFQZGx8BUyYXGBodEiM1MWwQY0NXKyIySC4fH/2gAMAwEAAhEDEQA/APuKAIAgCAIAgCAIAgCAIAgCA1c1HFJVOykbH2hjxcdoda75b2uM2gbEBm3mpejw9W39kA3mpejw9W39kA3mpejw9W39kA3mpejw9W39kBjnwZRsaXPhp2tGlzmMaBc2FyRrKw2lxZtCEpvZirv4EabB9DILxxUzwDYlrGOAOm1wNOcbUUk+RmpSnTdppp/FWM281L0eHq2/ssmg3mpejw9W39kA3mpejw9W39kA3mpejw9W39kBiwPTsjfUNYxrG5Zps0Bo+jw57BAbNAEAQBAEAQBAEAQBAEAQBAEAQBAEAQBAEAQBAEAQBAEAQBAUY/pT/sY/XlQF5AEAQEJpA1pcdDQXHxAC5WG7K5tGLlJRXNnzvdxuyoaigmiimxpHYmK3Ee29pWOOctA0AqjiMRTnTcYvier7H7GxmHxkKtWFoq/eu+LXcyh/Zruqo6SkfHPLiPM7ngYj3eCY4wDdrSNLTsWmErwpwak+8tdv9lYrF4mM6MbpRS5pcbvV/E+nYPrY54myxnGY8XYbEXHmOcLoRkpK6PG16M6FR06is1zLC2IggCAoYP8Anaj7Zv8ATwoC+gCAIAgCAIAgCAIAgCAIAgCAIAgCAIAgCAIAgCAIAgCAIAgKMf0p/wBjH68qAvIAgCAxzxB7HNOhzS0202IsVhq6sbQm4SUl3cT5luy3B0lLQyzRmXHZiYuM4EeFIxpuA0cTiufXwsIU3JHsuyu3sVisXCjUtZ35LRN6/Apf2e7jaatpXyzGTGbM5gxHACwYx3GDnu4rTDYeFSF5aljtztnEYLEKnStZxT4r4ta/A+p4KweynhZCy+KwYrcY3NvGQulCChFRR4rE4iWIqyqz5strYgCAIChg/wCdqPtm/wBPCgL6AIAgCAIAgCAIAgCAIAgCAIAgCAIAgCAIAgCAoVNXLlcnFHG6zA9xfIY/lOcABixuv8k6kBHLVfMwdof3CAZar5mDtD+4QDLVfMwdof3CAZar5mDtD+4QDLVfMwdof3CAlRRTZV75WxtuxjGhjzJ8lzySbsbb5Q1oC+gCAIAgMFbRxzRmOVgex1sZrs4NiCL+kArEoqSsySjWnRmp03ZrvIYOwbDTtLIY2xtLsYhosCSAL7ANixGEYK0VY3r4mrXltVZOT5cdC0tiAIAgCA1hjqGSSmNkT2yODwXSujItGxlrCN3Ive/GgJZar5mDtD+4QDLVfMwdof3CAZar5mDtD+4QDLVfMwdof3CAZar5mDtD+4QGWgqZHl7ZGMY5hA8B5kBBaDe5Y2x8VkBcQBAEAQBAEAQBAEAQBAEAQBAEAQFGP6U/7GP15UBp6rdDUieaOKmhc2GRseM+odG5xMMUpOK2BwA/vQNPEpYUXNXRBUxEYOzI7/13RKbtcnuy33aRHvkNGN/67olN2uT3ZN2kN8hoxv8A13RKbtcnuybtIb5DRlinwlhF+ijprazVyAf0udRzp7PNk1Ort8kzyowtXM001ITqFXIT/S5khSlLkYqV4Q58zynwphF/yaOmtrNXIB/SrM6ezzYp1tvkmSqMKVzNNNSX1CrkJ/pcyxClKXIzUrQhzZX3/ruiU3a5PdlJu0iHfIaMb/13RKbtcnuybtIb5DRjf+u6JTdrk92TdpDfIaMb/wBd0Sm7XJ7sm7SG+Q0Y3/ruiU3a5Pdk3aQ3yGjG/wDXdEpu1ye7Ju0hvkNGN/67olN2uT3ZN2kN8hoxv/XdEpu1ye7Ju0hvkNGN/wCu6JTdrk92TdpDfIaMb/13RKbtcnuybtIb5DRjf+u6JTdrk92TdpDfIaMb/wBd0Sm7XJ7sm7SG+Q0Y3/ruiU3a5Pdk3aQ3yGjLuAsMzTSyRywxxljGPaY5XTBwe6RtjjRMxbZPx6VFOm4cyalVVRXRepPnpvOz1AtCUuoAgCAIAgCAIAgCAIAgCAIAgCAICjH9Kf8AYx+vKgObmZIyqqyYZiHzsfG5rC5rm/BKdhII/wATHD0K1RqxjGzKOIoznO8USyz+YqOqcpc+GpDu1XQkyVxOeGcePJOP5BYeIgZWFqN8eBehqYmC+QqXu8cLvyIsoJVpS4Xsi1DDxgr2uyE+FpXm2RnaPFE77yBdbRdKPHmzSarz4ckSgnibnMNS8/YvA2EfmtZV5S4LgbQw0YcXxZGowxK7MIKho8UTr7VmGUubua1M+XBKy+ZTy7+YqOqcp8+GpX3aroeZZ/MVHVOTPhqN2q6DLP5io6pyZ8NRu1XQZZ/MVHVOTPhqN2q6DLP5io6pyZ8NRu1XQZZ/MVHVOTPhqN2q6DLP5io6pyZ8NRu1XQZZ/MVHVOTPhqN2q6DLP5io6pyZ8NRu1XQZZ/MVHVOTPhqN2q6DLP5io6pyZ8NRu1XQZZ/MVHVOTPhqN2q6DLP5io6pyZ8NRu1XQZZ/MVHVOTPhqN2q6Fvc4x5qZXmORjTDE0F7SzGIfMSBfUHN2qtWmpNWLeGpygntG4pPnpvOz1AoSyXUAQBAEAQBAEAQBAEAQBAEAQBAEBRj+lP+xj9eVAUKrdK1sskTaeeQxODHuZkg3GMbJLDHlaT4MjeJbxpykrpEU60IO0mQ4TnoVVtg79bZM9DXeaWvmOE56FVbYO/TJnoN5pa+Y4TnoVVtg79Mmeg3mlr5k4t0L3GzaGqPpg/PLrWVOUeZvGtCbtFk5sPSN+VQ1I/+1N+WXWIwlLkZnUjD3mYeE56FVbYO/W+TPQj3mlr5jhOehVW2Dv0yZ6DeaWvmOE56FVbYO/TJnoN5pa+Y4TnoVVtg79Mmeg3mlr5jhOehVW2Dv0yZ6DeaWvmOE56FVbYO/TJnoN5pa+Y4TnoVVtg79Mmeg3mlr5jhOehVW2Dv0yZ6DeaWvmOE56FVbYO/TJnoN5pa+Y4TnoVVtg79Mmeg3mlr5jhOehVW2Dv0yZ6DeaWvmOE56FVbYO/TJnoN5pa+Y4TnoVVtg79Mmeg3mlr5jhOehVW2Dv0yZ6DeaWvmOE56FVbYO/TJnoN5pa+ZbwRhsTvezIyxuY1ryJMTwg8uAIMb3cbDpstJQceZJCpGfussUnz03nZ6gWpuXUAQBAEAQBAEAQBAEAQBAEAQBAEBRj+lP+xj9eVAcrNWRx1lYHuDSahjm3zXHwOmFxrFwR6CrdCcVHizn4mnKU7pEt9YOdZtU+ZDUr5NTpZJmE4CbZVnpcANpWHVgu8yqFRu1i/FWUTRd9TG7xNdf8s5UEsQ3wjwLUMKoq8+J5NungtaN7Gj79mgJGEOcpXE6lS1oRsvkUHYXgJuZmk6yVOpwXJoqulUbu0zzfWDnWbVnMhqYyanSxvrBzrNqZkNRk1OljfWDnWbUzIajJqdLG+sHOs2pmQ1GTU6WN9YOdZtTMhqMmp0sb6wc6zamZDUZNTpY31g51m1MyGoyanSxvrBzrNqZkNRk1OljfWDnWbUzIajJqdLG+sHOs2pmQ1GTU6WN9YOdZtTMhqMmp0sb6wc6zamZDUZNTpY31g51m1MyGoyanSxvrBzrNqZkNRk1OljfWDnWbUzIajJqdLLm5idr6uZzDjDIQi40Xyk5tfXnG1VcRJNqxdwkZRTurG9pPnpvOz1Aq5bLqAIAgCAIAgCAIAgCAIAgCAIAgCAox/Sn/Yx+vKgMFTuhpmSPjc92MwhsgbFI8NJa14BLGkXxXtNvGFsot8kaucVwbIcJqXlS9RN7CbEtDGZDVeI4TUvKl6ib2E2JaDMhqvEcJqXlS9RN7CbEtBmQ1Xiet3SUxNgZSdQp5j/AKaOMlzRlTi+CZJ26CAC5ywGs084/wBNYSb5GW0uLIDdLTHMDL1E3drOxLQ1VSD4Jom7dBAM5E4Hjpp+7WqVzZtLiyHCal5UvUTewttiWhrmQ1XiOE1Lypeom9hNiWgzIarxHCal5UvUTewmxLQZkNV4jhNS8qXqJvYTYloMyGq8RwmpeVL1E3sJsS0GZDVeI4TUvKl6ib2E2JaDMhqvEcJqXlS9RN7CbEtBmQ1XiOE1Lypeom9hNiWgzIarxHCal5UvUTewmxLQZkNV4jhNS8qXqJvYTYloMyGq8RwmpeVL1E3sJsS0GZDVeI4TUvKl6ib2E2JaDMhqvEcJqXlS9RN7CbEtBmQ1XiWcHYXhnc5sbnFzQHODmPjIDiQDZ7RcXadGpYaa5myknyZKk+em87PUCwZLqAIAgCAIAgCAIAgCAIAgCAIAgCAox/Sn/Yx+vKgOabIBV1tyPpLOPyKlV3D+6czF/uGfKt5Q2qcrEmOBNgQT4ijaXFmVFt2ReiomgXkka0ari+1V5V78IK5ajhbK9R2JnCUbfBiAJ16/1KxlOXGozbPjH9NJAQF/hSyADzjN+gTNjHhBBUJz/VVdvXgg7CMMeaPFJ5RP/ZKKnOfGbDrU6fCmvqUZqzHPhPB8VxYehTxhGPIqzqSn7zMWVbyhtWxoMq3lDagGVbyhtQDKt5Q2oBlW8obUAyreUNqAZVvKG1AMq3lDagGVbyhtQDKt5Q2oBlW8obUAyreUNqAZVvKG1AZdzzgayaxB+Lw/zZ1UxPNHQwfJm6pPnpvOz1AqxcLqAIAgCAIAgCAIAgCAIAgCAIAgCAox/Sn/AGMfryoCrXnB+UOW+CZTNjZTJ4+gWvjZ9FvRZAV74J8h/CQzxF8E+Q/hIBfBPkP4KGBfBPkP4SAXwT5D+CgF8E+Q/hIZ4i+CfIfwkHEXwT5D+Eg4i+CfIfwkHEXwT5D+Eg4i+CfIfwkHEXwT5D+Eg4i+CfIfwkHEXwT5D+Eg4i+CfIfwkHEXwT5D+Eg4i+CfIfwkHEXwT5D+Eg4i+CfIfwkHEXwT5D+Eg4mwwUaTwvg2Q4sfI4njtjYnp0+NDBOk+em87PUCAuoAgCAIAgCAIAgCAIAgCAIAgCAICjH9Kf8AYx+vKgOaawGrrcw+ks4vIqVXcP7pzMX+4WMmNQ2KcrDJjUNiAuU+Ci7OWho8Yz7FDOtGPLiWKeGnLi+CM/xeL5LQ92uw/PQPQtNmpU58ES7dKl7vFlOonL9IAGoCw/3U0KUY8ivUrTnzMGTGobFuRDJjUNiAZMahsQDJjUNiAZMahsQDJjUNiAZMahsQDJjUNiAZMahsQDJjUNiAZMahsQDJjUNiAZMahsQDJjUNiAZMahsQGXc80CtmsLfF4f5s6qYnmjoYPkzc0nz03nZ6gVYuF1AEAQBAEAQBAEAQBAEAQBAEBCaZrGlz3BrWi7nONg0DSSToWG0uLMNpK7NJTbsqB8mI2objE2F2ua0nUHOAb9+dRqvTbtcrxxlGTspGwj+lP+xj9eVSlkr1W5ymkkfI5rw55DpC2aWMOIY1gJax4F8VjRfxBZUmuTNXCL4tGPgtS6pu0T94s7ctTGXDpXgSZuZpgbjLg6xUzg/zEcpPmzKhFcUiT9z0BFiagjUaqoI/mLCbXIy0nwZj4LUuqbtE/eLO3LU1y4dK8BwWpdU3aJ+8TblqMuHSvAcFqXVN2ifvE25ajLh0rwHBal1Tdon7xNuWoy4dK8BwWpdU3aJ+8TblqMuHSvAcFqXVN2ifvE25ajLh0rwHBal1Tdon7xNuWoy4dK8BwWpdU3aJ+8TblqMuHSvAcFqXVN2ifvE25ajLh0rwHBal1Tdon7xNuWoy4dK8BwWpdU3aJ+8TblqMuHSvAcFqXVN2ifvE25ajLh0rwHBal1Tdon7xNuWoy4dK8BwWpdU3aJ+8TblqMuHSvAcFqXVN2ifvE25ajLh0rwHBal1Tdon7xNuWoy4dK8BwWpdU3aJ+8TblqMuHSvAt4NwNBA5zo2uDngNcXSPkJDSS0f3jjYXc7RrWG2+ZsoqPJEqT56bzs9QLBkuoAgCAIAgCAIAgCAIAgNfh3CBghLgLuJDW30XN859AKpY/FPD0dtc+SNJy2UcgzDtSHY2VJ8RAxT4rW/Jebj2lilLa2/KxDtyO2wdVZWJj7WxhcjUdBG0L1WGrZ1KNTVFiLurnBf2lboYZIhTxS4zmygzBoOLZod4JdoJDsXMOMeJRYipGS2UzldoYiEo5cXxvxPnaqnKPqW4ndHC90cbpDlfg8cXhgjHcwvuA7jNnDxlXqNWLSjfid3CYqEoxg3+qwmo45KysL2hxFQxrb57D4HTGw1C5J9JXToQi48Ua4mpKM7Jkt6oOaZsU+XDQr51TqY3qg5pmxMuGgzqnUxvVBzTNiZcNBnVOpjeqDmmbEy4aDOqdTG9UHNM2Jlw0GdU6mN6oOaZsTLhoM6p1Mb1Qc0zYmXDQZ1TqY3qg5pmxMuGgzqnUxvVBzTNiZcNBnVOpjeqDmmbEy4aDOqdTG9UHNM2Jlw0GdU6mN6oOaZsTLhoM6p1Mb1Qc0zYmXDQZ1TqY3qg5pmxMuGgzqnUxvVBzTNiZcNBnVOpjeqDmmbEy4aDOqdTG9UHNM2Jlw0GdU6mN6oOaZsTLhoM6p1Mb1Qc0zYmXDQZ1TqY3qg5pmxMuGgzqnUy5uYgayrmawYoyEJsNF8pOL215hsVXERSasXcJKUk7u5tnVAjdUvIvi4ptrtGMypV6qpU5VH3K5absrnKy4eqXOxsoRqAAxR4rcfpXk5dpYqUtrbt8rWK+3I6vc/hEzxYzh4TTiutoOYG+wr0XZ2LeJpbUuadmTQltIjuh3QQUbA6Ukl1xGxou99tNr5rC4uTrGsK3UqRguJHXxEKKvI02Bt39NPKI3NfE5xswusWuJ0NuDmJ2KOOIjJ25EFLH06ktm1jrlYLwQBAEAQBAePdYE6hdYbsrg+eYQwnLMbuccW9wwfJbqzcZ8a8ViMZVxDvJ8NO5etSrKTZTVY1LVNhKaMEMkcAQWgE3aLjSBxHPfMrWHxtag/0y4ad3/r6Gdp24M+d4ts2rNsXeR5+1uAWQWsGUsks0ccV8o5wxCP4SM+P4rWv6FmKbdkb04ynNRjzPrGF8F07JnyPr305ncHlmPA1pLY447tysZd8mNt8+ldiNSUVZM9HKjCbvJFSOlpXENbhh5JIDQJKQkkmwAAhzm62z56mu7UtPMsVuCIobZXCc0eNfFx3UrMa1r2xoRfSNqZ89Ru1LTzK7KakJAGGHEk2AElISSdAAyOcpnz1G7UtPM2Em5otBJrqqwBJzU+YDT/wEzp6jdqWnmaYOpj/7hXdnb7oqXtij/IvX0LHst9HrxPfi31hXdnZ7ontij/IvX0Hst9HrxHxb6wruzs90T2xR/kXr6D2W+j14j4t9YV3Z2e6J7Yo/yL19B7LfR68R8W+sK7s7PdE9sUf5F6+g9lvo9eI+LfWFd2dnuie2KP8AIvX0Hst9HrxHxb6wruzs90T2xR/kXr6D2W+j14j4t9YV3Z2e6J7Yo/yL19B7LfR68R8W+sK7s7PdE9sUf5F6+g9lvo9eI+LfWFd2dnuie2KP8i9fQey30evEfFvrCu7Oz3RPbFH+RevoPZb6PXiZKaGnke1jcIVuM42beGNoJsTa7qUAaDpW9LtSnVlswnd+vgaz7O2FtShw9fE2FVgFsTcaTCNQxozFz/gzWi+jOYLK1nz1Id2paeZRyNH9cu62j7lM+eo3alp5lyTAsbYxK7CU4jIBEhNKGEOtinGMFrG4t50z56jdqWnmU8jR/XLuto+5TPnqN2paeZvMBYJZE50zaiSfKsY0OeYy3FaXOaW5JjQb5Q58/EtJTcuZJCnGHuo53Dte900rQS1uNiuaDbGxRi3OvRoXke0cbVqVZU07RTtbXW/qxFOTbsapcwjMseE3wAubI5oHhEX8E+dugnQFYw1WtCSVJtN93d9VyMOpsLabOd3W7ofhsjH4hZiMxbY18Y3uXWt4P38S9JOo52cuZysViM6SdrWNGD/2Mx9C0Kx9f3L7toqt+ScwxSEEtaXY7X2zkNdYZ7Z7WV+nXU3bkzvYfGxrPZaszqlOXQgCAIAgKmFazIwufa5A8EaySAPvKr4uvkUZVNP78Eaydlc+duNz+2YeheIbu7lU8QEJmEtIBxSRYHTbxraDSkm1c1km00nY4uaMtcWnS0kH0L0sJKcVJd5w5RcW0+4gtjB615BBBIINwRmIIzggjQUF7cT61Uue6WnMotIaO8otoeXR4w23Xewl+/4HbxDk6cNrn3/MxYTHgN+2g/qI1Zq+4yCh+4i9uhHx2D/l5/5tOq+G5st4z3UUcKAZI/8AyZ/MarFX3GU6P7kfmdfVRlzHNGlzSB6RZc47Bws+DKiIsY5kd3NJFpDbwMUHSz/GPvXmof4frydlJff8HWqdr0qau4v7fkoOnkBtkx84I/l8ZeGcnRcqjLs+SxW6uS2uXw4q/wA/sWY42Lw+8W/Txfx4cPXEufBJ+QzrD7K6f9NYnqj9/wAFD2/Q6X9vyPgk/IZ1h9lP6axPVH7/AIHt+h0v7fkpmeQG2THyxH8vjL8Tk6Llcx9nyWK3XaW1y+HK/wA+XwL6xsXh94t+nn8dPXEufBJ+QzrD7K6f9NYnqj9/wUPb9Dpf2/I+CT8hnWH2U/prE9Ufv+B7fodL+35KlTNIzHvGPAGM6z+K183grmYzASwlRU6kldq/D4tr4aF/C42OJpupBcE7cfTLfwSfkM/zn2V0/wCmsT1R+/4KHt+h0v7fkx1EUzGlxYywzmz8/qqOr/h/EUoSnKSsk3393HQ3p9t0ak1BRd20u7v+pCDKvcWhjbtAJu/NZxcB/D/hKqYHsupjFJ05Lhbnfv8Alcs4ztCGFtmJ8b8vh4G0wHg6d8zX4rA2KWz/AAyT83jeCMXP8sauNdTCdkVcNiFOck7X5X718inV7Rp4ijaKfH+z+Zut1nzUf/MR/mV36Xvo5OI/bZRAGpdE5JWt/wCkUXmovXiXPh+4dWr+y/kWQBqXQOUbLcw4NoYTxCIHYFyqjtd/M7MPdXyOMrakyyOeQAXG9hoC8LWrOtUdRq1yu3d3MKiMGvw6W5BwJte2L4yDe33K3gVLOTSK2Laymmcqu8ckIDe7imj4bG/GaMS7gCbF5xSMUbb+YKagrzRbwMVKsm3y+59Zjwy3+JpHmz/sugegLkNbG7Q4eY5j96AsIAgNRXYVNy1nFmLv2QHP4Uqs3heEXZs54ta5fauKjSpbDV3K/wD9I6krKxpl5QrhAePJsbC54gTYH0rKtfiYd7cDjKxrxI7HFnXJd6c+bxL0dFwcFscjiVFJTe1zMKlNDLTVDo3tew2c0hzTYGxGg2IIRNrijMZOLTXM+nYJNRhCKKpbLFE9jXwyh8LpWvOM1we3FlZi5gM2fT4l1cNXezc7lL/uaSlLg0Xn7nKtxaH1UBaJI3uDaZ7XEMka/FBNQQL4tr2OlWJV3JWJIYWMZJ3L2HMDzTSxyRTRxljJIyJInShwe6N1xiyMtbJ+PSo4VHB8CWrSVRWZQk3OVbwA6qp8XGaXYtM8OIa4OIBNQQCbabFSSryasRQwsYyTudUoC0aPD/z0X2cvrQqxhveKmM9xfP8AJyEvyv8A9Tf6lq8xV/1v6r/gjs0v9J+j82dZT0D38VhrP6DjXr51oxPOU8POfwRZtDF/jdtt+g/NRf8AUqfBE3/Ro/FnHVcuNIXaL1TfR8ZavKOOz21b4r/gjv7e12W5fB+bN+1pJsBc6gvaN25nlEm+CL0ODTa7yGj7/wBgoJV1yjxLMMK7Xm7I5bdLiY8+JoEW05M5868d29tb3Da6V5s9N2TsbvLY5XfkjfTVDn53G/i4h6F7eMIx5Hkp1JT4yZQwt8w/zfqFWx/+Vq/7ZeTJsH/mKf8AuXmVcFfPSfZx+tIuB/hj3av/AI/3Oz/iDnT+v9jptzmib7b/AEYl2q/vspYb9peu8zYewc+eINZI2NzZGva5zDI3wToLQ9pN/OtIy2XclnBTi4s1QwDW9Kpuyye8qbeZaFXc46lqXAL/AIDDTNmaHwiACR0Zc1xhLDcxh4IBxdGNmvxqFSs7lmUFKOyVd4a3pVN2WT3lTbzLQrbnHUvNd8ComNeRIWNbHcDEEjraiTijSbXObWudjMUqFN1Gr/DVsstqETiXm5JsBc5gNA8QuvFN3d0rFY8WAaXdKBis8IXBNm8ZB4/uXS7NvtS4cNSjjbbK48Tn11znBAXsCU731EYYDcPa4kfwgEEuOof+FvTTclYmw8JSqx2dUfT10z0p4gLNNXSM0G41HOP9kBu6auY9t7gHjBOj90BqK6gcwkgXbxHV4igNTXUuOBbSNGo+Jc3tHAvExTi/1L73NJw2jVTQOZ8oWvo415rEYWrh7ZitcgcWuZGNhcQBpKipU5VZqEFdswlfgeOaQbEG+rjWJQlGWxJWeneYsVMMbm5ZQ2Rlsa1nMdmuL3BB15zmK9HgcFUhQ/Vwbd7FfE4OdS0o89CtgrclIX3ns1g0tDrud6RmAV2nh3f9RFQ7Ok5XqcjK/cUcbNOMXxsu4bDY/cs7rx5m77Md+EuHyOqwOZ6aFsUb4MVvGYXlziTcuJy2kkq1CKirI6VKlGlBQiXd9KvlwdS/vlsSDfSr5cHUv75AN9KvlwdS/vkA30q+XB1L++QFHCElXK5rstA0tDh8w8ghxaT/AMccgLeE3B3RHUpKorM590zh4Bliy/wgWIaQL/CQWuyWPjWtY2xs+sLztSNR9q5my7XXG3D3UdaCgsBl37n8+bN2XV/SoOzye8r0uc9EcXd11PxMeSrekU/Zn+8LbeZmm5w1fr6GnfK62IZYst8IGfFsL/CQQclj41rWNsb0rzE41H2tmbLtdcbO3urvO7FQXZ+Vfufz5s3TBXDRUwDzU8g/6hemdeT5pHEWFiuTYeK46amA+enkP/Uoq7XJIPCxfNvxNNhCVzMuJpYi8s8HFbkgRk7AYrnuJN757ry/bUalXFQkot8FyT1Z3OzFClQlG/e+fyRtxFW9Ip+zP94Xqd5kcHc4asrYRZViJxfPAWgXeBTvaS0EXs4zkNzcdjZV8XWnKhONucZeTJsPhYRqwlfk15mKjkkfK/ITQizGY+MwzX8KS1sWRmLx6b3uNFs/H7BzKMal42vbmvmdLtaEKzhx5X5fQ3WDp6uIOGVgJc7HJyDx/C1tgMvqYF2pScndnPpwUI7KLe+lXy4Opf3y1NxvpV8uDqX98gG+lXy4Opf3yAb6VfLg6l/fICrhCaomZiyPhtfG8GJzTcX0Eym2nUVUxuFWJpOHJ818zWUdpWNNNSvYLkZtYzry2IwFehHamuGpXcGuZhVRceCNTmd0dO9k5xwQCBiHiIAGYHz32r0OGpSpU9iSs16v8fSOVjISjVe138jVqwVQgJwzOY4OY4tcNBBsQibXFGYycXeLsz6lg+Yvhje4WLmNc4aiWgldSDvFNnpqUnKEZPvSLC2JCUcZcbAEnUEBt6bBLcXw9PiOjxIDaICrPg+N2ltjrGb/AGQGvqMB3GZwI1OH6rScIzWzJXQauU96Hs0Rjztsb/qtKWHpUv24pfJGEkuRiewjSCPOLKYyQQHqAIAgCAIAgCAIBdAEAQC6AIAgF0AQBALoAgCAIAgCAIDwhYaTVmDGyBgNw0A+ZQ08LRpy2oQSfyMKKRKWJrhZzQ4anAEbCpmk+YlFSVmjncLbkmSPxonCO+luLdnnFrYvmVeeHTd1wOfX7PjN7UHbyMuDNysLGuEn945wsc2KGi9/Bz3BuBn8SzDDxS48TajgKcE1Pjf1wM9JuHiDsbEleL3DXEYnpsBf0rKw0E7mY9nUYu7uzqIsESHTZv3n7lOXi5Dgdg+US77h+6AvxRNaLNAHmQE0AQBAEAQBAYX0sZ0sbsCAwuwZEf4beYlAYXYGZxOcNh/RAYnYF1P2t/3QGN2Bn8Tm/eP0QGN2CZf8J9P7oCBwbLyPvH7oCBoZeQfzQEDSych3+UoDwwP5DthQETG7knYgPMU6igPEAQBAEAQCyA9xDqOxASELuS7YUB6KZ/Id/lKAkKOTkO2ICYwfLyDtA/VATGC5eSB6QgMgwPJrbtP7IDI3AruN49AugMjcCt43n0CyAzNwREOUfOf2QGZlBEP4B6c/5oDOyMDQAPMLICSAIAgCAID/2Q=="/>
          <p:cNvSpPr>
            <a:spLocks noChangeAspect="1" noChangeArrowheads="1"/>
          </p:cNvSpPr>
          <p:nvPr/>
        </p:nvSpPr>
        <p:spPr bwMode="auto">
          <a:xfrm>
            <a:off x="0" y="-969963"/>
            <a:ext cx="30099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484" name="AutoShape 4" descr="data:image/jpeg;base64,/9j/4AAQSkZJRgABAQAAAQABAAD/2wCEAAkGBxESEBUUExIUFhUVFBgUEBUWFxwUFBEYFxQXGBYSFxgYHiggGBslGxQXITEhJTUrLi4uFx8zOD8tNygtLisBCgoKDg0OGxAQGzckICQuLCw0LzczNDc0LCwsLywsLCwvLCwvLCwsLCwsLywsLCwsLDQsLCwtLCwsLDQsLCwsLP/AABEIAKABPAMBEQACEQEDEQH/xAAbAAEAAgMBAQAAAAAAAAAAAAAAAgQDBQYBB//EAFEQAAEDAgAHCggMAwYFBQAAAAEAAgMEEQUSEyExUZEGFRZBUlNUk5TTImFkcYGy0tQUJDIzNFVzoaOxwdFCs7QHI2KSw+FDdMTw8SVFcoKE/8QAGgEBAAIDAQAAAAAAAAAAAAAAAAMEAQIFBv/EADsRAAIBAgMFBQcDAgUFAAAAAAABAgMRBBNREhQhMVIFQZGx8BUyYXGBodEiM1MWwQY0NXKyIySC4fH/2gAMAwEAAhEDEQA/APuKAIAgCAIAgCAIAgCAIAgCA1c1HFJVOykbH2hjxcdoda75b2uM2gbEBm3mpejw9W39kA3mpejw9W39kA3mpejw9W39kA3mpejw9W39kBjnwZRsaXPhp2tGlzmMaBc2FyRrKw2lxZtCEpvZirv4EabB9DILxxUzwDYlrGOAOm1wNOcbUUk+RmpSnTdppp/FWM281L0eHq2/ssmg3mpejw9W39kA3mpejw9W39kA3mpejw9W39kBiwPTsjfUNYxrG5Zps0Bo+jw57BAbNAEAQBAEAQBAEAQBAEAQBAEAQBAEAQBAEAQBAEAQBAEAQBAUY/pT/sY/XlQF5AEAQEJpA1pcdDQXHxAC5WG7K5tGLlJRXNnzvdxuyoaigmiimxpHYmK3Ee29pWOOctA0AqjiMRTnTcYvier7H7GxmHxkKtWFoq/eu+LXcyh/Zruqo6SkfHPLiPM7ngYj3eCY4wDdrSNLTsWmErwpwak+8tdv9lYrF4mM6MbpRS5pcbvV/E+nYPrY54myxnGY8XYbEXHmOcLoRkpK6PG16M6FR06is1zLC2IggCAoYP8Anaj7Zv8ATwoC+gCAIAgCAIAgCAIAgCAIAgCAIAgCAIAgCAIAgCAIAgCAIAgKMf0p/wBjH68qAvIAgCAxzxB7HNOhzS0202IsVhq6sbQm4SUl3cT5luy3B0lLQyzRmXHZiYuM4EeFIxpuA0cTiufXwsIU3JHsuyu3sVisXCjUtZ35LRN6/Apf2e7jaatpXyzGTGbM5gxHACwYx3GDnu4rTDYeFSF5aljtztnEYLEKnStZxT4r4ta/A+p4KweynhZCy+KwYrcY3NvGQulCChFRR4rE4iWIqyqz5strYgCAIChg/wCdqPtm/wBPCgL6AIAgCAIAgCAIAgCAIAgCAIAgCAIAgCAIAgCAoVNXLlcnFHG6zA9xfIY/lOcABixuv8k6kBHLVfMwdof3CAZar5mDtD+4QDLVfMwdof3CAZar5mDtD+4QDLVfMwdof3CAlRRTZV75WxtuxjGhjzJ8lzySbsbb5Q1oC+gCAIAgMFbRxzRmOVgex1sZrs4NiCL+kArEoqSsySjWnRmp03ZrvIYOwbDTtLIY2xtLsYhosCSAL7ANixGEYK0VY3r4mrXltVZOT5cdC0tiAIAgCA1hjqGSSmNkT2yODwXSujItGxlrCN3Ive/GgJZar5mDtD+4QDLVfMwdof3CAZar5mDtD+4QDLVfMwdof3CAZar5mDtD+4QGWgqZHl7ZGMY5hA8B5kBBaDe5Y2x8VkBcQBAEAQBAEAQBAEAQBAEAQBAEAQFGP6U/7GP15UBp6rdDUieaOKmhc2GRseM+odG5xMMUpOK2BwA/vQNPEpYUXNXRBUxEYOzI7/13RKbtcnuy33aRHvkNGN/67olN2uT3ZN2kN8hoxv8A13RKbtcnuybtIb5DRlinwlhF+ijprazVyAf0udRzp7PNk1Ort8kzyowtXM001ITqFXIT/S5khSlLkYqV4Q58zynwphF/yaOmtrNXIB/SrM6ezzYp1tvkmSqMKVzNNNSX1CrkJ/pcyxClKXIzUrQhzZX3/ruiU3a5PdlJu0iHfIaMb/13RKbtcnuybtIb5DRjf+u6JTdrk92TdpDfIaMb/wBd0Sm7XJ7sm7SG+Q0Y3/ruiU3a5Pdk3aQ3yGjG/wDXdEpu1ye7Ju0hvkNGN/67olN2uT3ZN2kN8hoxv/XdEpu1ye7Ju0hvkNGN/wCu6JTdrk92TdpDfIaMb/13RKbtcnuybtIb5DRjf+u6JTdrk92TdpDfIaMb/wBd0Sm7XJ7sm7SG+Q0Y3/ruiU3a5Pdk3aQ3yGjLuAsMzTSyRywxxljGPaY5XTBwe6RtjjRMxbZPx6VFOm4cyalVVRXRepPnpvOz1AtCUuoAgCAIAgCAIAgCAIAgCAIAgCAICjH9Kf8AYx+vKgObmZIyqqyYZiHzsfG5rC5rm/BKdhII/wATHD0K1RqxjGzKOIoznO8USyz+YqOqcpc+GpDu1XQkyVxOeGcePJOP5BYeIgZWFqN8eBehqYmC+QqXu8cLvyIsoJVpS4Xsi1DDxgr2uyE+FpXm2RnaPFE77yBdbRdKPHmzSarz4ckSgnibnMNS8/YvA2EfmtZV5S4LgbQw0YcXxZGowxK7MIKho8UTr7VmGUubua1M+XBKy+ZTy7+YqOqcp8+GpX3aroeZZ/MVHVOTPhqN2q6DLP5io6pyZ8NRu1XQZZ/MVHVOTPhqN2q6DLP5io6pyZ8NRu1XQZZ/MVHVOTPhqN2q6DLP5io6pyZ8NRu1XQZZ/MVHVOTPhqN2q6DLP5io6pyZ8NRu1XQZZ/MVHVOTPhqN2q6DLP5io6pyZ8NRu1XQZZ/MVHVOTPhqN2q6DLP5io6pyZ8NRu1XQZZ/MVHVOTPhqN2q6Fvc4x5qZXmORjTDE0F7SzGIfMSBfUHN2qtWmpNWLeGpygntG4pPnpvOz1AoSyXUAQBAEAQBAEAQBAEAQBAEAQBAEBRj+lP+xj9eVAUKrdK1sskTaeeQxODHuZkg3GMbJLDHlaT4MjeJbxpykrpEU60IO0mQ4TnoVVtg79bZM9DXeaWvmOE56FVbYO/TJnoN5pa+Y4TnoVVtg79Mmeg3mlr5k4t0L3GzaGqPpg/PLrWVOUeZvGtCbtFk5sPSN+VQ1I/+1N+WXWIwlLkZnUjD3mYeE56FVbYO/W+TPQj3mlr5jhOehVW2Dv0yZ6DeaWvmOE56FVbYO/TJnoN5pa+Y4TnoVVtg79Mmeg3mlr5jhOehVW2Dv0yZ6DeaWvmOE56FVbYO/TJnoN5pa+Y4TnoVVtg79Mmeg3mlr5jhOehVW2Dv0yZ6DeaWvmOE56FVbYO/TJnoN5pa+Y4TnoVVtg79Mmeg3mlr5jhOehVW2Dv0yZ6DeaWvmOE56FVbYO/TJnoN5pa+Y4TnoVVtg79Mmeg3mlr5jhOehVW2Dv0yZ6DeaWvmOE56FVbYO/TJnoN5pa+ZbwRhsTvezIyxuY1ryJMTwg8uAIMb3cbDpstJQceZJCpGfussUnz03nZ6gWpuXUAQBAEAQBAEAQBAEAQBAEAQBAEBRj+lP+xj9eVAcrNWRx1lYHuDSahjm3zXHwOmFxrFwR6CrdCcVHizn4mnKU7pEt9YOdZtU+ZDUr5NTpZJmE4CbZVnpcANpWHVgu8yqFRu1i/FWUTRd9TG7xNdf8s5UEsQ3wjwLUMKoq8+J5NungtaN7Gj79mgJGEOcpXE6lS1oRsvkUHYXgJuZmk6yVOpwXJoqulUbu0zzfWDnWbVnMhqYyanSxvrBzrNqZkNRk1OljfWDnWbUzIajJqdLG+sHOs2pmQ1GTU6WN9YOdZtTMhqMmp0sb6wc6zamZDUZNTpY31g51m1MyGoyanSxvrBzrNqZkNRk1OljfWDnWbUzIajJqdLG+sHOs2pmQ1GTU6WN9YOdZtTMhqMmp0sb6wc6zamZDUZNTpY31g51m1MyGoyanSxvrBzrNqZkNRk1OljfWDnWbUzIajJqdLLm5idr6uZzDjDIQi40Xyk5tfXnG1VcRJNqxdwkZRTurG9pPnpvOz1Aq5bLqAIAgCAIAgCAIAgCAIAgCAIAgCAox/Sn/Yx+vKgMFTuhpmSPjc92MwhsgbFI8NJa14BLGkXxXtNvGFsot8kaucVwbIcJqXlS9RN7CbEtDGZDVeI4TUvKl6ib2E2JaDMhqvEcJqXlS9RN7CbEtBmQ1Xiet3SUxNgZSdQp5j/AKaOMlzRlTi+CZJ26CAC5ywGs084/wBNYSb5GW0uLIDdLTHMDL1E3drOxLQ1VSD4Jom7dBAM5E4Hjpp+7WqVzZtLiyHCal5UvUTewttiWhrmQ1XiOE1Lypeom9hNiWgzIarxHCal5UvUTewmxLQZkNV4jhNS8qXqJvYTYloMyGq8RwmpeVL1E3sJsS0GZDVeI4TUvKl6ib2E2JaDMhqvEcJqXlS9RN7CbEtBmQ1XiOE1Lypeom9hNiWgzIarxHCal5UvUTewmxLQZkNV4jhNS8qXqJvYTYloMyGq8RwmpeVL1E3sJsS0GZDVeI4TUvKl6ib2E2JaDMhqvEcJqXlS9RN7CbEtBmQ1XiWcHYXhnc5sbnFzQHODmPjIDiQDZ7RcXadGpYaa5myknyZKk+em87PUCwZLqAIAgCAIAgCAIAgCAIAgCAIAgCAox/Sn/Yx+vKgOabIBV1tyPpLOPyKlV3D+6czF/uGfKt5Q2qcrEmOBNgQT4ijaXFmVFt2ReiomgXkka0ari+1V5V78IK5ajhbK9R2JnCUbfBiAJ16/1KxlOXGozbPjH9NJAQF/hSyADzjN+gTNjHhBBUJz/VVdvXgg7CMMeaPFJ5RP/ZKKnOfGbDrU6fCmvqUZqzHPhPB8VxYehTxhGPIqzqSn7zMWVbyhtWxoMq3lDagGVbyhtQDKt5Q2oBlW8obUAyreUNqAZVvKG1AMq3lDagGVbyhtQDKt5Q2oBlW8obUAyreUNqAZVvKG1AZdzzgayaxB+Lw/zZ1UxPNHQwfJm6pPnpvOz1AqxcLqAIAgCAIAgCAIAgCAIAgCAIAgCAox/Sn/AGMfryoCrXnB+UOW+CZTNjZTJ4+gWvjZ9FvRZAV74J8h/CQzxF8E+Q/hIBfBPkP4KGBfBPkP4SAXwT5D+CgF8E+Q/hIZ4i+CfIfwkHEXwT5D+Eg4i+CfIfwkHEXwT5D+Eg4i+CfIfwkHEXwT5D+Eg4i+CfIfwkHEXwT5D+Eg4i+CfIfwkHEXwT5D+Eg4i+CfIfwkHEXwT5D+Eg4i+CfIfwkHEXwT5D+Eg4mwwUaTwvg2Q4sfI4njtjYnp0+NDBOk+em87PUCAuoAgCAIAgCAIAgCAIAgCAIAgCAICjH9Kf8AYx+vKgOaawGrrcw+ks4vIqVXcP7pzMX+4WMmNQ2KcrDJjUNiAuU+Ci7OWho8Yz7FDOtGPLiWKeGnLi+CM/xeL5LQ92uw/PQPQtNmpU58ES7dKl7vFlOonL9IAGoCw/3U0KUY8ivUrTnzMGTGobFuRDJjUNiAZMahsQDJjUNiAZMahsQDJjUNiAZMahsQDJjUNiAZMahsQDJjUNiAZMahsQDJjUNiAZMahsQDJjUNiAZMahsQGXc80CtmsLfF4f5s6qYnmjoYPkzc0nz03nZ6gVYuF1AEAQBAEAQBAEAQBAEAQBAEBCaZrGlz3BrWi7nONg0DSSToWG0uLMNpK7NJTbsqB8mI2objE2F2ua0nUHOAb9+dRqvTbtcrxxlGTspGwj+lP+xj9eVSlkr1W5ymkkfI5rw55DpC2aWMOIY1gJax4F8VjRfxBZUmuTNXCL4tGPgtS6pu0T94s7ctTGXDpXgSZuZpgbjLg6xUzg/zEcpPmzKhFcUiT9z0BFiagjUaqoI/mLCbXIy0nwZj4LUuqbtE/eLO3LU1y4dK8BwWpdU3aJ+8TblqMuHSvAcFqXVN2ifvE25ajLh0rwHBal1Tdon7xNuWoy4dK8BwWpdU3aJ+8TblqMuHSvAcFqXVN2ifvE25ajLh0rwHBal1Tdon7xNuWoy4dK8BwWpdU3aJ+8TblqMuHSvAcFqXVN2ifvE25ajLh0rwHBal1Tdon7xNuWoy4dK8BwWpdU3aJ+8TblqMuHSvAcFqXVN2ifvE25ajLh0rwHBal1Tdon7xNuWoy4dK8BwWpdU3aJ+8TblqMuHSvAcFqXVN2ifvE25ajLh0rwHBal1Tdon7xNuWoy4dK8BwWpdU3aJ+8TblqMuHSvAt4NwNBA5zo2uDngNcXSPkJDSS0f3jjYXc7RrWG2+ZsoqPJEqT56bzs9QLBkuoAgCAIAgCAIAgCAIAgNfh3CBghLgLuJDW30XN859AKpY/FPD0dtc+SNJy2UcgzDtSHY2VJ8RAxT4rW/Jebj2lilLa2/KxDtyO2wdVZWJj7WxhcjUdBG0L1WGrZ1KNTVFiLurnBf2lboYZIhTxS4zmygzBoOLZod4JdoJDsXMOMeJRYipGS2UzldoYiEo5cXxvxPnaqnKPqW4ndHC90cbpDlfg8cXhgjHcwvuA7jNnDxlXqNWLSjfid3CYqEoxg3+qwmo45KysL2hxFQxrb57D4HTGw1C5J9JXToQi48Ua4mpKM7Jkt6oOaZsU+XDQr51TqY3qg5pmxMuGgzqnUxvVBzTNiZcNBnVOpjeqDmmbEy4aDOqdTG9UHNM2Jlw0GdU6mN6oOaZsTLhoM6p1Mb1Qc0zYmXDQZ1TqY3qg5pmxMuGgzqnUxvVBzTNiZcNBnVOpjeqDmmbEy4aDOqdTG9UHNM2Jlw0GdU6mN6oOaZsTLhoM6p1Mb1Qc0zYmXDQZ1TqY3qg5pmxMuGgzqnUxvVBzTNiZcNBnVOpjeqDmmbEy4aDOqdTG9UHNM2Jlw0GdU6mN6oOaZsTLhoM6p1Mb1Qc0zYmXDQZ1TqY3qg5pmxMuGgzqnUy5uYgayrmawYoyEJsNF8pOL215hsVXERSasXcJKUk7u5tnVAjdUvIvi4ptrtGMypV6qpU5VH3K5absrnKy4eqXOxsoRqAAxR4rcfpXk5dpYqUtrbt8rWK+3I6vc/hEzxYzh4TTiutoOYG+wr0XZ2LeJpbUuadmTQltIjuh3QQUbA6Ukl1xGxou99tNr5rC4uTrGsK3UqRguJHXxEKKvI02Bt39NPKI3NfE5xswusWuJ0NuDmJ2KOOIjJ25EFLH06ktm1jrlYLwQBAEAQBAePdYE6hdYbsrg+eYQwnLMbuccW9wwfJbqzcZ8a8ViMZVxDvJ8NO5etSrKTZTVY1LVNhKaMEMkcAQWgE3aLjSBxHPfMrWHxtag/0y4ad3/r6Gdp24M+d4ts2rNsXeR5+1uAWQWsGUsks0ccV8o5wxCP4SM+P4rWv6FmKbdkb04ynNRjzPrGF8F07JnyPr305ncHlmPA1pLY447tysZd8mNt8+ldiNSUVZM9HKjCbvJFSOlpXENbhh5JIDQJKQkkmwAAhzm62z56mu7UtPMsVuCIobZXCc0eNfFx3UrMa1r2xoRfSNqZ89Ru1LTzK7KakJAGGHEk2AElISSdAAyOcpnz1G7UtPM2Em5otBJrqqwBJzU+YDT/wEzp6jdqWnmaYOpj/7hXdnb7oqXtij/IvX0LHst9HrxPfi31hXdnZ7ontij/IvX0Hst9HrxHxb6wruzs90T2xR/kXr6D2W+j14j4t9YV3Z2e6J7Yo/yL19B7LfR68R8W+sK7s7PdE9sUf5F6+g9lvo9eI+LfWFd2dnuie2KP8AIvX0Hst9HrxHxb6wruzs90T2xR/kXr6D2W+j14j4t9YV3Z2e6J7Yo/yL19B7LfR68R8W+sK7s7PdE9sUf5F6+g9lvo9eI+LfWFd2dnuie2KP8i9fQey30evEfFvrCu7Oz3RPbFH+RevoPZb6PXiZKaGnke1jcIVuM42beGNoJsTa7qUAaDpW9LtSnVlswnd+vgaz7O2FtShw9fE2FVgFsTcaTCNQxozFz/gzWi+jOYLK1nz1Id2paeZRyNH9cu62j7lM+eo3alp5lyTAsbYxK7CU4jIBEhNKGEOtinGMFrG4t50z56jdqWnmU8jR/XLuto+5TPnqN2paeZvMBYJZE50zaiSfKsY0OeYy3FaXOaW5JjQb5Q58/EtJTcuZJCnGHuo53Dte900rQS1uNiuaDbGxRi3OvRoXke0cbVqVZU07RTtbXW/qxFOTbsapcwjMseE3wAubI5oHhEX8E+dugnQFYw1WtCSVJtN93d9VyMOpsLabOd3W7ofhsjH4hZiMxbY18Y3uXWt4P38S9JOo52cuZysViM6SdrWNGD/2Mx9C0Kx9f3L7toqt+ScwxSEEtaXY7X2zkNdYZ7Z7WV+nXU3bkzvYfGxrPZaszqlOXQgCAIAgKmFazIwufa5A8EaySAPvKr4uvkUZVNP78Eaydlc+duNz+2YeheIbu7lU8QEJmEtIBxSRYHTbxraDSkm1c1km00nY4uaMtcWnS0kH0L0sJKcVJd5w5RcW0+4gtjB615BBBIINwRmIIzggjQUF7cT61Uue6WnMotIaO8otoeXR4w23Xewl+/4HbxDk6cNrn3/MxYTHgN+2g/qI1Zq+4yCh+4i9uhHx2D/l5/5tOq+G5st4z3UUcKAZI/8AyZ/MarFX3GU6P7kfmdfVRlzHNGlzSB6RZc47Bws+DKiIsY5kd3NJFpDbwMUHSz/GPvXmof4frydlJff8HWqdr0qau4v7fkoOnkBtkx84I/l8ZeGcnRcqjLs+SxW6uS2uXw4q/wA/sWY42Lw+8W/Txfx4cPXEufBJ+QzrD7K6f9NYnqj9/wAFD2/Q6X9vyPgk/IZ1h9lP6axPVH7/AIHt+h0v7fkpmeQG2THyxH8vjL8Tk6Llcx9nyWK3XaW1y+HK/wA+XwL6xsXh94t+nn8dPXEufBJ+QzrD7K6f9NYnqj9/wUPb9Dpf2/I+CT8hnWH2U/prE9Ufv+B7fodL+35KlTNIzHvGPAGM6z+K183grmYzASwlRU6kldq/D4tr4aF/C42OJpupBcE7cfTLfwSfkM/zn2V0/wCmsT1R+/4KHt+h0v7fkx1EUzGlxYywzmz8/qqOr/h/EUoSnKSsk3393HQ3p9t0ak1BRd20u7v+pCDKvcWhjbtAJu/NZxcB/D/hKqYHsupjFJ05Lhbnfv8Alcs4ztCGFtmJ8b8vh4G0wHg6d8zX4rA2KWz/AAyT83jeCMXP8sauNdTCdkVcNiFOck7X5X718inV7Rp4ijaKfH+z+Zut1nzUf/MR/mV36Xvo5OI/bZRAGpdE5JWt/wCkUXmovXiXPh+4dWr+y/kWQBqXQOUbLcw4NoYTxCIHYFyqjtd/M7MPdXyOMrakyyOeQAXG9hoC8LWrOtUdRq1yu3d3MKiMGvw6W5BwJte2L4yDe33K3gVLOTSK2Laymmcqu8ckIDe7imj4bG/GaMS7gCbF5xSMUbb+YKagrzRbwMVKsm3y+59Zjwy3+JpHmz/sugegLkNbG7Q4eY5j96AsIAgNRXYVNy1nFmLv2QHP4Uqs3heEXZs54ta5fauKjSpbDV3K/wD9I6krKxpl5QrhAePJsbC54gTYH0rKtfiYd7cDjKxrxI7HFnXJd6c+bxL0dFwcFscjiVFJTe1zMKlNDLTVDo3tew2c0hzTYGxGg2IIRNrijMZOLTXM+nYJNRhCKKpbLFE9jXwyh8LpWvOM1we3FlZi5gM2fT4l1cNXezc7lL/uaSlLg0Xn7nKtxaH1UBaJI3uDaZ7XEMka/FBNQQL4tr2OlWJV3JWJIYWMZJ3L2HMDzTSxyRTRxljJIyJInShwe6N1xiyMtbJ+PSo4VHB8CWrSVRWZQk3OVbwA6qp8XGaXYtM8OIa4OIBNQQCbabFSSryasRQwsYyTudUoC0aPD/z0X2cvrQqxhveKmM9xfP8AJyEvyv8A9Tf6lq8xV/1v6r/gjs0v9J+j82dZT0D38VhrP6DjXr51oxPOU8POfwRZtDF/jdtt+g/NRf8AUqfBE3/Ro/FnHVcuNIXaL1TfR8ZavKOOz21b4r/gjv7e12W5fB+bN+1pJsBc6gvaN25nlEm+CL0ODTa7yGj7/wBgoJV1yjxLMMK7Xm7I5bdLiY8+JoEW05M5868d29tb3Da6V5s9N2TsbvLY5XfkjfTVDn53G/i4h6F7eMIx5Hkp1JT4yZQwt8w/zfqFWx/+Vq/7ZeTJsH/mKf8AuXmVcFfPSfZx+tIuB/hj3av/AI/3Oz/iDnT+v9jptzmib7b/AEYl2q/vspYb9peu8zYewc+eINZI2NzZGva5zDI3wToLQ9pN/OtIy2XclnBTi4s1QwDW9Kpuyye8qbeZaFXc46lqXAL/AIDDTNmaHwiACR0Zc1xhLDcxh4IBxdGNmvxqFSs7lmUFKOyVd4a3pVN2WT3lTbzLQrbnHUvNd8ComNeRIWNbHcDEEjraiTijSbXObWudjMUqFN1Gr/DVsstqETiXm5JsBc5gNA8QuvFN3d0rFY8WAaXdKBis8IXBNm8ZB4/uXS7NvtS4cNSjjbbK48Tn11znBAXsCU731EYYDcPa4kfwgEEuOof+FvTTclYmw8JSqx2dUfT10z0p4gLNNXSM0G41HOP9kBu6auY9t7gHjBOj90BqK6gcwkgXbxHV4igNTXUuOBbSNGo+Jc3tHAvExTi/1L73NJw2jVTQOZ8oWvo415rEYWrh7ZitcgcWuZGNhcQBpKipU5VZqEFdswlfgeOaQbEG+rjWJQlGWxJWeneYsVMMbm5ZQ2Rlsa1nMdmuL3BB15zmK9HgcFUhQ/Vwbd7FfE4OdS0o89CtgrclIX3ns1g0tDrud6RmAV2nh3f9RFQ7Ok5XqcjK/cUcbNOMXxsu4bDY/cs7rx5m77Md+EuHyOqwOZ6aFsUb4MVvGYXlziTcuJy2kkq1CKirI6VKlGlBQiXd9KvlwdS/vlsSDfSr5cHUv75AN9KvlwdS/vkA30q+XB1L++QFHCElXK5rstA0tDh8w8ghxaT/AMccgLeE3B3RHUpKorM590zh4Bliy/wgWIaQL/CQWuyWPjWtY2xs+sLztSNR9q5my7XXG3D3UdaCgsBl37n8+bN2XV/SoOzye8r0uc9EcXd11PxMeSrekU/Zn+8LbeZmm5w1fr6GnfK62IZYst8IGfFsL/CQQclj41rWNsb0rzE41H2tmbLtdcbO3urvO7FQXZ+Vfufz5s3TBXDRUwDzU8g/6hemdeT5pHEWFiuTYeK46amA+enkP/Uoq7XJIPCxfNvxNNhCVzMuJpYi8s8HFbkgRk7AYrnuJN757ry/bUalXFQkot8FyT1Z3OzFClQlG/e+fyRtxFW9Ip+zP94Xqd5kcHc4asrYRZViJxfPAWgXeBTvaS0EXs4zkNzcdjZV8XWnKhONucZeTJsPhYRqwlfk15mKjkkfK/ITQizGY+MwzX8KS1sWRmLx6b3uNFs/H7BzKMal42vbmvmdLtaEKzhx5X5fQ3WDp6uIOGVgJc7HJyDx/C1tgMvqYF2pScndnPpwUI7KLe+lXy4Opf3y1NxvpV8uDqX98gG+lXy4Opf3yAb6VfLg6l/fICrhCaomZiyPhtfG8GJzTcX0Eym2nUVUxuFWJpOHJ818zWUdpWNNNSvYLkZtYzry2IwFehHamuGpXcGuZhVRceCNTmd0dO9k5xwQCBiHiIAGYHz32r0OGpSpU9iSs16v8fSOVjISjVe138jVqwVQgJwzOY4OY4tcNBBsQibXFGYycXeLsz6lg+Yvhje4WLmNc4aiWgldSDvFNnpqUnKEZPvSLC2JCUcZcbAEnUEBt6bBLcXw9PiOjxIDaICrPg+N2ltjrGb/AGQGvqMB3GZwI1OH6rScIzWzJXQauU96Hs0Rjztsb/qtKWHpUv24pfJGEkuRiewjSCPOLKYyQQHqAIAgCAIAgCAIBdAEAQC6AIAgF0AQBALoAgCAIAgCAIDwhYaTVmDGyBgNw0A+ZQ08LRpy2oQSfyMKKRKWJrhZzQ4anAEbCpmk+YlFSVmjncLbkmSPxonCO+luLdnnFrYvmVeeHTd1wOfX7PjN7UHbyMuDNysLGuEn945wsc2KGi9/Bz3BuBn8SzDDxS48TajgKcE1Pjf1wM9JuHiDsbEleL3DXEYnpsBf0rKw0E7mY9nUYu7uzqIsESHTZv3n7lOXi5Dgdg+US77h+6AvxRNaLNAHmQE0AQBAEAQBAYX0sZ0sbsCAwuwZEf4beYlAYXYGZxOcNh/RAYnYF1P2t/3QGN2Bn8Tm/eP0QGN2CZf8J9P7oCBwbLyPvH7oCBoZeQfzQEDSych3+UoDwwP5DthQETG7knYgPMU6igPEAQBAEAQCyA9xDqOxASELuS7YUB6KZ/Id/lKAkKOTkO2ICYwfLyDtA/VATGC5eSB6QgMgwPJrbtP7IDI3AruN49AugMjcCt43n0CyAzNwREOUfOf2QGZlBEP4B6c/5oDOyMDQAPMLICSAIAgCAID/2Q=="/>
          <p:cNvSpPr>
            <a:spLocks noChangeAspect="1" noChangeArrowheads="1"/>
          </p:cNvSpPr>
          <p:nvPr/>
        </p:nvSpPr>
        <p:spPr bwMode="auto">
          <a:xfrm>
            <a:off x="0" y="-969963"/>
            <a:ext cx="30099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486" name="AutoShape 6" descr="data:image/jpeg;base64,/9j/4AAQSkZJRgABAQAAAQABAAD/2wCEAAkGBxESEBUUExIUFhUVFBgUEBUWFxwUFBEYFxQXGBYSFxgYHiggGBslGxQXITEhJTUrLi4uFx8zOD8tNygtLisBCgoKDg0OGxAQGzckICQuLCw0LzczNDc0LCwsLywsLCwvLCwvLCwsLCwsLywsLCwsLDQsLCwtLCwsLDQsLCwsLP/AABEIAKABPAMBEQACEQEDEQH/xAAbAAEAAgMBAQAAAAAAAAAAAAAAAgQDBQYBB//EAFEQAAEDAgAHCggMAwYFBQAAAAEAAgMEEQUSEyExUZEGFRZBUlNUk5TTImFkcYGy0tQUJDIzNFVzoaOxwdFCs7QHI2KSw+FDdMTw8SVFcoKE/8QAGgEBAAIDAQAAAAAAAAAAAAAAAAMEAQIFBv/EADsRAAIBAgMFBQcDAgUFAAAAAAABAgMRBBNREhQhMVIFQZGx8BUyYXGBodEiM1MWwQY0NXKyIySC4fH/2gAMAwEAAhEDEQA/APuKAIAgCAIAgCAIAgCAIAgCA1c1HFJVOykbH2hjxcdoda75b2uM2gbEBm3mpejw9W39kA3mpejw9W39kA3mpejw9W39kA3mpejw9W39kBjnwZRsaXPhp2tGlzmMaBc2FyRrKw2lxZtCEpvZirv4EabB9DILxxUzwDYlrGOAOm1wNOcbUUk+RmpSnTdppp/FWM281L0eHq2/ssmg3mpejw9W39kA3mpejw9W39kA3mpejw9W39kBiwPTsjfUNYxrG5Zps0Bo+jw57BAbNAEAQBAEAQBAEAQBAEAQBAEAQBAEAQBAEAQBAEAQBAEAQBAUY/pT/sY/XlQF5AEAQEJpA1pcdDQXHxAC5WG7K5tGLlJRXNnzvdxuyoaigmiimxpHYmK3Ee29pWOOctA0AqjiMRTnTcYvier7H7GxmHxkKtWFoq/eu+LXcyh/Zruqo6SkfHPLiPM7ngYj3eCY4wDdrSNLTsWmErwpwak+8tdv9lYrF4mM6MbpRS5pcbvV/E+nYPrY54myxnGY8XYbEXHmOcLoRkpK6PG16M6FR06is1zLC2IggCAoYP8Anaj7Zv8ATwoC+gCAIAgCAIAgCAIAgCAIAgCAIAgCAIAgCAIAgCAIAgCAIAgKMf0p/wBjH68qAvIAgCAxzxB7HNOhzS0202IsVhq6sbQm4SUl3cT5luy3B0lLQyzRmXHZiYuM4EeFIxpuA0cTiufXwsIU3JHsuyu3sVisXCjUtZ35LRN6/Apf2e7jaatpXyzGTGbM5gxHACwYx3GDnu4rTDYeFSF5aljtztnEYLEKnStZxT4r4ta/A+p4KweynhZCy+KwYrcY3NvGQulCChFRR4rE4iWIqyqz5strYgCAIChg/wCdqPtm/wBPCgL6AIAgCAIAgCAIAgCAIAgCAIAgCAIAgCAIAgCAoVNXLlcnFHG6zA9xfIY/lOcABixuv8k6kBHLVfMwdof3CAZar5mDtD+4QDLVfMwdof3CAZar5mDtD+4QDLVfMwdof3CAlRRTZV75WxtuxjGhjzJ8lzySbsbb5Q1oC+gCAIAgMFbRxzRmOVgex1sZrs4NiCL+kArEoqSsySjWnRmp03ZrvIYOwbDTtLIY2xtLsYhosCSAL7ANixGEYK0VY3r4mrXltVZOT5cdC0tiAIAgCA1hjqGSSmNkT2yODwXSujItGxlrCN3Ive/GgJZar5mDtD+4QDLVfMwdof3CAZar5mDtD+4QDLVfMwdof3CAZar5mDtD+4QGWgqZHl7ZGMY5hA8B5kBBaDe5Y2x8VkBcQBAEAQBAEAQBAEAQBAEAQBAEAQFGP6U/7GP15UBp6rdDUieaOKmhc2GRseM+odG5xMMUpOK2BwA/vQNPEpYUXNXRBUxEYOzI7/13RKbtcnuy33aRHvkNGN/67olN2uT3ZN2kN8hoxv8A13RKbtcnuybtIb5DRlinwlhF+ijprazVyAf0udRzp7PNk1Ort8kzyowtXM001ITqFXIT/S5khSlLkYqV4Q58zynwphF/yaOmtrNXIB/SrM6ezzYp1tvkmSqMKVzNNNSX1CrkJ/pcyxClKXIzUrQhzZX3/ruiU3a5PdlJu0iHfIaMb/13RKbtcnuybtIb5DRjf+u6JTdrk92TdpDfIaMb/wBd0Sm7XJ7sm7SG+Q0Y3/ruiU3a5Pdk3aQ3yGjG/wDXdEpu1ye7Ju0hvkNGN/67olN2uT3ZN2kN8hoxv/XdEpu1ye7Ju0hvkNGN/wCu6JTdrk92TdpDfIaMb/13RKbtcnuybtIb5DRjf+u6JTdrk92TdpDfIaMb/wBd0Sm7XJ7sm7SG+Q0Y3/ruiU3a5Pdk3aQ3yGjLuAsMzTSyRywxxljGPaY5XTBwe6RtjjRMxbZPx6VFOm4cyalVVRXRepPnpvOz1AtCUuoAgCAIAgCAIAgCAIAgCAIAgCAICjH9Kf8AYx+vKgObmZIyqqyYZiHzsfG5rC5rm/BKdhII/wATHD0K1RqxjGzKOIoznO8USyz+YqOqcpc+GpDu1XQkyVxOeGcePJOP5BYeIgZWFqN8eBehqYmC+QqXu8cLvyIsoJVpS4Xsi1DDxgr2uyE+FpXm2RnaPFE77yBdbRdKPHmzSarz4ckSgnibnMNS8/YvA2EfmtZV5S4LgbQw0YcXxZGowxK7MIKho8UTr7VmGUubua1M+XBKy+ZTy7+YqOqcp8+GpX3aroeZZ/MVHVOTPhqN2q6DLP5io6pyZ8NRu1XQZZ/MVHVOTPhqN2q6DLP5io6pyZ8NRu1XQZZ/MVHVOTPhqN2q6DLP5io6pyZ8NRu1XQZZ/MVHVOTPhqN2q6DLP5io6pyZ8NRu1XQZZ/MVHVOTPhqN2q6DLP5io6pyZ8NRu1XQZZ/MVHVOTPhqN2q6DLP5io6pyZ8NRu1XQZZ/MVHVOTPhqN2q6Fvc4x5qZXmORjTDE0F7SzGIfMSBfUHN2qtWmpNWLeGpygntG4pPnpvOz1AoSyXUAQBAEAQBAEAQBAEAQBAEAQBAEBRj+lP+xj9eVAUKrdK1sskTaeeQxODHuZkg3GMbJLDHlaT4MjeJbxpykrpEU60IO0mQ4TnoVVtg79bZM9DXeaWvmOE56FVbYO/TJnoN5pa+Y4TnoVVtg79Mmeg3mlr5k4t0L3GzaGqPpg/PLrWVOUeZvGtCbtFk5sPSN+VQ1I/+1N+WXWIwlLkZnUjD3mYeE56FVbYO/W+TPQj3mlr5jhOehVW2Dv0yZ6DeaWvmOE56FVbYO/TJnoN5pa+Y4TnoVVtg79Mmeg3mlr5jhOehVW2Dv0yZ6DeaWvmOE56FVbYO/TJnoN5pa+Y4TnoVVtg79Mmeg3mlr5jhOehVW2Dv0yZ6DeaWvmOE56FVbYO/TJnoN5pa+Y4TnoVVtg79Mmeg3mlr5jhOehVW2Dv0yZ6DeaWvmOE56FVbYO/TJnoN5pa+Y4TnoVVtg79Mmeg3mlr5jhOehVW2Dv0yZ6DeaWvmOE56FVbYO/TJnoN5pa+ZbwRhsTvezIyxuY1ryJMTwg8uAIMb3cbDpstJQceZJCpGfussUnz03nZ6gWpuXUAQBAEAQBAEAQBAEAQBAEAQBAEBRj+lP+xj9eVAcrNWRx1lYHuDSahjm3zXHwOmFxrFwR6CrdCcVHizn4mnKU7pEt9YOdZtU+ZDUr5NTpZJmE4CbZVnpcANpWHVgu8yqFRu1i/FWUTRd9TG7xNdf8s5UEsQ3wjwLUMKoq8+J5NungtaN7Gj79mgJGEOcpXE6lS1oRsvkUHYXgJuZmk6yVOpwXJoqulUbu0zzfWDnWbVnMhqYyanSxvrBzrNqZkNRk1OljfWDnWbUzIajJqdLG+sHOs2pmQ1GTU6WN9YOdZtTMhqMmp0sb6wc6zamZDUZNTpY31g51m1MyGoyanSxvrBzrNqZkNRk1OljfWDnWbUzIajJqdLG+sHOs2pmQ1GTU6WN9YOdZtTMhqMmp0sb6wc6zamZDUZNTpY31g51m1MyGoyanSxvrBzrNqZkNRk1OljfWDnWbUzIajJqdLLm5idr6uZzDjDIQi40Xyk5tfXnG1VcRJNqxdwkZRTurG9pPnpvOz1Aq5bLqAIAgCAIAgCAIAgCAIAgCAIAgCAox/Sn/Yx+vKgMFTuhpmSPjc92MwhsgbFI8NJa14BLGkXxXtNvGFsot8kaucVwbIcJqXlS9RN7CbEtDGZDVeI4TUvKl6ib2E2JaDMhqvEcJqXlS9RN7CbEtBmQ1Xiet3SUxNgZSdQp5j/AKaOMlzRlTi+CZJ26CAC5ywGs084/wBNYSb5GW0uLIDdLTHMDL1E3drOxLQ1VSD4Jom7dBAM5E4Hjpp+7WqVzZtLiyHCal5UvUTewttiWhrmQ1XiOE1Lypeom9hNiWgzIarxHCal5UvUTewmxLQZkNV4jhNS8qXqJvYTYloMyGq8RwmpeVL1E3sJsS0GZDVeI4TUvKl6ib2E2JaDMhqvEcJqXlS9RN7CbEtBmQ1XiOE1Lypeom9hNiWgzIarxHCal5UvUTewmxLQZkNV4jhNS8qXqJvYTYloMyGq8RwmpeVL1E3sJsS0GZDVeI4TUvKl6ib2E2JaDMhqvEcJqXlS9RN7CbEtBmQ1XiWcHYXhnc5sbnFzQHODmPjIDiQDZ7RcXadGpYaa5myknyZKk+em87PUCwZLqAIAgCAIAgCAIAgCAIAgCAIAgCAox/Sn/Yx+vKgOabIBV1tyPpLOPyKlV3D+6czF/uGfKt5Q2qcrEmOBNgQT4ijaXFmVFt2ReiomgXkka0ari+1V5V78IK5ajhbK9R2JnCUbfBiAJ16/1KxlOXGozbPjH9NJAQF/hSyADzjN+gTNjHhBBUJz/VVdvXgg7CMMeaPFJ5RP/ZKKnOfGbDrU6fCmvqUZqzHPhPB8VxYehTxhGPIqzqSn7zMWVbyhtWxoMq3lDagGVbyhtQDKt5Q2oBlW8obUAyreUNqAZVvKG1AMq3lDagGVbyhtQDKt5Q2oBlW8obUAyreUNqAZVvKG1AZdzzgayaxB+Lw/zZ1UxPNHQwfJm6pPnpvOz1AqxcLqAIAgCAIAgCAIAgCAIAgCAIAgCAox/Sn/AGMfryoCrXnB+UOW+CZTNjZTJ4+gWvjZ9FvRZAV74J8h/CQzxF8E+Q/hIBfBPkP4KGBfBPkP4SAXwT5D+CgF8E+Q/hIZ4i+CfIfwkHEXwT5D+Eg4i+CfIfwkHEXwT5D+Eg4i+CfIfwkHEXwT5D+Eg4i+CfIfwkHEXwT5D+Eg4i+CfIfwkHEXwT5D+Eg4i+CfIfwkHEXwT5D+Eg4i+CfIfwkHEXwT5D+Eg4mwwUaTwvg2Q4sfI4njtjYnp0+NDBOk+em87PUCAuoAgCAIAgCAIAgCAIAgCAIAgCAICjH9Kf8AYx+vKgOaawGrrcw+ks4vIqVXcP7pzMX+4WMmNQ2KcrDJjUNiAuU+Ci7OWho8Yz7FDOtGPLiWKeGnLi+CM/xeL5LQ92uw/PQPQtNmpU58ES7dKl7vFlOonL9IAGoCw/3U0KUY8ivUrTnzMGTGobFuRDJjUNiAZMahsQDJjUNiAZMahsQDJjUNiAZMahsQDJjUNiAZMahsQDJjUNiAZMahsQDJjUNiAZMahsQDJjUNiAZMahsQGXc80CtmsLfF4f5s6qYnmjoYPkzc0nz03nZ6gVYuF1AEAQBAEAQBAEAQBAEAQBAEBCaZrGlz3BrWi7nONg0DSSToWG0uLMNpK7NJTbsqB8mI2objE2F2ua0nUHOAb9+dRqvTbtcrxxlGTspGwj+lP+xj9eVSlkr1W5ymkkfI5rw55DpC2aWMOIY1gJax4F8VjRfxBZUmuTNXCL4tGPgtS6pu0T94s7ctTGXDpXgSZuZpgbjLg6xUzg/zEcpPmzKhFcUiT9z0BFiagjUaqoI/mLCbXIy0nwZj4LUuqbtE/eLO3LU1y4dK8BwWpdU3aJ+8TblqMuHSvAcFqXVN2ifvE25ajLh0rwHBal1Tdon7xNuWoy4dK8BwWpdU3aJ+8TblqMuHSvAcFqXVN2ifvE25ajLh0rwHBal1Tdon7xNuWoy4dK8BwWpdU3aJ+8TblqMuHSvAcFqXVN2ifvE25ajLh0rwHBal1Tdon7xNuWoy4dK8BwWpdU3aJ+8TblqMuHSvAcFqXVN2ifvE25ajLh0rwHBal1Tdon7xNuWoy4dK8BwWpdU3aJ+8TblqMuHSvAcFqXVN2ifvE25ajLh0rwHBal1Tdon7xNuWoy4dK8BwWpdU3aJ+8TblqMuHSvAt4NwNBA5zo2uDngNcXSPkJDSS0f3jjYXc7RrWG2+ZsoqPJEqT56bzs9QLBkuoAgCAIAgCAIAgCAIAgNfh3CBghLgLuJDW30XN859AKpY/FPD0dtc+SNJy2UcgzDtSHY2VJ8RAxT4rW/Jebj2lilLa2/KxDtyO2wdVZWJj7WxhcjUdBG0L1WGrZ1KNTVFiLurnBf2lboYZIhTxS4zmygzBoOLZod4JdoJDsXMOMeJRYipGS2UzldoYiEo5cXxvxPnaqnKPqW4ndHC90cbpDlfg8cXhgjHcwvuA7jNnDxlXqNWLSjfid3CYqEoxg3+qwmo45KysL2hxFQxrb57D4HTGw1C5J9JXToQi48Ua4mpKM7Jkt6oOaZsU+XDQr51TqY3qg5pmxMuGgzqnUxvVBzTNiZcNBnVOpjeqDmmbEy4aDOqdTG9UHNM2Jlw0GdU6mN6oOaZsTLhoM6p1Mb1Qc0zYmXDQZ1TqY3qg5pmxMuGgzqnUxvVBzTNiZcNBnVOpjeqDmmbEy4aDOqdTG9UHNM2Jlw0GdU6mN6oOaZsTLhoM6p1Mb1Qc0zYmXDQZ1TqY3qg5pmxMuGgzqnUxvVBzTNiZcNBnVOpjeqDmmbEy4aDOqdTG9UHNM2Jlw0GdU6mN6oOaZsTLhoM6p1Mb1Qc0zYmXDQZ1TqY3qg5pmxMuGgzqnUy5uYgayrmawYoyEJsNF8pOL215hsVXERSasXcJKUk7u5tnVAjdUvIvi4ptrtGMypV6qpU5VH3K5absrnKy4eqXOxsoRqAAxR4rcfpXk5dpYqUtrbt8rWK+3I6vc/hEzxYzh4TTiutoOYG+wr0XZ2LeJpbUuadmTQltIjuh3QQUbA6Ukl1xGxou99tNr5rC4uTrGsK3UqRguJHXxEKKvI02Bt39NPKI3NfE5xswusWuJ0NuDmJ2KOOIjJ25EFLH06ktm1jrlYLwQBAEAQBAePdYE6hdYbsrg+eYQwnLMbuccW9wwfJbqzcZ8a8ViMZVxDvJ8NO5etSrKTZTVY1LVNhKaMEMkcAQWgE3aLjSBxHPfMrWHxtag/0y4ad3/r6Gdp24M+d4ts2rNsXeR5+1uAWQWsGUsks0ccV8o5wxCP4SM+P4rWv6FmKbdkb04ynNRjzPrGF8F07JnyPr305ncHlmPA1pLY447tysZd8mNt8+ldiNSUVZM9HKjCbvJFSOlpXENbhh5JIDQJKQkkmwAAhzm62z56mu7UtPMsVuCIobZXCc0eNfFx3UrMa1r2xoRfSNqZ89Ru1LTzK7KakJAGGHEk2AElISSdAAyOcpnz1G7UtPM2Em5otBJrqqwBJzU+YDT/wEzp6jdqWnmaYOpj/7hXdnb7oqXtij/IvX0LHst9HrxPfi31hXdnZ7ontij/IvX0Hst9HrxHxb6wruzs90T2xR/kXr6D2W+j14j4t9YV3Z2e6J7Yo/yL19B7LfR68R8W+sK7s7PdE9sUf5F6+g9lvo9eI+LfWFd2dnuie2KP8AIvX0Hst9HrxHxb6wruzs90T2xR/kXr6D2W+j14j4t9YV3Z2e6J7Yo/yL19B7LfR68R8W+sK7s7PdE9sUf5F6+g9lvo9eI+LfWFd2dnuie2KP8i9fQey30evEfFvrCu7Oz3RPbFH+RevoPZb6PXiZKaGnke1jcIVuM42beGNoJsTa7qUAaDpW9LtSnVlswnd+vgaz7O2FtShw9fE2FVgFsTcaTCNQxozFz/gzWi+jOYLK1nz1Id2paeZRyNH9cu62j7lM+eo3alp5lyTAsbYxK7CU4jIBEhNKGEOtinGMFrG4t50z56jdqWnmU8jR/XLuto+5TPnqN2paeZvMBYJZE50zaiSfKsY0OeYy3FaXOaW5JjQb5Q58/EtJTcuZJCnGHuo53Dte900rQS1uNiuaDbGxRi3OvRoXke0cbVqVZU07RTtbXW/qxFOTbsapcwjMseE3wAubI5oHhEX8E+dugnQFYw1WtCSVJtN93d9VyMOpsLabOd3W7ofhsjH4hZiMxbY18Y3uXWt4P38S9JOo52cuZysViM6SdrWNGD/2Mx9C0Kx9f3L7toqt+ScwxSEEtaXY7X2zkNdYZ7Z7WV+nXU3bkzvYfGxrPZaszqlOXQgCAIAgKmFazIwufa5A8EaySAPvKr4uvkUZVNP78Eaydlc+duNz+2YeheIbu7lU8QEJmEtIBxSRYHTbxraDSkm1c1km00nY4uaMtcWnS0kH0L0sJKcVJd5w5RcW0+4gtjB615BBBIINwRmIIzggjQUF7cT61Uue6WnMotIaO8otoeXR4w23Xewl+/4HbxDk6cNrn3/MxYTHgN+2g/qI1Zq+4yCh+4i9uhHx2D/l5/5tOq+G5st4z3UUcKAZI/8AyZ/MarFX3GU6P7kfmdfVRlzHNGlzSB6RZc47Bws+DKiIsY5kd3NJFpDbwMUHSz/GPvXmof4frydlJff8HWqdr0qau4v7fkoOnkBtkx84I/l8ZeGcnRcqjLs+SxW6uS2uXw4q/wA/sWY42Lw+8W/Txfx4cPXEufBJ+QzrD7K6f9NYnqj9/wAFD2/Q6X9vyPgk/IZ1h9lP6axPVH7/AIHt+h0v7fkpmeQG2THyxH8vjL8Tk6Llcx9nyWK3XaW1y+HK/wA+XwL6xsXh94t+nn8dPXEufBJ+QzrD7K6f9NYnqj9/wUPb9Dpf2/I+CT8hnWH2U/prE9Ufv+B7fodL+35KlTNIzHvGPAGM6z+K183grmYzASwlRU6kldq/D4tr4aF/C42OJpupBcE7cfTLfwSfkM/zn2V0/wCmsT1R+/4KHt+h0v7fkx1EUzGlxYywzmz8/qqOr/h/EUoSnKSsk3393HQ3p9t0ak1BRd20u7v+pCDKvcWhjbtAJu/NZxcB/D/hKqYHsupjFJ05Lhbnfv8Alcs4ztCGFtmJ8b8vh4G0wHg6d8zX4rA2KWz/AAyT83jeCMXP8sauNdTCdkVcNiFOck7X5X718inV7Rp4ijaKfH+z+Zut1nzUf/MR/mV36Xvo5OI/bZRAGpdE5JWt/wCkUXmovXiXPh+4dWr+y/kWQBqXQOUbLcw4NoYTxCIHYFyqjtd/M7MPdXyOMrakyyOeQAXG9hoC8LWrOtUdRq1yu3d3MKiMGvw6W5BwJte2L4yDe33K3gVLOTSK2Laymmcqu8ckIDe7imj4bG/GaMS7gCbF5xSMUbb+YKagrzRbwMVKsm3y+59Zjwy3+JpHmz/sugegLkNbG7Q4eY5j96AsIAgNRXYVNy1nFmLv2QHP4Uqs3heEXZs54ta5fauKjSpbDV3K/wD9I6krKxpl5QrhAePJsbC54gTYH0rKtfiYd7cDjKxrxI7HFnXJd6c+bxL0dFwcFscjiVFJTe1zMKlNDLTVDo3tew2c0hzTYGxGg2IIRNrijMZOLTXM+nYJNRhCKKpbLFE9jXwyh8LpWvOM1we3FlZi5gM2fT4l1cNXezc7lL/uaSlLg0Xn7nKtxaH1UBaJI3uDaZ7XEMka/FBNQQL4tr2OlWJV3JWJIYWMZJ3L2HMDzTSxyRTRxljJIyJInShwe6N1xiyMtbJ+PSo4VHB8CWrSVRWZQk3OVbwA6qp8XGaXYtM8OIa4OIBNQQCbabFSSryasRQwsYyTudUoC0aPD/z0X2cvrQqxhveKmM9xfP8AJyEvyv8A9Tf6lq8xV/1v6r/gjs0v9J+j82dZT0D38VhrP6DjXr51oxPOU8POfwRZtDF/jdtt+g/NRf8AUqfBE3/Ro/FnHVcuNIXaL1TfR8ZavKOOz21b4r/gjv7e12W5fB+bN+1pJsBc6gvaN25nlEm+CL0ODTa7yGj7/wBgoJV1yjxLMMK7Xm7I5bdLiY8+JoEW05M5868d29tb3Da6V5s9N2TsbvLY5XfkjfTVDn53G/i4h6F7eMIx5Hkp1JT4yZQwt8w/zfqFWx/+Vq/7ZeTJsH/mKf8AuXmVcFfPSfZx+tIuB/hj3av/AI/3Oz/iDnT+v9jptzmib7b/AEYl2q/vspYb9peu8zYewc+eINZI2NzZGva5zDI3wToLQ9pN/OtIy2XclnBTi4s1QwDW9Kpuyye8qbeZaFXc46lqXAL/AIDDTNmaHwiACR0Zc1xhLDcxh4IBxdGNmvxqFSs7lmUFKOyVd4a3pVN2WT3lTbzLQrbnHUvNd8ComNeRIWNbHcDEEjraiTijSbXObWudjMUqFN1Gr/DVsstqETiXm5JsBc5gNA8QuvFN3d0rFY8WAaXdKBis8IXBNm8ZB4/uXS7NvtS4cNSjjbbK48Tn11znBAXsCU731EYYDcPa4kfwgEEuOof+FvTTclYmw8JSqx2dUfT10z0p4gLNNXSM0G41HOP9kBu6auY9t7gHjBOj90BqK6gcwkgXbxHV4igNTXUuOBbSNGo+Jc3tHAvExTi/1L73NJw2jVTQOZ8oWvo415rEYWrh7ZitcgcWuZGNhcQBpKipU5VZqEFdswlfgeOaQbEG+rjWJQlGWxJWeneYsVMMbm5ZQ2Rlsa1nMdmuL3BB15zmK9HgcFUhQ/Vwbd7FfE4OdS0o89CtgrclIX3ns1g0tDrud6RmAV2nh3f9RFQ7Ok5XqcjK/cUcbNOMXxsu4bDY/cs7rx5m77Md+EuHyOqwOZ6aFsUb4MVvGYXlziTcuJy2kkq1CKirI6VKlGlBQiXd9KvlwdS/vlsSDfSr5cHUv75AN9KvlwdS/vkA30q+XB1L++QFHCElXK5rstA0tDh8w8ghxaT/AMccgLeE3B3RHUpKorM590zh4Bliy/wgWIaQL/CQWuyWPjWtY2xs+sLztSNR9q5my7XXG3D3UdaCgsBl37n8+bN2XV/SoOzye8r0uc9EcXd11PxMeSrekU/Zn+8LbeZmm5w1fr6GnfK62IZYst8IGfFsL/CQQclj41rWNsb0rzE41H2tmbLtdcbO3urvO7FQXZ+Vfufz5s3TBXDRUwDzU8g/6hemdeT5pHEWFiuTYeK46amA+enkP/Uoq7XJIPCxfNvxNNhCVzMuJpYi8s8HFbkgRk7AYrnuJN757ry/bUalXFQkot8FyT1Z3OzFClQlG/e+fyRtxFW9Ip+zP94Xqd5kcHc4asrYRZViJxfPAWgXeBTvaS0EXs4zkNzcdjZV8XWnKhONucZeTJsPhYRqwlfk15mKjkkfK/ITQizGY+MwzX8KS1sWRmLx6b3uNFs/H7BzKMal42vbmvmdLtaEKzhx5X5fQ3WDp6uIOGVgJc7HJyDx/C1tgMvqYF2pScndnPpwUI7KLe+lXy4Opf3y1NxvpV8uDqX98gG+lXy4Opf3yAb6VfLg6l/fICrhCaomZiyPhtfG8GJzTcX0Eym2nUVUxuFWJpOHJ818zWUdpWNNNSvYLkZtYzry2IwFehHamuGpXcGuZhVRceCNTmd0dO9k5xwQCBiHiIAGYHz32r0OGpSpU9iSs16v8fSOVjISjVe138jVqwVQgJwzOY4OY4tcNBBsQibXFGYycXeLsz6lg+Yvhje4WLmNc4aiWgldSDvFNnpqUnKEZPvSLC2JCUcZcbAEnUEBt6bBLcXw9PiOjxIDaICrPg+N2ltjrGb/AGQGvqMB3GZwI1OH6rScIzWzJXQauU96Hs0Rjztsb/qtKWHpUv24pfJGEkuRiewjSCPOLKYyQQHqAIAgCAIAgCAIBdAEAQC6AIAgF0AQBALoAgCAIAgCAIDwhYaTVmDGyBgNw0A+ZQ08LRpy2oQSfyMKKRKWJrhZzQ4anAEbCpmk+YlFSVmjncLbkmSPxonCO+luLdnnFrYvmVeeHTd1wOfX7PjN7UHbyMuDNysLGuEn945wsc2KGi9/Bz3BuBn8SzDDxS48TajgKcE1Pjf1wM9JuHiDsbEleL3DXEYnpsBf0rKw0E7mY9nUYu7uzqIsESHTZv3n7lOXi5Dgdg+US77h+6AvxRNaLNAHmQE0AQBAEAQBAYX0sZ0sbsCAwuwZEf4beYlAYXYGZxOcNh/RAYnYF1P2t/3QGN2Bn8Tm/eP0QGN2CZf8J9P7oCBwbLyPvH7oCBoZeQfzQEDSych3+UoDwwP5DthQETG7knYgPMU6igPEAQBAEAQCyA9xDqOxASELuS7YUB6KZ/Id/lKAkKOTkO2ICYwfLyDtA/VATGC5eSB6QgMgwPJrbtP7IDI3AruN49AugMjcCt43n0CyAzNwREOUfOf2QGZlBEP4B6c/5oDOyMDQAPMLICSAIAgCAID/2Q=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2" name="Picture 16" descr="http://art7.photozou.jp/pub/672/158672/photo/16025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0295" y="1977544"/>
            <a:ext cx="2521825" cy="3899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54179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B0F0"/>
                </a:solidFill>
                <a:latin typeface="みんなの文字ゴStd R" pitchFamily="34" charset="-128"/>
                <a:ea typeface="みんなの文字ゴStd R" pitchFamily="34" charset="-128"/>
              </a:rPr>
              <a:t>⑤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病院の見えない壁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23528" y="785794"/>
            <a:ext cx="6569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B0F0"/>
                </a:solidFill>
                <a:latin typeface="みんなの文字ゴStd R" pitchFamily="34" charset="-128"/>
                <a:ea typeface="みんなの文字ゴStd R" pitchFamily="34" charset="-128"/>
              </a:rPr>
              <a:t>Episode </a:t>
            </a:r>
            <a:r>
              <a:rPr lang="en-US" altLang="ja-JP" sz="4000" dirty="0" smtClean="0">
                <a:solidFill>
                  <a:srgbClr val="00B0F0"/>
                </a:solidFill>
                <a:latin typeface="みんなの文字ゴStd R" pitchFamily="34" charset="-128"/>
                <a:ea typeface="みんなの文字ゴStd R" pitchFamily="34" charset="-128"/>
              </a:rPr>
              <a:t>5</a:t>
            </a:r>
            <a:r>
              <a:rPr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：手術室にある壁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32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3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2" name="AutoShape 2" descr="data:image/jpeg;base64,/9j/4AAQSkZJRgABAQAAAQABAAD/2wCEAAkGBxESEBUUExIUFhUVFBgUEBUWFxwUFBEYFxQXGBYSFxgYHiggGBslGxQXITEhJTUrLi4uFx8zOD8tNygtLisBCgoKDg0OGxAQGzckICQuLCw0LzczNDc0LCwsLywsLCwvLCwvLCwsLCwsLywsLCwsLDQsLCwtLCwsLDQsLCwsLP/AABEIAKABPAMBEQACEQEDEQH/xAAbAAEAAgMBAQAAAAAAAAAAAAAAAgQDBQYBB//EAFEQAAEDAgAHCggMAwYFBQAAAAEAAgMEEQUSEyExUZEGFRZBUlNUk5TTImFkcYGy0tQUJDIzNFVzoaOxwdFCs7QHI2KSw+FDdMTw8SVFcoKE/8QAGgEBAAIDAQAAAAAAAAAAAAAAAAMEAQIFBv/EADsRAAIBAgMFBQcDAgUFAAAAAAABAgMRBBNREhQhMVIFQZGx8BUyYXGBodEiM1MWwQY0NXKyIySC4fH/2gAMAwEAAhEDEQA/APuKAIAgCAIAgCAIAgCAIAgCA1c1HFJVOykbH2hjxcdoda75b2uM2gbEBm3mpejw9W39kA3mpejw9W39kA3mpejw9W39kA3mpejw9W39kBjnwZRsaXPhp2tGlzmMaBc2FyRrKw2lxZtCEpvZirv4EabB9DILxxUzwDYlrGOAOm1wNOcbUUk+RmpSnTdppp/FWM281L0eHq2/ssmg3mpejw9W39kA3mpejw9W39kA3mpejw9W39kBiwPTsjfUNYxrG5Zps0Bo+jw57BAbNAEAQBAEAQBAEAQBAEAQBAEAQBAEAQBAEAQBAEAQBAEAQBAUY/pT/sY/XlQF5AEAQEJpA1pcdDQXHxAC5WG7K5tGLlJRXNnzvdxuyoaigmiimxpHYmK3Ee29pWOOctA0AqjiMRTnTcYvier7H7GxmHxkKtWFoq/eu+LXcyh/Zruqo6SkfHPLiPM7ngYj3eCY4wDdrSNLTsWmErwpwak+8tdv9lYrF4mM6MbpRS5pcbvV/E+nYPrY54myxnGY8XYbEXHmOcLoRkpK6PG16M6FR06is1zLC2IggCAoYP8Anaj7Zv8ATwoC+gCAIAgCAIAgCAIAgCAIAgCAIAgCAIAgCAIAgCAIAgCAIAgKMf0p/wBjH68qAvIAgCAxzxB7HNOhzS0202IsVhq6sbQm4SUl3cT5luy3B0lLQyzRmXHZiYuM4EeFIxpuA0cTiufXwsIU3JHsuyu3sVisXCjUtZ35LRN6/Apf2e7jaatpXyzGTGbM5gxHACwYx3GDnu4rTDYeFSF5aljtztnEYLEKnStZxT4r4ta/A+p4KweynhZCy+KwYrcY3NvGQulCChFRR4rE4iWIqyqz5strYgCAIChg/wCdqPtm/wBPCgL6AIAgCAIAgCAIAgCAIAgCAIAgCAIAgCAIAgCAoVNXLlcnFHG6zA9xfIY/lOcABixuv8k6kBHLVfMwdof3CAZar5mDtD+4QDLVfMwdof3CAZar5mDtD+4QDLVfMwdof3CAlRRTZV75WxtuxjGhjzJ8lzySbsbb5Q1oC+gCAIAgMFbRxzRmOVgex1sZrs4NiCL+kArEoqSsySjWnRmp03ZrvIYOwbDTtLIY2xtLsYhosCSAL7ANixGEYK0VY3r4mrXltVZOT5cdC0tiAIAgCA1hjqGSSmNkT2yODwXSujItGxlrCN3Ive/GgJZar5mDtD+4QDLVfMwdof3CAZar5mDtD+4QDLVfMwdof3CAZar5mDtD+4QGWgqZHl7ZGMY5hA8B5kBBaDe5Y2x8VkBcQBAEAQBAEAQBAEAQBAEAQBAEAQFGP6U/7GP15UBp6rdDUieaOKmhc2GRseM+odG5xMMUpOK2BwA/vQNPEpYUXNXRBUxEYOzI7/13RKbtcnuy33aRHvkNGN/67olN2uT3ZN2kN8hoxv8A13RKbtcnuybtIb5DRlinwlhF+ijprazVyAf0udRzp7PNk1Ort8kzyowtXM001ITqFXIT/S5khSlLkYqV4Q58zynwphF/yaOmtrNXIB/SrM6ezzYp1tvkmSqMKVzNNNSX1CrkJ/pcyxClKXIzUrQhzZX3/ruiU3a5PdlJu0iHfIaMb/13RKbtcnuybtIb5DRjf+u6JTdrk92TdpDfIaMb/wBd0Sm7XJ7sm7SG+Q0Y3/ruiU3a5Pdk3aQ3yGjG/wDXdEpu1ye7Ju0hvkNGN/67olN2uT3ZN2kN8hoxv/XdEpu1ye7Ju0hvkNGN/wCu6JTdrk92TdpDfIaMb/13RKbtcnuybtIb5DRjf+u6JTdrk92TdpDfIaMb/wBd0Sm7XJ7sm7SG+Q0Y3/ruiU3a5Pdk3aQ3yGjLuAsMzTSyRywxxljGPaY5XTBwe6RtjjRMxbZPx6VFOm4cyalVVRXRepPnpvOz1AtCUuoAgCAIAgCAIAgCAIAgCAIAgCAICjH9Kf8AYx+vKgObmZIyqqyYZiHzsfG5rC5rm/BKdhII/wATHD0K1RqxjGzKOIoznO8USyz+YqOqcpc+GpDu1XQkyVxOeGcePJOP5BYeIgZWFqN8eBehqYmC+QqXu8cLvyIsoJVpS4Xsi1DDxgr2uyE+FpXm2RnaPFE77yBdbRdKPHmzSarz4ckSgnibnMNS8/YvA2EfmtZV5S4LgbQw0YcXxZGowxK7MIKho8UTr7VmGUubua1M+XBKy+ZTy7+YqOqcp8+GpX3aroeZZ/MVHVOTPhqN2q6DLP5io6pyZ8NRu1XQZZ/MVHVOTPhqN2q6DLP5io6pyZ8NRu1XQZZ/MVHVOTPhqN2q6DLP5io6pyZ8NRu1XQZZ/MVHVOTPhqN2q6DLP5io6pyZ8NRu1XQZZ/MVHVOTPhqN2q6DLP5io6pyZ8NRu1XQZZ/MVHVOTPhqN2q6DLP5io6pyZ8NRu1XQZZ/MVHVOTPhqN2q6Fvc4x5qZXmORjTDE0F7SzGIfMSBfUHN2qtWmpNWLeGpygntG4pPnpvOz1AoSyXUAQBAEAQBAEAQBAEAQBAEAQBAEBRj+lP+xj9eVAUKrdK1sskTaeeQxODHuZkg3GMbJLDHlaT4MjeJbxpykrpEU60IO0mQ4TnoVVtg79bZM9DXeaWvmOE56FVbYO/TJnoN5pa+Y4TnoVVtg79Mmeg3mlr5k4t0L3GzaGqPpg/PLrWVOUeZvGtCbtFk5sPSN+VQ1I/+1N+WXWIwlLkZnUjD3mYeE56FVbYO/W+TPQj3mlr5jhOehVW2Dv0yZ6DeaWvmOE56FVbYO/TJnoN5pa+Y4TnoVVtg79Mmeg3mlr5jhOehVW2Dv0yZ6DeaWvmOE56FVbYO/TJnoN5pa+Y4TnoVVtg79Mmeg3mlr5jhOehVW2Dv0yZ6DeaWvmOE56FVbYO/TJnoN5pa+Y4TnoVVtg79Mmeg3mlr5jhOehVW2Dv0yZ6DeaWvmOE56FVbYO/TJnoN5pa+Y4TnoVVtg79Mmeg3mlr5jhOehVW2Dv0yZ6DeaWvmOE56FVbYO/TJnoN5pa+ZbwRhsTvezIyxuY1ryJMTwg8uAIMb3cbDpstJQceZJCpGfussUnz03nZ6gWpuXUAQBAEAQBAEAQBAEAQBAEAQBAEBRj+lP+xj9eVAcrNWRx1lYHuDSahjm3zXHwOmFxrFwR6CrdCcVHizn4mnKU7pEt9YOdZtU+ZDUr5NTpZJmE4CbZVnpcANpWHVgu8yqFRu1i/FWUTRd9TG7xNdf8s5UEsQ3wjwLUMKoq8+J5NungtaN7Gj79mgJGEOcpXE6lS1oRsvkUHYXgJuZmk6yVOpwXJoqulUbu0zzfWDnWbVnMhqYyanSxvrBzrNqZkNRk1OljfWDnWbUzIajJqdLG+sHOs2pmQ1GTU6WN9YOdZtTMhqMmp0sb6wc6zamZDUZNTpY31g51m1MyGoyanSxvrBzrNqZkNRk1OljfWDnWbUzIajJqdLG+sHOs2pmQ1GTU6WN9YOdZtTMhqMmp0sb6wc6zamZDUZNTpY31g51m1MyGoyanSxvrBzrNqZkNRk1OljfWDnWbUzIajJqdLLm5idr6uZzDjDIQi40Xyk5tfXnG1VcRJNqxdwkZRTurG9pPnpvOz1Aq5bLqAIAgCAIAgCAIAgCAIAgCAIAgCAox/Sn/Yx+vKgMFTuhpmSPjc92MwhsgbFI8NJa14BLGkXxXtNvGFsot8kaucVwbIcJqXlS9RN7CbEtDGZDVeI4TUvKl6ib2E2JaDMhqvEcJqXlS9RN7CbEtBmQ1Xiet3SUxNgZSdQp5j/AKaOMlzRlTi+CZJ26CAC5ywGs084/wBNYSb5GW0uLIDdLTHMDL1E3drOxLQ1VSD4Jom7dBAM5E4Hjpp+7WqVzZtLiyHCal5UvUTewttiWhrmQ1XiOE1Lypeom9hNiWgzIarxHCal5UvUTewmxLQZkNV4jhNS8qXqJvYTYloMyGq8RwmpeVL1E3sJsS0GZDVeI4TUvKl6ib2E2JaDMhqvEcJqXlS9RN7CbEtBmQ1XiOE1Lypeom9hNiWgzIarxHCal5UvUTewmxLQZkNV4jhNS8qXqJvYTYloMyGq8RwmpeVL1E3sJsS0GZDVeI4TUvKl6ib2E2JaDMhqvEcJqXlS9RN7CbEtBmQ1XiWcHYXhnc5sbnFzQHODmPjIDiQDZ7RcXadGpYaa5myknyZKk+em87PUCwZLqAIAgCAIAgCAIAgCAIAgCAIAgCAox/Sn/Yx+vKgOabIBV1tyPpLOPyKlV3D+6czF/uGfKt5Q2qcrEmOBNgQT4ijaXFmVFt2ReiomgXkka0ari+1V5V78IK5ajhbK9R2JnCUbfBiAJ16/1KxlOXGozbPjH9NJAQF/hSyADzjN+gTNjHhBBUJz/VVdvXgg7CMMeaPFJ5RP/ZKKnOfGbDrU6fCmvqUZqzHPhPB8VxYehTxhGPIqzqSn7zMWVbyhtWxoMq3lDagGVbyhtQDKt5Q2oBlW8obUAyreUNqAZVvKG1AMq3lDagGVbyhtQDKt5Q2oBlW8obUAyreUNqAZVvKG1AZdzzgayaxB+Lw/zZ1UxPNHQwfJm6pPnpvOz1AqxcLqAIAgCAIAgCAIAgCAIAgCAIAgCAox/Sn/AGMfryoCrXnB+UOW+CZTNjZTJ4+gWvjZ9FvRZAV74J8h/CQzxF8E+Q/hIBfBPkP4KGBfBPkP4SAXwT5D+CgF8E+Q/hIZ4i+CfIfwkHEXwT5D+Eg4i+CfIfwkHEXwT5D+Eg4i+CfIfwkHEXwT5D+Eg4i+CfIfwkHEXwT5D+Eg4i+CfIfwkHEXwT5D+Eg4i+CfIfwkHEXwT5D+Eg4i+CfIfwkHEXwT5D+Eg4mwwUaTwvg2Q4sfI4njtjYnp0+NDBOk+em87PUCAuoAgCAIAgCAIAgCAIAgCAIAgCAICjH9Kf8AYx+vKgOaawGrrcw+ks4vIqVXcP7pzMX+4WMmNQ2KcrDJjUNiAuU+Ci7OWho8Yz7FDOtGPLiWKeGnLi+CM/xeL5LQ92uw/PQPQtNmpU58ES7dKl7vFlOonL9IAGoCw/3U0KUY8ivUrTnzMGTGobFuRDJjUNiAZMahsQDJjUNiAZMahsQDJjUNiAZMahsQDJjUNiAZMahsQDJjUNiAZMahsQDJjUNiAZMahsQDJjUNiAZMahsQGXc80CtmsLfF4f5s6qYnmjoYPkzc0nz03nZ6gVYuF1AEAQBAEAQBAEAQBAEAQBAEBCaZrGlz3BrWi7nONg0DSSToWG0uLMNpK7NJTbsqB8mI2objE2F2ua0nUHOAb9+dRqvTbtcrxxlGTspGwj+lP+xj9eVSlkr1W5ymkkfI5rw55DpC2aWMOIY1gJax4F8VjRfxBZUmuTNXCL4tGPgtS6pu0T94s7ctTGXDpXgSZuZpgbjLg6xUzg/zEcpPmzKhFcUiT9z0BFiagjUaqoI/mLCbXIy0nwZj4LUuqbtE/eLO3LU1y4dK8BwWpdU3aJ+8TblqMuHSvAcFqXVN2ifvE25ajLh0rwHBal1Tdon7xNuWoy4dK8BwWpdU3aJ+8TblqMuHSvAcFqXVN2ifvE25ajLh0rwHBal1Tdon7xNuWoy4dK8BwWpdU3aJ+8TblqMuHSvAcFqXVN2ifvE25ajLh0rwHBal1Tdon7xNuWoy4dK8BwWpdU3aJ+8TblqMuHSvAcFqXVN2ifvE25ajLh0rwHBal1Tdon7xNuWoy4dK8BwWpdU3aJ+8TblqMuHSvAcFqXVN2ifvE25ajLh0rwHBal1Tdon7xNuWoy4dK8BwWpdU3aJ+8TblqMuHSvAt4NwNBA5zo2uDngNcXSPkJDSS0f3jjYXc7RrWG2+ZsoqPJEqT56bzs9QLBkuoAgCAIAgCAIAgCAIAgNfh3CBghLgLuJDW30XN859AKpY/FPD0dtc+SNJy2UcgzDtSHY2VJ8RAxT4rW/Jebj2lilLa2/KxDtyO2wdVZWJj7WxhcjUdBG0L1WGrZ1KNTVFiLurnBf2lboYZIhTxS4zmygzBoOLZod4JdoJDsXMOMeJRYipGS2UzldoYiEo5cXxvxPnaqnKPqW4ndHC90cbpDlfg8cXhgjHcwvuA7jNnDxlXqNWLSjfid3CYqEoxg3+qwmo45KysL2hxFQxrb57D4HTGw1C5J9JXToQi48Ua4mpKM7Jkt6oOaZsU+XDQr51TqY3qg5pmxMuGgzqnUxvVBzTNiZcNBnVOpjeqDmmbEy4aDOqdTG9UHNM2Jlw0GdU6mN6oOaZsTLhoM6p1Mb1Qc0zYmXDQZ1TqY3qg5pmxMuGgzqnUxvVBzTNiZcNBnVOpjeqDmmbEy4aDOqdTG9UHNM2Jlw0GdU6mN6oOaZsTLhoM6p1Mb1Qc0zYmXDQZ1TqY3qg5pmxMuGgzqnUxvVBzTNiZcNBnVOpjeqDmmbEy4aDOqdTG9UHNM2Jlw0GdU6mN6oOaZsTLhoM6p1Mb1Qc0zYmXDQZ1TqY3qg5pmxMuGgzqnUy5uYgayrmawYoyEJsNF8pOL215hsVXERSasXcJKUk7u5tnVAjdUvIvi4ptrtGMypV6qpU5VH3K5absrnKy4eqXOxsoRqAAxR4rcfpXk5dpYqUtrbt8rWK+3I6vc/hEzxYzh4TTiutoOYG+wr0XZ2LeJpbUuadmTQltIjuh3QQUbA6Ukl1xGxou99tNr5rC4uTrGsK3UqRguJHXxEKKvI02Bt39NPKI3NfE5xswusWuJ0NuDmJ2KOOIjJ25EFLH06ktm1jrlYLwQBAEAQBAePdYE6hdYbsrg+eYQwnLMbuccW9wwfJbqzcZ8a8ViMZVxDvJ8NO5etSrKTZTVY1LVNhKaMEMkcAQWgE3aLjSBxHPfMrWHxtag/0y4ad3/r6Gdp24M+d4ts2rNsXeR5+1uAWQWsGUsks0ccV8o5wxCP4SM+P4rWv6FmKbdkb04ynNRjzPrGF8F07JnyPr305ncHlmPA1pLY447tysZd8mNt8+ldiNSUVZM9HKjCbvJFSOlpXENbhh5JIDQJKQkkmwAAhzm62z56mu7UtPMsVuCIobZXCc0eNfFx3UrMa1r2xoRfSNqZ89Ru1LTzK7KakJAGGHEk2AElISSdAAyOcpnz1G7UtPM2Em5otBJrqqwBJzU+YDT/wEzp6jdqWnmaYOpj/7hXdnb7oqXtij/IvX0LHst9HrxPfi31hXdnZ7ontij/IvX0Hst9HrxHxb6wruzs90T2xR/kXr6D2W+j14j4t9YV3Z2e6J7Yo/yL19B7LfR68R8W+sK7s7PdE9sUf5F6+g9lvo9eI+LfWFd2dnuie2KP8AIvX0Hst9HrxHxb6wruzs90T2xR/kXr6D2W+j14j4t9YV3Z2e6J7Yo/yL19B7LfR68R8W+sK7s7PdE9sUf5F6+g9lvo9eI+LfWFd2dnuie2KP8i9fQey30evEfFvrCu7Oz3RPbFH+RevoPZb6PXiZKaGnke1jcIVuM42beGNoJsTa7qUAaDpW9LtSnVlswnd+vgaz7O2FtShw9fE2FVgFsTcaTCNQxozFz/gzWi+jOYLK1nz1Id2paeZRyNH9cu62j7lM+eo3alp5lyTAsbYxK7CU4jIBEhNKGEOtinGMFrG4t50z56jdqWnmU8jR/XLuto+5TPnqN2paeZvMBYJZE50zaiSfKsY0OeYy3FaXOaW5JjQb5Q58/EtJTcuZJCnGHuo53Dte900rQS1uNiuaDbGxRi3OvRoXke0cbVqVZU07RTtbXW/qxFOTbsapcwjMseE3wAubI5oHhEX8E+dugnQFYw1WtCSVJtN93d9VyMOpsLabOd3W7ofhsjH4hZiMxbY18Y3uXWt4P38S9JOo52cuZysViM6SdrWNGD/2Mx9C0Kx9f3L7toqt+ScwxSEEtaXY7X2zkNdYZ7Z7WV+nXU3bkzvYfGxrPZaszqlOXQgCAIAgKmFazIwufa5A8EaySAPvKr4uvkUZVNP78Eaydlc+duNz+2YeheIbu7lU8QEJmEtIBxSRYHTbxraDSkm1c1km00nY4uaMtcWnS0kH0L0sJKcVJd5w5RcW0+4gtjB615BBBIINwRmIIzggjQUF7cT61Uue6WnMotIaO8otoeXR4w23Xewl+/4HbxDk6cNrn3/MxYTHgN+2g/qI1Zq+4yCh+4i9uhHx2D/l5/5tOq+G5st4z3UUcKAZI/8AyZ/MarFX3GU6P7kfmdfVRlzHNGlzSB6RZc47Bws+DKiIsY5kd3NJFpDbwMUHSz/GPvXmof4frydlJff8HWqdr0qau4v7fkoOnkBtkx84I/l8ZeGcnRcqjLs+SxW6uS2uXw4q/wA/sWY42Lw+8W/Txfx4cPXEufBJ+QzrD7K6f9NYnqj9/wAFD2/Q6X9vyPgk/IZ1h9lP6axPVH7/AIHt+h0v7fkpmeQG2THyxH8vjL8Tk6Llcx9nyWK3XaW1y+HK/wA+XwL6xsXh94t+nn8dPXEufBJ+QzrD7K6f9NYnqj9/wUPb9Dpf2/I+CT8hnWH2U/prE9Ufv+B7fodL+35KlTNIzHvGPAGM6z+K183grmYzASwlRU6kldq/D4tr4aF/C42OJpupBcE7cfTLfwSfkM/zn2V0/wCmsT1R+/4KHt+h0v7fkx1EUzGlxYywzmz8/qqOr/h/EUoSnKSsk3393HQ3p9t0ak1BRd20u7v+pCDKvcWhjbtAJu/NZxcB/D/hKqYHsupjFJ05Lhbnfv8Alcs4ztCGFtmJ8b8vh4G0wHg6d8zX4rA2KWz/AAyT83jeCMXP8sauNdTCdkVcNiFOck7X5X718inV7Rp4ijaKfH+z+Zut1nzUf/MR/mV36Xvo5OI/bZRAGpdE5JWt/wCkUXmovXiXPh+4dWr+y/kWQBqXQOUbLcw4NoYTxCIHYFyqjtd/M7MPdXyOMrakyyOeQAXG9hoC8LWrOtUdRq1yu3d3MKiMGvw6W5BwJte2L4yDe33K3gVLOTSK2Laymmcqu8ckIDe7imj4bG/GaMS7gCbF5xSMUbb+YKagrzRbwMVKsm3y+59Zjwy3+JpHmz/sugegLkNbG7Q4eY5j96AsIAgNRXYVNy1nFmLv2QHP4Uqs3heEXZs54ta5fauKjSpbDV3K/wD9I6krKxpl5QrhAePJsbC54gTYH0rKtfiYd7cDjKxrxI7HFnXJd6c+bxL0dFwcFscjiVFJTe1zMKlNDLTVDo3tew2c0hzTYGxGg2IIRNrijMZOLTXM+nYJNRhCKKpbLFE9jXwyh8LpWvOM1we3FlZi5gM2fT4l1cNXezc7lL/uaSlLg0Xn7nKtxaH1UBaJI3uDaZ7XEMka/FBNQQL4tr2OlWJV3JWJIYWMZJ3L2HMDzTSxyRTRxljJIyJInShwe6N1xiyMtbJ+PSo4VHB8CWrSVRWZQk3OVbwA6qp8XGaXYtM8OIa4OIBNQQCbabFSSryasRQwsYyTudUoC0aPD/z0X2cvrQqxhveKmM9xfP8AJyEvyv8A9Tf6lq8xV/1v6r/gjs0v9J+j82dZT0D38VhrP6DjXr51oxPOU8POfwRZtDF/jdtt+g/NRf8AUqfBE3/Ro/FnHVcuNIXaL1TfR8ZavKOOz21b4r/gjv7e12W5fB+bN+1pJsBc6gvaN25nlEm+CL0ODTa7yGj7/wBgoJV1yjxLMMK7Xm7I5bdLiY8+JoEW05M5868d29tb3Da6V5s9N2TsbvLY5XfkjfTVDn53G/i4h6F7eMIx5Hkp1JT4yZQwt8w/zfqFWx/+Vq/7ZeTJsH/mKf8AuXmVcFfPSfZx+tIuB/hj3av/AI/3Oz/iDnT+v9jptzmib7b/AEYl2q/vspYb9peu8zYewc+eINZI2NzZGva5zDI3wToLQ9pN/OtIy2XclnBTi4s1QwDW9Kpuyye8qbeZaFXc46lqXAL/AIDDTNmaHwiACR0Zc1xhLDcxh4IBxdGNmvxqFSs7lmUFKOyVd4a3pVN2WT3lTbzLQrbnHUvNd8ComNeRIWNbHcDEEjraiTijSbXObWudjMUqFN1Gr/DVsstqETiXm5JsBc5gNA8QuvFN3d0rFY8WAaXdKBis8IXBNm8ZB4/uXS7NvtS4cNSjjbbK48Tn11znBAXsCU731EYYDcPa4kfwgEEuOof+FvTTclYmw8JSqx2dUfT10z0p4gLNNXSM0G41HOP9kBu6auY9t7gHjBOj90BqK6gcwkgXbxHV4igNTXUuOBbSNGo+Jc3tHAvExTi/1L73NJw2jVTQOZ8oWvo415rEYWrh7ZitcgcWuZGNhcQBpKipU5VZqEFdswlfgeOaQbEG+rjWJQlGWxJWeneYsVMMbm5ZQ2Rlsa1nMdmuL3BB15zmK9HgcFUhQ/Vwbd7FfE4OdS0o89CtgrclIX3ns1g0tDrud6RmAV2nh3f9RFQ7Ok5XqcjK/cUcbNOMXxsu4bDY/cs7rx5m77Md+EuHyOqwOZ6aFsUb4MVvGYXlziTcuJy2kkq1CKirI6VKlGlBQiXd9KvlwdS/vlsSDfSr5cHUv75AN9KvlwdS/vkA30q+XB1L++QFHCElXK5rstA0tDh8w8ghxaT/AMccgLeE3B3RHUpKorM590zh4Bliy/wgWIaQL/CQWuyWPjWtY2xs+sLztSNR9q5my7XXG3D3UdaCgsBl37n8+bN2XV/SoOzye8r0uc9EcXd11PxMeSrekU/Zn+8LbeZmm5w1fr6GnfK62IZYst8IGfFsL/CQQclj41rWNsb0rzE41H2tmbLtdcbO3urvO7FQXZ+Vfufz5s3TBXDRUwDzU8g/6hemdeT5pHEWFiuTYeK46amA+enkP/Uoq7XJIPCxfNvxNNhCVzMuJpYi8s8HFbkgRk7AYrnuJN757ry/bUalXFQkot8FyT1Z3OzFClQlG/e+fyRtxFW9Ip+zP94Xqd5kcHc4asrYRZViJxfPAWgXeBTvaS0EXs4zkNzcdjZV8XWnKhONucZeTJsPhYRqwlfk15mKjkkfK/ITQizGY+MwzX8KS1sWRmLx6b3uNFs/H7BzKMal42vbmvmdLtaEKzhx5X5fQ3WDp6uIOGVgJc7HJyDx/C1tgMvqYF2pScndnPpwUI7KLe+lXy4Opf3y1NxvpV8uDqX98gG+lXy4Opf3yAb6VfLg6l/fICrhCaomZiyPhtfG8GJzTcX0Eym2nUVUxuFWJpOHJ818zWUdpWNNNSvYLkZtYzry2IwFehHamuGpXcGuZhVRceCNTmd0dO9k5xwQCBiHiIAGYHz32r0OGpSpU9iSs16v8fSOVjISjVe138jVqwVQgJwzOY4OY4tcNBBsQibXFGYycXeLsz6lg+Yvhje4WLmNc4aiWgldSDvFNnpqUnKEZPvSLC2JCUcZcbAEnUEBt6bBLcXw9PiOjxIDaICrPg+N2ltjrGb/AGQGvqMB3GZwI1OH6rScIzWzJXQauU96Hs0Rjztsb/qtKWHpUv24pfJGEkuRiewjSCPOLKYyQQHqAIAgCAIAgCAIBdAEAQC6AIAgF0AQBALoAgCAIAgCAIDwhYaTVmDGyBgNw0A+ZQ08LRpy2oQSfyMKKRKWJrhZzQ4anAEbCpmk+YlFSVmjncLbkmSPxonCO+luLdnnFrYvmVeeHTd1wOfX7PjN7UHbyMuDNysLGuEn945wsc2KGi9/Bz3BuBn8SzDDxS48TajgKcE1Pjf1wM9JuHiDsbEleL3DXEYnpsBf0rKw0E7mY9nUYu7uzqIsESHTZv3n7lOXi5Dgdg+US77h+6AvxRNaLNAHmQE0AQBAEAQBAYX0sZ0sbsCAwuwZEf4beYlAYXYGZxOcNh/RAYnYF1P2t/3QGN2Bn8Tm/eP0QGN2CZf8J9P7oCBwbLyPvH7oCBoZeQfzQEDSych3+UoDwwP5DthQETG7knYgPMU6igPEAQBAEAQCyA9xDqOxASELuS7YUB6KZ/Id/lKAkKOTkO2ICYwfLyDtA/VATGC5eSB6QgMgwPJrbtP7IDI3AruN49AugMjcCt43n0CyAzNwREOUfOf2QGZlBEP4B6c/5oDOyMDQAPMLICSAIAgCAID/2Q=="/>
          <p:cNvSpPr>
            <a:spLocks noChangeAspect="1" noChangeArrowheads="1"/>
          </p:cNvSpPr>
          <p:nvPr/>
        </p:nvSpPr>
        <p:spPr bwMode="auto">
          <a:xfrm>
            <a:off x="0" y="-969963"/>
            <a:ext cx="30099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484" name="AutoShape 4" descr="data:image/jpeg;base64,/9j/4AAQSkZJRgABAQAAAQABAAD/2wCEAAkGBxESEBUUExIUFhUVFBgUEBUWFxwUFBEYFxQXGBYSFxgYHiggGBslGxQXITEhJTUrLi4uFx8zOD8tNygtLisBCgoKDg0OGxAQGzckICQuLCw0LzczNDc0LCwsLywsLCwvLCwvLCwsLCwsLywsLCwsLDQsLCwtLCwsLDQsLCwsLP/AABEIAKABPAMBEQACEQEDEQH/xAAbAAEAAgMBAQAAAAAAAAAAAAAAAgQDBQYBB//EAFEQAAEDAgAHCggMAwYFBQAAAAEAAgMEEQUSEyExUZEGFRZBUlNUk5TTImFkcYGy0tQUJDIzNFVzoaOxwdFCs7QHI2KSw+FDdMTw8SVFcoKE/8QAGgEBAAIDAQAAAAAAAAAAAAAAAAMEAQIFBv/EADsRAAIBAgMFBQcDAgUFAAAAAAABAgMRBBNREhQhMVIFQZGx8BUyYXGBodEiM1MWwQY0NXKyIySC4fH/2gAMAwEAAhEDEQA/APuKAIAgCAIAgCAIAgCAIAgCA1c1HFJVOykbH2hjxcdoda75b2uM2gbEBm3mpejw9W39kA3mpejw9W39kA3mpejw9W39kA3mpejw9W39kBjnwZRsaXPhp2tGlzmMaBc2FyRrKw2lxZtCEpvZirv4EabB9DILxxUzwDYlrGOAOm1wNOcbUUk+RmpSnTdppp/FWM281L0eHq2/ssmg3mpejw9W39kA3mpejw9W39kA3mpejw9W39kBiwPTsjfUNYxrG5Zps0Bo+jw57BAbNAEAQBAEAQBAEAQBAEAQBAEAQBAEAQBAEAQBAEAQBAEAQBAUY/pT/sY/XlQF5AEAQEJpA1pcdDQXHxAC5WG7K5tGLlJRXNnzvdxuyoaigmiimxpHYmK3Ee29pWOOctA0AqjiMRTnTcYvier7H7GxmHxkKtWFoq/eu+LXcyh/Zruqo6SkfHPLiPM7ngYj3eCY4wDdrSNLTsWmErwpwak+8tdv9lYrF4mM6MbpRS5pcbvV/E+nYPrY54myxnGY8XYbEXHmOcLoRkpK6PG16M6FR06is1zLC2IggCAoYP8Anaj7Zv8ATwoC+gCAIAgCAIAgCAIAgCAIAgCAIAgCAIAgCAIAgCAIAgCAIAgKMf0p/wBjH68qAvIAgCAxzxB7HNOhzS0202IsVhq6sbQm4SUl3cT5luy3B0lLQyzRmXHZiYuM4EeFIxpuA0cTiufXwsIU3JHsuyu3sVisXCjUtZ35LRN6/Apf2e7jaatpXyzGTGbM5gxHACwYx3GDnu4rTDYeFSF5aljtztnEYLEKnStZxT4r4ta/A+p4KweynhZCy+KwYrcY3NvGQulCChFRR4rE4iWIqyqz5strYgCAIChg/wCdqPtm/wBPCgL6AIAgCAIAgCAIAgCAIAgCAIAgCAIAgCAIAgCAoVNXLlcnFHG6zA9xfIY/lOcABixuv8k6kBHLVfMwdof3CAZar5mDtD+4QDLVfMwdof3CAZar5mDtD+4QDLVfMwdof3CAlRRTZV75WxtuxjGhjzJ8lzySbsbb5Q1oC+gCAIAgMFbRxzRmOVgex1sZrs4NiCL+kArEoqSsySjWnRmp03ZrvIYOwbDTtLIY2xtLsYhosCSAL7ANixGEYK0VY3r4mrXltVZOT5cdC0tiAIAgCA1hjqGSSmNkT2yODwXSujItGxlrCN3Ive/GgJZar5mDtD+4QDLVfMwdof3CAZar5mDtD+4QDLVfMwdof3CAZar5mDtD+4QGWgqZHl7ZGMY5hA8B5kBBaDe5Y2x8VkBcQBAEAQBAEAQBAEAQBAEAQBAEAQFGP6U/7GP15UBp6rdDUieaOKmhc2GRseM+odG5xMMUpOK2BwA/vQNPEpYUXNXRBUxEYOzI7/13RKbtcnuy33aRHvkNGN/67olN2uT3ZN2kN8hoxv8A13RKbtcnuybtIb5DRlinwlhF+ijprazVyAf0udRzp7PNk1Ort8kzyowtXM001ITqFXIT/S5khSlLkYqV4Q58zynwphF/yaOmtrNXIB/SrM6ezzYp1tvkmSqMKVzNNNSX1CrkJ/pcyxClKXIzUrQhzZX3/ruiU3a5PdlJu0iHfIaMb/13RKbtcnuybtIb5DRjf+u6JTdrk92TdpDfIaMb/wBd0Sm7XJ7sm7SG+Q0Y3/ruiU3a5Pdk3aQ3yGjG/wDXdEpu1ye7Ju0hvkNGN/67olN2uT3ZN2kN8hoxv/XdEpu1ye7Ju0hvkNGN/wCu6JTdrk92TdpDfIaMb/13RKbtcnuybtIb5DRjf+u6JTdrk92TdpDfIaMb/wBd0Sm7XJ7sm7SG+Q0Y3/ruiU3a5Pdk3aQ3yGjLuAsMzTSyRywxxljGPaY5XTBwe6RtjjRMxbZPx6VFOm4cyalVVRXRepPnpvOz1AtCUuoAgCAIAgCAIAgCAIAgCAIAgCAICjH9Kf8AYx+vKgObmZIyqqyYZiHzsfG5rC5rm/BKdhII/wATHD0K1RqxjGzKOIoznO8USyz+YqOqcpc+GpDu1XQkyVxOeGcePJOP5BYeIgZWFqN8eBehqYmC+QqXu8cLvyIsoJVpS4Xsi1DDxgr2uyE+FpXm2RnaPFE77yBdbRdKPHmzSarz4ckSgnibnMNS8/YvA2EfmtZV5S4LgbQw0YcXxZGowxK7MIKho8UTr7VmGUubua1M+XBKy+ZTy7+YqOqcp8+GpX3aroeZZ/MVHVOTPhqN2q6DLP5io6pyZ8NRu1XQZZ/MVHVOTPhqN2q6DLP5io6pyZ8NRu1XQZZ/MVHVOTPhqN2q6DLP5io6pyZ8NRu1XQZZ/MVHVOTPhqN2q6DLP5io6pyZ8NRu1XQZZ/MVHVOTPhqN2q6DLP5io6pyZ8NRu1XQZZ/MVHVOTPhqN2q6DLP5io6pyZ8NRu1XQZZ/MVHVOTPhqN2q6Fvc4x5qZXmORjTDE0F7SzGIfMSBfUHN2qtWmpNWLeGpygntG4pPnpvOz1AoSyXUAQBAEAQBAEAQBAEAQBAEAQBAEBRj+lP+xj9eVAUKrdK1sskTaeeQxODHuZkg3GMbJLDHlaT4MjeJbxpykrpEU60IO0mQ4TnoVVtg79bZM9DXeaWvmOE56FVbYO/TJnoN5pa+Y4TnoVVtg79Mmeg3mlr5k4t0L3GzaGqPpg/PLrWVOUeZvGtCbtFk5sPSN+VQ1I/+1N+WXWIwlLkZnUjD3mYeE56FVbYO/W+TPQj3mlr5jhOehVW2Dv0yZ6DeaWvmOE56FVbYO/TJnoN5pa+Y4TnoVVtg79Mmeg3mlr5jhOehVW2Dv0yZ6DeaWvmOE56FVbYO/TJnoN5pa+Y4TnoVVtg79Mmeg3mlr5jhOehVW2Dv0yZ6DeaWvmOE56FVbYO/TJnoN5pa+Y4TnoVVtg79Mmeg3mlr5jhOehVW2Dv0yZ6DeaWvmOE56FVbYO/TJnoN5pa+Y4TnoVVtg79Mmeg3mlr5jhOehVW2Dv0yZ6DeaWvmOE56FVbYO/TJnoN5pa+ZbwRhsTvezIyxuY1ryJMTwg8uAIMb3cbDpstJQceZJCpGfussUnz03nZ6gWpuXUAQBAEAQBAEAQBAEAQBAEAQBAEBRj+lP+xj9eVAcrNWRx1lYHuDSahjm3zXHwOmFxrFwR6CrdCcVHizn4mnKU7pEt9YOdZtU+ZDUr5NTpZJmE4CbZVnpcANpWHVgu8yqFRu1i/FWUTRd9TG7xNdf8s5UEsQ3wjwLUMKoq8+J5NungtaN7Gj79mgJGEOcpXE6lS1oRsvkUHYXgJuZmk6yVOpwXJoqulUbu0zzfWDnWbVnMhqYyanSxvrBzrNqZkNRk1OljfWDnWbUzIajJqdLG+sHOs2pmQ1GTU6WN9YOdZtTMhqMmp0sb6wc6zamZDUZNTpY31g51m1MyGoyanSxvrBzrNqZkNRk1OljfWDnWbUzIajJqdLG+sHOs2pmQ1GTU6WN9YOdZtTMhqMmp0sb6wc6zamZDUZNTpY31g51m1MyGoyanSxvrBzrNqZkNRk1OljfWDnWbUzIajJqdLLm5idr6uZzDjDIQi40Xyk5tfXnG1VcRJNqxdwkZRTurG9pPnpvOz1Aq5bLqAIAgCAIAgCAIAgCAIAgCAIAgCAox/Sn/Yx+vKgMFTuhpmSPjc92MwhsgbFI8NJa14BLGkXxXtNvGFsot8kaucVwbIcJqXlS9RN7CbEtDGZDVeI4TUvKl6ib2E2JaDMhqvEcJqXlS9RN7CbEtBmQ1Xiet3SUxNgZSdQp5j/AKaOMlzRlTi+CZJ26CAC5ywGs084/wBNYSb5GW0uLIDdLTHMDL1E3drOxLQ1VSD4Jom7dBAM5E4Hjpp+7WqVzZtLiyHCal5UvUTewttiWhrmQ1XiOE1Lypeom9hNiWgzIarxHCal5UvUTewmxLQZkNV4jhNS8qXqJvYTYloMyGq8RwmpeVL1E3sJsS0GZDVeI4TUvKl6ib2E2JaDMhqvEcJqXlS9RN7CbEtBmQ1XiOE1Lypeom9hNiWgzIarxHCal5UvUTewmxLQZkNV4jhNS8qXqJvYTYloMyGq8RwmpeVL1E3sJsS0GZDVeI4TUvKl6ib2E2JaDMhqvEcJqXlS9RN7CbEtBmQ1XiWcHYXhnc5sbnFzQHODmPjIDiQDZ7RcXadGpYaa5myknyZKk+em87PUCwZLqAIAgCAIAgCAIAgCAIAgCAIAgCAox/Sn/Yx+vKgOabIBV1tyPpLOPyKlV3D+6czF/uGfKt5Q2qcrEmOBNgQT4ijaXFmVFt2ReiomgXkka0ari+1V5V78IK5ajhbK9R2JnCUbfBiAJ16/1KxlOXGozbPjH9NJAQF/hSyADzjN+gTNjHhBBUJz/VVdvXgg7CMMeaPFJ5RP/ZKKnOfGbDrU6fCmvqUZqzHPhPB8VxYehTxhGPIqzqSn7zMWVbyhtWxoMq3lDagGVbyhtQDKt5Q2oBlW8obUAyreUNqAZVvKG1AMq3lDagGVbyhtQDKt5Q2oBlW8obUAyreUNqAZVvKG1AZdzzgayaxB+Lw/zZ1UxPNHQwfJm6pPnpvOz1AqxcLqAIAgCAIAgCAIAgCAIAgCAIAgCAox/Sn/AGMfryoCrXnB+UOW+CZTNjZTJ4+gWvjZ9FvRZAV74J8h/CQzxF8E+Q/hIBfBPkP4KGBfBPkP4SAXwT5D+CgF8E+Q/hIZ4i+CfIfwkHEXwT5D+Eg4i+CfIfwkHEXwT5D+Eg4i+CfIfwkHEXwT5D+Eg4i+CfIfwkHEXwT5D+Eg4i+CfIfwkHEXwT5D+Eg4i+CfIfwkHEXwT5D+Eg4i+CfIfwkHEXwT5D+Eg4mwwUaTwvg2Q4sfI4njtjYnp0+NDBOk+em87PUCAuoAgCAIAgCAIAgCAIAgCAIAgCAICjH9Kf8AYx+vKgOaawGrrcw+ks4vIqVXcP7pzMX+4WMmNQ2KcrDJjUNiAuU+Ci7OWho8Yz7FDOtGPLiWKeGnLi+CM/xeL5LQ92uw/PQPQtNmpU58ES7dKl7vFlOonL9IAGoCw/3U0KUY8ivUrTnzMGTGobFuRDJjUNiAZMahsQDJjUNiAZMahsQDJjUNiAZMahsQDJjUNiAZMahsQDJjUNiAZMahsQDJjUNiAZMahsQDJjUNiAZMahsQGXc80CtmsLfF4f5s6qYnmjoYPkzc0nz03nZ6gVYuF1AEAQBAEAQBAEAQBAEAQBAEBCaZrGlz3BrWi7nONg0DSSToWG0uLMNpK7NJTbsqB8mI2objE2F2ua0nUHOAb9+dRqvTbtcrxxlGTspGwj+lP+xj9eVSlkr1W5ymkkfI5rw55DpC2aWMOIY1gJax4F8VjRfxBZUmuTNXCL4tGPgtS6pu0T94s7ctTGXDpXgSZuZpgbjLg6xUzg/zEcpPmzKhFcUiT9z0BFiagjUaqoI/mLCbXIy0nwZj4LUuqbtE/eLO3LU1y4dK8BwWpdU3aJ+8TblqMuHSvAcFqXVN2ifvE25ajLh0rwHBal1Tdon7xNuWoy4dK8BwWpdU3aJ+8TblqMuHSvAcFqXVN2ifvE25ajLh0rwHBal1Tdon7xNuWoy4dK8BwWpdU3aJ+8TblqMuHSvAcFqXVN2ifvE25ajLh0rwHBal1Tdon7xNuWoy4dK8BwWpdU3aJ+8TblqMuHSvAcFqXVN2ifvE25ajLh0rwHBal1Tdon7xNuWoy4dK8BwWpdU3aJ+8TblqMuHSvAcFqXVN2ifvE25ajLh0rwHBal1Tdon7xNuWoy4dK8BwWpdU3aJ+8TblqMuHSvAt4NwNBA5zo2uDngNcXSPkJDSS0f3jjYXc7RrWG2+ZsoqPJEqT56bzs9QLBkuoAgCAIAgCAIAgCAIAgNfh3CBghLgLuJDW30XN859AKpY/FPD0dtc+SNJy2UcgzDtSHY2VJ8RAxT4rW/Jebj2lilLa2/KxDtyO2wdVZWJj7WxhcjUdBG0L1WGrZ1KNTVFiLurnBf2lboYZIhTxS4zmygzBoOLZod4JdoJDsXMOMeJRYipGS2UzldoYiEo5cXxvxPnaqnKPqW4ndHC90cbpDlfg8cXhgjHcwvuA7jNnDxlXqNWLSjfid3CYqEoxg3+qwmo45KysL2hxFQxrb57D4HTGw1C5J9JXToQi48Ua4mpKM7Jkt6oOaZsU+XDQr51TqY3qg5pmxMuGgzqnUxvVBzTNiZcNBnVOpjeqDmmbEy4aDOqdTG9UHNM2Jlw0GdU6mN6oOaZsTLhoM6p1Mb1Qc0zYmXDQZ1TqY3qg5pmxMuGgzqnUxvVBzTNiZcNBnVOpjeqDmmbEy4aDOqdTG9UHNM2Jlw0GdU6mN6oOaZsTLhoM6p1Mb1Qc0zYmXDQZ1TqY3qg5pmxMuGgzqnUxvVBzTNiZcNBnVOpjeqDmmbEy4aDOqdTG9UHNM2Jlw0GdU6mN6oOaZsTLhoM6p1Mb1Qc0zYmXDQZ1TqY3qg5pmxMuGgzqnUy5uYgayrmawYoyEJsNF8pOL215hsVXERSasXcJKUk7u5tnVAjdUvIvi4ptrtGMypV6qpU5VH3K5absrnKy4eqXOxsoRqAAxR4rcfpXk5dpYqUtrbt8rWK+3I6vc/hEzxYzh4TTiutoOYG+wr0XZ2LeJpbUuadmTQltIjuh3QQUbA6Ukl1xGxou99tNr5rC4uTrGsK3UqRguJHXxEKKvI02Bt39NPKI3NfE5xswusWuJ0NuDmJ2KOOIjJ25EFLH06ktm1jrlYLwQBAEAQBAePdYE6hdYbsrg+eYQwnLMbuccW9wwfJbqzcZ8a8ViMZVxDvJ8NO5etSrKTZTVY1LVNhKaMEMkcAQWgE3aLjSBxHPfMrWHxtag/0y4ad3/r6Gdp24M+d4ts2rNsXeR5+1uAWQWsGUsks0ccV8o5wxCP4SM+P4rWv6FmKbdkb04ynNRjzPrGF8F07JnyPr305ncHlmPA1pLY447tysZd8mNt8+ldiNSUVZM9HKjCbvJFSOlpXENbhh5JIDQJKQkkmwAAhzm62z56mu7UtPMsVuCIobZXCc0eNfFx3UrMa1r2xoRfSNqZ89Ru1LTzK7KakJAGGHEk2AElISSdAAyOcpnz1G7UtPM2Em5otBJrqqwBJzU+YDT/wEzp6jdqWnmaYOpj/7hXdnb7oqXtij/IvX0LHst9HrxPfi31hXdnZ7ontij/IvX0Hst9HrxHxb6wruzs90T2xR/kXr6D2W+j14j4t9YV3Z2e6J7Yo/yL19B7LfR68R8W+sK7s7PdE9sUf5F6+g9lvo9eI+LfWFd2dnuie2KP8AIvX0Hst9HrxHxb6wruzs90T2xR/kXr6D2W+j14j4t9YV3Z2e6J7Yo/yL19B7LfR68R8W+sK7s7PdE9sUf5F6+g9lvo9eI+LfWFd2dnuie2KP8i9fQey30evEfFvrCu7Oz3RPbFH+RevoPZb6PXiZKaGnke1jcIVuM42beGNoJsTa7qUAaDpW9LtSnVlswnd+vgaz7O2FtShw9fE2FVgFsTcaTCNQxozFz/gzWi+jOYLK1nz1Id2paeZRyNH9cu62j7lM+eo3alp5lyTAsbYxK7CU4jIBEhNKGEOtinGMFrG4t50z56jdqWnmU8jR/XLuto+5TPnqN2paeZvMBYJZE50zaiSfKsY0OeYy3FaXOaW5JjQb5Q58/EtJTcuZJCnGHuo53Dte900rQS1uNiuaDbGxRi3OvRoXke0cbVqVZU07RTtbXW/qxFOTbsapcwjMseE3wAubI5oHhEX8E+dugnQFYw1WtCSVJtN93d9VyMOpsLabOd3W7ofhsjH4hZiMxbY18Y3uXWt4P38S9JOo52cuZysViM6SdrWNGD/2Mx9C0Kx9f3L7toqt+ScwxSEEtaXY7X2zkNdYZ7Z7WV+nXU3bkzvYfGxrPZaszqlOXQgCAIAgKmFazIwufa5A8EaySAPvKr4uvkUZVNP78Eaydlc+duNz+2YeheIbu7lU8QEJmEtIBxSRYHTbxraDSkm1c1km00nY4uaMtcWnS0kH0L0sJKcVJd5w5RcW0+4gtjB615BBBIINwRmIIzggjQUF7cT61Uue6WnMotIaO8otoeXR4w23Xewl+/4HbxDk6cNrn3/MxYTHgN+2g/qI1Zq+4yCh+4i9uhHx2D/l5/5tOq+G5st4z3UUcKAZI/8AyZ/MarFX3GU6P7kfmdfVRlzHNGlzSB6RZc47Bws+DKiIsY5kd3NJFpDbwMUHSz/GPvXmof4frydlJff8HWqdr0qau4v7fkoOnkBtkx84I/l8ZeGcnRcqjLs+SxW6uS2uXw4q/wA/sWY42Lw+8W/Txfx4cPXEufBJ+QzrD7K6f9NYnqj9/wAFD2/Q6X9vyPgk/IZ1h9lP6axPVH7/AIHt+h0v7fkpmeQG2THyxH8vjL8Tk6Llcx9nyWK3XaW1y+HK/wA+XwL6xsXh94t+nn8dPXEufBJ+QzrD7K6f9NYnqj9/wUPb9Dpf2/I+CT8hnWH2U/prE9Ufv+B7fodL+35KlTNIzHvGPAGM6z+K183grmYzASwlRU6kldq/D4tr4aF/C42OJpupBcE7cfTLfwSfkM/zn2V0/wCmsT1R+/4KHt+h0v7fkx1EUzGlxYywzmz8/qqOr/h/EUoSnKSsk3393HQ3p9t0ak1BRd20u7v+pCDKvcWhjbtAJu/NZxcB/D/hKqYHsupjFJ05Lhbnfv8Alcs4ztCGFtmJ8b8vh4G0wHg6d8zX4rA2KWz/AAyT83jeCMXP8sauNdTCdkVcNiFOck7X5X718inV7Rp4ijaKfH+z+Zut1nzUf/MR/mV36Xvo5OI/bZRAGpdE5JWt/wCkUXmovXiXPh+4dWr+y/kWQBqXQOUbLcw4NoYTxCIHYFyqjtd/M7MPdXyOMrakyyOeQAXG9hoC8LWrOtUdRq1yu3d3MKiMGvw6W5BwJte2L4yDe33K3gVLOTSK2Laymmcqu8ckIDe7imj4bG/GaMS7gCbF5xSMUbb+YKagrzRbwMVKsm3y+59Zjwy3+JpHmz/sugegLkNbG7Q4eY5j96AsIAgNRXYVNy1nFmLv2QHP4Uqs3heEXZs54ta5fauKjSpbDV3K/wD9I6krKxpl5QrhAePJsbC54gTYH0rKtfiYd7cDjKxrxI7HFnXJd6c+bxL0dFwcFscjiVFJTe1zMKlNDLTVDo3tew2c0hzTYGxGg2IIRNrijMZOLTXM+nYJNRhCKKpbLFE9jXwyh8LpWvOM1we3FlZi5gM2fT4l1cNXezc7lL/uaSlLg0Xn7nKtxaH1UBaJI3uDaZ7XEMka/FBNQQL4tr2OlWJV3JWJIYWMZJ3L2HMDzTSxyRTRxljJIyJInShwe6N1xiyMtbJ+PSo4VHB8CWrSVRWZQk3OVbwA6qp8XGaXYtM8OIa4OIBNQQCbabFSSryasRQwsYyTudUoC0aPD/z0X2cvrQqxhveKmM9xfP8AJyEvyv8A9Tf6lq8xV/1v6r/gjs0v9J+j82dZT0D38VhrP6DjXr51oxPOU8POfwRZtDF/jdtt+g/NRf8AUqfBE3/Ro/FnHVcuNIXaL1TfR8ZavKOOz21b4r/gjv7e12W5fB+bN+1pJsBc6gvaN25nlEm+CL0ODTa7yGj7/wBgoJV1yjxLMMK7Xm7I5bdLiY8+JoEW05M5868d29tb3Da6V5s9N2TsbvLY5XfkjfTVDn53G/i4h6F7eMIx5Hkp1JT4yZQwt8w/zfqFWx/+Vq/7ZeTJsH/mKf8AuXmVcFfPSfZx+tIuB/hj3av/AI/3Oz/iDnT+v9jptzmib7b/AEYl2q/vspYb9peu8zYewc+eINZI2NzZGva5zDI3wToLQ9pN/OtIy2XclnBTi4s1QwDW9Kpuyye8qbeZaFXc46lqXAL/AIDDTNmaHwiACR0Zc1xhLDcxh4IBxdGNmvxqFSs7lmUFKOyVd4a3pVN2WT3lTbzLQrbnHUvNd8ComNeRIWNbHcDEEjraiTijSbXObWudjMUqFN1Gr/DVsstqETiXm5JsBc5gNA8QuvFN3d0rFY8WAaXdKBis8IXBNm8ZB4/uXS7NvtS4cNSjjbbK48Tn11znBAXsCU731EYYDcPa4kfwgEEuOof+FvTTclYmw8JSqx2dUfT10z0p4gLNNXSM0G41HOP9kBu6auY9t7gHjBOj90BqK6gcwkgXbxHV4igNTXUuOBbSNGo+Jc3tHAvExTi/1L73NJw2jVTQOZ8oWvo415rEYWrh7ZitcgcWuZGNhcQBpKipU5VZqEFdswlfgeOaQbEG+rjWJQlGWxJWeneYsVMMbm5ZQ2Rlsa1nMdmuL3BB15zmK9HgcFUhQ/Vwbd7FfE4OdS0o89CtgrclIX3ns1g0tDrud6RmAV2nh3f9RFQ7Ok5XqcjK/cUcbNOMXxsu4bDY/cs7rx5m77Md+EuHyOqwOZ6aFsUb4MVvGYXlziTcuJy2kkq1CKirI6VKlGlBQiXd9KvlwdS/vlsSDfSr5cHUv75AN9KvlwdS/vkA30q+XB1L++QFHCElXK5rstA0tDh8w8ghxaT/AMccgLeE3B3RHUpKorM590zh4Bliy/wgWIaQL/CQWuyWPjWtY2xs+sLztSNR9q5my7XXG3D3UdaCgsBl37n8+bN2XV/SoOzye8r0uc9EcXd11PxMeSrekU/Zn+8LbeZmm5w1fr6GnfK62IZYst8IGfFsL/CQQclj41rWNsb0rzE41H2tmbLtdcbO3urvO7FQXZ+Vfufz5s3TBXDRUwDzU8g/6hemdeT5pHEWFiuTYeK46amA+enkP/Uoq7XJIPCxfNvxNNhCVzMuJpYi8s8HFbkgRk7AYrnuJN757ry/bUalXFQkot8FyT1Z3OzFClQlG/e+fyRtxFW9Ip+zP94Xqd5kcHc4asrYRZViJxfPAWgXeBTvaS0EXs4zkNzcdjZV8XWnKhONucZeTJsPhYRqwlfk15mKjkkfK/ITQizGY+MwzX8KS1sWRmLx6b3uNFs/H7BzKMal42vbmvmdLtaEKzhx5X5fQ3WDp6uIOGVgJc7HJyDx/C1tgMvqYF2pScndnPpwUI7KLe+lXy4Opf3y1NxvpV8uDqX98gG+lXy4Opf3yAb6VfLg6l/fICrhCaomZiyPhtfG8GJzTcX0Eym2nUVUxuFWJpOHJ818zWUdpWNNNSvYLkZtYzry2IwFehHamuGpXcGuZhVRceCNTmd0dO9k5xwQCBiHiIAGYHz32r0OGpSpU9iSs16v8fSOVjISjVe138jVqwVQgJwzOY4OY4tcNBBsQibXFGYycXeLsz6lg+Yvhje4WLmNc4aiWgldSDvFNnpqUnKEZPvSLC2JCUcZcbAEnUEBt6bBLcXw9PiOjxIDaICrPg+N2ltjrGb/AGQGvqMB3GZwI1OH6rScIzWzJXQauU96Hs0Rjztsb/qtKWHpUv24pfJGEkuRiewjSCPOLKYyQQHqAIAgCAIAgCAIBdAEAQC6AIAgF0AQBALoAgCAIAgCAIDwhYaTVmDGyBgNw0A+ZQ08LRpy2oQSfyMKKRKWJrhZzQ4anAEbCpmk+YlFSVmjncLbkmSPxonCO+luLdnnFrYvmVeeHTd1wOfX7PjN7UHbyMuDNysLGuEn945wsc2KGi9/Bz3BuBn8SzDDxS48TajgKcE1Pjf1wM9JuHiDsbEleL3DXEYnpsBf0rKw0E7mY9nUYu7uzqIsESHTZv3n7lOXi5Dgdg+US77h+6AvxRNaLNAHmQE0AQBAEAQBAYX0sZ0sbsCAwuwZEf4beYlAYXYGZxOcNh/RAYnYF1P2t/3QGN2Bn8Tm/eP0QGN2CZf8J9P7oCBwbLyPvH7oCBoZeQfzQEDSych3+UoDwwP5DthQETG7knYgPMU6igPEAQBAEAQCyA9xDqOxASELuS7YUB6KZ/Id/lKAkKOTkO2ICYwfLyDtA/VATGC5eSB6QgMgwPJrbtP7IDI3AruN49AugMjcCt43n0CyAzNwREOUfOf2QGZlBEP4B6c/5oDOyMDQAPMLICSAIAgCAID/2Q=="/>
          <p:cNvSpPr>
            <a:spLocks noChangeAspect="1" noChangeArrowheads="1"/>
          </p:cNvSpPr>
          <p:nvPr/>
        </p:nvSpPr>
        <p:spPr bwMode="auto">
          <a:xfrm>
            <a:off x="0" y="-969963"/>
            <a:ext cx="30099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486" name="AutoShape 6" descr="data:image/jpeg;base64,/9j/4AAQSkZJRgABAQAAAQABAAD/2wCEAAkGBxESEBUUExIUFhUVFBgUEBUWFxwUFBEYFxQXGBYSFxgYHiggGBslGxQXITEhJTUrLi4uFx8zOD8tNygtLisBCgoKDg0OGxAQGzckICQuLCw0LzczNDc0LCwsLywsLCwvLCwvLCwsLCwsLywsLCwsLDQsLCwtLCwsLDQsLCwsLP/AABEIAKABPAMBEQACEQEDEQH/xAAbAAEAAgMBAQAAAAAAAAAAAAAAAgQDBQYBB//EAFEQAAEDAgAHCggMAwYFBQAAAAEAAgMEEQUSEyExUZEGFRZBUlNUk5TTImFkcYGy0tQUJDIzNFVzoaOxwdFCs7QHI2KSw+FDdMTw8SVFcoKE/8QAGgEBAAIDAQAAAAAAAAAAAAAAAAMEAQIFBv/EADsRAAIBAgMFBQcDAgUFAAAAAAABAgMRBBNREhQhMVIFQZGx8BUyYXGBodEiM1MWwQY0NXKyIySC4fH/2gAMAwEAAhEDEQA/APuKAIAgCAIAgCAIAgCAIAgCA1c1HFJVOykbH2hjxcdoda75b2uM2gbEBm3mpejw9W39kA3mpejw9W39kA3mpejw9W39kA3mpejw9W39kBjnwZRsaXPhp2tGlzmMaBc2FyRrKw2lxZtCEpvZirv4EabB9DILxxUzwDYlrGOAOm1wNOcbUUk+RmpSnTdppp/FWM281L0eHq2/ssmg3mpejw9W39kA3mpejw9W39kA3mpejw9W39kBiwPTsjfUNYxrG5Zps0Bo+jw57BAbNAEAQBAEAQBAEAQBAEAQBAEAQBAEAQBAEAQBAEAQBAEAQBAUY/pT/sY/XlQF5AEAQEJpA1pcdDQXHxAC5WG7K5tGLlJRXNnzvdxuyoaigmiimxpHYmK3Ee29pWOOctA0AqjiMRTnTcYvier7H7GxmHxkKtWFoq/eu+LXcyh/Zruqo6SkfHPLiPM7ngYj3eCY4wDdrSNLTsWmErwpwak+8tdv9lYrF4mM6MbpRS5pcbvV/E+nYPrY54myxnGY8XYbEXHmOcLoRkpK6PG16M6FR06is1zLC2IggCAoYP8Anaj7Zv8ATwoC+gCAIAgCAIAgCAIAgCAIAgCAIAgCAIAgCAIAgCAIAgCAIAgKMf0p/wBjH68qAvIAgCAxzxB7HNOhzS0202IsVhq6sbQm4SUl3cT5luy3B0lLQyzRmXHZiYuM4EeFIxpuA0cTiufXwsIU3JHsuyu3sVisXCjUtZ35LRN6/Apf2e7jaatpXyzGTGbM5gxHACwYx3GDnu4rTDYeFSF5aljtztnEYLEKnStZxT4r4ta/A+p4KweynhZCy+KwYrcY3NvGQulCChFRR4rE4iWIqyqz5strYgCAIChg/wCdqPtm/wBPCgL6AIAgCAIAgCAIAgCAIAgCAIAgCAIAgCAIAgCAoVNXLlcnFHG6zA9xfIY/lOcABixuv8k6kBHLVfMwdof3CAZar5mDtD+4QDLVfMwdof3CAZar5mDtD+4QDLVfMwdof3CAlRRTZV75WxtuxjGhjzJ8lzySbsbb5Q1oC+gCAIAgMFbRxzRmOVgex1sZrs4NiCL+kArEoqSsySjWnRmp03ZrvIYOwbDTtLIY2xtLsYhosCSAL7ANixGEYK0VY3r4mrXltVZOT5cdC0tiAIAgCA1hjqGSSmNkT2yODwXSujItGxlrCN3Ive/GgJZar5mDtD+4QDLVfMwdof3CAZar5mDtD+4QDLVfMwdof3CAZar5mDtD+4QGWgqZHl7ZGMY5hA8B5kBBaDe5Y2x8VkBcQBAEAQBAEAQBAEAQBAEAQBAEAQFGP6U/7GP15UBp6rdDUieaOKmhc2GRseM+odG5xMMUpOK2BwA/vQNPEpYUXNXRBUxEYOzI7/13RKbtcnuy33aRHvkNGN/67olN2uT3ZN2kN8hoxv8A13RKbtcnuybtIb5DRlinwlhF+ijprazVyAf0udRzp7PNk1Ort8kzyowtXM001ITqFXIT/S5khSlLkYqV4Q58zynwphF/yaOmtrNXIB/SrM6ezzYp1tvkmSqMKVzNNNSX1CrkJ/pcyxClKXIzUrQhzZX3/ruiU3a5PdlJu0iHfIaMb/13RKbtcnuybtIb5DRjf+u6JTdrk92TdpDfIaMb/wBd0Sm7XJ7sm7SG+Q0Y3/ruiU3a5Pdk3aQ3yGjG/wDXdEpu1ye7Ju0hvkNGN/67olN2uT3ZN2kN8hoxv/XdEpu1ye7Ju0hvkNGN/wCu6JTdrk92TdpDfIaMb/13RKbtcnuybtIb5DRjf+u6JTdrk92TdpDfIaMb/wBd0Sm7XJ7sm7SG+Q0Y3/ruiU3a5Pdk3aQ3yGjLuAsMzTSyRywxxljGPaY5XTBwe6RtjjRMxbZPx6VFOm4cyalVVRXRepPnpvOz1AtCUuoAgCAIAgCAIAgCAIAgCAIAgCAICjH9Kf8AYx+vKgObmZIyqqyYZiHzsfG5rC5rm/BKdhII/wATHD0K1RqxjGzKOIoznO8USyz+YqOqcpc+GpDu1XQkyVxOeGcePJOP5BYeIgZWFqN8eBehqYmC+QqXu8cLvyIsoJVpS4Xsi1DDxgr2uyE+FpXm2RnaPFE77yBdbRdKPHmzSarz4ckSgnibnMNS8/YvA2EfmtZV5S4LgbQw0YcXxZGowxK7MIKho8UTr7VmGUubua1M+XBKy+ZTy7+YqOqcp8+GpX3aroeZZ/MVHVOTPhqN2q6DLP5io6pyZ8NRu1XQZZ/MVHVOTPhqN2q6DLP5io6pyZ8NRu1XQZZ/MVHVOTPhqN2q6DLP5io6pyZ8NRu1XQZZ/MVHVOTPhqN2q6DLP5io6pyZ8NRu1XQZZ/MVHVOTPhqN2q6DLP5io6pyZ8NRu1XQZZ/MVHVOTPhqN2q6DLP5io6pyZ8NRu1XQZZ/MVHVOTPhqN2q6Fvc4x5qZXmORjTDE0F7SzGIfMSBfUHN2qtWmpNWLeGpygntG4pPnpvOz1AoSyXUAQBAEAQBAEAQBAEAQBAEAQBAEBRj+lP+xj9eVAUKrdK1sskTaeeQxODHuZkg3GMbJLDHlaT4MjeJbxpykrpEU60IO0mQ4TnoVVtg79bZM9DXeaWvmOE56FVbYO/TJnoN5pa+Y4TnoVVtg79Mmeg3mlr5k4t0L3GzaGqPpg/PLrWVOUeZvGtCbtFk5sPSN+VQ1I/+1N+WXWIwlLkZnUjD3mYeE56FVbYO/W+TPQj3mlr5jhOehVW2Dv0yZ6DeaWvmOE56FVbYO/TJnoN5pa+Y4TnoVVtg79Mmeg3mlr5jhOehVW2Dv0yZ6DeaWvmOE56FVbYO/TJnoN5pa+Y4TnoVVtg79Mmeg3mlr5jhOehVW2Dv0yZ6DeaWvmOE56FVbYO/TJnoN5pa+Y4TnoVVtg79Mmeg3mlr5jhOehVW2Dv0yZ6DeaWvmOE56FVbYO/TJnoN5pa+Y4TnoVVtg79Mmeg3mlr5jhOehVW2Dv0yZ6DeaWvmOE56FVbYO/TJnoN5pa+ZbwRhsTvezIyxuY1ryJMTwg8uAIMb3cbDpstJQceZJCpGfussUnz03nZ6gWpuXUAQBAEAQBAEAQBAEAQBAEAQBAEBRj+lP+xj9eVAcrNWRx1lYHuDSahjm3zXHwOmFxrFwR6CrdCcVHizn4mnKU7pEt9YOdZtU+ZDUr5NTpZJmE4CbZVnpcANpWHVgu8yqFRu1i/FWUTRd9TG7xNdf8s5UEsQ3wjwLUMKoq8+J5NungtaN7Gj79mgJGEOcpXE6lS1oRsvkUHYXgJuZmk6yVOpwXJoqulUbu0zzfWDnWbVnMhqYyanSxvrBzrNqZkNRk1OljfWDnWbUzIajJqdLG+sHOs2pmQ1GTU6WN9YOdZtTMhqMmp0sb6wc6zamZDUZNTpY31g51m1MyGoyanSxvrBzrNqZkNRk1OljfWDnWbUzIajJqdLG+sHOs2pmQ1GTU6WN9YOdZtTMhqMmp0sb6wc6zamZDUZNTpY31g51m1MyGoyanSxvrBzrNqZkNRk1OljfWDnWbUzIajJqdLLm5idr6uZzDjDIQi40Xyk5tfXnG1VcRJNqxdwkZRTurG9pPnpvOz1Aq5bLqAIAgCAIAgCAIAgCAIAgCAIAgCAox/Sn/Yx+vKgMFTuhpmSPjc92MwhsgbFI8NJa14BLGkXxXtNvGFsot8kaucVwbIcJqXlS9RN7CbEtDGZDVeI4TUvKl6ib2E2JaDMhqvEcJqXlS9RN7CbEtBmQ1Xiet3SUxNgZSdQp5j/AKaOMlzRlTi+CZJ26CAC5ywGs084/wBNYSb5GW0uLIDdLTHMDL1E3drOxLQ1VSD4Jom7dBAM5E4Hjpp+7WqVzZtLiyHCal5UvUTewttiWhrmQ1XiOE1Lypeom9hNiWgzIarxHCal5UvUTewmxLQZkNV4jhNS8qXqJvYTYloMyGq8RwmpeVL1E3sJsS0GZDVeI4TUvKl6ib2E2JaDMhqvEcJqXlS9RN7CbEtBmQ1XiOE1Lypeom9hNiWgzIarxHCal5UvUTewmxLQZkNV4jhNS8qXqJvYTYloMyGq8RwmpeVL1E3sJsS0GZDVeI4TUvKl6ib2E2JaDMhqvEcJqXlS9RN7CbEtBmQ1XiWcHYXhnc5sbnFzQHODmPjIDiQDZ7RcXadGpYaa5myknyZKk+em87PUCwZLqAIAgCAIAgCAIAgCAIAgCAIAgCAox/Sn/Yx+vKgOabIBV1tyPpLOPyKlV3D+6czF/uGfKt5Q2qcrEmOBNgQT4ijaXFmVFt2ReiomgXkka0ari+1V5V78IK5ajhbK9R2JnCUbfBiAJ16/1KxlOXGozbPjH9NJAQF/hSyADzjN+gTNjHhBBUJz/VVdvXgg7CMMeaPFJ5RP/ZKKnOfGbDrU6fCmvqUZqzHPhPB8VxYehTxhGPIqzqSn7zMWVbyhtWxoMq3lDagGVbyhtQDKt5Q2oBlW8obUAyreUNqAZVvKG1AMq3lDagGVbyhtQDKt5Q2oBlW8obUAyreUNqAZVvKG1AZdzzgayaxB+Lw/zZ1UxPNHQwfJm6pPnpvOz1AqxcLqAIAgCAIAgCAIAgCAIAgCAIAgCAox/Sn/AGMfryoCrXnB+UOW+CZTNjZTJ4+gWvjZ9FvRZAV74J8h/CQzxF8E+Q/hIBfBPkP4KGBfBPkP4SAXwT5D+CgF8E+Q/hIZ4i+CfIfwkHEXwT5D+Eg4i+CfIfwkHEXwT5D+Eg4i+CfIfwkHEXwT5D+Eg4i+CfIfwkHEXwT5D+Eg4i+CfIfwkHEXwT5D+Eg4i+CfIfwkHEXwT5D+Eg4i+CfIfwkHEXwT5D+Eg4mwwUaTwvg2Q4sfI4njtjYnp0+NDBOk+em87PUCAuoAgCAIAgCAIAgCAIAgCAIAgCAICjH9Kf8AYx+vKgOaawGrrcw+ks4vIqVXcP7pzMX+4WMmNQ2KcrDJjUNiAuU+Ci7OWho8Yz7FDOtGPLiWKeGnLi+CM/xeL5LQ92uw/PQPQtNmpU58ES7dKl7vFlOonL9IAGoCw/3U0KUY8ivUrTnzMGTGobFuRDJjUNiAZMahsQDJjUNiAZMahsQDJjUNiAZMahsQDJjUNiAZMahsQDJjUNiAZMahsQDJjUNiAZMahsQDJjUNiAZMahsQGXc80CtmsLfF4f5s6qYnmjoYPkzc0nz03nZ6gVYuF1AEAQBAEAQBAEAQBAEAQBAEBCaZrGlz3BrWi7nONg0DSSToWG0uLMNpK7NJTbsqB8mI2objE2F2ua0nUHOAb9+dRqvTbtcrxxlGTspGwj+lP+xj9eVSlkr1W5ymkkfI5rw55DpC2aWMOIY1gJax4F8VjRfxBZUmuTNXCL4tGPgtS6pu0T94s7ctTGXDpXgSZuZpgbjLg6xUzg/zEcpPmzKhFcUiT9z0BFiagjUaqoI/mLCbXIy0nwZj4LUuqbtE/eLO3LU1y4dK8BwWpdU3aJ+8TblqMuHSvAcFqXVN2ifvE25ajLh0rwHBal1Tdon7xNuWoy4dK8BwWpdU3aJ+8TblqMuHSvAcFqXVN2ifvE25ajLh0rwHBal1Tdon7xNuWoy4dK8BwWpdU3aJ+8TblqMuHSvAcFqXVN2ifvE25ajLh0rwHBal1Tdon7xNuWoy4dK8BwWpdU3aJ+8TblqMuHSvAcFqXVN2ifvE25ajLh0rwHBal1Tdon7xNuWoy4dK8BwWpdU3aJ+8TblqMuHSvAcFqXVN2ifvE25ajLh0rwHBal1Tdon7xNuWoy4dK8BwWpdU3aJ+8TblqMuHSvAt4NwNBA5zo2uDngNcXSPkJDSS0f3jjYXc7RrWG2+ZsoqPJEqT56bzs9QLBkuoAgCAIAgCAIAgCAIAgNfh3CBghLgLuJDW30XN859AKpY/FPD0dtc+SNJy2UcgzDtSHY2VJ8RAxT4rW/Jebj2lilLa2/KxDtyO2wdVZWJj7WxhcjUdBG0L1WGrZ1KNTVFiLurnBf2lboYZIhTxS4zmygzBoOLZod4JdoJDsXMOMeJRYipGS2UzldoYiEo5cXxvxPnaqnKPqW4ndHC90cbpDlfg8cXhgjHcwvuA7jNnDxlXqNWLSjfid3CYqEoxg3+qwmo45KysL2hxFQxrb57D4HTGw1C5J9JXToQi48Ua4mpKM7Jkt6oOaZsU+XDQr51TqY3qg5pmxMuGgzqnUxvVBzTNiZcNBnVOpjeqDmmbEy4aDOqdTG9UHNM2Jlw0GdU6mN6oOaZsTLhoM6p1Mb1Qc0zYmXDQZ1TqY3qg5pmxMuGgzqnUxvVBzTNiZcNBnVOpjeqDmmbEy4aDOqdTG9UHNM2Jlw0GdU6mN6oOaZsTLhoM6p1Mb1Qc0zYmXDQZ1TqY3qg5pmxMuGgzqnUxvVBzTNiZcNBnVOpjeqDmmbEy4aDOqdTG9UHNM2Jlw0GdU6mN6oOaZsTLhoM6p1Mb1Qc0zYmXDQZ1TqY3qg5pmxMuGgzqnUy5uYgayrmawYoyEJsNF8pOL215hsVXERSasXcJKUk7u5tnVAjdUvIvi4ptrtGMypV6qpU5VH3K5absrnKy4eqXOxsoRqAAxR4rcfpXk5dpYqUtrbt8rWK+3I6vc/hEzxYzh4TTiutoOYG+wr0XZ2LeJpbUuadmTQltIjuh3QQUbA6Ukl1xGxou99tNr5rC4uTrGsK3UqRguJHXxEKKvI02Bt39NPKI3NfE5xswusWuJ0NuDmJ2KOOIjJ25EFLH06ktm1jrlYLwQBAEAQBAePdYE6hdYbsrg+eYQwnLMbuccW9wwfJbqzcZ8a8ViMZVxDvJ8NO5etSrKTZTVY1LVNhKaMEMkcAQWgE3aLjSBxHPfMrWHxtag/0y4ad3/r6Gdp24M+d4ts2rNsXeR5+1uAWQWsGUsks0ccV8o5wxCP4SM+P4rWv6FmKbdkb04ynNRjzPrGF8F07JnyPr305ncHlmPA1pLY447tysZd8mNt8+ldiNSUVZM9HKjCbvJFSOlpXENbhh5JIDQJKQkkmwAAhzm62z56mu7UtPMsVuCIobZXCc0eNfFx3UrMa1r2xoRfSNqZ89Ru1LTzK7KakJAGGHEk2AElISSdAAyOcpnz1G7UtPM2Em5otBJrqqwBJzU+YDT/wEzp6jdqWnmaYOpj/7hXdnb7oqXtij/IvX0LHst9HrxPfi31hXdnZ7ontij/IvX0Hst9HrxHxb6wruzs90T2xR/kXr6D2W+j14j4t9YV3Z2e6J7Yo/yL19B7LfR68R8W+sK7s7PdE9sUf5F6+g9lvo9eI+LfWFd2dnuie2KP8AIvX0Hst9HrxHxb6wruzs90T2xR/kXr6D2W+j14j4t9YV3Z2e6J7Yo/yL19B7LfR68R8W+sK7s7PdE9sUf5F6+g9lvo9eI+LfWFd2dnuie2KP8i9fQey30evEfFvrCu7Oz3RPbFH+RevoPZb6PXiZKaGnke1jcIVuM42beGNoJsTa7qUAaDpW9LtSnVlswnd+vgaz7O2FtShw9fE2FVgFsTcaTCNQxozFz/gzWi+jOYLK1nz1Id2paeZRyNH9cu62j7lM+eo3alp5lyTAsbYxK7CU4jIBEhNKGEOtinGMFrG4t50z56jdqWnmU8jR/XLuto+5TPnqN2paeZvMBYJZE50zaiSfKsY0OeYy3FaXOaW5JjQb5Q58/EtJTcuZJCnGHuo53Dte900rQS1uNiuaDbGxRi3OvRoXke0cbVqVZU07RTtbXW/qxFOTbsapcwjMseE3wAubI5oHhEX8E+dugnQFYw1WtCSVJtN93d9VyMOpsLabOd3W7ofhsjH4hZiMxbY18Y3uXWt4P38S9JOo52cuZysViM6SdrWNGD/2Mx9C0Kx9f3L7toqt+ScwxSEEtaXY7X2zkNdYZ7Z7WV+nXU3bkzvYfGxrPZaszqlOXQgCAIAgKmFazIwufa5A8EaySAPvKr4uvkUZVNP78Eaydlc+duNz+2YeheIbu7lU8QEJmEtIBxSRYHTbxraDSkm1c1km00nY4uaMtcWnS0kH0L0sJKcVJd5w5RcW0+4gtjB615BBBIINwRmIIzggjQUF7cT61Uue6WnMotIaO8otoeXR4w23Xewl+/4HbxDk6cNrn3/MxYTHgN+2g/qI1Zq+4yCh+4i9uhHx2D/l5/5tOq+G5st4z3UUcKAZI/8AyZ/MarFX3GU6P7kfmdfVRlzHNGlzSB6RZc47Bws+DKiIsY5kd3NJFpDbwMUHSz/GPvXmof4frydlJff8HWqdr0qau4v7fkoOnkBtkx84I/l8ZeGcnRcqjLs+SxW6uS2uXw4q/wA/sWY42Lw+8W/Txfx4cPXEufBJ+QzrD7K6f9NYnqj9/wAFD2/Q6X9vyPgk/IZ1h9lP6axPVH7/AIHt+h0v7fkpmeQG2THyxH8vjL8Tk6Llcx9nyWK3XaW1y+HK/wA+XwL6xsXh94t+nn8dPXEufBJ+QzrD7K6f9NYnqj9/wUPb9Dpf2/I+CT8hnWH2U/prE9Ufv+B7fodL+35KlTNIzHvGPAGM6z+K183grmYzASwlRU6kldq/D4tr4aF/C42OJpupBcE7cfTLfwSfkM/zn2V0/wCmsT1R+/4KHt+h0v7fkx1EUzGlxYywzmz8/qqOr/h/EUoSnKSsk3393HQ3p9t0ak1BRd20u7v+pCDKvcWhjbtAJu/NZxcB/D/hKqYHsupjFJ05Lhbnfv8Alcs4ztCGFtmJ8b8vh4G0wHg6d8zX4rA2KWz/AAyT83jeCMXP8sauNdTCdkVcNiFOck7X5X718inV7Rp4ijaKfH+z+Zut1nzUf/MR/mV36Xvo5OI/bZRAGpdE5JWt/wCkUXmovXiXPh+4dWr+y/kWQBqXQOUbLcw4NoYTxCIHYFyqjtd/M7MPdXyOMrakyyOeQAXG9hoC8LWrOtUdRq1yu3d3MKiMGvw6W5BwJte2L4yDe33K3gVLOTSK2Laymmcqu8ckIDe7imj4bG/GaMS7gCbF5xSMUbb+YKagrzRbwMVKsm3y+59Zjwy3+JpHmz/sugegLkNbG7Q4eY5j96AsIAgNRXYVNy1nFmLv2QHP4Uqs3heEXZs54ta5fauKjSpbDV3K/wD9I6krKxpl5QrhAePJsbC54gTYH0rKtfiYd7cDjKxrxI7HFnXJd6c+bxL0dFwcFscjiVFJTe1zMKlNDLTVDo3tew2c0hzTYGxGg2IIRNrijMZOLTXM+nYJNRhCKKpbLFE9jXwyh8LpWvOM1we3FlZi5gM2fT4l1cNXezc7lL/uaSlLg0Xn7nKtxaH1UBaJI3uDaZ7XEMka/FBNQQL4tr2OlWJV3JWJIYWMZJ3L2HMDzTSxyRTRxljJIyJInShwe6N1xiyMtbJ+PSo4VHB8CWrSVRWZQk3OVbwA6qp8XGaXYtM8OIa4OIBNQQCbabFSSryasRQwsYyTudUoC0aPD/z0X2cvrQqxhveKmM9xfP8AJyEvyv8A9Tf6lq8xV/1v6r/gjs0v9J+j82dZT0D38VhrP6DjXr51oxPOU8POfwRZtDF/jdtt+g/NRf8AUqfBE3/Ro/FnHVcuNIXaL1TfR8ZavKOOz21b4r/gjv7e12W5fB+bN+1pJsBc6gvaN25nlEm+CL0ODTa7yGj7/wBgoJV1yjxLMMK7Xm7I5bdLiY8+JoEW05M5868d29tb3Da6V5s9N2TsbvLY5XfkjfTVDn53G/i4h6F7eMIx5Hkp1JT4yZQwt8w/zfqFWx/+Vq/7ZeTJsH/mKf8AuXmVcFfPSfZx+tIuB/hj3av/AI/3Oz/iDnT+v9jptzmib7b/AEYl2q/vspYb9peu8zYewc+eINZI2NzZGva5zDI3wToLQ9pN/OtIy2XclnBTi4s1QwDW9Kpuyye8qbeZaFXc46lqXAL/AIDDTNmaHwiACR0Zc1xhLDcxh4IBxdGNmvxqFSs7lmUFKOyVd4a3pVN2WT3lTbzLQrbnHUvNd8ComNeRIWNbHcDEEjraiTijSbXObWudjMUqFN1Gr/DVsstqETiXm5JsBc5gNA8QuvFN3d0rFY8WAaXdKBis8IXBNm8ZB4/uXS7NvtS4cNSjjbbK48Tn11znBAXsCU731EYYDcPa4kfwgEEuOof+FvTTclYmw8JSqx2dUfT10z0p4gLNNXSM0G41HOP9kBu6auY9t7gHjBOj90BqK6gcwkgXbxHV4igNTXUuOBbSNGo+Jc3tHAvExTi/1L73NJw2jVTQOZ8oWvo415rEYWrh7ZitcgcWuZGNhcQBpKipU5VZqEFdswlfgeOaQbEG+rjWJQlGWxJWeneYsVMMbm5ZQ2Rlsa1nMdmuL3BB15zmK9HgcFUhQ/Vwbd7FfE4OdS0o89CtgrclIX3ns1g0tDrud6RmAV2nh3f9RFQ7Ok5XqcjK/cUcbNOMXxsu4bDY/cs7rx5m77Md+EuHyOqwOZ6aFsUb4MVvGYXlziTcuJy2kkq1CKirI6VKlGlBQiXd9KvlwdS/vlsSDfSr5cHUv75AN9KvlwdS/vkA30q+XB1L++QFHCElXK5rstA0tDh8w8ghxaT/AMccgLeE3B3RHUpKorM590zh4Bliy/wgWIaQL/CQWuyWPjWtY2xs+sLztSNR9q5my7XXG3D3UdaCgsBl37n8+bN2XV/SoOzye8r0uc9EcXd11PxMeSrekU/Zn+8LbeZmm5w1fr6GnfK62IZYst8IGfFsL/CQQclj41rWNsb0rzE41H2tmbLtdcbO3urvO7FQXZ+Vfufz5s3TBXDRUwDzU8g/6hemdeT5pHEWFiuTYeK46amA+enkP/Uoq7XJIPCxfNvxNNhCVzMuJpYi8s8HFbkgRk7AYrnuJN757ry/bUalXFQkot8FyT1Z3OzFClQlG/e+fyRtxFW9Ip+zP94Xqd5kcHc4asrYRZViJxfPAWgXeBTvaS0EXs4zkNzcdjZV8XWnKhONucZeTJsPhYRqwlfk15mKjkkfK/ITQizGY+MwzX8KS1sWRmLx6b3uNFs/H7BzKMal42vbmvmdLtaEKzhx5X5fQ3WDp6uIOGVgJc7HJyDx/C1tgMvqYF2pScndnPpwUI7KLe+lXy4Opf3y1NxvpV8uDqX98gG+lXy4Opf3yAb6VfLg6l/fICrhCaomZiyPhtfG8GJzTcX0Eym2nUVUxuFWJpOHJ818zWUdpWNNNSvYLkZtYzry2IwFehHamuGpXcGuZhVRceCNTmd0dO9k5xwQCBiHiIAGYHz32r0OGpSpU9iSs16v8fSOVjISjVe138jVqwVQgJwzOY4OY4tcNBBsQibXFGYycXeLsz6lg+Yvhje4WLmNc4aiWgldSDvFNnpqUnKEZPvSLC2JCUcZcbAEnUEBt6bBLcXw9PiOjxIDaICrPg+N2ltjrGb/AGQGvqMB3GZwI1OH6rScIzWzJXQauU96Hs0Rjztsb/qtKWHpUv24pfJGEkuRiewjSCPOLKYyQQHqAIAgCAIAgCAIBdAEAQC6AIAgF0AQBALoAgCAIAgCAIDwhYaTVmDGyBgNw0A+ZQ08LRpy2oQSfyMKKRKWJrhZzQ4anAEbCpmk+YlFSVmjncLbkmSPxonCO+luLdnnFrYvmVeeHTd1wOfX7PjN7UHbyMuDNysLGuEn945wsc2KGi9/Bz3BuBn8SzDDxS48TajgKcE1Pjf1wM9JuHiDsbEleL3DXEYnpsBf0rKw0E7mY9nUYu7uzqIsESHTZv3n7lOXi5Dgdg+US77h+6AvxRNaLNAHmQE0AQBAEAQBAYX0sZ0sbsCAwuwZEf4beYlAYXYGZxOcNh/RAYnYF1P2t/3QGN2Bn8Tm/eP0QGN2CZf8J9P7oCBwbLyPvH7oCBoZeQfzQEDSych3+UoDwwP5DthQETG7knYgPMU6igPEAQBAEAQCyA9xDqOxASELuS7YUB6KZ/Id/lKAkKOTkO2ICYwfLyDtA/VATGC5eSB6QgMgwPJrbtP7IDI3AruN49AugMjcCt43n0CyAzNwREOUfOf2QGZlBEP4B6c/5oDOyMDQAPMLICSAIAgCAID/2Q=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3" name="Picture 18" descr="http://img.allabout.co.jp/gm/article/300833/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6953" y="2204864"/>
            <a:ext cx="4375287" cy="3446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73717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B0F0"/>
                </a:solidFill>
                <a:latin typeface="みんなの文字ゴStd R" pitchFamily="34" charset="-128"/>
                <a:ea typeface="みんなの文字ゴStd R" pitchFamily="34" charset="-128"/>
              </a:rPr>
              <a:t>⑤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病院の見えない壁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23528" y="785794"/>
            <a:ext cx="6056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B0F0"/>
                </a:solidFill>
                <a:latin typeface="みんなの文字ゴStd R" pitchFamily="34" charset="-128"/>
                <a:ea typeface="みんなの文字ゴStd R" pitchFamily="34" charset="-128"/>
              </a:rPr>
              <a:t>Episode 6</a:t>
            </a:r>
            <a:r>
              <a:rPr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：病室にある壁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32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3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2" name="AutoShape 2" descr="data:image/jpeg;base64,/9j/4AAQSkZJRgABAQAAAQABAAD/2wCEAAkGBxESEBUUExIUFhUVFBgUEBUWFxwUFBEYFxQXGBYSFxgYHiggGBslGxQXITEhJTUrLi4uFx8zOD8tNygtLisBCgoKDg0OGxAQGzckICQuLCw0LzczNDc0LCwsLywsLCwvLCwvLCwsLCwsLywsLCwsLDQsLCwtLCwsLDQsLCwsLP/AABEIAKABPAMBEQACEQEDEQH/xAAbAAEAAgMBAQAAAAAAAAAAAAAAAgQDBQYBB//EAFEQAAEDAgAHCggMAwYFBQAAAAEAAgMEEQUSEyExUZEGFRZBUlNUk5TTImFkcYGy0tQUJDIzNFVzoaOxwdFCs7QHI2KSw+FDdMTw8SVFcoKE/8QAGgEBAAIDAQAAAAAAAAAAAAAAAAMEAQIFBv/EADsRAAIBAgMFBQcDAgUFAAAAAAABAgMRBBNREhQhMVIFQZGx8BUyYXGBodEiM1MWwQY0NXKyIySC4fH/2gAMAwEAAhEDEQA/APuKAIAgCAIAgCAIAgCAIAgCA1c1HFJVOykbH2hjxcdoda75b2uM2gbEBm3mpejw9W39kA3mpejw9W39kA3mpejw9W39kA3mpejw9W39kBjnwZRsaXPhp2tGlzmMaBc2FyRrKw2lxZtCEpvZirv4EabB9DILxxUzwDYlrGOAOm1wNOcbUUk+RmpSnTdppp/FWM281L0eHq2/ssmg3mpejw9W39kA3mpejw9W39kA3mpejw9W39kBiwPTsjfUNYxrG5Zps0Bo+jw57BAbNAEAQBAEAQBAEAQBAEAQBAEAQBAEAQBAEAQBAEAQBAEAQBAUY/pT/sY/XlQF5AEAQEJpA1pcdDQXHxAC5WG7K5tGLlJRXNnzvdxuyoaigmiimxpHYmK3Ee29pWOOctA0AqjiMRTnTcYvier7H7GxmHxkKtWFoq/eu+LXcyh/Zruqo6SkfHPLiPM7ngYj3eCY4wDdrSNLTsWmErwpwak+8tdv9lYrF4mM6MbpRS5pcbvV/E+nYPrY54myxnGY8XYbEXHmOcLoRkpK6PG16M6FR06is1zLC2IggCAoYP8Anaj7Zv8ATwoC+gCAIAgCAIAgCAIAgCAIAgCAIAgCAIAgCAIAgCAIAgCAIAgKMf0p/wBjH68qAvIAgCAxzxB7HNOhzS0202IsVhq6sbQm4SUl3cT5luy3B0lLQyzRmXHZiYuM4EeFIxpuA0cTiufXwsIU3JHsuyu3sVisXCjUtZ35LRN6/Apf2e7jaatpXyzGTGbM5gxHACwYx3GDnu4rTDYeFSF5aljtztnEYLEKnStZxT4r4ta/A+p4KweynhZCy+KwYrcY3NvGQulCChFRR4rE4iWIqyqz5strYgCAIChg/wCdqPtm/wBPCgL6AIAgCAIAgCAIAgCAIAgCAIAgCAIAgCAIAgCAoVNXLlcnFHG6zA9xfIY/lOcABixuv8k6kBHLVfMwdof3CAZar5mDtD+4QDLVfMwdof3CAZar5mDtD+4QDLVfMwdof3CAlRRTZV75WxtuxjGhjzJ8lzySbsbb5Q1oC+gCAIAgMFbRxzRmOVgex1sZrs4NiCL+kArEoqSsySjWnRmp03ZrvIYOwbDTtLIY2xtLsYhosCSAL7ANixGEYK0VY3r4mrXltVZOT5cdC0tiAIAgCA1hjqGSSmNkT2yODwXSujItGxlrCN3Ive/GgJZar5mDtD+4QDLVfMwdof3CAZar5mDtD+4QDLVfMwdof3CAZar5mDtD+4QGWgqZHl7ZGMY5hA8B5kBBaDe5Y2x8VkBcQBAEAQBAEAQBAEAQBAEAQBAEAQFGP6U/7GP15UBp6rdDUieaOKmhc2GRseM+odG5xMMUpOK2BwA/vQNPEpYUXNXRBUxEYOzI7/13RKbtcnuy33aRHvkNGN/67olN2uT3ZN2kN8hoxv8A13RKbtcnuybtIb5DRlinwlhF+ijprazVyAf0udRzp7PNk1Ort8kzyowtXM001ITqFXIT/S5khSlLkYqV4Q58zynwphF/yaOmtrNXIB/SrM6ezzYp1tvkmSqMKVzNNNSX1CrkJ/pcyxClKXIzUrQhzZX3/ruiU3a5PdlJu0iHfIaMb/13RKbtcnuybtIb5DRjf+u6JTdrk92TdpDfIaMb/wBd0Sm7XJ7sm7SG+Q0Y3/ruiU3a5Pdk3aQ3yGjG/wDXdEpu1ye7Ju0hvkNGN/67olN2uT3ZN2kN8hoxv/XdEpu1ye7Ju0hvkNGN/wCu6JTdrk92TdpDfIaMb/13RKbtcnuybtIb5DRjf+u6JTdrk92TdpDfIaMb/wBd0Sm7XJ7sm7SG+Q0Y3/ruiU3a5Pdk3aQ3yGjLuAsMzTSyRywxxljGPaY5XTBwe6RtjjRMxbZPx6VFOm4cyalVVRXRepPnpvOz1AtCUuoAgCAIAgCAIAgCAIAgCAIAgCAICjH9Kf8AYx+vKgObmZIyqqyYZiHzsfG5rC5rm/BKdhII/wATHD0K1RqxjGzKOIoznO8USyz+YqOqcpc+GpDu1XQkyVxOeGcePJOP5BYeIgZWFqN8eBehqYmC+QqXu8cLvyIsoJVpS4Xsi1DDxgr2uyE+FpXm2RnaPFE77yBdbRdKPHmzSarz4ckSgnibnMNS8/YvA2EfmtZV5S4LgbQw0YcXxZGowxK7MIKho8UTr7VmGUubua1M+XBKy+ZTy7+YqOqcp8+GpX3aroeZZ/MVHVOTPhqN2q6DLP5io6pyZ8NRu1XQZZ/MVHVOTPhqN2q6DLP5io6pyZ8NRu1XQZZ/MVHVOTPhqN2q6DLP5io6pyZ8NRu1XQZZ/MVHVOTPhqN2q6DLP5io6pyZ8NRu1XQZZ/MVHVOTPhqN2q6DLP5io6pyZ8NRu1XQZZ/MVHVOTPhqN2q6DLP5io6pyZ8NRu1XQZZ/MVHVOTPhqN2q6Fvc4x5qZXmORjTDE0F7SzGIfMSBfUHN2qtWmpNWLeGpygntG4pPnpvOz1AoSyXUAQBAEAQBAEAQBAEAQBAEAQBAEBRj+lP+xj9eVAUKrdK1sskTaeeQxODHuZkg3GMbJLDHlaT4MjeJbxpykrpEU60IO0mQ4TnoVVtg79bZM9DXeaWvmOE56FVbYO/TJnoN5pa+Y4TnoVVtg79Mmeg3mlr5k4t0L3GzaGqPpg/PLrWVOUeZvGtCbtFk5sPSN+VQ1I/+1N+WXWIwlLkZnUjD3mYeE56FVbYO/W+TPQj3mlr5jhOehVW2Dv0yZ6DeaWvmOE56FVbYO/TJnoN5pa+Y4TnoVVtg79Mmeg3mlr5jhOehVW2Dv0yZ6DeaWvmOE56FVbYO/TJnoN5pa+Y4TnoVVtg79Mmeg3mlr5jhOehVW2Dv0yZ6DeaWvmOE56FVbYO/TJnoN5pa+Y4TnoVVtg79Mmeg3mlr5jhOehVW2Dv0yZ6DeaWvmOE56FVbYO/TJnoN5pa+Y4TnoVVtg79Mmeg3mlr5jhOehVW2Dv0yZ6DeaWvmOE56FVbYO/TJnoN5pa+ZbwRhsTvezIyxuY1ryJMTwg8uAIMb3cbDpstJQceZJCpGfussUnz03nZ6gWpuXUAQBAEAQBAEAQBAEAQBAEAQBAEBRj+lP+xj9eVAcrNWRx1lYHuDSahjm3zXHwOmFxrFwR6CrdCcVHizn4mnKU7pEt9YOdZtU+ZDUr5NTpZJmE4CbZVnpcANpWHVgu8yqFRu1i/FWUTRd9TG7xNdf8s5UEsQ3wjwLUMKoq8+J5NungtaN7Gj79mgJGEOcpXE6lS1oRsvkUHYXgJuZmk6yVOpwXJoqulUbu0zzfWDnWbVnMhqYyanSxvrBzrNqZkNRk1OljfWDnWbUzIajJqdLG+sHOs2pmQ1GTU6WN9YOdZtTMhqMmp0sb6wc6zamZDUZNTpY31g51m1MyGoyanSxvrBzrNqZkNRk1OljfWDnWbUzIajJqdLG+sHOs2pmQ1GTU6WN9YOdZtTMhqMmp0sb6wc6zamZDUZNTpY31g51m1MyGoyanSxvrBzrNqZkNRk1OljfWDnWbUzIajJqdLLm5idr6uZzDjDIQi40Xyk5tfXnG1VcRJNqxdwkZRTurG9pPnpvOz1Aq5bLqAIAgCAIAgCAIAgCAIAgCAIAgCAox/Sn/Yx+vKgMFTuhpmSPjc92MwhsgbFI8NJa14BLGkXxXtNvGFsot8kaucVwbIcJqXlS9RN7CbEtDGZDVeI4TUvKl6ib2E2JaDMhqvEcJqXlS9RN7CbEtBmQ1Xiet3SUxNgZSdQp5j/AKaOMlzRlTi+CZJ26CAC5ywGs084/wBNYSb5GW0uLIDdLTHMDL1E3drOxLQ1VSD4Jom7dBAM5E4Hjpp+7WqVzZtLiyHCal5UvUTewttiWhrmQ1XiOE1Lypeom9hNiWgzIarxHCal5UvUTewmxLQZkNV4jhNS8qXqJvYTYloMyGq8RwmpeVL1E3sJsS0GZDVeI4TUvKl6ib2E2JaDMhqvEcJqXlS9RN7CbEtBmQ1XiOE1Lypeom9hNiWgzIarxHCal5UvUTewmxLQZkNV4jhNS8qXqJvYTYloMyGq8RwmpeVL1E3sJsS0GZDVeI4TUvKl6ib2E2JaDMhqvEcJqXlS9RN7CbEtBmQ1XiWcHYXhnc5sbnFzQHODmPjIDiQDZ7RcXadGpYaa5myknyZKk+em87PUCwZLqAIAgCAIAgCAIAgCAIAgCAIAgCAox/Sn/Yx+vKgOabIBV1tyPpLOPyKlV3D+6czF/uGfKt5Q2qcrEmOBNgQT4ijaXFmVFt2ReiomgXkka0ari+1V5V78IK5ajhbK9R2JnCUbfBiAJ16/1KxlOXGozbPjH9NJAQF/hSyADzjN+gTNjHhBBUJz/VVdvXgg7CMMeaPFJ5RP/ZKKnOfGbDrU6fCmvqUZqzHPhPB8VxYehTxhGPIqzqSn7zMWVbyhtWxoMq3lDagGVbyhtQDKt5Q2oBlW8obUAyreUNqAZVvKG1AMq3lDagGVbyhtQDKt5Q2oBlW8obUAyreUNqAZVvKG1AZdzzgayaxB+Lw/zZ1UxPNHQwfJm6pPnpvOz1AqxcLqAIAgCAIAgCAIAgCAIAgCAIAgCAox/Sn/AGMfryoCrXnB+UOW+CZTNjZTJ4+gWvjZ9FvRZAV74J8h/CQzxF8E+Q/hIBfBPkP4KGBfBPkP4SAXwT5D+CgF8E+Q/hIZ4i+CfIfwkHEXwT5D+Eg4i+CfIfwkHEXwT5D+Eg4i+CfIfwkHEXwT5D+Eg4i+CfIfwkHEXwT5D+Eg4i+CfIfwkHEXwT5D+Eg4i+CfIfwkHEXwT5D+Eg4i+CfIfwkHEXwT5D+Eg4mwwUaTwvg2Q4sfI4njtjYnp0+NDBOk+em87PUCAuoAgCAIAgCAIAgCAIAgCAIAgCAICjH9Kf8AYx+vKgOaawGrrcw+ks4vIqVXcP7pzMX+4WMmNQ2KcrDJjUNiAuU+Ci7OWho8Yz7FDOtGPLiWKeGnLi+CM/xeL5LQ92uw/PQPQtNmpU58ES7dKl7vFlOonL9IAGoCw/3U0KUY8ivUrTnzMGTGobFuRDJjUNiAZMahsQDJjUNiAZMahsQDJjUNiAZMahsQDJjUNiAZMahsQDJjUNiAZMahsQDJjUNiAZMahsQDJjUNiAZMahsQGXc80CtmsLfF4f5s6qYnmjoYPkzc0nz03nZ6gVYuF1AEAQBAEAQBAEAQBAEAQBAEBCaZrGlz3BrWi7nONg0DSSToWG0uLMNpK7NJTbsqB8mI2objE2F2ua0nUHOAb9+dRqvTbtcrxxlGTspGwj+lP+xj9eVSlkr1W5ymkkfI5rw55DpC2aWMOIY1gJax4F8VjRfxBZUmuTNXCL4tGPgtS6pu0T94s7ctTGXDpXgSZuZpgbjLg6xUzg/zEcpPmzKhFcUiT9z0BFiagjUaqoI/mLCbXIy0nwZj4LUuqbtE/eLO3LU1y4dK8BwWpdU3aJ+8TblqMuHSvAcFqXVN2ifvE25ajLh0rwHBal1Tdon7xNuWoy4dK8BwWpdU3aJ+8TblqMuHSvAcFqXVN2ifvE25ajLh0rwHBal1Tdon7xNuWoy4dK8BwWpdU3aJ+8TblqMuHSvAcFqXVN2ifvE25ajLh0rwHBal1Tdon7xNuWoy4dK8BwWpdU3aJ+8TblqMuHSvAcFqXVN2ifvE25ajLh0rwHBal1Tdon7xNuWoy4dK8BwWpdU3aJ+8TblqMuHSvAcFqXVN2ifvE25ajLh0rwHBal1Tdon7xNuWoy4dK8BwWpdU3aJ+8TblqMuHSvAt4NwNBA5zo2uDngNcXSPkJDSS0f3jjYXc7RrWG2+ZsoqPJEqT56bzs9QLBkuoAgCAIAgCAIAgCAIAgNfh3CBghLgLuJDW30XN859AKpY/FPD0dtc+SNJy2UcgzDtSHY2VJ8RAxT4rW/Jebj2lilLa2/KxDtyO2wdVZWJj7WxhcjUdBG0L1WGrZ1KNTVFiLurnBf2lboYZIhTxS4zmygzBoOLZod4JdoJDsXMOMeJRYipGS2UzldoYiEo5cXxvxPnaqnKPqW4ndHC90cbpDlfg8cXhgjHcwvuA7jNnDxlXqNWLSjfid3CYqEoxg3+qwmo45KysL2hxFQxrb57D4HTGw1C5J9JXToQi48Ua4mpKM7Jkt6oOaZsU+XDQr51TqY3qg5pmxMuGgzqnUxvVBzTNiZcNBnVOpjeqDmmbEy4aDOqdTG9UHNM2Jlw0GdU6mN6oOaZsTLhoM6p1Mb1Qc0zYmXDQZ1TqY3qg5pmxMuGgzqnUxvVBzTNiZcNBnVOpjeqDmmbEy4aDOqdTG9UHNM2Jlw0GdU6mN6oOaZsTLhoM6p1Mb1Qc0zYmXDQZ1TqY3qg5pmxMuGgzqnUxvVBzTNiZcNBnVOpjeqDmmbEy4aDOqdTG9UHNM2Jlw0GdU6mN6oOaZsTLhoM6p1Mb1Qc0zYmXDQZ1TqY3qg5pmxMuGgzqnUy5uYgayrmawYoyEJsNF8pOL215hsVXERSasXcJKUk7u5tnVAjdUvIvi4ptrtGMypV6qpU5VH3K5absrnKy4eqXOxsoRqAAxR4rcfpXk5dpYqUtrbt8rWK+3I6vc/hEzxYzh4TTiutoOYG+wr0XZ2LeJpbUuadmTQltIjuh3QQUbA6Ukl1xGxou99tNr5rC4uTrGsK3UqRguJHXxEKKvI02Bt39NPKI3NfE5xswusWuJ0NuDmJ2KOOIjJ25EFLH06ktm1jrlYLwQBAEAQBAePdYE6hdYbsrg+eYQwnLMbuccW9wwfJbqzcZ8a8ViMZVxDvJ8NO5etSrKTZTVY1LVNhKaMEMkcAQWgE3aLjSBxHPfMrWHxtag/0y4ad3/r6Gdp24M+d4ts2rNsXeR5+1uAWQWsGUsks0ccV8o5wxCP4SM+P4rWv6FmKbdkb04ynNRjzPrGF8F07JnyPr305ncHlmPA1pLY447tysZd8mNt8+ldiNSUVZM9HKjCbvJFSOlpXENbhh5JIDQJKQkkmwAAhzm62z56mu7UtPMsVuCIobZXCc0eNfFx3UrMa1r2xoRfSNqZ89Ru1LTzK7KakJAGGHEk2AElISSdAAyOcpnz1G7UtPM2Em5otBJrqqwBJzU+YDT/wEzp6jdqWnmaYOpj/7hXdnb7oqXtij/IvX0LHst9HrxPfi31hXdnZ7ontij/IvX0Hst9HrxHxb6wruzs90T2xR/kXr6D2W+j14j4t9YV3Z2e6J7Yo/yL19B7LfR68R8W+sK7s7PdE9sUf5F6+g9lvo9eI+LfWFd2dnuie2KP8AIvX0Hst9HrxHxb6wruzs90T2xR/kXr6D2W+j14j4t9YV3Z2e6J7Yo/yL19B7LfR68R8W+sK7s7PdE9sUf5F6+g9lvo9eI+LfWFd2dnuie2KP8i9fQey30evEfFvrCu7Oz3RPbFH+RevoPZb6PXiZKaGnke1jcIVuM42beGNoJsTa7qUAaDpW9LtSnVlswnd+vgaz7O2FtShw9fE2FVgFsTcaTCNQxozFz/gzWi+jOYLK1nz1Id2paeZRyNH9cu62j7lM+eo3alp5lyTAsbYxK7CU4jIBEhNKGEOtinGMFrG4t50z56jdqWnmU8jR/XLuto+5TPnqN2paeZvMBYJZE50zaiSfKsY0OeYy3FaXOaW5JjQb5Q58/EtJTcuZJCnGHuo53Dte900rQS1uNiuaDbGxRi3OvRoXke0cbVqVZU07RTtbXW/qxFOTbsapcwjMseE3wAubI5oHhEX8E+dugnQFYw1WtCSVJtN93d9VyMOpsLabOd3W7ofhsjH4hZiMxbY18Y3uXWt4P38S9JOo52cuZysViM6SdrWNGD/2Mx9C0Kx9f3L7toqt+ScwxSEEtaXY7X2zkNdYZ7Z7WV+nXU3bkzvYfGxrPZaszqlOXQgCAIAgKmFazIwufa5A8EaySAPvKr4uvkUZVNP78Eaydlc+duNz+2YeheIbu7lU8QEJmEtIBxSRYHTbxraDSkm1c1km00nY4uaMtcWnS0kH0L0sJKcVJd5w5RcW0+4gtjB615BBBIINwRmIIzggjQUF7cT61Uue6WnMotIaO8otoeXR4w23Xewl+/4HbxDk6cNrn3/MxYTHgN+2g/qI1Zq+4yCh+4i9uhHx2D/l5/5tOq+G5st4z3UUcKAZI/8AyZ/MarFX3GU6P7kfmdfVRlzHNGlzSB6RZc47Bws+DKiIsY5kd3NJFpDbwMUHSz/GPvXmof4frydlJff8HWqdr0qau4v7fkoOnkBtkx84I/l8ZeGcnRcqjLs+SxW6uS2uXw4q/wA/sWY42Lw+8W/Txfx4cPXEufBJ+QzrD7K6f9NYnqj9/wAFD2/Q6X9vyPgk/IZ1h9lP6axPVH7/AIHt+h0v7fkpmeQG2THyxH8vjL8Tk6Llcx9nyWK3XaW1y+HK/wA+XwL6xsXh94t+nn8dPXEufBJ+QzrD7K6f9NYnqj9/wUPb9Dpf2/I+CT8hnWH2U/prE9Ufv+B7fodL+35KlTNIzHvGPAGM6z+K183grmYzASwlRU6kldq/D4tr4aF/C42OJpupBcE7cfTLfwSfkM/zn2V0/wCmsT1R+/4KHt+h0v7fkx1EUzGlxYywzmz8/qqOr/h/EUoSnKSsk3393HQ3p9t0ak1BRd20u7v+pCDKvcWhjbtAJu/NZxcB/D/hKqYHsupjFJ05Lhbnfv8Alcs4ztCGFtmJ8b8vh4G0wHg6d8zX4rA2KWz/AAyT83jeCMXP8sauNdTCdkVcNiFOck7X5X718inV7Rp4ijaKfH+z+Zut1nzUf/MR/mV36Xvo5OI/bZRAGpdE5JWt/wCkUXmovXiXPh+4dWr+y/kWQBqXQOUbLcw4NoYTxCIHYFyqjtd/M7MPdXyOMrakyyOeQAXG9hoC8LWrOtUdRq1yu3d3MKiMGvw6W5BwJte2L4yDe33K3gVLOTSK2Laymmcqu8ckIDe7imj4bG/GaMS7gCbF5xSMUbb+YKagrzRbwMVKsm3y+59Zjwy3+JpHmz/sugegLkNbG7Q4eY5j96AsIAgNRXYVNy1nFmLv2QHP4Uqs3heEXZs54ta5fauKjSpbDV3K/wD9I6krKxpl5QrhAePJsbC54gTYH0rKtfiYd7cDjKxrxI7HFnXJd6c+bxL0dFwcFscjiVFJTe1zMKlNDLTVDo3tew2c0hzTYGxGg2IIRNrijMZOLTXM+nYJNRhCKKpbLFE9jXwyh8LpWvOM1we3FlZi5gM2fT4l1cNXezc7lL/uaSlLg0Xn7nKtxaH1UBaJI3uDaZ7XEMka/FBNQQL4tr2OlWJV3JWJIYWMZJ3L2HMDzTSxyRTRxljJIyJInShwe6N1xiyMtbJ+PSo4VHB8CWrSVRWZQk3OVbwA6qp8XGaXYtM8OIa4OIBNQQCbabFSSryasRQwsYyTudUoC0aPD/z0X2cvrQqxhveKmM9xfP8AJyEvyv8A9Tf6lq8xV/1v6r/gjs0v9J+j82dZT0D38VhrP6DjXr51oxPOU8POfwRZtDF/jdtt+g/NRf8AUqfBE3/Ro/FnHVcuNIXaL1TfR8ZavKOOz21b4r/gjv7e12W5fB+bN+1pJsBc6gvaN25nlEm+CL0ODTa7yGj7/wBgoJV1yjxLMMK7Xm7I5bdLiY8+JoEW05M5868d29tb3Da6V5s9N2TsbvLY5XfkjfTVDn53G/i4h6F7eMIx5Hkp1JT4yZQwt8w/zfqFWx/+Vq/7ZeTJsH/mKf8AuXmVcFfPSfZx+tIuB/hj3av/AI/3Oz/iDnT+v9jptzmib7b/AEYl2q/vspYb9peu8zYewc+eINZI2NzZGva5zDI3wToLQ9pN/OtIy2XclnBTi4s1QwDW9Kpuyye8qbeZaFXc46lqXAL/AIDDTNmaHwiACR0Zc1xhLDcxh4IBxdGNmvxqFSs7lmUFKOyVd4a3pVN2WT3lTbzLQrbnHUvNd8ComNeRIWNbHcDEEjraiTijSbXObWudjMUqFN1Gr/DVsstqETiXm5JsBc5gNA8QuvFN3d0rFY8WAaXdKBis8IXBNm8ZB4/uXS7NvtS4cNSjjbbK48Tn11znBAXsCU731EYYDcPa4kfwgEEuOof+FvTTclYmw8JSqx2dUfT10z0p4gLNNXSM0G41HOP9kBu6auY9t7gHjBOj90BqK6gcwkgXbxHV4igNTXUuOBbSNGo+Jc3tHAvExTi/1L73NJw2jVTQOZ8oWvo415rEYWrh7ZitcgcWuZGNhcQBpKipU5VZqEFdswlfgeOaQbEG+rjWJQlGWxJWeneYsVMMbm5ZQ2Rlsa1nMdmuL3BB15zmK9HgcFUhQ/Vwbd7FfE4OdS0o89CtgrclIX3ns1g0tDrud6RmAV2nh3f9RFQ7Ok5XqcjK/cUcbNOMXxsu4bDY/cs7rx5m77Md+EuHyOqwOZ6aFsUb4MVvGYXlziTcuJy2kkq1CKirI6VKlGlBQiXd9KvlwdS/vlsSDfSr5cHUv75AN9KvlwdS/vkA30q+XB1L++QFHCElXK5rstA0tDh8w8ghxaT/AMccgLeE3B3RHUpKorM590zh4Bliy/wgWIaQL/CQWuyWPjWtY2xs+sLztSNR9q5my7XXG3D3UdaCgsBl37n8+bN2XV/SoOzye8r0uc9EcXd11PxMeSrekU/Zn+8LbeZmm5w1fr6GnfK62IZYst8IGfFsL/CQQclj41rWNsb0rzE41H2tmbLtdcbO3urvO7FQXZ+Vfufz5s3TBXDRUwDzU8g/6hemdeT5pHEWFiuTYeK46amA+enkP/Uoq7XJIPCxfNvxNNhCVzMuJpYi8s8HFbkgRk7AYrnuJN757ry/bUalXFQkot8FyT1Z3OzFClQlG/e+fyRtxFW9Ip+zP94Xqd5kcHc4asrYRZViJxfPAWgXeBTvaS0EXs4zkNzcdjZV8XWnKhONucZeTJsPhYRqwlfk15mKjkkfK/ITQizGY+MwzX8KS1sWRmLx6b3uNFs/H7BzKMal42vbmvmdLtaEKzhx5X5fQ3WDp6uIOGVgJc7HJyDx/C1tgMvqYF2pScndnPpwUI7KLe+lXy4Opf3y1NxvpV8uDqX98gG+lXy4Opf3yAb6VfLg6l/fICrhCaomZiyPhtfG8GJzTcX0Eym2nUVUxuFWJpOHJ818zWUdpWNNNSvYLkZtYzry2IwFehHamuGpXcGuZhVRceCNTmd0dO9k5xwQCBiHiIAGYHz32r0OGpSpU9iSs16v8fSOVjISjVe138jVqwVQgJwzOY4OY4tcNBBsQibXFGYycXeLsz6lg+Yvhje4WLmNc4aiWgldSDvFNnpqUnKEZPvSLC2JCUcZcbAEnUEBt6bBLcXw9PiOjxIDaICrPg+N2ltjrGb/AGQGvqMB3GZwI1OH6rScIzWzJXQauU96Hs0Rjztsb/qtKWHpUv24pfJGEkuRiewjSCPOLKYyQQHqAIAgCAIAgCAIBdAEAQC6AIAgF0AQBALoAgCAIAgCAIDwhYaTVmDGyBgNw0A+ZQ08LRpy2oQSfyMKKRKWJrhZzQ4anAEbCpmk+YlFSVmjncLbkmSPxonCO+luLdnnFrYvmVeeHTd1wOfX7PjN7UHbyMuDNysLGuEn945wsc2KGi9/Bz3BuBn8SzDDxS48TajgKcE1Pjf1wM9JuHiDsbEleL3DXEYnpsBf0rKw0E7mY9nUYu7uzqIsESHTZv3n7lOXi5Dgdg+US77h+6AvxRNaLNAHmQE0AQBAEAQBAYX0sZ0sbsCAwuwZEf4beYlAYXYGZxOcNh/RAYnYF1P2t/3QGN2Bn8Tm/eP0QGN2CZf8J9P7oCBwbLyPvH7oCBoZeQfzQEDSych3+UoDwwP5DthQETG7knYgPMU6igPEAQBAEAQCyA9xDqOxASELuS7YUB6KZ/Id/lKAkKOTkO2ICYwfLyDtA/VATGC5eSB6QgMgwPJrbtP7IDI3AruN49AugMjcCt43n0CyAzNwREOUfOf2QGZlBEP4B6c/5oDOyMDQAPMLICSAIAgCAID/2Q=="/>
          <p:cNvSpPr>
            <a:spLocks noChangeAspect="1" noChangeArrowheads="1"/>
          </p:cNvSpPr>
          <p:nvPr/>
        </p:nvSpPr>
        <p:spPr bwMode="auto">
          <a:xfrm>
            <a:off x="0" y="-969963"/>
            <a:ext cx="30099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484" name="AutoShape 4" descr="data:image/jpeg;base64,/9j/4AAQSkZJRgABAQAAAQABAAD/2wCEAAkGBxESEBUUExIUFhUVFBgUEBUWFxwUFBEYFxQXGBYSFxgYHiggGBslGxQXITEhJTUrLi4uFx8zOD8tNygtLisBCgoKDg0OGxAQGzckICQuLCw0LzczNDc0LCwsLywsLCwvLCwvLCwsLCwsLywsLCwsLDQsLCwtLCwsLDQsLCwsLP/AABEIAKABPAMBEQACEQEDEQH/xAAbAAEAAgMBAQAAAAAAAAAAAAAAAgQDBQYBB//EAFEQAAEDAgAHCggMAwYFBQAAAAEAAgMEEQUSEyExUZEGFRZBUlNUk5TTImFkcYGy0tQUJDIzNFVzoaOxwdFCs7QHI2KSw+FDdMTw8SVFcoKE/8QAGgEBAAIDAQAAAAAAAAAAAAAAAAMEAQIFBv/EADsRAAIBAgMFBQcDAgUFAAAAAAABAgMRBBNREhQhMVIFQZGx8BUyYXGBodEiM1MWwQY0NXKyIySC4fH/2gAMAwEAAhEDEQA/APuKAIAgCAIAgCAIAgCAIAgCA1c1HFJVOykbH2hjxcdoda75b2uM2gbEBm3mpejw9W39kA3mpejw9W39kA3mpejw9W39kA3mpejw9W39kBjnwZRsaXPhp2tGlzmMaBc2FyRrKw2lxZtCEpvZirv4EabB9DILxxUzwDYlrGOAOm1wNOcbUUk+RmpSnTdppp/FWM281L0eHq2/ssmg3mpejw9W39kA3mpejw9W39kA3mpejw9W39kBiwPTsjfUNYxrG5Zps0Bo+jw57BAbNAEAQBAEAQBAEAQBAEAQBAEAQBAEAQBAEAQBAEAQBAEAQBAUY/pT/sY/XlQF5AEAQEJpA1pcdDQXHxAC5WG7K5tGLlJRXNnzvdxuyoaigmiimxpHYmK3Ee29pWOOctA0AqjiMRTnTcYvier7H7GxmHxkKtWFoq/eu+LXcyh/Zruqo6SkfHPLiPM7ngYj3eCY4wDdrSNLTsWmErwpwak+8tdv9lYrF4mM6MbpRS5pcbvV/E+nYPrY54myxnGY8XYbEXHmOcLoRkpK6PG16M6FR06is1zLC2IggCAoYP8Anaj7Zv8ATwoC+gCAIAgCAIAgCAIAgCAIAgCAIAgCAIAgCAIAgCAIAgCAIAgKMf0p/wBjH68qAvIAgCAxzxB7HNOhzS0202IsVhq6sbQm4SUl3cT5luy3B0lLQyzRmXHZiYuM4EeFIxpuA0cTiufXwsIU3JHsuyu3sVisXCjUtZ35LRN6/Apf2e7jaatpXyzGTGbM5gxHACwYx3GDnu4rTDYeFSF5aljtztnEYLEKnStZxT4r4ta/A+p4KweynhZCy+KwYrcY3NvGQulCChFRR4rE4iWIqyqz5strYgCAIChg/wCdqPtm/wBPCgL6AIAgCAIAgCAIAgCAIAgCAIAgCAIAgCAIAgCAoVNXLlcnFHG6zA9xfIY/lOcABixuv8k6kBHLVfMwdof3CAZar5mDtD+4QDLVfMwdof3CAZar5mDtD+4QDLVfMwdof3CAlRRTZV75WxtuxjGhjzJ8lzySbsbb5Q1oC+gCAIAgMFbRxzRmOVgex1sZrs4NiCL+kArEoqSsySjWnRmp03ZrvIYOwbDTtLIY2xtLsYhosCSAL7ANixGEYK0VY3r4mrXltVZOT5cdC0tiAIAgCA1hjqGSSmNkT2yODwXSujItGxlrCN3Ive/GgJZar5mDtD+4QDLVfMwdof3CAZar5mDtD+4QDLVfMwdof3CAZar5mDtD+4QGWgqZHl7ZGMY5hA8B5kBBaDe5Y2x8VkBcQBAEAQBAEAQBAEAQBAEAQBAEAQFGP6U/7GP15UBp6rdDUieaOKmhc2GRseM+odG5xMMUpOK2BwA/vQNPEpYUXNXRBUxEYOzI7/13RKbtcnuy33aRHvkNGN/67olN2uT3ZN2kN8hoxv8A13RKbtcnuybtIb5DRlinwlhF+ijprazVyAf0udRzp7PNk1Ort8kzyowtXM001ITqFXIT/S5khSlLkYqV4Q58zynwphF/yaOmtrNXIB/SrM6ezzYp1tvkmSqMKVzNNNSX1CrkJ/pcyxClKXIzUrQhzZX3/ruiU3a5PdlJu0iHfIaMb/13RKbtcnuybtIb5DRjf+u6JTdrk92TdpDfIaMb/wBd0Sm7XJ7sm7SG+Q0Y3/ruiU3a5Pdk3aQ3yGjG/wDXdEpu1ye7Ju0hvkNGN/67olN2uT3ZN2kN8hoxv/XdEpu1ye7Ju0hvkNGN/wCu6JTdrk92TdpDfIaMb/13RKbtcnuybtIb5DRjf+u6JTdrk92TdpDfIaMb/wBd0Sm7XJ7sm7SG+Q0Y3/ruiU3a5Pdk3aQ3yGjLuAsMzTSyRywxxljGPaY5XTBwe6RtjjRMxbZPx6VFOm4cyalVVRXRepPnpvOz1AtCUuoAgCAIAgCAIAgCAIAgCAIAgCAICjH9Kf8AYx+vKgObmZIyqqyYZiHzsfG5rC5rm/BKdhII/wATHD0K1RqxjGzKOIoznO8USyz+YqOqcpc+GpDu1XQkyVxOeGcePJOP5BYeIgZWFqN8eBehqYmC+QqXu8cLvyIsoJVpS4Xsi1DDxgr2uyE+FpXm2RnaPFE77yBdbRdKPHmzSarz4ckSgnibnMNS8/YvA2EfmtZV5S4LgbQw0YcXxZGowxK7MIKho8UTr7VmGUubua1M+XBKy+ZTy7+YqOqcp8+GpX3aroeZZ/MVHVOTPhqN2q6DLP5io6pyZ8NRu1XQZZ/MVHVOTPhqN2q6DLP5io6pyZ8NRu1XQZZ/MVHVOTPhqN2q6DLP5io6pyZ8NRu1XQZZ/MVHVOTPhqN2q6DLP5io6pyZ8NRu1XQZZ/MVHVOTPhqN2q6DLP5io6pyZ8NRu1XQZZ/MVHVOTPhqN2q6DLP5io6pyZ8NRu1XQZZ/MVHVOTPhqN2q6Fvc4x5qZXmORjTDE0F7SzGIfMSBfUHN2qtWmpNWLeGpygntG4pPnpvOz1AoSyXUAQBAEAQBAEAQBAEAQBAEAQBAEBRj+lP+xj9eVAUKrdK1sskTaeeQxODHuZkg3GMbJLDHlaT4MjeJbxpykrpEU60IO0mQ4TnoVVtg79bZM9DXeaWvmOE56FVbYO/TJnoN5pa+Y4TnoVVtg79Mmeg3mlr5k4t0L3GzaGqPpg/PLrWVOUeZvGtCbtFk5sPSN+VQ1I/+1N+WXWIwlLkZnUjD3mYeE56FVbYO/W+TPQj3mlr5jhOehVW2Dv0yZ6DeaWvmOE56FVbYO/TJnoN5pa+Y4TnoVVtg79Mmeg3mlr5jhOehVW2Dv0yZ6DeaWvmOE56FVbYO/TJnoN5pa+Y4TnoVVtg79Mmeg3mlr5jhOehVW2Dv0yZ6DeaWvmOE56FVbYO/TJnoN5pa+Y4TnoVVtg79Mmeg3mlr5jhOehVW2Dv0yZ6DeaWvmOE56FVbYO/TJnoN5pa+Y4TnoVVtg79Mmeg3mlr5jhOehVW2Dv0yZ6DeaWvmOE56FVbYO/TJnoN5pa+ZbwRhsTvezIyxuY1ryJMTwg8uAIMb3cbDpstJQceZJCpGfussUnz03nZ6gWpuXUAQBAEAQBAEAQBAEAQBAEAQBAEBRj+lP+xj9eVAcrNWRx1lYHuDSahjm3zXHwOmFxrFwR6CrdCcVHizn4mnKU7pEt9YOdZtU+ZDUr5NTpZJmE4CbZVnpcANpWHVgu8yqFRu1i/FWUTRd9TG7xNdf8s5UEsQ3wjwLUMKoq8+J5NungtaN7Gj79mgJGEOcpXE6lS1oRsvkUHYXgJuZmk6yVOpwXJoqulUbu0zzfWDnWbVnMhqYyanSxvrBzrNqZkNRk1OljfWDnWbUzIajJqdLG+sHOs2pmQ1GTU6WN9YOdZtTMhqMmp0sb6wc6zamZDUZNTpY31g51m1MyGoyanSxvrBzrNqZkNRk1OljfWDnWbUzIajJqdLG+sHOs2pmQ1GTU6WN9YOdZtTMhqMmp0sb6wc6zamZDUZNTpY31g51m1MyGoyanSxvrBzrNqZkNRk1OljfWDnWbUzIajJqdLLm5idr6uZzDjDIQi40Xyk5tfXnG1VcRJNqxdwkZRTurG9pPnpvOz1Aq5bLqAIAgCAIAgCAIAgCAIAgCAIAgCAox/Sn/Yx+vKgMFTuhpmSPjc92MwhsgbFI8NJa14BLGkXxXtNvGFsot8kaucVwbIcJqXlS9RN7CbEtDGZDVeI4TUvKl6ib2E2JaDMhqvEcJqXlS9RN7CbEtBmQ1Xiet3SUxNgZSdQp5j/AKaOMlzRlTi+CZJ26CAC5ywGs084/wBNYSb5GW0uLIDdLTHMDL1E3drOxLQ1VSD4Jom7dBAM5E4Hjpp+7WqVzZtLiyHCal5UvUTewttiWhrmQ1XiOE1Lypeom9hNiWgzIarxHCal5UvUTewmxLQZkNV4jhNS8qXqJvYTYloMyGq8RwmpeVL1E3sJsS0GZDVeI4TUvKl6ib2E2JaDMhqvEcJqXlS9RN7CbEtBmQ1XiOE1Lypeom9hNiWgzIarxHCal5UvUTewmxLQZkNV4jhNS8qXqJvYTYloMyGq8RwmpeVL1E3sJsS0GZDVeI4TUvKl6ib2E2JaDMhqvEcJqXlS9RN7CbEtBmQ1XiWcHYXhnc5sbnFzQHODmPjIDiQDZ7RcXadGpYaa5myknyZKk+em87PUCwZLqAIAgCAIAgCAIAgCAIAgCAIAgCAox/Sn/Yx+vKgOabIBV1tyPpLOPyKlV3D+6czF/uGfKt5Q2qcrEmOBNgQT4ijaXFmVFt2ReiomgXkka0ari+1V5V78IK5ajhbK9R2JnCUbfBiAJ16/1KxlOXGozbPjH9NJAQF/hSyADzjN+gTNjHhBBUJz/VVdvXgg7CMMeaPFJ5RP/ZKKnOfGbDrU6fCmvqUZqzHPhPB8VxYehTxhGPIqzqSn7zMWVbyhtWxoMq3lDagGVbyhtQDKt5Q2oBlW8obUAyreUNqAZVvKG1AMq3lDagGVbyhtQDKt5Q2oBlW8obUAyreUNqAZVvKG1AZdzzgayaxB+Lw/zZ1UxPNHQwfJm6pPnpvOz1AqxcLqAIAgCAIAgCAIAgCAIAgCAIAgCAox/Sn/AGMfryoCrXnB+UOW+CZTNjZTJ4+gWvjZ9FvRZAV74J8h/CQzxF8E+Q/hIBfBPkP4KGBfBPkP4SAXwT5D+CgF8E+Q/hIZ4i+CfIfwkHEXwT5D+Eg4i+CfIfwkHEXwT5D+Eg4i+CfIfwkHEXwT5D+Eg4i+CfIfwkHEXwT5D+Eg4i+CfIfwkHEXwT5D+Eg4i+CfIfwkHEXwT5D+Eg4i+CfIfwkHEXwT5D+Eg4mwwUaTwvg2Q4sfI4njtjYnp0+NDBOk+em87PUCAuoAgCAIAgCAIAgCAIAgCAIAgCAICjH9Kf8AYx+vKgOaawGrrcw+ks4vIqVXcP7pzMX+4WMmNQ2KcrDJjUNiAuU+Ci7OWho8Yz7FDOtGPLiWKeGnLi+CM/xeL5LQ92uw/PQPQtNmpU58ES7dKl7vFlOonL9IAGoCw/3U0KUY8ivUrTnzMGTGobFuRDJjUNiAZMahsQDJjUNiAZMahsQDJjUNiAZMahsQDJjUNiAZMahsQDJjUNiAZMahsQDJjUNiAZMahsQDJjUNiAZMahsQGXc80CtmsLfF4f5s6qYnmjoYPkzc0nz03nZ6gVYuF1AEAQBAEAQBAEAQBAEAQBAEBCaZrGlz3BrWi7nONg0DSSToWG0uLMNpK7NJTbsqB8mI2objE2F2ua0nUHOAb9+dRqvTbtcrxxlGTspGwj+lP+xj9eVSlkr1W5ymkkfI5rw55DpC2aWMOIY1gJax4F8VjRfxBZUmuTNXCL4tGPgtS6pu0T94s7ctTGXDpXgSZuZpgbjLg6xUzg/zEcpPmzKhFcUiT9z0BFiagjUaqoI/mLCbXIy0nwZj4LUuqbtE/eLO3LU1y4dK8BwWpdU3aJ+8TblqMuHSvAcFqXVN2ifvE25ajLh0rwHBal1Tdon7xNuWoy4dK8BwWpdU3aJ+8TblqMuHSvAcFqXVN2ifvE25ajLh0rwHBal1Tdon7xNuWoy4dK8BwWpdU3aJ+8TblqMuHSvAcFqXVN2ifvE25ajLh0rwHBal1Tdon7xNuWoy4dK8BwWpdU3aJ+8TblqMuHSvAcFqXVN2ifvE25ajLh0rwHBal1Tdon7xNuWoy4dK8BwWpdU3aJ+8TblqMuHSvAcFqXVN2ifvE25ajLh0rwHBal1Tdon7xNuWoy4dK8BwWpdU3aJ+8TblqMuHSvAt4NwNBA5zo2uDngNcXSPkJDSS0f3jjYXc7RrWG2+ZsoqPJEqT56bzs9QLBkuoAgCAIAgCAIAgCAIAgNfh3CBghLgLuJDW30XN859AKpY/FPD0dtc+SNJy2UcgzDtSHY2VJ8RAxT4rW/Jebj2lilLa2/KxDtyO2wdVZWJj7WxhcjUdBG0L1WGrZ1KNTVFiLurnBf2lboYZIhTxS4zmygzBoOLZod4JdoJDsXMOMeJRYipGS2UzldoYiEo5cXxvxPnaqnKPqW4ndHC90cbpDlfg8cXhgjHcwvuA7jNnDxlXqNWLSjfid3CYqEoxg3+qwmo45KysL2hxFQxrb57D4HTGw1C5J9JXToQi48Ua4mpKM7Jkt6oOaZsU+XDQr51TqY3qg5pmxMuGgzqnUxvVBzTNiZcNBnVOpjeqDmmbEy4aDOqdTG9UHNM2Jlw0GdU6mN6oOaZsTLhoM6p1Mb1Qc0zYmXDQZ1TqY3qg5pmxMuGgzqnUxvVBzTNiZcNBnVOpjeqDmmbEy4aDOqdTG9UHNM2Jlw0GdU6mN6oOaZsTLhoM6p1Mb1Qc0zYmXDQZ1TqY3qg5pmxMuGgzqnUxvVBzTNiZcNBnVOpjeqDmmbEy4aDOqdTG9UHNM2Jlw0GdU6mN6oOaZsTLhoM6p1Mb1Qc0zYmXDQZ1TqY3qg5pmxMuGgzqnUy5uYgayrmawYoyEJsNF8pOL215hsVXERSasXcJKUk7u5tnVAjdUvIvi4ptrtGMypV6qpU5VH3K5absrnKy4eqXOxsoRqAAxR4rcfpXk5dpYqUtrbt8rWK+3I6vc/hEzxYzh4TTiutoOYG+wr0XZ2LeJpbUuadmTQltIjuh3QQUbA6Ukl1xGxou99tNr5rC4uTrGsK3UqRguJHXxEKKvI02Bt39NPKI3NfE5xswusWuJ0NuDmJ2KOOIjJ25EFLH06ktm1jrlYLwQBAEAQBAePdYE6hdYbsrg+eYQwnLMbuccW9wwfJbqzcZ8a8ViMZVxDvJ8NO5etSrKTZTVY1LVNhKaMEMkcAQWgE3aLjSBxHPfMrWHxtag/0y4ad3/r6Gdp24M+d4ts2rNsXeR5+1uAWQWsGUsks0ccV8o5wxCP4SM+P4rWv6FmKbdkb04ynNRjzPrGF8F07JnyPr305ncHlmPA1pLY447tysZd8mNt8+ldiNSUVZM9HKjCbvJFSOlpXENbhh5JIDQJKQkkmwAAhzm62z56mu7UtPMsVuCIobZXCc0eNfFx3UrMa1r2xoRfSNqZ89Ru1LTzK7KakJAGGHEk2AElISSdAAyOcpnz1G7UtPM2Em5otBJrqqwBJzU+YDT/wEzp6jdqWnmaYOpj/7hXdnb7oqXtij/IvX0LHst9HrxPfi31hXdnZ7ontij/IvX0Hst9HrxHxb6wruzs90T2xR/kXr6D2W+j14j4t9YV3Z2e6J7Yo/yL19B7LfR68R8W+sK7s7PdE9sUf5F6+g9lvo9eI+LfWFd2dnuie2KP8AIvX0Hst9HrxHxb6wruzs90T2xR/kXr6D2W+j14j4t9YV3Z2e6J7Yo/yL19B7LfR68R8W+sK7s7PdE9sUf5F6+g9lvo9eI+LfWFd2dnuie2KP8i9fQey30evEfFvrCu7Oz3RPbFH+RevoPZb6PXiZKaGnke1jcIVuM42beGNoJsTa7qUAaDpW9LtSnVlswnd+vgaz7O2FtShw9fE2FVgFsTcaTCNQxozFz/gzWi+jOYLK1nz1Id2paeZRyNH9cu62j7lM+eo3alp5lyTAsbYxK7CU4jIBEhNKGEOtinGMFrG4t50z56jdqWnmU8jR/XLuto+5TPnqN2paeZvMBYJZE50zaiSfKsY0OeYy3FaXOaW5JjQb5Q58/EtJTcuZJCnGHuo53Dte900rQS1uNiuaDbGxRi3OvRoXke0cbVqVZU07RTtbXW/qxFOTbsapcwjMseE3wAubI5oHhEX8E+dugnQFYw1WtCSVJtN93d9VyMOpsLabOd3W7ofhsjH4hZiMxbY18Y3uXWt4P38S9JOo52cuZysViM6SdrWNGD/2Mx9C0Kx9f3L7toqt+ScwxSEEtaXY7X2zkNdYZ7Z7WV+nXU3bkzvYfGxrPZaszqlOXQgCAIAgKmFazIwufa5A8EaySAPvKr4uvkUZVNP78Eaydlc+duNz+2YeheIbu7lU8QEJmEtIBxSRYHTbxraDSkm1c1km00nY4uaMtcWnS0kH0L0sJKcVJd5w5RcW0+4gtjB615BBBIINwRmIIzggjQUF7cT61Uue6WnMotIaO8otoeXR4w23Xewl+/4HbxDk6cNrn3/MxYTHgN+2g/qI1Zq+4yCh+4i9uhHx2D/l5/5tOq+G5st4z3UUcKAZI/8AyZ/MarFX3GU6P7kfmdfVRlzHNGlzSB6RZc47Bws+DKiIsY5kd3NJFpDbwMUHSz/GPvXmof4frydlJff8HWqdr0qau4v7fkoOnkBtkx84I/l8ZeGcnRcqjLs+SxW6uS2uXw4q/wA/sWY42Lw+8W/Txfx4cPXEufBJ+QzrD7K6f9NYnqj9/wAFD2/Q6X9vyPgk/IZ1h9lP6axPVH7/AIHt+h0v7fkpmeQG2THyxH8vjL8Tk6Llcx9nyWK3XaW1y+HK/wA+XwL6xsXh94t+nn8dPXEufBJ+QzrD7K6f9NYnqj9/wUPb9Dpf2/I+CT8hnWH2U/prE9Ufv+B7fodL+35KlTNIzHvGPAGM6z+K183grmYzASwlRU6kldq/D4tr4aF/C42OJpupBcE7cfTLfwSfkM/zn2V0/wCmsT1R+/4KHt+h0v7fkx1EUzGlxYywzmz8/qqOr/h/EUoSnKSsk3393HQ3p9t0ak1BRd20u7v+pCDKvcWhjbtAJu/NZxcB/D/hKqYHsupjFJ05Lhbnfv8Alcs4ztCGFtmJ8b8vh4G0wHg6d8zX4rA2KWz/AAyT83jeCMXP8sauNdTCdkVcNiFOck7X5X718inV7Rp4ijaKfH+z+Zut1nzUf/MR/mV36Xvo5OI/bZRAGpdE5JWt/wCkUXmovXiXPh+4dWr+y/kWQBqXQOUbLcw4NoYTxCIHYFyqjtd/M7MPdXyOMrakyyOeQAXG9hoC8LWrOtUdRq1yu3d3MKiMGvw6W5BwJte2L4yDe33K3gVLOTSK2Laymmcqu8ckIDe7imj4bG/GaMS7gCbF5xSMUbb+YKagrzRbwMVKsm3y+59Zjwy3+JpHmz/sugegLkNbG7Q4eY5j96AsIAgNRXYVNy1nFmLv2QHP4Uqs3heEXZs54ta5fauKjSpbDV3K/wD9I6krKxpl5QrhAePJsbC54gTYH0rKtfiYd7cDjKxrxI7HFnXJd6c+bxL0dFwcFscjiVFJTe1zMKlNDLTVDo3tew2c0hzTYGxGg2IIRNrijMZOLTXM+nYJNRhCKKpbLFE9jXwyh8LpWvOM1we3FlZi5gM2fT4l1cNXezc7lL/uaSlLg0Xn7nKtxaH1UBaJI3uDaZ7XEMka/FBNQQL4tr2OlWJV3JWJIYWMZJ3L2HMDzTSxyRTRxljJIyJInShwe6N1xiyMtbJ+PSo4VHB8CWrSVRWZQk3OVbwA6qp8XGaXYtM8OIa4OIBNQQCbabFSSryasRQwsYyTudUoC0aPD/z0X2cvrQqxhveKmM9xfP8AJyEvyv8A9Tf6lq8xV/1v6r/gjs0v9J+j82dZT0D38VhrP6DjXr51oxPOU8POfwRZtDF/jdtt+g/NRf8AUqfBE3/Ro/FnHVcuNIXaL1TfR8ZavKOOz21b4r/gjv7e12W5fB+bN+1pJsBc6gvaN25nlEm+CL0ODTa7yGj7/wBgoJV1yjxLMMK7Xm7I5bdLiY8+JoEW05M5868d29tb3Da6V5s9N2TsbvLY5XfkjfTVDn53G/i4h6F7eMIx5Hkp1JT4yZQwt8w/zfqFWx/+Vq/7ZeTJsH/mKf8AuXmVcFfPSfZx+tIuB/hj3av/AI/3Oz/iDnT+v9jptzmib7b/AEYl2q/vspYb9peu8zYewc+eINZI2NzZGva5zDI3wToLQ9pN/OtIy2XclnBTi4s1QwDW9Kpuyye8qbeZaFXc46lqXAL/AIDDTNmaHwiACR0Zc1xhLDcxh4IBxdGNmvxqFSs7lmUFKOyVd4a3pVN2WT3lTbzLQrbnHUvNd8ComNeRIWNbHcDEEjraiTijSbXObWudjMUqFN1Gr/DVsstqETiXm5JsBc5gNA8QuvFN3d0rFY8WAaXdKBis8IXBNm8ZB4/uXS7NvtS4cNSjjbbK48Tn11znBAXsCU731EYYDcPa4kfwgEEuOof+FvTTclYmw8JSqx2dUfT10z0p4gLNNXSM0G41HOP9kBu6auY9t7gHjBOj90BqK6gcwkgXbxHV4igNTXUuOBbSNGo+Jc3tHAvExTi/1L73NJw2jVTQOZ8oWvo415rEYWrh7ZitcgcWuZGNhcQBpKipU5VZqEFdswlfgeOaQbEG+rjWJQlGWxJWeneYsVMMbm5ZQ2Rlsa1nMdmuL3BB15zmK9HgcFUhQ/Vwbd7FfE4OdS0o89CtgrclIX3ns1g0tDrud6RmAV2nh3f9RFQ7Ok5XqcjK/cUcbNOMXxsu4bDY/cs7rx5m77Md+EuHyOqwOZ6aFsUb4MVvGYXlziTcuJy2kkq1CKirI6VKlGlBQiXd9KvlwdS/vlsSDfSr5cHUv75AN9KvlwdS/vkA30q+XB1L++QFHCElXK5rstA0tDh8w8ghxaT/AMccgLeE3B3RHUpKorM590zh4Bliy/wgWIaQL/CQWuyWPjWtY2xs+sLztSNR9q5my7XXG3D3UdaCgsBl37n8+bN2XV/SoOzye8r0uc9EcXd11PxMeSrekU/Zn+8LbeZmm5w1fr6GnfK62IZYst8IGfFsL/CQQclj41rWNsb0rzE41H2tmbLtdcbO3urvO7FQXZ+Vfufz5s3TBXDRUwDzU8g/6hemdeT5pHEWFiuTYeK46amA+enkP/Uoq7XJIPCxfNvxNNhCVzMuJpYi8s8HFbkgRk7AYrnuJN757ry/bUalXFQkot8FyT1Z3OzFClQlG/e+fyRtxFW9Ip+zP94Xqd5kcHc4asrYRZViJxfPAWgXeBTvaS0EXs4zkNzcdjZV8XWnKhONucZeTJsPhYRqwlfk15mKjkkfK/ITQizGY+MwzX8KS1sWRmLx6b3uNFs/H7BzKMal42vbmvmdLtaEKzhx5X5fQ3WDp6uIOGVgJc7HJyDx/C1tgMvqYF2pScndnPpwUI7KLe+lXy4Opf3y1NxvpV8uDqX98gG+lXy4Opf3yAb6VfLg6l/fICrhCaomZiyPhtfG8GJzTcX0Eym2nUVUxuFWJpOHJ818zWUdpWNNNSvYLkZtYzry2IwFehHamuGpXcGuZhVRceCNTmd0dO9k5xwQCBiHiIAGYHz32r0OGpSpU9iSs16v8fSOVjISjVe138jVqwVQgJwzOY4OY4tcNBBsQibXFGYycXeLsz6lg+Yvhje4WLmNc4aiWgldSDvFNnpqUnKEZPvSLC2JCUcZcbAEnUEBt6bBLcXw9PiOjxIDaICrPg+N2ltjrGb/AGQGvqMB3GZwI1OH6rScIzWzJXQauU96Hs0Rjztsb/qtKWHpUv24pfJGEkuRiewjSCPOLKYyQQHqAIAgCAIAgCAIBdAEAQC6AIAgF0AQBALoAgCAIAgCAIDwhYaTVmDGyBgNw0A+ZQ08LRpy2oQSfyMKKRKWJrhZzQ4anAEbCpmk+YlFSVmjncLbkmSPxonCO+luLdnnFrYvmVeeHTd1wOfX7PjN7UHbyMuDNysLGuEn945wsc2KGi9/Bz3BuBn8SzDDxS48TajgKcE1Pjf1wM9JuHiDsbEleL3DXEYnpsBf0rKw0E7mY9nUYu7uzqIsESHTZv3n7lOXi5Dgdg+US77h+6AvxRNaLNAHmQE0AQBAEAQBAYX0sZ0sbsCAwuwZEf4beYlAYXYGZxOcNh/RAYnYF1P2t/3QGN2Bn8Tm/eP0QGN2CZf8J9P7oCBwbLyPvH7oCBoZeQfzQEDSych3+UoDwwP5DthQETG7knYgPMU6igPEAQBAEAQCyA9xDqOxASELuS7YUB6KZ/Id/lKAkKOTkO2ICYwfLyDtA/VATGC5eSB6QgMgwPJrbtP7IDI3AruN49AugMjcCt43n0CyAzNwREOUfOf2QGZlBEP4B6c/5oDOyMDQAPMLICSAIAgCAID/2Q=="/>
          <p:cNvSpPr>
            <a:spLocks noChangeAspect="1" noChangeArrowheads="1"/>
          </p:cNvSpPr>
          <p:nvPr/>
        </p:nvSpPr>
        <p:spPr bwMode="auto">
          <a:xfrm>
            <a:off x="0" y="-969963"/>
            <a:ext cx="30099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486" name="AutoShape 6" descr="data:image/jpeg;base64,/9j/4AAQSkZJRgABAQAAAQABAAD/2wCEAAkGBxESEBUUExIUFhUVFBgUEBUWFxwUFBEYFxQXGBYSFxgYHiggGBslGxQXITEhJTUrLi4uFx8zOD8tNygtLisBCgoKDg0OGxAQGzckICQuLCw0LzczNDc0LCwsLywsLCwvLCwvLCwsLCwsLywsLCwsLDQsLCwtLCwsLDQsLCwsLP/AABEIAKABPAMBEQACEQEDEQH/xAAbAAEAAgMBAQAAAAAAAAAAAAAAAgQDBQYBB//EAFEQAAEDAgAHCggMAwYFBQAAAAEAAgMEEQUSEyExUZEGFRZBUlNUk5TTImFkcYGy0tQUJDIzNFVzoaOxwdFCs7QHI2KSw+FDdMTw8SVFcoKE/8QAGgEBAAIDAQAAAAAAAAAAAAAAAAMEAQIFBv/EADsRAAIBAgMFBQcDAgUFAAAAAAABAgMRBBNREhQhMVIFQZGx8BUyYXGBodEiM1MWwQY0NXKyIySC4fH/2gAMAwEAAhEDEQA/APuKAIAgCAIAgCAIAgCAIAgCA1c1HFJVOykbH2hjxcdoda75b2uM2gbEBm3mpejw9W39kA3mpejw9W39kA3mpejw9W39kA3mpejw9W39kBjnwZRsaXPhp2tGlzmMaBc2FyRrKw2lxZtCEpvZirv4EabB9DILxxUzwDYlrGOAOm1wNOcbUUk+RmpSnTdppp/FWM281L0eHq2/ssmg3mpejw9W39kA3mpejw9W39kA3mpejw9W39kBiwPTsjfUNYxrG5Zps0Bo+jw57BAbNAEAQBAEAQBAEAQBAEAQBAEAQBAEAQBAEAQBAEAQBAEAQBAUY/pT/sY/XlQF5AEAQEJpA1pcdDQXHxAC5WG7K5tGLlJRXNnzvdxuyoaigmiimxpHYmK3Ee29pWOOctA0AqjiMRTnTcYvier7H7GxmHxkKtWFoq/eu+LXcyh/Zruqo6SkfHPLiPM7ngYj3eCY4wDdrSNLTsWmErwpwak+8tdv9lYrF4mM6MbpRS5pcbvV/E+nYPrY54myxnGY8XYbEXHmOcLoRkpK6PG16M6FR06is1zLC2IggCAoYP8Anaj7Zv8ATwoC+gCAIAgCAIAgCAIAgCAIAgCAIAgCAIAgCAIAgCAIAgCAIAgKMf0p/wBjH68qAvIAgCAxzxB7HNOhzS0202IsVhq6sbQm4SUl3cT5luy3B0lLQyzRmXHZiYuM4EeFIxpuA0cTiufXwsIU3JHsuyu3sVisXCjUtZ35LRN6/Apf2e7jaatpXyzGTGbM5gxHACwYx3GDnu4rTDYeFSF5aljtztnEYLEKnStZxT4r4ta/A+p4KweynhZCy+KwYrcY3NvGQulCChFRR4rE4iWIqyqz5strYgCAIChg/wCdqPtm/wBPCgL6AIAgCAIAgCAIAgCAIAgCAIAgCAIAgCAIAgCAoVNXLlcnFHG6zA9xfIY/lOcABixuv8k6kBHLVfMwdof3CAZar5mDtD+4QDLVfMwdof3CAZar5mDtD+4QDLVfMwdof3CAlRRTZV75WxtuxjGhjzJ8lzySbsbb5Q1oC+gCAIAgMFbRxzRmOVgex1sZrs4NiCL+kArEoqSsySjWnRmp03ZrvIYOwbDTtLIY2xtLsYhosCSAL7ANixGEYK0VY3r4mrXltVZOT5cdC0tiAIAgCA1hjqGSSmNkT2yODwXSujItGxlrCN3Ive/GgJZar5mDtD+4QDLVfMwdof3CAZar5mDtD+4QDLVfMwdof3CAZar5mDtD+4QGWgqZHl7ZGMY5hA8B5kBBaDe5Y2x8VkBcQBAEAQBAEAQBAEAQBAEAQBAEAQFGP6U/7GP15UBp6rdDUieaOKmhc2GRseM+odG5xMMUpOK2BwA/vQNPEpYUXNXRBUxEYOzI7/13RKbtcnuy33aRHvkNGN/67olN2uT3ZN2kN8hoxv8A13RKbtcnuybtIb5DRlinwlhF+ijprazVyAf0udRzp7PNk1Ort8kzyowtXM001ITqFXIT/S5khSlLkYqV4Q58zynwphF/yaOmtrNXIB/SrM6ezzYp1tvkmSqMKVzNNNSX1CrkJ/pcyxClKXIzUrQhzZX3/ruiU3a5PdlJu0iHfIaMb/13RKbtcnuybtIb5DRjf+u6JTdrk92TdpDfIaMb/wBd0Sm7XJ7sm7SG+Q0Y3/ruiU3a5Pdk3aQ3yGjG/wDXdEpu1ye7Ju0hvkNGN/67olN2uT3ZN2kN8hoxv/XdEpu1ye7Ju0hvkNGN/wCu6JTdrk92TdpDfIaMb/13RKbtcnuybtIb5DRjf+u6JTdrk92TdpDfIaMb/wBd0Sm7XJ7sm7SG+Q0Y3/ruiU3a5Pdk3aQ3yGjLuAsMzTSyRywxxljGPaY5XTBwe6RtjjRMxbZPx6VFOm4cyalVVRXRepPnpvOz1AtCUuoAgCAIAgCAIAgCAIAgCAIAgCAICjH9Kf8AYx+vKgObmZIyqqyYZiHzsfG5rC5rm/BKdhII/wATHD0K1RqxjGzKOIoznO8USyz+YqOqcpc+GpDu1XQkyVxOeGcePJOP5BYeIgZWFqN8eBehqYmC+QqXu8cLvyIsoJVpS4Xsi1DDxgr2uyE+FpXm2RnaPFE77yBdbRdKPHmzSarz4ckSgnibnMNS8/YvA2EfmtZV5S4LgbQw0YcXxZGowxK7MIKho8UTr7VmGUubua1M+XBKy+ZTy7+YqOqcp8+GpX3aroeZZ/MVHVOTPhqN2q6DLP5io6pyZ8NRu1XQZZ/MVHVOTPhqN2q6DLP5io6pyZ8NRu1XQZZ/MVHVOTPhqN2q6DLP5io6pyZ8NRu1XQZZ/MVHVOTPhqN2q6DLP5io6pyZ8NRu1XQZZ/MVHVOTPhqN2q6DLP5io6pyZ8NRu1XQZZ/MVHVOTPhqN2q6DLP5io6pyZ8NRu1XQZZ/MVHVOTPhqN2q6Fvc4x5qZXmORjTDE0F7SzGIfMSBfUHN2qtWmpNWLeGpygntG4pPnpvOz1AoSyXUAQBAEAQBAEAQBAEAQBAEAQBAEBRj+lP+xj9eVAUKrdK1sskTaeeQxODHuZkg3GMbJLDHlaT4MjeJbxpykrpEU60IO0mQ4TnoVVtg79bZM9DXeaWvmOE56FVbYO/TJnoN5pa+Y4TnoVVtg79Mmeg3mlr5k4t0L3GzaGqPpg/PLrWVOUeZvGtCbtFk5sPSN+VQ1I/+1N+WXWIwlLkZnUjD3mYeE56FVbYO/W+TPQj3mlr5jhOehVW2Dv0yZ6DeaWvmOE56FVbYO/TJnoN5pa+Y4TnoVVtg79Mmeg3mlr5jhOehVW2Dv0yZ6DeaWvmOE56FVbYO/TJnoN5pa+Y4TnoVVtg79Mmeg3mlr5jhOehVW2Dv0yZ6DeaWvmOE56FVbYO/TJnoN5pa+Y4TnoVVtg79Mmeg3mlr5jhOehVW2Dv0yZ6DeaWvmOE56FVbYO/TJnoN5pa+Y4TnoVVtg79Mmeg3mlr5jhOehVW2Dv0yZ6DeaWvmOE56FVbYO/TJnoN5pa+ZbwRhsTvezIyxuY1ryJMTwg8uAIMb3cbDpstJQceZJCpGfussUnz03nZ6gWpuXUAQBAEAQBAEAQBAEAQBAEAQBAEBRj+lP+xj9eVAcrNWRx1lYHuDSahjm3zXHwOmFxrFwR6CrdCcVHizn4mnKU7pEt9YOdZtU+ZDUr5NTpZJmE4CbZVnpcANpWHVgu8yqFRu1i/FWUTRd9TG7xNdf8s5UEsQ3wjwLUMKoq8+J5NungtaN7Gj79mgJGEOcpXE6lS1oRsvkUHYXgJuZmk6yVOpwXJoqulUbu0zzfWDnWbVnMhqYyanSxvrBzrNqZkNRk1OljfWDnWbUzIajJqdLG+sHOs2pmQ1GTU6WN9YOdZtTMhqMmp0sb6wc6zamZDUZNTpY31g51m1MyGoyanSxvrBzrNqZkNRk1OljfWDnWbUzIajJqdLG+sHOs2pmQ1GTU6WN9YOdZtTMhqMmp0sb6wc6zamZDUZNTpY31g51m1MyGoyanSxvrBzrNqZkNRk1OljfWDnWbUzIajJqdLLm5idr6uZzDjDIQi40Xyk5tfXnG1VcRJNqxdwkZRTurG9pPnpvOz1Aq5bLqAIAgCAIAgCAIAgCAIAgCAIAgCAox/Sn/Yx+vKgMFTuhpmSPjc92MwhsgbFI8NJa14BLGkXxXtNvGFsot8kaucVwbIcJqXlS9RN7CbEtDGZDVeI4TUvKl6ib2E2JaDMhqvEcJqXlS9RN7CbEtBmQ1Xiet3SUxNgZSdQp5j/AKaOMlzRlTi+CZJ26CAC5ywGs084/wBNYSb5GW0uLIDdLTHMDL1E3drOxLQ1VSD4Jom7dBAM5E4Hjpp+7WqVzZtLiyHCal5UvUTewttiWhrmQ1XiOE1Lypeom9hNiWgzIarxHCal5UvUTewmxLQZkNV4jhNS8qXqJvYTYloMyGq8RwmpeVL1E3sJsS0GZDVeI4TUvKl6ib2E2JaDMhqvEcJqXlS9RN7CbEtBmQ1XiOE1Lypeom9hNiWgzIarxHCal5UvUTewmxLQZkNV4jhNS8qXqJvYTYloMyGq8RwmpeVL1E3sJsS0GZDVeI4TUvKl6ib2E2JaDMhqvEcJqXlS9RN7CbEtBmQ1XiWcHYXhnc5sbnFzQHODmPjIDiQDZ7RcXadGpYaa5myknyZKk+em87PUCwZLqAIAgCAIAgCAIAgCAIAgCAIAgCAox/Sn/Yx+vKgOabIBV1tyPpLOPyKlV3D+6czF/uGfKt5Q2qcrEmOBNgQT4ijaXFmVFt2ReiomgXkka0ari+1V5V78IK5ajhbK9R2JnCUbfBiAJ16/1KxlOXGozbPjH9NJAQF/hSyADzjN+gTNjHhBBUJz/VVdvXgg7CMMeaPFJ5RP/ZKKnOfGbDrU6fCmvqUZqzHPhPB8VxYehTxhGPIqzqSn7zMWVbyhtWxoMq3lDagGVbyhtQDKt5Q2oBlW8obUAyreUNqAZVvKG1AMq3lDagGVbyhtQDKt5Q2oBlW8obUAyreUNqAZVvKG1AZdzzgayaxB+Lw/zZ1UxPNHQwfJm6pPnpvOz1AqxcLqAIAgCAIAgCAIAgCAIAgCAIAgCAox/Sn/AGMfryoCrXnB+UOW+CZTNjZTJ4+gWvjZ9FvRZAV74J8h/CQzxF8E+Q/hIBfBPkP4KGBfBPkP4SAXwT5D+CgF8E+Q/hIZ4i+CfIfwkHEXwT5D+Eg4i+CfIfwkHEXwT5D+Eg4i+CfIfwkHEXwT5D+Eg4i+CfIfwkHEXwT5D+Eg4i+CfIfwkHEXwT5D+Eg4i+CfIfwkHEXwT5D+Eg4i+CfIfwkHEXwT5D+Eg4mwwUaTwvg2Q4sfI4njtjYnp0+NDBOk+em87PUCAuoAgCAIAgCAIAgCAIAgCAIAgCAICjH9Kf8AYx+vKgOaawGrrcw+ks4vIqVXcP7pzMX+4WMmNQ2KcrDJjUNiAuU+Ci7OWho8Yz7FDOtGPLiWKeGnLi+CM/xeL5LQ92uw/PQPQtNmpU58ES7dKl7vFlOonL9IAGoCw/3U0KUY8ivUrTnzMGTGobFuRDJjUNiAZMahsQDJjUNiAZMahsQDJjUNiAZMahsQDJjUNiAZMahsQDJjUNiAZMahsQDJjUNiAZMahsQDJjUNiAZMahsQGXc80CtmsLfF4f5s6qYnmjoYPkzc0nz03nZ6gVYuF1AEAQBAEAQBAEAQBAEAQBAEBCaZrGlz3BrWi7nONg0DSSToWG0uLMNpK7NJTbsqB8mI2objE2F2ua0nUHOAb9+dRqvTbtcrxxlGTspGwj+lP+xj9eVSlkr1W5ymkkfI5rw55DpC2aWMOIY1gJax4F8VjRfxBZUmuTNXCL4tGPgtS6pu0T94s7ctTGXDpXgSZuZpgbjLg6xUzg/zEcpPmzKhFcUiT9z0BFiagjUaqoI/mLCbXIy0nwZj4LUuqbtE/eLO3LU1y4dK8BwWpdU3aJ+8TblqMuHSvAcFqXVN2ifvE25ajLh0rwHBal1Tdon7xNuWoy4dK8BwWpdU3aJ+8TblqMuHSvAcFqXVN2ifvE25ajLh0rwHBal1Tdon7xNuWoy4dK8BwWpdU3aJ+8TblqMuHSvAcFqXVN2ifvE25ajLh0rwHBal1Tdon7xNuWoy4dK8BwWpdU3aJ+8TblqMuHSvAcFqXVN2ifvE25ajLh0rwHBal1Tdon7xNuWoy4dK8BwWpdU3aJ+8TblqMuHSvAcFqXVN2ifvE25ajLh0rwHBal1Tdon7xNuWoy4dK8BwWpdU3aJ+8TblqMuHSvAt4NwNBA5zo2uDngNcXSPkJDSS0f3jjYXc7RrWG2+ZsoqPJEqT56bzs9QLBkuoAgCAIAgCAIAgCAIAgNfh3CBghLgLuJDW30XN859AKpY/FPD0dtc+SNJy2UcgzDtSHY2VJ8RAxT4rW/Jebj2lilLa2/KxDtyO2wdVZWJj7WxhcjUdBG0L1WGrZ1KNTVFiLurnBf2lboYZIhTxS4zmygzBoOLZod4JdoJDsXMOMeJRYipGS2UzldoYiEo5cXxvxPnaqnKPqW4ndHC90cbpDlfg8cXhgjHcwvuA7jNnDxlXqNWLSjfid3CYqEoxg3+qwmo45KysL2hxFQxrb57D4HTGw1C5J9JXToQi48Ua4mpKM7Jkt6oOaZsU+XDQr51TqY3qg5pmxMuGgzqnUxvVBzTNiZcNBnVOpjeqDmmbEy4aDOqdTG9UHNM2Jlw0GdU6mN6oOaZsTLhoM6p1Mb1Qc0zYmXDQZ1TqY3qg5pmxMuGgzqnUxvVBzTNiZcNBnVOpjeqDmmbEy4aDOqdTG9UHNM2Jlw0GdU6mN6oOaZsTLhoM6p1Mb1Qc0zYmXDQZ1TqY3qg5pmxMuGgzqnUxvVBzTNiZcNBnVOpjeqDmmbEy4aDOqdTG9UHNM2Jlw0GdU6mN6oOaZsTLhoM6p1Mb1Qc0zYmXDQZ1TqY3qg5pmxMuGgzqnUy5uYgayrmawYoyEJsNF8pOL215hsVXERSasXcJKUk7u5tnVAjdUvIvi4ptrtGMypV6qpU5VH3K5absrnKy4eqXOxsoRqAAxR4rcfpXk5dpYqUtrbt8rWK+3I6vc/hEzxYzh4TTiutoOYG+wr0XZ2LeJpbUuadmTQltIjuh3QQUbA6Ukl1xGxou99tNr5rC4uTrGsK3UqRguJHXxEKKvI02Bt39NPKI3NfE5xswusWuJ0NuDmJ2KOOIjJ25EFLH06ktm1jrlYLwQBAEAQBAePdYE6hdYbsrg+eYQwnLMbuccW9wwfJbqzcZ8a8ViMZVxDvJ8NO5etSrKTZTVY1LVNhKaMEMkcAQWgE3aLjSBxHPfMrWHxtag/0y4ad3/r6Gdp24M+d4ts2rNsXeR5+1uAWQWsGUsks0ccV8o5wxCP4SM+P4rWv6FmKbdkb04ynNRjzPrGF8F07JnyPr305ncHlmPA1pLY447tysZd8mNt8+ldiNSUVZM9HKjCbvJFSOlpXENbhh5JIDQJKQkkmwAAhzm62z56mu7UtPMsVuCIobZXCc0eNfFx3UrMa1r2xoRfSNqZ89Ru1LTzK7KakJAGGHEk2AElISSdAAyOcpnz1G7UtPM2Em5otBJrqqwBJzU+YDT/wEzp6jdqWnmaYOpj/7hXdnb7oqXtij/IvX0LHst9HrxPfi31hXdnZ7ontij/IvX0Hst9HrxHxb6wruzs90T2xR/kXr6D2W+j14j4t9YV3Z2e6J7Yo/yL19B7LfR68R8W+sK7s7PdE9sUf5F6+g9lvo9eI+LfWFd2dnuie2KP8AIvX0Hst9HrxHxb6wruzs90T2xR/kXr6D2W+j14j4t9YV3Z2e6J7Yo/yL19B7LfR68R8W+sK7s7PdE9sUf5F6+g9lvo9eI+LfWFd2dnuie2KP8i9fQey30evEfFvrCu7Oz3RPbFH+RevoPZb6PXiZKaGnke1jcIVuM42beGNoJsTa7qUAaDpW9LtSnVlswnd+vgaz7O2FtShw9fE2FVgFsTcaTCNQxozFz/gzWi+jOYLK1nz1Id2paeZRyNH9cu62j7lM+eo3alp5lyTAsbYxK7CU4jIBEhNKGEOtinGMFrG4t50z56jdqWnmU8jR/XLuto+5TPnqN2paeZvMBYJZE50zaiSfKsY0OeYy3FaXOaW5JjQb5Q58/EtJTcuZJCnGHuo53Dte900rQS1uNiuaDbGxRi3OvRoXke0cbVqVZU07RTtbXW/qxFOTbsapcwjMseE3wAubI5oHhEX8E+dugnQFYw1WtCSVJtN93d9VyMOpsLabOd3W7ofhsjH4hZiMxbY18Y3uXWt4P38S9JOo52cuZysViM6SdrWNGD/2Mx9C0Kx9f3L7toqt+ScwxSEEtaXY7X2zkNdYZ7Z7WV+nXU3bkzvYfGxrPZaszqlOXQgCAIAgKmFazIwufa5A8EaySAPvKr4uvkUZVNP78Eaydlc+duNz+2YeheIbu7lU8QEJmEtIBxSRYHTbxraDSkm1c1km00nY4uaMtcWnS0kH0L0sJKcVJd5w5RcW0+4gtjB615BBBIINwRmIIzggjQUF7cT61Uue6WnMotIaO8otoeXR4w23Xewl+/4HbxDk6cNrn3/MxYTHgN+2g/qI1Zq+4yCh+4i9uhHx2D/l5/5tOq+G5st4z3UUcKAZI/8AyZ/MarFX3GU6P7kfmdfVRlzHNGlzSB6RZc47Bws+DKiIsY5kd3NJFpDbwMUHSz/GPvXmof4frydlJff8HWqdr0qau4v7fkoOnkBtkx84I/l8ZeGcnRcqjLs+SxW6uS2uXw4q/wA/sWY42Lw+8W/Txfx4cPXEufBJ+QzrD7K6f9NYnqj9/wAFD2/Q6X9vyPgk/IZ1h9lP6axPVH7/AIHt+h0v7fkpmeQG2THyxH8vjL8Tk6Llcx9nyWK3XaW1y+HK/wA+XwL6xsXh94t+nn8dPXEufBJ+QzrD7K6f9NYnqj9/wUPb9Dpf2/I+CT8hnWH2U/prE9Ufv+B7fodL+35KlTNIzHvGPAGM6z+K183grmYzASwlRU6kldq/D4tr4aF/C42OJpupBcE7cfTLfwSfkM/zn2V0/wCmsT1R+/4KHt+h0v7fkx1EUzGlxYywzmz8/qqOr/h/EUoSnKSsk3393HQ3p9t0ak1BRd20u7v+pCDKvcWhjbtAJu/NZxcB/D/hKqYHsupjFJ05Lhbnfv8Alcs4ztCGFtmJ8b8vh4G0wHg6d8zX4rA2KWz/AAyT83jeCMXP8sauNdTCdkVcNiFOck7X5X718inV7Rp4ijaKfH+z+Zut1nzUf/MR/mV36Xvo5OI/bZRAGpdE5JWt/wCkUXmovXiXPh+4dWr+y/kWQBqXQOUbLcw4NoYTxCIHYFyqjtd/M7MPdXyOMrakyyOeQAXG9hoC8LWrOtUdRq1yu3d3MKiMGvw6W5BwJte2L4yDe33K3gVLOTSK2Laymmcqu8ckIDe7imj4bG/GaMS7gCbF5xSMUbb+YKagrzRbwMVKsm3y+59Zjwy3+JpHmz/sugegLkNbG7Q4eY5j96AsIAgNRXYVNy1nFmLv2QHP4Uqs3heEXZs54ta5fauKjSpbDV3K/wD9I6krKxpl5QrhAePJsbC54gTYH0rKtfiYd7cDjKxrxI7HFnXJd6c+bxL0dFwcFscjiVFJTe1zMKlNDLTVDo3tew2c0hzTYGxGg2IIRNrijMZOLTXM+nYJNRhCKKpbLFE9jXwyh8LpWvOM1we3FlZi5gM2fT4l1cNXezc7lL/uaSlLg0Xn7nKtxaH1UBaJI3uDaZ7XEMka/FBNQQL4tr2OlWJV3JWJIYWMZJ3L2HMDzTSxyRTRxljJIyJInShwe6N1xiyMtbJ+PSo4VHB8CWrSVRWZQk3OVbwA6qp8XGaXYtM8OIa4OIBNQQCbabFSSryasRQwsYyTudUoC0aPD/z0X2cvrQqxhveKmM9xfP8AJyEvyv8A9Tf6lq8xV/1v6r/gjs0v9J+j82dZT0D38VhrP6DjXr51oxPOU8POfwRZtDF/jdtt+g/NRf8AUqfBE3/Ro/FnHVcuNIXaL1TfR8ZavKOOz21b4r/gjv7e12W5fB+bN+1pJsBc6gvaN25nlEm+CL0ODTa7yGj7/wBgoJV1yjxLMMK7Xm7I5bdLiY8+JoEW05M5868d29tb3Da6V5s9N2TsbvLY5XfkjfTVDn53G/i4h6F7eMIx5Hkp1JT4yZQwt8w/zfqFWx/+Vq/7ZeTJsH/mKf8AuXmVcFfPSfZx+tIuB/hj3av/AI/3Oz/iDnT+v9jptzmib7b/AEYl2q/vspYb9peu8zYewc+eINZI2NzZGva5zDI3wToLQ9pN/OtIy2XclnBTi4s1QwDW9Kpuyye8qbeZaFXc46lqXAL/AIDDTNmaHwiACR0Zc1xhLDcxh4IBxdGNmvxqFSs7lmUFKOyVd4a3pVN2WT3lTbzLQrbnHUvNd8ComNeRIWNbHcDEEjraiTijSbXObWudjMUqFN1Gr/DVsstqETiXm5JsBc5gNA8QuvFN3d0rFY8WAaXdKBis8IXBNm8ZB4/uXS7NvtS4cNSjjbbK48Tn11znBAXsCU731EYYDcPa4kfwgEEuOof+FvTTclYmw8JSqx2dUfT10z0p4gLNNXSM0G41HOP9kBu6auY9t7gHjBOj90BqK6gcwkgXbxHV4igNTXUuOBbSNGo+Jc3tHAvExTi/1L73NJw2jVTQOZ8oWvo415rEYWrh7ZitcgcWuZGNhcQBpKipU5VZqEFdswlfgeOaQbEG+rjWJQlGWxJWeneYsVMMbm5ZQ2Rlsa1nMdmuL3BB15zmK9HgcFUhQ/Vwbd7FfE4OdS0o89CtgrclIX3ns1g0tDrud6RmAV2nh3f9RFQ7Ok5XqcjK/cUcbNOMXxsu4bDY/cs7rx5m77Md+EuHyOqwOZ6aFsUb4MVvGYXlziTcuJy2kkq1CKirI6VKlGlBQiXd9KvlwdS/vlsSDfSr5cHUv75AN9KvlwdS/vkA30q+XB1L++QFHCElXK5rstA0tDh8w8ghxaT/AMccgLeE3B3RHUpKorM590zh4Bliy/wgWIaQL/CQWuyWPjWtY2xs+sLztSNR9q5my7XXG3D3UdaCgsBl37n8+bN2XV/SoOzye8r0uc9EcXd11PxMeSrekU/Zn+8LbeZmm5w1fr6GnfK62IZYst8IGfFsL/CQQclj41rWNsb0rzE41H2tmbLtdcbO3urvO7FQXZ+Vfufz5s3TBXDRUwDzU8g/6hemdeT5pHEWFiuTYeK46amA+enkP/Uoq7XJIPCxfNvxNNhCVzMuJpYi8s8HFbkgRk7AYrnuJN757ry/bUalXFQkot8FyT1Z3OzFClQlG/e+fyRtxFW9Ip+zP94Xqd5kcHc4asrYRZViJxfPAWgXeBTvaS0EXs4zkNzcdjZV8XWnKhONucZeTJsPhYRqwlfk15mKjkkfK/ITQizGY+MwzX8KS1sWRmLx6b3uNFs/H7BzKMal42vbmvmdLtaEKzhx5X5fQ3WDp6uIOGVgJc7HJyDx/C1tgMvqYF2pScndnPpwUI7KLe+lXy4Opf3y1NxvpV8uDqX98gG+lXy4Opf3yAb6VfLg6l/fICrhCaomZiyPhtfG8GJzTcX0Eym2nUVUxuFWJpOHJ818zWUdpWNNNSvYLkZtYzry2IwFehHamuGpXcGuZhVRceCNTmd0dO9k5xwQCBiHiIAGYHz32r0OGpSpU9iSs16v8fSOVjISjVe138jVqwVQgJwzOY4OY4tcNBBsQibXFGYycXeLsz6lg+Yvhje4WLmNc4aiWgldSDvFNnpqUnKEZPvSLC2JCUcZcbAEnUEBt6bBLcXw9PiOjxIDaICrPg+N2ltjrGb/AGQGvqMB3GZwI1OH6rScIzWzJXQauU96Hs0Rjztsb/qtKWHpUv24pfJGEkuRiewjSCPOLKYyQQHqAIAgCAIAgCAIBdAEAQC6AIAgF0AQBALoAgCAIAgCAIDwhYaTVmDGyBgNw0A+ZQ08LRpy2oQSfyMKKRKWJrhZzQ4anAEbCpmk+YlFSVmjncLbkmSPxonCO+luLdnnFrYvmVeeHTd1wOfX7PjN7UHbyMuDNysLGuEn945wsc2KGi9/Bz3BuBn8SzDDxS48TajgKcE1Pjf1wM9JuHiDsbEleL3DXEYnpsBf0rKw0E7mY9nUYu7uzqIsESHTZv3n7lOXi5Dgdg+US77h+6AvxRNaLNAHmQE0AQBAEAQBAYX0sZ0sbsCAwuwZEf4beYlAYXYGZxOcNh/RAYnYF1P2t/3QGN2Bn8Tm/eP0QGN2CZf8J9P7oCBwbLyPvH7oCBoZeQfzQEDSych3+UoDwwP5DthQETG7knYgPMU6igPEAQBAEAQCyA9xDqOxASELuS7YUB6KZ/Id/lKAkKOTkO2ICYwfLyDtA/VATGC5eSB6QgMgwPJrbtP7IDI3AruN49AugMjcCt43n0CyAzNwREOUfOf2QGZlBEP4B6c/5oDOyMDQAPMLICSAIAgCAID/2Q=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2" name="Picture 20" descr="http://www.floral-memory.com/contents/ill%E8%87%A8%E7%B5%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028605"/>
            <a:ext cx="4350318" cy="3704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18576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357290" y="1857364"/>
            <a:ext cx="6715172" cy="35004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47202" y="714356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本日の流れ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57356" y="2081203"/>
            <a:ext cx="540635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①講義の心得え</a:t>
            </a:r>
            <a:endParaRPr lang="en-US" altLang="ja-JP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②カミングアウト</a:t>
            </a:r>
            <a:r>
              <a:rPr lang="ja-JP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します</a:t>
            </a:r>
            <a:endParaRPr lang="en-US" altLang="ja-JP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③</a:t>
            </a:r>
            <a:r>
              <a:rPr lang="en-US" altLang="ja-JP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って、なんだろう？</a:t>
            </a:r>
            <a:endParaRPr lang="en-US" altLang="ja-JP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④なぜ、今、</a:t>
            </a:r>
            <a:r>
              <a:rPr lang="en-US" altLang="ja-JP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なのか？</a:t>
            </a:r>
            <a:endParaRPr lang="en-US" altLang="ja-JP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⑤病院の見えない壁</a:t>
            </a:r>
            <a:endParaRPr lang="en-US" altLang="ja-JP" sz="3200" dirty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rgbClr val="9900CC"/>
                </a:solidFill>
                <a:latin typeface="みんなの文字ゴStd R" pitchFamily="34" charset="-128"/>
                <a:ea typeface="みんなの文字ゴStd R" pitchFamily="34" charset="-128"/>
              </a:rPr>
              <a:t>⑥</a:t>
            </a:r>
            <a:r>
              <a:rPr kumimoji="1" lang="en-US" altLang="ja-JP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と医療と福祉と</a:t>
            </a:r>
            <a:endParaRPr kumimoji="1" lang="ja-JP" altLang="en-US" sz="3200" dirty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072330" y="5838842"/>
            <a:ext cx="428628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4585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9900CC"/>
                </a:solidFill>
                <a:latin typeface="みんなの文字ゴStd R" pitchFamily="34" charset="-128"/>
                <a:ea typeface="みんなの文字ゴStd R" pitchFamily="34" charset="-128"/>
              </a:rPr>
              <a:t>⑥</a:t>
            </a:r>
            <a:r>
              <a:rPr lang="en-US" altLang="ja-JP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と医療と福祉と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52055" y="785794"/>
            <a:ext cx="7455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000" dirty="0" smtClean="0"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と医療：</a:t>
            </a:r>
            <a:r>
              <a:rPr lang="en-US" altLang="ja-JP" sz="4000" dirty="0" smtClean="0">
                <a:latin typeface="みんなの文字ゴStd R" pitchFamily="34" charset="-128"/>
                <a:ea typeface="みんなの文字ゴStd R" pitchFamily="34" charset="-128"/>
              </a:rPr>
              <a:t>3</a:t>
            </a:r>
            <a:r>
              <a:rPr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つの視点で整理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2364090" y="1643050"/>
            <a:ext cx="3621952" cy="2829800"/>
            <a:chOff x="2364090" y="1643050"/>
            <a:chExt cx="3621952" cy="2829800"/>
          </a:xfrm>
        </p:grpSpPr>
        <p:sp>
          <p:nvSpPr>
            <p:cNvPr id="2" name="円/楕円 1"/>
            <p:cNvSpPr/>
            <p:nvPr/>
          </p:nvSpPr>
          <p:spPr>
            <a:xfrm>
              <a:off x="3050080" y="1643050"/>
              <a:ext cx="2935962" cy="2829800"/>
            </a:xfrm>
            <a:prstGeom prst="ellipse">
              <a:avLst/>
            </a:prstGeom>
            <a:noFill/>
            <a:ln w="381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364090" y="1787066"/>
              <a:ext cx="2351926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800" dirty="0" smtClean="0">
                  <a:solidFill>
                    <a:srgbClr val="660066"/>
                  </a:solidFill>
                  <a:latin typeface="みんなの文字ゴStd R" pitchFamily="34" charset="-128"/>
                  <a:ea typeface="みんなの文字ゴStd R" pitchFamily="34" charset="-128"/>
                </a:rPr>
                <a:t>心理的な問題</a:t>
              </a:r>
              <a:endParaRPr kumimoji="1" lang="ja-JP" altLang="en-US" sz="2800" dirty="0">
                <a:solidFill>
                  <a:srgbClr val="660066"/>
                </a:solidFill>
                <a:latin typeface="みんなの文字ゴStd R" pitchFamily="34" charset="-128"/>
                <a:ea typeface="みんなの文字ゴStd R" pitchFamily="34" charset="-128"/>
              </a:endParaRP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1043608" y="3484116"/>
            <a:ext cx="3728050" cy="2829800"/>
            <a:chOff x="1043608" y="3484116"/>
            <a:chExt cx="3728050" cy="2829800"/>
          </a:xfrm>
        </p:grpSpPr>
        <p:sp>
          <p:nvSpPr>
            <p:cNvPr id="6" name="円/楕円 5"/>
            <p:cNvSpPr/>
            <p:nvPr/>
          </p:nvSpPr>
          <p:spPr>
            <a:xfrm>
              <a:off x="1835696" y="3484116"/>
              <a:ext cx="2935962" cy="2829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043608" y="5603490"/>
              <a:ext cx="2351926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800" dirty="0" smtClean="0">
                  <a:solidFill>
                    <a:srgbClr val="FF0000"/>
                  </a:solidFill>
                  <a:latin typeface="みんなの文字ゴStd R" pitchFamily="34" charset="-128"/>
                  <a:ea typeface="みんなの文字ゴStd R" pitchFamily="34" charset="-128"/>
                </a:rPr>
                <a:t>身体的な問題</a:t>
              </a:r>
              <a:endParaRPr kumimoji="1" lang="ja-JP" altLang="en-US" sz="2800" dirty="0">
                <a:solidFill>
                  <a:srgbClr val="FF0000"/>
                </a:solidFill>
                <a:latin typeface="みんなの文字ゴStd R" pitchFamily="34" charset="-128"/>
                <a:ea typeface="みんなの文字ゴStd R" pitchFamily="34" charset="-128"/>
              </a:endParaRP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4275636" y="3493770"/>
            <a:ext cx="3536725" cy="2829800"/>
            <a:chOff x="4275636" y="3493770"/>
            <a:chExt cx="3536725" cy="2829800"/>
          </a:xfrm>
        </p:grpSpPr>
        <p:sp>
          <p:nvSpPr>
            <p:cNvPr id="7" name="円/楕円 6"/>
            <p:cNvSpPr/>
            <p:nvPr/>
          </p:nvSpPr>
          <p:spPr>
            <a:xfrm>
              <a:off x="4275636" y="3493770"/>
              <a:ext cx="2935962" cy="2829800"/>
            </a:xfrm>
            <a:prstGeom prst="ellipse">
              <a:avLst/>
            </a:prstGeom>
            <a:noFill/>
            <a:ln w="38100">
              <a:solidFill>
                <a:srgbClr val="0000E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5460435" y="5603490"/>
              <a:ext cx="2351926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800" dirty="0" smtClean="0">
                  <a:solidFill>
                    <a:srgbClr val="0000E7"/>
                  </a:solidFill>
                  <a:latin typeface="みんなの文字ゴStd R" pitchFamily="34" charset="-128"/>
                  <a:ea typeface="みんなの文字ゴStd R" pitchFamily="34" charset="-128"/>
                </a:rPr>
                <a:t>社会的な問題</a:t>
              </a:r>
              <a:endParaRPr kumimoji="1" lang="ja-JP" altLang="en-US" sz="2800" dirty="0">
                <a:solidFill>
                  <a:srgbClr val="0000E7"/>
                </a:solidFill>
                <a:latin typeface="みんなの文字ゴStd R" pitchFamily="34" charset="-128"/>
                <a:ea typeface="みんなの文字ゴStd R" pitchFamily="34" charset="-128"/>
              </a:endParaRPr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3491880" y="2291122"/>
            <a:ext cx="23760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みんなの文字ゴStd R" pitchFamily="34" charset="-128"/>
                <a:ea typeface="みんなの文字ゴStd R" pitchFamily="34" charset="-128"/>
              </a:rPr>
              <a:t>●</a:t>
            </a:r>
            <a:r>
              <a:rPr lang="ja-JP" altLang="en-US" sz="2000" dirty="0" smtClean="0">
                <a:latin typeface="みんなの文字ゴStd R" pitchFamily="34" charset="-128"/>
                <a:ea typeface="みんなの文字ゴStd R" pitchFamily="34" charset="-128"/>
              </a:rPr>
              <a:t>アウティング</a:t>
            </a:r>
            <a:endParaRPr lang="en-US" altLang="ja-JP" sz="2000" dirty="0" smtClean="0"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en-US" altLang="ja-JP" sz="2000" dirty="0" smtClean="0">
                <a:latin typeface="みんなの文字ゴStd R" pitchFamily="34" charset="-128"/>
                <a:ea typeface="みんなの文字ゴStd R" pitchFamily="34" charset="-128"/>
              </a:rPr>
              <a:t>●</a:t>
            </a:r>
            <a:r>
              <a:rPr lang="ja-JP" altLang="en-US" sz="2000" dirty="0" smtClean="0">
                <a:latin typeface="みんなの文字ゴStd R" pitchFamily="34" charset="-128"/>
                <a:ea typeface="みんなの文字ゴStd R" pitchFamily="34" charset="-128"/>
              </a:rPr>
              <a:t>差別や偏見</a:t>
            </a:r>
            <a:endParaRPr lang="en-US" altLang="ja-JP" sz="2000" dirty="0" smtClean="0"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en-US" altLang="ja-JP" sz="2000" dirty="0" smtClean="0">
                <a:latin typeface="みんなの文字ゴStd R" pitchFamily="34" charset="-128"/>
                <a:ea typeface="みんなの文字ゴStd R" pitchFamily="34" charset="-128"/>
              </a:rPr>
              <a:t>●</a:t>
            </a:r>
            <a:r>
              <a:rPr lang="ja-JP" altLang="en-US" sz="2000" dirty="0" smtClean="0">
                <a:latin typeface="みんなの文字ゴStd R" pitchFamily="34" charset="-128"/>
                <a:ea typeface="みんなの文字ゴStd R" pitchFamily="34" charset="-128"/>
              </a:rPr>
              <a:t>誤解や知識不足</a:t>
            </a:r>
            <a:endParaRPr lang="en-US" altLang="ja-JP" sz="2000" dirty="0" smtClean="0"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kumimoji="1" lang="en-US" altLang="ja-JP" sz="2000" dirty="0" smtClean="0">
                <a:latin typeface="みんなの文字ゴStd R" pitchFamily="34" charset="-128"/>
                <a:ea typeface="みんなの文字ゴStd R" pitchFamily="34" charset="-128"/>
              </a:rPr>
              <a:t>●</a:t>
            </a:r>
            <a:r>
              <a:rPr lang="ja-JP" altLang="en-US" sz="2000" dirty="0" smtClean="0">
                <a:latin typeface="みんなの文字ゴStd R" pitchFamily="34" charset="-128"/>
                <a:ea typeface="みんなの文字ゴStd R" pitchFamily="34" charset="-128"/>
              </a:rPr>
              <a:t>メンタルサポート</a:t>
            </a:r>
            <a:endParaRPr kumimoji="1" lang="ja-JP" altLang="en-US" sz="2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051720" y="4019314"/>
            <a:ext cx="28048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みんなの文字ゴStd R" pitchFamily="34" charset="-128"/>
                <a:ea typeface="みんなの文字ゴStd R" pitchFamily="34" charset="-128"/>
              </a:rPr>
              <a:t>●</a:t>
            </a:r>
            <a:r>
              <a:rPr lang="ja-JP" altLang="en-US" sz="2000" dirty="0" smtClean="0">
                <a:latin typeface="みんなの文字ゴStd R" pitchFamily="34" charset="-128"/>
                <a:ea typeface="みんなの文字ゴStd R" pitchFamily="34" charset="-128"/>
              </a:rPr>
              <a:t>検査値への影響</a:t>
            </a:r>
            <a:endParaRPr lang="en-US" altLang="ja-JP" sz="2000" dirty="0" smtClean="0"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en-US" altLang="ja-JP" sz="2000" dirty="0" smtClean="0">
                <a:latin typeface="みんなの文字ゴStd R" pitchFamily="34" charset="-128"/>
                <a:ea typeface="みんなの文字ゴStd R" pitchFamily="34" charset="-128"/>
              </a:rPr>
              <a:t>●</a:t>
            </a:r>
            <a:r>
              <a:rPr lang="ja-JP" altLang="en-US" sz="2000" dirty="0" smtClean="0">
                <a:latin typeface="みんなの文字ゴStd R" pitchFamily="34" charset="-128"/>
                <a:ea typeface="みんなの文字ゴStd R" pitchFamily="34" charset="-128"/>
              </a:rPr>
              <a:t>薬の副作用</a:t>
            </a:r>
            <a:endParaRPr lang="en-US" altLang="ja-JP" sz="2000" dirty="0" smtClean="0"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en-US" altLang="ja-JP" sz="2000" dirty="0" smtClean="0">
                <a:latin typeface="みんなの文字ゴStd R" pitchFamily="34" charset="-128"/>
                <a:ea typeface="みんなの文字ゴStd R" pitchFamily="34" charset="-128"/>
              </a:rPr>
              <a:t>●LGBT</a:t>
            </a:r>
            <a:r>
              <a:rPr lang="ja-JP" altLang="en-US" sz="2000" dirty="0" smtClean="0">
                <a:latin typeface="みんなの文字ゴStd R" pitchFamily="34" charset="-128"/>
                <a:ea typeface="みんなの文字ゴStd R" pitchFamily="34" charset="-128"/>
              </a:rPr>
              <a:t>によく見られる</a:t>
            </a:r>
            <a:endParaRPr lang="en-US" altLang="ja-JP" sz="2000" dirty="0" smtClean="0"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ja-JP" sz="2000" dirty="0">
                <a:latin typeface="みんなの文字ゴStd R" pitchFamily="34" charset="-128"/>
                <a:ea typeface="みんなの文字ゴStd R" pitchFamily="34" charset="-128"/>
              </a:rPr>
              <a:t>　</a:t>
            </a:r>
            <a:r>
              <a:rPr lang="ja-JP" altLang="en-US" sz="2000" dirty="0" smtClean="0">
                <a:latin typeface="みんなの文字ゴStd R" pitchFamily="34" charset="-128"/>
                <a:ea typeface="みんなの文字ゴStd R" pitchFamily="34" charset="-128"/>
              </a:rPr>
              <a:t>病気・生活習慣</a:t>
            </a:r>
            <a:endParaRPr lang="en-US" altLang="ja-JP" sz="2000" dirty="0" smtClean="0"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kumimoji="1" lang="ja-JP" altLang="ja-JP" sz="2000" dirty="0">
                <a:latin typeface="みんなの文字ゴStd R" pitchFamily="34" charset="-128"/>
                <a:ea typeface="みんなの文字ゴStd R" pitchFamily="34" charset="-128"/>
              </a:rPr>
              <a:t>　</a:t>
            </a:r>
            <a:r>
              <a:rPr kumimoji="1" lang="ja-JP" altLang="en-US" sz="2000" dirty="0" smtClean="0">
                <a:latin typeface="みんなの文字ゴStd R" pitchFamily="34" charset="-128"/>
                <a:ea typeface="みんなの文字ゴStd R" pitchFamily="34" charset="-128"/>
              </a:rPr>
              <a:t>ライフスタイル</a:t>
            </a:r>
            <a:endParaRPr kumimoji="1" lang="ja-JP" altLang="en-US" sz="2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791512" y="4019314"/>
            <a:ext cx="224933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みんなの文字ゴStd R" pitchFamily="34" charset="-128"/>
                <a:ea typeface="みんなの文字ゴStd R" pitchFamily="34" charset="-128"/>
              </a:rPr>
              <a:t>●</a:t>
            </a:r>
            <a:r>
              <a:rPr lang="ja-JP" altLang="en-US" sz="2000" dirty="0" smtClean="0">
                <a:latin typeface="みんなの文字ゴStd R" pitchFamily="34" charset="-128"/>
                <a:ea typeface="みんなの文字ゴStd R" pitchFamily="34" charset="-128"/>
              </a:rPr>
              <a:t>戸籍・家族制度</a:t>
            </a:r>
            <a:endParaRPr lang="en-US" altLang="ja-JP" sz="2000" dirty="0" smtClean="0"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en-US" altLang="ja-JP" sz="2000" dirty="0" smtClean="0">
                <a:latin typeface="みんなの文字ゴStd R" pitchFamily="34" charset="-128"/>
                <a:ea typeface="みんなの文字ゴStd R" pitchFamily="34" charset="-128"/>
              </a:rPr>
              <a:t>●</a:t>
            </a:r>
            <a:r>
              <a:rPr lang="ja-JP" altLang="en-US" sz="2000" dirty="0" smtClean="0">
                <a:latin typeface="みんなの文字ゴStd R" pitchFamily="34" charset="-128"/>
                <a:ea typeface="みんなの文字ゴStd R" pitchFamily="34" charset="-128"/>
              </a:rPr>
              <a:t>保険・年金制度</a:t>
            </a:r>
            <a:endParaRPr lang="en-US" altLang="ja-JP" sz="2000" dirty="0" smtClean="0"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en-US" altLang="ja-JP" sz="2000" dirty="0" smtClean="0">
                <a:latin typeface="みんなの文字ゴStd R" pitchFamily="34" charset="-128"/>
                <a:ea typeface="みんなの文字ゴStd R" pitchFamily="34" charset="-128"/>
              </a:rPr>
              <a:t>●</a:t>
            </a:r>
            <a:r>
              <a:rPr lang="ja-JP" altLang="en-US" sz="2000" dirty="0" smtClean="0">
                <a:latin typeface="みんなの文字ゴStd R" pitchFamily="34" charset="-128"/>
                <a:ea typeface="みんなの文字ゴStd R" pitchFamily="34" charset="-128"/>
              </a:rPr>
              <a:t>性同一性障害</a:t>
            </a:r>
            <a:endParaRPr lang="en-US" altLang="ja-JP" sz="2000" dirty="0" smtClean="0"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ja-JP" sz="2000" dirty="0">
                <a:latin typeface="みんなの文字ゴStd R" pitchFamily="34" charset="-128"/>
                <a:ea typeface="みんなの文字ゴStd R" pitchFamily="34" charset="-128"/>
              </a:rPr>
              <a:t>　</a:t>
            </a:r>
            <a:r>
              <a:rPr lang="ja-JP" altLang="en-US" sz="2000" dirty="0" smtClean="0">
                <a:latin typeface="みんなの文字ゴStd R" pitchFamily="34" charset="-128"/>
                <a:ea typeface="みんなの文字ゴStd R" pitchFamily="34" charset="-128"/>
              </a:rPr>
              <a:t>特例法等の課題</a:t>
            </a:r>
            <a:endParaRPr lang="en-US" altLang="ja-JP" sz="2000" dirty="0" smtClean="0"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en-US" altLang="ja-JP" sz="2000" dirty="0" smtClean="0">
                <a:latin typeface="みんなの文字ゴStd R" pitchFamily="34" charset="-128"/>
                <a:ea typeface="みんなの文字ゴStd R" pitchFamily="34" charset="-128"/>
              </a:rPr>
              <a:t>●</a:t>
            </a:r>
            <a:r>
              <a:rPr lang="ja-JP" altLang="en-US" sz="2000" dirty="0" smtClean="0">
                <a:latin typeface="みんなの文字ゴStd R" pitchFamily="34" charset="-128"/>
                <a:ea typeface="みんなの文字ゴStd R" pitchFamily="34" charset="-128"/>
              </a:rPr>
              <a:t>ガイドライン</a:t>
            </a:r>
            <a:endParaRPr lang="en-US" altLang="ja-JP" sz="2000" dirty="0" smtClean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17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4585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9900CC"/>
                </a:solidFill>
                <a:latin typeface="みんなの文字ゴStd R" pitchFamily="34" charset="-128"/>
                <a:ea typeface="みんなの文字ゴStd R" pitchFamily="34" charset="-128"/>
              </a:rPr>
              <a:t>⑥</a:t>
            </a:r>
            <a:r>
              <a:rPr lang="en-US" altLang="ja-JP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と医療と福祉と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52983" y="785794"/>
            <a:ext cx="66540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000" dirty="0" smtClean="0"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と福祉：若者と高齢者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017" y="2357430"/>
            <a:ext cx="3423079" cy="3132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6573" y="2357430"/>
            <a:ext cx="3423079" cy="3132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290641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4585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9900CC"/>
                </a:solidFill>
                <a:latin typeface="みんなの文字ゴStd R" pitchFamily="34" charset="-128"/>
                <a:ea typeface="みんなの文字ゴStd R" pitchFamily="34" charset="-128"/>
              </a:rPr>
              <a:t>⑥</a:t>
            </a:r>
            <a:r>
              <a:rPr lang="en-US" altLang="ja-JP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と医療と福祉と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5412" y="785794"/>
            <a:ext cx="7649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000" dirty="0" smtClean="0"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と医療と福祉：職場として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pic>
        <p:nvPicPr>
          <p:cNvPr id="11" name="図 10" descr="ロゴ medicolor 大.jpg"/>
          <p:cNvPicPr>
            <a:picLocks noChangeAspect="1"/>
          </p:cNvPicPr>
          <p:nvPr/>
        </p:nvPicPr>
        <p:blipFill>
          <a:blip r:embed="rId3" cstate="print"/>
          <a:srcRect l="10196" t="11560" r="11186" b="9822"/>
          <a:stretch>
            <a:fillRect/>
          </a:stretch>
        </p:blipFill>
        <p:spPr>
          <a:xfrm>
            <a:off x="714348" y="2285992"/>
            <a:ext cx="3000396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http://pds.exblog.jp/imgc/i=http%253A%252F%252Fpds.exblog.jp%252Fpds%252F1%252F200808%252F29%252F52%252Fa0030752_6544466.jpg,small=800,quality=75,type=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9967" y="2276872"/>
            <a:ext cx="4159685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412940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4585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9900CC"/>
                </a:solidFill>
                <a:latin typeface="みんなの文字ゴStd R" pitchFamily="34" charset="-128"/>
                <a:ea typeface="みんなの文字ゴStd R" pitchFamily="34" charset="-128"/>
              </a:rPr>
              <a:t>⑥</a:t>
            </a:r>
            <a:r>
              <a:rPr lang="en-US" altLang="ja-JP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と医療と福祉と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18224" y="785794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まとめ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pic>
        <p:nvPicPr>
          <p:cNvPr id="6146" name="Picture 2" descr="http://www.hituji.jp/img/special/content/all-estate/share-residence-asagaya/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70" y="2852936"/>
            <a:ext cx="3143250" cy="228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http://www.2chopo.com/images/article/268/268_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6190" y="2204864"/>
            <a:ext cx="4286250" cy="3219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272335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451839" y="3143248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ありがとうございました。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357290" y="1785926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●正解はありません。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  <a:latin typeface="みんなの文字ゴStd R" pitchFamily="34" charset="-128"/>
                <a:ea typeface="みんなの文字ゴStd R" pitchFamily="34" charset="-128"/>
              </a:rPr>
              <a:t>①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講義の心得え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57290" y="2786058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みんなの文字ゴStd R" pitchFamily="34" charset="-128"/>
                <a:ea typeface="みんなの文字ゴStd R" pitchFamily="34" charset="-128"/>
              </a:rPr>
              <a:t>●</a:t>
            </a:r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出会い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428992" y="2786058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＝発見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00628" y="2786058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＝シェア！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57290" y="3721246"/>
            <a:ext cx="53142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●てんこ盛りです。</a:t>
            </a:r>
            <a:endParaRPr kumimoji="1" lang="en-US" altLang="ja-JP" sz="4000" dirty="0" smtClean="0"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4000" dirty="0">
                <a:latin typeface="みんなの文字ゴStd R" pitchFamily="34" charset="-128"/>
                <a:ea typeface="みんなの文字ゴStd R" pitchFamily="34" charset="-128"/>
              </a:rPr>
              <a:t>　</a:t>
            </a:r>
            <a:r>
              <a:rPr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サクサク行きます！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15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1" grpId="0" build="allAtOnce"/>
      <p:bldP spid="12" grpId="0" build="allAtOnce"/>
      <p:bldP spid="13" grpId="0" build="allAtOnce"/>
      <p:bldP spid="14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357290" y="1857364"/>
            <a:ext cx="6715172" cy="35004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47202" y="714356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本日の流れ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57356" y="2081203"/>
            <a:ext cx="540635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①講義の心得え</a:t>
            </a:r>
            <a:endParaRPr lang="en-US" altLang="ja-JP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rgbClr val="FF9900"/>
                </a:solidFill>
                <a:latin typeface="みんなの文字ゴStd R" pitchFamily="34" charset="-128"/>
                <a:ea typeface="みんなの文字ゴStd R" pitchFamily="34" charset="-128"/>
              </a:rPr>
              <a:t>②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カミングアウト</a:t>
            </a:r>
            <a:r>
              <a:rPr lang="ja-JP" altLang="en-US" sz="3200" dirty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します</a:t>
            </a:r>
            <a:endParaRPr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③</a:t>
            </a:r>
            <a:r>
              <a:rPr lang="en-US" altLang="ja-JP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って、なんだろう？</a:t>
            </a:r>
            <a:endParaRPr lang="en-US" altLang="ja-JP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④なぜ、今、</a:t>
            </a:r>
            <a:r>
              <a:rPr lang="en-US" altLang="ja-JP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なのか？</a:t>
            </a:r>
            <a:endParaRPr lang="en-US" altLang="ja-JP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⑤病院の見えない壁</a:t>
            </a:r>
            <a:endParaRPr lang="en-US" altLang="ja-JP" sz="3200" dirty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⑥</a:t>
            </a:r>
            <a:r>
              <a:rPr lang="en-US" altLang="ja-JP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と医療と福祉と</a:t>
            </a:r>
            <a:endParaRPr lang="ja-JP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072330" y="5838842"/>
            <a:ext cx="428628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9900"/>
                </a:solidFill>
                <a:latin typeface="みんなの文字ゴStd R" pitchFamily="34" charset="-128"/>
                <a:ea typeface="みんなの文字ゴStd R" pitchFamily="34" charset="-128"/>
              </a:rPr>
              <a:t>②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カミングアウトします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286248" y="928670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松中権の場合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5719" y="1321579"/>
            <a:ext cx="3500463" cy="2464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" descr="C:\Documents and Settings\d14136\デスクトップ\IMG_66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3" y="3321843"/>
            <a:ext cx="3429023" cy="2571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:\Documents and Settings\d14136\デスクトップ\164419_437010003048234_106178243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2250273"/>
            <a:ext cx="2695554" cy="2021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Documents and Settings\d14136\デスクトップ\999716_631750290191902_116742428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3750471"/>
            <a:ext cx="3000396" cy="2250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9900"/>
                </a:solidFill>
                <a:latin typeface="みんなの文字ゴStd R" pitchFamily="34" charset="-128"/>
                <a:ea typeface="みんなの文字ゴStd R" pitchFamily="34" charset="-128"/>
              </a:rPr>
              <a:t>②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カミングアウトします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02849" y="836712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山瀬の場合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C:\Documents and Settings\なおこ\デスクトップ\historyphoto\yamase\yamase19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24744"/>
            <a:ext cx="359007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なおこ\デスクトップ\historyphoto\yamase\yamase2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501008"/>
            <a:ext cx="3784918" cy="2652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なおこ\デスクトップ\historyphoto\yamase\yamase20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700808"/>
            <a:ext cx="3175367" cy="2250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Documents and Settings\なおこ\My Documents\Dropbox\Public\photowedding\historyphoto\yamase\yamase20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3645024"/>
            <a:ext cx="3312368" cy="248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19" y="28575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9900"/>
                </a:solidFill>
                <a:latin typeface="みんなの文字ゴStd R" pitchFamily="34" charset="-128"/>
                <a:ea typeface="みんなの文字ゴStd R" pitchFamily="34" charset="-128"/>
              </a:rPr>
              <a:t>②</a:t>
            </a:r>
            <a:r>
              <a:rPr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カミングアウトします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72000" y="836712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err="1" smtClean="0">
                <a:latin typeface="みんなの文字ゴStd R" pitchFamily="34" charset="-128"/>
                <a:ea typeface="みんなの文字ゴStd R" pitchFamily="34" charset="-128"/>
              </a:rPr>
              <a:t>まおの</a:t>
            </a:r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場合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0" name="Picture 2" descr="C:\Documents and Settings\なおこ\デスクトップ\historyphoto\mao\mao19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268760"/>
            <a:ext cx="3448201" cy="2401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Documents and Settings\なおこ\デスクトップ\historyphoto\mao\mao19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573016"/>
            <a:ext cx="3451568" cy="2424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Documents and Settings\なおこ\デスクトップ\historyphoto\mao\mao20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9" y="1700808"/>
            <a:ext cx="3168352" cy="2219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Documents and Settings\なおこ\デスクトップ\historyphoto\mao\mao20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3357562"/>
            <a:ext cx="3672408" cy="2754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357290" y="1857364"/>
            <a:ext cx="6715172" cy="35004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47202" y="714356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みんなの文字ゴStd R" pitchFamily="34" charset="-128"/>
                <a:ea typeface="みんなの文字ゴStd R" pitchFamily="34" charset="-128"/>
              </a:rPr>
              <a:t>本日の流れ</a:t>
            </a:r>
            <a:endParaRPr kumimoji="1" lang="ja-JP" altLang="en-US" sz="4000" dirty="0"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57356" y="2081203"/>
            <a:ext cx="540635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①講義の心得え</a:t>
            </a:r>
            <a:endParaRPr lang="en-US" altLang="ja-JP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②カミングアウト</a:t>
            </a:r>
            <a:r>
              <a:rPr lang="ja-JP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します</a:t>
            </a:r>
            <a:endParaRPr lang="en-US" altLang="ja-JP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kumimoji="1" lang="ja-JP" altLang="en-US" sz="3200" dirty="0" smtClean="0">
                <a:solidFill>
                  <a:srgbClr val="FFFF00"/>
                </a:solidFill>
                <a:latin typeface="みんなの文字ゴStd R" pitchFamily="34" charset="-128"/>
                <a:ea typeface="みんなの文字ゴStd R" pitchFamily="34" charset="-128"/>
              </a:rPr>
              <a:t>③</a:t>
            </a:r>
            <a:r>
              <a:rPr kumimoji="1" lang="en-US" altLang="ja-JP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みんなの文字ゴStd R" pitchFamily="34" charset="-128"/>
                <a:ea typeface="みんなの文字ゴStd R" pitchFamily="34" charset="-128"/>
              </a:rPr>
              <a:t>って、なんだろう？</a:t>
            </a:r>
            <a:endParaRPr kumimoji="1" lang="en-US" altLang="ja-JP" sz="3200" dirty="0" smtClean="0">
              <a:solidFill>
                <a:schemeClr val="bg1"/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④なぜ、今、</a:t>
            </a:r>
            <a:r>
              <a:rPr lang="en-US" altLang="ja-JP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なのか？</a:t>
            </a:r>
            <a:endParaRPr lang="en-US" altLang="ja-JP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⑤病院の見えない壁</a:t>
            </a:r>
            <a:endParaRPr lang="en-US" altLang="ja-JP" sz="3200" dirty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  <a:p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⑥</a:t>
            </a:r>
            <a:r>
              <a:rPr lang="en-US" altLang="ja-JP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LGBT</a:t>
            </a:r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みんなの文字ゴStd R" pitchFamily="34" charset="-128"/>
                <a:ea typeface="みんなの文字ゴStd R" pitchFamily="34" charset="-128"/>
              </a:rPr>
              <a:t>と医療と福祉と</a:t>
            </a:r>
            <a:endParaRPr lang="ja-JP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みんなの文字ゴStd R" pitchFamily="34" charset="-128"/>
              <a:ea typeface="みんなの文字ゴStd R" pitchFamily="34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072330" y="5838842"/>
            <a:ext cx="428628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6494495" y="6253182"/>
            <a:ext cx="2592387" cy="482600"/>
            <a:chOff x="3288" y="618"/>
            <a:chExt cx="2677" cy="499"/>
          </a:xfrm>
        </p:grpSpPr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8544" t="5754" r="29337" b="25299"/>
            <a:stretch>
              <a:fillRect/>
            </a:stretch>
          </p:blipFill>
          <p:spPr bwMode="auto">
            <a:xfrm>
              <a:off x="3288" y="618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3960" t="69815"/>
            <a:stretch>
              <a:fillRect/>
            </a:stretch>
          </p:blipFill>
          <p:spPr bwMode="auto">
            <a:xfrm>
              <a:off x="3787" y="715"/>
              <a:ext cx="217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812</Words>
  <Application>Microsoft Office PowerPoint</Application>
  <PresentationFormat>画面に合わせる (4:3)</PresentationFormat>
  <Paragraphs>237</Paragraphs>
  <Slides>38</Slides>
  <Notes>38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39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  <vt:lpstr>スライド 30</vt:lpstr>
      <vt:lpstr>スライド 31</vt:lpstr>
      <vt:lpstr>スライド 32</vt:lpstr>
      <vt:lpstr>スライド 33</vt:lpstr>
      <vt:lpstr>スライド 34</vt:lpstr>
      <vt:lpstr>スライド 35</vt:lpstr>
      <vt:lpstr>スライド 36</vt:lpstr>
      <vt:lpstr>スライド 37</vt:lpstr>
      <vt:lpstr>スライド 38</vt:lpstr>
    </vt:vector>
  </TitlesOfParts>
  <Company>電通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電通</dc:creator>
  <cp:lastModifiedBy>電通</cp:lastModifiedBy>
  <cp:revision>138</cp:revision>
  <dcterms:created xsi:type="dcterms:W3CDTF">2013-10-01T03:25:18Z</dcterms:created>
  <dcterms:modified xsi:type="dcterms:W3CDTF">2013-10-29T00:16:47Z</dcterms:modified>
</cp:coreProperties>
</file>