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839" r:id="rId2"/>
    <p:sldMasterId id="2147483852" r:id="rId3"/>
    <p:sldMasterId id="2147483866" r:id="rId4"/>
    <p:sldMasterId id="2147483893" r:id="rId5"/>
    <p:sldMasterId id="2147483907" r:id="rId6"/>
    <p:sldMasterId id="2147483920" r:id="rId7"/>
    <p:sldMasterId id="2147483934" r:id="rId8"/>
    <p:sldMasterId id="2147483948" r:id="rId9"/>
    <p:sldMasterId id="2147483963" r:id="rId10"/>
  </p:sldMasterIdLst>
  <p:notesMasterIdLst>
    <p:notesMasterId r:id="rId69"/>
  </p:notesMasterIdLst>
  <p:sldIdLst>
    <p:sldId id="452" r:id="rId11"/>
    <p:sldId id="590" r:id="rId12"/>
    <p:sldId id="589" r:id="rId13"/>
    <p:sldId id="591" r:id="rId14"/>
    <p:sldId id="559" r:id="rId15"/>
    <p:sldId id="597" r:id="rId16"/>
    <p:sldId id="669" r:id="rId17"/>
    <p:sldId id="602" r:id="rId18"/>
    <p:sldId id="664" r:id="rId19"/>
    <p:sldId id="667" r:id="rId20"/>
    <p:sldId id="621" r:id="rId21"/>
    <p:sldId id="651" r:id="rId22"/>
    <p:sldId id="652" r:id="rId23"/>
    <p:sldId id="547" r:id="rId24"/>
    <p:sldId id="679" r:id="rId25"/>
    <p:sldId id="672" r:id="rId26"/>
    <p:sldId id="673" r:id="rId27"/>
    <p:sldId id="674" r:id="rId28"/>
    <p:sldId id="675" r:id="rId29"/>
    <p:sldId id="670" r:id="rId30"/>
    <p:sldId id="654" r:id="rId31"/>
    <p:sldId id="671" r:id="rId32"/>
    <p:sldId id="668" r:id="rId33"/>
    <p:sldId id="636" r:id="rId34"/>
    <p:sldId id="569" r:id="rId35"/>
    <p:sldId id="676" r:id="rId36"/>
    <p:sldId id="647" r:id="rId37"/>
    <p:sldId id="678" r:id="rId38"/>
    <p:sldId id="645" r:id="rId39"/>
    <p:sldId id="616" r:id="rId40"/>
    <p:sldId id="635" r:id="rId41"/>
    <p:sldId id="565" r:id="rId42"/>
    <p:sldId id="640" r:id="rId43"/>
    <p:sldId id="653" r:id="rId44"/>
    <p:sldId id="677" r:id="rId45"/>
    <p:sldId id="680" r:id="rId46"/>
    <p:sldId id="681" r:id="rId47"/>
    <p:sldId id="682" r:id="rId48"/>
    <p:sldId id="683" r:id="rId49"/>
    <p:sldId id="684" r:id="rId50"/>
    <p:sldId id="685" r:id="rId51"/>
    <p:sldId id="686" r:id="rId52"/>
    <p:sldId id="687" r:id="rId53"/>
    <p:sldId id="688" r:id="rId54"/>
    <p:sldId id="690" r:id="rId55"/>
    <p:sldId id="691" r:id="rId56"/>
    <p:sldId id="695" r:id="rId57"/>
    <p:sldId id="696" r:id="rId58"/>
    <p:sldId id="697" r:id="rId59"/>
    <p:sldId id="698" r:id="rId60"/>
    <p:sldId id="699" r:id="rId61"/>
    <p:sldId id="700" r:id="rId62"/>
    <p:sldId id="701" r:id="rId63"/>
    <p:sldId id="702" r:id="rId64"/>
    <p:sldId id="703" r:id="rId65"/>
    <p:sldId id="704" r:id="rId66"/>
    <p:sldId id="705" r:id="rId67"/>
    <p:sldId id="706" r:id="rId68"/>
  </p:sldIdLst>
  <p:sldSz cx="10287000" cy="6858000" type="35mm"/>
  <p:notesSz cx="6858000" cy="9144000"/>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6666"/>
    <a:srgbClr val="3366FF"/>
    <a:srgbClr val="66FF33"/>
    <a:srgbClr val="FFFFCC"/>
    <a:srgbClr val="800000"/>
    <a:srgbClr val="FFFF66"/>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59" d="100"/>
          <a:sy n="59" d="100"/>
        </p:scale>
        <p:origin x="-102" y="-1308"/>
      </p:cViewPr>
      <p:guideLst>
        <p:guide orient="horz" pos="2160"/>
        <p:guide pos="3240"/>
      </p:guideLst>
    </p:cSldViewPr>
  </p:slideViewPr>
  <p:notesTextViewPr>
    <p:cViewPr>
      <p:scale>
        <a:sx n="3" d="2"/>
        <a:sy n="3" d="2"/>
      </p:scale>
      <p:origin x="0" y="0"/>
    </p:cViewPr>
  </p:notesTextViewPr>
  <p:sorterViewPr>
    <p:cViewPr varScale="1">
      <p:scale>
        <a:sx n="100" d="100"/>
        <a:sy n="100" d="100"/>
      </p:scale>
      <p:origin x="0" y="207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yo\Desktop\&#12364;&#12435;&#24773;&#22577;&#12414;&#12392;&#12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38100">
              <a:solidFill>
                <a:schemeClr val="bg1"/>
              </a:solidFill>
            </a:ln>
          </c:spPr>
          <c:dPt>
            <c:idx val="0"/>
            <c:bubble3D val="0"/>
            <c:spPr>
              <a:solidFill>
                <a:srgbClr val="00B050"/>
              </a:solidFill>
              <a:ln w="38100">
                <a:solidFill>
                  <a:schemeClr val="bg1"/>
                </a:solidFill>
              </a:ln>
            </c:spPr>
            <c:extLst xmlns:c16r2="http://schemas.microsoft.com/office/drawing/2015/06/chart">
              <c:ext xmlns:c16="http://schemas.microsoft.com/office/drawing/2014/chart" uri="{C3380CC4-5D6E-409C-BE32-E72D297353CC}">
                <c16:uniqueId val="{00000001-530E-43CD-9B4C-D29EF737A169}"/>
              </c:ext>
            </c:extLst>
          </c:dPt>
          <c:dPt>
            <c:idx val="1"/>
            <c:bubble3D val="0"/>
            <c:spPr>
              <a:solidFill>
                <a:srgbClr val="0070C0"/>
              </a:solidFill>
              <a:ln w="38100">
                <a:solidFill>
                  <a:schemeClr val="bg1"/>
                </a:solidFill>
              </a:ln>
            </c:spPr>
            <c:extLst xmlns:c16r2="http://schemas.microsoft.com/office/drawing/2015/06/chart">
              <c:ext xmlns:c16="http://schemas.microsoft.com/office/drawing/2014/chart" uri="{C3380CC4-5D6E-409C-BE32-E72D297353CC}">
                <c16:uniqueId val="{00000003-530E-43CD-9B4C-D29EF737A169}"/>
              </c:ext>
            </c:extLst>
          </c:dPt>
          <c:dPt>
            <c:idx val="2"/>
            <c:bubble3D val="0"/>
            <c:explosion val="1"/>
            <c:spPr>
              <a:solidFill>
                <a:srgbClr val="FF0000"/>
              </a:solidFill>
              <a:ln w="38100">
                <a:solidFill>
                  <a:schemeClr val="bg1"/>
                </a:solidFill>
              </a:ln>
            </c:spPr>
            <c:extLst xmlns:c16r2="http://schemas.microsoft.com/office/drawing/2015/06/chart">
              <c:ext xmlns:c16="http://schemas.microsoft.com/office/drawing/2014/chart" uri="{C3380CC4-5D6E-409C-BE32-E72D297353CC}">
                <c16:uniqueId val="{00000005-530E-43CD-9B4C-D29EF737A169}"/>
              </c:ext>
            </c:extLst>
          </c:dPt>
          <c:dLbls>
            <c:dLbl>
              <c:idx val="0"/>
              <c:layout>
                <c:manualLayout>
                  <c:x val="-9.0224418859308333E-2"/>
                  <c:y val="0.13449476204711097"/>
                </c:manualLayout>
              </c:layout>
              <c:spPr>
                <a:noFill/>
                <a:ln>
                  <a:noFill/>
                </a:ln>
                <a:effectLst/>
              </c:spPr>
              <c:txPr>
                <a:bodyPr/>
                <a:lstStyle/>
                <a:p>
                  <a:pPr>
                    <a:defRPr sz="2800"/>
                  </a:pPr>
                  <a:endParaRPr lang="ja-JP"/>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30E-43CD-9B4C-D29EF737A169}"/>
                </c:ext>
              </c:extLst>
            </c:dLbl>
            <c:dLbl>
              <c:idx val="1"/>
              <c:layout>
                <c:manualLayout>
                  <c:x val="-0.19916185349204824"/>
                  <c:y val="-0.24178139986175612"/>
                </c:manualLayout>
              </c:layout>
              <c:spPr>
                <a:noFill/>
                <a:ln>
                  <a:noFill/>
                </a:ln>
                <a:effectLst/>
              </c:spPr>
              <c:txPr>
                <a:bodyPr/>
                <a:lstStyle/>
                <a:p>
                  <a:pPr>
                    <a:defRPr sz="3200">
                      <a:solidFill>
                        <a:schemeClr val="bg1"/>
                      </a:solidFill>
                    </a:defRPr>
                  </a:pPr>
                  <a:endParaRPr lang="ja-JP"/>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30E-43CD-9B4C-D29EF737A169}"/>
                </c:ext>
              </c:extLst>
            </c:dLbl>
            <c:dLbl>
              <c:idx val="2"/>
              <c:layout>
                <c:manualLayout>
                  <c:x val="0.21764906987854968"/>
                  <c:y val="8.8349060609522162E-2"/>
                </c:manualLayout>
              </c:layout>
              <c:spPr>
                <a:noFill/>
                <a:ln>
                  <a:noFill/>
                </a:ln>
                <a:effectLst/>
              </c:spPr>
              <c:txPr>
                <a:bodyPr/>
                <a:lstStyle/>
                <a:p>
                  <a:pPr>
                    <a:defRPr sz="3600" b="1">
                      <a:solidFill>
                        <a:srgbClr val="FFFF00"/>
                      </a:solidFill>
                    </a:defRPr>
                  </a:pPr>
                  <a:endParaRPr lang="ja-JP"/>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30E-43CD-9B4C-D29EF737A169}"/>
                </c:ext>
              </c:extLst>
            </c:dLbl>
            <c:spPr>
              <a:noFill/>
              <a:ln>
                <a:noFill/>
              </a:ln>
              <a:effectLst/>
            </c:spPr>
            <c:txPr>
              <a:bodyPr/>
              <a:lstStyle/>
              <a:p>
                <a:pPr>
                  <a:defRPr sz="2000"/>
                </a:pPr>
                <a:endParaRPr lang="ja-JP"/>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 (2)'!$Q$2:$S$2</c:f>
              <c:strCache>
                <c:ptCount val="3"/>
                <c:pt idx="0">
                  <c:v>A</c:v>
                </c:pt>
                <c:pt idx="1">
                  <c:v>B</c:v>
                </c:pt>
                <c:pt idx="2">
                  <c:v>C</c:v>
                </c:pt>
              </c:strCache>
            </c:strRef>
          </c:cat>
          <c:val>
            <c:numRef>
              <c:f>'Sheet1 (2)'!$Q$3:$S$3</c:f>
              <c:numCache>
                <c:formatCode>General</c:formatCode>
                <c:ptCount val="3"/>
                <c:pt idx="0">
                  <c:v>25</c:v>
                </c:pt>
                <c:pt idx="1">
                  <c:v>127</c:v>
                </c:pt>
                <c:pt idx="2">
                  <c:v>95</c:v>
                </c:pt>
              </c:numCache>
            </c:numRef>
          </c:val>
          <c:extLst xmlns:c16r2="http://schemas.microsoft.com/office/drawing/2015/06/chart">
            <c:ext xmlns:c16="http://schemas.microsoft.com/office/drawing/2014/chart" uri="{C3380CC4-5D6E-409C-BE32-E72D297353CC}">
              <c16:uniqueId val="{00000006-530E-43CD-9B4C-D29EF737A169}"/>
            </c:ext>
          </c:extLst>
        </c:ser>
        <c:ser>
          <c:idx val="1"/>
          <c:order val="1"/>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 (2)'!$Q$2:$S$2</c:f>
              <c:strCache>
                <c:ptCount val="3"/>
                <c:pt idx="0">
                  <c:v>A</c:v>
                </c:pt>
                <c:pt idx="1">
                  <c:v>B</c:v>
                </c:pt>
                <c:pt idx="2">
                  <c:v>C</c:v>
                </c:pt>
              </c:strCache>
            </c:strRef>
          </c:cat>
          <c:val>
            <c:numRef>
              <c:f>'Sheet1 (2)'!$Q$4:$S$4</c:f>
              <c:numCache>
                <c:formatCode>0.00%</c:formatCode>
                <c:ptCount val="3"/>
                <c:pt idx="0">
                  <c:v>0.10121457</c:v>
                </c:pt>
                <c:pt idx="1">
                  <c:v>0.51417003999999999</c:v>
                </c:pt>
                <c:pt idx="2">
                  <c:v>0.38461538000000001</c:v>
                </c:pt>
              </c:numCache>
            </c:numRef>
          </c:val>
          <c:extLst xmlns:c16r2="http://schemas.microsoft.com/office/drawing/2015/06/chart">
            <c:ext xmlns:c16="http://schemas.microsoft.com/office/drawing/2014/chart" uri="{C3380CC4-5D6E-409C-BE32-E72D297353CC}">
              <c16:uniqueId val="{00000007-530E-43CD-9B4C-D29EF737A169}"/>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256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64516"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5981B49-F5AC-4BA9-AF81-60B78A202E25}" type="slidenum">
              <a:rPr lang="en-US" altLang="ja-JP"/>
              <a:pPr>
                <a:defRPr/>
              </a:pPr>
              <a:t>‹#›</a:t>
            </a:fld>
            <a:endParaRPr lang="en-US" altLang="ja-JP"/>
          </a:p>
        </p:txBody>
      </p:sp>
    </p:spTree>
    <p:extLst>
      <p:ext uri="{BB962C8B-B14F-4D97-AF65-F5344CB8AC3E}">
        <p14:creationId xmlns:p14="http://schemas.microsoft.com/office/powerpoint/2010/main" val="1596616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ln/>
        </p:spPr>
      </p:sp>
      <p:sp>
        <p:nvSpPr>
          <p:cNvPr id="65539" name="ノート プレースホルダ 2"/>
          <p:cNvSpPr>
            <a:spLocks noGrp="1"/>
          </p:cNvSpPr>
          <p:nvPr>
            <p:ph type="body" idx="1"/>
          </p:nvPr>
        </p:nvSpPr>
        <p:spPr>
          <a:noFill/>
          <a:ln/>
        </p:spPr>
        <p:txBody>
          <a:bodyPr/>
          <a:lstStyle/>
          <a:p>
            <a:pPr eaLnBrk="1" hangingPunct="1"/>
            <a:endParaRPr lang="ja-JP" altLang="en-US">
              <a:latin typeface="Arial" pitchFamily="34" charset="0"/>
            </a:endParaRPr>
          </a:p>
        </p:txBody>
      </p:sp>
      <p:sp>
        <p:nvSpPr>
          <p:cNvPr id="65540" name="スライド番号プレースホルダ 3"/>
          <p:cNvSpPr>
            <a:spLocks noGrp="1"/>
          </p:cNvSpPr>
          <p:nvPr>
            <p:ph type="sldNum" sz="quarter" idx="5"/>
          </p:nvPr>
        </p:nvSpPr>
        <p:spPr>
          <a:noFill/>
        </p:spPr>
        <p:txBody>
          <a:bodyPr/>
          <a:lstStyle/>
          <a:p>
            <a:fld id="{8D874C2B-9B47-4019-9EE1-1E9BE8A5E30E}" type="slidenum">
              <a:rPr lang="en-US" altLang="ja-JP" smtClean="0">
                <a:solidFill>
                  <a:srgbClr val="000000"/>
                </a:solidFill>
                <a:latin typeface="Arial" pitchFamily="34" charset="0"/>
              </a:rPr>
              <a:pPr/>
              <a:t>1</a:t>
            </a:fld>
            <a:endParaRPr lang="en-US" altLang="ja-JP">
              <a:solidFill>
                <a:srgbClr val="000000"/>
              </a:solidFill>
              <a:latin typeface="Arial" pitchFamily="34" charset="0"/>
            </a:endParaRPr>
          </a:p>
        </p:txBody>
      </p:sp>
    </p:spTree>
    <p:extLst>
      <p:ext uri="{BB962C8B-B14F-4D97-AF65-F5344CB8AC3E}">
        <p14:creationId xmlns:p14="http://schemas.microsoft.com/office/powerpoint/2010/main" val="2860355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DEFF3-256C-4A3E-9CDC-9FB308C670CE}" type="slidenum">
              <a:rPr kumimoji="1" lang="en-US" altLang="ja-JP" sz="12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en-US" altLang="ja-JP" sz="12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endParaRPr>
          </a:p>
        </p:txBody>
      </p:sp>
      <p:sp>
        <p:nvSpPr>
          <p:cNvPr id="396291" name="Rectangle 2"/>
          <p:cNvSpPr>
            <a:spLocks noGrp="1" noRot="1" noChangeAspect="1" noChangeArrowheads="1" noTextEdit="1"/>
          </p:cNvSpPr>
          <p:nvPr>
            <p:ph type="sldImg"/>
          </p:nvPr>
        </p:nvSpPr>
        <p:spPr>
          <a:xfrm>
            <a:off x="425450" y="720725"/>
            <a:ext cx="5405438" cy="3605213"/>
          </a:xfrm>
          <a:ln/>
        </p:spPr>
      </p:sp>
      <p:sp>
        <p:nvSpPr>
          <p:cNvPr id="396292" name="Rectangle 3"/>
          <p:cNvSpPr>
            <a:spLocks noGrp="1" noChangeArrowheads="1"/>
          </p:cNvSpPr>
          <p:nvPr>
            <p:ph type="body" idx="1"/>
          </p:nvPr>
        </p:nvSpPr>
        <p:spPr>
          <a:xfrm>
            <a:off x="625475" y="4564063"/>
            <a:ext cx="5005388" cy="4325937"/>
          </a:xfrm>
          <a:noFill/>
          <a:ln/>
        </p:spPr>
        <p:txBody>
          <a:bodyPr/>
          <a:lstStyle/>
          <a:p>
            <a:pPr eaLnBrk="1" hangingPunct="1"/>
            <a:endParaRPr lang="ja-JP" altLang="ja-JP">
              <a:latin typeface="Arial" pitchFamily="34" charset="0"/>
            </a:endParaRPr>
          </a:p>
        </p:txBody>
      </p:sp>
    </p:spTree>
    <p:extLst>
      <p:ext uri="{BB962C8B-B14F-4D97-AF65-F5344CB8AC3E}">
        <p14:creationId xmlns:p14="http://schemas.microsoft.com/office/powerpoint/2010/main" val="3767324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スライド イメージ プレースホルダ 1"/>
          <p:cNvSpPr>
            <a:spLocks noGrp="1" noRot="1" noChangeAspect="1" noTextEdit="1"/>
          </p:cNvSpPr>
          <p:nvPr>
            <p:ph type="sldImg"/>
          </p:nvPr>
        </p:nvSpPr>
        <p:spPr>
          <a:xfrm>
            <a:off x="814388" y="652463"/>
            <a:ext cx="5219700" cy="3481387"/>
          </a:xfrm>
          <a:ln/>
        </p:spPr>
      </p:sp>
      <p:sp>
        <p:nvSpPr>
          <p:cNvPr id="146435" name="ノート プレースホルダ 2"/>
          <p:cNvSpPr>
            <a:spLocks noGrp="1"/>
          </p:cNvSpPr>
          <p:nvPr>
            <p:ph type="body" idx="1"/>
          </p:nvPr>
        </p:nvSpPr>
        <p:spPr>
          <a:noFill/>
          <a:ln/>
        </p:spPr>
        <p:txBody>
          <a:bodyPr/>
          <a:lstStyle/>
          <a:p>
            <a:endParaRPr lang="ja-JP" altLang="en-US"/>
          </a:p>
        </p:txBody>
      </p:sp>
      <p:sp>
        <p:nvSpPr>
          <p:cNvPr id="146436" name="スライド番号プレースホルダ 3"/>
          <p:cNvSpPr txBox="1">
            <a:spLocks noGrp="1"/>
          </p:cNvSpPr>
          <p:nvPr/>
        </p:nvSpPr>
        <p:spPr bwMode="auto">
          <a:xfrm>
            <a:off x="3926108" y="8700054"/>
            <a:ext cx="2921960" cy="435326"/>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0539FA32-62F5-45AB-BC4D-4B7159614881}" type="slidenum">
              <a:rPr kumimoji="1" lang="en-US" altLang="ja-JP" sz="12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2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endParaRPr>
          </a:p>
        </p:txBody>
      </p:sp>
    </p:spTree>
    <p:extLst>
      <p:ext uri="{BB962C8B-B14F-4D97-AF65-F5344CB8AC3E}">
        <p14:creationId xmlns:p14="http://schemas.microsoft.com/office/powerpoint/2010/main" val="384898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a:ln/>
        </p:spPr>
      </p:sp>
      <p:sp>
        <p:nvSpPr>
          <p:cNvPr id="142339" name="ノート プレースホルダ 2"/>
          <p:cNvSpPr>
            <a:spLocks noGrp="1"/>
          </p:cNvSpPr>
          <p:nvPr>
            <p:ph type="body" idx="1"/>
          </p:nvPr>
        </p:nvSpPr>
        <p:spPr>
          <a:noFill/>
          <a:ln/>
        </p:spPr>
        <p:txBody>
          <a:bodyPr/>
          <a:lstStyle/>
          <a:p>
            <a:pPr eaLnBrk="1" hangingPunct="1"/>
            <a:endParaRPr lang="ja-JP" altLang="en-US"/>
          </a:p>
        </p:txBody>
      </p:sp>
      <p:sp>
        <p:nvSpPr>
          <p:cNvPr id="142340" name="スライド番号プレースホルダ 3"/>
          <p:cNvSpPr>
            <a:spLocks noGrp="1"/>
          </p:cNvSpPr>
          <p:nvPr>
            <p:ph type="sldNum" sz="quarter" idx="5"/>
          </p:nvPr>
        </p:nvSpPr>
        <p:spPr>
          <a:noFill/>
        </p:spPr>
        <p:txBody>
          <a:bodyPr/>
          <a:lstStyle/>
          <a:p>
            <a:fld id="{45E76D85-C269-4159-B95E-C089FD9E63DC}" type="slidenum">
              <a:rPr lang="en-US" altLang="ja-JP">
                <a:solidFill>
                  <a:prstClr val="black"/>
                </a:solidFill>
              </a:rPr>
              <a:pPr/>
              <a:t>23</a:t>
            </a:fld>
            <a:endParaRPr lang="en-US" altLang="ja-JP">
              <a:solidFill>
                <a:prstClr val="black"/>
              </a:solidFill>
            </a:endParaRPr>
          </a:p>
        </p:txBody>
      </p:sp>
    </p:spTree>
    <p:extLst>
      <p:ext uri="{BB962C8B-B14F-4D97-AF65-F5344CB8AC3E}">
        <p14:creationId xmlns:p14="http://schemas.microsoft.com/office/powerpoint/2010/main" val="3245227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defTabSz="915988"/>
            <a:fld id="{82AE076B-8680-4D62-94AE-8A589592C9C9}" type="slidenum">
              <a:rPr lang="en-US" altLang="ja-JP">
                <a:solidFill>
                  <a:prstClr val="black"/>
                </a:solidFill>
                <a:latin typeface="Times New Roman" charset="0"/>
              </a:rPr>
              <a:pPr defTabSz="915988"/>
              <a:t>25</a:t>
            </a:fld>
            <a:endParaRPr lang="en-US" altLang="ja-JP">
              <a:solidFill>
                <a:prstClr val="black"/>
              </a:solidFill>
              <a:latin typeface="Times New Roman"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ja-JP" altLang="ja-JP">
              <a:latin typeface="Times New Roman" charset="0"/>
              <a:ea typeface="ＭＳ Ｐ明朝" charset="-128"/>
            </a:endParaRPr>
          </a:p>
        </p:txBody>
      </p:sp>
    </p:spTree>
    <p:extLst>
      <p:ext uri="{BB962C8B-B14F-4D97-AF65-F5344CB8AC3E}">
        <p14:creationId xmlns:p14="http://schemas.microsoft.com/office/powerpoint/2010/main" val="354005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 1"/>
          <p:cNvSpPr>
            <a:spLocks noGrp="1" noRot="1" noChangeAspect="1" noTextEdit="1"/>
          </p:cNvSpPr>
          <p:nvPr>
            <p:ph type="sldImg"/>
          </p:nvPr>
        </p:nvSpPr>
        <p:spPr>
          <a:ln/>
        </p:spPr>
      </p:sp>
      <p:sp>
        <p:nvSpPr>
          <p:cNvPr id="149507" name="ノート プレースホルダ 2"/>
          <p:cNvSpPr>
            <a:spLocks noGrp="1"/>
          </p:cNvSpPr>
          <p:nvPr>
            <p:ph type="body" idx="1"/>
          </p:nvPr>
        </p:nvSpPr>
        <p:spPr>
          <a:xfrm>
            <a:off x="663167" y="5058143"/>
            <a:ext cx="5291499" cy="4789680"/>
          </a:xfrm>
          <a:noFill/>
          <a:ln/>
        </p:spPr>
        <p:txBody>
          <a:bodyPr/>
          <a:lstStyle/>
          <a:p>
            <a:endParaRPr lang="ja-JP" altLang="en-US" dirty="0">
              <a:latin typeface="Times" charset="0"/>
            </a:endParaRPr>
          </a:p>
        </p:txBody>
      </p:sp>
      <p:sp>
        <p:nvSpPr>
          <p:cNvPr id="149508" name="スライド番号プレースホルダ 3"/>
          <p:cNvSpPr txBox="1">
            <a:spLocks noGrp="1"/>
          </p:cNvSpPr>
          <p:nvPr/>
        </p:nvSpPr>
        <p:spPr bwMode="auto">
          <a:xfrm>
            <a:off x="3746949" y="10111267"/>
            <a:ext cx="2867692" cy="531908"/>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57B3FA9-EC4D-4559-BF67-6EC2334A98AF}" type="slidenum">
              <a:rPr kumimoji="1" lang="ja-JP" altLang="en-US"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591668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0DFCCA65-8BA8-473F-9D71-DF3A469419FD}" type="slidenum">
              <a:rPr lang="en-US" altLang="ja-JP">
                <a:solidFill>
                  <a:srgbClr val="000000"/>
                </a:solidFill>
                <a:latin typeface="Times"/>
              </a:rPr>
              <a:pPr/>
              <a:t>32</a:t>
            </a:fld>
            <a:endParaRPr lang="en-US" altLang="ja-JP">
              <a:solidFill>
                <a:srgbClr val="000000"/>
              </a:solidFill>
              <a:latin typeface="Times"/>
            </a:endParaRPr>
          </a:p>
        </p:txBody>
      </p:sp>
      <p:sp>
        <p:nvSpPr>
          <p:cNvPr id="272387" name="Rectangle 2"/>
          <p:cNvSpPr>
            <a:spLocks noGrp="1" noRot="1" noChangeAspect="1" noChangeArrowheads="1" noTextEdit="1"/>
          </p:cNvSpPr>
          <p:nvPr>
            <p:ph type="sldImg"/>
          </p:nvPr>
        </p:nvSpPr>
        <p:spPr>
          <a:xfrm>
            <a:off x="857250" y="685800"/>
            <a:ext cx="5143500" cy="3429000"/>
          </a:xfrm>
          <a:ln/>
        </p:spPr>
      </p:sp>
      <p:sp>
        <p:nvSpPr>
          <p:cNvPr id="272388" name="Rectangle 3"/>
          <p:cNvSpPr>
            <a:spLocks noGrp="1" noChangeArrowheads="1"/>
          </p:cNvSpPr>
          <p:nvPr>
            <p:ph type="body" idx="1"/>
          </p:nvPr>
        </p:nvSpPr>
        <p:spPr>
          <a:noFill/>
          <a:ln/>
        </p:spPr>
        <p:txBody>
          <a:bodyPr/>
          <a:lstStyle/>
          <a:p>
            <a:pPr eaLnBrk="1" hangingPunct="1"/>
            <a:endParaRPr lang="ja-JP" altLang="ja-JP">
              <a:latin typeface="Times"/>
            </a:endParaRPr>
          </a:p>
        </p:txBody>
      </p:sp>
    </p:spTree>
    <p:extLst>
      <p:ext uri="{BB962C8B-B14F-4D97-AF65-F5344CB8AC3E}">
        <p14:creationId xmlns:p14="http://schemas.microsoft.com/office/powerpoint/2010/main" val="1271103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 1"/>
          <p:cNvSpPr>
            <a:spLocks noGrp="1" noRot="1" noChangeAspect="1" noTextEdit="1"/>
          </p:cNvSpPr>
          <p:nvPr>
            <p:ph type="sldImg"/>
          </p:nvPr>
        </p:nvSpPr>
        <p:spPr>
          <a:ln/>
        </p:spPr>
      </p:sp>
      <p:sp>
        <p:nvSpPr>
          <p:cNvPr id="140291" name="ノート プレースホルダ 2"/>
          <p:cNvSpPr>
            <a:spLocks noGrp="1"/>
          </p:cNvSpPr>
          <p:nvPr>
            <p:ph type="body" idx="1"/>
          </p:nvPr>
        </p:nvSpPr>
        <p:spPr>
          <a:noFill/>
          <a:ln/>
        </p:spPr>
        <p:txBody>
          <a:bodyPr/>
          <a:lstStyle/>
          <a:p>
            <a:endParaRPr lang="ja-JP" altLang="en-US"/>
          </a:p>
        </p:txBody>
      </p:sp>
      <p:sp>
        <p:nvSpPr>
          <p:cNvPr id="140292" name="スライド番号プレースホルダ 3"/>
          <p:cNvSpPr>
            <a:spLocks noGrp="1"/>
          </p:cNvSpPr>
          <p:nvPr>
            <p:ph type="sldNum" sz="quarter" idx="5"/>
          </p:nvPr>
        </p:nvSpPr>
        <p:spPr>
          <a:noFill/>
        </p:spPr>
        <p:txBody>
          <a:bodyPr/>
          <a:lstStyle/>
          <a:p>
            <a:pPr defTabSz="990752">
              <a:defRPr/>
            </a:pPr>
            <a:fld id="{A5B32268-74C0-47CD-8000-D7964972ED31}" type="slidenum">
              <a:rPr lang="en-US" altLang="ja-JP">
                <a:solidFill>
                  <a:srgbClr val="000000"/>
                </a:solidFill>
              </a:rPr>
              <a:pPr defTabSz="990752">
                <a:defRPr/>
              </a:pPr>
              <a:t>33</a:t>
            </a:fld>
            <a:endParaRPr lang="en-US" altLang="ja-JP">
              <a:solidFill>
                <a:srgbClr val="000000"/>
              </a:solidFill>
            </a:endParaRPr>
          </a:p>
        </p:txBody>
      </p:sp>
    </p:spTree>
    <p:extLst>
      <p:ext uri="{BB962C8B-B14F-4D97-AF65-F5344CB8AC3E}">
        <p14:creationId xmlns:p14="http://schemas.microsoft.com/office/powerpoint/2010/main" val="150279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pPr defTabSz="990752">
              <a:defRPr/>
            </a:pPr>
            <a:fld id="{4E8DAE5C-7BEF-46BF-A504-A897B51D5C7E}" type="slidenum">
              <a:rPr lang="en-US" altLang="ja-JP">
                <a:solidFill>
                  <a:srgbClr val="000000"/>
                </a:solidFill>
                <a:latin typeface="Times" pitchFamily="18" charset="0"/>
              </a:rPr>
              <a:pPr defTabSz="990752">
                <a:defRPr/>
              </a:pPr>
              <a:t>34</a:t>
            </a:fld>
            <a:endParaRPr lang="en-US" altLang="ja-JP">
              <a:solidFill>
                <a:srgbClr val="000000"/>
              </a:solidFill>
              <a:latin typeface="Times" pitchFamily="18" charset="0"/>
            </a:endParaRPr>
          </a:p>
        </p:txBody>
      </p:sp>
      <p:sp>
        <p:nvSpPr>
          <p:cNvPr id="349187" name="Rectangle 2"/>
          <p:cNvSpPr>
            <a:spLocks noGrp="1" noRot="1" noChangeAspect="1" noChangeArrowheads="1" noTextEdit="1"/>
          </p:cNvSpPr>
          <p:nvPr>
            <p:ph type="sldImg"/>
          </p:nvPr>
        </p:nvSpPr>
        <p:spPr>
          <a:xfrm>
            <a:off x="674688" y="768350"/>
            <a:ext cx="5754687" cy="3836988"/>
          </a:xfrm>
          <a:ln/>
        </p:spPr>
      </p:sp>
      <p:sp>
        <p:nvSpPr>
          <p:cNvPr id="349188" name="Rectangle 3"/>
          <p:cNvSpPr>
            <a:spLocks noGrp="1" noChangeArrowheads="1"/>
          </p:cNvSpPr>
          <p:nvPr>
            <p:ph type="body" idx="1"/>
          </p:nvPr>
        </p:nvSpPr>
        <p:spPr>
          <a:noFill/>
          <a:ln/>
        </p:spPr>
        <p:txBody>
          <a:bodyPr/>
          <a:lstStyle/>
          <a:p>
            <a:pPr eaLnBrk="1" hangingPunct="1"/>
            <a:endParaRPr lang="ja-JP" altLang="ja-JP">
              <a:latin typeface="Times" pitchFamily="18" charset="0"/>
            </a:endParaRPr>
          </a:p>
        </p:txBody>
      </p:sp>
    </p:spTree>
    <p:extLst>
      <p:ext uri="{BB962C8B-B14F-4D97-AF65-F5344CB8AC3E}">
        <p14:creationId xmlns:p14="http://schemas.microsoft.com/office/powerpoint/2010/main" val="1603990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pPr defTabSz="990752">
              <a:defRPr/>
            </a:pPr>
            <a:fld id="{4E8DAE5C-7BEF-46BF-A504-A897B51D5C7E}" type="slidenum">
              <a:rPr lang="en-US" altLang="ja-JP">
                <a:solidFill>
                  <a:srgbClr val="000000"/>
                </a:solidFill>
                <a:latin typeface="Times" pitchFamily="18" charset="0"/>
              </a:rPr>
              <a:pPr defTabSz="990752">
                <a:defRPr/>
              </a:pPr>
              <a:t>35</a:t>
            </a:fld>
            <a:endParaRPr lang="en-US" altLang="ja-JP">
              <a:solidFill>
                <a:srgbClr val="000000"/>
              </a:solidFill>
              <a:latin typeface="Times" pitchFamily="18" charset="0"/>
            </a:endParaRPr>
          </a:p>
        </p:txBody>
      </p:sp>
      <p:sp>
        <p:nvSpPr>
          <p:cNvPr id="349187" name="Rectangle 2"/>
          <p:cNvSpPr>
            <a:spLocks noGrp="1" noRot="1" noChangeAspect="1" noChangeArrowheads="1" noTextEdit="1"/>
          </p:cNvSpPr>
          <p:nvPr>
            <p:ph type="sldImg"/>
          </p:nvPr>
        </p:nvSpPr>
        <p:spPr>
          <a:xfrm>
            <a:off x="674688" y="768350"/>
            <a:ext cx="5754687" cy="3836988"/>
          </a:xfrm>
          <a:ln/>
        </p:spPr>
      </p:sp>
      <p:sp>
        <p:nvSpPr>
          <p:cNvPr id="349188" name="Rectangle 3"/>
          <p:cNvSpPr>
            <a:spLocks noGrp="1" noChangeArrowheads="1"/>
          </p:cNvSpPr>
          <p:nvPr>
            <p:ph type="body" idx="1"/>
          </p:nvPr>
        </p:nvSpPr>
        <p:spPr>
          <a:noFill/>
          <a:ln/>
        </p:spPr>
        <p:txBody>
          <a:bodyPr/>
          <a:lstStyle/>
          <a:p>
            <a:pPr eaLnBrk="1" hangingPunct="1"/>
            <a:endParaRPr lang="ja-JP" altLang="ja-JP">
              <a:latin typeface="Times" pitchFamily="18" charset="0"/>
            </a:endParaRPr>
          </a:p>
        </p:txBody>
      </p:sp>
    </p:spTree>
    <p:extLst>
      <p:ext uri="{BB962C8B-B14F-4D97-AF65-F5344CB8AC3E}">
        <p14:creationId xmlns:p14="http://schemas.microsoft.com/office/powerpoint/2010/main" val="4002705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 1"/>
          <p:cNvSpPr>
            <a:spLocks noGrp="1" noRot="1" noChangeAspect="1" noTextEdit="1"/>
          </p:cNvSpPr>
          <p:nvPr>
            <p:ph type="sldImg"/>
          </p:nvPr>
        </p:nvSpPr>
        <p:spPr>
          <a:xfrm>
            <a:off x="3038475" y="504825"/>
            <a:ext cx="3789363" cy="2525713"/>
          </a:xfrm>
          <a:ln/>
        </p:spPr>
      </p:sp>
      <p:sp>
        <p:nvSpPr>
          <p:cNvPr id="149507" name="ノート プレースホルダ 2"/>
          <p:cNvSpPr>
            <a:spLocks noGrp="1"/>
          </p:cNvSpPr>
          <p:nvPr>
            <p:ph type="body" idx="1"/>
          </p:nvPr>
        </p:nvSpPr>
        <p:spPr>
          <a:noFill/>
          <a:ln/>
        </p:spPr>
        <p:txBody>
          <a:bodyPr/>
          <a:lstStyle/>
          <a:p>
            <a:pPr eaLnBrk="1" hangingPunct="1"/>
            <a:endParaRPr lang="ja-JP" altLang="en-US"/>
          </a:p>
        </p:txBody>
      </p:sp>
      <p:sp>
        <p:nvSpPr>
          <p:cNvPr id="149508" name="スライド番号プレースホルダ 3"/>
          <p:cNvSpPr>
            <a:spLocks noGrp="1"/>
          </p:cNvSpPr>
          <p:nvPr>
            <p:ph type="sldNum" sz="quarter" idx="5"/>
          </p:nvPr>
        </p:nvSpPr>
        <p:spPr>
          <a:noFill/>
        </p:spPr>
        <p:txBody>
          <a:bodyPr/>
          <a:lstStyle/>
          <a:p>
            <a:fld id="{C79F4EFA-B666-45E2-8E8B-E4E87065752A}" type="slidenum">
              <a:rPr lang="en-US" altLang="ja-JP" smtClean="0">
                <a:solidFill>
                  <a:prstClr val="black"/>
                </a:solidFill>
              </a:rPr>
              <a:pPr/>
              <a:t>37</a:t>
            </a:fld>
            <a:endParaRPr lang="en-US" altLang="ja-JP">
              <a:solidFill>
                <a:prstClr val="black"/>
              </a:solidFill>
            </a:endParaRPr>
          </a:p>
        </p:txBody>
      </p:sp>
    </p:spTree>
    <p:extLst>
      <p:ext uri="{BB962C8B-B14F-4D97-AF65-F5344CB8AC3E}">
        <p14:creationId xmlns:p14="http://schemas.microsoft.com/office/powerpoint/2010/main" val="263921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ln/>
        </p:spPr>
      </p:sp>
      <p:sp>
        <p:nvSpPr>
          <p:cNvPr id="66563" name="ノート プレースホルダ 2"/>
          <p:cNvSpPr>
            <a:spLocks noGrp="1"/>
          </p:cNvSpPr>
          <p:nvPr>
            <p:ph type="body" idx="1"/>
          </p:nvPr>
        </p:nvSpPr>
        <p:spPr>
          <a:noFill/>
          <a:ln/>
        </p:spPr>
        <p:txBody>
          <a:bodyPr/>
          <a:lstStyle/>
          <a:p>
            <a:pPr eaLnBrk="1" hangingPunct="1"/>
            <a:endParaRPr lang="ja-JP" altLang="en-US">
              <a:latin typeface="Arial" pitchFamily="34" charset="0"/>
            </a:endParaRPr>
          </a:p>
        </p:txBody>
      </p:sp>
      <p:sp>
        <p:nvSpPr>
          <p:cNvPr id="66564" name="スライド番号プレースホルダ 3"/>
          <p:cNvSpPr>
            <a:spLocks noGrp="1"/>
          </p:cNvSpPr>
          <p:nvPr>
            <p:ph type="sldNum" sz="quarter" idx="5"/>
          </p:nvPr>
        </p:nvSpPr>
        <p:spPr>
          <a:noFill/>
        </p:spPr>
        <p:txBody>
          <a:bodyPr/>
          <a:lstStyle/>
          <a:p>
            <a:fld id="{D416EE53-167D-42BB-B162-EBE873AAD0D3}" type="slidenum">
              <a:rPr lang="en-US" altLang="ja-JP" smtClean="0">
                <a:latin typeface="Arial" pitchFamily="34" charset="0"/>
              </a:rPr>
              <a:pPr/>
              <a:t>2</a:t>
            </a:fld>
            <a:endParaRPr lang="en-US" altLang="ja-JP">
              <a:latin typeface="Arial" pitchFamily="34" charset="0"/>
            </a:endParaRPr>
          </a:p>
        </p:txBody>
      </p:sp>
    </p:spTree>
    <p:extLst>
      <p:ext uri="{BB962C8B-B14F-4D97-AF65-F5344CB8AC3E}">
        <p14:creationId xmlns:p14="http://schemas.microsoft.com/office/powerpoint/2010/main" val="162256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12110F5F-BEB9-49E3-A5BE-093F28E56F91}" type="slidenum">
              <a:rPr lang="en-US" altLang="ja-JP" smtClean="0">
                <a:solidFill>
                  <a:prstClr val="black"/>
                </a:solidFill>
              </a:rPr>
              <a:pPr/>
              <a:t>38</a:t>
            </a:fld>
            <a:endParaRPr lang="en-US" altLang="ja-JP">
              <a:solidFill>
                <a:prstClr val="black"/>
              </a:solidFill>
            </a:endParaRPr>
          </a:p>
        </p:txBody>
      </p:sp>
      <p:sp>
        <p:nvSpPr>
          <p:cNvPr id="153603" name="Rectangle 2"/>
          <p:cNvSpPr>
            <a:spLocks noGrp="1" noRot="1" noChangeAspect="1" noChangeArrowheads="1" noTextEdit="1"/>
          </p:cNvSpPr>
          <p:nvPr>
            <p:ph type="sldImg"/>
          </p:nvPr>
        </p:nvSpPr>
        <p:spPr>
          <a:xfrm>
            <a:off x="3038475" y="504825"/>
            <a:ext cx="3789363" cy="2525713"/>
          </a:xfrm>
          <a:ln/>
        </p:spPr>
      </p:sp>
      <p:sp>
        <p:nvSpPr>
          <p:cNvPr id="153604"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101991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D6650021-6852-4376-8EA1-A4E752E8C646}" type="slidenum">
              <a:rPr lang="en-US" altLang="ja-JP" smtClean="0">
                <a:solidFill>
                  <a:prstClr val="black"/>
                </a:solidFill>
              </a:rPr>
              <a:pPr/>
              <a:t>39</a:t>
            </a:fld>
            <a:endParaRPr lang="en-US" altLang="ja-JP">
              <a:solidFill>
                <a:prstClr val="black"/>
              </a:solidFill>
            </a:endParaRPr>
          </a:p>
        </p:txBody>
      </p:sp>
      <p:sp>
        <p:nvSpPr>
          <p:cNvPr id="154627" name="Rectangle 2"/>
          <p:cNvSpPr>
            <a:spLocks noGrp="1" noRot="1" noChangeAspect="1" noChangeArrowheads="1" noTextEdit="1"/>
          </p:cNvSpPr>
          <p:nvPr>
            <p:ph type="sldImg"/>
          </p:nvPr>
        </p:nvSpPr>
        <p:spPr>
          <a:xfrm>
            <a:off x="3038475" y="504825"/>
            <a:ext cx="3789363" cy="2525713"/>
          </a:xfrm>
          <a:ln/>
        </p:spPr>
      </p:sp>
      <p:sp>
        <p:nvSpPr>
          <p:cNvPr id="154628"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2934985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2655CFDD-1ABF-475E-BC59-EE7C4E64DC9E}" type="slidenum">
              <a:rPr lang="en-US" altLang="ja-JP" smtClean="0">
                <a:solidFill>
                  <a:prstClr val="black"/>
                </a:solidFill>
              </a:rPr>
              <a:pPr/>
              <a:t>40</a:t>
            </a:fld>
            <a:endParaRPr lang="en-US" altLang="ja-JP">
              <a:solidFill>
                <a:prstClr val="black"/>
              </a:solidFill>
            </a:endParaRPr>
          </a:p>
        </p:txBody>
      </p:sp>
      <p:sp>
        <p:nvSpPr>
          <p:cNvPr id="155651" name="Rectangle 2"/>
          <p:cNvSpPr>
            <a:spLocks noGrp="1" noRot="1" noChangeAspect="1" noChangeArrowheads="1" noTextEdit="1"/>
          </p:cNvSpPr>
          <p:nvPr>
            <p:ph type="sldImg"/>
          </p:nvPr>
        </p:nvSpPr>
        <p:spPr>
          <a:xfrm>
            <a:off x="3038475" y="504825"/>
            <a:ext cx="3789363" cy="2525713"/>
          </a:xfrm>
          <a:ln/>
        </p:spPr>
      </p:sp>
      <p:sp>
        <p:nvSpPr>
          <p:cNvPr id="155652"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18812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6A568327-2B43-45B2-86FB-9D523E990727}" type="slidenum">
              <a:rPr lang="en-US" altLang="ja-JP" smtClean="0">
                <a:solidFill>
                  <a:prstClr val="black"/>
                </a:solidFill>
              </a:rPr>
              <a:pPr/>
              <a:t>41</a:t>
            </a:fld>
            <a:endParaRPr lang="en-US" altLang="ja-JP">
              <a:solidFill>
                <a:prstClr val="black"/>
              </a:solidFill>
            </a:endParaRPr>
          </a:p>
        </p:txBody>
      </p:sp>
      <p:sp>
        <p:nvSpPr>
          <p:cNvPr id="156675" name="Rectangle 2"/>
          <p:cNvSpPr>
            <a:spLocks noGrp="1" noRot="1" noChangeAspect="1" noChangeArrowheads="1" noTextEdit="1"/>
          </p:cNvSpPr>
          <p:nvPr>
            <p:ph type="sldImg"/>
          </p:nvPr>
        </p:nvSpPr>
        <p:spPr>
          <a:xfrm>
            <a:off x="3038475" y="504825"/>
            <a:ext cx="3789363" cy="2525713"/>
          </a:xfrm>
          <a:ln/>
        </p:spPr>
      </p:sp>
      <p:sp>
        <p:nvSpPr>
          <p:cNvPr id="156676"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887684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ED9ECA50-7A9A-4BF6-8436-93890FF14133}" type="slidenum">
              <a:rPr lang="en-US" altLang="ja-JP" smtClean="0"/>
              <a:pPr/>
              <a:t>43</a:t>
            </a:fld>
            <a:endParaRPr lang="en-US" altLang="ja-JP"/>
          </a:p>
        </p:txBody>
      </p:sp>
      <p:sp>
        <p:nvSpPr>
          <p:cNvPr id="176131" name="Rectangle 2"/>
          <p:cNvSpPr>
            <a:spLocks noGrp="1" noRot="1" noChangeAspect="1" noChangeArrowheads="1" noTextEdit="1"/>
          </p:cNvSpPr>
          <p:nvPr>
            <p:ph type="sldImg"/>
          </p:nvPr>
        </p:nvSpPr>
        <p:spPr>
          <a:xfrm>
            <a:off x="3038475" y="504825"/>
            <a:ext cx="3789363" cy="2525713"/>
          </a:xfrm>
          <a:ln/>
        </p:spPr>
      </p:sp>
      <p:sp>
        <p:nvSpPr>
          <p:cNvPr id="176132"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459953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a:ln/>
        </p:spPr>
      </p:sp>
      <p:sp>
        <p:nvSpPr>
          <p:cNvPr id="128003" name="ノート プレースホルダ 2"/>
          <p:cNvSpPr>
            <a:spLocks noGrp="1"/>
          </p:cNvSpPr>
          <p:nvPr>
            <p:ph type="body" idx="1"/>
          </p:nvPr>
        </p:nvSpPr>
        <p:spPr>
          <a:noFill/>
          <a:ln/>
        </p:spPr>
        <p:txBody>
          <a:bodyPr/>
          <a:lstStyle/>
          <a:p>
            <a:pPr eaLnBrk="1" hangingPunct="1"/>
            <a:endParaRPr lang="ja-JP" altLang="en-US"/>
          </a:p>
        </p:txBody>
      </p:sp>
      <p:sp>
        <p:nvSpPr>
          <p:cNvPr id="128004" name="スライド番号プレースホル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5F597-8E73-460F-A743-85D409C84937}" type="slidenum">
              <a:rPr kumimoji="1" lang="en-US" altLang="ja-JP" sz="1300" b="0" i="0" u="none" strike="noStrike" kern="1200" cap="none" spc="0" normalizeH="0" baseline="0" noProof="0" smtClean="0">
                <a:ln>
                  <a:noFill/>
                </a:ln>
                <a:solidFill>
                  <a:srgbClr val="000000"/>
                </a:solidFill>
                <a:effectLst/>
                <a:uLnTx/>
                <a:uFillTx/>
                <a:latin typeface="Helvetica"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en-US" altLang="ja-JP" sz="13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endParaRPr>
          </a:p>
        </p:txBody>
      </p:sp>
    </p:spTree>
    <p:extLst>
      <p:ext uri="{BB962C8B-B14F-4D97-AF65-F5344CB8AC3E}">
        <p14:creationId xmlns:p14="http://schemas.microsoft.com/office/powerpoint/2010/main" val="745188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a:ln/>
        </p:spPr>
      </p:sp>
      <p:sp>
        <p:nvSpPr>
          <p:cNvPr id="129027" name="ノート プレースホルダ 2"/>
          <p:cNvSpPr>
            <a:spLocks noGrp="1"/>
          </p:cNvSpPr>
          <p:nvPr>
            <p:ph type="body" idx="1"/>
          </p:nvPr>
        </p:nvSpPr>
        <p:spPr>
          <a:noFill/>
          <a:ln/>
        </p:spPr>
        <p:txBody>
          <a:bodyPr/>
          <a:lstStyle/>
          <a:p>
            <a:pPr eaLnBrk="1" hangingPunct="1"/>
            <a:endParaRPr lang="ja-JP" altLang="en-US"/>
          </a:p>
        </p:txBody>
      </p:sp>
      <p:sp>
        <p:nvSpPr>
          <p:cNvPr id="129028" name="スライド番号プレースホル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7F0CE4-BD05-4A77-8EFF-4AB344233289}" type="slidenum">
              <a:rPr kumimoji="1" lang="en-US" altLang="ja-JP" sz="1300" b="0" i="0" u="none" strike="noStrike" kern="1200" cap="none" spc="0" normalizeH="0" baseline="0" noProof="0" smtClean="0">
                <a:ln>
                  <a:noFill/>
                </a:ln>
                <a:solidFill>
                  <a:srgbClr val="000000"/>
                </a:solidFill>
                <a:effectLst/>
                <a:uLnTx/>
                <a:uFillTx/>
                <a:latin typeface="Helvetica"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en-US" altLang="ja-JP" sz="13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endParaRPr>
          </a:p>
        </p:txBody>
      </p:sp>
    </p:spTree>
    <p:extLst>
      <p:ext uri="{BB962C8B-B14F-4D97-AF65-F5344CB8AC3E}">
        <p14:creationId xmlns:p14="http://schemas.microsoft.com/office/powerpoint/2010/main" val="2618792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bwMode="auto">
          <a:xfrm>
            <a:off x="3048000" y="0"/>
            <a:ext cx="1308100" cy="873125"/>
          </a:xfrm>
          <a:noFill/>
          <a:ln>
            <a:solidFill>
              <a:srgbClr val="000000"/>
            </a:solidFill>
            <a:miter lim="800000"/>
            <a:headEnd/>
            <a:tailEnd/>
          </a:ln>
        </p:spPr>
      </p:sp>
      <p:sp>
        <p:nvSpPr>
          <p:cNvPr id="142339" name="ノート プレースホルダ 2"/>
          <p:cNvSpPr>
            <a:spLocks noGrp="1"/>
          </p:cNvSpPr>
          <p:nvPr>
            <p:ph type="body" idx="1"/>
          </p:nvPr>
        </p:nvSpPr>
        <p:spPr>
          <a:xfrm>
            <a:off x="0" y="904005"/>
            <a:ext cx="6858000" cy="8239995"/>
          </a:xfrm>
          <a:noFill/>
          <a:ln/>
        </p:spPr>
        <p:txBody>
          <a:bodyPr/>
          <a:lstStyle/>
          <a:p>
            <a:pPr lvl="0">
              <a:defRPr/>
            </a:pPr>
            <a:r>
              <a:rPr lang="en-US" altLang="ja-JP" sz="2800" dirty="0">
                <a:ea typeface="ＭＳ 明朝" pitchFamily="17" charset="-128"/>
              </a:rPr>
              <a:t>This slide shows progression free survival. </a:t>
            </a:r>
          </a:p>
          <a:p>
            <a:pPr>
              <a:defRPr/>
            </a:pPr>
            <a:r>
              <a:rPr lang="en-US" altLang="ja-JP" sz="2800" dirty="0">
                <a:solidFill>
                  <a:prstClr val="black"/>
                </a:solidFill>
              </a:rPr>
              <a:t>Yellow line indicates dose-</a:t>
            </a:r>
            <a:r>
              <a:rPr lang="en-US" altLang="ja-JP" sz="2800" dirty="0" err="1">
                <a:solidFill>
                  <a:prstClr val="black"/>
                </a:solidFill>
              </a:rPr>
              <a:t>desne</a:t>
            </a:r>
            <a:r>
              <a:rPr lang="en-US" altLang="ja-JP" sz="2800" dirty="0">
                <a:solidFill>
                  <a:prstClr val="black"/>
                </a:solidFill>
              </a:rPr>
              <a:t> TC.</a:t>
            </a:r>
          </a:p>
          <a:p>
            <a:pPr lvl="0">
              <a:defRPr/>
            </a:pPr>
            <a:endParaRPr lang="en-US" altLang="ja-JP" sz="2800" dirty="0">
              <a:ea typeface="ＭＳ 明朝" pitchFamily="17" charset="-128"/>
            </a:endParaRPr>
          </a:p>
          <a:p>
            <a:pPr lvl="0">
              <a:defRPr/>
            </a:pPr>
            <a:r>
              <a:rPr lang="en-US" altLang="ja-JP" sz="2800" dirty="0">
                <a:ea typeface="ＭＳ 明朝" pitchFamily="17" charset="-128"/>
              </a:rPr>
              <a:t>The median progression-free survival was 17.2 months in the c-TC therapy group and 28.0 months in the </a:t>
            </a:r>
            <a:r>
              <a:rPr lang="en-US" altLang="ja-JP" sz="2800" dirty="0" err="1">
                <a:ea typeface="ＭＳ 明朝" pitchFamily="17" charset="-128"/>
              </a:rPr>
              <a:t>dd</a:t>
            </a:r>
            <a:r>
              <a:rPr lang="en-US" altLang="ja-JP" sz="2800" dirty="0">
                <a:ea typeface="ＭＳ 明朝" pitchFamily="17" charset="-128"/>
              </a:rPr>
              <a:t>-TC therapy group.  </a:t>
            </a:r>
          </a:p>
          <a:p>
            <a:pPr lvl="0">
              <a:defRPr/>
            </a:pPr>
            <a:r>
              <a:rPr lang="en-US" altLang="ja-JP" sz="2800" dirty="0">
                <a:ea typeface="ＭＳ 明朝" pitchFamily="17" charset="-128"/>
              </a:rPr>
              <a:t>The dose-dense therapy prolonged 11 months for median PFS.</a:t>
            </a:r>
          </a:p>
          <a:p>
            <a:pPr lvl="0">
              <a:defRPr/>
            </a:pPr>
            <a:endParaRPr lang="en-US" altLang="ja-JP" sz="2800" dirty="0">
              <a:ea typeface="ＭＳ 明朝" pitchFamily="17" charset="-128"/>
            </a:endParaRPr>
          </a:p>
          <a:p>
            <a:pPr lvl="0">
              <a:defRPr/>
            </a:pPr>
            <a:r>
              <a:rPr lang="en-US" altLang="ja-JP" sz="2800" dirty="0">
                <a:ea typeface="ＭＳ 明朝" pitchFamily="17" charset="-128"/>
              </a:rPr>
              <a:t>The difference was statistically significant, the P value was 0.0015, and the estimates of the Hazard ratio of recurrence is 0.714.</a:t>
            </a:r>
          </a:p>
          <a:p>
            <a:pPr lvl="0">
              <a:defRPr/>
            </a:pPr>
            <a:endParaRPr lang="en-US" altLang="ja-JP" sz="2800" u="sng" dirty="0">
              <a:ea typeface="ＭＳ 明朝" pitchFamily="17" charset="-128"/>
            </a:endParaRPr>
          </a:p>
          <a:p>
            <a:pPr lvl="0">
              <a:defRPr/>
            </a:pPr>
            <a:endParaRPr lang="en-US" altLang="ja-JP" sz="2800" dirty="0"/>
          </a:p>
          <a:p>
            <a:pPr lvl="0">
              <a:defRPr/>
            </a:pPr>
            <a:endParaRPr lang="ja-JP" altLang="en-US" sz="2800" dirty="0"/>
          </a:p>
        </p:txBody>
      </p:sp>
      <p:sp>
        <p:nvSpPr>
          <p:cNvPr id="142340" name="スライド番号プレースホルダ 3"/>
          <p:cNvSpPr>
            <a:spLocks noGrp="1"/>
          </p:cNvSpPr>
          <p:nvPr>
            <p:ph type="sldNum" sz="quarter" idx="5"/>
          </p:nvPr>
        </p:nvSpPr>
        <p:spPr>
          <a:noFill/>
        </p:spPr>
        <p:txBody>
          <a:bodyPr/>
          <a:lstStyle/>
          <a:p>
            <a:fld id="{622A9D4D-5F99-44FE-8386-C83A09BF8206}" type="slidenum">
              <a:rPr lang="en-US" altLang="ja-JP" smtClean="0">
                <a:solidFill>
                  <a:prstClr val="black"/>
                </a:solidFill>
              </a:rPr>
              <a:pPr/>
              <a:t>53</a:t>
            </a:fld>
            <a:endParaRPr lang="en-US" altLang="ja-JP">
              <a:solidFill>
                <a:prstClr val="black"/>
              </a:solidFill>
            </a:endParaRPr>
          </a:p>
        </p:txBody>
      </p:sp>
    </p:spTree>
    <p:extLst>
      <p:ext uri="{BB962C8B-B14F-4D97-AF65-F5344CB8AC3E}">
        <p14:creationId xmlns:p14="http://schemas.microsoft.com/office/powerpoint/2010/main" val="390688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スライド イメージ プレースホルダ 1"/>
          <p:cNvSpPr>
            <a:spLocks noGrp="1" noRot="1" noChangeAspect="1" noTextEdit="1"/>
          </p:cNvSpPr>
          <p:nvPr>
            <p:ph type="sldImg"/>
          </p:nvPr>
        </p:nvSpPr>
        <p:spPr>
          <a:xfrm>
            <a:off x="857250" y="685800"/>
            <a:ext cx="5143500" cy="3429000"/>
          </a:xfrm>
          <a:ln/>
        </p:spPr>
      </p:sp>
      <p:sp>
        <p:nvSpPr>
          <p:cNvPr id="440323" name="ノート プレースホルダ 2"/>
          <p:cNvSpPr>
            <a:spLocks noGrp="1"/>
          </p:cNvSpPr>
          <p:nvPr>
            <p:ph type="body" idx="1"/>
          </p:nvPr>
        </p:nvSpPr>
        <p:spPr>
          <a:noFill/>
          <a:ln/>
        </p:spPr>
        <p:txBody>
          <a:bodyPr/>
          <a:lstStyle/>
          <a:p>
            <a:endParaRPr lang="ja-JP" altLang="en-US"/>
          </a:p>
        </p:txBody>
      </p:sp>
      <p:sp>
        <p:nvSpPr>
          <p:cNvPr id="440324" name="スライド番号プレースホルダ 3"/>
          <p:cNvSpPr>
            <a:spLocks noGrp="1"/>
          </p:cNvSpPr>
          <p:nvPr>
            <p:ph type="sldNum" sz="quarter" idx="5"/>
          </p:nvPr>
        </p:nvSpPr>
        <p:spPr>
          <a:noFill/>
        </p:spPr>
        <p:txBody>
          <a:bodyPr/>
          <a:lstStyle/>
          <a:p>
            <a:fld id="{A632F470-780B-42DC-985F-5A98B0635AFC}" type="slidenum">
              <a:rPr lang="en-US" altLang="ja-JP" smtClean="0">
                <a:solidFill>
                  <a:srgbClr val="000000"/>
                </a:solidFill>
                <a:cs typeface="丸ｺﾞｼｯｸ"/>
              </a:rPr>
              <a:pPr/>
              <a:t>54</a:t>
            </a:fld>
            <a:endParaRPr lang="en-US" altLang="ja-JP">
              <a:solidFill>
                <a:srgbClr val="000000"/>
              </a:solidFill>
              <a:cs typeface="丸ｺﾞｼｯｸ"/>
            </a:endParaRPr>
          </a:p>
        </p:txBody>
      </p:sp>
    </p:spTree>
    <p:extLst>
      <p:ext uri="{BB962C8B-B14F-4D97-AF65-F5344CB8AC3E}">
        <p14:creationId xmlns:p14="http://schemas.microsoft.com/office/powerpoint/2010/main" val="1899201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スライド イメージ プレースホルダ 1"/>
          <p:cNvSpPr>
            <a:spLocks noGrp="1" noRot="1" noChangeAspect="1" noTextEdit="1"/>
          </p:cNvSpPr>
          <p:nvPr>
            <p:ph type="sldImg"/>
          </p:nvPr>
        </p:nvSpPr>
        <p:spPr>
          <a:xfrm>
            <a:off x="3038475" y="504825"/>
            <a:ext cx="3789363" cy="2525713"/>
          </a:xfrm>
          <a:ln/>
        </p:spPr>
      </p:sp>
      <p:sp>
        <p:nvSpPr>
          <p:cNvPr id="435203" name="ノート プレースホルダ 2"/>
          <p:cNvSpPr>
            <a:spLocks noGrp="1"/>
          </p:cNvSpPr>
          <p:nvPr>
            <p:ph type="body" idx="1"/>
          </p:nvPr>
        </p:nvSpPr>
        <p:spPr>
          <a:noFill/>
          <a:ln/>
        </p:spPr>
        <p:txBody>
          <a:bodyPr/>
          <a:lstStyle/>
          <a:p>
            <a:pPr eaLnBrk="1" hangingPunct="1"/>
            <a:endParaRPr lang="ja-JP" altLang="en-US"/>
          </a:p>
        </p:txBody>
      </p:sp>
      <p:sp>
        <p:nvSpPr>
          <p:cNvPr id="435204" name="スライド番号プレースホルダ 3"/>
          <p:cNvSpPr>
            <a:spLocks noGrp="1"/>
          </p:cNvSpPr>
          <p:nvPr>
            <p:ph type="sldNum" sz="quarter" idx="5"/>
          </p:nvPr>
        </p:nvSpPr>
        <p:spPr>
          <a:noFill/>
        </p:spPr>
        <p:txBody>
          <a:bodyPr/>
          <a:lstStyle/>
          <a:p>
            <a:fld id="{8EF575CE-1D81-4D56-9542-8E3DFB3B2169}" type="slidenum">
              <a:rPr lang="en-US" altLang="ja-JP" b="1" smtClean="0">
                <a:solidFill>
                  <a:srgbClr val="000000"/>
                </a:solidFill>
                <a:latin typeface="丸ｺﾞｼｯｸ"/>
                <a:cs typeface="丸ｺﾞｼｯｸ"/>
              </a:rPr>
              <a:pPr/>
              <a:t>55</a:t>
            </a:fld>
            <a:endParaRPr lang="en-US" altLang="ja-JP" b="1">
              <a:solidFill>
                <a:srgbClr val="000000"/>
              </a:solidFill>
              <a:latin typeface="丸ｺﾞｼｯｸ"/>
              <a:cs typeface="丸ｺﾞｼｯｸ"/>
            </a:endParaRPr>
          </a:p>
        </p:txBody>
      </p:sp>
    </p:spTree>
    <p:extLst>
      <p:ext uri="{BB962C8B-B14F-4D97-AF65-F5344CB8AC3E}">
        <p14:creationId xmlns:p14="http://schemas.microsoft.com/office/powerpoint/2010/main" val="386813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TextEdit="1"/>
          </p:cNvSpPr>
          <p:nvPr>
            <p:ph type="sldImg"/>
          </p:nvPr>
        </p:nvSpPr>
        <p:spPr>
          <a:xfrm>
            <a:off x="1108075" y="635000"/>
            <a:ext cx="4767263" cy="3178175"/>
          </a:xfrm>
          <a:ln/>
        </p:spPr>
      </p:sp>
      <p:sp>
        <p:nvSpPr>
          <p:cNvPr id="225283" name="ノート プレースホルダ 2"/>
          <p:cNvSpPr>
            <a:spLocks noGrp="1"/>
          </p:cNvSpPr>
          <p:nvPr>
            <p:ph type="body" idx="1"/>
          </p:nvPr>
        </p:nvSpPr>
        <p:spPr>
          <a:noFill/>
          <a:ln/>
        </p:spPr>
        <p:txBody>
          <a:bodyPr/>
          <a:lstStyle/>
          <a:p>
            <a:endParaRPr lang="ja-JP" altLang="en-US"/>
          </a:p>
        </p:txBody>
      </p:sp>
      <p:sp>
        <p:nvSpPr>
          <p:cNvPr id="225284" name="スライド番号プレースホルダ 3"/>
          <p:cNvSpPr>
            <a:spLocks noGrp="1"/>
          </p:cNvSpPr>
          <p:nvPr>
            <p:ph type="sldNum" sz="quarter" idx="5"/>
          </p:nvPr>
        </p:nvSpPr>
        <p:spPr>
          <a:noFill/>
        </p:spPr>
        <p:txBody>
          <a:bodyPr/>
          <a:lstStyle/>
          <a:p>
            <a:fld id="{4C2582CB-FC3A-46F4-ACE4-322F3DC28166}" type="slidenum">
              <a:rPr lang="en-US" altLang="ja-JP" smtClean="0">
                <a:solidFill>
                  <a:prstClr val="black"/>
                </a:solidFill>
              </a:rPr>
              <a:pPr/>
              <a:t>3</a:t>
            </a:fld>
            <a:endParaRPr lang="en-US" altLang="ja-JP">
              <a:solidFill>
                <a:prstClr val="black"/>
              </a:solidFill>
            </a:endParaRPr>
          </a:p>
        </p:txBody>
      </p:sp>
    </p:spTree>
    <p:extLst>
      <p:ext uri="{BB962C8B-B14F-4D97-AF65-F5344CB8AC3E}">
        <p14:creationId xmlns:p14="http://schemas.microsoft.com/office/powerpoint/2010/main" val="1260370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スライド イメージ プレースホルダ 1"/>
          <p:cNvSpPr>
            <a:spLocks noGrp="1" noRot="1" noChangeAspect="1" noTextEdit="1"/>
          </p:cNvSpPr>
          <p:nvPr>
            <p:ph type="sldImg"/>
          </p:nvPr>
        </p:nvSpPr>
        <p:spPr>
          <a:xfrm>
            <a:off x="3038475" y="504825"/>
            <a:ext cx="3789363" cy="2525713"/>
          </a:xfrm>
          <a:ln/>
        </p:spPr>
      </p:sp>
      <p:sp>
        <p:nvSpPr>
          <p:cNvPr id="445443" name="ノート プレースホルダ 2"/>
          <p:cNvSpPr>
            <a:spLocks noGrp="1"/>
          </p:cNvSpPr>
          <p:nvPr>
            <p:ph type="body" idx="1"/>
          </p:nvPr>
        </p:nvSpPr>
        <p:spPr>
          <a:noFill/>
          <a:ln/>
        </p:spPr>
        <p:txBody>
          <a:bodyPr/>
          <a:lstStyle/>
          <a:p>
            <a:pPr eaLnBrk="1" hangingPunct="1"/>
            <a:endParaRPr lang="ja-JP" altLang="en-US"/>
          </a:p>
        </p:txBody>
      </p:sp>
      <p:sp>
        <p:nvSpPr>
          <p:cNvPr id="445444" name="スライド番号プレースホルダ 3"/>
          <p:cNvSpPr>
            <a:spLocks noGrp="1"/>
          </p:cNvSpPr>
          <p:nvPr>
            <p:ph type="sldNum" sz="quarter" idx="5"/>
          </p:nvPr>
        </p:nvSpPr>
        <p:spPr>
          <a:noFill/>
        </p:spPr>
        <p:txBody>
          <a:bodyPr/>
          <a:lstStyle/>
          <a:p>
            <a:fld id="{F6FD3CD4-190A-4ECF-BA4B-31EE5F8C31BB}" type="slidenum">
              <a:rPr lang="en-US" altLang="ja-JP" smtClean="0">
                <a:cs typeface="丸ｺﾞｼｯｸ"/>
              </a:rPr>
              <a:pPr/>
              <a:t>56</a:t>
            </a:fld>
            <a:endParaRPr lang="en-US" altLang="ja-JP">
              <a:cs typeface="丸ｺﾞｼｯｸ"/>
            </a:endParaRPr>
          </a:p>
        </p:txBody>
      </p:sp>
    </p:spTree>
    <p:extLst>
      <p:ext uri="{BB962C8B-B14F-4D97-AF65-F5344CB8AC3E}">
        <p14:creationId xmlns:p14="http://schemas.microsoft.com/office/powerpoint/2010/main" val="788685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9ECA50-7A9A-4BF6-8436-93890FF14133}"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76131" name="Rectangle 2"/>
          <p:cNvSpPr>
            <a:spLocks noGrp="1" noRot="1" noChangeAspect="1" noChangeArrowheads="1" noTextEdit="1"/>
          </p:cNvSpPr>
          <p:nvPr>
            <p:ph type="sldImg"/>
          </p:nvPr>
        </p:nvSpPr>
        <p:spPr>
          <a:xfrm>
            <a:off x="3038475" y="504825"/>
            <a:ext cx="3789363" cy="2525713"/>
          </a:xfrm>
          <a:ln/>
        </p:spPr>
      </p:sp>
      <p:sp>
        <p:nvSpPr>
          <p:cNvPr id="176132"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27779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EA1370E-42E2-46C9-9441-8EACF32B4177}" type="slidenum">
              <a:rPr lang="en-US" altLang="ja-JP" smtClean="0">
                <a:solidFill>
                  <a:prstClr val="black"/>
                </a:solidFill>
                <a:latin typeface="Helvetica" pitchFamily="34" charset="0"/>
              </a:rPr>
              <a:pPr/>
              <a:t>5</a:t>
            </a:fld>
            <a:endParaRPr lang="en-US" altLang="ja-JP">
              <a:solidFill>
                <a:prstClr val="black"/>
              </a:solidFill>
              <a:latin typeface="Helvetica"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ja-JP" altLang="ja-JP">
              <a:latin typeface="Arial" pitchFamily="34" charset="0"/>
            </a:endParaRPr>
          </a:p>
        </p:txBody>
      </p:sp>
    </p:spTree>
    <p:extLst>
      <p:ext uri="{BB962C8B-B14F-4D97-AF65-F5344CB8AC3E}">
        <p14:creationId xmlns:p14="http://schemas.microsoft.com/office/powerpoint/2010/main" val="372640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ln/>
        </p:spPr>
      </p:sp>
      <p:sp>
        <p:nvSpPr>
          <p:cNvPr id="66563" name="ノート プレースホルダ 2"/>
          <p:cNvSpPr>
            <a:spLocks noGrp="1"/>
          </p:cNvSpPr>
          <p:nvPr>
            <p:ph type="body" idx="1"/>
          </p:nvPr>
        </p:nvSpPr>
        <p:spPr>
          <a:noFill/>
          <a:ln/>
        </p:spPr>
        <p:txBody>
          <a:bodyPr/>
          <a:lstStyle/>
          <a:p>
            <a:pPr eaLnBrk="1" hangingPunct="1"/>
            <a:endParaRPr lang="ja-JP" altLang="en-US">
              <a:latin typeface="Arial" pitchFamily="34" charset="0"/>
            </a:endParaRPr>
          </a:p>
        </p:txBody>
      </p:sp>
      <p:sp>
        <p:nvSpPr>
          <p:cNvPr id="66564" name="スライド番号プレースホル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16EE53-167D-42BB-B162-EBE873AAD0D3}"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32899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専門医による評価結果として、信頼できるレベル</a:t>
            </a:r>
            <a:r>
              <a:rPr kumimoji="1" lang="en-US" altLang="ja-JP" sz="1200" kern="1200" dirty="0">
                <a:solidFill>
                  <a:schemeClr val="tx1"/>
                </a:solidFill>
                <a:effectLst/>
                <a:latin typeface="+mn-lt"/>
                <a:ea typeface="+mn-ea"/>
                <a:cs typeface="+mn-cs"/>
              </a:rPr>
              <a:t>A</a:t>
            </a:r>
            <a:r>
              <a:rPr kumimoji="1" lang="ja-JP" altLang="en-US" sz="1200" kern="1200" dirty="0">
                <a:solidFill>
                  <a:schemeClr val="tx1"/>
                </a:solidFill>
                <a:effectLst/>
                <a:latin typeface="+mn-lt"/>
                <a:ea typeface="+mn-ea"/>
                <a:cs typeface="+mn-cs"/>
              </a:rPr>
              <a:t>評価のサイトが</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％、信頼できるサイトでも有害なサイトでもないレベル</a:t>
            </a:r>
            <a:r>
              <a:rPr kumimoji="1" lang="en-US" altLang="ja-JP" sz="1200" kern="1200" dirty="0">
                <a:solidFill>
                  <a:schemeClr val="tx1"/>
                </a:solidFill>
                <a:effectLst/>
                <a:latin typeface="+mn-lt"/>
                <a:ea typeface="+mn-ea"/>
                <a:cs typeface="+mn-cs"/>
              </a:rPr>
              <a:t>B</a:t>
            </a:r>
            <a:r>
              <a:rPr kumimoji="1" lang="ja-JP" altLang="en-US" sz="1200" kern="1200" dirty="0">
                <a:solidFill>
                  <a:schemeClr val="tx1"/>
                </a:solidFill>
                <a:effectLst/>
                <a:latin typeface="+mn-lt"/>
                <a:ea typeface="+mn-ea"/>
                <a:cs typeface="+mn-cs"/>
              </a:rPr>
              <a:t>評価のサイトが</a:t>
            </a:r>
            <a:r>
              <a:rPr kumimoji="1" lang="en-US" altLang="ja-JP" sz="1200" kern="1200" dirty="0">
                <a:solidFill>
                  <a:schemeClr val="tx1"/>
                </a:solidFill>
                <a:effectLst/>
                <a:latin typeface="+mn-lt"/>
                <a:ea typeface="+mn-ea"/>
                <a:cs typeface="+mn-cs"/>
              </a:rPr>
              <a:t>51</a:t>
            </a:r>
            <a:r>
              <a:rPr kumimoji="1" lang="ja-JP" altLang="en-US" sz="1200" kern="1200" dirty="0">
                <a:solidFill>
                  <a:schemeClr val="tx1"/>
                </a:solidFill>
                <a:effectLst/>
                <a:latin typeface="+mn-lt"/>
                <a:ea typeface="+mn-ea"/>
                <a:cs typeface="+mn-cs"/>
              </a:rPr>
              <a:t>％、有害なサイトであるレベル</a:t>
            </a:r>
            <a:r>
              <a:rPr kumimoji="1" lang="en-US" altLang="ja-JP" sz="1200" kern="1200" dirty="0">
                <a:solidFill>
                  <a:schemeClr val="tx1"/>
                </a:solidFill>
                <a:effectLst/>
                <a:latin typeface="+mn-lt"/>
                <a:ea typeface="+mn-ea"/>
                <a:cs typeface="+mn-cs"/>
              </a:rPr>
              <a:t>C</a:t>
            </a:r>
            <a:r>
              <a:rPr kumimoji="1" lang="ja-JP" altLang="en-US" sz="1200" kern="1200" dirty="0">
                <a:solidFill>
                  <a:schemeClr val="tx1"/>
                </a:solidFill>
                <a:effectLst/>
                <a:latin typeface="+mn-lt"/>
                <a:ea typeface="+mn-ea"/>
                <a:cs typeface="+mn-cs"/>
              </a:rPr>
              <a:t>評価のサイトが</a:t>
            </a:r>
            <a:r>
              <a:rPr kumimoji="1" lang="en-US" altLang="ja-JP" sz="1200" kern="1200" dirty="0">
                <a:solidFill>
                  <a:schemeClr val="tx1"/>
                </a:solidFill>
                <a:effectLst/>
                <a:latin typeface="+mn-lt"/>
                <a:ea typeface="+mn-ea"/>
                <a:cs typeface="+mn-cs"/>
              </a:rPr>
              <a:t>39</a:t>
            </a:r>
            <a:r>
              <a:rPr kumimoji="1" lang="ja-JP" altLang="en-US" sz="1200" kern="1200" dirty="0">
                <a:solidFill>
                  <a:schemeClr val="tx1"/>
                </a:solidFill>
                <a:effectLst/>
                <a:latin typeface="+mn-lt"/>
                <a:ea typeface="+mn-ea"/>
                <a:cs typeface="+mn-cs"/>
              </a:rPr>
              <a:t>％ありました。</a:t>
            </a:r>
            <a:endParaRPr kumimoji="1" lang="ja-JP" altLang="ja-JP" sz="1200" kern="1200" dirty="0">
              <a:solidFill>
                <a:schemeClr val="tx1"/>
              </a:solidFill>
              <a:effectLst/>
              <a:latin typeface="+mn-lt"/>
              <a:ea typeface="+mn-ea"/>
              <a:cs typeface="+mn-cs"/>
            </a:endParaRPr>
          </a:p>
          <a:p>
            <a:pPr lvl="0"/>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37B041D5-406F-421A-88FD-BCDFE8A89AE2}" type="slidenum">
              <a:rPr kumimoji="1" lang="ja-JP" altLang="en-US" smtClean="0"/>
              <a:pPr/>
              <a:t>11</a:t>
            </a:fld>
            <a:endParaRPr kumimoji="1" lang="ja-JP" altLang="en-US"/>
          </a:p>
        </p:txBody>
      </p:sp>
    </p:spTree>
    <p:extLst>
      <p:ext uri="{BB962C8B-B14F-4D97-AF65-F5344CB8AC3E}">
        <p14:creationId xmlns:p14="http://schemas.microsoft.com/office/powerpoint/2010/main" val="322009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60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a:p>
        </p:txBody>
      </p:sp>
      <p:sp>
        <p:nvSpPr>
          <p:cNvPr id="460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764057-C9D9-438F-AB56-3A94FCB5657A}" type="slidenum">
              <a:rPr lang="en-US" altLang="ja-JP" smtClean="0">
                <a:solidFill>
                  <a:srgbClr val="000000"/>
                </a:solidFill>
              </a:rPr>
              <a:pPr/>
              <a:t>12</a:t>
            </a:fld>
            <a:endParaRPr lang="en-US" altLang="ja-JP">
              <a:solidFill>
                <a:srgbClr val="000000"/>
              </a:solidFill>
            </a:endParaRPr>
          </a:p>
        </p:txBody>
      </p:sp>
    </p:spTree>
    <p:extLst>
      <p:ext uri="{BB962C8B-B14F-4D97-AF65-F5344CB8AC3E}">
        <p14:creationId xmlns:p14="http://schemas.microsoft.com/office/powerpoint/2010/main" val="395363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a:ln/>
        </p:spPr>
      </p:sp>
      <p:sp>
        <p:nvSpPr>
          <p:cNvPr id="93187" name="ノート プレースホルダ 2"/>
          <p:cNvSpPr>
            <a:spLocks noGrp="1"/>
          </p:cNvSpPr>
          <p:nvPr>
            <p:ph type="body" idx="1"/>
          </p:nvPr>
        </p:nvSpPr>
        <p:spPr>
          <a:noFill/>
          <a:ln/>
        </p:spPr>
        <p:txBody>
          <a:bodyPr/>
          <a:lstStyle/>
          <a:p>
            <a:endParaRPr lang="ja-JP" altLang="en-US">
              <a:latin typeface="Arial" pitchFamily="34" charset="0"/>
            </a:endParaRPr>
          </a:p>
        </p:txBody>
      </p:sp>
      <p:sp>
        <p:nvSpPr>
          <p:cNvPr id="93188" name="スライド番号プレースホルダ 3"/>
          <p:cNvSpPr>
            <a:spLocks noGrp="1"/>
          </p:cNvSpPr>
          <p:nvPr>
            <p:ph type="sldNum" sz="quarter" idx="5"/>
          </p:nvPr>
        </p:nvSpPr>
        <p:spPr>
          <a:noFill/>
        </p:spPr>
        <p:txBody>
          <a:bodyPr/>
          <a:lstStyle/>
          <a:p>
            <a:fld id="{42C2DBD2-5697-4E34-AFBD-427138C70FDB}" type="slidenum">
              <a:rPr lang="en-US" altLang="ja-JP" smtClean="0">
                <a:solidFill>
                  <a:prstClr val="black"/>
                </a:solidFill>
                <a:latin typeface="Helvetica" pitchFamily="34" charset="0"/>
              </a:rPr>
              <a:pPr/>
              <a:t>13</a:t>
            </a:fld>
            <a:endParaRPr lang="en-US" altLang="ja-JP">
              <a:solidFill>
                <a:prstClr val="black"/>
              </a:solidFill>
              <a:latin typeface="Helvetica" pitchFamily="34" charset="0"/>
            </a:endParaRPr>
          </a:p>
        </p:txBody>
      </p:sp>
    </p:spTree>
    <p:extLst>
      <p:ext uri="{BB962C8B-B14F-4D97-AF65-F5344CB8AC3E}">
        <p14:creationId xmlns:p14="http://schemas.microsoft.com/office/powerpoint/2010/main" val="235957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スライド イメージ プレースホルダ 1"/>
          <p:cNvSpPr>
            <a:spLocks noGrp="1" noRot="1" noChangeAspect="1" noTextEdit="1"/>
          </p:cNvSpPr>
          <p:nvPr>
            <p:ph type="sldImg"/>
          </p:nvPr>
        </p:nvSpPr>
        <p:spPr>
          <a:xfrm>
            <a:off x="381000" y="685800"/>
            <a:ext cx="5486400" cy="3657600"/>
          </a:xfrm>
          <a:ln/>
        </p:spPr>
      </p:sp>
      <p:sp>
        <p:nvSpPr>
          <p:cNvPr id="400387" name="ノート プレースホルダ 2"/>
          <p:cNvSpPr>
            <a:spLocks noGrp="1"/>
          </p:cNvSpPr>
          <p:nvPr>
            <p:ph type="body" idx="1"/>
          </p:nvPr>
        </p:nvSpPr>
        <p:spPr>
          <a:noFill/>
          <a:ln/>
        </p:spPr>
        <p:txBody>
          <a:bodyPr lIns="85506" tIns="42753" rIns="85506" bIns="42753"/>
          <a:lstStyle/>
          <a:p>
            <a:endParaRPr lang="ja-JP" altLang="en-US"/>
          </a:p>
        </p:txBody>
      </p:sp>
      <p:sp>
        <p:nvSpPr>
          <p:cNvPr id="400388" name="スライド番号プレースホルダ 3"/>
          <p:cNvSpPr txBox="1">
            <a:spLocks noGrp="1"/>
          </p:cNvSpPr>
          <p:nvPr/>
        </p:nvSpPr>
        <p:spPr bwMode="auto">
          <a:xfrm>
            <a:off x="3581401" y="9144001"/>
            <a:ext cx="2667000" cy="457200"/>
          </a:xfrm>
          <a:prstGeom prst="rect">
            <a:avLst/>
          </a:prstGeom>
          <a:noFill/>
          <a:ln w="9525">
            <a:noFill/>
            <a:miter lim="800000"/>
            <a:headEnd/>
            <a:tailEnd/>
          </a:ln>
        </p:spPr>
        <p:txBody>
          <a:bodyPr lIns="85506" tIns="42753" rIns="85506" bIns="42753"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77BCFA6-5C9C-40B7-A105-3A60BDD5438D}" type="slidenum">
              <a:rPr kumimoji="1" lang="en-US" altLang="ja-JP" sz="11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100" b="0" i="0" u="none" strike="noStrike" kern="1200" cap="none" spc="0" normalizeH="0" baseline="0" noProof="0">
              <a:ln>
                <a:noFill/>
              </a:ln>
              <a:solidFill>
                <a:srgbClr val="000000"/>
              </a:solidFill>
              <a:effectLst/>
              <a:uLnTx/>
              <a:uFillTx/>
              <a:latin typeface="Helvetica" pitchFamily="34" charset="0"/>
              <a:ea typeface="ＭＳ Ｐゴシック" pitchFamily="50" charset="-128"/>
              <a:cs typeface="+mn-cs"/>
            </a:endParaRPr>
          </a:p>
        </p:txBody>
      </p:sp>
    </p:spTree>
    <p:extLst>
      <p:ext uri="{BB962C8B-B14F-4D97-AF65-F5344CB8AC3E}">
        <p14:creationId xmlns:p14="http://schemas.microsoft.com/office/powerpoint/2010/main" val="1613863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descr="be-su"/>
          <p:cNvPicPr>
            <a:picLocks noChangeAspect="1" noChangeArrowheads="1"/>
          </p:cNvPicPr>
          <p:nvPr userDrawn="1"/>
        </p:nvPicPr>
        <p:blipFill>
          <a:blip r:embed="rId2" cstate="print"/>
          <a:srcRect b="35"/>
          <a:stretch>
            <a:fillRect/>
          </a:stretch>
        </p:blipFill>
        <p:spPr bwMode="auto">
          <a:xfrm>
            <a:off x="0" y="0"/>
            <a:ext cx="10328275" cy="6858000"/>
          </a:xfrm>
          <a:prstGeom prst="rect">
            <a:avLst/>
          </a:prstGeom>
          <a:noFill/>
          <a:ln w="9525">
            <a:noFill/>
            <a:miter lim="800000"/>
            <a:headEnd/>
            <a:tailEnd/>
          </a:ln>
        </p:spPr>
      </p:pic>
      <p:sp>
        <p:nvSpPr>
          <p:cNvPr id="52227" name="Rectangle 3"/>
          <p:cNvSpPr>
            <a:spLocks noGrp="1" noChangeArrowheads="1"/>
          </p:cNvSpPr>
          <p:nvPr>
            <p:ph type="ctrTitle"/>
          </p:nvPr>
        </p:nvSpPr>
        <p:spPr>
          <a:xfrm>
            <a:off x="769740" y="2060576"/>
            <a:ext cx="8743950" cy="1470025"/>
          </a:xfrm>
        </p:spPr>
        <p:txBody>
          <a:bodyPr/>
          <a:lstStyle>
            <a:lvl1pPr>
              <a:defRPr>
                <a:solidFill>
                  <a:schemeClr val="bg1"/>
                </a:solidFill>
              </a:defRPr>
            </a:lvl1pPr>
          </a:lstStyle>
          <a:p>
            <a:r>
              <a:rPr lang="ja-JP" altLang="en-US"/>
              <a:t>マスタ タイトルの書式設定</a:t>
            </a:r>
          </a:p>
        </p:txBody>
      </p:sp>
      <p:sp>
        <p:nvSpPr>
          <p:cNvPr id="52228" name="Rectangle 4"/>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ja-JP" altLang="en-US"/>
              <a:t>マスタ サブタイトルの書式設定</a:t>
            </a:r>
          </a:p>
        </p:txBody>
      </p:sp>
      <p:sp>
        <p:nvSpPr>
          <p:cNvPr id="5" name="Rectangle 5"/>
          <p:cNvSpPr>
            <a:spLocks noGrp="1" noChangeArrowheads="1"/>
          </p:cNvSpPr>
          <p:nvPr>
            <p:ph type="dt" sz="half" idx="10"/>
          </p:nvPr>
        </p:nvSpPr>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p:txBody>
          <a:bodyPr/>
          <a:lstStyle>
            <a:lvl1pPr>
              <a:defRPr/>
            </a:lvl1pPr>
          </a:lstStyle>
          <a:p>
            <a:pPr>
              <a:defRPr/>
            </a:pPr>
            <a:fld id="{072D17B0-7FBA-4DD5-91B3-42CC21076F16}" type="slidenum">
              <a:rPr lang="en-US" altLang="ja-JP"/>
              <a:pPr>
                <a:defRPr/>
              </a:pPr>
              <a:t>‹#›</a:t>
            </a:fld>
            <a:endParaRPr lang="en-US" altLang="ja-JP"/>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BFF32B1-0C07-4096-9F05-62C2478D137D}" type="slidenum">
              <a:rPr lang="en-US" altLang="ja-JP"/>
              <a:pPr>
                <a:defRPr/>
              </a:pPr>
              <a:t>‹#›</a:t>
            </a:fld>
            <a:endParaRPr lang="en-US" altLang="ja-JP"/>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71607"/>
            <a:ext cx="8829675" cy="1927225"/>
          </a:xfrm>
        </p:spPr>
        <p:txBody>
          <a:bodyPr anchor="b">
            <a:noAutofit/>
          </a:bodyPr>
          <a:lstStyle>
            <a:lvl1pPr>
              <a:defRPr sz="5400" cap="all" baseline="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771525" y="3505200"/>
            <a:ext cx="72009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cxnSp>
        <p:nvCxnSpPr>
          <p:cNvPr id="8" name="Straight Connector 7"/>
          <p:cNvCxnSpPr/>
          <p:nvPr/>
        </p:nvCxnSpPr>
        <p:spPr>
          <a:xfrm>
            <a:off x="771525" y="3398520"/>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 10"/>
          <p:cNvSpPr>
            <a:spLocks noGrp="1"/>
          </p:cNvSpPr>
          <p:nvPr>
            <p:ph type="sldNum" sz="quarter" idx="11"/>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365308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タイトル 8"/>
          <p:cNvSpPr>
            <a:spLocks noGrp="1"/>
          </p:cNvSpPr>
          <p:nvPr>
            <p:ph type="title"/>
          </p:nvPr>
        </p:nvSpPr>
        <p:spPr/>
        <p:txBody>
          <a:bodyPr/>
          <a:lstStyle>
            <a:lvl1pPr algn="ctr">
              <a:defRPr>
                <a:solidFill>
                  <a:schemeClr val="tx2"/>
                </a:solidFill>
              </a:defRPr>
            </a:lvl1pPr>
          </a:lstStyle>
          <a:p>
            <a:r>
              <a:rPr kumimoji="1" lang="ja-JP" altLang="en-US" dirty="0"/>
              <a:t>マスタ タイトルの書式設定</a:t>
            </a:r>
          </a:p>
        </p:txBody>
      </p:sp>
    </p:spTree>
    <p:extLst>
      <p:ext uri="{BB962C8B-B14F-4D97-AF65-F5344CB8AC3E}">
        <p14:creationId xmlns:p14="http://schemas.microsoft.com/office/powerpoint/2010/main" val="25774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602" y="2362201"/>
            <a:ext cx="874395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602" y="4626871"/>
            <a:ext cx="874395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7" name="Straight Connector 6"/>
          <p:cNvCxnSpPr/>
          <p:nvPr/>
        </p:nvCxnSpPr>
        <p:spPr>
          <a:xfrm>
            <a:off x="822960" y="4599432"/>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日付プレースホルダ 8"/>
          <p:cNvSpPr>
            <a:spLocks noGrp="1"/>
          </p:cNvSpPr>
          <p:nvPr>
            <p:ph type="dt" sz="half" idx="13"/>
          </p:nvPr>
        </p:nvSpPr>
        <p:spPr>
          <a:xfrm>
            <a:off x="514350" y="18288"/>
            <a:ext cx="3257550" cy="329184"/>
          </a:xfrm>
          <a:prstGeom prst="rect">
            <a:avLst/>
          </a:prstGeom>
        </p:spPr>
        <p:txBody>
          <a:bodyPr/>
          <a:lstStyle/>
          <a:p>
            <a:pPr algn="l" fontAlgn="auto">
              <a:spcBef>
                <a:spcPts val="0"/>
              </a:spcBef>
              <a:spcAft>
                <a:spcPts val="0"/>
              </a:spcAft>
            </a:pPr>
            <a:fld id="{59B20D1E-B6BF-4E77-8F06-03C7D5CA9F48}" type="datetime1">
              <a:rPr lang="ja-JP" altLang="en-US" sz="1800">
                <a:solidFill>
                  <a:srgbClr val="FFFFFF"/>
                </a:solidFill>
                <a:latin typeface="Arial"/>
                <a:ea typeface="ＭＳ Ｐゴシック"/>
              </a:rPr>
              <a:pPr algn="l" fontAlgn="auto">
                <a:spcBef>
                  <a:spcPts val="0"/>
                </a:spcBef>
                <a:spcAft>
                  <a:spcPts val="0"/>
                </a:spcAft>
              </a:pPr>
              <a:t>2018/3/4</a:t>
            </a:fld>
            <a:endParaRPr lang="ja-JP" altLang="en-US" sz="1800" dirty="0">
              <a:solidFill>
                <a:srgbClr val="FFFFFF"/>
              </a:solidFill>
              <a:latin typeface="Arial"/>
              <a:ea typeface="ＭＳ Ｐゴシック"/>
            </a:endParaRPr>
          </a:p>
        </p:txBody>
      </p:sp>
    </p:spTree>
    <p:extLst>
      <p:ext uri="{BB962C8B-B14F-4D97-AF65-F5344CB8AC3E}">
        <p14:creationId xmlns:p14="http://schemas.microsoft.com/office/powerpoint/2010/main" val="3517641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514350"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229225"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日付プレースホルダ 7"/>
          <p:cNvSpPr>
            <a:spLocks noGrp="1"/>
          </p:cNvSpPr>
          <p:nvPr>
            <p:ph type="dt" sz="half" idx="10"/>
          </p:nvPr>
        </p:nvSpPr>
        <p:spPr>
          <a:xfrm>
            <a:off x="514350" y="18288"/>
            <a:ext cx="3257550" cy="329184"/>
          </a:xfrm>
          <a:prstGeom prst="rect">
            <a:avLst/>
          </a:prstGeom>
        </p:spPr>
        <p:txBody>
          <a:bodyPr/>
          <a:lstStyle/>
          <a:p>
            <a:pPr algn="l" fontAlgn="auto">
              <a:spcBef>
                <a:spcPts val="0"/>
              </a:spcBef>
              <a:spcAft>
                <a:spcPts val="0"/>
              </a:spcAft>
            </a:pPr>
            <a:fld id="{59B20D1E-B6BF-4E77-8F06-03C7D5CA9F48}" type="datetime1">
              <a:rPr lang="ja-JP" altLang="en-US" sz="1800">
                <a:solidFill>
                  <a:srgbClr val="292934"/>
                </a:solidFill>
                <a:latin typeface="Arial"/>
                <a:ea typeface="ＭＳ Ｐゴシック"/>
              </a:rPr>
              <a:pPr algn="l" fontAlgn="auto">
                <a:spcBef>
                  <a:spcPts val="0"/>
                </a:spcBef>
                <a:spcAft>
                  <a:spcPts val="0"/>
                </a:spcAft>
              </a:pPr>
              <a:t>2018/3/4</a:t>
            </a:fld>
            <a:endParaRPr lang="ja-JP" altLang="en-US" sz="1800" dirty="0">
              <a:solidFill>
                <a:srgbClr val="292934"/>
              </a:solidFill>
              <a:latin typeface="Arial"/>
              <a:ea typeface="ＭＳ Ｐゴシック"/>
            </a:endParaRPr>
          </a:p>
        </p:txBody>
      </p:sp>
      <p:sp>
        <p:nvSpPr>
          <p:cNvPr id="10" name="スライド番号プレースホルダ 9"/>
          <p:cNvSpPr>
            <a:spLocks noGrp="1"/>
          </p:cNvSpPr>
          <p:nvPr>
            <p:ph type="sldNum" sz="quarter" idx="11"/>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73199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435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1435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34924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4924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11" name="Straight Connector 10"/>
          <p:cNvCxnSpPr/>
          <p:nvPr/>
        </p:nvCxnSpPr>
        <p:spPr>
          <a:xfrm rot="5400000">
            <a:off x="2789367" y="4045774"/>
            <a:ext cx="4709160" cy="89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4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Slide Number Placeholder 4"/>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162884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31649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14350" y="792080"/>
            <a:ext cx="2407158"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343275" y="792080"/>
            <a:ext cx="6429375"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14351" y="2130559"/>
            <a:ext cx="240715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9" name="Straight Connector 8"/>
          <p:cNvCxnSpPr/>
          <p:nvPr/>
        </p:nvCxnSpPr>
        <p:spPr>
          <a:xfrm rot="5400000">
            <a:off x="333860" y="3580109"/>
            <a:ext cx="5577840" cy="17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20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14350" y="792480"/>
            <a:ext cx="2410515"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215936" y="838201"/>
            <a:ext cx="6642439"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14350" y="2133600"/>
            <a:ext cx="240715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359113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285242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458075" y="274639"/>
            <a:ext cx="2314575"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14350" y="274639"/>
            <a:ext cx="6772275"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005A65-09E3-4F9D-8BD4-B40BE616CC70}" type="slidenum">
              <a:rPr lang="en-US" altLang="ja-JP"/>
              <a:pPr>
                <a:defRPr/>
              </a:pPr>
              <a:t>‹#›</a:t>
            </a:fld>
            <a:endParaRPr lang="en-US" altLang="ja-JP"/>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609600"/>
            <a:ext cx="2314575"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4350" y="609600"/>
            <a:ext cx="6772275"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149532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514352" y="1600204"/>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219700" y="1600204"/>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3"/>
          <p:cNvSpPr>
            <a:spLocks noGrp="1" noChangeArrowheads="1"/>
          </p:cNvSpPr>
          <p:nvPr>
            <p:ph type="sldNum" sz="quarter" idx="11"/>
          </p:nvPr>
        </p:nvSpPr>
        <p:spPr>
          <a:ln/>
        </p:spPr>
        <p:txBody>
          <a:bodyPr/>
          <a:lstStyle>
            <a:lvl1pPr>
              <a:defRPr/>
            </a:lvl1pPr>
          </a:lstStyle>
          <a:p>
            <a:pPr>
              <a:defRPr/>
            </a:pPr>
            <a:fld id="{A1B18C30-EE09-48A3-8484-E4036BE6C9AF}" type="slidenum">
              <a:rPr lang="en-US" altLang="ja-JP"/>
              <a:pPr>
                <a:defRPr/>
              </a:pPr>
              <a:t>‹#›</a:t>
            </a:fld>
            <a:endParaRPr lang="en-US" altLang="ja-JP"/>
          </a:p>
        </p:txBody>
      </p:sp>
    </p:spTree>
    <p:extLst>
      <p:ext uri="{BB962C8B-B14F-4D97-AF65-F5344CB8AC3E}">
        <p14:creationId xmlns:p14="http://schemas.microsoft.com/office/powerpoint/2010/main" val="2167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514352" y="1600204"/>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219700" y="1600200"/>
            <a:ext cx="45529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219700" y="3938592"/>
            <a:ext cx="45529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2"/>
          <p:cNvSpPr>
            <a:spLocks noGrp="1" noChangeArrowheads="1"/>
          </p:cNvSpPr>
          <p:nvPr>
            <p:ph type="dt" sz="half" idx="10"/>
          </p:nvPr>
        </p:nvSpPr>
        <p:spPr>
          <a:xfrm>
            <a:off x="514350" y="18288"/>
            <a:ext cx="3257550" cy="329184"/>
          </a:xfrm>
          <a:prstGeom prst="rect">
            <a:avLst/>
          </a:prstGeom>
          <a:ln/>
        </p:spPr>
        <p:txBody>
          <a:bodyPr/>
          <a:lstStyle>
            <a:lvl1pPr>
              <a:defRPr/>
            </a:lvl1pPr>
          </a:lstStyle>
          <a:p>
            <a:pPr algn="l" fontAlgn="auto">
              <a:spcBef>
                <a:spcPts val="0"/>
              </a:spcBef>
              <a:spcAft>
                <a:spcPts val="0"/>
              </a:spcAft>
              <a:defRPr/>
            </a:pPr>
            <a:endParaRPr lang="en-US" altLang="ja-JP" sz="1800">
              <a:solidFill>
                <a:srgbClr val="292934"/>
              </a:solidFill>
              <a:latin typeface="Arial"/>
              <a:ea typeface="ＭＳ Ｐゴシック"/>
            </a:endParaRPr>
          </a:p>
        </p:txBody>
      </p:sp>
      <p:sp>
        <p:nvSpPr>
          <p:cNvPr id="7" name="Rectangle 3"/>
          <p:cNvSpPr>
            <a:spLocks noGrp="1" noChangeArrowheads="1"/>
          </p:cNvSpPr>
          <p:nvPr>
            <p:ph type="sldNum" sz="quarter" idx="11"/>
          </p:nvPr>
        </p:nvSpPr>
        <p:spPr>
          <a:ln/>
        </p:spPr>
        <p:txBody>
          <a:bodyPr/>
          <a:lstStyle>
            <a:lvl1pPr>
              <a:defRPr/>
            </a:lvl1pPr>
          </a:lstStyle>
          <a:p>
            <a:pPr>
              <a:defRPr/>
            </a:pPr>
            <a:fld id="{354B17AE-0A14-4B9B-BE0C-87C719DD82D1}" type="slidenum">
              <a:rPr lang="en-US" altLang="ja-JP"/>
              <a:pPr>
                <a:defRPr/>
              </a:pPr>
              <a:t>‹#›</a:t>
            </a:fld>
            <a:endParaRPr lang="en-US" altLang="ja-JP"/>
          </a:p>
        </p:txBody>
      </p:sp>
      <p:sp>
        <p:nvSpPr>
          <p:cNvPr id="8" name="Rectangle 14"/>
          <p:cNvSpPr>
            <a:spLocks noGrp="1" noChangeArrowheads="1"/>
          </p:cNvSpPr>
          <p:nvPr>
            <p:ph type="ftr" sz="quarter" idx="12"/>
          </p:nvPr>
        </p:nvSpPr>
        <p:spPr>
          <a:xfrm>
            <a:off x="3847356" y="26336"/>
            <a:ext cx="6439644" cy="329184"/>
          </a:xfrm>
          <a:prstGeom prst="rect">
            <a:avLst/>
          </a:prstGeom>
          <a:ln/>
        </p:spPr>
        <p:txBody>
          <a:bodyPr/>
          <a:lstStyle>
            <a:lvl1pPr>
              <a:defRPr/>
            </a:lvl1pPr>
          </a:lstStyle>
          <a:p>
            <a:pPr algn="l" fontAlgn="auto">
              <a:spcBef>
                <a:spcPts val="0"/>
              </a:spcBef>
              <a:spcAft>
                <a:spcPts val="0"/>
              </a:spcAft>
              <a:defRPr/>
            </a:pPr>
            <a:endParaRPr lang="en-US" altLang="ja-JP" sz="1800">
              <a:solidFill>
                <a:srgbClr val="292934"/>
              </a:solidFill>
              <a:latin typeface="Arial"/>
              <a:ea typeface="ＭＳ Ｐゴシック"/>
            </a:endParaRPr>
          </a:p>
        </p:txBody>
      </p:sp>
    </p:spTree>
    <p:extLst>
      <p:ext uri="{BB962C8B-B14F-4D97-AF65-F5344CB8AC3E}">
        <p14:creationId xmlns:p14="http://schemas.microsoft.com/office/powerpoint/2010/main" val="90034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514350" y="1600200"/>
            <a:ext cx="9258300" cy="4953000"/>
          </a:xfrm>
        </p:spPr>
        <p:txBody>
          <a:bodyPr/>
          <a:lstStyle/>
          <a:p>
            <a:pPr lvl="0"/>
            <a:endParaRPr lang="ja-JP" altLang="en-US" noProof="0"/>
          </a:p>
        </p:txBody>
      </p:sp>
    </p:spTree>
    <p:extLst>
      <p:ext uri="{BB962C8B-B14F-4D97-AF65-F5344CB8AC3E}">
        <p14:creationId xmlns:p14="http://schemas.microsoft.com/office/powerpoint/2010/main" val="10996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71607"/>
            <a:ext cx="8829675" cy="1927225"/>
          </a:xfrm>
        </p:spPr>
        <p:txBody>
          <a:bodyPr anchor="b">
            <a:noAutofit/>
          </a:bodyPr>
          <a:lstStyle>
            <a:lvl1pPr>
              <a:defRPr sz="5400" cap="all" baseline="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771525" y="3505200"/>
            <a:ext cx="72009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cxnSp>
        <p:nvCxnSpPr>
          <p:cNvPr id="8" name="Straight Connector 7"/>
          <p:cNvCxnSpPr/>
          <p:nvPr/>
        </p:nvCxnSpPr>
        <p:spPr>
          <a:xfrm>
            <a:off x="771525" y="3398520"/>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日付プレースホルダ 9"/>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1" name="スライド番号プレースホルダ 10"/>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12" name="フッター プレースホルダ 11"/>
          <p:cNvSpPr>
            <a:spLocks noGrp="1"/>
          </p:cNvSpPr>
          <p:nvPr>
            <p:ph type="ftr" sz="quarter" idx="12"/>
          </p:nvPr>
        </p:nvSpPr>
        <p:spPr/>
        <p:txBody>
          <a:body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109533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タイトル 8"/>
          <p:cNvSpPr>
            <a:spLocks noGrp="1"/>
          </p:cNvSpPr>
          <p:nvPr>
            <p:ph type="title"/>
          </p:nvPr>
        </p:nvSpPr>
        <p:spPr/>
        <p:txBody>
          <a:bodyPr/>
          <a:lstStyle/>
          <a:p>
            <a:r>
              <a:rPr kumimoji="1" lang="ja-JP" altLang="en-US" dirty="0"/>
              <a:t>マスタ タイトルの書式設定</a:t>
            </a:r>
          </a:p>
        </p:txBody>
      </p:sp>
      <p:sp>
        <p:nvSpPr>
          <p:cNvPr id="18" name="日付プレースホルダ 17"/>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9" name="スライド番号プレースホルダ 18"/>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20" name="フッター プレースホルダ 19"/>
          <p:cNvSpPr>
            <a:spLocks noGrp="1"/>
          </p:cNvSpPr>
          <p:nvPr>
            <p:ph type="ftr" sz="quarter" idx="12"/>
          </p:nvPr>
        </p:nvSpPr>
        <p:spPr/>
        <p:txBody>
          <a:body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35863231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602" y="2362201"/>
            <a:ext cx="874395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602" y="4626871"/>
            <a:ext cx="874395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977232A-7FF6-46FD-9CC4-0CBC260C7A1F}"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7" name="Straight Connector 6"/>
          <p:cNvCxnSpPr/>
          <p:nvPr/>
        </p:nvCxnSpPr>
        <p:spPr>
          <a:xfrm>
            <a:off x="822960" y="4599432"/>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3847356" y="0"/>
            <a:ext cx="6439644" cy="329184"/>
          </a:xfrm>
          <a:prstGeom prst="rect">
            <a:avLst/>
          </a:prstGeom>
        </p:spPr>
        <p:txBody>
          <a:bodyPr/>
          <a:lstStyle/>
          <a:p>
            <a:r>
              <a:rPr lang="en-US" altLang="ja-JP" dirty="0">
                <a:solidFill>
                  <a:srgbClr val="292934"/>
                </a:solidFill>
              </a:rPr>
              <a:t>Department of Medical Oncology, Nippon Medical School </a:t>
            </a:r>
            <a:r>
              <a:rPr lang="en-US" altLang="ja-JP" dirty="0" err="1">
                <a:solidFill>
                  <a:srgbClr val="292934"/>
                </a:solidFill>
              </a:rPr>
              <a:t>Musashikosugi</a:t>
            </a:r>
            <a:r>
              <a:rPr lang="en-US" altLang="ja-JP" dirty="0">
                <a:solidFill>
                  <a:srgbClr val="292934"/>
                </a:solidFill>
              </a:rPr>
              <a:t> Hospital</a:t>
            </a:r>
            <a:endParaRPr lang="ja-JP" altLang="en-US" dirty="0">
              <a:solidFill>
                <a:srgbClr val="292934"/>
              </a:solidFill>
            </a:endParaRPr>
          </a:p>
        </p:txBody>
      </p:sp>
    </p:spTree>
    <p:extLst>
      <p:ext uri="{BB962C8B-B14F-4D97-AF65-F5344CB8AC3E}">
        <p14:creationId xmlns:p14="http://schemas.microsoft.com/office/powerpoint/2010/main" val="578849086"/>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514350"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229225"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AED1F13-D0DB-4331-9DD9-72DB3A2FAA1A}"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9"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3226503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435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1435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34924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4924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11B9C-8A9C-4A4B-BBAB-1671A28FB723}" type="datetime1">
              <a:rPr lang="ja-JP" altLang="en-US" smtClean="0"/>
              <a:pPr/>
              <a:t>2018/3/4</a:t>
            </a:fld>
            <a:endParaRPr lang="ja-JP" altLang="en-US"/>
          </a:p>
        </p:txBody>
      </p:sp>
      <p:sp>
        <p:nvSpPr>
          <p:cNvPr id="9" name="Slide Number Placeholder 8"/>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11" name="Straight Connector 10"/>
          <p:cNvCxnSpPr/>
          <p:nvPr/>
        </p:nvCxnSpPr>
        <p:spPr>
          <a:xfrm rot="5400000">
            <a:off x="2789367" y="4045774"/>
            <a:ext cx="4709160" cy="89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6"/>
          <p:cNvSpPr>
            <a:spLocks noGrp="1"/>
          </p:cNvSpPr>
          <p:nvPr userDrawn="1">
            <p:ph type="ftr" sz="quarter" idx="1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7859037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077CAC8-4C40-4A5A-88AE-D653C1942BDC}" type="datetime1">
              <a:rPr lang="ja-JP" altLang="en-US" smtClean="0"/>
              <a:pPr/>
              <a:t>2018/3/4</a:t>
            </a:fld>
            <a:endParaRPr lang="ja-JP" altLang="en-US"/>
          </a:p>
        </p:txBody>
      </p:sp>
      <p:sp>
        <p:nvSpPr>
          <p:cNvPr id="5" name="Slide Number Placeholder 4"/>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6"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135782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611630" y="359898"/>
            <a:ext cx="8332470" cy="1472184"/>
          </a:xfrm>
        </p:spPr>
        <p:txBody>
          <a:bodyPr anchor="b"/>
          <a:lstStyle>
            <a:lvl1pPr algn="l">
              <a:defRPr>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22" name="サブタイトル 21"/>
          <p:cNvSpPr>
            <a:spLocks noGrp="1"/>
          </p:cNvSpPr>
          <p:nvPr>
            <p:ph type="subTitle" idx="1"/>
          </p:nvPr>
        </p:nvSpPr>
        <p:spPr>
          <a:xfrm>
            <a:off x="1611630" y="1850064"/>
            <a:ext cx="8332470" cy="1752600"/>
          </a:xfrm>
        </p:spPr>
        <p:txBody>
          <a:bodyPr tIns="0"/>
          <a:lstStyle>
            <a:lvl1pPr marL="27432" indent="0" algn="l">
              <a:buNone/>
              <a:defRPr sz="26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マスター サブタイトルの書式設定</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20" name="フッター プレースホルダー 19"/>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10" name="スライド番号プレースホルダー 9"/>
          <p:cNvSpPr>
            <a:spLocks noGrp="1"/>
          </p:cNvSpPr>
          <p:nvPr>
            <p:ph type="sldNum" sz="quarter" idx="12"/>
          </p:nvPr>
        </p:nvSpPr>
        <p:spPr/>
        <p:txBody>
          <a:bodyPr/>
          <a:lstStyle/>
          <a:p>
            <a:pPr>
              <a:defRPr/>
            </a:pPr>
            <a:fld id="{7F219480-2983-407B-ABC9-BEF2C5874D8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円/楕円 7"/>
          <p:cNvSpPr/>
          <p:nvPr/>
        </p:nvSpPr>
        <p:spPr>
          <a:xfrm>
            <a:off x="1036612" y="1413802"/>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1301823" y="1345016"/>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13329850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9C322-A8E8-4DE2-92DD-DA9B23BB2ED0}" type="datetime1">
              <a:rPr lang="ja-JP" altLang="en-US" smtClean="0"/>
              <a:pPr/>
              <a:t>2018/3/4</a:t>
            </a:fld>
            <a:endParaRPr lang="ja-JP" altLang="en-US"/>
          </a:p>
        </p:txBody>
      </p:sp>
      <p:sp>
        <p:nvSpPr>
          <p:cNvPr id="4" name="Slide Number Placeholder 3"/>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5"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6122420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14350" y="792080"/>
            <a:ext cx="2407158"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343275" y="792080"/>
            <a:ext cx="6429375"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14351" y="2130559"/>
            <a:ext cx="240715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2DCA859-1B1D-4A52-BD26-19EBC16CECC6}"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9" name="Straight Connector 8"/>
          <p:cNvCxnSpPr/>
          <p:nvPr/>
        </p:nvCxnSpPr>
        <p:spPr>
          <a:xfrm rot="5400000">
            <a:off x="333860" y="3580109"/>
            <a:ext cx="5577840" cy="17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7769545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14350" y="792480"/>
            <a:ext cx="2410515"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215936" y="838201"/>
            <a:ext cx="6642439"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14350" y="2133600"/>
            <a:ext cx="240715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CA8C2C-E37B-4C1C-80A3-B151D07C6AF0}"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8"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15352427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5AC283D-5B63-40B3-85B1-AF72E32BB136}"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7"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40123548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609600"/>
            <a:ext cx="2314575"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4350" y="609600"/>
            <a:ext cx="6772275"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ECA3380-6390-47E0-A33D-AA7B2E96FB8A}" type="datetime1">
              <a:rPr lang="ja-JP" altLang="en-US" smtClean="0"/>
              <a:pPr/>
              <a:t>2018/3/4</a:t>
            </a:fld>
            <a:endParaRPr lang="ja-JP" altLang="en-US"/>
          </a:p>
        </p:txBody>
      </p:sp>
      <p:sp>
        <p:nvSpPr>
          <p:cNvPr id="5" name="Footer Placeholder 4"/>
          <p:cNvSpPr>
            <a:spLocks noGrp="1"/>
          </p:cNvSpPr>
          <p:nvPr>
            <p:ph type="ftr" sz="quarter" idx="11"/>
          </p:nvPr>
        </p:nvSpPr>
        <p:spPr>
          <a:xfrm>
            <a:off x="3766347" y="5902"/>
            <a:ext cx="6389442" cy="329184"/>
          </a:xfrm>
          <a:prstGeom prst="rect">
            <a:avLst/>
          </a:prstGeom>
        </p:spPr>
        <p:txBody>
          <a:bodyPr/>
          <a:lstStyle/>
          <a:p>
            <a:r>
              <a:rPr lang="en-US" altLang="ja-JP" dirty="0">
                <a:solidFill>
                  <a:srgbClr val="FFFFFF"/>
                </a:solidFill>
              </a:rPr>
              <a:t>Department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25870960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514350" y="1600200"/>
            <a:ext cx="9258300" cy="4953000"/>
          </a:xfrm>
        </p:spPr>
        <p:txBody>
          <a:bodyPr/>
          <a:lstStyle/>
          <a:p>
            <a:pPr lvl="0"/>
            <a:endParaRPr lang="ja-JP" altLang="en-US" noProof="0"/>
          </a:p>
        </p:txBody>
      </p:sp>
    </p:spTree>
    <p:extLst>
      <p:ext uri="{BB962C8B-B14F-4D97-AF65-F5344CB8AC3E}">
        <p14:creationId xmlns:p14="http://schemas.microsoft.com/office/powerpoint/2010/main" val="36702475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514352" y="1600204"/>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219700" y="1600204"/>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1B18C30-EE09-48A3-8484-E4036BE6C9A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27473170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solidFill>
                  <a:srgbClr val="C00000"/>
                </a:solidFi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p:txBody>
          <a:bodyPr/>
          <a:lstStyle>
            <a:lvl1pPr marL="541338" indent="-541338">
              <a:buClr>
                <a:schemeClr val="accent5">
                  <a:lumMod val="60000"/>
                  <a:lumOff val="40000"/>
                </a:schemeClr>
              </a:buClr>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1pPr>
            <a:lvl2pPr marL="639763" indent="-368300">
              <a:buClr>
                <a:schemeClr val="accent5">
                  <a:lumMod val="60000"/>
                  <a:lumOff val="40000"/>
                </a:schemeClr>
              </a:buClr>
              <a:buSzPct val="80000"/>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2pPr>
            <a:lvl3pPr marL="886968" indent="-228600">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3pPr>
            <a:lvl4pPr marL="1097280" indent="-173736">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4pPr>
            <a:lvl5pPr marL="1298448" indent="-182880">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5pPr>
            <a:extLst/>
          </a:lstStyle>
          <a:p>
            <a:pPr lvl="0" eaLnBrk="1" latinLnBrk="0" hangingPunct="1"/>
            <a:r>
              <a:rPr lang="ja-JP" altLang="en-US" dirty="0"/>
              <a:t>マスター テキストの書式設定</a:t>
            </a:r>
          </a:p>
          <a:p>
            <a:pPr lvl="1" eaLnBrk="1" latinLnBrk="0" hangingPunct="1"/>
            <a:r>
              <a:rPr lang="ja-JP" altLang="en-US" dirty="0"/>
              <a:t>第 </a:t>
            </a:r>
            <a:r>
              <a:rPr lang="en-US" altLang="ja-JP" dirty="0"/>
              <a:t>2 </a:t>
            </a:r>
            <a:r>
              <a:rPr lang="ja-JP" altLang="en-US" dirty="0"/>
              <a:t>レベル</a:t>
            </a:r>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B65DA4F5-9BB7-4E1F-803B-53840644D4BD}"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780757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正方形/長方形 6"/>
          <p:cNvSpPr/>
          <p:nvPr/>
        </p:nvSpPr>
        <p:spPr>
          <a:xfrm>
            <a:off x="2568251" y="-54"/>
            <a:ext cx="771525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2" name="タイトル 1"/>
          <p:cNvSpPr>
            <a:spLocks noGrp="1"/>
          </p:cNvSpPr>
          <p:nvPr>
            <p:ph type="title"/>
          </p:nvPr>
        </p:nvSpPr>
        <p:spPr>
          <a:xfrm>
            <a:off x="2900691" y="2600325"/>
            <a:ext cx="7200900" cy="2286000"/>
          </a:xfrm>
        </p:spPr>
        <p:txBody>
          <a:bodyPr anchor="t"/>
          <a:lstStyle>
            <a:lvl1pPr algn="l">
              <a:lnSpc>
                <a:spcPts val="4500"/>
              </a:lnSpc>
              <a:buNone/>
              <a:defRPr sz="4000" b="1" cap="a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2900691" y="1066800"/>
            <a:ext cx="7200900" cy="1509712"/>
          </a:xfrm>
        </p:spPr>
        <p:txBody>
          <a:bodyPr anchor="b"/>
          <a:lstStyle>
            <a:lvl1pPr marL="18288" indent="0">
              <a:lnSpc>
                <a:spcPts val="2300"/>
              </a:lnSpc>
              <a:spcBef>
                <a:spcPts val="0"/>
              </a:spcBef>
              <a:buNone/>
              <a:defRPr sz="20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5259C2F4-368D-49D7-B8E0-941B786C3ED4}"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0" name="正方形/長方形 9"/>
          <p:cNvSpPr/>
          <p:nvPr/>
        </p:nvSpPr>
        <p:spPr bwMode="invGray">
          <a:xfrm>
            <a:off x="2571750" y="0"/>
            <a:ext cx="85725"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8" name="円/楕円 7"/>
          <p:cNvSpPr/>
          <p:nvPr/>
        </p:nvSpPr>
        <p:spPr>
          <a:xfrm>
            <a:off x="2443861" y="2814656"/>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
        <p:nvSpPr>
          <p:cNvPr id="9" name="円/楕円 8"/>
          <p:cNvSpPr/>
          <p:nvPr/>
        </p:nvSpPr>
        <p:spPr>
          <a:xfrm>
            <a:off x="2709072" y="2745870"/>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1925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sz="half" idx="1"/>
          </p:nvPr>
        </p:nvSpPr>
        <p:spPr>
          <a:xfrm>
            <a:off x="161505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593559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6FD92230-9B28-4911-B2E2-7C357CD19DEC}"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312992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5160336"/>
            <a:ext cx="9258300" cy="1143000"/>
          </a:xfrm>
        </p:spPr>
        <p:txBody>
          <a:bodyPr anchor="ctr"/>
          <a:lstStyle>
            <a:lvl1pPr algn="ctr">
              <a:defRPr sz="4500" b="1" cap="none"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51435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524637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5" name="コンテンツ プレースホルダー 4"/>
          <p:cNvSpPr>
            <a:spLocks noGrp="1"/>
          </p:cNvSpPr>
          <p:nvPr>
            <p:ph sz="quarter" idx="2"/>
          </p:nvPr>
        </p:nvSpPr>
        <p:spPr>
          <a:xfrm>
            <a:off x="51435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ー 5"/>
          <p:cNvSpPr>
            <a:spLocks noGrp="1"/>
          </p:cNvSpPr>
          <p:nvPr>
            <p:ph sz="quarter" idx="4"/>
          </p:nvPr>
        </p:nvSpPr>
        <p:spPr>
          <a:xfrm>
            <a:off x="524637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8" name="フッター プレースホルダー 7"/>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9" name="スライド番号プレースホルダー 8"/>
          <p:cNvSpPr>
            <a:spLocks noGrp="1"/>
          </p:cNvSpPr>
          <p:nvPr>
            <p:ph type="sldNum" sz="quarter" idx="12"/>
          </p:nvPr>
        </p:nvSpPr>
        <p:spPr/>
        <p:txBody>
          <a:bodyPr/>
          <a:lstStyle/>
          <a:p>
            <a:pPr>
              <a:defRPr/>
            </a:pPr>
            <a:fld id="{249A62C7-350A-435B-9DC6-3823FBFE6E2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20004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nchor="ctr"/>
          <a:lstStyle>
            <a:lvl1pPr>
              <a:defRPr b="1">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4" name="フッター プレースホルダー 3"/>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5" name="スライド番号プレースホルダー 4"/>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86189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正方形/長方形 4"/>
          <p:cNvSpPr/>
          <p:nvPr/>
        </p:nvSpPr>
        <p:spPr>
          <a:xfrm>
            <a:off x="1141857" y="0"/>
            <a:ext cx="9145143"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日付プレースホルダー 1"/>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3" name="フッター プレースホルダー 2"/>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4" name="スライド番号プレースホルダー 3"/>
          <p:cNvSpPr>
            <a:spLocks noGrp="1"/>
          </p:cNvSpPr>
          <p:nvPr>
            <p:ph type="sldNum" sz="quarter" idx="12"/>
          </p:nvPr>
        </p:nvSpPr>
        <p:spPr/>
        <p:txBody>
          <a:bodyPr/>
          <a:lstStyle/>
          <a:p>
            <a:pPr>
              <a:defRPr/>
            </a:pPr>
            <a:fld id="{CA69104B-2F25-4A4C-BBB1-CBD4379CC681}"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6" name="正方形/長方形 5"/>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343128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16778"/>
            <a:ext cx="4286250" cy="1162050"/>
          </a:xfrm>
          <a:ln>
            <a:noFill/>
          </a:ln>
        </p:spPr>
        <p:txBody>
          <a:bodyPr anchor="b"/>
          <a:lstStyle>
            <a:lvl1pPr algn="l">
              <a:lnSpc>
                <a:spcPts val="2000"/>
              </a:lnSpc>
              <a:buNone/>
              <a:defRPr sz="2200" b="1" cap="all"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514350" y="1406964"/>
            <a:ext cx="428625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1"/>
          </p:nvPr>
        </p:nvSpPr>
        <p:spPr>
          <a:xfrm>
            <a:off x="514350" y="2133601"/>
            <a:ext cx="9172575"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462896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A3D5102-429E-4C04-BAD1-697D39859A62}" type="slidenum">
              <a:rPr lang="en-US" altLang="ja-JP"/>
              <a:pPr>
                <a:defRPr/>
              </a:pPr>
              <a:t>‹#›</a:t>
            </a:fld>
            <a:endParaRPr lang="en-US" altLang="ja-JP"/>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622758" y="1066800"/>
            <a:ext cx="3086100" cy="1981200"/>
          </a:xfrm>
        </p:spPr>
        <p:txBody>
          <a:bodyPr anchor="b">
            <a:noAutofit/>
          </a:bodyPr>
          <a:lstStyle>
            <a:lvl1pPr algn="l">
              <a:buNone/>
              <a:defRPr sz="2100" b="1">
                <a:effectLst/>
              </a:defRPr>
            </a:lvl1pPr>
            <a:extLst/>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DF1C3CB0-AA5C-43BE-B844-8D3B7F9B12E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正方形/長方形 7"/>
          <p:cNvSpPr/>
          <p:nvPr/>
        </p:nvSpPr>
        <p:spPr>
          <a:xfrm>
            <a:off x="857250" y="1066800"/>
            <a:ext cx="51435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kumimoji="0" lang="en-US" sz="3200">
              <a:solidFill>
                <a:prstClr val="black"/>
              </a:solidFill>
              <a:latin typeface="Gill Sans MT"/>
            </a:endParaRPr>
          </a:p>
        </p:txBody>
      </p:sp>
      <p:sp>
        <p:nvSpPr>
          <p:cNvPr id="3" name="図プレースホルダー 2"/>
          <p:cNvSpPr>
            <a:spLocks noGrp="1"/>
          </p:cNvSpPr>
          <p:nvPr>
            <p:ph type="pic" idx="1"/>
          </p:nvPr>
        </p:nvSpPr>
        <p:spPr>
          <a:xfrm>
            <a:off x="942975" y="1143004"/>
            <a:ext cx="497205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ja-JP" altLang="en-US"/>
              <a:t>アイコンをクリックして図を追加</a:t>
            </a:r>
            <a:endParaRPr kumimoji="0" lang="en-US" dirty="0"/>
          </a:p>
        </p:txBody>
      </p:sp>
      <p:sp>
        <p:nvSpPr>
          <p:cNvPr id="9" name="フローチャート: 処理 8"/>
          <p:cNvSpPr/>
          <p:nvPr/>
        </p:nvSpPr>
        <p:spPr>
          <a:xfrm rot="19468671">
            <a:off x="446316" y="954341"/>
            <a:ext cx="771525"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フローチャート: 処理 9"/>
          <p:cNvSpPr/>
          <p:nvPr/>
        </p:nvSpPr>
        <p:spPr>
          <a:xfrm rot="2103354" flipH="1">
            <a:off x="5629125" y="936786"/>
            <a:ext cx="730377"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4" name="テキスト プレースホルダー 3"/>
          <p:cNvSpPr>
            <a:spLocks noGrp="1"/>
          </p:cNvSpPr>
          <p:nvPr>
            <p:ph type="body" sz="half" idx="2"/>
          </p:nvPr>
        </p:nvSpPr>
        <p:spPr>
          <a:xfrm>
            <a:off x="942975" y="4800600"/>
            <a:ext cx="497205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ja-JP" altLang="en-US"/>
              <a:t>マスター テキストの書式設定</a:t>
            </a:r>
          </a:p>
        </p:txBody>
      </p:sp>
    </p:spTree>
    <p:extLst>
      <p:ext uri="{BB962C8B-B14F-4D97-AF65-F5344CB8AC3E}">
        <p14:creationId xmlns:p14="http://schemas.microsoft.com/office/powerpoint/2010/main" val="3865301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545835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15250" y="274640"/>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1285875" y="274641"/>
            <a:ext cx="6257925"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808126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1335881" y="1600200"/>
            <a:ext cx="7858125" cy="4060825"/>
          </a:xfrm>
        </p:spPr>
        <p:txBody>
          <a:bodyPr/>
          <a:lstStyle/>
          <a:p>
            <a:endParaRPr lang="ja-JP" altLang="en-US"/>
          </a:p>
        </p:txBody>
      </p:sp>
      <p:sp>
        <p:nvSpPr>
          <p:cNvPr id="4" name="日付プレースホルダ 3"/>
          <p:cNvSpPr>
            <a:spLocks noGrp="1"/>
          </p:cNvSpPr>
          <p:nvPr>
            <p:ph type="dt" sz="half" idx="10"/>
          </p:nvPr>
        </p:nvSpPr>
        <p:spPr>
          <a:xfrm>
            <a:off x="514350" y="6245225"/>
            <a:ext cx="2400300" cy="476250"/>
          </a:xfrm>
        </p:spPr>
        <p:txBody>
          <a:bodyPr/>
          <a:lstStyle>
            <a:lvl1pPr>
              <a:defRPr/>
            </a:lvl1pPr>
          </a:lstStyle>
          <a:p>
            <a:endParaRPr lang="en-US" altLang="ja-JP">
              <a:solidFill>
                <a:srgbClr val="E7DEC9">
                  <a:shade val="50000"/>
                  <a:satMod val="200000"/>
                </a:srgbClr>
              </a:solidFill>
            </a:endParaRPr>
          </a:p>
        </p:txBody>
      </p:sp>
      <p:sp>
        <p:nvSpPr>
          <p:cNvPr id="5" name="フッター プレースホルダ 4"/>
          <p:cNvSpPr>
            <a:spLocks noGrp="1"/>
          </p:cNvSpPr>
          <p:nvPr>
            <p:ph type="ftr" sz="quarter" idx="11"/>
          </p:nvPr>
        </p:nvSpPr>
        <p:spPr>
          <a:xfrm>
            <a:off x="3514725" y="6245225"/>
            <a:ext cx="3257550" cy="476250"/>
          </a:xfrm>
        </p:spPr>
        <p:txBody>
          <a:bodyPr/>
          <a:lstStyle>
            <a:lvl1pPr>
              <a:defRPr/>
            </a:lvl1pPr>
          </a:lstStyle>
          <a:p>
            <a:endParaRPr lang="en-US" altLang="ja-JP">
              <a:solidFill>
                <a:srgbClr val="E7DEC9">
                  <a:shade val="50000"/>
                  <a:satMod val="200000"/>
                </a:srgbClr>
              </a:solidFill>
            </a:endParaRPr>
          </a:p>
        </p:txBody>
      </p:sp>
      <p:sp>
        <p:nvSpPr>
          <p:cNvPr id="6" name="スライド番号プレースホルダ 5"/>
          <p:cNvSpPr>
            <a:spLocks noGrp="1"/>
          </p:cNvSpPr>
          <p:nvPr>
            <p:ph type="sldNum" sz="quarter" idx="12"/>
          </p:nvPr>
        </p:nvSpPr>
        <p:spPr>
          <a:xfrm>
            <a:off x="7372350" y="6245225"/>
            <a:ext cx="2400300" cy="476250"/>
          </a:xfrm>
        </p:spPr>
        <p:txBody>
          <a:bodyPr/>
          <a:lstStyle>
            <a:lvl1pPr>
              <a:defRPr/>
            </a:lvl1pPr>
          </a:lstStyle>
          <a:p>
            <a:fld id="{BED3C9BE-696F-4891-99F3-1982F1C12946}" type="slidenum">
              <a:rPr lang="en-US" altLang="ja-JP">
                <a:solidFill>
                  <a:srgbClr val="E7DEC9">
                    <a:shade val="50000"/>
                    <a:satMod val="200000"/>
                  </a:srgbClr>
                </a:solidFill>
              </a: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072059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514352" y="1600204"/>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219700" y="1600204"/>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1B18C30-EE09-48A3-8484-E4036BE6C9A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62455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71603"/>
            <a:ext cx="8829675" cy="1927225"/>
          </a:xfrm>
        </p:spPr>
        <p:txBody>
          <a:bodyPr anchor="b">
            <a:noAutofit/>
          </a:bodyPr>
          <a:lstStyle>
            <a:lvl1pPr>
              <a:defRPr sz="5400" cap="all" baseline="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771525" y="3505200"/>
            <a:ext cx="72009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cxnSp>
        <p:nvCxnSpPr>
          <p:cNvPr id="8" name="Straight Connector 7"/>
          <p:cNvCxnSpPr/>
          <p:nvPr/>
        </p:nvCxnSpPr>
        <p:spPr>
          <a:xfrm>
            <a:off x="771525" y="3398520"/>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日付プレースホルダ 9"/>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1" name="スライド番号プレースホルダ 10"/>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12" name="フッター プレースホルダ 11"/>
          <p:cNvSpPr>
            <a:spLocks noGrp="1"/>
          </p:cNvSpPr>
          <p:nvPr>
            <p:ph type="ftr" sz="quarter" idx="12"/>
          </p:nvPr>
        </p:nvSpPr>
        <p:spPr/>
        <p:txBody>
          <a:body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80636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HG丸ｺﾞｼｯｸM-PRO" panose="020F0600000000000000" pitchFamily="50" charset="-128"/>
                <a:ea typeface="HG丸ｺﾞｼｯｸM-PRO" panose="020F0600000000000000" pitchFamily="50" charset="-128"/>
              </a:defRPr>
            </a:lvl1pPr>
            <a:lvl2pPr>
              <a:defRPr>
                <a:latin typeface="HG丸ｺﾞｼｯｸM-PRO" panose="020F0600000000000000" pitchFamily="50" charset="-128"/>
                <a:ea typeface="HG丸ｺﾞｼｯｸM-PRO" panose="020F0600000000000000" pitchFamily="50" charset="-128"/>
              </a:defRPr>
            </a:lvl2pPr>
            <a:lvl3pPr>
              <a:defRPr>
                <a:latin typeface="HG丸ｺﾞｼｯｸM-PRO" panose="020F0600000000000000" pitchFamily="50" charset="-128"/>
                <a:ea typeface="HG丸ｺﾞｼｯｸM-PRO" panose="020F0600000000000000" pitchFamily="50" charset="-128"/>
              </a:defRPr>
            </a:lvl3pPr>
            <a:lvl4pPr>
              <a:defRPr>
                <a:latin typeface="HG丸ｺﾞｼｯｸM-PRO" panose="020F0600000000000000" pitchFamily="50" charset="-128"/>
                <a:ea typeface="HG丸ｺﾞｼｯｸM-PRO" panose="020F0600000000000000" pitchFamily="50" charset="-128"/>
              </a:defRPr>
            </a:lvl4pPr>
            <a:lvl5pPr>
              <a:defRPr>
                <a:latin typeface="HG丸ｺﾞｼｯｸM-PRO" panose="020F0600000000000000" pitchFamily="50" charset="-128"/>
                <a:ea typeface="HG丸ｺﾞｼｯｸM-PRO" panose="020F06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タイトル 8"/>
          <p:cNvSpPr>
            <a:spLocks noGrp="1"/>
          </p:cNvSpPr>
          <p:nvPr>
            <p:ph type="title"/>
          </p:nvPr>
        </p:nvSpPr>
        <p:spPr/>
        <p:txBody>
          <a:bodyPr/>
          <a:lstStyle>
            <a:lvl1pPr>
              <a:defRPr>
                <a:latin typeface="HG丸ｺﾞｼｯｸM-PRO" panose="020F0600000000000000" pitchFamily="50" charset="-128"/>
                <a:ea typeface="HG丸ｺﾞｼｯｸM-PRO" panose="020F0600000000000000" pitchFamily="50" charset="-128"/>
              </a:defRPr>
            </a:lvl1pPr>
          </a:lstStyle>
          <a:p>
            <a:r>
              <a:rPr kumimoji="1" lang="ja-JP" altLang="en-US" dirty="0"/>
              <a:t>マスタ タイトルの書式設定</a:t>
            </a:r>
          </a:p>
        </p:txBody>
      </p:sp>
      <p:sp>
        <p:nvSpPr>
          <p:cNvPr id="18" name="日付プレースホルダ 17"/>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9" name="スライド番号プレースホルダ 18"/>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20" name="フッター プレースホルダ 19"/>
          <p:cNvSpPr>
            <a:spLocks noGrp="1"/>
          </p:cNvSpPr>
          <p:nvPr>
            <p:ph type="ftr" sz="quarter" idx="12"/>
          </p:nvPr>
        </p:nvSpPr>
        <p:spPr/>
        <p:txBody>
          <a:body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12298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602" y="2362201"/>
            <a:ext cx="874395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602" y="4626867"/>
            <a:ext cx="874395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977232A-7FF6-46FD-9CC4-0CBC260C7A1F}"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7" name="Straight Connector 6"/>
          <p:cNvCxnSpPr/>
          <p:nvPr/>
        </p:nvCxnSpPr>
        <p:spPr>
          <a:xfrm>
            <a:off x="822960" y="4599432"/>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3847356" y="0"/>
            <a:ext cx="6439644" cy="329184"/>
          </a:xfrm>
          <a:prstGeom prst="rect">
            <a:avLst/>
          </a:prstGeom>
        </p:spPr>
        <p:txBody>
          <a:bodyPr/>
          <a:lstStyle/>
          <a:p>
            <a:r>
              <a:rPr lang="en-US" altLang="ja-JP" dirty="0">
                <a:solidFill>
                  <a:srgbClr val="292934"/>
                </a:solidFill>
              </a:rPr>
              <a:t>Department of Medical Oncology, Nippon Medical School </a:t>
            </a:r>
            <a:r>
              <a:rPr lang="en-US" altLang="ja-JP" dirty="0" err="1">
                <a:solidFill>
                  <a:srgbClr val="292934"/>
                </a:solidFill>
              </a:rPr>
              <a:t>Musashikosugi</a:t>
            </a:r>
            <a:r>
              <a:rPr lang="en-US" altLang="ja-JP" dirty="0">
                <a:solidFill>
                  <a:srgbClr val="292934"/>
                </a:solidFill>
              </a:rPr>
              <a:t> Hospital</a:t>
            </a:r>
            <a:endParaRPr lang="ja-JP" altLang="en-US" dirty="0">
              <a:solidFill>
                <a:srgbClr val="292934"/>
              </a:solidFill>
            </a:endParaRPr>
          </a:p>
        </p:txBody>
      </p:sp>
    </p:spTree>
    <p:extLst>
      <p:ext uri="{BB962C8B-B14F-4D97-AF65-F5344CB8AC3E}">
        <p14:creationId xmlns:p14="http://schemas.microsoft.com/office/powerpoint/2010/main" val="42578255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514350"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229225"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AED1F13-D0DB-4331-9DD9-72DB3A2FAA1A}"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9"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9762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435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1435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34924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4924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11B9C-8A9C-4A4B-BBAB-1671A28FB723}" type="datetime1">
              <a:rPr lang="ja-JP" altLang="en-US" smtClean="0"/>
              <a:pPr/>
              <a:t>2018/3/4</a:t>
            </a:fld>
            <a:endParaRPr lang="ja-JP" altLang="en-US"/>
          </a:p>
        </p:txBody>
      </p:sp>
      <p:sp>
        <p:nvSpPr>
          <p:cNvPr id="9" name="Slide Number Placeholder 8"/>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11" name="Straight Connector 10"/>
          <p:cNvCxnSpPr/>
          <p:nvPr/>
        </p:nvCxnSpPr>
        <p:spPr>
          <a:xfrm rot="5400000">
            <a:off x="2789367" y="4045774"/>
            <a:ext cx="4709160" cy="89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6"/>
          <p:cNvSpPr>
            <a:spLocks noGrp="1"/>
          </p:cNvSpPr>
          <p:nvPr userDrawn="1">
            <p:ph type="ftr" sz="quarter" idx="1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139487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12602" y="4406901"/>
            <a:ext cx="874395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749148A-77E1-4A99-AC62-B56657A369F7}" type="slidenum">
              <a:rPr lang="en-US" altLang="ja-JP"/>
              <a:pPr>
                <a:defRPr/>
              </a:pPr>
              <a:t>‹#›</a:t>
            </a:fld>
            <a:endParaRPr lang="en-US" altLang="ja-JP"/>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077CAC8-4C40-4A5A-88AE-D653C1942BDC}" type="datetime1">
              <a:rPr lang="ja-JP" altLang="en-US" smtClean="0"/>
              <a:pPr/>
              <a:t>2018/3/4</a:t>
            </a:fld>
            <a:endParaRPr lang="ja-JP" altLang="en-US"/>
          </a:p>
        </p:txBody>
      </p:sp>
      <p:sp>
        <p:nvSpPr>
          <p:cNvPr id="5" name="Slide Number Placeholder 4"/>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6"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60281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9C322-A8E8-4DE2-92DD-DA9B23BB2ED0}" type="datetime1">
              <a:rPr lang="ja-JP" altLang="en-US" smtClean="0"/>
              <a:pPr/>
              <a:t>2018/3/4</a:t>
            </a:fld>
            <a:endParaRPr lang="ja-JP" altLang="en-US"/>
          </a:p>
        </p:txBody>
      </p:sp>
      <p:sp>
        <p:nvSpPr>
          <p:cNvPr id="4" name="Slide Number Placeholder 3"/>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5"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65963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14350" y="792080"/>
            <a:ext cx="2407158"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343275" y="792080"/>
            <a:ext cx="6429375"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14351" y="2130555"/>
            <a:ext cx="240715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2DCA859-1B1D-4A52-BD26-19EBC16CECC6}"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9" name="Straight Connector 8"/>
          <p:cNvCxnSpPr/>
          <p:nvPr/>
        </p:nvCxnSpPr>
        <p:spPr>
          <a:xfrm rot="5400000">
            <a:off x="333860" y="3580108"/>
            <a:ext cx="5577840" cy="17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01196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14350" y="792480"/>
            <a:ext cx="2410515"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215936" y="838201"/>
            <a:ext cx="6642439"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14350" y="2133600"/>
            <a:ext cx="240715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CA8C2C-E37B-4C1C-80A3-B151D07C6AF0}"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8"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98767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5AC283D-5B63-40B3-85B1-AF72E32BB136}"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7"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69657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609600"/>
            <a:ext cx="2314575"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4350" y="609600"/>
            <a:ext cx="6772275"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ECA3380-6390-47E0-A33D-AA7B2E96FB8A}" type="datetime1">
              <a:rPr lang="ja-JP" altLang="en-US" smtClean="0"/>
              <a:pPr/>
              <a:t>2018/3/4</a:t>
            </a:fld>
            <a:endParaRPr lang="ja-JP" altLang="en-US"/>
          </a:p>
        </p:txBody>
      </p:sp>
      <p:sp>
        <p:nvSpPr>
          <p:cNvPr id="5" name="Footer Placeholder 4"/>
          <p:cNvSpPr>
            <a:spLocks noGrp="1"/>
          </p:cNvSpPr>
          <p:nvPr>
            <p:ph type="ftr" sz="quarter" idx="11"/>
          </p:nvPr>
        </p:nvSpPr>
        <p:spPr>
          <a:xfrm>
            <a:off x="3766347" y="5902"/>
            <a:ext cx="6389442" cy="329184"/>
          </a:xfrm>
          <a:prstGeom prst="rect">
            <a:avLst/>
          </a:prstGeom>
        </p:spPr>
        <p:txBody>
          <a:bodyPr/>
          <a:lstStyle/>
          <a:p>
            <a:r>
              <a:rPr lang="en-US" altLang="ja-JP" dirty="0">
                <a:solidFill>
                  <a:srgbClr val="FFFFFF"/>
                </a:solidFill>
              </a:rPr>
              <a:t>Department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295049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SmartArt プレースホルダ 2"/>
          <p:cNvSpPr>
            <a:spLocks noGrp="1"/>
          </p:cNvSpPr>
          <p:nvPr>
            <p:ph type="dgm" idx="1"/>
          </p:nvPr>
        </p:nvSpPr>
        <p:spPr>
          <a:xfrm>
            <a:off x="514350" y="1600202"/>
            <a:ext cx="9258300" cy="4525963"/>
          </a:xfrm>
        </p:spPr>
        <p:txBody>
          <a:bodyPr/>
          <a:lstStyle/>
          <a:p>
            <a:endParaRPr lang="ja-JP" altLang="en-US"/>
          </a:p>
        </p:txBody>
      </p:sp>
      <p:sp>
        <p:nvSpPr>
          <p:cNvPr id="4" name="日付プレースホルダ 3"/>
          <p:cNvSpPr>
            <a:spLocks noGrp="1"/>
          </p:cNvSpPr>
          <p:nvPr>
            <p:ph type="dt" sz="half" idx="10"/>
          </p:nvPr>
        </p:nvSpPr>
        <p:spPr>
          <a:xfrm>
            <a:off x="514350" y="6245225"/>
            <a:ext cx="2400300" cy="476250"/>
          </a:xfrm>
        </p:spPr>
        <p:txBody>
          <a:bodyPr/>
          <a:lstStyle>
            <a:lvl1pPr>
              <a:defRPr/>
            </a:lvl1pPr>
          </a:lstStyle>
          <a:p>
            <a:endParaRPr lang="en-US" altLang="ja-JP"/>
          </a:p>
        </p:txBody>
      </p:sp>
      <p:sp>
        <p:nvSpPr>
          <p:cNvPr id="5" name="フッター プレースホルダ 4"/>
          <p:cNvSpPr>
            <a:spLocks noGrp="1"/>
          </p:cNvSpPr>
          <p:nvPr>
            <p:ph type="ftr" sz="quarter" idx="11"/>
          </p:nvPr>
        </p:nvSpPr>
        <p:spPr>
          <a:xfrm>
            <a:off x="3514725" y="6245225"/>
            <a:ext cx="3257550" cy="476250"/>
          </a:xfrm>
        </p:spPr>
        <p:txBody>
          <a:bodyPr/>
          <a:lstStyle>
            <a:lvl1pPr>
              <a:defRPr/>
            </a:lvl1pPr>
          </a:lstStyle>
          <a:p>
            <a:endParaRPr lang="en-US" altLang="ja-JP">
              <a:solidFill>
                <a:srgbClr val="FFFFFF"/>
              </a:solidFill>
            </a:endParaRPr>
          </a:p>
        </p:txBody>
      </p:sp>
      <p:sp>
        <p:nvSpPr>
          <p:cNvPr id="7" name="スライド番号プレースホルダ 5"/>
          <p:cNvSpPr>
            <a:spLocks noGrp="1"/>
          </p:cNvSpPr>
          <p:nvPr>
            <p:ph type="sldNum" sz="quarter" idx="12"/>
          </p:nvPr>
        </p:nvSpPr>
        <p:spPr>
          <a:xfrm>
            <a:off x="7886700" y="6492877"/>
            <a:ext cx="2400300" cy="365125"/>
          </a:xfrm>
        </p:spPr>
        <p:txBody>
          <a:bodyPr/>
          <a:lstStyle/>
          <a:p>
            <a:fld id="{C6649CFB-207A-41D2-87B1-E51C3D0B10FB}" type="slidenum">
              <a:rPr lang="ja-JP" altLang="en-US" smtClean="0"/>
              <a:pPr/>
              <a:t>‹#›</a:t>
            </a:fld>
            <a:endParaRPr lang="ja-JP" altLang="en-US"/>
          </a:p>
        </p:txBody>
      </p:sp>
    </p:spTree>
    <p:extLst>
      <p:ext uri="{BB962C8B-B14F-4D97-AF65-F5344CB8AC3E}">
        <p14:creationId xmlns:p14="http://schemas.microsoft.com/office/powerpoint/2010/main" val="173509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514350" y="1600203"/>
            <a:ext cx="4543425"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229225" y="1600203"/>
            <a:ext cx="4543425"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dt" sz="half" idx="10"/>
          </p:nvPr>
        </p:nvSpPr>
        <p:spPr>
          <a:ln/>
        </p:spPr>
        <p:txBody>
          <a:bodyPr/>
          <a:lstStyle>
            <a:lvl1pPr>
              <a:defRPr/>
            </a:lvl1pPr>
          </a:lstStyle>
          <a:p>
            <a:pPr>
              <a:defRPr/>
            </a:pPr>
            <a:r>
              <a:rPr lang="en-US" altLang="ja-JP"/>
              <a:t>2007/12/10</a:t>
            </a: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17879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611630" y="359898"/>
            <a:ext cx="8332470" cy="1472184"/>
          </a:xfrm>
        </p:spPr>
        <p:txBody>
          <a:bodyPr anchor="b"/>
          <a:lstStyle>
            <a:lvl1pPr algn="l">
              <a:defRPr>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22" name="サブタイトル 21"/>
          <p:cNvSpPr>
            <a:spLocks noGrp="1"/>
          </p:cNvSpPr>
          <p:nvPr>
            <p:ph type="subTitle" idx="1"/>
          </p:nvPr>
        </p:nvSpPr>
        <p:spPr>
          <a:xfrm>
            <a:off x="1611630" y="1850064"/>
            <a:ext cx="8332470" cy="1752600"/>
          </a:xfrm>
        </p:spPr>
        <p:txBody>
          <a:bodyPr tIns="0"/>
          <a:lstStyle>
            <a:lvl1pPr marL="27432" indent="0" algn="l">
              <a:buNone/>
              <a:defRPr sz="26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マスター サブタイトルの書式設定</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20" name="フッター プレースホルダー 19"/>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10" name="スライド番号プレースホルダー 9"/>
          <p:cNvSpPr>
            <a:spLocks noGrp="1"/>
          </p:cNvSpPr>
          <p:nvPr>
            <p:ph type="sldNum" sz="quarter" idx="12"/>
          </p:nvPr>
        </p:nvSpPr>
        <p:spPr/>
        <p:txBody>
          <a:bodyPr/>
          <a:lstStyle/>
          <a:p>
            <a:pPr>
              <a:defRPr/>
            </a:pPr>
            <a:fld id="{7F219480-2983-407B-ABC9-BEF2C5874D8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円/楕円 7"/>
          <p:cNvSpPr/>
          <p:nvPr/>
        </p:nvSpPr>
        <p:spPr>
          <a:xfrm>
            <a:off x="1036612" y="1413802"/>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1301823" y="1345016"/>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1626923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solidFill>
                  <a:srgbClr val="C00000"/>
                </a:solidFi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p:txBody>
          <a:bodyPr/>
          <a:lstStyle>
            <a:lvl1pPr>
              <a:defRPr>
                <a:latin typeface="HG丸ｺﾞｼｯｸM-PRO" panose="020F0600000000000000" pitchFamily="50" charset="-128"/>
                <a:ea typeface="HG丸ｺﾞｼｯｸM-PRO" panose="020F0600000000000000" pitchFamily="50" charset="-128"/>
              </a:defRPr>
            </a:lvl1pPr>
            <a:lvl2pPr>
              <a:defRPr>
                <a:latin typeface="HG丸ｺﾞｼｯｸM-PRO" panose="020F0600000000000000" pitchFamily="50" charset="-128"/>
                <a:ea typeface="HG丸ｺﾞｼｯｸM-PRO" panose="020F0600000000000000" pitchFamily="50" charset="-128"/>
              </a:defRPr>
            </a:lvl2pPr>
            <a:lvl3pPr>
              <a:defRPr>
                <a:latin typeface="HG丸ｺﾞｼｯｸM-PRO" panose="020F0600000000000000" pitchFamily="50" charset="-128"/>
                <a:ea typeface="HG丸ｺﾞｼｯｸM-PRO" panose="020F0600000000000000" pitchFamily="50" charset="-128"/>
              </a:defRPr>
            </a:lvl3pPr>
            <a:lvl4pPr>
              <a:defRPr>
                <a:latin typeface="HG丸ｺﾞｼｯｸM-PRO" panose="020F0600000000000000" pitchFamily="50" charset="-128"/>
                <a:ea typeface="HG丸ｺﾞｼｯｸM-PRO" panose="020F0600000000000000" pitchFamily="50" charset="-128"/>
              </a:defRPr>
            </a:lvl4pPr>
            <a:lvl5pPr>
              <a:defRPr>
                <a:latin typeface="HG丸ｺﾞｼｯｸM-PRO" panose="020F0600000000000000" pitchFamily="50" charset="-128"/>
                <a:ea typeface="HG丸ｺﾞｼｯｸM-PRO" panose="020F0600000000000000" pitchFamily="50" charset="-128"/>
              </a:defRPr>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B65DA4F5-9BB7-4E1F-803B-53840644D4BD}"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411716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9F895E4-76C4-4004-A557-9F55A2296EDE}" type="slidenum">
              <a:rPr lang="en-US" altLang="ja-JP"/>
              <a:pPr>
                <a:defRPr/>
              </a:pPr>
              <a:t>‹#›</a:t>
            </a:fld>
            <a:endParaRPr lang="en-US" altLang="ja-JP"/>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正方形/長方形 6"/>
          <p:cNvSpPr/>
          <p:nvPr/>
        </p:nvSpPr>
        <p:spPr>
          <a:xfrm>
            <a:off x="2568251" y="-54"/>
            <a:ext cx="771525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2" name="タイトル 1"/>
          <p:cNvSpPr>
            <a:spLocks noGrp="1"/>
          </p:cNvSpPr>
          <p:nvPr>
            <p:ph type="title"/>
          </p:nvPr>
        </p:nvSpPr>
        <p:spPr>
          <a:xfrm>
            <a:off x="2900691" y="2600325"/>
            <a:ext cx="7200900" cy="2286000"/>
          </a:xfrm>
        </p:spPr>
        <p:txBody>
          <a:bodyPr anchor="t"/>
          <a:lstStyle>
            <a:lvl1pPr algn="l">
              <a:lnSpc>
                <a:spcPts val="4500"/>
              </a:lnSpc>
              <a:buNone/>
              <a:defRPr sz="4000" b="1" cap="a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2900691" y="1066800"/>
            <a:ext cx="7200900" cy="1509712"/>
          </a:xfrm>
        </p:spPr>
        <p:txBody>
          <a:bodyPr anchor="b"/>
          <a:lstStyle>
            <a:lvl1pPr marL="18288" indent="0">
              <a:lnSpc>
                <a:spcPts val="2300"/>
              </a:lnSpc>
              <a:spcBef>
                <a:spcPts val="0"/>
              </a:spcBef>
              <a:buNone/>
              <a:defRPr sz="20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5259C2F4-368D-49D7-B8E0-941B786C3ED4}"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0" name="正方形/長方形 9"/>
          <p:cNvSpPr/>
          <p:nvPr/>
        </p:nvSpPr>
        <p:spPr bwMode="invGray">
          <a:xfrm>
            <a:off x="2571750" y="0"/>
            <a:ext cx="85725"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8" name="円/楕円 7"/>
          <p:cNvSpPr/>
          <p:nvPr/>
        </p:nvSpPr>
        <p:spPr>
          <a:xfrm>
            <a:off x="2443861" y="2814656"/>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
        <p:nvSpPr>
          <p:cNvPr id="9" name="円/楕円 8"/>
          <p:cNvSpPr/>
          <p:nvPr/>
        </p:nvSpPr>
        <p:spPr>
          <a:xfrm>
            <a:off x="2709072" y="2745870"/>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903147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sz="half" idx="1"/>
          </p:nvPr>
        </p:nvSpPr>
        <p:spPr>
          <a:xfrm>
            <a:off x="161505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593559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6FD92230-9B28-4911-B2E2-7C357CD19DEC}"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166984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5160336"/>
            <a:ext cx="9258300" cy="1143000"/>
          </a:xfrm>
        </p:spPr>
        <p:txBody>
          <a:bodyPr anchor="ctr"/>
          <a:lstStyle>
            <a:lvl1pPr algn="ctr">
              <a:defRPr sz="4500" b="1" cap="none"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51435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524637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5" name="コンテンツ プレースホルダー 4"/>
          <p:cNvSpPr>
            <a:spLocks noGrp="1"/>
          </p:cNvSpPr>
          <p:nvPr>
            <p:ph sz="quarter" idx="2"/>
          </p:nvPr>
        </p:nvSpPr>
        <p:spPr>
          <a:xfrm>
            <a:off x="51435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ー 5"/>
          <p:cNvSpPr>
            <a:spLocks noGrp="1"/>
          </p:cNvSpPr>
          <p:nvPr>
            <p:ph sz="quarter" idx="4"/>
          </p:nvPr>
        </p:nvSpPr>
        <p:spPr>
          <a:xfrm>
            <a:off x="524637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8" name="フッター プレースホルダー 7"/>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9" name="スライド番号プレースホルダー 8"/>
          <p:cNvSpPr>
            <a:spLocks noGrp="1"/>
          </p:cNvSpPr>
          <p:nvPr>
            <p:ph type="sldNum" sz="quarter" idx="12"/>
          </p:nvPr>
        </p:nvSpPr>
        <p:spPr/>
        <p:txBody>
          <a:bodyPr/>
          <a:lstStyle/>
          <a:p>
            <a:pPr>
              <a:defRPr/>
            </a:pPr>
            <a:fld id="{249A62C7-350A-435B-9DC6-3823FBFE6E2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297385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nchor="ctr"/>
          <a:lstStyle>
            <a:lvl1pPr>
              <a:defRPr b="1">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4" name="フッター プレースホルダー 3"/>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5" name="スライド番号プレースホルダー 4"/>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651898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正方形/長方形 4"/>
          <p:cNvSpPr/>
          <p:nvPr/>
        </p:nvSpPr>
        <p:spPr>
          <a:xfrm>
            <a:off x="1141857" y="0"/>
            <a:ext cx="9145143"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日付プレースホルダー 1"/>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3" name="フッター プレースホルダー 2"/>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4" name="スライド番号プレースホルダー 3"/>
          <p:cNvSpPr>
            <a:spLocks noGrp="1"/>
          </p:cNvSpPr>
          <p:nvPr>
            <p:ph type="sldNum" sz="quarter" idx="12"/>
          </p:nvPr>
        </p:nvSpPr>
        <p:spPr/>
        <p:txBody>
          <a:bodyPr/>
          <a:lstStyle/>
          <a:p>
            <a:pPr>
              <a:defRPr/>
            </a:pPr>
            <a:fld id="{CA69104B-2F25-4A4C-BBB1-CBD4379CC681}"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6" name="正方形/長方形 5"/>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3068266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16778"/>
            <a:ext cx="4286250" cy="1162050"/>
          </a:xfrm>
          <a:ln>
            <a:noFill/>
          </a:ln>
        </p:spPr>
        <p:txBody>
          <a:bodyPr anchor="b"/>
          <a:lstStyle>
            <a:lvl1pPr algn="l">
              <a:lnSpc>
                <a:spcPts val="2000"/>
              </a:lnSpc>
              <a:buNone/>
              <a:defRPr sz="2200" b="1" cap="all"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514350" y="1406964"/>
            <a:ext cx="428625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1"/>
          </p:nvPr>
        </p:nvSpPr>
        <p:spPr>
          <a:xfrm>
            <a:off x="514350" y="2133601"/>
            <a:ext cx="9172575"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4219763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622758" y="1066800"/>
            <a:ext cx="3086100" cy="1981200"/>
          </a:xfrm>
        </p:spPr>
        <p:txBody>
          <a:bodyPr anchor="b">
            <a:noAutofit/>
          </a:bodyPr>
          <a:lstStyle>
            <a:lvl1pPr algn="l">
              <a:buNone/>
              <a:defRPr sz="2100" b="1">
                <a:effectLst/>
              </a:defRPr>
            </a:lvl1pPr>
            <a:extLst/>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DF1C3CB0-AA5C-43BE-B844-8D3B7F9B12E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正方形/長方形 7"/>
          <p:cNvSpPr/>
          <p:nvPr/>
        </p:nvSpPr>
        <p:spPr>
          <a:xfrm>
            <a:off x="857250" y="1066800"/>
            <a:ext cx="51435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kumimoji="0" lang="en-US" sz="3200">
              <a:solidFill>
                <a:prstClr val="black"/>
              </a:solidFill>
              <a:latin typeface="Gill Sans MT"/>
            </a:endParaRPr>
          </a:p>
        </p:txBody>
      </p:sp>
      <p:sp>
        <p:nvSpPr>
          <p:cNvPr id="3" name="図プレースホルダー 2"/>
          <p:cNvSpPr>
            <a:spLocks noGrp="1"/>
          </p:cNvSpPr>
          <p:nvPr>
            <p:ph type="pic" idx="1"/>
          </p:nvPr>
        </p:nvSpPr>
        <p:spPr>
          <a:xfrm>
            <a:off x="942975" y="1143004"/>
            <a:ext cx="497205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ja-JP" altLang="en-US"/>
              <a:t>アイコンをクリックして図を追加</a:t>
            </a:r>
            <a:endParaRPr kumimoji="0" lang="en-US" dirty="0"/>
          </a:p>
        </p:txBody>
      </p:sp>
      <p:sp>
        <p:nvSpPr>
          <p:cNvPr id="9" name="フローチャート: 処理 8"/>
          <p:cNvSpPr/>
          <p:nvPr/>
        </p:nvSpPr>
        <p:spPr>
          <a:xfrm rot="19468671">
            <a:off x="446316" y="954341"/>
            <a:ext cx="771525"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フローチャート: 処理 9"/>
          <p:cNvSpPr/>
          <p:nvPr/>
        </p:nvSpPr>
        <p:spPr>
          <a:xfrm rot="2103354" flipH="1">
            <a:off x="5629125" y="936786"/>
            <a:ext cx="730377"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4" name="テキスト プレースホルダー 3"/>
          <p:cNvSpPr>
            <a:spLocks noGrp="1"/>
          </p:cNvSpPr>
          <p:nvPr>
            <p:ph type="body" sz="half" idx="2"/>
          </p:nvPr>
        </p:nvSpPr>
        <p:spPr>
          <a:xfrm>
            <a:off x="942975" y="4800600"/>
            <a:ext cx="497205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ja-JP" altLang="en-US"/>
              <a:t>マスター テキストの書式設定</a:t>
            </a:r>
          </a:p>
        </p:txBody>
      </p:sp>
    </p:spTree>
    <p:extLst>
      <p:ext uri="{BB962C8B-B14F-4D97-AF65-F5344CB8AC3E}">
        <p14:creationId xmlns:p14="http://schemas.microsoft.com/office/powerpoint/2010/main" val="2189132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805487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15250" y="274640"/>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1285875" y="274641"/>
            <a:ext cx="6257925"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307197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771525" y="198438"/>
            <a:ext cx="874395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850106" y="1628775"/>
            <a:ext cx="874395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E7DEC9">
                  <a:shade val="50000"/>
                  <a:satMod val="200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E7DEC9">
                  <a:shade val="50000"/>
                  <a:satMod val="200000"/>
                </a:srgb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41356D-18CC-4932-8D3C-5D9345ABC1B1}" type="slidenum">
              <a:rPr lang="en-US" altLang="ja-JP">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7671202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4FB8E73-ACBE-40AE-AC9C-35D6B4F37108}" type="slidenum">
              <a:rPr lang="en-US" altLang="ja-JP"/>
              <a:pPr>
                <a:defRPr/>
              </a:pPr>
              <a:t>‹#›</a:t>
            </a:fld>
            <a:endParaRPr lang="en-US" altLang="ja-JP"/>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71609"/>
            <a:ext cx="8829675" cy="1927225"/>
          </a:xfrm>
        </p:spPr>
        <p:txBody>
          <a:bodyPr anchor="b">
            <a:noAutofit/>
          </a:bodyPr>
          <a:lstStyle>
            <a:lvl1pPr>
              <a:defRPr sz="4800" cap="all" baseline="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771525" y="3505200"/>
            <a:ext cx="7200900" cy="1752600"/>
          </a:xfrm>
        </p:spPr>
        <p:txBody>
          <a:bodyPr/>
          <a:lstStyle>
            <a:lvl1pPr marL="0" indent="0" algn="l">
              <a:buNone/>
              <a:defRPr>
                <a:solidFill>
                  <a:schemeClr val="tx1">
                    <a:lumMod val="75000"/>
                    <a:lumOff val="2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ja-JP" altLang="en-US"/>
              <a:t>マスター サブタイトルの書式設定</a:t>
            </a:r>
            <a:endParaRPr lang="en-US" dirty="0"/>
          </a:p>
        </p:txBody>
      </p:sp>
      <p:cxnSp>
        <p:nvCxnSpPr>
          <p:cNvPr id="8" name="Straight Connector 7"/>
          <p:cNvCxnSpPr/>
          <p:nvPr/>
        </p:nvCxnSpPr>
        <p:spPr>
          <a:xfrm>
            <a:off x="771525" y="3398520"/>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日付プレースホルダ 9"/>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1" name="スライド番号プレースホルダ 10"/>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12" name="フッター プレースホルダ 11"/>
          <p:cNvSpPr>
            <a:spLocks noGrp="1"/>
          </p:cNvSpPr>
          <p:nvPr>
            <p:ph type="ftr" sz="quarter" idx="12"/>
          </p:nvPr>
        </p:nvSpPr>
        <p:spPr/>
        <p:txBody>
          <a:body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1120469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タイトル 8"/>
          <p:cNvSpPr>
            <a:spLocks noGrp="1"/>
          </p:cNvSpPr>
          <p:nvPr>
            <p:ph type="title"/>
          </p:nvPr>
        </p:nvSpPr>
        <p:spPr/>
        <p:txBody>
          <a:bodyPr/>
          <a:lstStyle/>
          <a:p>
            <a:r>
              <a:rPr kumimoji="1" lang="ja-JP" altLang="en-US" dirty="0"/>
              <a:t>マスタ タイトルの書式設定</a:t>
            </a:r>
          </a:p>
        </p:txBody>
      </p:sp>
      <p:sp>
        <p:nvSpPr>
          <p:cNvPr id="18" name="日付プレースホルダ 17"/>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9" name="スライド番号プレースホルダ 18"/>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20" name="フッター プレースホルダ 19"/>
          <p:cNvSpPr>
            <a:spLocks noGrp="1"/>
          </p:cNvSpPr>
          <p:nvPr>
            <p:ph type="ftr" sz="quarter" idx="12"/>
          </p:nvPr>
        </p:nvSpPr>
        <p:spPr/>
        <p:txBody>
          <a:body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4030735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602" y="2362201"/>
            <a:ext cx="8743950" cy="2200275"/>
          </a:xfrm>
        </p:spPr>
        <p:txBody>
          <a:bodyPr anchor="b">
            <a:normAutofit/>
          </a:bodyPr>
          <a:lstStyle>
            <a:lvl1pPr algn="l">
              <a:defRPr sz="4267"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602" y="4626873"/>
            <a:ext cx="8743950" cy="1500187"/>
          </a:xfrm>
        </p:spPr>
        <p:txBody>
          <a:bodyPr anchor="t">
            <a:normAutofit/>
          </a:bodyPr>
          <a:lstStyle>
            <a:lvl1pPr marL="0" indent="0">
              <a:buNone/>
              <a:defRPr sz="2133">
                <a:solidFill>
                  <a:schemeClr val="tx2"/>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977232A-7FF6-46FD-9CC4-0CBC260C7A1F}"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7" name="Straight Connector 6"/>
          <p:cNvCxnSpPr/>
          <p:nvPr/>
        </p:nvCxnSpPr>
        <p:spPr>
          <a:xfrm>
            <a:off x="822960" y="4599432"/>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3847356" y="0"/>
            <a:ext cx="6439644" cy="329184"/>
          </a:xfrm>
          <a:prstGeom prst="rect">
            <a:avLst/>
          </a:prstGeom>
        </p:spPr>
        <p:txBody>
          <a:bodyPr/>
          <a:lstStyle/>
          <a:p>
            <a:r>
              <a:rPr lang="en-US" altLang="ja-JP" dirty="0">
                <a:solidFill>
                  <a:srgbClr val="292934"/>
                </a:solidFill>
              </a:rPr>
              <a:t>Department of Medical Oncology, Nippon Medical School </a:t>
            </a:r>
            <a:r>
              <a:rPr lang="en-US" altLang="ja-JP" dirty="0" err="1">
                <a:solidFill>
                  <a:srgbClr val="292934"/>
                </a:solidFill>
              </a:rPr>
              <a:t>Musashikosugi</a:t>
            </a:r>
            <a:r>
              <a:rPr lang="en-US" altLang="ja-JP" dirty="0">
                <a:solidFill>
                  <a:srgbClr val="292934"/>
                </a:solidFill>
              </a:rPr>
              <a:t> Hospital</a:t>
            </a:r>
            <a:endParaRPr lang="ja-JP" altLang="en-US" dirty="0">
              <a:solidFill>
                <a:srgbClr val="292934"/>
              </a:solidFill>
            </a:endParaRPr>
          </a:p>
        </p:txBody>
      </p:sp>
    </p:spTree>
    <p:extLst>
      <p:ext uri="{BB962C8B-B14F-4D97-AF65-F5344CB8AC3E}">
        <p14:creationId xmlns:p14="http://schemas.microsoft.com/office/powerpoint/2010/main" val="2895041376"/>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514350" y="1673352"/>
            <a:ext cx="4543425" cy="4718304"/>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229225" y="1673352"/>
            <a:ext cx="4543425" cy="4718304"/>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AED1F13-D0DB-4331-9DD9-72DB3A2FAA1A}"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9"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244">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011459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435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778" b="0">
                <a:solidFill>
                  <a:schemeClr val="tx2"/>
                </a:solidFill>
              </a:defRPr>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ja-JP" altLang="en-US"/>
              <a:t>マスター テキストの書式設定</a:t>
            </a:r>
          </a:p>
        </p:txBody>
      </p:sp>
      <p:sp>
        <p:nvSpPr>
          <p:cNvPr id="4" name="Content Placeholder 3"/>
          <p:cNvSpPr>
            <a:spLocks noGrp="1"/>
          </p:cNvSpPr>
          <p:nvPr>
            <p:ph sz="half" idx="2"/>
          </p:nvPr>
        </p:nvSpPr>
        <p:spPr>
          <a:xfrm>
            <a:off x="514350" y="2438400"/>
            <a:ext cx="442341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34924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778" b="0" kern="1200" dirty="0" smtClean="0">
                <a:solidFill>
                  <a:schemeClr val="tx2"/>
                </a:solidFill>
                <a:latin typeface="+mn-lt"/>
                <a:ea typeface="+mn-ea"/>
                <a:cs typeface="+mn-cs"/>
              </a:defRPr>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ja-JP" altLang="en-US"/>
              <a:t>マスター テキストの書式設定</a:t>
            </a:r>
          </a:p>
        </p:txBody>
      </p:sp>
      <p:sp>
        <p:nvSpPr>
          <p:cNvPr id="6" name="Content Placeholder 5"/>
          <p:cNvSpPr>
            <a:spLocks noGrp="1"/>
          </p:cNvSpPr>
          <p:nvPr>
            <p:ph sz="quarter" idx="4"/>
          </p:nvPr>
        </p:nvSpPr>
        <p:spPr>
          <a:xfrm>
            <a:off x="5349240" y="2438400"/>
            <a:ext cx="442341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11B9C-8A9C-4A4B-BBAB-1671A28FB723}" type="datetime1">
              <a:rPr lang="ja-JP" altLang="en-US" smtClean="0"/>
              <a:pPr/>
              <a:t>2018/3/4</a:t>
            </a:fld>
            <a:endParaRPr lang="ja-JP" altLang="en-US"/>
          </a:p>
        </p:txBody>
      </p:sp>
      <p:sp>
        <p:nvSpPr>
          <p:cNvPr id="9" name="Slide Number Placeholder 8"/>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11" name="Straight Connector 10"/>
          <p:cNvCxnSpPr/>
          <p:nvPr/>
        </p:nvCxnSpPr>
        <p:spPr>
          <a:xfrm rot="5400000">
            <a:off x="2789367" y="4045774"/>
            <a:ext cx="4709160" cy="89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6"/>
          <p:cNvSpPr>
            <a:spLocks noGrp="1"/>
          </p:cNvSpPr>
          <p:nvPr userDrawn="1">
            <p:ph type="ftr" sz="quarter" idx="13"/>
          </p:nvPr>
        </p:nvSpPr>
        <p:spPr>
          <a:xfrm>
            <a:off x="3847356" y="44624"/>
            <a:ext cx="6439644" cy="329184"/>
          </a:xfrm>
          <a:prstGeom prst="rect">
            <a:avLst/>
          </a:prstGeom>
        </p:spPr>
        <p:txBody>
          <a:bodyPr/>
          <a:lstStyle>
            <a:lvl1pPr>
              <a:defRPr sz="1244">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687338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077CAC8-4C40-4A5A-88AE-D653C1942BDC}" type="datetime1">
              <a:rPr lang="ja-JP" altLang="en-US" smtClean="0"/>
              <a:pPr/>
              <a:t>2018/3/4</a:t>
            </a:fld>
            <a:endParaRPr lang="ja-JP" altLang="en-US"/>
          </a:p>
        </p:txBody>
      </p:sp>
      <p:sp>
        <p:nvSpPr>
          <p:cNvPr id="5" name="Slide Number Placeholder 4"/>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6"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244">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628571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9C322-A8E8-4DE2-92DD-DA9B23BB2ED0}" type="datetime1">
              <a:rPr lang="ja-JP" altLang="en-US" smtClean="0"/>
              <a:pPr/>
              <a:t>2018/3/4</a:t>
            </a:fld>
            <a:endParaRPr lang="ja-JP" altLang="en-US"/>
          </a:p>
        </p:txBody>
      </p:sp>
      <p:sp>
        <p:nvSpPr>
          <p:cNvPr id="4" name="Slide Number Placeholder 3"/>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5"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244">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934588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14350" y="792080"/>
            <a:ext cx="2407158" cy="1261872"/>
          </a:xfrm>
        </p:spPr>
        <p:txBody>
          <a:bodyPr anchor="b">
            <a:noAutofit/>
          </a:bodyPr>
          <a:lstStyle>
            <a:lvl1pPr algn="l">
              <a:defRPr sz="2133" b="0"/>
            </a:lvl1pPr>
          </a:lstStyle>
          <a:p>
            <a:r>
              <a:rPr lang="ja-JP" altLang="en-US"/>
              <a:t>マスター タイトルの書式設定</a:t>
            </a:r>
            <a:endParaRPr lang="en-US" dirty="0"/>
          </a:p>
        </p:txBody>
      </p:sp>
      <p:sp>
        <p:nvSpPr>
          <p:cNvPr id="3" name="Content Placeholder 2"/>
          <p:cNvSpPr>
            <a:spLocks noGrp="1"/>
          </p:cNvSpPr>
          <p:nvPr>
            <p:ph idx="1"/>
          </p:nvPr>
        </p:nvSpPr>
        <p:spPr>
          <a:xfrm>
            <a:off x="3343275" y="792080"/>
            <a:ext cx="6429375" cy="5577840"/>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14351" y="2130561"/>
            <a:ext cx="2407158" cy="4243615"/>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2DCA859-1B1D-4A52-BD26-19EBC16CECC6}"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9" name="Straight Connector 8"/>
          <p:cNvCxnSpPr/>
          <p:nvPr/>
        </p:nvCxnSpPr>
        <p:spPr>
          <a:xfrm rot="5400000">
            <a:off x="333860" y="3580109"/>
            <a:ext cx="5577840" cy="17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244">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59082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14350" y="792480"/>
            <a:ext cx="2410515" cy="1264920"/>
          </a:xfrm>
        </p:spPr>
        <p:txBody>
          <a:bodyPr anchor="b">
            <a:normAutofit/>
          </a:bodyPr>
          <a:lstStyle>
            <a:lvl1pPr algn="l">
              <a:defRPr sz="2133"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215936" y="838201"/>
            <a:ext cx="6642439"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14350" y="2133600"/>
            <a:ext cx="2407158" cy="4242816"/>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CA8C2C-E37B-4C1C-80A3-B151D07C6AF0}"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8"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244">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650489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5AC283D-5B63-40B3-85B1-AF72E32BB136}"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7"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244">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15536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2C5C6DF-E797-46E5-A3F9-9BFA55F6402F}" type="slidenum">
              <a:rPr lang="en-US" altLang="ja-JP"/>
              <a:pPr>
                <a:defRPr/>
              </a:pPr>
              <a:t>‹#›</a:t>
            </a:fld>
            <a:endParaRPr lang="en-US" altLang="ja-JP"/>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609600"/>
            <a:ext cx="2314575"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4350" y="609600"/>
            <a:ext cx="6772275"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ECA3380-6390-47E0-A33D-AA7B2E96FB8A}" type="datetime1">
              <a:rPr lang="ja-JP" altLang="en-US" smtClean="0"/>
              <a:pPr/>
              <a:t>2018/3/4</a:t>
            </a:fld>
            <a:endParaRPr lang="ja-JP" altLang="en-US"/>
          </a:p>
        </p:txBody>
      </p:sp>
      <p:sp>
        <p:nvSpPr>
          <p:cNvPr id="5" name="Footer Placeholder 4"/>
          <p:cNvSpPr>
            <a:spLocks noGrp="1"/>
          </p:cNvSpPr>
          <p:nvPr>
            <p:ph type="ftr" sz="quarter" idx="11"/>
          </p:nvPr>
        </p:nvSpPr>
        <p:spPr>
          <a:xfrm>
            <a:off x="3766347" y="5902"/>
            <a:ext cx="6389442" cy="329184"/>
          </a:xfrm>
          <a:prstGeom prst="rect">
            <a:avLst/>
          </a:prstGeom>
        </p:spPr>
        <p:txBody>
          <a:bodyPr/>
          <a:lstStyle/>
          <a:p>
            <a:r>
              <a:rPr lang="en-US" altLang="ja-JP" dirty="0">
                <a:solidFill>
                  <a:srgbClr val="FFFFFF"/>
                </a:solidFill>
              </a:rPr>
              <a:t>Department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19118336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514350" y="1600200"/>
            <a:ext cx="9258300" cy="4953000"/>
          </a:xfrm>
        </p:spPr>
        <p:txBody>
          <a:bodyPr/>
          <a:lstStyle/>
          <a:p>
            <a:pPr lvl="0"/>
            <a:endParaRPr lang="ja-JP" altLang="en-US" noProof="0"/>
          </a:p>
        </p:txBody>
      </p:sp>
    </p:spTree>
    <p:extLst>
      <p:ext uri="{BB962C8B-B14F-4D97-AF65-F5344CB8AC3E}">
        <p14:creationId xmlns:p14="http://schemas.microsoft.com/office/powerpoint/2010/main" val="2034302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514353" y="1600206"/>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219700" y="1600206"/>
            <a:ext cx="45529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1B18C30-EE09-48A3-8484-E4036BE6C9AF}"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solidFill>
                <a:srgbClr val="FFFFFF"/>
              </a:solidFill>
            </a:endParaRPr>
          </a:p>
        </p:txBody>
      </p:sp>
    </p:spTree>
    <p:extLst>
      <p:ext uri="{BB962C8B-B14F-4D97-AF65-F5344CB8AC3E}">
        <p14:creationId xmlns:p14="http://schemas.microsoft.com/office/powerpoint/2010/main" val="149766341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611630" y="359898"/>
            <a:ext cx="8332470" cy="1472184"/>
          </a:xfrm>
        </p:spPr>
        <p:txBody>
          <a:bodyPr anchor="b"/>
          <a:lstStyle>
            <a:lvl1pPr algn="l">
              <a:defRPr>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22" name="サブタイトル 21"/>
          <p:cNvSpPr>
            <a:spLocks noGrp="1"/>
          </p:cNvSpPr>
          <p:nvPr>
            <p:ph type="subTitle" idx="1"/>
          </p:nvPr>
        </p:nvSpPr>
        <p:spPr>
          <a:xfrm>
            <a:off x="1611630" y="1850064"/>
            <a:ext cx="8332470" cy="1752600"/>
          </a:xfrm>
        </p:spPr>
        <p:txBody>
          <a:bodyPr tIns="0"/>
          <a:lstStyle>
            <a:lvl1pPr marL="27432" indent="0" algn="l">
              <a:buNone/>
              <a:defRPr sz="26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マスター サブタイトルの書式設定</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20" name="フッター プレースホルダー 19"/>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10" name="スライド番号プレースホルダー 9"/>
          <p:cNvSpPr>
            <a:spLocks noGrp="1"/>
          </p:cNvSpPr>
          <p:nvPr>
            <p:ph type="sldNum" sz="quarter" idx="12"/>
          </p:nvPr>
        </p:nvSpPr>
        <p:spPr/>
        <p:txBody>
          <a:bodyPr/>
          <a:lstStyle/>
          <a:p>
            <a:pPr>
              <a:defRPr/>
            </a:pPr>
            <a:fld id="{7F219480-2983-407B-ABC9-BEF2C5874D8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円/楕円 7"/>
          <p:cNvSpPr/>
          <p:nvPr/>
        </p:nvSpPr>
        <p:spPr>
          <a:xfrm>
            <a:off x="1036612" y="1413802"/>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1301823" y="1345016"/>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1507347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solidFill>
                  <a:srgbClr val="C00000"/>
                </a:solidFi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p:txBody>
          <a:bodyPr/>
          <a:lstStyle>
            <a:lvl1pPr>
              <a:defRPr>
                <a:latin typeface="HG丸ｺﾞｼｯｸM-PRO" panose="020F0600000000000000" pitchFamily="50" charset="-128"/>
                <a:ea typeface="HG丸ｺﾞｼｯｸM-PRO" panose="020F0600000000000000" pitchFamily="50" charset="-128"/>
              </a:defRPr>
            </a:lvl1pPr>
            <a:lvl2pPr>
              <a:defRPr>
                <a:latin typeface="HG丸ｺﾞｼｯｸM-PRO" panose="020F0600000000000000" pitchFamily="50" charset="-128"/>
                <a:ea typeface="HG丸ｺﾞｼｯｸM-PRO" panose="020F0600000000000000" pitchFamily="50" charset="-128"/>
              </a:defRPr>
            </a:lvl2pPr>
            <a:lvl3pPr>
              <a:defRPr>
                <a:latin typeface="HG丸ｺﾞｼｯｸM-PRO" panose="020F0600000000000000" pitchFamily="50" charset="-128"/>
                <a:ea typeface="HG丸ｺﾞｼｯｸM-PRO" panose="020F0600000000000000" pitchFamily="50" charset="-128"/>
              </a:defRPr>
            </a:lvl3pPr>
            <a:lvl4pPr>
              <a:defRPr>
                <a:latin typeface="HG丸ｺﾞｼｯｸM-PRO" panose="020F0600000000000000" pitchFamily="50" charset="-128"/>
                <a:ea typeface="HG丸ｺﾞｼｯｸM-PRO" panose="020F0600000000000000" pitchFamily="50" charset="-128"/>
              </a:defRPr>
            </a:lvl4pPr>
            <a:lvl5pPr>
              <a:defRPr>
                <a:latin typeface="HG丸ｺﾞｼｯｸM-PRO" panose="020F0600000000000000" pitchFamily="50" charset="-128"/>
                <a:ea typeface="HG丸ｺﾞｼｯｸM-PRO" panose="020F0600000000000000" pitchFamily="50" charset="-128"/>
              </a:defRPr>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B65DA4F5-9BB7-4E1F-803B-53840644D4BD}"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816942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正方形/長方形 6"/>
          <p:cNvSpPr/>
          <p:nvPr/>
        </p:nvSpPr>
        <p:spPr>
          <a:xfrm>
            <a:off x="2568251" y="-54"/>
            <a:ext cx="771525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2" name="タイトル 1"/>
          <p:cNvSpPr>
            <a:spLocks noGrp="1"/>
          </p:cNvSpPr>
          <p:nvPr>
            <p:ph type="title"/>
          </p:nvPr>
        </p:nvSpPr>
        <p:spPr>
          <a:xfrm>
            <a:off x="2900691" y="2600325"/>
            <a:ext cx="7200900" cy="2286000"/>
          </a:xfrm>
        </p:spPr>
        <p:txBody>
          <a:bodyPr anchor="t"/>
          <a:lstStyle>
            <a:lvl1pPr algn="l">
              <a:lnSpc>
                <a:spcPts val="4500"/>
              </a:lnSpc>
              <a:buNone/>
              <a:defRPr sz="4000" b="1" cap="a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2900691" y="1066800"/>
            <a:ext cx="7200900" cy="1509712"/>
          </a:xfrm>
        </p:spPr>
        <p:txBody>
          <a:bodyPr anchor="b"/>
          <a:lstStyle>
            <a:lvl1pPr marL="18288" indent="0">
              <a:lnSpc>
                <a:spcPts val="2300"/>
              </a:lnSpc>
              <a:spcBef>
                <a:spcPts val="0"/>
              </a:spcBef>
              <a:buNone/>
              <a:defRPr sz="20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5259C2F4-368D-49D7-B8E0-941B786C3ED4}"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0" name="正方形/長方形 9"/>
          <p:cNvSpPr/>
          <p:nvPr/>
        </p:nvSpPr>
        <p:spPr bwMode="invGray">
          <a:xfrm>
            <a:off x="2571750" y="0"/>
            <a:ext cx="85725"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8" name="円/楕円 7"/>
          <p:cNvSpPr/>
          <p:nvPr/>
        </p:nvSpPr>
        <p:spPr>
          <a:xfrm>
            <a:off x="2443861" y="2814656"/>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
        <p:nvSpPr>
          <p:cNvPr id="9" name="円/楕円 8"/>
          <p:cNvSpPr/>
          <p:nvPr/>
        </p:nvSpPr>
        <p:spPr>
          <a:xfrm>
            <a:off x="2709072" y="2745870"/>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902078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sz="half" idx="1"/>
          </p:nvPr>
        </p:nvSpPr>
        <p:spPr>
          <a:xfrm>
            <a:off x="161505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593559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6FD92230-9B28-4911-B2E2-7C357CD19DEC}"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120104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5160336"/>
            <a:ext cx="9258300" cy="1143000"/>
          </a:xfrm>
        </p:spPr>
        <p:txBody>
          <a:bodyPr anchor="ctr"/>
          <a:lstStyle>
            <a:lvl1pPr algn="ctr">
              <a:defRPr sz="4500" b="1" cap="none"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51435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524637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5" name="コンテンツ プレースホルダー 4"/>
          <p:cNvSpPr>
            <a:spLocks noGrp="1"/>
          </p:cNvSpPr>
          <p:nvPr>
            <p:ph sz="quarter" idx="2"/>
          </p:nvPr>
        </p:nvSpPr>
        <p:spPr>
          <a:xfrm>
            <a:off x="51435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ー 5"/>
          <p:cNvSpPr>
            <a:spLocks noGrp="1"/>
          </p:cNvSpPr>
          <p:nvPr>
            <p:ph sz="quarter" idx="4"/>
          </p:nvPr>
        </p:nvSpPr>
        <p:spPr>
          <a:xfrm>
            <a:off x="524637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8" name="フッター プレースホルダー 7"/>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9" name="スライド番号プレースホルダー 8"/>
          <p:cNvSpPr>
            <a:spLocks noGrp="1"/>
          </p:cNvSpPr>
          <p:nvPr>
            <p:ph type="sldNum" sz="quarter" idx="12"/>
          </p:nvPr>
        </p:nvSpPr>
        <p:spPr/>
        <p:txBody>
          <a:bodyPr/>
          <a:lstStyle/>
          <a:p>
            <a:pPr>
              <a:defRPr/>
            </a:pPr>
            <a:fld id="{249A62C7-350A-435B-9DC6-3823FBFE6E2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327642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nchor="ctr"/>
          <a:lstStyle>
            <a:lvl1pPr>
              <a:defRPr b="1">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4" name="フッター プレースホルダー 3"/>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5" name="スライド番号プレースホルダー 4"/>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5496124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正方形/長方形 4"/>
          <p:cNvSpPr/>
          <p:nvPr/>
        </p:nvSpPr>
        <p:spPr>
          <a:xfrm>
            <a:off x="1141857" y="0"/>
            <a:ext cx="9145143"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日付プレースホルダー 1"/>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3" name="フッター プレースホルダー 2"/>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4" name="スライド番号プレースホルダー 3"/>
          <p:cNvSpPr>
            <a:spLocks noGrp="1"/>
          </p:cNvSpPr>
          <p:nvPr>
            <p:ph type="sldNum" sz="quarter" idx="12"/>
          </p:nvPr>
        </p:nvSpPr>
        <p:spPr/>
        <p:txBody>
          <a:bodyPr/>
          <a:lstStyle/>
          <a:p>
            <a:pPr>
              <a:defRPr/>
            </a:pPr>
            <a:fld id="{CA69104B-2F25-4A4C-BBB1-CBD4379CC681}"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6" name="正方形/長方形 5"/>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417325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47F852D-C8C8-4AFF-8A91-4FAD861F23D4}" type="slidenum">
              <a:rPr lang="en-US" altLang="ja-JP"/>
              <a:pPr>
                <a:defRPr/>
              </a:pPr>
              <a:t>‹#›</a:t>
            </a:fld>
            <a:endParaRPr lang="en-US" altLang="ja-JP"/>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16778"/>
            <a:ext cx="4286250" cy="1162050"/>
          </a:xfrm>
          <a:ln>
            <a:noFill/>
          </a:ln>
        </p:spPr>
        <p:txBody>
          <a:bodyPr anchor="b"/>
          <a:lstStyle>
            <a:lvl1pPr algn="l">
              <a:lnSpc>
                <a:spcPts val="2000"/>
              </a:lnSpc>
              <a:buNone/>
              <a:defRPr sz="2200" b="1" cap="all"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514350" y="1406964"/>
            <a:ext cx="428625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1"/>
          </p:nvPr>
        </p:nvSpPr>
        <p:spPr>
          <a:xfrm>
            <a:off x="514350" y="2133601"/>
            <a:ext cx="9172575"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9706145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622758" y="1066800"/>
            <a:ext cx="3086100" cy="1981200"/>
          </a:xfrm>
        </p:spPr>
        <p:txBody>
          <a:bodyPr anchor="b">
            <a:noAutofit/>
          </a:bodyPr>
          <a:lstStyle>
            <a:lvl1pPr algn="l">
              <a:buNone/>
              <a:defRPr sz="2100" b="1">
                <a:effectLst/>
              </a:defRPr>
            </a:lvl1pPr>
            <a:extLst/>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DF1C3CB0-AA5C-43BE-B844-8D3B7F9B12E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正方形/長方形 7"/>
          <p:cNvSpPr/>
          <p:nvPr/>
        </p:nvSpPr>
        <p:spPr>
          <a:xfrm>
            <a:off x="857250" y="1066800"/>
            <a:ext cx="51435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kumimoji="0" lang="en-US" sz="3200">
              <a:solidFill>
                <a:prstClr val="black"/>
              </a:solidFill>
              <a:latin typeface="Gill Sans MT"/>
            </a:endParaRPr>
          </a:p>
        </p:txBody>
      </p:sp>
      <p:sp>
        <p:nvSpPr>
          <p:cNvPr id="3" name="図プレースホルダー 2"/>
          <p:cNvSpPr>
            <a:spLocks noGrp="1"/>
          </p:cNvSpPr>
          <p:nvPr>
            <p:ph type="pic" idx="1"/>
          </p:nvPr>
        </p:nvSpPr>
        <p:spPr>
          <a:xfrm>
            <a:off x="942975" y="1143004"/>
            <a:ext cx="497205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ja-JP" altLang="en-US"/>
              <a:t>アイコンをクリックして図を追加</a:t>
            </a:r>
            <a:endParaRPr kumimoji="0" lang="en-US" dirty="0"/>
          </a:p>
        </p:txBody>
      </p:sp>
      <p:sp>
        <p:nvSpPr>
          <p:cNvPr id="9" name="フローチャート: 処理 8"/>
          <p:cNvSpPr/>
          <p:nvPr/>
        </p:nvSpPr>
        <p:spPr>
          <a:xfrm rot="19468671">
            <a:off x="446316" y="954341"/>
            <a:ext cx="771525"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フローチャート: 処理 9"/>
          <p:cNvSpPr/>
          <p:nvPr/>
        </p:nvSpPr>
        <p:spPr>
          <a:xfrm rot="2103354" flipH="1">
            <a:off x="5629125" y="936786"/>
            <a:ext cx="730377"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4" name="テキスト プレースホルダー 3"/>
          <p:cNvSpPr>
            <a:spLocks noGrp="1"/>
          </p:cNvSpPr>
          <p:nvPr>
            <p:ph type="body" sz="half" idx="2"/>
          </p:nvPr>
        </p:nvSpPr>
        <p:spPr>
          <a:xfrm>
            <a:off x="942975" y="4800600"/>
            <a:ext cx="497205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ja-JP" altLang="en-US"/>
              <a:t>マスター テキストの書式設定</a:t>
            </a:r>
          </a:p>
        </p:txBody>
      </p:sp>
    </p:spTree>
    <p:extLst>
      <p:ext uri="{BB962C8B-B14F-4D97-AF65-F5344CB8AC3E}">
        <p14:creationId xmlns:p14="http://schemas.microsoft.com/office/powerpoint/2010/main" val="1855123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6236350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15250" y="274640"/>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1285875" y="274641"/>
            <a:ext cx="6257925"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2028292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1335881" y="1600200"/>
            <a:ext cx="7858125" cy="4060825"/>
          </a:xfrm>
        </p:spPr>
        <p:txBody>
          <a:bodyPr/>
          <a:lstStyle/>
          <a:p>
            <a:endParaRPr lang="ja-JP" altLang="en-US"/>
          </a:p>
        </p:txBody>
      </p:sp>
      <p:sp>
        <p:nvSpPr>
          <p:cNvPr id="4" name="日付プレースホルダ 3"/>
          <p:cNvSpPr>
            <a:spLocks noGrp="1"/>
          </p:cNvSpPr>
          <p:nvPr>
            <p:ph type="dt" sz="half" idx="10"/>
          </p:nvPr>
        </p:nvSpPr>
        <p:spPr>
          <a:xfrm>
            <a:off x="514350" y="6245225"/>
            <a:ext cx="2400300" cy="476250"/>
          </a:xfrm>
        </p:spPr>
        <p:txBody>
          <a:bodyPr/>
          <a:lstStyle>
            <a:lvl1pPr>
              <a:defRPr/>
            </a:lvl1pPr>
          </a:lstStyle>
          <a:p>
            <a:endParaRPr lang="en-US" altLang="ja-JP">
              <a:solidFill>
                <a:srgbClr val="E7DEC9">
                  <a:shade val="50000"/>
                  <a:satMod val="200000"/>
                </a:srgbClr>
              </a:solidFill>
            </a:endParaRPr>
          </a:p>
        </p:txBody>
      </p:sp>
      <p:sp>
        <p:nvSpPr>
          <p:cNvPr id="5" name="フッター プレースホルダ 4"/>
          <p:cNvSpPr>
            <a:spLocks noGrp="1"/>
          </p:cNvSpPr>
          <p:nvPr>
            <p:ph type="ftr" sz="quarter" idx="11"/>
          </p:nvPr>
        </p:nvSpPr>
        <p:spPr>
          <a:xfrm>
            <a:off x="3514725" y="6245225"/>
            <a:ext cx="3257550" cy="476250"/>
          </a:xfrm>
        </p:spPr>
        <p:txBody>
          <a:bodyPr/>
          <a:lstStyle>
            <a:lvl1pPr>
              <a:defRPr/>
            </a:lvl1pPr>
          </a:lstStyle>
          <a:p>
            <a:endParaRPr lang="en-US" altLang="ja-JP">
              <a:solidFill>
                <a:srgbClr val="E7DEC9">
                  <a:shade val="50000"/>
                  <a:satMod val="200000"/>
                </a:srgbClr>
              </a:solidFill>
            </a:endParaRPr>
          </a:p>
        </p:txBody>
      </p:sp>
      <p:sp>
        <p:nvSpPr>
          <p:cNvPr id="6" name="スライド番号プレースホルダ 5"/>
          <p:cNvSpPr>
            <a:spLocks noGrp="1"/>
          </p:cNvSpPr>
          <p:nvPr>
            <p:ph type="sldNum" sz="quarter" idx="12"/>
          </p:nvPr>
        </p:nvSpPr>
        <p:spPr>
          <a:xfrm>
            <a:off x="7372350" y="6245225"/>
            <a:ext cx="2400300" cy="476250"/>
          </a:xfrm>
        </p:spPr>
        <p:txBody>
          <a:bodyPr/>
          <a:lstStyle>
            <a:lvl1pPr>
              <a:defRPr/>
            </a:lvl1pPr>
          </a:lstStyle>
          <a:p>
            <a:fld id="{BED3C9BE-696F-4891-99F3-1982F1C12946}" type="slidenum">
              <a:rPr lang="en-US" altLang="ja-JP">
                <a:solidFill>
                  <a:srgbClr val="E7DEC9">
                    <a:shade val="50000"/>
                    <a:satMod val="200000"/>
                  </a:srgbClr>
                </a:solidFill>
              </a: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360120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611630" y="359898"/>
            <a:ext cx="8332470" cy="1472184"/>
          </a:xfrm>
        </p:spPr>
        <p:txBody>
          <a:bodyPr anchor="b"/>
          <a:lstStyle>
            <a:lvl1pPr algn="l">
              <a:defRPr>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22" name="サブタイトル 21"/>
          <p:cNvSpPr>
            <a:spLocks noGrp="1"/>
          </p:cNvSpPr>
          <p:nvPr>
            <p:ph type="subTitle" idx="1"/>
          </p:nvPr>
        </p:nvSpPr>
        <p:spPr>
          <a:xfrm>
            <a:off x="1611630" y="1850064"/>
            <a:ext cx="8332470" cy="1752600"/>
          </a:xfrm>
        </p:spPr>
        <p:txBody>
          <a:bodyPr tIns="0"/>
          <a:lstStyle>
            <a:lvl1pPr marL="27432" indent="0" algn="l">
              <a:buNone/>
              <a:defRPr sz="26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マスター サブタイトルの書式設定</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20" name="フッター プレースホルダー 19"/>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10" name="スライド番号プレースホルダー 9"/>
          <p:cNvSpPr>
            <a:spLocks noGrp="1"/>
          </p:cNvSpPr>
          <p:nvPr>
            <p:ph type="sldNum" sz="quarter" idx="12"/>
          </p:nvPr>
        </p:nvSpPr>
        <p:spPr/>
        <p:txBody>
          <a:bodyPr/>
          <a:lstStyle/>
          <a:p>
            <a:pPr>
              <a:defRPr/>
            </a:pPr>
            <a:fld id="{7F219480-2983-407B-ABC9-BEF2C5874D8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円/楕円 7"/>
          <p:cNvSpPr/>
          <p:nvPr/>
        </p:nvSpPr>
        <p:spPr>
          <a:xfrm>
            <a:off x="1036612" y="1413802"/>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1301823" y="1345016"/>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1884639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solidFill>
                  <a:srgbClr val="C00000"/>
                </a:solidFi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p:txBody>
          <a:bodyPr/>
          <a:lstStyle>
            <a:lvl1pPr marL="541338" indent="-541338">
              <a:buClr>
                <a:schemeClr val="accent5">
                  <a:lumMod val="60000"/>
                  <a:lumOff val="40000"/>
                </a:schemeClr>
              </a:buClr>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1pPr>
            <a:lvl2pPr marL="639763" indent="-368300">
              <a:buClr>
                <a:schemeClr val="accent5">
                  <a:lumMod val="60000"/>
                  <a:lumOff val="40000"/>
                </a:schemeClr>
              </a:buClr>
              <a:buSzPct val="80000"/>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2pPr>
            <a:lvl3pPr marL="886968" indent="-228600">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3pPr>
            <a:lvl4pPr marL="1097280" indent="-173736">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4pPr>
            <a:lvl5pPr marL="1298448" indent="-182880">
              <a:buFont typeface="Wingdings" panose="05000000000000000000" pitchFamily="2" charset="2"/>
              <a:buChar char="n"/>
              <a:defRPr>
                <a:latin typeface="HG丸ｺﾞｼｯｸM-PRO" panose="020F0600000000000000" pitchFamily="50" charset="-128"/>
                <a:ea typeface="HG丸ｺﾞｼｯｸM-PRO" panose="020F0600000000000000" pitchFamily="50" charset="-128"/>
              </a:defRPr>
            </a:lvl5pPr>
            <a:extLst/>
          </a:lstStyle>
          <a:p>
            <a:pPr lvl="0" eaLnBrk="1" latinLnBrk="0" hangingPunct="1"/>
            <a:r>
              <a:rPr lang="ja-JP" altLang="en-US" dirty="0"/>
              <a:t>マスター テキストの書式設定</a:t>
            </a:r>
          </a:p>
          <a:p>
            <a:pPr lvl="1" eaLnBrk="1" latinLnBrk="0" hangingPunct="1"/>
            <a:r>
              <a:rPr lang="ja-JP" altLang="en-US" dirty="0"/>
              <a:t>第 </a:t>
            </a:r>
            <a:r>
              <a:rPr lang="en-US" altLang="ja-JP" dirty="0"/>
              <a:t>2 </a:t>
            </a:r>
            <a:r>
              <a:rPr lang="ja-JP" altLang="en-US" dirty="0"/>
              <a:t>レベル</a:t>
            </a:r>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B65DA4F5-9BB7-4E1F-803B-53840644D4BD}"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419476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正方形/長方形 6"/>
          <p:cNvSpPr/>
          <p:nvPr/>
        </p:nvSpPr>
        <p:spPr>
          <a:xfrm>
            <a:off x="2568251" y="-54"/>
            <a:ext cx="771525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2" name="タイトル 1"/>
          <p:cNvSpPr>
            <a:spLocks noGrp="1"/>
          </p:cNvSpPr>
          <p:nvPr>
            <p:ph type="title"/>
          </p:nvPr>
        </p:nvSpPr>
        <p:spPr>
          <a:xfrm>
            <a:off x="2900691" y="2600325"/>
            <a:ext cx="7200900" cy="2286000"/>
          </a:xfrm>
        </p:spPr>
        <p:txBody>
          <a:bodyPr anchor="t"/>
          <a:lstStyle>
            <a:lvl1pPr algn="l">
              <a:lnSpc>
                <a:spcPts val="4500"/>
              </a:lnSpc>
              <a:buNone/>
              <a:defRPr sz="4000" b="1" cap="all">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2900691" y="1066800"/>
            <a:ext cx="7200900" cy="1509712"/>
          </a:xfrm>
        </p:spPr>
        <p:txBody>
          <a:bodyPr anchor="b"/>
          <a:lstStyle>
            <a:lvl1pPr marL="18288" indent="0">
              <a:lnSpc>
                <a:spcPts val="2300"/>
              </a:lnSpc>
              <a:spcBef>
                <a:spcPts val="0"/>
              </a:spcBef>
              <a:buNone/>
              <a:defRPr sz="2000">
                <a:solidFill>
                  <a:schemeClr val="tx2">
                    <a:shade val="30000"/>
                    <a:satMod val="150000"/>
                  </a:schemeClr>
                </a:solidFill>
                <a:latin typeface="HG丸ｺﾞｼｯｸM-PRO" panose="020F0600000000000000" pitchFamily="50" charset="-128"/>
                <a:ea typeface="HG丸ｺﾞｼｯｸM-PRO" panose="020F0600000000000000" pitchFamily="50" charset="-128"/>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lvl1pPr>
              <a:defRPr>
                <a:latin typeface="HG丸ｺﾞｼｯｸM-PRO" panose="020F0600000000000000" pitchFamily="50" charset="-128"/>
                <a:ea typeface="HG丸ｺﾞｼｯｸM-PRO" panose="020F0600000000000000" pitchFamily="50" charset="-128"/>
              </a:defRPr>
            </a:lvl1pPr>
            <a:extLst/>
          </a:lstStyle>
          <a:p>
            <a:pPr>
              <a:defRPr/>
            </a:pPr>
            <a:fld id="{5259C2F4-368D-49D7-B8E0-941B786C3ED4}"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0" name="正方形/長方形 9"/>
          <p:cNvSpPr/>
          <p:nvPr/>
        </p:nvSpPr>
        <p:spPr bwMode="invGray">
          <a:xfrm>
            <a:off x="2571750" y="0"/>
            <a:ext cx="85725"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8" name="円/楕円 7"/>
          <p:cNvSpPr/>
          <p:nvPr/>
        </p:nvSpPr>
        <p:spPr>
          <a:xfrm>
            <a:off x="2443861" y="2814656"/>
            <a:ext cx="236601"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
        <p:nvSpPr>
          <p:cNvPr id="9" name="円/楕円 8"/>
          <p:cNvSpPr/>
          <p:nvPr/>
        </p:nvSpPr>
        <p:spPr>
          <a:xfrm>
            <a:off x="2709072" y="2745870"/>
            <a:ext cx="72009"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267240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sz="half" idx="1"/>
          </p:nvPr>
        </p:nvSpPr>
        <p:spPr>
          <a:xfrm>
            <a:off x="161505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5935599" y="1524000"/>
            <a:ext cx="4114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6FD92230-9B28-4911-B2E2-7C357CD19DEC}"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352827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5160336"/>
            <a:ext cx="9258300" cy="1143000"/>
          </a:xfrm>
        </p:spPr>
        <p:txBody>
          <a:bodyPr anchor="ctr"/>
          <a:lstStyle>
            <a:lvl1pPr algn="ctr">
              <a:defRPr sz="4500" b="1" cap="none"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51435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5246370" y="328278"/>
            <a:ext cx="45262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5" name="コンテンツ プレースホルダー 4"/>
          <p:cNvSpPr>
            <a:spLocks noGrp="1"/>
          </p:cNvSpPr>
          <p:nvPr>
            <p:ph sz="quarter" idx="2"/>
          </p:nvPr>
        </p:nvSpPr>
        <p:spPr>
          <a:xfrm>
            <a:off x="51435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ー 5"/>
          <p:cNvSpPr>
            <a:spLocks noGrp="1"/>
          </p:cNvSpPr>
          <p:nvPr>
            <p:ph sz="quarter" idx="4"/>
          </p:nvPr>
        </p:nvSpPr>
        <p:spPr>
          <a:xfrm>
            <a:off x="5246370" y="969336"/>
            <a:ext cx="45262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8" name="フッター プレースホルダー 7"/>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9" name="スライド番号プレースホルダー 8"/>
          <p:cNvSpPr>
            <a:spLocks noGrp="1"/>
          </p:cNvSpPr>
          <p:nvPr>
            <p:ph type="sldNum" sz="quarter" idx="12"/>
          </p:nvPr>
        </p:nvSpPr>
        <p:spPr/>
        <p:txBody>
          <a:bodyPr/>
          <a:lstStyle/>
          <a:p>
            <a:pPr>
              <a:defRPr/>
            </a:pPr>
            <a:fld id="{249A62C7-350A-435B-9DC6-3823FBFE6E2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19221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1" y="273050"/>
            <a:ext cx="3384352"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A079DB3-3AB5-467E-9AA7-7AD3CFE4C247}" type="slidenum">
              <a:rPr lang="en-US" altLang="ja-JP"/>
              <a:pPr>
                <a:defRPr/>
              </a:pPr>
              <a:t>‹#›</a:t>
            </a:fld>
            <a:endParaRPr lang="en-US" altLang="ja-JP"/>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1143000"/>
          </a:xfrm>
        </p:spPr>
        <p:txBody>
          <a:bodyPr anchor="ctr"/>
          <a:lstStyle>
            <a:lvl1pPr>
              <a:defRPr b="1">
                <a:latin typeface="HG丸ｺﾞｼｯｸM-PRO" panose="020F0600000000000000" pitchFamily="50" charset="-128"/>
                <a:ea typeface="HG丸ｺﾞｼｯｸM-PRO" panose="020F0600000000000000" pitchFamily="50" charset="-128"/>
              </a:defRPr>
            </a:lvl1pPr>
            <a:extLst/>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4" name="フッター プレースホルダー 3"/>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5" name="スライド番号プレースホルダー 4"/>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31820899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正方形/長方形 4"/>
          <p:cNvSpPr/>
          <p:nvPr/>
        </p:nvSpPr>
        <p:spPr>
          <a:xfrm>
            <a:off x="1141857" y="0"/>
            <a:ext cx="9145143"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日付プレースホルダー 1"/>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3" name="フッター プレースホルダー 2"/>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4" name="スライド番号プレースホルダー 3"/>
          <p:cNvSpPr>
            <a:spLocks noGrp="1"/>
          </p:cNvSpPr>
          <p:nvPr>
            <p:ph type="sldNum" sz="quarter" idx="12"/>
          </p:nvPr>
        </p:nvSpPr>
        <p:spPr/>
        <p:txBody>
          <a:bodyPr/>
          <a:lstStyle/>
          <a:p>
            <a:pPr>
              <a:defRPr/>
            </a:pPr>
            <a:fld id="{CA69104B-2F25-4A4C-BBB1-CBD4379CC681}"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6" name="正方形/長方形 5"/>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1579687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16778"/>
            <a:ext cx="4286250" cy="1162050"/>
          </a:xfrm>
          <a:ln>
            <a:noFill/>
          </a:ln>
        </p:spPr>
        <p:txBody>
          <a:bodyPr anchor="b"/>
          <a:lstStyle>
            <a:lvl1pPr algn="l">
              <a:lnSpc>
                <a:spcPts val="2000"/>
              </a:lnSpc>
              <a:buNone/>
              <a:defRPr sz="2200" b="1" cap="all" baseline="0"/>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514350" y="1406964"/>
            <a:ext cx="428625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1"/>
          </p:nvPr>
        </p:nvSpPr>
        <p:spPr>
          <a:xfrm>
            <a:off x="514350" y="2133601"/>
            <a:ext cx="9172575"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853205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622758" y="1066800"/>
            <a:ext cx="3086100" cy="1981200"/>
          </a:xfrm>
        </p:spPr>
        <p:txBody>
          <a:bodyPr anchor="b">
            <a:noAutofit/>
          </a:bodyPr>
          <a:lstStyle>
            <a:lvl1pPr algn="l">
              <a:buNone/>
              <a:defRPr sz="2100" b="1">
                <a:effectLst/>
              </a:defRPr>
            </a:lvl1pPr>
            <a:extLst/>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7" name="スライド番号プレースホルダー 6"/>
          <p:cNvSpPr>
            <a:spLocks noGrp="1"/>
          </p:cNvSpPr>
          <p:nvPr>
            <p:ph type="sldNum" sz="quarter" idx="12"/>
          </p:nvPr>
        </p:nvSpPr>
        <p:spPr/>
        <p:txBody>
          <a:bodyPr/>
          <a:lstStyle/>
          <a:p>
            <a:pPr>
              <a:defRPr/>
            </a:pPr>
            <a:fld id="{DF1C3CB0-AA5C-43BE-B844-8D3B7F9B12EA}"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8" name="正方形/長方形 7"/>
          <p:cNvSpPr/>
          <p:nvPr/>
        </p:nvSpPr>
        <p:spPr>
          <a:xfrm>
            <a:off x="857250" y="1066800"/>
            <a:ext cx="51435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kumimoji="0" lang="en-US" sz="3200">
              <a:solidFill>
                <a:prstClr val="black"/>
              </a:solidFill>
              <a:latin typeface="Gill Sans MT"/>
            </a:endParaRPr>
          </a:p>
        </p:txBody>
      </p:sp>
      <p:sp>
        <p:nvSpPr>
          <p:cNvPr id="3" name="図プレースホルダー 2"/>
          <p:cNvSpPr>
            <a:spLocks noGrp="1"/>
          </p:cNvSpPr>
          <p:nvPr>
            <p:ph type="pic" idx="1"/>
          </p:nvPr>
        </p:nvSpPr>
        <p:spPr>
          <a:xfrm>
            <a:off x="942975" y="1143004"/>
            <a:ext cx="497205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ja-JP" altLang="en-US"/>
              <a:t>アイコンをクリックして図を追加</a:t>
            </a:r>
            <a:endParaRPr kumimoji="0" lang="en-US" dirty="0"/>
          </a:p>
        </p:txBody>
      </p:sp>
      <p:sp>
        <p:nvSpPr>
          <p:cNvPr id="9" name="フローチャート: 処理 8"/>
          <p:cNvSpPr/>
          <p:nvPr/>
        </p:nvSpPr>
        <p:spPr>
          <a:xfrm rot="19468671">
            <a:off x="446316" y="954341"/>
            <a:ext cx="771525"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フローチャート: 処理 9"/>
          <p:cNvSpPr/>
          <p:nvPr/>
        </p:nvSpPr>
        <p:spPr>
          <a:xfrm rot="2103354" flipH="1">
            <a:off x="5629125" y="936786"/>
            <a:ext cx="730377"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4" name="テキスト プレースホルダー 3"/>
          <p:cNvSpPr>
            <a:spLocks noGrp="1"/>
          </p:cNvSpPr>
          <p:nvPr>
            <p:ph type="body" sz="half" idx="2"/>
          </p:nvPr>
        </p:nvSpPr>
        <p:spPr>
          <a:xfrm>
            <a:off x="942975" y="4800600"/>
            <a:ext cx="497205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ja-JP" altLang="en-US"/>
              <a:t>マスター テキストの書式設定</a:t>
            </a:r>
          </a:p>
        </p:txBody>
      </p:sp>
    </p:spTree>
    <p:extLst>
      <p:ext uri="{BB962C8B-B14F-4D97-AF65-F5344CB8AC3E}">
        <p14:creationId xmlns:p14="http://schemas.microsoft.com/office/powerpoint/2010/main" val="21925208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584209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15250" y="274640"/>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1285875" y="274641"/>
            <a:ext cx="6257925"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a:defRPr/>
            </a:pPr>
            <a:endParaRPr lang="en-US" altLang="ja-JP">
              <a:solidFill>
                <a:srgbClr val="E7DEC9">
                  <a:shade val="50000"/>
                  <a:satMod val="200000"/>
                </a:srgb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E7DEC9">
                  <a:shade val="50000"/>
                  <a:satMod val="200000"/>
                </a:srgbClr>
              </a:solidFill>
            </a:endParaRPr>
          </a:p>
        </p:txBody>
      </p:sp>
      <p:sp>
        <p:nvSpPr>
          <p:cNvPr id="6" name="スライド番号プレースホルダー 5"/>
          <p:cNvSpPr>
            <a:spLocks noGrp="1"/>
          </p:cNvSpPr>
          <p:nvPr>
            <p:ph type="sldNum" sz="quarter" idx="12"/>
          </p:nvPr>
        </p:nvSpPr>
        <p:spPr/>
        <p:txBody>
          <a:bodyPr/>
          <a:lstStyle/>
          <a:p>
            <a:pPr>
              <a:defRPr/>
            </a:pPr>
            <a:fld id="{4621791F-8F4A-4829-8C5C-8603C5E8CFC8}"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5145818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1335881" y="1600200"/>
            <a:ext cx="7858125" cy="4060825"/>
          </a:xfrm>
        </p:spPr>
        <p:txBody>
          <a:bodyPr/>
          <a:lstStyle/>
          <a:p>
            <a:endParaRPr lang="ja-JP" altLang="en-US"/>
          </a:p>
        </p:txBody>
      </p:sp>
      <p:sp>
        <p:nvSpPr>
          <p:cNvPr id="4" name="日付プレースホルダ 3"/>
          <p:cNvSpPr>
            <a:spLocks noGrp="1"/>
          </p:cNvSpPr>
          <p:nvPr>
            <p:ph type="dt" sz="half" idx="10"/>
          </p:nvPr>
        </p:nvSpPr>
        <p:spPr>
          <a:xfrm>
            <a:off x="514350" y="6245225"/>
            <a:ext cx="2400300" cy="476250"/>
          </a:xfrm>
        </p:spPr>
        <p:txBody>
          <a:bodyPr/>
          <a:lstStyle>
            <a:lvl1pPr>
              <a:defRPr/>
            </a:lvl1pPr>
          </a:lstStyle>
          <a:p>
            <a:endParaRPr lang="en-US" altLang="ja-JP">
              <a:solidFill>
                <a:srgbClr val="E7DEC9">
                  <a:shade val="50000"/>
                  <a:satMod val="200000"/>
                </a:srgbClr>
              </a:solidFill>
            </a:endParaRPr>
          </a:p>
        </p:txBody>
      </p:sp>
      <p:sp>
        <p:nvSpPr>
          <p:cNvPr id="5" name="フッター プレースホルダ 4"/>
          <p:cNvSpPr>
            <a:spLocks noGrp="1"/>
          </p:cNvSpPr>
          <p:nvPr>
            <p:ph type="ftr" sz="quarter" idx="11"/>
          </p:nvPr>
        </p:nvSpPr>
        <p:spPr>
          <a:xfrm>
            <a:off x="3514725" y="6245225"/>
            <a:ext cx="3257550" cy="476250"/>
          </a:xfrm>
        </p:spPr>
        <p:txBody>
          <a:bodyPr/>
          <a:lstStyle>
            <a:lvl1pPr>
              <a:defRPr/>
            </a:lvl1pPr>
          </a:lstStyle>
          <a:p>
            <a:endParaRPr lang="en-US" altLang="ja-JP">
              <a:solidFill>
                <a:srgbClr val="E7DEC9">
                  <a:shade val="50000"/>
                  <a:satMod val="200000"/>
                </a:srgbClr>
              </a:solidFill>
            </a:endParaRPr>
          </a:p>
        </p:txBody>
      </p:sp>
      <p:sp>
        <p:nvSpPr>
          <p:cNvPr id="6" name="スライド番号プレースホルダ 5"/>
          <p:cNvSpPr>
            <a:spLocks noGrp="1"/>
          </p:cNvSpPr>
          <p:nvPr>
            <p:ph type="sldNum" sz="quarter" idx="12"/>
          </p:nvPr>
        </p:nvSpPr>
        <p:spPr>
          <a:xfrm>
            <a:off x="7372350" y="6245225"/>
            <a:ext cx="2400300" cy="476250"/>
          </a:xfrm>
        </p:spPr>
        <p:txBody>
          <a:bodyPr/>
          <a:lstStyle>
            <a:lvl1pPr>
              <a:defRPr/>
            </a:lvl1pPr>
          </a:lstStyle>
          <a:p>
            <a:fld id="{BED3C9BE-696F-4891-99F3-1982F1C12946}" type="slidenum">
              <a:rPr lang="en-US" altLang="ja-JP">
                <a:solidFill>
                  <a:srgbClr val="E7DEC9">
                    <a:shade val="50000"/>
                    <a:satMod val="200000"/>
                  </a:srgbClr>
                </a:solidFill>
              </a:rPr>
              <a:pPr/>
              <a:t>‹#›</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265261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71605"/>
            <a:ext cx="8829675" cy="1927225"/>
          </a:xfrm>
        </p:spPr>
        <p:txBody>
          <a:bodyPr anchor="b">
            <a:noAutofit/>
          </a:bodyPr>
          <a:lstStyle>
            <a:lvl1pPr>
              <a:defRPr sz="5400" cap="all" baseline="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771525" y="3505200"/>
            <a:ext cx="72009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cxnSp>
        <p:nvCxnSpPr>
          <p:cNvPr id="8" name="Straight Connector 7"/>
          <p:cNvCxnSpPr/>
          <p:nvPr/>
        </p:nvCxnSpPr>
        <p:spPr>
          <a:xfrm>
            <a:off x="771525" y="3398520"/>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日付プレースホルダ 9"/>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1" name="スライド番号プレースホルダ 10"/>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12" name="フッター プレースホルダ 11"/>
          <p:cNvSpPr>
            <a:spLocks noGrp="1"/>
          </p:cNvSpPr>
          <p:nvPr>
            <p:ph type="ftr" sz="quarter" idx="12"/>
          </p:nvPr>
        </p:nvSpPr>
        <p:spPr/>
        <p:txBody>
          <a:body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286317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タイトル 8"/>
          <p:cNvSpPr>
            <a:spLocks noGrp="1"/>
          </p:cNvSpPr>
          <p:nvPr>
            <p:ph type="title"/>
          </p:nvPr>
        </p:nvSpPr>
        <p:spPr/>
        <p:txBody>
          <a:bodyPr/>
          <a:lstStyle/>
          <a:p>
            <a:r>
              <a:rPr kumimoji="1" lang="ja-JP" altLang="en-US" dirty="0"/>
              <a:t>マスタ タイトルの書式設定</a:t>
            </a:r>
          </a:p>
        </p:txBody>
      </p:sp>
      <p:sp>
        <p:nvSpPr>
          <p:cNvPr id="18" name="日付プレースホルダ 17"/>
          <p:cNvSpPr>
            <a:spLocks noGrp="1"/>
          </p:cNvSpPr>
          <p:nvPr>
            <p:ph type="dt" sz="half" idx="10"/>
          </p:nvPr>
        </p:nvSpPr>
        <p:spPr/>
        <p:txBody>
          <a:bodyPr/>
          <a:lstStyle/>
          <a:p>
            <a:fld id="{59B20D1E-B6BF-4E77-8F06-03C7D5CA9F48}" type="datetime1">
              <a:rPr lang="ja-JP" altLang="en-US" smtClean="0"/>
              <a:pPr/>
              <a:t>2018/3/4</a:t>
            </a:fld>
            <a:endParaRPr lang="ja-JP" altLang="en-US" dirty="0"/>
          </a:p>
        </p:txBody>
      </p:sp>
      <p:sp>
        <p:nvSpPr>
          <p:cNvPr id="19" name="スライド番号プレースホルダ 18"/>
          <p:cNvSpPr>
            <a:spLocks noGrp="1"/>
          </p:cNvSpPr>
          <p:nvPr>
            <p:ph type="sldNum" sz="quarter" idx="11"/>
          </p:nvPr>
        </p:nvSpPr>
        <p:spPr/>
        <p:txBody>
          <a:bodyPr/>
          <a:lstStyle/>
          <a:p>
            <a:fld id="{469113B8-596C-44BD-97B2-3E0BC1561466}" type="slidenum">
              <a:rPr lang="ja-JP" altLang="en-US" smtClean="0"/>
              <a:pPr/>
              <a:t>‹#›</a:t>
            </a:fld>
            <a:endParaRPr lang="ja-JP" altLang="en-US"/>
          </a:p>
        </p:txBody>
      </p:sp>
      <p:sp>
        <p:nvSpPr>
          <p:cNvPr id="20" name="フッター プレースホルダ 19"/>
          <p:cNvSpPr>
            <a:spLocks noGrp="1"/>
          </p:cNvSpPr>
          <p:nvPr>
            <p:ph type="ftr" sz="quarter" idx="12"/>
          </p:nvPr>
        </p:nvSpPr>
        <p:spPr/>
        <p:txBody>
          <a:body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293647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602" y="2362201"/>
            <a:ext cx="874395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602" y="4626869"/>
            <a:ext cx="874395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977232A-7FF6-46FD-9CC4-0CBC260C7A1F}"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7" name="Straight Connector 6"/>
          <p:cNvCxnSpPr/>
          <p:nvPr/>
        </p:nvCxnSpPr>
        <p:spPr>
          <a:xfrm>
            <a:off x="822960" y="4599432"/>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3847356" y="0"/>
            <a:ext cx="6439644" cy="329184"/>
          </a:xfrm>
          <a:prstGeom prst="rect">
            <a:avLst/>
          </a:prstGeom>
        </p:spPr>
        <p:txBody>
          <a:bodyPr/>
          <a:lstStyle/>
          <a:p>
            <a:r>
              <a:rPr lang="en-US" altLang="ja-JP" dirty="0">
                <a:solidFill>
                  <a:srgbClr val="292934"/>
                </a:solidFill>
              </a:rPr>
              <a:t>Department of Medical Oncology, Nippon Medical School </a:t>
            </a:r>
            <a:r>
              <a:rPr lang="en-US" altLang="ja-JP" dirty="0" err="1">
                <a:solidFill>
                  <a:srgbClr val="292934"/>
                </a:solidFill>
              </a:rPr>
              <a:t>Musashikosugi</a:t>
            </a:r>
            <a:r>
              <a:rPr lang="en-US" altLang="ja-JP" dirty="0">
                <a:solidFill>
                  <a:srgbClr val="292934"/>
                </a:solidFill>
              </a:rPr>
              <a:t> Hospital</a:t>
            </a:r>
            <a:endParaRPr lang="ja-JP" altLang="en-US" dirty="0">
              <a:solidFill>
                <a:srgbClr val="292934"/>
              </a:solidFill>
            </a:endParaRPr>
          </a:p>
        </p:txBody>
      </p:sp>
    </p:spTree>
    <p:extLst>
      <p:ext uri="{BB962C8B-B14F-4D97-AF65-F5344CB8AC3E}">
        <p14:creationId xmlns:p14="http://schemas.microsoft.com/office/powerpoint/2010/main" val="1735629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324" y="4800600"/>
            <a:ext cx="6172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812515C-1B30-4185-A8D4-E7CCFADDB66D}" type="slidenum">
              <a:rPr lang="en-US" altLang="ja-JP"/>
              <a:pPr>
                <a:defRPr/>
              </a:pPr>
              <a:t>‹#›</a:t>
            </a:fld>
            <a:endParaRPr lang="en-US" altLang="ja-JP"/>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514350"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229225"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AED1F13-D0DB-4331-9DD9-72DB3A2FAA1A}"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9"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3729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435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1435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34924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4924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11B9C-8A9C-4A4B-BBAB-1671A28FB723}" type="datetime1">
              <a:rPr lang="ja-JP" altLang="en-US" smtClean="0"/>
              <a:pPr/>
              <a:t>2018/3/4</a:t>
            </a:fld>
            <a:endParaRPr lang="ja-JP" altLang="en-US"/>
          </a:p>
        </p:txBody>
      </p:sp>
      <p:sp>
        <p:nvSpPr>
          <p:cNvPr id="9" name="Slide Number Placeholder 8"/>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11" name="Straight Connector 10"/>
          <p:cNvCxnSpPr/>
          <p:nvPr/>
        </p:nvCxnSpPr>
        <p:spPr>
          <a:xfrm rot="5400000">
            <a:off x="2789367" y="4045774"/>
            <a:ext cx="4709160" cy="89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6"/>
          <p:cNvSpPr>
            <a:spLocks noGrp="1"/>
          </p:cNvSpPr>
          <p:nvPr userDrawn="1">
            <p:ph type="ftr" sz="quarter" idx="1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122994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077CAC8-4C40-4A5A-88AE-D653C1942BDC}" type="datetime1">
              <a:rPr lang="ja-JP" altLang="en-US" smtClean="0"/>
              <a:pPr/>
              <a:t>2018/3/4</a:t>
            </a:fld>
            <a:endParaRPr lang="ja-JP" altLang="en-US"/>
          </a:p>
        </p:txBody>
      </p:sp>
      <p:sp>
        <p:nvSpPr>
          <p:cNvPr id="5" name="Slide Number Placeholder 4"/>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6"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84959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9C322-A8E8-4DE2-92DD-DA9B23BB2ED0}" type="datetime1">
              <a:rPr lang="ja-JP" altLang="en-US" smtClean="0"/>
              <a:pPr/>
              <a:t>2018/3/4</a:t>
            </a:fld>
            <a:endParaRPr lang="ja-JP" altLang="en-US"/>
          </a:p>
        </p:txBody>
      </p:sp>
      <p:sp>
        <p:nvSpPr>
          <p:cNvPr id="4" name="Slide Number Placeholder 3"/>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5"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5939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14350" y="792080"/>
            <a:ext cx="2407158"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343275" y="792080"/>
            <a:ext cx="6429375"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14351" y="2130557"/>
            <a:ext cx="240715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2DCA859-1B1D-4A52-BD26-19EBC16CECC6}"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cxnSp>
        <p:nvCxnSpPr>
          <p:cNvPr id="9" name="Straight Connector 8"/>
          <p:cNvCxnSpPr/>
          <p:nvPr/>
        </p:nvCxnSpPr>
        <p:spPr>
          <a:xfrm rot="5400000">
            <a:off x="333860" y="3580109"/>
            <a:ext cx="5577840" cy="17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211367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14350" y="792480"/>
            <a:ext cx="2410515"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215936" y="838201"/>
            <a:ext cx="6642439"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14350" y="2133600"/>
            <a:ext cx="240715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CA8C2C-E37B-4C1C-80A3-B151D07C6AF0}" type="datetime1">
              <a:rPr lang="ja-JP" altLang="en-US" smtClean="0"/>
              <a:pPr/>
              <a:t>2018/3/4</a:t>
            </a:fld>
            <a:endParaRPr lang="ja-JP" altLang="en-US"/>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8"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382673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5AC283D-5B63-40B3-85B1-AF72E32BB136}" type="datetime1">
              <a:rPr lang="ja-JP" altLang="en-US" smtClean="0"/>
              <a:pPr/>
              <a:t>2018/3/4</a:t>
            </a:fld>
            <a:endParaRPr lang="ja-JP" alt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
        <p:nvSpPr>
          <p:cNvPr id="7" name="フッター プレースホルダー 6"/>
          <p:cNvSpPr>
            <a:spLocks noGrp="1"/>
          </p:cNvSpPr>
          <p:nvPr userDrawn="1">
            <p:ph type="ftr" sz="quarter" idx="3"/>
          </p:nvPr>
        </p:nvSpPr>
        <p:spPr>
          <a:xfrm>
            <a:off x="3847356" y="44624"/>
            <a:ext cx="6439644" cy="329184"/>
          </a:xfrm>
          <a:prstGeom prst="rect">
            <a:avLst/>
          </a:prstGeom>
        </p:spPr>
        <p:txBody>
          <a:bodyPr/>
          <a:lstStyle>
            <a:lvl1pPr>
              <a:defRPr sz="1400">
                <a:solidFill>
                  <a:schemeClr val="bg1"/>
                </a:solidFill>
              </a:defRPr>
            </a:lvl1pPr>
          </a:lstStyle>
          <a:p>
            <a:pPr algn="r"/>
            <a:r>
              <a:rPr lang="en-US" altLang="ja-JP" dirty="0">
                <a:solidFill>
                  <a:srgbClr val="FFFFFF"/>
                </a:solidFill>
              </a:rPr>
              <a:t>Division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Tree>
    <p:extLst>
      <p:ext uri="{BB962C8B-B14F-4D97-AF65-F5344CB8AC3E}">
        <p14:creationId xmlns:p14="http://schemas.microsoft.com/office/powerpoint/2010/main" val="13029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609600"/>
            <a:ext cx="2314575"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4350" y="609600"/>
            <a:ext cx="6772275"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ECA3380-6390-47E0-A33D-AA7B2E96FB8A}" type="datetime1">
              <a:rPr lang="ja-JP" altLang="en-US" smtClean="0"/>
              <a:pPr/>
              <a:t>2018/3/4</a:t>
            </a:fld>
            <a:endParaRPr lang="ja-JP" altLang="en-US"/>
          </a:p>
        </p:txBody>
      </p:sp>
      <p:sp>
        <p:nvSpPr>
          <p:cNvPr id="5" name="Footer Placeholder 4"/>
          <p:cNvSpPr>
            <a:spLocks noGrp="1"/>
          </p:cNvSpPr>
          <p:nvPr>
            <p:ph type="ftr" sz="quarter" idx="11"/>
          </p:nvPr>
        </p:nvSpPr>
        <p:spPr>
          <a:xfrm>
            <a:off x="3766347" y="5902"/>
            <a:ext cx="6389442" cy="329184"/>
          </a:xfrm>
          <a:prstGeom prst="rect">
            <a:avLst/>
          </a:prstGeom>
        </p:spPr>
        <p:txBody>
          <a:bodyPr/>
          <a:lstStyle/>
          <a:p>
            <a:r>
              <a:rPr lang="en-US" altLang="ja-JP" dirty="0">
                <a:solidFill>
                  <a:srgbClr val="FFFFFF"/>
                </a:solidFill>
              </a:rPr>
              <a:t>Department of Medical Oncology, Nippon Medical School </a:t>
            </a:r>
            <a:r>
              <a:rPr lang="en-US" altLang="ja-JP" dirty="0" err="1">
                <a:solidFill>
                  <a:srgbClr val="FFFFFF"/>
                </a:solidFill>
              </a:rPr>
              <a:t>Musashikosugi</a:t>
            </a:r>
            <a:r>
              <a:rPr lang="en-US" altLang="ja-JP" dirty="0">
                <a:solidFill>
                  <a:srgbClr val="FFFFFF"/>
                </a:solidFill>
              </a:rPr>
              <a:t> Hospital</a:t>
            </a:r>
            <a:endParaRPr lang="ja-JP" altLang="en-US" dirty="0">
              <a:solidFill>
                <a:srgbClr val="FFFFFF"/>
              </a:solidFill>
            </a:endParaRPr>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a:t>
            </a:fld>
            <a:endParaRPr lang="ja-JP" altLang="en-US"/>
          </a:p>
        </p:txBody>
      </p:sp>
    </p:spTree>
    <p:extLst>
      <p:ext uri="{BB962C8B-B14F-4D97-AF65-F5344CB8AC3E}">
        <p14:creationId xmlns:p14="http://schemas.microsoft.com/office/powerpoint/2010/main" val="15785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514350" y="1600200"/>
            <a:ext cx="9258300" cy="4953000"/>
          </a:xfrm>
        </p:spPr>
        <p:txBody>
          <a:bodyPr/>
          <a:lstStyle/>
          <a:p>
            <a:pPr lvl="0"/>
            <a:endParaRPr lang="ja-JP" altLang="en-US" noProof="0"/>
          </a:p>
        </p:txBody>
      </p:sp>
    </p:spTree>
    <p:extLst>
      <p:ext uri="{BB962C8B-B14F-4D97-AF65-F5344CB8AC3E}">
        <p14:creationId xmlns:p14="http://schemas.microsoft.com/office/powerpoint/2010/main" val="84215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0" y="381000"/>
            <a:ext cx="7991475" cy="8382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1524000" y="1752600"/>
            <a:ext cx="8134350" cy="4114800"/>
          </a:xfrm>
        </p:spPr>
        <p:txBody>
          <a:bodyPr/>
          <a:lstStyle/>
          <a:p>
            <a:endParaRPr lang="ja-JP" altLang="en-US"/>
          </a:p>
        </p:txBody>
      </p:sp>
    </p:spTree>
    <p:extLst>
      <p:ext uri="{BB962C8B-B14F-4D97-AF65-F5344CB8AC3E}">
        <p14:creationId xmlns:p14="http://schemas.microsoft.com/office/powerpoint/2010/main" val="3216757733"/>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be-su"/>
          <p:cNvPicPr>
            <a:picLocks noChangeAspect="1" noChangeArrowheads="1"/>
          </p:cNvPicPr>
          <p:nvPr/>
        </p:nvPicPr>
        <p:blipFill>
          <a:blip r:embed="rId13" cstate="print"/>
          <a:srcRect b="35"/>
          <a:stretch>
            <a:fillRect/>
          </a:stretch>
        </p:blipFill>
        <p:spPr bwMode="auto">
          <a:xfrm>
            <a:off x="0" y="0"/>
            <a:ext cx="10328275" cy="6858000"/>
          </a:xfrm>
          <a:prstGeom prst="rect">
            <a:avLst/>
          </a:prstGeom>
          <a:noFill/>
          <a:ln w="9525">
            <a:noFill/>
            <a:miter lim="800000"/>
            <a:headEnd/>
            <a:tailEnd/>
          </a:ln>
        </p:spPr>
      </p:pic>
      <p:sp>
        <p:nvSpPr>
          <p:cNvPr id="3075"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6"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9156"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8" charset="0"/>
                <a:ea typeface="Osaka" pitchFamily="36" charset="-128"/>
              </a:defRPr>
            </a:lvl1pPr>
          </a:lstStyle>
          <a:p>
            <a:pPr>
              <a:defRPr/>
            </a:pPr>
            <a:endParaRPr lang="en-US" altLang="ja-JP"/>
          </a:p>
        </p:txBody>
      </p:sp>
      <p:sp>
        <p:nvSpPr>
          <p:cNvPr id="49157"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18" charset="0"/>
                <a:ea typeface="Osaka" pitchFamily="36" charset="-128"/>
              </a:defRPr>
            </a:lvl1pPr>
          </a:lstStyle>
          <a:p>
            <a:pPr>
              <a:defRPr/>
            </a:pPr>
            <a:endParaRPr lang="en-US" altLang="ja-JP"/>
          </a:p>
        </p:txBody>
      </p:sp>
      <p:sp>
        <p:nvSpPr>
          <p:cNvPr id="49158"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8" charset="0"/>
                <a:ea typeface="Osaka" pitchFamily="36" charset="-128"/>
              </a:defRPr>
            </a:lvl1pPr>
          </a:lstStyle>
          <a:p>
            <a:pPr>
              <a:defRPr/>
            </a:pPr>
            <a:fld id="{52BF1288-2B13-4B6C-A401-8CEB7C3AC67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83"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0287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514350" y="533400"/>
            <a:ext cx="9258300" cy="990600"/>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14350" y="1600200"/>
            <a:ext cx="9258300" cy="487680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Rectangle 6"/>
          <p:cNvSpPr/>
          <p:nvPr userDrawn="1"/>
        </p:nvSpPr>
        <p:spPr>
          <a:xfrm>
            <a:off x="0" y="0"/>
            <a:ext cx="10287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514350" y="18288"/>
            <a:ext cx="325755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59B20D1E-B6BF-4E77-8F06-03C7D5CA9F48}" type="datetime1">
              <a:rPr lang="ja-JP" altLang="en-US" smtClean="0">
                <a:latin typeface="Arial"/>
                <a:ea typeface="ＭＳ Ｐゴシック"/>
              </a:rPr>
              <a:pPr fontAlgn="auto">
                <a:spcBef>
                  <a:spcPts val="0"/>
                </a:spcBef>
                <a:spcAft>
                  <a:spcPts val="0"/>
                </a:spcAft>
              </a:pPr>
              <a:t>2018/3/4</a:t>
            </a:fld>
            <a:endParaRPr lang="ja-JP" altLang="en-US" dirty="0">
              <a:latin typeface="Arial"/>
              <a:ea typeface="ＭＳ Ｐゴシック"/>
            </a:endParaRPr>
          </a:p>
        </p:txBody>
      </p:sp>
      <p:sp>
        <p:nvSpPr>
          <p:cNvPr id="6" name="Slide Number Placeholder 5"/>
          <p:cNvSpPr>
            <a:spLocks noGrp="1"/>
          </p:cNvSpPr>
          <p:nvPr>
            <p:ph type="sldNum" sz="quarter" idx="4"/>
          </p:nvPr>
        </p:nvSpPr>
        <p:spPr>
          <a:xfrm>
            <a:off x="9086850" y="6528816"/>
            <a:ext cx="120015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469113B8-596C-44BD-97B2-3E0BC1561466}" type="slidenum">
              <a:rPr lang="ja-JP" altLang="en-US" smtClean="0">
                <a:latin typeface="Arial"/>
                <a:ea typeface="ＭＳ Ｐゴシック"/>
              </a:rPr>
              <a:pPr fontAlgn="auto">
                <a:spcBef>
                  <a:spcPts val="0"/>
                </a:spcBef>
                <a:spcAft>
                  <a:spcPts val="0"/>
                </a:spcAft>
              </a:pPr>
              <a:t>‹#›</a:t>
            </a:fld>
            <a:endParaRPr lang="ja-JP" altLang="en-US">
              <a:latin typeface="Arial"/>
              <a:ea typeface="ＭＳ Ｐゴシック"/>
            </a:endParaRPr>
          </a:p>
        </p:txBody>
      </p:sp>
      <p:sp>
        <p:nvSpPr>
          <p:cNvPr id="9" name="フッター プレースホルダー 6"/>
          <p:cNvSpPr>
            <a:spLocks noGrp="1"/>
          </p:cNvSpPr>
          <p:nvPr userDrawn="1">
            <p:ph type="ftr" sz="quarter" idx="3"/>
          </p:nvPr>
        </p:nvSpPr>
        <p:spPr>
          <a:xfrm>
            <a:off x="3847356" y="26336"/>
            <a:ext cx="6439644" cy="329184"/>
          </a:xfrm>
          <a:prstGeom prst="rect">
            <a:avLst/>
          </a:prstGeom>
        </p:spPr>
        <p:txBody>
          <a:bodyPr/>
          <a:lstStyle>
            <a:lvl1pPr>
              <a:defRPr sz="1400">
                <a:solidFill>
                  <a:schemeClr val="bg1"/>
                </a:solidFill>
              </a:defRPr>
            </a:lvl1pPr>
          </a:lstStyle>
          <a:p>
            <a:pPr algn="r" fontAlgn="auto">
              <a:spcBef>
                <a:spcPts val="0"/>
              </a:spcBef>
              <a:spcAft>
                <a:spcPts val="0"/>
              </a:spcAft>
            </a:pPr>
            <a:r>
              <a:rPr lang="en-US" altLang="ja-JP" dirty="0">
                <a:solidFill>
                  <a:srgbClr val="FFFFFF"/>
                </a:solidFill>
                <a:latin typeface="Arial"/>
                <a:ea typeface="ＭＳ Ｐゴシック"/>
              </a:rPr>
              <a:t>Division of Medical Oncology, Nippon Medical School </a:t>
            </a:r>
            <a:r>
              <a:rPr lang="en-US" altLang="ja-JP" dirty="0" err="1">
                <a:solidFill>
                  <a:srgbClr val="FFFFFF"/>
                </a:solidFill>
                <a:latin typeface="Arial"/>
                <a:ea typeface="ＭＳ Ｐゴシック"/>
              </a:rPr>
              <a:t>Musashikosugi</a:t>
            </a:r>
            <a:r>
              <a:rPr lang="en-US" altLang="ja-JP" dirty="0">
                <a:solidFill>
                  <a:srgbClr val="FFFFFF"/>
                </a:solidFill>
                <a:latin typeface="Arial"/>
                <a:ea typeface="ＭＳ Ｐゴシック"/>
              </a:rPr>
              <a:t> Hospital</a:t>
            </a:r>
            <a:endParaRPr lang="ja-JP" altLang="en-US" dirty="0">
              <a:solidFill>
                <a:srgbClr val="FFFFFF"/>
              </a:solidFill>
              <a:latin typeface="Arial"/>
              <a:ea typeface="ＭＳ Ｐゴシック"/>
            </a:endParaRPr>
          </a:p>
        </p:txBody>
      </p:sp>
    </p:spTree>
    <p:extLst>
      <p:ext uri="{BB962C8B-B14F-4D97-AF65-F5344CB8AC3E}">
        <p14:creationId xmlns:p14="http://schemas.microsoft.com/office/powerpoint/2010/main" val="69542357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Lst>
  <p:hf sldNum="0" hdr="0"/>
  <p:txStyles>
    <p:title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パイ 6"/>
          <p:cNvSpPr/>
          <p:nvPr/>
        </p:nvSpPr>
        <p:spPr>
          <a:xfrm>
            <a:off x="-917917" y="-815922"/>
            <a:ext cx="1843748"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円/楕円 7"/>
          <p:cNvSpPr/>
          <p:nvPr/>
        </p:nvSpPr>
        <p:spPr>
          <a:xfrm>
            <a:off x="189919" y="21103"/>
            <a:ext cx="1914965"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ドーナツ 10"/>
          <p:cNvSpPr/>
          <p:nvPr/>
        </p:nvSpPr>
        <p:spPr>
          <a:xfrm rot="2315675">
            <a:off x="205742" y="1055077"/>
            <a:ext cx="1266432"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正方形/長方形 11"/>
          <p:cNvSpPr/>
          <p:nvPr/>
        </p:nvSpPr>
        <p:spPr>
          <a:xfrm>
            <a:off x="1139483" y="-54"/>
            <a:ext cx="9147518"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5" name="タイトル プレースホルダー 4"/>
          <p:cNvSpPr>
            <a:spLocks noGrp="1"/>
          </p:cNvSpPr>
          <p:nvPr>
            <p:ph type="title"/>
          </p:nvPr>
        </p:nvSpPr>
        <p:spPr>
          <a:xfrm>
            <a:off x="1615059" y="274638"/>
            <a:ext cx="8435340" cy="1143000"/>
          </a:xfrm>
          <a:prstGeom prst="rect">
            <a:avLst/>
          </a:prstGeom>
        </p:spPr>
        <p:txBody>
          <a:bodyPr anchor="ctr">
            <a:normAutofit/>
          </a:bodyPr>
          <a:lstStyle/>
          <a:p>
            <a:r>
              <a:rPr kumimoji="0" lang="ja-JP" altLang="en-US" dirty="0"/>
              <a:t>マスター タイトルの書式設定</a:t>
            </a:r>
            <a:endParaRPr kumimoji="0" lang="en-US" dirty="0"/>
          </a:p>
        </p:txBody>
      </p:sp>
      <p:sp>
        <p:nvSpPr>
          <p:cNvPr id="9" name="テキスト プレースホルダー 8"/>
          <p:cNvSpPr>
            <a:spLocks noGrp="1"/>
          </p:cNvSpPr>
          <p:nvPr>
            <p:ph type="body" idx="1"/>
          </p:nvPr>
        </p:nvSpPr>
        <p:spPr>
          <a:xfrm>
            <a:off x="1615059" y="1447800"/>
            <a:ext cx="8435340" cy="4800600"/>
          </a:xfrm>
          <a:prstGeom prst="rect">
            <a:avLst/>
          </a:prstGeom>
        </p:spPr>
        <p:txBody>
          <a:bodyPr>
            <a:normAutofit/>
          </a:bodyPr>
          <a:lstStyle/>
          <a:p>
            <a:pPr lvl="0" eaLnBrk="1" latinLnBrk="0" hangingPunct="1"/>
            <a:r>
              <a:rPr kumimoji="0" lang="ja-JP" altLang="en-US" dirty="0"/>
              <a:t>マスター テキストの書式設定</a:t>
            </a:r>
          </a:p>
          <a:p>
            <a:pPr lvl="1" eaLnBrk="1" latinLnBrk="0" hangingPunct="1"/>
            <a:r>
              <a:rPr kumimoji="0" lang="ja-JP" altLang="en-US" dirty="0"/>
              <a:t>第 </a:t>
            </a:r>
            <a:r>
              <a:rPr kumimoji="0" lang="en-US" altLang="ja-JP" dirty="0"/>
              <a:t>2 </a:t>
            </a:r>
            <a:r>
              <a:rPr kumimoji="0" lang="ja-JP" altLang="en-US" dirty="0"/>
              <a:t>レベル</a:t>
            </a:r>
          </a:p>
          <a:p>
            <a:pPr lvl="2" eaLnBrk="1" latinLnBrk="0" hangingPunct="1"/>
            <a:r>
              <a:rPr kumimoji="0" lang="ja-JP" altLang="en-US" dirty="0"/>
              <a:t>第 </a:t>
            </a:r>
            <a:r>
              <a:rPr kumimoji="0" lang="en-US" altLang="ja-JP" dirty="0"/>
              <a:t>3 </a:t>
            </a:r>
            <a:r>
              <a:rPr kumimoji="0" lang="ja-JP" altLang="en-US" dirty="0"/>
              <a:t>レベル</a:t>
            </a:r>
          </a:p>
          <a:p>
            <a:pPr lvl="3" eaLnBrk="1" latinLnBrk="0" hangingPunct="1"/>
            <a:r>
              <a:rPr kumimoji="0" lang="ja-JP" altLang="en-US" dirty="0"/>
              <a:t>第 </a:t>
            </a:r>
            <a:r>
              <a:rPr kumimoji="0" lang="en-US" altLang="ja-JP" dirty="0"/>
              <a:t>4 </a:t>
            </a:r>
            <a:r>
              <a:rPr kumimoji="0" lang="ja-JP" altLang="en-US" dirty="0"/>
              <a:t>レベル</a:t>
            </a:r>
          </a:p>
          <a:p>
            <a:pPr lvl="4" eaLnBrk="1" latinLnBrk="0" hangingPunct="1"/>
            <a:r>
              <a:rPr kumimoji="0" lang="ja-JP" altLang="en-US" dirty="0"/>
              <a:t>第 </a:t>
            </a:r>
            <a:r>
              <a:rPr kumimoji="0" lang="en-US" altLang="ja-JP" dirty="0"/>
              <a:t>5 </a:t>
            </a:r>
            <a:r>
              <a:rPr kumimoji="0" lang="ja-JP" altLang="en-US" dirty="0"/>
              <a:t>レベル</a:t>
            </a:r>
            <a:endParaRPr kumimoji="0" lang="en-US" dirty="0"/>
          </a:p>
        </p:txBody>
      </p:sp>
      <p:sp>
        <p:nvSpPr>
          <p:cNvPr id="24" name="日付プレースホルダー 23"/>
          <p:cNvSpPr>
            <a:spLocks noGrp="1"/>
          </p:cNvSpPr>
          <p:nvPr>
            <p:ph type="dt" sz="half" idx="2"/>
          </p:nvPr>
        </p:nvSpPr>
        <p:spPr>
          <a:xfrm>
            <a:off x="4029075" y="6305550"/>
            <a:ext cx="24003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en-US" altLang="ja-JP">
              <a:solidFill>
                <a:srgbClr val="E7DEC9">
                  <a:shade val="50000"/>
                  <a:satMod val="200000"/>
                </a:srgbClr>
              </a:solidFill>
            </a:endParaRPr>
          </a:p>
        </p:txBody>
      </p:sp>
      <p:sp>
        <p:nvSpPr>
          <p:cNvPr id="10" name="フッター プレースホルダー 9"/>
          <p:cNvSpPr>
            <a:spLocks noGrp="1"/>
          </p:cNvSpPr>
          <p:nvPr>
            <p:ph type="ftr" sz="quarter" idx="3"/>
          </p:nvPr>
        </p:nvSpPr>
        <p:spPr>
          <a:xfrm>
            <a:off x="6429375" y="6305550"/>
            <a:ext cx="325755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ltLang="ja-JP">
              <a:solidFill>
                <a:srgbClr val="E7DEC9">
                  <a:shade val="50000"/>
                  <a:satMod val="200000"/>
                </a:srgbClr>
              </a:solidFill>
            </a:endParaRPr>
          </a:p>
        </p:txBody>
      </p:sp>
      <p:sp>
        <p:nvSpPr>
          <p:cNvPr id="22" name="スライド番号プレースホルダー 21"/>
          <p:cNvSpPr>
            <a:spLocks noGrp="1"/>
          </p:cNvSpPr>
          <p:nvPr>
            <p:ph type="sldNum" sz="quarter" idx="4"/>
          </p:nvPr>
        </p:nvSpPr>
        <p:spPr>
          <a:xfrm>
            <a:off x="9690354" y="6305550"/>
            <a:ext cx="51435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2BF1288-2B13-4B6C-A401-8CEB7C3AC67E}"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5" name="正方形/長方形 14"/>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396895696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933" r:id="rId13"/>
  </p:sldLayoutIdLst>
  <p:hf hdr="0" ftr="0" dt="0"/>
  <p:txStyles>
    <p:titleStyle>
      <a:lvl1pPr algn="l" rtl="0" eaLnBrk="1" latinLnBrk="0" hangingPunct="1">
        <a:spcBef>
          <a:spcPct val="0"/>
        </a:spcBef>
        <a:buNone/>
        <a:defRPr kumimoji="1" sz="4300" kern="1200">
          <a:solidFill>
            <a:schemeClr val="accent3"/>
          </a:solidFill>
          <a:effectLst>
            <a:outerShdw blurRad="50000" dist="30000" dir="5400000" algn="tl" rotWithShape="0">
              <a:srgbClr val="000000">
                <a:alpha val="30000"/>
              </a:srgbClr>
            </a:outerShdw>
          </a:effectLst>
          <a:latin typeface="+mj-ea"/>
          <a:ea typeface="+mj-ea"/>
          <a:cs typeface="+mj-cs"/>
        </a:defRPr>
      </a:lvl1pPr>
      <a:extLst/>
    </p:titleStyle>
    <p:bodyStyle>
      <a:lvl1pPr marL="541338" indent="-541338" algn="l" rtl="0" eaLnBrk="1" latinLnBrk="0" hangingPunct="1">
        <a:lnSpc>
          <a:spcPct val="100000"/>
        </a:lnSpc>
        <a:spcBef>
          <a:spcPts val="600"/>
        </a:spcBef>
        <a:buClr>
          <a:schemeClr val="accent5">
            <a:lumMod val="60000"/>
            <a:lumOff val="40000"/>
          </a:schemeClr>
        </a:buClr>
        <a:buSzPct val="80000"/>
        <a:buFont typeface="Wingdings" panose="05000000000000000000" pitchFamily="2" charset="2"/>
        <a:buChar char="n"/>
        <a:defRPr kumimoji="1" sz="3200" kern="1200">
          <a:solidFill>
            <a:schemeClr val="tx1"/>
          </a:solidFill>
          <a:latin typeface="+mj-ea"/>
          <a:ea typeface="+mj-ea"/>
          <a:cs typeface="+mn-cs"/>
        </a:defRPr>
      </a:lvl1pPr>
      <a:lvl2pPr marL="639763" indent="-458788" algn="l" rtl="0" eaLnBrk="1" latinLnBrk="0" hangingPunct="1">
        <a:lnSpc>
          <a:spcPct val="100000"/>
        </a:lnSpc>
        <a:spcBef>
          <a:spcPts val="550"/>
        </a:spcBef>
        <a:buClr>
          <a:schemeClr val="accent2"/>
        </a:buClr>
        <a:buFont typeface="Wingdings" panose="05000000000000000000" pitchFamily="2" charset="2"/>
        <a:buChar char="l"/>
        <a:defRPr kumimoji="1" sz="2800" kern="1200">
          <a:solidFill>
            <a:schemeClr val="tx1"/>
          </a:solidFill>
          <a:latin typeface="+mj-ea"/>
          <a:ea typeface="+mj-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j-ea"/>
          <a:ea typeface="+mj-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j-ea"/>
          <a:ea typeface="+mj-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j-ea"/>
          <a:ea typeface="+mj-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0287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514350" y="533400"/>
            <a:ext cx="9258300" cy="990600"/>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14350" y="1600200"/>
            <a:ext cx="9258300" cy="487680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Rectangle 6"/>
          <p:cNvSpPr/>
          <p:nvPr/>
        </p:nvSpPr>
        <p:spPr>
          <a:xfrm>
            <a:off x="0" y="0"/>
            <a:ext cx="10287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514350" y="18288"/>
            <a:ext cx="325755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59B20D1E-B6BF-4E77-8F06-03C7D5CA9F48}" type="datetime1">
              <a:rPr lang="ja-JP" altLang="en-US" smtClean="0">
                <a:latin typeface="Arial"/>
                <a:ea typeface="ＭＳ Ｐゴシック"/>
              </a:rPr>
              <a:pPr fontAlgn="auto">
                <a:spcBef>
                  <a:spcPts val="0"/>
                </a:spcBef>
                <a:spcAft>
                  <a:spcPts val="0"/>
                </a:spcAft>
              </a:pPr>
              <a:t>2018/3/4</a:t>
            </a:fld>
            <a:endParaRPr lang="ja-JP" altLang="en-US" dirty="0">
              <a:latin typeface="Arial"/>
              <a:ea typeface="ＭＳ Ｐゴシック"/>
            </a:endParaRPr>
          </a:p>
        </p:txBody>
      </p:sp>
      <p:sp>
        <p:nvSpPr>
          <p:cNvPr id="6" name="Slide Number Placeholder 5"/>
          <p:cNvSpPr>
            <a:spLocks noGrp="1"/>
          </p:cNvSpPr>
          <p:nvPr>
            <p:ph type="sldNum" sz="quarter" idx="4"/>
          </p:nvPr>
        </p:nvSpPr>
        <p:spPr>
          <a:xfrm>
            <a:off x="9086850" y="6528816"/>
            <a:ext cx="120015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469113B8-596C-44BD-97B2-3E0BC1561466}" type="slidenum">
              <a:rPr lang="ja-JP" altLang="en-US" smtClean="0">
                <a:latin typeface="Arial"/>
                <a:ea typeface="ＭＳ Ｐゴシック"/>
              </a:rPr>
              <a:pPr fontAlgn="auto">
                <a:spcBef>
                  <a:spcPts val="0"/>
                </a:spcBef>
                <a:spcAft>
                  <a:spcPts val="0"/>
                </a:spcAft>
              </a:pPr>
              <a:t>‹#›</a:t>
            </a:fld>
            <a:endParaRPr lang="ja-JP" altLang="en-US">
              <a:latin typeface="Arial"/>
              <a:ea typeface="ＭＳ Ｐゴシック"/>
            </a:endParaRPr>
          </a:p>
        </p:txBody>
      </p:sp>
      <p:sp>
        <p:nvSpPr>
          <p:cNvPr id="9" name="フッター プレースホルダー 6"/>
          <p:cNvSpPr>
            <a:spLocks noGrp="1"/>
          </p:cNvSpPr>
          <p:nvPr>
            <p:ph type="ftr" sz="quarter" idx="3"/>
          </p:nvPr>
        </p:nvSpPr>
        <p:spPr>
          <a:xfrm>
            <a:off x="3847356" y="26336"/>
            <a:ext cx="6439644" cy="329184"/>
          </a:xfrm>
          <a:prstGeom prst="rect">
            <a:avLst/>
          </a:prstGeom>
        </p:spPr>
        <p:txBody>
          <a:bodyPr/>
          <a:lstStyle>
            <a:lvl1pPr>
              <a:defRPr sz="1400">
                <a:solidFill>
                  <a:schemeClr val="bg1"/>
                </a:solidFill>
              </a:defRPr>
            </a:lvl1pPr>
          </a:lstStyle>
          <a:p>
            <a:pPr algn="r" fontAlgn="auto">
              <a:spcBef>
                <a:spcPts val="0"/>
              </a:spcBef>
              <a:spcAft>
                <a:spcPts val="0"/>
              </a:spcAft>
            </a:pPr>
            <a:r>
              <a:rPr lang="en-US" altLang="ja-JP" dirty="0">
                <a:solidFill>
                  <a:srgbClr val="FFFFFF"/>
                </a:solidFill>
                <a:latin typeface="Arial"/>
                <a:ea typeface="ＭＳ Ｐゴシック"/>
              </a:rPr>
              <a:t>Division of Medical Oncology, Nippon Medical School </a:t>
            </a:r>
            <a:r>
              <a:rPr lang="en-US" altLang="ja-JP" dirty="0" err="1">
                <a:solidFill>
                  <a:srgbClr val="FFFFFF"/>
                </a:solidFill>
                <a:latin typeface="Arial"/>
                <a:ea typeface="ＭＳ Ｐゴシック"/>
              </a:rPr>
              <a:t>Musashikosugi</a:t>
            </a:r>
            <a:r>
              <a:rPr lang="en-US" altLang="ja-JP" dirty="0">
                <a:solidFill>
                  <a:srgbClr val="FFFFFF"/>
                </a:solidFill>
                <a:latin typeface="Arial"/>
                <a:ea typeface="ＭＳ Ｐゴシック"/>
              </a:rPr>
              <a:t> Hospital</a:t>
            </a:r>
            <a:endParaRPr lang="ja-JP" altLang="en-US" dirty="0">
              <a:solidFill>
                <a:srgbClr val="FFFFFF"/>
              </a:solidFill>
              <a:latin typeface="Arial"/>
              <a:ea typeface="ＭＳ Ｐゴシック"/>
            </a:endParaRPr>
          </a:p>
        </p:txBody>
      </p:sp>
    </p:spTree>
    <p:extLst>
      <p:ext uri="{BB962C8B-B14F-4D97-AF65-F5344CB8AC3E}">
        <p14:creationId xmlns:p14="http://schemas.microsoft.com/office/powerpoint/2010/main" val="21617723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パイ 6"/>
          <p:cNvSpPr/>
          <p:nvPr/>
        </p:nvSpPr>
        <p:spPr>
          <a:xfrm>
            <a:off x="-917917" y="-815922"/>
            <a:ext cx="1843748"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8" name="円/楕円 7"/>
          <p:cNvSpPr/>
          <p:nvPr/>
        </p:nvSpPr>
        <p:spPr>
          <a:xfrm>
            <a:off x="189919" y="21103"/>
            <a:ext cx="1914965"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11" name="ドーナツ 10"/>
          <p:cNvSpPr/>
          <p:nvPr/>
        </p:nvSpPr>
        <p:spPr>
          <a:xfrm rot="2315675">
            <a:off x="205742" y="1055077"/>
            <a:ext cx="1266432"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1139483" y="-54"/>
            <a:ext cx="9147518"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
        <p:nvSpPr>
          <p:cNvPr id="5" name="タイトル プレースホルダー 4"/>
          <p:cNvSpPr>
            <a:spLocks noGrp="1"/>
          </p:cNvSpPr>
          <p:nvPr>
            <p:ph type="title"/>
          </p:nvPr>
        </p:nvSpPr>
        <p:spPr>
          <a:xfrm>
            <a:off x="1615059" y="274638"/>
            <a:ext cx="8435340" cy="1143000"/>
          </a:xfrm>
          <a:prstGeom prst="rect">
            <a:avLst/>
          </a:prstGeom>
        </p:spPr>
        <p:txBody>
          <a:bodyPr anchor="ctr">
            <a:normAutofit/>
          </a:bodyPr>
          <a:lstStyle/>
          <a:p>
            <a:r>
              <a:rPr kumimoji="0" lang="ja-JP" altLang="en-US" dirty="0"/>
              <a:t>マスター タイトルの書式設定</a:t>
            </a:r>
            <a:endParaRPr kumimoji="0" lang="en-US" dirty="0"/>
          </a:p>
        </p:txBody>
      </p:sp>
      <p:sp>
        <p:nvSpPr>
          <p:cNvPr id="9" name="テキスト プレースホルダー 8"/>
          <p:cNvSpPr>
            <a:spLocks noGrp="1"/>
          </p:cNvSpPr>
          <p:nvPr>
            <p:ph type="body" idx="1"/>
          </p:nvPr>
        </p:nvSpPr>
        <p:spPr>
          <a:xfrm>
            <a:off x="1615059" y="1447800"/>
            <a:ext cx="8435340" cy="4800600"/>
          </a:xfrm>
          <a:prstGeom prst="rect">
            <a:avLst/>
          </a:prstGeom>
        </p:spPr>
        <p:txBody>
          <a:bodyPr>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24" name="日付プレースホルダー 23"/>
          <p:cNvSpPr>
            <a:spLocks noGrp="1"/>
          </p:cNvSpPr>
          <p:nvPr>
            <p:ph type="dt" sz="half" idx="2"/>
          </p:nvPr>
        </p:nvSpPr>
        <p:spPr>
          <a:xfrm>
            <a:off x="4029075" y="6305550"/>
            <a:ext cx="2400300" cy="476250"/>
          </a:xfrm>
          <a:prstGeom prst="rect">
            <a:avLst/>
          </a:prstGeom>
        </p:spPr>
        <p:txBody>
          <a:bodyPr anchor="b"/>
          <a:lstStyle>
            <a:lvl1pPr algn="r" eaLnBrk="1" latinLnBrk="0" hangingPunct="1">
              <a:defRPr kumimoji="0" sz="1200">
                <a:solidFill>
                  <a:schemeClr val="bg2">
                    <a:shade val="50000"/>
                    <a:satMod val="200000"/>
                  </a:schemeClr>
                </a:solidFill>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10" name="フッター プレースホルダー 9"/>
          <p:cNvSpPr>
            <a:spLocks noGrp="1"/>
          </p:cNvSpPr>
          <p:nvPr>
            <p:ph type="ftr" sz="quarter" idx="3"/>
          </p:nvPr>
        </p:nvSpPr>
        <p:spPr>
          <a:xfrm>
            <a:off x="6429375" y="6305550"/>
            <a:ext cx="3257550" cy="476250"/>
          </a:xfrm>
          <a:prstGeom prst="rect">
            <a:avLst/>
          </a:prstGeom>
        </p:spPr>
        <p:txBody>
          <a:bodyPr anchor="b"/>
          <a:lstStyle>
            <a:lvl1pPr eaLnBrk="1" latinLnBrk="0" hangingPunct="1">
              <a:defRPr kumimoji="0" sz="1200">
                <a:solidFill>
                  <a:schemeClr val="bg2">
                    <a:shade val="50000"/>
                    <a:satMod val="200000"/>
                  </a:schemeClr>
                </a:solidFill>
                <a:effectLst/>
                <a:latin typeface="HG丸ｺﾞｼｯｸM-PRO" panose="020F0600000000000000" pitchFamily="50" charset="-128"/>
                <a:ea typeface="HG丸ｺﾞｼｯｸM-PRO" panose="020F0600000000000000" pitchFamily="50" charset="-128"/>
              </a:defRPr>
            </a:lvl1pPr>
            <a:extLst/>
          </a:lstStyle>
          <a:p>
            <a:pPr>
              <a:defRPr/>
            </a:pPr>
            <a:endParaRPr lang="en-US" altLang="ja-JP">
              <a:solidFill>
                <a:srgbClr val="E7DEC9">
                  <a:shade val="50000"/>
                  <a:satMod val="200000"/>
                </a:srgbClr>
              </a:solidFill>
            </a:endParaRPr>
          </a:p>
        </p:txBody>
      </p:sp>
      <p:sp>
        <p:nvSpPr>
          <p:cNvPr id="22" name="スライド番号プレースホルダー 21"/>
          <p:cNvSpPr>
            <a:spLocks noGrp="1"/>
          </p:cNvSpPr>
          <p:nvPr>
            <p:ph type="sldNum" sz="quarter" idx="4"/>
          </p:nvPr>
        </p:nvSpPr>
        <p:spPr>
          <a:xfrm>
            <a:off x="9690354" y="6305550"/>
            <a:ext cx="51435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HG丸ｺﾞｼｯｸM-PRO" panose="020F0600000000000000" pitchFamily="50" charset="-128"/>
                <a:ea typeface="HG丸ｺﾞｼｯｸM-PRO" panose="020F0600000000000000" pitchFamily="50" charset="-128"/>
              </a:defRPr>
            </a:lvl1pPr>
            <a:extLst/>
          </a:lstStyle>
          <a:p>
            <a:pPr>
              <a:defRPr/>
            </a:pPr>
            <a:fld id="{52BF1288-2B13-4B6C-A401-8CEB7C3AC67E}"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5" name="正方形/長方形 14"/>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6946904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9" r:id="rId12"/>
  </p:sldLayoutIdLst>
  <p:hf hdr="0" ftr="0" dt="0"/>
  <p:txStyles>
    <p:titleStyle>
      <a:lvl1pPr algn="l" rtl="0" eaLnBrk="1" latinLnBrk="0" hangingPunct="1">
        <a:spcBef>
          <a:spcPct val="0"/>
        </a:spcBef>
        <a:buNone/>
        <a:defRPr kumimoji="1" sz="4300" b="1" kern="1200">
          <a:solidFill>
            <a:schemeClr val="accent3"/>
          </a:solidFill>
          <a:effectLst>
            <a:outerShdw blurRad="50000" dist="30000" dir="5400000" algn="tl" rotWithShape="0">
              <a:srgbClr val="000000">
                <a:alpha val="30000"/>
              </a:srgbClr>
            </a:outerShdw>
          </a:effectLst>
          <a:latin typeface="HG丸ｺﾞｼｯｸM-PRO" panose="020F0600000000000000" pitchFamily="50" charset="-128"/>
          <a:ea typeface="HG丸ｺﾞｼｯｸM-PRO" panose="020F0600000000000000" pitchFamily="50" charset="-128"/>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0287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b="0">
              <a:solidFill>
                <a:srgbClr val="FFFFFF"/>
              </a:solidFill>
            </a:endParaRPr>
          </a:p>
        </p:txBody>
      </p:sp>
      <p:sp>
        <p:nvSpPr>
          <p:cNvPr id="2" name="Title Placeholder 1"/>
          <p:cNvSpPr>
            <a:spLocks noGrp="1"/>
          </p:cNvSpPr>
          <p:nvPr>
            <p:ph type="title"/>
          </p:nvPr>
        </p:nvSpPr>
        <p:spPr>
          <a:xfrm>
            <a:off x="514350" y="533400"/>
            <a:ext cx="9258300" cy="990600"/>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14350" y="1600200"/>
            <a:ext cx="9258300" cy="487680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Rectangle 6"/>
          <p:cNvSpPr/>
          <p:nvPr userDrawn="1"/>
        </p:nvSpPr>
        <p:spPr>
          <a:xfrm>
            <a:off x="0" y="0"/>
            <a:ext cx="10287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b="0">
              <a:solidFill>
                <a:srgbClr val="FFFFFF"/>
              </a:solidFill>
            </a:endParaRPr>
          </a:p>
        </p:txBody>
      </p:sp>
      <p:sp>
        <p:nvSpPr>
          <p:cNvPr id="4" name="Date Placeholder 3"/>
          <p:cNvSpPr>
            <a:spLocks noGrp="1"/>
          </p:cNvSpPr>
          <p:nvPr>
            <p:ph type="dt" sz="half" idx="2"/>
          </p:nvPr>
        </p:nvSpPr>
        <p:spPr>
          <a:xfrm>
            <a:off x="514350" y="18288"/>
            <a:ext cx="3257550" cy="329184"/>
          </a:xfrm>
          <a:prstGeom prst="rect">
            <a:avLst/>
          </a:prstGeom>
        </p:spPr>
        <p:txBody>
          <a:bodyPr vert="horz" lIns="91440" tIns="45720" rIns="91440" bIns="45720" rtlCol="0" anchor="ctr"/>
          <a:lstStyle>
            <a:lvl1pPr algn="l">
              <a:defRPr sz="1067">
                <a:solidFill>
                  <a:srgbClr val="FFFFFF"/>
                </a:solidFill>
              </a:defRPr>
            </a:lvl1pPr>
          </a:lstStyle>
          <a:p>
            <a:fld id="{59B20D1E-B6BF-4E77-8F06-03C7D5CA9F48}" type="datetime1">
              <a:rPr lang="ja-JP" altLang="en-US" smtClean="0"/>
              <a:pPr/>
              <a:t>2018/3/4</a:t>
            </a:fld>
            <a:endParaRPr lang="ja-JP" altLang="en-US" dirty="0"/>
          </a:p>
        </p:txBody>
      </p:sp>
      <p:sp>
        <p:nvSpPr>
          <p:cNvPr id="6" name="Slide Number Placeholder 5"/>
          <p:cNvSpPr>
            <a:spLocks noGrp="1"/>
          </p:cNvSpPr>
          <p:nvPr>
            <p:ph type="sldNum" sz="quarter" idx="4"/>
          </p:nvPr>
        </p:nvSpPr>
        <p:spPr>
          <a:xfrm>
            <a:off x="9086850" y="6528816"/>
            <a:ext cx="1200150" cy="329184"/>
          </a:xfrm>
          <a:prstGeom prst="rect">
            <a:avLst/>
          </a:prstGeom>
        </p:spPr>
        <p:txBody>
          <a:bodyPr vert="horz" lIns="91440" tIns="45720" rIns="91440" bIns="45720" rtlCol="0" anchor="ctr"/>
          <a:lstStyle>
            <a:lvl1pPr algn="l">
              <a:defRPr sz="1244" b="1">
                <a:solidFill>
                  <a:srgbClr val="FFFFFF"/>
                </a:solidFill>
              </a:defRPr>
            </a:lvl1pPr>
          </a:lstStyle>
          <a:p>
            <a:fld id="{469113B8-596C-44BD-97B2-3E0BC1561466}" type="slidenum">
              <a:rPr lang="ja-JP" altLang="en-US" smtClean="0"/>
              <a:pPr/>
              <a:t>‹#›</a:t>
            </a:fld>
            <a:endParaRPr lang="ja-JP" altLang="en-US"/>
          </a:p>
        </p:txBody>
      </p:sp>
      <p:sp>
        <p:nvSpPr>
          <p:cNvPr id="9" name="フッター プレースホルダー 6"/>
          <p:cNvSpPr>
            <a:spLocks noGrp="1"/>
          </p:cNvSpPr>
          <p:nvPr userDrawn="1">
            <p:ph type="ftr" sz="quarter" idx="3"/>
          </p:nvPr>
        </p:nvSpPr>
        <p:spPr>
          <a:xfrm>
            <a:off x="3847356" y="26336"/>
            <a:ext cx="6439644" cy="329184"/>
          </a:xfrm>
          <a:prstGeom prst="rect">
            <a:avLst/>
          </a:prstGeom>
        </p:spPr>
        <p:txBody>
          <a:bodyPr/>
          <a:lstStyle>
            <a:lvl1pPr>
              <a:defRPr sz="1244">
                <a:solidFill>
                  <a:schemeClr val="bg1"/>
                </a:solidFill>
              </a:defRPr>
            </a:lvl1pPr>
          </a:lstStyle>
          <a:p>
            <a:pPr algn="r"/>
            <a:r>
              <a:rPr lang="en-US" altLang="ja-JP">
                <a:solidFill>
                  <a:srgbClr val="FFFFFF"/>
                </a:solidFill>
              </a:rPr>
              <a:t>Division of Medical Oncology, Nippon Medical School Musashikosugi Hospital</a:t>
            </a:r>
            <a:endParaRPr lang="ja-JP" altLang="en-US" dirty="0">
              <a:solidFill>
                <a:srgbClr val="FFFFFF"/>
              </a:solidFill>
            </a:endParaRPr>
          </a:p>
        </p:txBody>
      </p:sp>
    </p:spTree>
    <p:extLst>
      <p:ext uri="{BB962C8B-B14F-4D97-AF65-F5344CB8AC3E}">
        <p14:creationId xmlns:p14="http://schemas.microsoft.com/office/powerpoint/2010/main" val="240981014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hf sldNum="0" hdr="0"/>
  <p:txStyles>
    <p:titleStyle>
      <a:lvl1pPr algn="l" defTabSz="812810" rtl="0" eaLnBrk="1" latinLnBrk="0" hangingPunct="1">
        <a:spcBef>
          <a:spcPct val="0"/>
        </a:spcBef>
        <a:buNone/>
        <a:defRPr kumimoji="1" sz="3556" kern="1200" spc="-89"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62562" indent="-162562" algn="l" defTabSz="812810" rtl="0" eaLnBrk="1" latinLnBrk="0" hangingPunct="1">
        <a:spcBef>
          <a:spcPct val="20000"/>
        </a:spcBef>
        <a:buClr>
          <a:schemeClr val="accent1"/>
        </a:buClr>
        <a:buSzPct val="85000"/>
        <a:buFont typeface="Arial" pitchFamily="34" charset="0"/>
        <a:buChar char="•"/>
        <a:defRPr kumimoji="1" sz="2133" kern="1200">
          <a:solidFill>
            <a:schemeClr val="tx1"/>
          </a:solidFill>
          <a:latin typeface="+mn-lt"/>
          <a:ea typeface="+mn-ea"/>
          <a:cs typeface="+mn-cs"/>
        </a:defRPr>
      </a:lvl1pPr>
      <a:lvl2pPr marL="406405" indent="-162562" algn="l" defTabSz="812810" rtl="0" eaLnBrk="1" latinLnBrk="0" hangingPunct="1">
        <a:spcBef>
          <a:spcPct val="20000"/>
        </a:spcBef>
        <a:buClr>
          <a:schemeClr val="accent1"/>
        </a:buClr>
        <a:buSzPct val="85000"/>
        <a:buFont typeface="Arial" pitchFamily="34" charset="0"/>
        <a:buChar char="•"/>
        <a:defRPr kumimoji="1" sz="1778" kern="1200">
          <a:solidFill>
            <a:schemeClr val="tx1"/>
          </a:solidFill>
          <a:latin typeface="+mn-lt"/>
          <a:ea typeface="+mn-ea"/>
          <a:cs typeface="+mn-cs"/>
        </a:defRPr>
      </a:lvl2pPr>
      <a:lvl3pPr marL="650248" indent="-162562" algn="l" defTabSz="812810" rtl="0" eaLnBrk="1" latinLnBrk="0" hangingPunct="1">
        <a:spcBef>
          <a:spcPct val="20000"/>
        </a:spcBef>
        <a:buClr>
          <a:schemeClr val="accent1"/>
        </a:buClr>
        <a:buSzPct val="90000"/>
        <a:buFont typeface="Arial" pitchFamily="34" charset="0"/>
        <a:buChar char="•"/>
        <a:defRPr kumimoji="1" sz="1600" kern="1200">
          <a:solidFill>
            <a:schemeClr val="tx1"/>
          </a:solidFill>
          <a:latin typeface="+mn-lt"/>
          <a:ea typeface="+mn-ea"/>
          <a:cs typeface="+mn-cs"/>
        </a:defRPr>
      </a:lvl3pPr>
      <a:lvl4pPr marL="894091" indent="-162562" algn="l" defTabSz="812810" rtl="0" eaLnBrk="1" latinLnBrk="0" hangingPunct="1">
        <a:spcBef>
          <a:spcPct val="20000"/>
        </a:spcBef>
        <a:buClr>
          <a:schemeClr val="accent1"/>
        </a:buClr>
        <a:buFont typeface="Arial" pitchFamily="34" charset="0"/>
        <a:buChar char="•"/>
        <a:defRPr kumimoji="1" sz="1422" kern="1200">
          <a:solidFill>
            <a:schemeClr val="tx1"/>
          </a:solidFill>
          <a:latin typeface="+mn-lt"/>
          <a:ea typeface="+mn-ea"/>
          <a:cs typeface="+mn-cs"/>
        </a:defRPr>
      </a:lvl4pPr>
      <a:lvl5pPr marL="1056653" indent="-121922" algn="l" defTabSz="812810" rtl="0" eaLnBrk="1" latinLnBrk="0" hangingPunct="1">
        <a:spcBef>
          <a:spcPct val="20000"/>
        </a:spcBef>
        <a:buClr>
          <a:schemeClr val="accent1"/>
        </a:buClr>
        <a:buSzPct val="100000"/>
        <a:buFont typeface="Arial" pitchFamily="34" charset="0"/>
        <a:buChar char="•"/>
        <a:defRPr kumimoji="1" sz="1244" kern="1200" baseline="0">
          <a:solidFill>
            <a:schemeClr val="tx1"/>
          </a:solidFill>
          <a:latin typeface="+mn-lt"/>
          <a:ea typeface="+mn-ea"/>
          <a:cs typeface="+mn-cs"/>
        </a:defRPr>
      </a:lvl5pPr>
      <a:lvl6pPr marL="1219215" indent="-162562" algn="l" defTabSz="812810" rtl="0" eaLnBrk="1" latinLnBrk="0" hangingPunct="1">
        <a:spcBef>
          <a:spcPct val="20000"/>
        </a:spcBef>
        <a:buClr>
          <a:schemeClr val="accent1"/>
        </a:buClr>
        <a:buFont typeface="Arial" pitchFamily="34" charset="0"/>
        <a:buChar char="•"/>
        <a:defRPr kumimoji="1" sz="1156" kern="1200">
          <a:solidFill>
            <a:schemeClr val="tx1"/>
          </a:solidFill>
          <a:latin typeface="+mn-lt"/>
          <a:ea typeface="+mn-ea"/>
          <a:cs typeface="+mn-cs"/>
        </a:defRPr>
      </a:lvl6pPr>
      <a:lvl7pPr marL="1381777" indent="-162562" algn="l" defTabSz="812810" rtl="0" eaLnBrk="1" latinLnBrk="0" hangingPunct="1">
        <a:spcBef>
          <a:spcPct val="20000"/>
        </a:spcBef>
        <a:buClr>
          <a:schemeClr val="accent1"/>
        </a:buClr>
        <a:buFont typeface="Arial" pitchFamily="34" charset="0"/>
        <a:buChar char="•"/>
        <a:defRPr kumimoji="1" sz="1156" kern="1200">
          <a:solidFill>
            <a:schemeClr val="tx1"/>
          </a:solidFill>
          <a:latin typeface="+mn-lt"/>
          <a:ea typeface="+mn-ea"/>
          <a:cs typeface="+mn-cs"/>
        </a:defRPr>
      </a:lvl7pPr>
      <a:lvl8pPr marL="1544339" indent="-162562" algn="l" defTabSz="812810" rtl="0" eaLnBrk="1" latinLnBrk="0" hangingPunct="1">
        <a:spcBef>
          <a:spcPct val="20000"/>
        </a:spcBef>
        <a:buClr>
          <a:schemeClr val="accent1"/>
        </a:buClr>
        <a:buFont typeface="Arial" pitchFamily="34" charset="0"/>
        <a:buChar char="•"/>
        <a:defRPr kumimoji="1" sz="1156" kern="1200">
          <a:solidFill>
            <a:schemeClr val="tx1"/>
          </a:solidFill>
          <a:latin typeface="+mn-lt"/>
          <a:ea typeface="+mn-ea"/>
          <a:cs typeface="+mn-cs"/>
        </a:defRPr>
      </a:lvl8pPr>
      <a:lvl9pPr marL="1706901" indent="-162562" algn="l" defTabSz="812810" rtl="0" eaLnBrk="1" latinLnBrk="0" hangingPunct="1">
        <a:spcBef>
          <a:spcPct val="20000"/>
        </a:spcBef>
        <a:buClr>
          <a:schemeClr val="accent1"/>
        </a:buClr>
        <a:buFont typeface="Arial" pitchFamily="34" charset="0"/>
        <a:buChar char="•"/>
        <a:defRPr kumimoji="1" sz="1156" kern="1200">
          <a:solidFill>
            <a:schemeClr val="tx1"/>
          </a:solidFill>
          <a:latin typeface="+mn-lt"/>
          <a:ea typeface="+mn-ea"/>
          <a:cs typeface="+mn-cs"/>
        </a:defRPr>
      </a:lvl9pPr>
    </p:bodyStyle>
    <p:otherStyle>
      <a:defPPr>
        <a:defRPr lang="en-US"/>
      </a:defPPr>
      <a:lvl1pPr marL="0" algn="l" defTabSz="812810" rtl="0" eaLnBrk="1" latinLnBrk="0" hangingPunct="1">
        <a:defRPr kumimoji="1" sz="1600" kern="1200">
          <a:solidFill>
            <a:schemeClr val="tx1"/>
          </a:solidFill>
          <a:latin typeface="+mn-lt"/>
          <a:ea typeface="+mn-ea"/>
          <a:cs typeface="+mn-cs"/>
        </a:defRPr>
      </a:lvl1pPr>
      <a:lvl2pPr marL="406405" algn="l" defTabSz="812810" rtl="0" eaLnBrk="1" latinLnBrk="0" hangingPunct="1">
        <a:defRPr kumimoji="1" sz="1600" kern="1200">
          <a:solidFill>
            <a:schemeClr val="tx1"/>
          </a:solidFill>
          <a:latin typeface="+mn-lt"/>
          <a:ea typeface="+mn-ea"/>
          <a:cs typeface="+mn-cs"/>
        </a:defRPr>
      </a:lvl2pPr>
      <a:lvl3pPr marL="812810" algn="l" defTabSz="812810" rtl="0" eaLnBrk="1" latinLnBrk="0" hangingPunct="1">
        <a:defRPr kumimoji="1" sz="1600" kern="1200">
          <a:solidFill>
            <a:schemeClr val="tx1"/>
          </a:solidFill>
          <a:latin typeface="+mn-lt"/>
          <a:ea typeface="+mn-ea"/>
          <a:cs typeface="+mn-cs"/>
        </a:defRPr>
      </a:lvl3pPr>
      <a:lvl4pPr marL="1219215" algn="l" defTabSz="812810" rtl="0" eaLnBrk="1" latinLnBrk="0" hangingPunct="1">
        <a:defRPr kumimoji="1" sz="1600" kern="1200">
          <a:solidFill>
            <a:schemeClr val="tx1"/>
          </a:solidFill>
          <a:latin typeface="+mn-lt"/>
          <a:ea typeface="+mn-ea"/>
          <a:cs typeface="+mn-cs"/>
        </a:defRPr>
      </a:lvl4pPr>
      <a:lvl5pPr marL="1625620" algn="l" defTabSz="812810" rtl="0" eaLnBrk="1" latinLnBrk="0" hangingPunct="1">
        <a:defRPr kumimoji="1" sz="1600" kern="1200">
          <a:solidFill>
            <a:schemeClr val="tx1"/>
          </a:solidFill>
          <a:latin typeface="+mn-lt"/>
          <a:ea typeface="+mn-ea"/>
          <a:cs typeface="+mn-cs"/>
        </a:defRPr>
      </a:lvl5pPr>
      <a:lvl6pPr marL="2032025" algn="l" defTabSz="812810" rtl="0" eaLnBrk="1" latinLnBrk="0" hangingPunct="1">
        <a:defRPr kumimoji="1" sz="1600" kern="1200">
          <a:solidFill>
            <a:schemeClr val="tx1"/>
          </a:solidFill>
          <a:latin typeface="+mn-lt"/>
          <a:ea typeface="+mn-ea"/>
          <a:cs typeface="+mn-cs"/>
        </a:defRPr>
      </a:lvl6pPr>
      <a:lvl7pPr marL="2438430" algn="l" defTabSz="812810" rtl="0" eaLnBrk="1" latinLnBrk="0" hangingPunct="1">
        <a:defRPr kumimoji="1" sz="1600" kern="1200">
          <a:solidFill>
            <a:schemeClr val="tx1"/>
          </a:solidFill>
          <a:latin typeface="+mn-lt"/>
          <a:ea typeface="+mn-ea"/>
          <a:cs typeface="+mn-cs"/>
        </a:defRPr>
      </a:lvl7pPr>
      <a:lvl8pPr marL="2844836" algn="l" defTabSz="812810" rtl="0" eaLnBrk="1" latinLnBrk="0" hangingPunct="1">
        <a:defRPr kumimoji="1" sz="1600" kern="1200">
          <a:solidFill>
            <a:schemeClr val="tx1"/>
          </a:solidFill>
          <a:latin typeface="+mn-lt"/>
          <a:ea typeface="+mn-ea"/>
          <a:cs typeface="+mn-cs"/>
        </a:defRPr>
      </a:lvl8pPr>
      <a:lvl9pPr marL="3251241" algn="l" defTabSz="812810" rtl="0" eaLnBrk="1" latinLnBrk="0" hangingPunct="1">
        <a:defRPr kumimoji="1"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パイ 6"/>
          <p:cNvSpPr/>
          <p:nvPr/>
        </p:nvSpPr>
        <p:spPr>
          <a:xfrm>
            <a:off x="-917917" y="-815922"/>
            <a:ext cx="1843748"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円/楕円 7"/>
          <p:cNvSpPr/>
          <p:nvPr/>
        </p:nvSpPr>
        <p:spPr>
          <a:xfrm>
            <a:off x="189919" y="21103"/>
            <a:ext cx="1914965"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ドーナツ 10"/>
          <p:cNvSpPr/>
          <p:nvPr/>
        </p:nvSpPr>
        <p:spPr>
          <a:xfrm rot="2315675">
            <a:off x="205742" y="1055077"/>
            <a:ext cx="1266432"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正方形/長方形 11"/>
          <p:cNvSpPr/>
          <p:nvPr/>
        </p:nvSpPr>
        <p:spPr>
          <a:xfrm>
            <a:off x="1139483" y="-54"/>
            <a:ext cx="9147518"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5" name="タイトル プレースホルダー 4"/>
          <p:cNvSpPr>
            <a:spLocks noGrp="1"/>
          </p:cNvSpPr>
          <p:nvPr>
            <p:ph type="title"/>
          </p:nvPr>
        </p:nvSpPr>
        <p:spPr>
          <a:xfrm>
            <a:off x="1615059" y="274638"/>
            <a:ext cx="8435340" cy="1143000"/>
          </a:xfrm>
          <a:prstGeom prst="rect">
            <a:avLst/>
          </a:prstGeom>
        </p:spPr>
        <p:txBody>
          <a:bodyPr anchor="ctr">
            <a:normAutofit/>
          </a:bodyPr>
          <a:lstStyle/>
          <a:p>
            <a:r>
              <a:rPr kumimoji="0" lang="ja-JP" altLang="en-US"/>
              <a:t>マスター タイトルの書式設定</a:t>
            </a:r>
            <a:endParaRPr kumimoji="0" lang="en-US"/>
          </a:p>
        </p:txBody>
      </p:sp>
      <p:sp>
        <p:nvSpPr>
          <p:cNvPr id="9" name="テキスト プレースホルダー 8"/>
          <p:cNvSpPr>
            <a:spLocks noGrp="1"/>
          </p:cNvSpPr>
          <p:nvPr>
            <p:ph type="body" idx="1"/>
          </p:nvPr>
        </p:nvSpPr>
        <p:spPr>
          <a:xfrm>
            <a:off x="1615059" y="1447800"/>
            <a:ext cx="8435340" cy="4800600"/>
          </a:xfrm>
          <a:prstGeom prst="rect">
            <a:avLst/>
          </a:prstGeom>
        </p:spPr>
        <p:txBody>
          <a:bodyPr>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24" name="日付プレースホルダー 23"/>
          <p:cNvSpPr>
            <a:spLocks noGrp="1"/>
          </p:cNvSpPr>
          <p:nvPr>
            <p:ph type="dt" sz="half" idx="2"/>
          </p:nvPr>
        </p:nvSpPr>
        <p:spPr>
          <a:xfrm>
            <a:off x="4029075" y="6305550"/>
            <a:ext cx="24003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en-US" altLang="ja-JP">
              <a:solidFill>
                <a:srgbClr val="E7DEC9">
                  <a:shade val="50000"/>
                  <a:satMod val="200000"/>
                </a:srgbClr>
              </a:solidFill>
            </a:endParaRPr>
          </a:p>
        </p:txBody>
      </p:sp>
      <p:sp>
        <p:nvSpPr>
          <p:cNvPr id="10" name="フッター プレースホルダー 9"/>
          <p:cNvSpPr>
            <a:spLocks noGrp="1"/>
          </p:cNvSpPr>
          <p:nvPr>
            <p:ph type="ftr" sz="quarter" idx="3"/>
          </p:nvPr>
        </p:nvSpPr>
        <p:spPr>
          <a:xfrm>
            <a:off x="6429375" y="6305550"/>
            <a:ext cx="325755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ltLang="ja-JP">
              <a:solidFill>
                <a:srgbClr val="E7DEC9">
                  <a:shade val="50000"/>
                  <a:satMod val="200000"/>
                </a:srgbClr>
              </a:solidFill>
            </a:endParaRPr>
          </a:p>
        </p:txBody>
      </p:sp>
      <p:sp>
        <p:nvSpPr>
          <p:cNvPr id="22" name="スライド番号プレースホルダー 21"/>
          <p:cNvSpPr>
            <a:spLocks noGrp="1"/>
          </p:cNvSpPr>
          <p:nvPr>
            <p:ph type="sldNum" sz="quarter" idx="4"/>
          </p:nvPr>
        </p:nvSpPr>
        <p:spPr>
          <a:xfrm>
            <a:off x="9690354" y="6305550"/>
            <a:ext cx="51435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2BF1288-2B13-4B6C-A401-8CEB7C3AC67E}"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5" name="正方形/長方形 14"/>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228126090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hf hdr="0" ftr="0" dt="0"/>
  <p:txStyles>
    <p:titleStyle>
      <a:lvl1pPr algn="l" rtl="0" eaLnBrk="1" latinLnBrk="0" hangingPunct="1">
        <a:spcBef>
          <a:spcPct val="0"/>
        </a:spcBef>
        <a:buNone/>
        <a:defRPr kumimoji="1"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パイ 6"/>
          <p:cNvSpPr/>
          <p:nvPr/>
        </p:nvSpPr>
        <p:spPr>
          <a:xfrm>
            <a:off x="-917917" y="-815922"/>
            <a:ext cx="1843748"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円/楕円 7"/>
          <p:cNvSpPr/>
          <p:nvPr/>
        </p:nvSpPr>
        <p:spPr>
          <a:xfrm>
            <a:off x="189919" y="21103"/>
            <a:ext cx="1914965"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ドーナツ 10"/>
          <p:cNvSpPr/>
          <p:nvPr/>
        </p:nvSpPr>
        <p:spPr>
          <a:xfrm rot="2315675">
            <a:off x="205742" y="1055077"/>
            <a:ext cx="1266432"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正方形/長方形 11"/>
          <p:cNvSpPr/>
          <p:nvPr/>
        </p:nvSpPr>
        <p:spPr>
          <a:xfrm>
            <a:off x="1139483" y="-54"/>
            <a:ext cx="9147518"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5" name="タイトル プレースホルダー 4"/>
          <p:cNvSpPr>
            <a:spLocks noGrp="1"/>
          </p:cNvSpPr>
          <p:nvPr>
            <p:ph type="title"/>
          </p:nvPr>
        </p:nvSpPr>
        <p:spPr>
          <a:xfrm>
            <a:off x="1615059" y="274638"/>
            <a:ext cx="8435340" cy="1143000"/>
          </a:xfrm>
          <a:prstGeom prst="rect">
            <a:avLst/>
          </a:prstGeom>
        </p:spPr>
        <p:txBody>
          <a:bodyPr anchor="ctr">
            <a:normAutofit/>
          </a:bodyPr>
          <a:lstStyle/>
          <a:p>
            <a:r>
              <a:rPr kumimoji="0" lang="ja-JP" altLang="en-US" dirty="0"/>
              <a:t>マスター タイトルの書式設定</a:t>
            </a:r>
            <a:endParaRPr kumimoji="0" lang="en-US" dirty="0"/>
          </a:p>
        </p:txBody>
      </p:sp>
      <p:sp>
        <p:nvSpPr>
          <p:cNvPr id="9" name="テキスト プレースホルダー 8"/>
          <p:cNvSpPr>
            <a:spLocks noGrp="1"/>
          </p:cNvSpPr>
          <p:nvPr>
            <p:ph type="body" idx="1"/>
          </p:nvPr>
        </p:nvSpPr>
        <p:spPr>
          <a:xfrm>
            <a:off x="1615059" y="1447800"/>
            <a:ext cx="8435340" cy="4800600"/>
          </a:xfrm>
          <a:prstGeom prst="rect">
            <a:avLst/>
          </a:prstGeom>
        </p:spPr>
        <p:txBody>
          <a:bodyPr>
            <a:normAutofit/>
          </a:bodyPr>
          <a:lstStyle/>
          <a:p>
            <a:pPr lvl="0" eaLnBrk="1" latinLnBrk="0" hangingPunct="1"/>
            <a:r>
              <a:rPr kumimoji="0" lang="ja-JP" altLang="en-US" dirty="0"/>
              <a:t>マスター テキストの書式設定</a:t>
            </a:r>
          </a:p>
          <a:p>
            <a:pPr lvl="1" eaLnBrk="1" latinLnBrk="0" hangingPunct="1"/>
            <a:r>
              <a:rPr kumimoji="0" lang="ja-JP" altLang="en-US" dirty="0"/>
              <a:t>第 </a:t>
            </a:r>
            <a:r>
              <a:rPr kumimoji="0" lang="en-US" altLang="ja-JP" dirty="0"/>
              <a:t>2 </a:t>
            </a:r>
            <a:r>
              <a:rPr kumimoji="0" lang="ja-JP" altLang="en-US" dirty="0"/>
              <a:t>レベル</a:t>
            </a:r>
          </a:p>
          <a:p>
            <a:pPr lvl="2" eaLnBrk="1" latinLnBrk="0" hangingPunct="1"/>
            <a:r>
              <a:rPr kumimoji="0" lang="ja-JP" altLang="en-US" dirty="0"/>
              <a:t>第 </a:t>
            </a:r>
            <a:r>
              <a:rPr kumimoji="0" lang="en-US" altLang="ja-JP" dirty="0"/>
              <a:t>3 </a:t>
            </a:r>
            <a:r>
              <a:rPr kumimoji="0" lang="ja-JP" altLang="en-US" dirty="0"/>
              <a:t>レベル</a:t>
            </a:r>
          </a:p>
          <a:p>
            <a:pPr lvl="3" eaLnBrk="1" latinLnBrk="0" hangingPunct="1"/>
            <a:r>
              <a:rPr kumimoji="0" lang="ja-JP" altLang="en-US" dirty="0"/>
              <a:t>第 </a:t>
            </a:r>
            <a:r>
              <a:rPr kumimoji="0" lang="en-US" altLang="ja-JP" dirty="0"/>
              <a:t>4 </a:t>
            </a:r>
            <a:r>
              <a:rPr kumimoji="0" lang="ja-JP" altLang="en-US" dirty="0"/>
              <a:t>レベル</a:t>
            </a:r>
          </a:p>
          <a:p>
            <a:pPr lvl="4" eaLnBrk="1" latinLnBrk="0" hangingPunct="1"/>
            <a:r>
              <a:rPr kumimoji="0" lang="ja-JP" altLang="en-US" dirty="0"/>
              <a:t>第 </a:t>
            </a:r>
            <a:r>
              <a:rPr kumimoji="0" lang="en-US" altLang="ja-JP" dirty="0"/>
              <a:t>5 </a:t>
            </a:r>
            <a:r>
              <a:rPr kumimoji="0" lang="ja-JP" altLang="en-US" dirty="0"/>
              <a:t>レベル</a:t>
            </a:r>
            <a:endParaRPr kumimoji="0" lang="en-US" dirty="0"/>
          </a:p>
        </p:txBody>
      </p:sp>
      <p:sp>
        <p:nvSpPr>
          <p:cNvPr id="24" name="日付プレースホルダー 23"/>
          <p:cNvSpPr>
            <a:spLocks noGrp="1"/>
          </p:cNvSpPr>
          <p:nvPr>
            <p:ph type="dt" sz="half" idx="2"/>
          </p:nvPr>
        </p:nvSpPr>
        <p:spPr>
          <a:xfrm>
            <a:off x="4029075" y="6305550"/>
            <a:ext cx="24003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en-US" altLang="ja-JP">
              <a:solidFill>
                <a:srgbClr val="E7DEC9">
                  <a:shade val="50000"/>
                  <a:satMod val="200000"/>
                </a:srgbClr>
              </a:solidFill>
            </a:endParaRPr>
          </a:p>
        </p:txBody>
      </p:sp>
      <p:sp>
        <p:nvSpPr>
          <p:cNvPr id="10" name="フッター プレースホルダー 9"/>
          <p:cNvSpPr>
            <a:spLocks noGrp="1"/>
          </p:cNvSpPr>
          <p:nvPr>
            <p:ph type="ftr" sz="quarter" idx="3"/>
          </p:nvPr>
        </p:nvSpPr>
        <p:spPr>
          <a:xfrm>
            <a:off x="6429375" y="6305550"/>
            <a:ext cx="325755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ltLang="ja-JP">
              <a:solidFill>
                <a:srgbClr val="E7DEC9">
                  <a:shade val="50000"/>
                  <a:satMod val="200000"/>
                </a:srgbClr>
              </a:solidFill>
            </a:endParaRPr>
          </a:p>
        </p:txBody>
      </p:sp>
      <p:sp>
        <p:nvSpPr>
          <p:cNvPr id="22" name="スライド番号プレースホルダー 21"/>
          <p:cNvSpPr>
            <a:spLocks noGrp="1"/>
          </p:cNvSpPr>
          <p:nvPr>
            <p:ph type="sldNum" sz="quarter" idx="4"/>
          </p:nvPr>
        </p:nvSpPr>
        <p:spPr>
          <a:xfrm>
            <a:off x="9690354" y="6305550"/>
            <a:ext cx="51435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2BF1288-2B13-4B6C-A401-8CEB7C3AC67E}" type="slidenum">
              <a:rPr lang="en-US" altLang="ja-JP" smtClean="0">
                <a:solidFill>
                  <a:srgbClr val="E7DEC9">
                    <a:shade val="50000"/>
                    <a:satMod val="200000"/>
                  </a:srgbClr>
                </a:solidFill>
              </a:rPr>
              <a:pPr>
                <a:defRPr/>
              </a:pPr>
              <a:t>‹#›</a:t>
            </a:fld>
            <a:endParaRPr lang="en-US" altLang="ja-JP">
              <a:solidFill>
                <a:srgbClr val="E7DEC9">
                  <a:shade val="50000"/>
                  <a:satMod val="200000"/>
                </a:srgbClr>
              </a:solidFill>
            </a:endParaRPr>
          </a:p>
        </p:txBody>
      </p:sp>
      <p:sp>
        <p:nvSpPr>
          <p:cNvPr id="15" name="正方形/長方形 14"/>
          <p:cNvSpPr/>
          <p:nvPr/>
        </p:nvSpPr>
        <p:spPr bwMode="invGray">
          <a:xfrm>
            <a:off x="1141857" y="-54"/>
            <a:ext cx="8229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257674889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hf hdr="0" ftr="0" dt="0"/>
  <p:txStyles>
    <p:titleStyle>
      <a:lvl1pPr algn="l" rtl="0" eaLnBrk="1" latinLnBrk="0" hangingPunct="1">
        <a:spcBef>
          <a:spcPct val="0"/>
        </a:spcBef>
        <a:buNone/>
        <a:defRPr kumimoji="1" sz="4300" kern="1200">
          <a:solidFill>
            <a:schemeClr val="accent3"/>
          </a:solidFill>
          <a:effectLst>
            <a:outerShdw blurRad="50000" dist="30000" dir="5400000" algn="tl" rotWithShape="0">
              <a:srgbClr val="000000">
                <a:alpha val="30000"/>
              </a:srgbClr>
            </a:outerShdw>
          </a:effectLst>
          <a:latin typeface="+mj-ea"/>
          <a:ea typeface="+mj-ea"/>
          <a:cs typeface="+mj-cs"/>
        </a:defRPr>
      </a:lvl1pPr>
      <a:extLst/>
    </p:titleStyle>
    <p:bodyStyle>
      <a:lvl1pPr marL="541338" indent="-541338" algn="l" rtl="0" eaLnBrk="1" latinLnBrk="0" hangingPunct="1">
        <a:lnSpc>
          <a:spcPct val="100000"/>
        </a:lnSpc>
        <a:spcBef>
          <a:spcPts val="600"/>
        </a:spcBef>
        <a:buClr>
          <a:schemeClr val="accent5">
            <a:lumMod val="60000"/>
            <a:lumOff val="40000"/>
          </a:schemeClr>
        </a:buClr>
        <a:buSzPct val="80000"/>
        <a:buFont typeface="Wingdings" panose="05000000000000000000" pitchFamily="2" charset="2"/>
        <a:buChar char="n"/>
        <a:defRPr kumimoji="1" sz="3200" kern="1200">
          <a:solidFill>
            <a:schemeClr val="tx1"/>
          </a:solidFill>
          <a:latin typeface="+mj-ea"/>
          <a:ea typeface="+mj-ea"/>
          <a:cs typeface="+mn-cs"/>
        </a:defRPr>
      </a:lvl1pPr>
      <a:lvl2pPr marL="639763" indent="-458788" algn="l" rtl="0" eaLnBrk="1" latinLnBrk="0" hangingPunct="1">
        <a:lnSpc>
          <a:spcPct val="100000"/>
        </a:lnSpc>
        <a:spcBef>
          <a:spcPts val="550"/>
        </a:spcBef>
        <a:buClr>
          <a:schemeClr val="accent2"/>
        </a:buClr>
        <a:buFont typeface="Wingdings" panose="05000000000000000000" pitchFamily="2" charset="2"/>
        <a:buChar char="l"/>
        <a:defRPr kumimoji="1" sz="2800" kern="1200">
          <a:solidFill>
            <a:schemeClr val="tx1"/>
          </a:solidFill>
          <a:latin typeface="+mj-ea"/>
          <a:ea typeface="+mj-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j-ea"/>
          <a:ea typeface="+mj-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j-ea"/>
          <a:ea typeface="+mj-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j-ea"/>
          <a:ea typeface="+mj-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0287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
        <p:nvSpPr>
          <p:cNvPr id="2" name="Title Placeholder 1"/>
          <p:cNvSpPr>
            <a:spLocks noGrp="1"/>
          </p:cNvSpPr>
          <p:nvPr>
            <p:ph type="title"/>
          </p:nvPr>
        </p:nvSpPr>
        <p:spPr>
          <a:xfrm>
            <a:off x="514350" y="533400"/>
            <a:ext cx="9258300" cy="990600"/>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14350" y="1600200"/>
            <a:ext cx="9258300" cy="487680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Rectangle 6"/>
          <p:cNvSpPr/>
          <p:nvPr userDrawn="1"/>
        </p:nvSpPr>
        <p:spPr>
          <a:xfrm>
            <a:off x="0" y="0"/>
            <a:ext cx="10287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
        <p:nvSpPr>
          <p:cNvPr id="4" name="Date Placeholder 3"/>
          <p:cNvSpPr>
            <a:spLocks noGrp="1"/>
          </p:cNvSpPr>
          <p:nvPr>
            <p:ph type="dt" sz="half" idx="2"/>
          </p:nvPr>
        </p:nvSpPr>
        <p:spPr>
          <a:xfrm>
            <a:off x="514350" y="18288"/>
            <a:ext cx="325755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59B20D1E-B6BF-4E77-8F06-03C7D5CA9F48}" type="datetime1">
              <a:rPr lang="ja-JP" altLang="en-US" smtClean="0">
                <a:latin typeface="Arial"/>
                <a:ea typeface="ＭＳ Ｐゴシック"/>
              </a:rPr>
              <a:pPr fontAlgn="auto">
                <a:spcBef>
                  <a:spcPts val="0"/>
                </a:spcBef>
                <a:spcAft>
                  <a:spcPts val="0"/>
                </a:spcAft>
              </a:pPr>
              <a:t>2018/3/4</a:t>
            </a:fld>
            <a:endParaRPr lang="ja-JP" altLang="en-US" dirty="0">
              <a:latin typeface="Arial"/>
              <a:ea typeface="ＭＳ Ｐゴシック"/>
            </a:endParaRPr>
          </a:p>
        </p:txBody>
      </p:sp>
      <p:sp>
        <p:nvSpPr>
          <p:cNvPr id="6" name="Slide Number Placeholder 5"/>
          <p:cNvSpPr>
            <a:spLocks noGrp="1"/>
          </p:cNvSpPr>
          <p:nvPr>
            <p:ph type="sldNum" sz="quarter" idx="4"/>
          </p:nvPr>
        </p:nvSpPr>
        <p:spPr>
          <a:xfrm>
            <a:off x="9086850" y="6528816"/>
            <a:ext cx="120015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469113B8-596C-44BD-97B2-3E0BC1561466}" type="slidenum">
              <a:rPr lang="ja-JP" altLang="en-US" smtClean="0">
                <a:latin typeface="Arial"/>
                <a:ea typeface="ＭＳ Ｐゴシック"/>
              </a:rPr>
              <a:pPr fontAlgn="auto">
                <a:spcBef>
                  <a:spcPts val="0"/>
                </a:spcBef>
                <a:spcAft>
                  <a:spcPts val="0"/>
                </a:spcAft>
              </a:pPr>
              <a:t>‹#›</a:t>
            </a:fld>
            <a:endParaRPr lang="ja-JP" altLang="en-US">
              <a:latin typeface="Arial"/>
              <a:ea typeface="ＭＳ Ｐゴシック"/>
            </a:endParaRPr>
          </a:p>
        </p:txBody>
      </p:sp>
      <p:sp>
        <p:nvSpPr>
          <p:cNvPr id="9" name="フッター プレースホルダー 6"/>
          <p:cNvSpPr>
            <a:spLocks noGrp="1"/>
          </p:cNvSpPr>
          <p:nvPr userDrawn="1">
            <p:ph type="ftr" sz="quarter" idx="3"/>
          </p:nvPr>
        </p:nvSpPr>
        <p:spPr>
          <a:xfrm>
            <a:off x="3847356" y="26336"/>
            <a:ext cx="6439644" cy="329184"/>
          </a:xfrm>
          <a:prstGeom prst="rect">
            <a:avLst/>
          </a:prstGeom>
        </p:spPr>
        <p:txBody>
          <a:bodyPr/>
          <a:lstStyle>
            <a:lvl1pPr>
              <a:defRPr sz="1400">
                <a:solidFill>
                  <a:schemeClr val="bg1"/>
                </a:solidFill>
              </a:defRPr>
            </a:lvl1pPr>
          </a:lstStyle>
          <a:p>
            <a:pPr algn="r" fontAlgn="auto">
              <a:spcBef>
                <a:spcPts val="0"/>
              </a:spcBef>
              <a:spcAft>
                <a:spcPts val="0"/>
              </a:spcAft>
            </a:pPr>
            <a:r>
              <a:rPr lang="en-US" altLang="ja-JP" dirty="0">
                <a:solidFill>
                  <a:srgbClr val="FFFFFF"/>
                </a:solidFill>
                <a:latin typeface="Arial"/>
                <a:ea typeface="ＭＳ Ｐゴシック"/>
              </a:rPr>
              <a:t>Division of Medical Oncology, Nippon Medical School </a:t>
            </a:r>
            <a:r>
              <a:rPr lang="en-US" altLang="ja-JP" dirty="0" err="1">
                <a:solidFill>
                  <a:srgbClr val="FFFFFF"/>
                </a:solidFill>
                <a:latin typeface="Arial"/>
                <a:ea typeface="ＭＳ Ｐゴシック"/>
              </a:rPr>
              <a:t>Musashikosugi</a:t>
            </a:r>
            <a:r>
              <a:rPr lang="en-US" altLang="ja-JP" dirty="0">
                <a:solidFill>
                  <a:srgbClr val="FFFFFF"/>
                </a:solidFill>
                <a:latin typeface="Arial"/>
                <a:ea typeface="ＭＳ Ｐゴシック"/>
              </a:rPr>
              <a:t> Hospital</a:t>
            </a:r>
            <a:endParaRPr lang="ja-JP" altLang="en-US" dirty="0">
              <a:solidFill>
                <a:srgbClr val="FFFFFF"/>
              </a:solidFill>
              <a:latin typeface="Arial"/>
              <a:ea typeface="ＭＳ Ｐゴシック"/>
            </a:endParaRPr>
          </a:p>
        </p:txBody>
      </p:sp>
    </p:spTree>
    <p:extLst>
      <p:ext uri="{BB962C8B-B14F-4D97-AF65-F5344CB8AC3E}">
        <p14:creationId xmlns:p14="http://schemas.microsoft.com/office/powerpoint/2010/main" val="130417500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0287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
        <p:nvSpPr>
          <p:cNvPr id="2" name="Title Placeholder 1"/>
          <p:cNvSpPr>
            <a:spLocks noGrp="1"/>
          </p:cNvSpPr>
          <p:nvPr>
            <p:ph type="title"/>
          </p:nvPr>
        </p:nvSpPr>
        <p:spPr>
          <a:xfrm>
            <a:off x="514350" y="533400"/>
            <a:ext cx="9258300" cy="990600"/>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14350" y="1600200"/>
            <a:ext cx="9258300" cy="487680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Rectangle 6"/>
          <p:cNvSpPr/>
          <p:nvPr userDrawn="1"/>
        </p:nvSpPr>
        <p:spPr>
          <a:xfrm>
            <a:off x="0" y="0"/>
            <a:ext cx="10287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endParaRPr>
          </a:p>
        </p:txBody>
      </p:sp>
      <p:sp>
        <p:nvSpPr>
          <p:cNvPr id="6" name="Slide Number Placeholder 5"/>
          <p:cNvSpPr>
            <a:spLocks noGrp="1"/>
          </p:cNvSpPr>
          <p:nvPr>
            <p:ph type="sldNum" sz="quarter" idx="4"/>
          </p:nvPr>
        </p:nvSpPr>
        <p:spPr>
          <a:xfrm>
            <a:off x="9086850" y="6528816"/>
            <a:ext cx="120015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469113B8-596C-44BD-97B2-3E0BC1561466}" type="slidenum">
              <a:rPr lang="ja-JP" altLang="en-US" smtClean="0">
                <a:latin typeface="Arial"/>
                <a:ea typeface="ＭＳ Ｐゴシック"/>
              </a:rPr>
              <a:pPr fontAlgn="auto">
                <a:spcBef>
                  <a:spcPts val="0"/>
                </a:spcBef>
                <a:spcAft>
                  <a:spcPts val="0"/>
                </a:spcAft>
              </a:pPr>
              <a:t>‹#›</a:t>
            </a:fld>
            <a:endParaRPr lang="ja-JP" altLang="en-US">
              <a:latin typeface="Arial"/>
              <a:ea typeface="ＭＳ Ｐゴシック"/>
            </a:endParaRPr>
          </a:p>
        </p:txBody>
      </p:sp>
    </p:spTree>
    <p:extLst>
      <p:ext uri="{BB962C8B-B14F-4D97-AF65-F5344CB8AC3E}">
        <p14:creationId xmlns:p14="http://schemas.microsoft.com/office/powerpoint/2010/main" val="235237490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6.xml"/><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6.xml"/><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9.xml"/><Relationship Id="rId5" Type="http://schemas.openxmlformats.org/officeDocument/2006/relationships/image" Target="../media/image60.wmf"/><Relationship Id="rId4" Type="http://schemas.openxmlformats.org/officeDocument/2006/relationships/image" Target="../media/image59.wmf"/></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3.xml"/><Relationship Id="rId16" Type="http://schemas.openxmlformats.org/officeDocument/2006/relationships/image" Target="../media/image77.png"/><Relationship Id="rId1" Type="http://schemas.openxmlformats.org/officeDocument/2006/relationships/slideLayout" Target="../slideLayouts/slideLayout3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69.xml"/><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8" Type="http://schemas.openxmlformats.org/officeDocument/2006/relationships/hyperlink" Target="http://www.amazon.co.jp/gp/product/images/4837612199/ref=dp_image_0?ie=UTF8&amp;n=465392&amp;s=books" TargetMode="External"/><Relationship Id="rId13" Type="http://schemas.openxmlformats.org/officeDocument/2006/relationships/image" Target="../media/image12.jpeg"/><Relationship Id="rId18" Type="http://schemas.openxmlformats.org/officeDocument/2006/relationships/hyperlink" Target="http://www.amazon.co.jp/gp/product/images/4901999303/sr=8-12/qid=1239545731/ref=dp_image_0?ie=UTF8&amp;n=465392&amp;s=books&amp;qid=1239545731&amp;sr=8-12" TargetMode="External"/><Relationship Id="rId26" Type="http://schemas.openxmlformats.org/officeDocument/2006/relationships/hyperlink" Target="http://www.amazon.co.jp/gp/product/images/4047041955/sr=1-9/qid=1239546001/ref=dp_image_0?ie=UTF8&amp;n=465392&amp;s=books&amp;qid=1239546001&amp;sr=1-9" TargetMode="External"/><Relationship Id="rId3" Type="http://schemas.openxmlformats.org/officeDocument/2006/relationships/hyperlink" Target="http://www.amazon.co.jp/%E8%A4%87%E5%90%88%E6%BC%A2%E6%96%B9%E5%8A%9B%E3%81%AE%E9%A9%9A%E7%95%B0-%E3%82%AC%E3%83%B3%E3%82%92%E5%88%87%E3%82%89%E3%81%9A%E3%81%AB10%E5%B9%B4%E5%BB%B6%E5%91%BD-%E9%96%A2%E6%A0%B9-%E9%80%B2/dp/4478008213/ref=sr_1_8?ie=UTF8&amp;s=books&amp;qid=1239547462&amp;sr=8-8" TargetMode="External"/><Relationship Id="rId21" Type="http://schemas.openxmlformats.org/officeDocument/2006/relationships/image" Target="../media/image16.jpeg"/><Relationship Id="rId34"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hyperlink" Target="http://www.amazon.co.jp/gp/product/images/478070412X/sr=8-46/qid=1239545452/ref=dp_image_0?ie=UTF8&amp;n=465392&amp;s=books&amp;qid=1239545452&amp;sr=8-46" TargetMode="External"/><Relationship Id="rId17" Type="http://schemas.openxmlformats.org/officeDocument/2006/relationships/image" Target="../media/image14.jpeg"/><Relationship Id="rId25" Type="http://schemas.openxmlformats.org/officeDocument/2006/relationships/image" Target="../media/image18.jpeg"/><Relationship Id="rId33" Type="http://schemas.openxmlformats.org/officeDocument/2006/relationships/image" Target="../media/image22.jpeg"/><Relationship Id="rId2" Type="http://schemas.openxmlformats.org/officeDocument/2006/relationships/notesSlide" Target="../notesSlides/notesSlide4.xml"/><Relationship Id="rId16" Type="http://schemas.openxmlformats.org/officeDocument/2006/relationships/hyperlink" Target="http://www.amazon.co.jp/gp/reader/4774511765/ref=sib_dp_pt" TargetMode="External"/><Relationship Id="rId20" Type="http://schemas.openxmlformats.org/officeDocument/2006/relationships/hyperlink" Target="http://www.amazon.co.jp/gp/product/images/4895953599/sr=1-18/qid=1239545867/ref=dp_image_0?ie=UTF8&amp;n=465392&amp;s=books&amp;qid=1239545867&amp;sr=1-18" TargetMode="External"/><Relationship Id="rId29"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8.jpeg"/><Relationship Id="rId11" Type="http://schemas.openxmlformats.org/officeDocument/2006/relationships/image" Target="../media/image11.jpeg"/><Relationship Id="rId24" Type="http://schemas.openxmlformats.org/officeDocument/2006/relationships/hyperlink" Target="http://www.amazon.co.jp/gp/product/images/4408592269/sr=1-14/qid=1239545948/ref=dp_image_0?ie=UTF8&amp;n=465392&amp;s=books&amp;qid=1239545948&amp;sr=1-14" TargetMode="External"/><Relationship Id="rId32" Type="http://schemas.openxmlformats.org/officeDocument/2006/relationships/hyperlink" Target="http://www.amazon.co.jp/gp/product/images/488358187X/sr=1-3/qid=1239545206/ref=dp_image_0?ie=UTF8&amp;n=465392&amp;s=books&amp;qid=1239545206&amp;sr=1-3" TargetMode="External"/><Relationship Id="rId37" Type="http://schemas.openxmlformats.org/officeDocument/2006/relationships/image" Target="../media/image26.png"/><Relationship Id="rId5" Type="http://schemas.openxmlformats.org/officeDocument/2006/relationships/hyperlink" Target="http://www.amazon.co.jp/gp/product/images/4895955117/sr=8-34/qid=1239546827/ref=dp_image_z_0?ie=UTF8&amp;n=465392&amp;s=books&amp;qid=1239546827&amp;sr=8-34" TargetMode="External"/><Relationship Id="rId15" Type="http://schemas.openxmlformats.org/officeDocument/2006/relationships/image" Target="../media/image13.jpeg"/><Relationship Id="rId23" Type="http://schemas.openxmlformats.org/officeDocument/2006/relationships/image" Target="../media/image17.jpeg"/><Relationship Id="rId28" Type="http://schemas.openxmlformats.org/officeDocument/2006/relationships/hyperlink" Target="http://www.amazon.co.jp/gp/reader/4575300470/ref=sib_dp_pt" TargetMode="External"/><Relationship Id="rId36" Type="http://schemas.openxmlformats.org/officeDocument/2006/relationships/image" Target="../media/image25.png"/><Relationship Id="rId10" Type="http://schemas.openxmlformats.org/officeDocument/2006/relationships/hyperlink" Target="http://www.amazon.co.jp/gp/product/images/4879545333/ref=dp_image_0?ie=UTF8&amp;n=465392&amp;s=books" TargetMode="External"/><Relationship Id="rId19" Type="http://schemas.openxmlformats.org/officeDocument/2006/relationships/image" Target="../media/image15.jpeg"/><Relationship Id="rId31" Type="http://schemas.openxmlformats.org/officeDocument/2006/relationships/image" Target="../media/image21.jpeg"/><Relationship Id="rId4" Type="http://schemas.openxmlformats.org/officeDocument/2006/relationships/image" Target="../media/image7.jpeg"/><Relationship Id="rId9" Type="http://schemas.openxmlformats.org/officeDocument/2006/relationships/image" Target="../media/image10.jpeg"/><Relationship Id="rId14" Type="http://schemas.openxmlformats.org/officeDocument/2006/relationships/hyperlink" Target="http://www.amazon.co.jp/gp/product/images/4774506109/sr=8-23/qid=1239545595/ref=dp_image_0?ie=UTF8&amp;n=465392&amp;s=books&amp;qid=1239545595&amp;sr=8-23" TargetMode="External"/><Relationship Id="rId22" Type="http://schemas.openxmlformats.org/officeDocument/2006/relationships/hyperlink" Target="http://www.amazon.co.jp/gp/product/images/4895954056/sr=1-22/qid=1239545912/ref=dp_image_0?ie=UTF8&amp;n=465392&amp;s=books&amp;qid=1239545912&amp;sr=1-22" TargetMode="External"/><Relationship Id="rId27" Type="http://schemas.openxmlformats.org/officeDocument/2006/relationships/image" Target="../media/image19.jpeg"/><Relationship Id="rId30" Type="http://schemas.openxmlformats.org/officeDocument/2006/relationships/hyperlink" Target="http://www.amazon.co.jp/gp/product/images/489595496X/sr=1-6/qid=1239545976/ref=dp_image_0?ie=UTF8&amp;n=465392&amp;s=books&amp;qid=1239545976&amp;sr=1-6" TargetMode="External"/><Relationship Id="rId35" Type="http://schemas.openxmlformats.org/officeDocument/2006/relationships/image" Target="../media/image2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115.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8.xml"/><Relationship Id="rId1" Type="http://schemas.openxmlformats.org/officeDocument/2006/relationships/slideLayout" Target="../slideLayouts/slideLayout120.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908624" y="1817556"/>
            <a:ext cx="7096544" cy="1233645"/>
          </a:xfrm>
        </p:spPr>
        <p:txBody>
          <a:bodyPr>
            <a:noAutofit/>
          </a:bodyPr>
          <a:lstStyle/>
          <a:p>
            <a:pPr algn="ctr">
              <a:lnSpc>
                <a:spcPct val="150000"/>
              </a:lnSpc>
            </a:pPr>
            <a:r>
              <a:rPr lang="ja-JP" altLang="en-US" b="0" dirty="0">
                <a:effectLst/>
              </a:rPr>
              <a:t>正しいエビデンスの見極め方</a:t>
            </a:r>
            <a:r>
              <a:rPr lang="ja-JP" altLang="en-US" sz="3200" b="0" dirty="0">
                <a:effectLst/>
              </a:rPr>
              <a:t>～日本のがん医療と報道のありかたはどうあるべきか？～</a:t>
            </a:r>
            <a:endParaRPr lang="ja-JP" altLang="en-US" sz="3200" dirty="0">
              <a:solidFill>
                <a:schemeClr val="accent3"/>
              </a:solidFill>
            </a:endParaRPr>
          </a:p>
        </p:txBody>
      </p:sp>
      <p:sp>
        <p:nvSpPr>
          <p:cNvPr id="11267" name="Rectangle 3"/>
          <p:cNvSpPr>
            <a:spLocks noGrp="1" noChangeArrowheads="1"/>
          </p:cNvSpPr>
          <p:nvPr>
            <p:ph type="body" idx="1"/>
          </p:nvPr>
        </p:nvSpPr>
        <p:spPr>
          <a:xfrm>
            <a:off x="2856446" y="4775550"/>
            <a:ext cx="7200900" cy="1509712"/>
          </a:xfrm>
        </p:spPr>
        <p:txBody>
          <a:bodyPr>
            <a:noAutofit/>
          </a:bodyPr>
          <a:lstStyle/>
          <a:p>
            <a:pPr eaLnBrk="1" hangingPunct="1">
              <a:lnSpc>
                <a:spcPct val="150000"/>
              </a:lnSpc>
            </a:pPr>
            <a:r>
              <a:rPr lang="ja-JP" altLang="en-US" sz="2800" dirty="0"/>
              <a:t>日本医科大学武蔵小杉病院　腫瘍内科</a:t>
            </a:r>
          </a:p>
          <a:p>
            <a:pPr eaLnBrk="1" hangingPunct="1">
              <a:lnSpc>
                <a:spcPct val="150000"/>
              </a:lnSpc>
            </a:pPr>
            <a:r>
              <a:rPr lang="ja-JP" altLang="en-US" sz="2800" dirty="0"/>
              <a:t>勝俣　範之</a:t>
            </a:r>
          </a:p>
        </p:txBody>
      </p:sp>
    </p:spTree>
    <p:extLst>
      <p:ext uri="{BB962C8B-B14F-4D97-AF65-F5344CB8AC3E}">
        <p14:creationId xmlns:p14="http://schemas.microsoft.com/office/powerpoint/2010/main" val="1658615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07540" y="283780"/>
            <a:ext cx="8786649" cy="667442"/>
          </a:xfrm>
        </p:spPr>
        <p:txBody>
          <a:bodyPr>
            <a:noAutofit/>
          </a:bodyPr>
          <a:lstStyle/>
          <a:p>
            <a:r>
              <a:rPr lang="ja-JP" altLang="en-US" sz="2800" b="0" dirty="0"/>
              <a:t>医療機関のウェブサイト等の取り扱いについて</a:t>
            </a:r>
            <a:r>
              <a:rPr lang="en-US" altLang="ja-JP" sz="2800" b="0" dirty="0"/>
              <a:t/>
            </a:r>
            <a:br>
              <a:rPr lang="en-US" altLang="ja-JP" sz="2800" b="0" dirty="0"/>
            </a:br>
            <a:r>
              <a:rPr lang="ja-JP" altLang="en-US" sz="2800" b="0" dirty="0"/>
              <a:t>（厚生労働省医政局）</a:t>
            </a:r>
          </a:p>
        </p:txBody>
      </p:sp>
      <p:sp>
        <p:nvSpPr>
          <p:cNvPr id="12291" name="Rectangle 3"/>
          <p:cNvSpPr>
            <a:spLocks noGrp="1" noChangeArrowheads="1"/>
          </p:cNvSpPr>
          <p:nvPr>
            <p:ph type="body" idx="1"/>
          </p:nvPr>
        </p:nvSpPr>
        <p:spPr>
          <a:xfrm>
            <a:off x="1657514" y="5768650"/>
            <a:ext cx="7886700" cy="719959"/>
          </a:xfrm>
          <a:solidFill>
            <a:srgbClr val="FFFF00"/>
          </a:solidFill>
        </p:spPr>
        <p:txBody>
          <a:bodyPr>
            <a:noAutofit/>
          </a:bodyPr>
          <a:lstStyle/>
          <a:p>
            <a:pPr marL="0" indent="0" algn="ctr">
              <a:lnSpc>
                <a:spcPct val="170000"/>
              </a:lnSpc>
              <a:spcBef>
                <a:spcPts val="0"/>
              </a:spcBef>
              <a:buClrTx/>
              <a:buNone/>
            </a:pPr>
            <a:r>
              <a:rPr lang="ja-JP" altLang="ja-JP" sz="2400" dirty="0">
                <a:solidFill>
                  <a:srgbClr val="FF0000"/>
                </a:solidFill>
              </a:rPr>
              <a:t>医療法改正</a:t>
            </a:r>
            <a:r>
              <a:rPr lang="ja-JP" altLang="en-US" sz="2400" dirty="0">
                <a:solidFill>
                  <a:srgbClr val="FF0000"/>
                </a:solidFill>
              </a:rPr>
              <a:t>として、</a:t>
            </a:r>
            <a:r>
              <a:rPr lang="en-US" altLang="ja-JP" sz="2400" dirty="0">
                <a:solidFill>
                  <a:srgbClr val="FF0000"/>
                </a:solidFill>
              </a:rPr>
              <a:t>2017</a:t>
            </a:r>
            <a:r>
              <a:rPr lang="ja-JP" altLang="ja-JP" sz="2400" dirty="0">
                <a:solidFill>
                  <a:srgbClr val="FF0000"/>
                </a:solidFill>
              </a:rPr>
              <a:t>年</a:t>
            </a:r>
            <a:r>
              <a:rPr lang="ja-JP" altLang="en-US" sz="2400" dirty="0">
                <a:solidFill>
                  <a:srgbClr val="FF0000"/>
                </a:solidFill>
              </a:rPr>
              <a:t>６</a:t>
            </a:r>
            <a:r>
              <a:rPr lang="ja-JP" altLang="ja-JP" sz="2400" dirty="0">
                <a:solidFill>
                  <a:srgbClr val="FF0000"/>
                </a:solidFill>
              </a:rPr>
              <a:t>月</a:t>
            </a:r>
            <a:r>
              <a:rPr lang="en-US" altLang="ja-JP" sz="2400" dirty="0">
                <a:solidFill>
                  <a:srgbClr val="FF0000"/>
                </a:solidFill>
              </a:rPr>
              <a:t>1</a:t>
            </a:r>
            <a:r>
              <a:rPr lang="ja-JP" altLang="en-US" sz="2400" dirty="0">
                <a:solidFill>
                  <a:srgbClr val="FF0000"/>
                </a:solidFill>
              </a:rPr>
              <a:t>４公布</a:t>
            </a:r>
            <a:endParaRPr lang="en-US" altLang="ja-JP" sz="2400" dirty="0">
              <a:solidFill>
                <a:srgbClr val="FF0000"/>
              </a:solidFill>
            </a:endParaRPr>
          </a:p>
        </p:txBody>
      </p:sp>
      <p:pic>
        <p:nvPicPr>
          <p:cNvPr id="2" name="図 1">
            <a:extLst>
              <a:ext uri="{FF2B5EF4-FFF2-40B4-BE49-F238E27FC236}">
                <a16:creationId xmlns:a16="http://schemas.microsoft.com/office/drawing/2014/main" xmlns="" id="{89FC3C30-0840-4D9F-AE31-7A253488331C}"/>
              </a:ext>
            </a:extLst>
          </p:cNvPr>
          <p:cNvPicPr>
            <a:picLocks noChangeAspect="1"/>
          </p:cNvPicPr>
          <p:nvPr/>
        </p:nvPicPr>
        <p:blipFill>
          <a:blip r:embed="rId3"/>
          <a:stretch>
            <a:fillRect/>
          </a:stretch>
        </p:blipFill>
        <p:spPr>
          <a:xfrm>
            <a:off x="0" y="1995474"/>
            <a:ext cx="10287000" cy="3448883"/>
          </a:xfrm>
          <a:prstGeom prst="rect">
            <a:avLst/>
          </a:prstGeom>
        </p:spPr>
      </p:pic>
    </p:spTree>
    <p:extLst>
      <p:ext uri="{BB962C8B-B14F-4D97-AF65-F5344CB8AC3E}">
        <p14:creationId xmlns:p14="http://schemas.microsoft.com/office/powerpoint/2010/main" val="8918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bg/>
                                          </p:spTgt>
                                        </p:tgtEl>
                                        <p:attrNameLst>
                                          <p:attrName>style.visibility</p:attrName>
                                        </p:attrNameLst>
                                      </p:cBhvr>
                                      <p:to>
                                        <p:strVal val="visible"/>
                                      </p:to>
                                    </p:set>
                                    <p:animEffect transition="in" filter="fade">
                                      <p:cBhvr>
                                        <p:cTn id="7" dur="500"/>
                                        <p:tgtEl>
                                          <p:spTgt spid="1229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1">
                                            <p:txEl>
                                              <p:pRg st="0" end="0"/>
                                            </p:txEl>
                                          </p:spTgt>
                                        </p:tgtEl>
                                        <p:attrNameLst>
                                          <p:attrName>style.visibility</p:attrName>
                                        </p:attrNameLst>
                                      </p:cBhvr>
                                      <p:to>
                                        <p:strVal val="visible"/>
                                      </p:to>
                                    </p:set>
                                    <p:animEffect transition="in" filter="fade">
                                      <p:cBhvr>
                                        <p:cTn id="10"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グラフ 7"/>
          <p:cNvGraphicFramePr>
            <a:graphicFrameLocks/>
          </p:cNvGraphicFramePr>
          <p:nvPr>
            <p:extLst>
              <p:ext uri="{D42A27DB-BD31-4B8C-83A1-F6EECF244321}">
                <p14:modId xmlns:p14="http://schemas.microsoft.com/office/powerpoint/2010/main" val="3283712259"/>
              </p:ext>
            </p:extLst>
          </p:nvPr>
        </p:nvGraphicFramePr>
        <p:xfrm>
          <a:off x="-95693" y="2478339"/>
          <a:ext cx="6917645" cy="4719904"/>
        </p:xfrm>
        <a:graphic>
          <a:graphicData uri="http://schemas.openxmlformats.org/drawingml/2006/chart">
            <c:chart xmlns:c="http://schemas.openxmlformats.org/drawingml/2006/chart" xmlns:r="http://schemas.openxmlformats.org/officeDocument/2006/relationships" r:id="rId3"/>
          </a:graphicData>
        </a:graphic>
      </p:graphicFrame>
      <p:sp>
        <p:nvSpPr>
          <p:cNvPr id="9" name="正方形/長方形 8"/>
          <p:cNvSpPr/>
          <p:nvPr/>
        </p:nvSpPr>
        <p:spPr>
          <a:xfrm>
            <a:off x="5547180" y="4546523"/>
            <a:ext cx="4612230" cy="1569660"/>
          </a:xfrm>
          <a:prstGeom prst="rect">
            <a:avLst/>
          </a:prstGeom>
        </p:spPr>
        <p:txBody>
          <a:bodyPr wrap="square">
            <a:spAutoFit/>
          </a:bodyPr>
          <a:lstStyle/>
          <a:p>
            <a:pPr marL="1260475" indent="-1260475"/>
            <a:r>
              <a:rPr lang="ja-JP" altLang="ja-JP" sz="2400" dirty="0">
                <a:latin typeface="+mj-ea"/>
              </a:rPr>
              <a:t>レベル</a:t>
            </a:r>
            <a:r>
              <a:rPr lang="en-US" altLang="ja-JP" sz="2400" dirty="0">
                <a:latin typeface="+mj-ea"/>
              </a:rPr>
              <a:t>A</a:t>
            </a:r>
            <a:r>
              <a:rPr lang="ja-JP" altLang="en-US" sz="2400" dirty="0">
                <a:latin typeface="+mj-ea"/>
              </a:rPr>
              <a:t>：ガイドラインに基づいた</a:t>
            </a:r>
            <a:r>
              <a:rPr lang="ja-JP" altLang="ja-JP" sz="2400" dirty="0">
                <a:latin typeface="+mj-ea"/>
              </a:rPr>
              <a:t>信頼できるサイト</a:t>
            </a:r>
            <a:endParaRPr lang="en-US" altLang="ja-JP" sz="2400" dirty="0">
              <a:latin typeface="+mj-ea"/>
            </a:endParaRPr>
          </a:p>
          <a:p>
            <a:pPr marL="1260475" indent="-1260475"/>
            <a:r>
              <a:rPr lang="ja-JP" altLang="ja-JP" sz="2400" dirty="0">
                <a:latin typeface="+mj-ea"/>
              </a:rPr>
              <a:t>レベル</a:t>
            </a:r>
            <a:r>
              <a:rPr lang="en-US" altLang="ja-JP" sz="2400" dirty="0">
                <a:latin typeface="+mj-ea"/>
              </a:rPr>
              <a:t>B</a:t>
            </a:r>
            <a:r>
              <a:rPr lang="ja-JP" altLang="en-US" sz="2400" dirty="0">
                <a:latin typeface="+mj-ea"/>
              </a:rPr>
              <a:t>：</a:t>
            </a:r>
            <a:r>
              <a:rPr lang="ja-JP" altLang="ja-JP" sz="2400" dirty="0">
                <a:latin typeface="+mj-ea"/>
              </a:rPr>
              <a:t>　１．２でもないも</a:t>
            </a:r>
            <a:r>
              <a:rPr lang="ja-JP" altLang="en-US" sz="2400" dirty="0">
                <a:latin typeface="+mj-ea"/>
              </a:rPr>
              <a:t>の</a:t>
            </a:r>
            <a:endParaRPr lang="ja-JP" altLang="ja-JP" sz="2400" dirty="0">
              <a:latin typeface="+mj-ea"/>
            </a:endParaRPr>
          </a:p>
          <a:p>
            <a:pPr marL="1260475" indent="-1260475"/>
            <a:r>
              <a:rPr lang="ja-JP" altLang="ja-JP" sz="2400" dirty="0">
                <a:solidFill>
                  <a:srgbClr val="FF0000"/>
                </a:solidFill>
                <a:latin typeface="+mj-ea"/>
              </a:rPr>
              <a:t>レベル</a:t>
            </a:r>
            <a:r>
              <a:rPr lang="en-US" altLang="ja-JP" sz="2400" dirty="0">
                <a:solidFill>
                  <a:srgbClr val="FF0000"/>
                </a:solidFill>
                <a:latin typeface="+mj-ea"/>
              </a:rPr>
              <a:t>C</a:t>
            </a:r>
            <a:r>
              <a:rPr lang="ja-JP" altLang="en-US" sz="2400" dirty="0">
                <a:solidFill>
                  <a:srgbClr val="FF0000"/>
                </a:solidFill>
                <a:latin typeface="+mj-ea"/>
              </a:rPr>
              <a:t>：</a:t>
            </a:r>
            <a:r>
              <a:rPr lang="ja-JP" altLang="ja-JP" sz="2400" dirty="0">
                <a:solidFill>
                  <a:srgbClr val="FF0000"/>
                </a:solidFill>
                <a:latin typeface="+mj-ea"/>
              </a:rPr>
              <a:t>　危険・有害なサイト</a:t>
            </a:r>
            <a:endParaRPr lang="en-US" altLang="ja-JP" sz="2400" dirty="0">
              <a:solidFill>
                <a:srgbClr val="FF0000"/>
              </a:solidFill>
              <a:latin typeface="+mj-ea"/>
            </a:endParaRPr>
          </a:p>
        </p:txBody>
      </p:sp>
      <p:sp>
        <p:nvSpPr>
          <p:cNvPr id="11" name="タイトル 1"/>
          <p:cNvSpPr>
            <a:spLocks noGrp="1"/>
          </p:cNvSpPr>
          <p:nvPr>
            <p:ph type="title"/>
          </p:nvPr>
        </p:nvSpPr>
        <p:spPr>
          <a:xfrm>
            <a:off x="1137684" y="410439"/>
            <a:ext cx="8176437" cy="990600"/>
          </a:xfrm>
        </p:spPr>
        <p:txBody>
          <a:bodyPr>
            <a:normAutofit fontScale="90000"/>
          </a:bodyPr>
          <a:lstStyle/>
          <a:p>
            <a:r>
              <a:rPr lang="ja-JP" altLang="en-US" sz="4400" dirty="0"/>
              <a:t>がん治療のインターネット情報の信頼度に関する調査研究</a:t>
            </a:r>
            <a:endParaRPr kumimoji="1" lang="ja-JP" altLang="en-US" dirty="0"/>
          </a:p>
        </p:txBody>
      </p:sp>
      <p:sp>
        <p:nvSpPr>
          <p:cNvPr id="6" name="正方形/長方形 5"/>
          <p:cNvSpPr/>
          <p:nvPr/>
        </p:nvSpPr>
        <p:spPr>
          <a:xfrm>
            <a:off x="4540102" y="1672462"/>
            <a:ext cx="5746898" cy="646331"/>
          </a:xfrm>
          <a:prstGeom prst="rect">
            <a:avLst/>
          </a:prstGeom>
        </p:spPr>
        <p:txBody>
          <a:bodyPr wrap="square">
            <a:spAutoFit/>
          </a:bodyPr>
          <a:lstStyle/>
          <a:p>
            <a:r>
              <a:rPr lang="zh-CN" altLang="en-US" dirty="0"/>
              <a:t>日本医科大学医学生　小笠原涼</a:t>
            </a:r>
            <a:r>
              <a:rPr lang="ja-JP" altLang="en-US" dirty="0" err="1"/>
              <a:t>、</a:t>
            </a:r>
            <a:r>
              <a:rPr lang="ja-JP" altLang="en-US" dirty="0"/>
              <a:t>勝俣範之</a:t>
            </a:r>
            <a:endParaRPr lang="en-US" altLang="ja-JP" dirty="0"/>
          </a:p>
          <a:p>
            <a:r>
              <a:rPr lang="ja-JP" altLang="en-US" dirty="0"/>
              <a:t>第</a:t>
            </a:r>
            <a:r>
              <a:rPr lang="en-US" altLang="ja-JP" dirty="0"/>
              <a:t>54</a:t>
            </a:r>
            <a:r>
              <a:rPr lang="ja-JP" altLang="en-US" dirty="0"/>
              <a:t>回日本癌治療学会学術集会　ワークショップ </a:t>
            </a:r>
            <a:r>
              <a:rPr lang="en-US" altLang="ja-JP" dirty="0"/>
              <a:t>96</a:t>
            </a:r>
            <a:r>
              <a:rPr lang="ja-JP" altLang="en-US" dirty="0"/>
              <a:t>　</a:t>
            </a:r>
          </a:p>
        </p:txBody>
      </p:sp>
      <p:sp>
        <p:nvSpPr>
          <p:cNvPr id="10" name="正方形/長方形 9"/>
          <p:cNvSpPr/>
          <p:nvPr/>
        </p:nvSpPr>
        <p:spPr>
          <a:xfrm>
            <a:off x="5547180" y="2982438"/>
            <a:ext cx="4256039" cy="830997"/>
          </a:xfrm>
          <a:prstGeom prst="rect">
            <a:avLst/>
          </a:prstGeom>
        </p:spPr>
        <p:txBody>
          <a:bodyPr wrap="square">
            <a:spAutoFit/>
          </a:bodyPr>
          <a:lstStyle/>
          <a:p>
            <a:r>
              <a:rPr lang="ja-JP" altLang="en-US" sz="2400" dirty="0"/>
              <a:t>がん関連の</a:t>
            </a:r>
            <a:r>
              <a:rPr lang="en-US" altLang="ja-JP" sz="2400" dirty="0"/>
              <a:t>247</a:t>
            </a:r>
            <a:r>
              <a:rPr lang="ja-JP" altLang="en-US" sz="2400" dirty="0"/>
              <a:t>サイトを</a:t>
            </a:r>
            <a:endParaRPr lang="en-US" altLang="ja-JP" sz="2400" dirty="0"/>
          </a:p>
          <a:p>
            <a:r>
              <a:rPr lang="ja-JP" altLang="en-US" sz="2400" dirty="0"/>
              <a:t>医学生</a:t>
            </a:r>
            <a:r>
              <a:rPr lang="en-US" altLang="ja-JP" sz="2400" dirty="0"/>
              <a:t>3</a:t>
            </a:r>
            <a:r>
              <a:rPr lang="ja-JP" altLang="en-US" sz="2400" dirty="0"/>
              <a:t>名、専門医</a:t>
            </a:r>
            <a:r>
              <a:rPr lang="en-US" altLang="ja-JP" sz="2400" dirty="0"/>
              <a:t>3</a:t>
            </a:r>
            <a:r>
              <a:rPr lang="ja-JP" altLang="en-US" sz="2400" dirty="0"/>
              <a:t>名で評価　</a:t>
            </a:r>
          </a:p>
        </p:txBody>
      </p:sp>
      <p:sp>
        <p:nvSpPr>
          <p:cNvPr id="7" name="正方形/長方形 6"/>
          <p:cNvSpPr/>
          <p:nvPr/>
        </p:nvSpPr>
        <p:spPr>
          <a:xfrm>
            <a:off x="5015910" y="6102593"/>
            <a:ext cx="5143500" cy="646331"/>
          </a:xfrm>
          <a:prstGeom prst="rect">
            <a:avLst/>
          </a:prstGeom>
        </p:spPr>
        <p:txBody>
          <a:bodyPr>
            <a:spAutoFit/>
          </a:bodyPr>
          <a:lstStyle/>
          <a:p>
            <a:pPr marL="1260475" indent="-1260475"/>
            <a:r>
              <a:rPr lang="ja-JP" altLang="en-US" dirty="0">
                <a:solidFill>
                  <a:srgbClr val="FF0000"/>
                </a:solidFill>
                <a:latin typeface="+mj-ea"/>
              </a:rPr>
              <a:t>（ガイドラインに基づいていない、先進医療に指定されていない自由診療サイト）</a:t>
            </a:r>
            <a:endParaRPr lang="ja-JP" altLang="en-US" dirty="0">
              <a:solidFill>
                <a:srgbClr val="FF0000"/>
              </a:solidFill>
            </a:endParaRPr>
          </a:p>
        </p:txBody>
      </p:sp>
    </p:spTree>
    <p:extLst>
      <p:ext uri="{BB962C8B-B14F-4D97-AF65-F5344CB8AC3E}">
        <p14:creationId xmlns:p14="http://schemas.microsoft.com/office/powerpoint/2010/main" val="15905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r>
              <a:rPr lang="ja-JP" altLang="en-US" dirty="0"/>
              <a:t>標準治療と最新治療</a:t>
            </a:r>
          </a:p>
        </p:txBody>
      </p:sp>
      <p:sp>
        <p:nvSpPr>
          <p:cNvPr id="5" name="正方形/長方形 4"/>
          <p:cNvSpPr/>
          <p:nvPr/>
        </p:nvSpPr>
        <p:spPr bwMode="auto">
          <a:xfrm>
            <a:off x="2143697" y="1891292"/>
            <a:ext cx="4698723" cy="584775"/>
          </a:xfrm>
          <a:prstGeom prst="rect">
            <a:avLst/>
          </a:prstGeom>
        </p:spPr>
        <p:txBody>
          <a:bodyPr wrap="none">
            <a:spAutoFit/>
          </a:bodyPr>
          <a:lstStyle/>
          <a:p>
            <a:pPr algn="ctr">
              <a:defRPr/>
            </a:pPr>
            <a:r>
              <a:rPr lang="ja-JP" altLang="en-US" sz="3200" kern="0" dirty="0">
                <a:solidFill>
                  <a:prstClr val="black"/>
                </a:solidFill>
                <a:latin typeface="HG丸ｺﾞｼｯｸM-PRO" panose="020F0600000000000000" pitchFamily="50" charset="-128"/>
                <a:ea typeface="HG丸ｺﾞｼｯｸM-PRO" panose="020F0600000000000000" pitchFamily="50" charset="-128"/>
              </a:rPr>
              <a:t>最新治療（研究的治療）</a:t>
            </a:r>
            <a:endParaRPr lang="en-US" altLang="ja-JP" sz="32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右矢印 5"/>
          <p:cNvSpPr/>
          <p:nvPr/>
        </p:nvSpPr>
        <p:spPr bwMode="auto">
          <a:xfrm rot="5400000">
            <a:off x="3476211" y="3693012"/>
            <a:ext cx="2057649" cy="5715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solidFill>
                <a:srgbClr val="FFFFFF"/>
              </a:solidFill>
            </a:endParaRPr>
          </a:p>
        </p:txBody>
      </p:sp>
      <p:sp>
        <p:nvSpPr>
          <p:cNvPr id="24583" name="正方形/長方形 6"/>
          <p:cNvSpPr>
            <a:spLocks noChangeArrowheads="1"/>
          </p:cNvSpPr>
          <p:nvPr/>
        </p:nvSpPr>
        <p:spPr bwMode="auto">
          <a:xfrm>
            <a:off x="2564902" y="5380189"/>
            <a:ext cx="5262979" cy="646331"/>
          </a:xfrm>
          <a:prstGeom prst="rect">
            <a:avLst/>
          </a:prstGeom>
          <a:noFill/>
          <a:ln w="9525">
            <a:noFill/>
            <a:miter lim="800000"/>
            <a:headEnd/>
            <a:tailEnd/>
          </a:ln>
        </p:spPr>
        <p:txBody>
          <a:bodyPr wrap="none">
            <a:spAutoFit/>
          </a:bodyPr>
          <a:lstStyle/>
          <a:p>
            <a:r>
              <a:rPr lang="ja-JP" altLang="en-US" sz="3600" dirty="0">
                <a:solidFill>
                  <a:srgbClr val="FF6600"/>
                </a:solidFill>
                <a:latin typeface="HG丸ｺﾞｼｯｸM-PRO" panose="020F0600000000000000" pitchFamily="50" charset="-128"/>
                <a:ea typeface="HG丸ｺﾞｼｯｸM-PRO" panose="020F0600000000000000" pitchFamily="50" charset="-128"/>
              </a:rPr>
              <a:t>標準治療（最善の治療）</a:t>
            </a:r>
          </a:p>
        </p:txBody>
      </p:sp>
      <p:sp>
        <p:nvSpPr>
          <p:cNvPr id="9" name="正方形/長方形 8"/>
          <p:cNvSpPr/>
          <p:nvPr/>
        </p:nvSpPr>
        <p:spPr>
          <a:xfrm>
            <a:off x="2468635" y="3466970"/>
            <a:ext cx="4172937" cy="584775"/>
          </a:xfrm>
          <a:prstGeom prst="rect">
            <a:avLst/>
          </a:prstGeom>
        </p:spPr>
        <p:txBody>
          <a:bodyPr wrap="none">
            <a:spAutoFit/>
          </a:bodyPr>
          <a:lstStyle/>
          <a:p>
            <a:pPr algn="ctr">
              <a:defRPr/>
            </a:pPr>
            <a:r>
              <a:rPr lang="ja-JP" altLang="en-US" sz="3200" kern="0" dirty="0">
                <a:solidFill>
                  <a:prstClr val="black"/>
                </a:solidFill>
                <a:latin typeface="HG丸ｺﾞｼｯｸM-PRO" panose="020F0600000000000000" pitchFamily="50" charset="-128"/>
                <a:ea typeface="HG丸ｺﾞｼｯｸM-PRO" panose="020F0600000000000000" pitchFamily="50" charset="-128"/>
              </a:rPr>
              <a:t>臨床試験・研究</a:t>
            </a:r>
            <a:r>
              <a:rPr lang="en-US" altLang="ja-JP" sz="32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3200" kern="0" dirty="0">
                <a:solidFill>
                  <a:prstClr val="black"/>
                </a:solidFill>
                <a:latin typeface="HG丸ｺﾞｼｯｸM-PRO" panose="020F0600000000000000" pitchFamily="50" charset="-128"/>
                <a:ea typeface="HG丸ｺﾞｼｯｸM-PRO" panose="020F0600000000000000" pitchFamily="50" charset="-128"/>
              </a:rPr>
              <a:t>治験</a:t>
            </a:r>
            <a:r>
              <a:rPr lang="en-US" altLang="ja-JP" sz="3200" kern="0" dirty="0">
                <a:solidFill>
                  <a:prstClr val="black"/>
                </a:solidFill>
                <a:latin typeface="HG丸ｺﾞｼｯｸM-PRO" panose="020F0600000000000000" pitchFamily="50" charset="-128"/>
                <a:ea typeface="HG丸ｺﾞｼｯｸM-PRO" panose="020F0600000000000000" pitchFamily="50" charset="-128"/>
              </a:rPr>
              <a:t>)</a:t>
            </a:r>
            <a:endParaRPr lang="ja-JP" altLang="en-US" sz="28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64866" name="Picture 2" descr="http://t3.gstatic.com/images?q=tbn:ANd9GcRIt2-WuoE_aWUXSwCM4B44yr4Q7OPINVsQXF88v5Gr9lODvg7mmw"/>
          <p:cNvPicPr>
            <a:picLocks noChangeAspect="1" noChangeArrowheads="1"/>
          </p:cNvPicPr>
          <p:nvPr/>
        </p:nvPicPr>
        <p:blipFill>
          <a:blip r:embed="rId3" cstate="print"/>
          <a:srcRect/>
          <a:stretch>
            <a:fillRect/>
          </a:stretch>
        </p:blipFill>
        <p:spPr bwMode="auto">
          <a:xfrm>
            <a:off x="6583570" y="735192"/>
            <a:ext cx="1752600" cy="2486025"/>
          </a:xfrm>
          <a:prstGeom prst="rect">
            <a:avLst/>
          </a:prstGeom>
          <a:noFill/>
        </p:spPr>
      </p:pic>
      <p:pic>
        <p:nvPicPr>
          <p:cNvPr id="164868" name="Picture 4" descr="http://mikke.g-search.jp/QTKW/image/kiji/201005/QTKW20100501TKW039.jpg"/>
          <p:cNvPicPr>
            <a:picLocks noChangeAspect="1" noChangeArrowheads="1"/>
          </p:cNvPicPr>
          <p:nvPr/>
        </p:nvPicPr>
        <p:blipFill>
          <a:blip r:embed="rId4" cstate="print"/>
          <a:srcRect/>
          <a:stretch>
            <a:fillRect/>
          </a:stretch>
        </p:blipFill>
        <p:spPr bwMode="auto">
          <a:xfrm rot="767206">
            <a:off x="8370239" y="814332"/>
            <a:ext cx="1543050" cy="2057401"/>
          </a:xfrm>
          <a:prstGeom prst="rect">
            <a:avLst/>
          </a:prstGeom>
          <a:noFill/>
        </p:spPr>
      </p:pic>
      <p:pic>
        <p:nvPicPr>
          <p:cNvPr id="164872" name="Picture 8" descr="http://t3.gstatic.com/images?q=tbn:ANd9GcT70QVC9U0yZQr09JmBhiRU8go3n3L_0X6yzQi9wCmhdHcqFrp2"/>
          <p:cNvPicPr>
            <a:picLocks noChangeAspect="1" noChangeArrowheads="1"/>
          </p:cNvPicPr>
          <p:nvPr/>
        </p:nvPicPr>
        <p:blipFill>
          <a:blip r:embed="rId5" cstate="print"/>
          <a:srcRect/>
          <a:stretch>
            <a:fillRect/>
          </a:stretch>
        </p:blipFill>
        <p:spPr bwMode="auto">
          <a:xfrm rot="20680148">
            <a:off x="6607525" y="2832331"/>
            <a:ext cx="1517382" cy="2015274"/>
          </a:xfrm>
          <a:prstGeom prst="rect">
            <a:avLst/>
          </a:prstGeom>
          <a:noFill/>
        </p:spPr>
      </p:pic>
      <p:pic>
        <p:nvPicPr>
          <p:cNvPr id="164874" name="Picture 10" descr="http://t0.gstatic.com/images?q=tbn:ANd9GcQgbh1ncEotgnwnGZPyiNGEv5P8iG2iVJlv3yjGSL1ThcRVilz60Q"/>
          <p:cNvPicPr>
            <a:picLocks noChangeAspect="1" noChangeArrowheads="1"/>
          </p:cNvPicPr>
          <p:nvPr/>
        </p:nvPicPr>
        <p:blipFill>
          <a:blip r:embed="rId6" cstate="print"/>
          <a:srcRect/>
          <a:stretch>
            <a:fillRect/>
          </a:stretch>
        </p:blipFill>
        <p:spPr bwMode="auto">
          <a:xfrm rot="168281">
            <a:off x="8118171" y="3323644"/>
            <a:ext cx="1837682" cy="1504232"/>
          </a:xfrm>
          <a:prstGeom prst="rect">
            <a:avLst/>
          </a:prstGeom>
          <a:noFill/>
        </p:spPr>
      </p:pic>
      <p:pic>
        <p:nvPicPr>
          <p:cNvPr id="164870" name="Picture 6" descr="http://t1.gstatic.com/images?q=tbn:ANd9GcSw7WK4A6mG78e9cXww6I6vSZpMDUHoW7XNrrAgZonDoyLCZb6JrWqwjpDR"/>
          <p:cNvPicPr>
            <a:picLocks noChangeAspect="1" noChangeArrowheads="1"/>
          </p:cNvPicPr>
          <p:nvPr/>
        </p:nvPicPr>
        <p:blipFill>
          <a:blip r:embed="rId7" cstate="print"/>
          <a:srcRect/>
          <a:stretch>
            <a:fillRect/>
          </a:stretch>
        </p:blipFill>
        <p:spPr bwMode="auto">
          <a:xfrm>
            <a:off x="7839876" y="2570645"/>
            <a:ext cx="1628775" cy="923925"/>
          </a:xfrm>
          <a:prstGeom prst="rect">
            <a:avLst/>
          </a:prstGeom>
          <a:noFill/>
        </p:spPr>
      </p:pic>
    </p:spTree>
    <p:extLst>
      <p:ext uri="{BB962C8B-B14F-4D97-AF65-F5344CB8AC3E}">
        <p14:creationId xmlns:p14="http://schemas.microsoft.com/office/powerpoint/2010/main" val="2445550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r>
              <a:rPr lang="ja-JP" altLang="en-US"/>
              <a:t>最新治療は標準治療ではない</a:t>
            </a:r>
            <a:r>
              <a:rPr lang="en-US" altLang="ja-JP"/>
              <a:t>!!</a:t>
            </a:r>
            <a:endParaRPr lang="ja-JP" altLang="en-US"/>
          </a:p>
        </p:txBody>
      </p:sp>
      <p:sp>
        <p:nvSpPr>
          <p:cNvPr id="47107" name="コンテンツ プレースホルダ 2"/>
          <p:cNvSpPr>
            <a:spLocks noGrp="1"/>
          </p:cNvSpPr>
          <p:nvPr>
            <p:ph idx="1"/>
          </p:nvPr>
        </p:nvSpPr>
        <p:spPr/>
        <p:txBody>
          <a:bodyPr>
            <a:normAutofit/>
          </a:bodyPr>
          <a:lstStyle/>
          <a:p>
            <a:pPr>
              <a:lnSpc>
                <a:spcPct val="150000"/>
              </a:lnSpc>
            </a:pPr>
            <a:r>
              <a:rPr lang="ja-JP" altLang="en-US" sz="2800" dirty="0">
                <a:solidFill>
                  <a:srgbClr val="3366FF"/>
                </a:solidFill>
              </a:rPr>
              <a:t>評価が定まっていない最新治療の例</a:t>
            </a:r>
            <a:endParaRPr lang="en-US" altLang="ja-JP" sz="2800" dirty="0">
              <a:solidFill>
                <a:srgbClr val="3366FF"/>
              </a:solidFill>
            </a:endParaRPr>
          </a:p>
          <a:p>
            <a:pPr>
              <a:buFont typeface="Wingdings" pitchFamily="2" charset="2"/>
              <a:buNone/>
            </a:pPr>
            <a:r>
              <a:rPr lang="en-US" altLang="ja-JP" sz="2800" dirty="0"/>
              <a:t>	</a:t>
            </a:r>
            <a:r>
              <a:rPr lang="ja-JP" altLang="en-US" sz="2400" dirty="0"/>
              <a:t>新規抗がん剤</a:t>
            </a:r>
            <a:endParaRPr lang="en-US" altLang="ja-JP" sz="2400" dirty="0"/>
          </a:p>
          <a:p>
            <a:pPr>
              <a:buFont typeface="Wingdings" pitchFamily="2" charset="2"/>
              <a:buNone/>
            </a:pPr>
            <a:r>
              <a:rPr lang="en-US" altLang="ja-JP" sz="2400" dirty="0"/>
              <a:t>	</a:t>
            </a:r>
            <a:r>
              <a:rPr lang="ja-JP" altLang="en-US" sz="2400" dirty="0"/>
              <a:t>先進医療</a:t>
            </a:r>
            <a:endParaRPr lang="en-US" altLang="ja-JP" sz="2400" dirty="0"/>
          </a:p>
          <a:p>
            <a:pPr>
              <a:buFont typeface="Wingdings" pitchFamily="2" charset="2"/>
              <a:buNone/>
            </a:pPr>
            <a:r>
              <a:rPr lang="en-US" altLang="ja-JP" sz="2400" dirty="0"/>
              <a:t>	</a:t>
            </a:r>
            <a:r>
              <a:rPr lang="ja-JP" altLang="en-US" sz="2400" dirty="0"/>
              <a:t>粒子線・陽子線治療</a:t>
            </a:r>
            <a:endParaRPr lang="en-US" altLang="ja-JP" sz="2400" dirty="0"/>
          </a:p>
          <a:p>
            <a:pPr>
              <a:buFont typeface="Wingdings" pitchFamily="2" charset="2"/>
              <a:buNone/>
            </a:pPr>
            <a:r>
              <a:rPr lang="en-US" altLang="ja-JP" sz="2400" dirty="0"/>
              <a:t>	</a:t>
            </a:r>
            <a:r>
              <a:rPr lang="ja-JP" altLang="en-US" sz="2400" dirty="0"/>
              <a:t>細胞実験レベルの治療</a:t>
            </a:r>
            <a:endParaRPr lang="en-US" altLang="ja-JP" sz="2400" dirty="0"/>
          </a:p>
          <a:p>
            <a:pPr>
              <a:buFont typeface="Wingdings" pitchFamily="2" charset="2"/>
              <a:buNone/>
            </a:pPr>
            <a:r>
              <a:rPr lang="en-US" altLang="ja-JP" sz="2400" dirty="0"/>
              <a:t>	</a:t>
            </a:r>
            <a:r>
              <a:rPr lang="ja-JP" altLang="en-US" sz="2400" dirty="0"/>
              <a:t>がんワクチン　　</a:t>
            </a:r>
            <a:r>
              <a:rPr lang="en-US" altLang="ja-JP" sz="2400" dirty="0"/>
              <a:t>etc…..</a:t>
            </a:r>
          </a:p>
          <a:p>
            <a:pPr>
              <a:buFont typeface="Wingdings" pitchFamily="2" charset="2"/>
              <a:buNone/>
            </a:pPr>
            <a:endParaRPr lang="en-US" altLang="ja-JP" sz="2400" dirty="0"/>
          </a:p>
          <a:p>
            <a:r>
              <a:rPr lang="ja-JP" altLang="en-US" sz="2800" dirty="0"/>
              <a:t>最新治療（研究治療）は、臨床試験（治験）として行われるべき、治験は原則無償（先進医療を除く）</a:t>
            </a:r>
            <a:endParaRPr lang="en-US" altLang="ja-JP" sz="2800" dirty="0"/>
          </a:p>
        </p:txBody>
      </p:sp>
    </p:spTree>
    <p:extLst>
      <p:ext uri="{BB962C8B-B14F-4D97-AF65-F5344CB8AC3E}">
        <p14:creationId xmlns:p14="http://schemas.microsoft.com/office/powerpoint/2010/main" val="378570222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タイトル 1"/>
          <p:cNvSpPr>
            <a:spLocks noGrp="1"/>
          </p:cNvSpPr>
          <p:nvPr>
            <p:ph type="title"/>
          </p:nvPr>
        </p:nvSpPr>
        <p:spPr>
          <a:xfrm>
            <a:off x="1615059" y="391596"/>
            <a:ext cx="8435340" cy="1143000"/>
          </a:xfrm>
        </p:spPr>
        <p:txBody>
          <a:bodyPr/>
          <a:lstStyle/>
          <a:p>
            <a:r>
              <a:rPr lang="ja-JP" altLang="en-US" sz="3200" b="1" dirty="0"/>
              <a:t>「がん患者を食い物にするインチキ治療」を</a:t>
            </a:r>
            <a:r>
              <a:rPr lang="en-US" altLang="ja-JP" sz="3200" b="1" dirty="0"/>
              <a:t/>
            </a:r>
            <a:br>
              <a:rPr lang="en-US" altLang="ja-JP" sz="3200" b="1" dirty="0"/>
            </a:br>
            <a:r>
              <a:rPr lang="ja-JP" altLang="en-US" sz="3200" b="1" dirty="0"/>
              <a:t>見分けるコツ</a:t>
            </a:r>
          </a:p>
        </p:txBody>
      </p:sp>
      <p:sp>
        <p:nvSpPr>
          <p:cNvPr id="3" name="コンテンツ プレースホルダ 2"/>
          <p:cNvSpPr>
            <a:spLocks noGrp="1"/>
          </p:cNvSpPr>
          <p:nvPr>
            <p:ph idx="1"/>
          </p:nvPr>
        </p:nvSpPr>
        <p:spPr>
          <a:xfrm>
            <a:off x="1934035" y="2095159"/>
            <a:ext cx="7980825" cy="3742116"/>
          </a:xfrm>
        </p:spPr>
        <p:txBody>
          <a:bodyPr>
            <a:normAutofit/>
          </a:bodyPr>
          <a:lstStyle/>
          <a:p>
            <a:pPr marL="457200" indent="-457200">
              <a:lnSpc>
                <a:spcPct val="200000"/>
              </a:lnSpc>
              <a:buClrTx/>
              <a:buSzPct val="100000"/>
              <a:buFont typeface="+mj-lt"/>
              <a:buAutoNum type="arabicPeriod"/>
              <a:tabLst>
                <a:tab pos="360363" algn="l"/>
              </a:tabLst>
              <a:defRPr/>
            </a:pPr>
            <a:r>
              <a:rPr lang="ja-JP" altLang="en-US" dirty="0"/>
              <a:t>がんが治る・消えるという謳い文句</a:t>
            </a:r>
            <a:endParaRPr lang="en-US" altLang="ja-JP" dirty="0"/>
          </a:p>
          <a:p>
            <a:pPr marL="457200" indent="-457200">
              <a:lnSpc>
                <a:spcPct val="200000"/>
              </a:lnSpc>
              <a:buClrTx/>
              <a:buSzPct val="100000"/>
              <a:buFont typeface="+mj-lt"/>
              <a:buAutoNum type="arabicPeriod"/>
              <a:tabLst>
                <a:tab pos="360363" algn="l"/>
              </a:tabLst>
              <a:defRPr/>
            </a:pPr>
            <a:r>
              <a:rPr lang="ja-JP" altLang="en-US" dirty="0"/>
              <a:t>保険が効かない自由診療</a:t>
            </a:r>
            <a:endParaRPr lang="en-US" altLang="ja-JP" dirty="0"/>
          </a:p>
          <a:p>
            <a:pPr marL="457200" indent="-457200">
              <a:lnSpc>
                <a:spcPct val="200000"/>
              </a:lnSpc>
              <a:buClrTx/>
              <a:buSzPct val="100000"/>
              <a:buFont typeface="+mj-lt"/>
              <a:buAutoNum type="arabicPeriod"/>
              <a:tabLst>
                <a:tab pos="360363" algn="l"/>
              </a:tabLst>
              <a:defRPr/>
            </a:pPr>
            <a:r>
              <a:rPr lang="ja-JP" altLang="en-US" dirty="0"/>
              <a:t>体験談が載せられている</a:t>
            </a:r>
            <a:endParaRPr lang="en-US" altLang="ja-JP" dirty="0"/>
          </a:p>
        </p:txBody>
      </p:sp>
    </p:spTree>
    <p:extLst>
      <p:ext uri="{BB962C8B-B14F-4D97-AF65-F5344CB8AC3E}">
        <p14:creationId xmlns:p14="http://schemas.microsoft.com/office/powerpoint/2010/main" val="423909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1327B45-7DC9-4DB4-ABC5-1D9DA3041BB3}"/>
              </a:ext>
            </a:extLst>
          </p:cNvPr>
          <p:cNvSpPr>
            <a:spLocks noGrp="1"/>
          </p:cNvSpPr>
          <p:nvPr>
            <p:ph type="title"/>
          </p:nvPr>
        </p:nvSpPr>
        <p:spPr>
          <a:xfrm>
            <a:off x="1769364" y="2696051"/>
            <a:ext cx="8435340" cy="1143000"/>
          </a:xfrm>
        </p:spPr>
        <p:txBody>
          <a:bodyPr/>
          <a:lstStyle/>
          <a:p>
            <a:r>
              <a:rPr kumimoji="1" lang="ja-JP" altLang="en-US" dirty="0"/>
              <a:t>エビデンスレベルを知る</a:t>
            </a:r>
          </a:p>
        </p:txBody>
      </p:sp>
      <p:sp>
        <p:nvSpPr>
          <p:cNvPr id="4" name="スライド番号プレースホルダー 3">
            <a:extLst>
              <a:ext uri="{FF2B5EF4-FFF2-40B4-BE49-F238E27FC236}">
                <a16:creationId xmlns:a16="http://schemas.microsoft.com/office/drawing/2014/main" xmlns="" id="{A70A9A6B-16CB-416F-938F-933509150A21}"/>
              </a:ext>
            </a:extLst>
          </p:cNvPr>
          <p:cNvSpPr>
            <a:spLocks noGrp="1"/>
          </p:cNvSpPr>
          <p:nvPr>
            <p:ph type="sldNum" sz="quarter" idx="12"/>
          </p:nvPr>
        </p:nvSpPr>
        <p:spPr/>
        <p:txBody>
          <a:bodyPr/>
          <a:lstStyle/>
          <a:p>
            <a:pPr>
              <a:defRPr/>
            </a:pPr>
            <a:fld id="{7F219480-2983-407B-ABC9-BEF2C5874D8A}" type="slidenum">
              <a:rPr lang="en-US" altLang="ja-JP" smtClean="0">
                <a:solidFill>
                  <a:srgbClr val="E7DEC9">
                    <a:shade val="50000"/>
                    <a:satMod val="200000"/>
                  </a:srgbClr>
                </a:solidFill>
              </a:rPr>
              <a:pPr>
                <a:defRPr/>
              </a:pPr>
              <a:t>15</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288524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D930656-1372-4F36-8002-7870FE5ECE80}"/>
              </a:ext>
            </a:extLst>
          </p:cNvPr>
          <p:cNvSpPr>
            <a:spLocks noGrp="1"/>
          </p:cNvSpPr>
          <p:nvPr>
            <p:ph type="title"/>
          </p:nvPr>
        </p:nvSpPr>
        <p:spPr/>
        <p:txBody>
          <a:bodyPr>
            <a:normAutofit fontScale="90000"/>
          </a:bodyPr>
          <a:lstStyle/>
          <a:p>
            <a:r>
              <a:rPr kumimoji="1" lang="ja-JP" altLang="en-US" dirty="0"/>
              <a:t>この情報は真実ですか？</a:t>
            </a:r>
            <a:r>
              <a:rPr kumimoji="1" lang="en-US" altLang="ja-JP" dirty="0"/>
              <a:t/>
            </a:r>
            <a:br>
              <a:rPr kumimoji="1" lang="en-US" altLang="ja-JP" dirty="0"/>
            </a:br>
            <a:r>
              <a:rPr kumimoji="1" lang="ja-JP" altLang="en-US" dirty="0"/>
              <a:t>科学的に批判できますか？</a:t>
            </a:r>
          </a:p>
        </p:txBody>
      </p:sp>
      <p:sp>
        <p:nvSpPr>
          <p:cNvPr id="3" name="コンテンツ プレースホルダー 2">
            <a:extLst>
              <a:ext uri="{FF2B5EF4-FFF2-40B4-BE49-F238E27FC236}">
                <a16:creationId xmlns:a16="http://schemas.microsoft.com/office/drawing/2014/main" xmlns="" id="{285982C4-7888-4F21-A7F2-AE4760D68803}"/>
              </a:ext>
            </a:extLst>
          </p:cNvPr>
          <p:cNvSpPr>
            <a:spLocks noGrp="1"/>
          </p:cNvSpPr>
          <p:nvPr>
            <p:ph idx="1"/>
          </p:nvPr>
        </p:nvSpPr>
        <p:spPr>
          <a:xfrm>
            <a:off x="1615059" y="2021840"/>
            <a:ext cx="8075295" cy="4226560"/>
          </a:xfrm>
        </p:spPr>
        <p:txBody>
          <a:bodyPr/>
          <a:lstStyle/>
          <a:p>
            <a:pPr>
              <a:spcBef>
                <a:spcPts val="3000"/>
              </a:spcBef>
            </a:pPr>
            <a:r>
              <a:rPr kumimoji="1" lang="ja-JP" altLang="en-US" dirty="0"/>
              <a:t>江の島にカップルで行くと必ず別れる</a:t>
            </a:r>
            <a:endParaRPr kumimoji="1" lang="en-US" altLang="ja-JP" dirty="0"/>
          </a:p>
          <a:p>
            <a:pPr>
              <a:spcBef>
                <a:spcPts val="3000"/>
              </a:spcBef>
            </a:pPr>
            <a:r>
              <a:rPr kumimoji="1" lang="ja-JP" altLang="en-US" dirty="0"/>
              <a:t>お金がたまる財布を買うとお金持ちになる</a:t>
            </a:r>
            <a:endParaRPr kumimoji="1" lang="en-US" altLang="ja-JP" dirty="0"/>
          </a:p>
          <a:p>
            <a:pPr>
              <a:spcBef>
                <a:spcPts val="3000"/>
              </a:spcBef>
            </a:pPr>
            <a:r>
              <a:rPr lang="ja-JP" altLang="en-US" dirty="0"/>
              <a:t>風邪にみかんが効く</a:t>
            </a:r>
            <a:endParaRPr kumimoji="1" lang="en-US" altLang="ja-JP" dirty="0"/>
          </a:p>
          <a:p>
            <a:pPr>
              <a:spcBef>
                <a:spcPts val="3000"/>
              </a:spcBef>
            </a:pPr>
            <a:r>
              <a:rPr lang="ja-JP" altLang="en-US" dirty="0"/>
              <a:t>末期</a:t>
            </a:r>
            <a:r>
              <a:rPr kumimoji="1" lang="ja-JP" altLang="en-US" dirty="0"/>
              <a:t>がんにアガリクスが効く</a:t>
            </a:r>
          </a:p>
        </p:txBody>
      </p:sp>
      <p:sp>
        <p:nvSpPr>
          <p:cNvPr id="4" name="スライド番号プレースホルダー 3">
            <a:extLst>
              <a:ext uri="{FF2B5EF4-FFF2-40B4-BE49-F238E27FC236}">
                <a16:creationId xmlns:a16="http://schemas.microsoft.com/office/drawing/2014/main" xmlns="" id="{3E8DC548-E232-4CB6-ACB5-4A25DA887853}"/>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B65DA4F5-9BB7-4E1F-803B-53840644D4BD}" type="slidenum">
              <a:rPr kumimoji="0" lang="en-US" altLang="ja-JP" sz="1200" b="0" i="0" u="none" strike="noStrike" kern="1200" cap="none" spc="0" normalizeH="0" baseline="0" noProof="0" smtClean="0">
                <a:ln>
                  <a:noFill/>
                </a:ln>
                <a:solidFill>
                  <a:srgbClr val="E7DEC9">
                    <a:shade val="50000"/>
                    <a:satMod val="200000"/>
                  </a:srgbClr>
                </a:solidFill>
                <a:effectLst/>
                <a:uLnTx/>
                <a:uFillTx/>
                <a:latin typeface="HG丸ｺﾞｼｯｸM-PRO" panose="020F0600000000000000" pitchFamily="50" charset="-128"/>
                <a:ea typeface="HG丸ｺﾞｼｯｸM-PRO" panose="020F0600000000000000"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altLang="ja-JP" sz="1200" b="0" i="0" u="none" strike="noStrike" kern="1200" cap="none" spc="0" normalizeH="0" baseline="0" noProof="0">
              <a:ln>
                <a:noFill/>
              </a:ln>
              <a:solidFill>
                <a:srgbClr val="E7DEC9">
                  <a:shade val="50000"/>
                  <a:satMod val="200000"/>
                </a:srgbClr>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1342011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xmlns="" id="{E0568EE3-75E3-4D76-85B7-DEFAB579D022}"/>
              </a:ext>
            </a:extLst>
          </p:cNvPr>
          <p:cNvSpPr>
            <a:spLocks noGrp="1"/>
          </p:cNvSpPr>
          <p:nvPr>
            <p:ph type="title"/>
          </p:nvPr>
        </p:nvSpPr>
        <p:spPr>
          <a:xfrm>
            <a:off x="1170505" y="449603"/>
            <a:ext cx="8345172" cy="990600"/>
          </a:xfrm>
        </p:spPr>
        <p:txBody>
          <a:bodyPr>
            <a:normAutofit/>
          </a:bodyPr>
          <a:lstStyle/>
          <a:p>
            <a:r>
              <a:rPr kumimoji="1" lang="ja-JP" altLang="en-US" sz="4400" dirty="0">
                <a:solidFill>
                  <a:schemeClr val="accent3"/>
                </a:solidFill>
              </a:rPr>
              <a:t>「</a:t>
            </a:r>
            <a:r>
              <a:rPr kumimoji="1" lang="en-US" altLang="ja-JP" sz="4400" dirty="0">
                <a:solidFill>
                  <a:schemeClr val="accent3"/>
                </a:solidFill>
              </a:rPr>
              <a:t>3</a:t>
            </a:r>
            <a:r>
              <a:rPr kumimoji="1" lang="ja-JP" altLang="en-US" sz="4400" dirty="0">
                <a:solidFill>
                  <a:schemeClr val="accent3"/>
                </a:solidFill>
              </a:rPr>
              <a:t>た論法」に注意！</a:t>
            </a:r>
          </a:p>
        </p:txBody>
      </p:sp>
      <p:sp>
        <p:nvSpPr>
          <p:cNvPr id="5" name="フッター プレースホルダー 4">
            <a:extLst>
              <a:ext uri="{FF2B5EF4-FFF2-40B4-BE49-F238E27FC236}">
                <a16:creationId xmlns:a16="http://schemas.microsoft.com/office/drawing/2014/main" xmlns="" id="{00B90E48-A30D-4B64-9806-6AA8196D7A27}"/>
              </a:ext>
            </a:extLst>
          </p:cNvPr>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HG丸ｺﾞｼｯｸM-PRO" panose="020F0600000000000000" pitchFamily="50" charset="-128"/>
                <a:ea typeface="HG丸ｺﾞｼｯｸM-PRO" panose="020F0600000000000000" pitchFamily="50" charset="-128"/>
                <a:cs typeface="+mn-cs"/>
              </a:rPr>
              <a:t>Division of Medical Oncology, Nippon Medical School Musashikosugi Hospital</a:t>
            </a:r>
            <a:endParaRPr kumimoji="0" lang="ja-JP" altLang="en-US" sz="1200" b="0" i="0" u="none" strike="noStrike" kern="1200" cap="none" spc="0" normalizeH="0" baseline="0" noProof="0" dirty="0">
              <a:ln>
                <a:noFill/>
              </a:ln>
              <a:solidFill>
                <a:srgbClr val="FFFFFF"/>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テキスト ボックス 12">
            <a:extLst>
              <a:ext uri="{FF2B5EF4-FFF2-40B4-BE49-F238E27FC236}">
                <a16:creationId xmlns:a16="http://schemas.microsoft.com/office/drawing/2014/main" xmlns="" id="{8E6002A2-E085-41CA-B27E-FAD585B7C746}"/>
              </a:ext>
            </a:extLst>
          </p:cNvPr>
          <p:cNvSpPr txBox="1"/>
          <p:nvPr/>
        </p:nvSpPr>
        <p:spPr>
          <a:xfrm>
            <a:off x="1501503" y="4828852"/>
            <a:ext cx="142476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使っ</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4" name="テキスト ボックス 13">
            <a:extLst>
              <a:ext uri="{FF2B5EF4-FFF2-40B4-BE49-F238E27FC236}">
                <a16:creationId xmlns:a16="http://schemas.microsoft.com/office/drawing/2014/main" xmlns="" id="{27E382C6-6488-420A-9776-A45AAAD71DB7}"/>
              </a:ext>
            </a:extLst>
          </p:cNvPr>
          <p:cNvSpPr txBox="1"/>
          <p:nvPr/>
        </p:nvSpPr>
        <p:spPr>
          <a:xfrm>
            <a:off x="4431115" y="4828852"/>
            <a:ext cx="142476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治っ</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5" name="テキスト ボックス 14">
            <a:extLst>
              <a:ext uri="{FF2B5EF4-FFF2-40B4-BE49-F238E27FC236}">
                <a16:creationId xmlns:a16="http://schemas.microsoft.com/office/drawing/2014/main" xmlns="" id="{BCEA223A-690C-4447-B333-D99782700505}"/>
              </a:ext>
            </a:extLst>
          </p:cNvPr>
          <p:cNvSpPr txBox="1"/>
          <p:nvPr/>
        </p:nvSpPr>
        <p:spPr>
          <a:xfrm>
            <a:off x="7548779" y="4828852"/>
            <a:ext cx="195845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だから効い</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6" name="矢印: 右 15">
            <a:extLst>
              <a:ext uri="{FF2B5EF4-FFF2-40B4-BE49-F238E27FC236}">
                <a16:creationId xmlns:a16="http://schemas.microsoft.com/office/drawing/2014/main" xmlns="" id="{20EDAF35-C81E-4E14-8B90-0D66563BE758}"/>
              </a:ext>
            </a:extLst>
          </p:cNvPr>
          <p:cNvSpPr/>
          <p:nvPr/>
        </p:nvSpPr>
        <p:spPr>
          <a:xfrm>
            <a:off x="3267075" y="3466214"/>
            <a:ext cx="580281" cy="69111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sp>
        <p:nvSpPr>
          <p:cNvPr id="17" name="矢印: 右 16">
            <a:extLst>
              <a:ext uri="{FF2B5EF4-FFF2-40B4-BE49-F238E27FC236}">
                <a16:creationId xmlns:a16="http://schemas.microsoft.com/office/drawing/2014/main" xmlns="" id="{E3E374CE-F827-4941-AE93-FD14BD9CBF7E}"/>
              </a:ext>
            </a:extLst>
          </p:cNvPr>
          <p:cNvSpPr/>
          <p:nvPr/>
        </p:nvSpPr>
        <p:spPr>
          <a:xfrm>
            <a:off x="6601788" y="3428999"/>
            <a:ext cx="580281" cy="69111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grpSp>
        <p:nvGrpSpPr>
          <p:cNvPr id="4" name="グループ化 3">
            <a:extLst>
              <a:ext uri="{FF2B5EF4-FFF2-40B4-BE49-F238E27FC236}">
                <a16:creationId xmlns:a16="http://schemas.microsoft.com/office/drawing/2014/main" xmlns="" id="{4046253F-8745-4972-B001-80642000D570}"/>
              </a:ext>
            </a:extLst>
          </p:cNvPr>
          <p:cNvGrpSpPr/>
          <p:nvPr/>
        </p:nvGrpSpPr>
        <p:grpSpPr>
          <a:xfrm>
            <a:off x="1000085" y="1957387"/>
            <a:ext cx="2219736" cy="2752091"/>
            <a:chOff x="1000085" y="1957387"/>
            <a:chExt cx="2219736" cy="2752091"/>
          </a:xfrm>
        </p:grpSpPr>
        <p:sp>
          <p:nvSpPr>
            <p:cNvPr id="19" name="テキスト ボックス 18">
              <a:extLst>
                <a:ext uri="{FF2B5EF4-FFF2-40B4-BE49-F238E27FC236}">
                  <a16:creationId xmlns:a16="http://schemas.microsoft.com/office/drawing/2014/main" xmlns="" id="{E9E0BB8D-4E3B-4053-AD15-920C23C4F896}"/>
                </a:ext>
              </a:extLst>
            </p:cNvPr>
            <p:cNvSpPr txBox="1"/>
            <p:nvPr/>
          </p:nvSpPr>
          <p:spPr>
            <a:xfrm>
              <a:off x="1000085" y="1957387"/>
              <a:ext cx="2219736"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アガリクスがん患者に使った</a:t>
              </a:r>
            </a:p>
          </p:txBody>
        </p:sp>
        <p:pic>
          <p:nvPicPr>
            <p:cNvPr id="1026" name="Picture 2" descr="「アガリクス」の画像検索結果">
              <a:extLst>
                <a:ext uri="{FF2B5EF4-FFF2-40B4-BE49-F238E27FC236}">
                  <a16:creationId xmlns:a16="http://schemas.microsoft.com/office/drawing/2014/main" xmlns="" id="{C96D205E-61E3-42B3-9602-EF06E8EB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098" y="2914066"/>
              <a:ext cx="1670151" cy="1795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グループ化 6">
            <a:extLst>
              <a:ext uri="{FF2B5EF4-FFF2-40B4-BE49-F238E27FC236}">
                <a16:creationId xmlns:a16="http://schemas.microsoft.com/office/drawing/2014/main" xmlns="" id="{392FE6BD-CABD-4517-9BA3-ACEDAA25FEA9}"/>
              </a:ext>
            </a:extLst>
          </p:cNvPr>
          <p:cNvGrpSpPr/>
          <p:nvPr/>
        </p:nvGrpSpPr>
        <p:grpSpPr>
          <a:xfrm>
            <a:off x="4033628" y="2142052"/>
            <a:ext cx="2219736" cy="2493878"/>
            <a:chOff x="4033628" y="2142052"/>
            <a:chExt cx="2219736" cy="2493878"/>
          </a:xfrm>
        </p:grpSpPr>
        <p:sp>
          <p:nvSpPr>
            <p:cNvPr id="24" name="テキスト ボックス 23">
              <a:extLst>
                <a:ext uri="{FF2B5EF4-FFF2-40B4-BE49-F238E27FC236}">
                  <a16:creationId xmlns:a16="http://schemas.microsoft.com/office/drawing/2014/main" xmlns="" id="{5A1C4FAC-630A-425B-968D-E9E62556971F}"/>
                </a:ext>
              </a:extLst>
            </p:cNvPr>
            <p:cNvSpPr txBox="1"/>
            <p:nvPr/>
          </p:nvSpPr>
          <p:spPr>
            <a:xfrm>
              <a:off x="4033628" y="2142052"/>
              <a:ext cx="221973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がんが消えた</a:t>
              </a:r>
            </a:p>
          </p:txBody>
        </p:sp>
        <p:pic>
          <p:nvPicPr>
            <p:cNvPr id="1028" name="Picture 4" descr="「がんが消えた　アガリクス」の画像検索結果">
              <a:extLst>
                <a:ext uri="{FF2B5EF4-FFF2-40B4-BE49-F238E27FC236}">
                  <a16:creationId xmlns:a16="http://schemas.microsoft.com/office/drawing/2014/main" xmlns="" id="{AB3A3993-E662-4CE5-9306-EDD8143F8D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229"/>
            <a:stretch/>
          </p:blipFill>
          <p:spPr bwMode="auto">
            <a:xfrm>
              <a:off x="4218260" y="2818888"/>
              <a:ext cx="1850472" cy="181704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正方形/長方形 1">
            <a:extLst>
              <a:ext uri="{FF2B5EF4-FFF2-40B4-BE49-F238E27FC236}">
                <a16:creationId xmlns:a16="http://schemas.microsoft.com/office/drawing/2014/main" xmlns="" id="{E968BE0D-41FE-4EEC-88A0-2D64625E00FA}"/>
              </a:ext>
            </a:extLst>
          </p:cNvPr>
          <p:cNvSpPr/>
          <p:nvPr/>
        </p:nvSpPr>
        <p:spPr>
          <a:xfrm>
            <a:off x="4838218" y="2890615"/>
            <a:ext cx="185195" cy="454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grpSp>
        <p:nvGrpSpPr>
          <p:cNvPr id="18" name="グループ化 17">
            <a:extLst>
              <a:ext uri="{FF2B5EF4-FFF2-40B4-BE49-F238E27FC236}">
                <a16:creationId xmlns:a16="http://schemas.microsoft.com/office/drawing/2014/main" xmlns="" id="{33AC1F21-1A48-4A1A-B5B0-99A9CAFDA671}"/>
              </a:ext>
            </a:extLst>
          </p:cNvPr>
          <p:cNvGrpSpPr/>
          <p:nvPr/>
        </p:nvGrpSpPr>
        <p:grpSpPr>
          <a:xfrm>
            <a:off x="7182069" y="2107634"/>
            <a:ext cx="2678904" cy="2383837"/>
            <a:chOff x="7182069" y="2107634"/>
            <a:chExt cx="2678904" cy="2383837"/>
          </a:xfrm>
        </p:grpSpPr>
        <p:sp>
          <p:nvSpPr>
            <p:cNvPr id="25" name="テキスト ボックス 24">
              <a:extLst>
                <a:ext uri="{FF2B5EF4-FFF2-40B4-BE49-F238E27FC236}">
                  <a16:creationId xmlns:a16="http://schemas.microsoft.com/office/drawing/2014/main" xmlns="" id="{CF17AFA3-E8C8-4073-A8EB-12124170F02B}"/>
                </a:ext>
              </a:extLst>
            </p:cNvPr>
            <p:cNvSpPr txBox="1"/>
            <p:nvPr/>
          </p:nvSpPr>
          <p:spPr>
            <a:xfrm>
              <a:off x="7182069" y="2107634"/>
              <a:ext cx="267890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アガリクスは効果があった！！</a:t>
              </a:r>
            </a:p>
          </p:txBody>
        </p:sp>
        <p:pic>
          <p:nvPicPr>
            <p:cNvPr id="1030" name="Picture 6" descr="「がんに効くアガリクスの効果」の画像検索結果">
              <a:extLst>
                <a:ext uri="{FF2B5EF4-FFF2-40B4-BE49-F238E27FC236}">
                  <a16:creationId xmlns:a16="http://schemas.microsoft.com/office/drawing/2014/main" xmlns="" id="{148EFF40-A0FC-4590-BA25-536EC74ABD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918" r="28641"/>
            <a:stretch/>
          </p:blipFill>
          <p:spPr bwMode="auto">
            <a:xfrm>
              <a:off x="7327368" y="2963346"/>
              <a:ext cx="2188309" cy="1528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バツ印を出す女性医師（医者）のイラスト">
            <a:extLst>
              <a:ext uri="{FF2B5EF4-FFF2-40B4-BE49-F238E27FC236}">
                <a16:creationId xmlns:a16="http://schemas.microsoft.com/office/drawing/2014/main" xmlns="" id="{80324337-9F28-4716-AB56-1C28EED8D0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729" y="5588000"/>
            <a:ext cx="985520" cy="985520"/>
          </a:xfrm>
          <a:prstGeom prst="rect">
            <a:avLst/>
          </a:prstGeom>
          <a:noFill/>
          <a:extLst>
            <a:ext uri="{909E8E84-426E-40DD-AFC4-6F175D3DCCD1}">
              <a14:hiddenFill xmlns:a14="http://schemas.microsoft.com/office/drawing/2010/main">
                <a:solidFill>
                  <a:srgbClr val="FFFFFF"/>
                </a:solidFill>
              </a14:hiddenFill>
            </a:ext>
          </a:extLst>
        </p:spPr>
      </p:pic>
      <p:sp>
        <p:nvSpPr>
          <p:cNvPr id="26" name="吹き出し: 角を丸めた四角形 25">
            <a:extLst>
              <a:ext uri="{FF2B5EF4-FFF2-40B4-BE49-F238E27FC236}">
                <a16:creationId xmlns:a16="http://schemas.microsoft.com/office/drawing/2014/main" xmlns="" id="{A5511999-7941-4175-AD5D-3BD1963FA7E7}"/>
              </a:ext>
            </a:extLst>
          </p:cNvPr>
          <p:cNvSpPr/>
          <p:nvPr/>
        </p:nvSpPr>
        <p:spPr>
          <a:xfrm>
            <a:off x="3616960" y="5627899"/>
            <a:ext cx="5598160" cy="779292"/>
          </a:xfrm>
          <a:prstGeom prst="wedgeRoundRectCallout">
            <a:avLst>
              <a:gd name="adj1" fmla="val -58620"/>
              <a:gd name="adj2" fmla="val -1409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188" marR="0" lvl="0" indent="-103188" algn="l" defTabSz="914400" rtl="0" eaLnBrk="1" fontAlgn="base" latinLnBrk="0" hangingPunct="1">
              <a:lnSpc>
                <a:spcPct val="100000"/>
              </a:lnSpc>
              <a:spcBef>
                <a:spcPct val="0"/>
              </a:spcBef>
              <a:spcAft>
                <a:spcPct val="0"/>
              </a:spcAft>
              <a:buClrTx/>
              <a:buSzPct val="60000"/>
              <a:buFont typeface="Arial" panose="020B0604020202020204" pitchFamily="34" charset="0"/>
              <a:buChar char="•"/>
              <a:tabLst/>
              <a:defRPr/>
            </a:pPr>
            <a:r>
              <a:rPr kumimoji="1" lang="ja-JP" altLang="en-US"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rPr>
              <a:t>他の治療してたら、もっと効いた可能性もあるし</a:t>
            </a:r>
            <a:endParaRPr kumimoji="1" lang="en-US" altLang="ja-JP"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endParaRPr>
          </a:p>
          <a:p>
            <a:pPr marL="103188" marR="0" lvl="0" indent="-103188" algn="l" defTabSz="914400" rtl="0" eaLnBrk="1" fontAlgn="base" latinLnBrk="0" hangingPunct="1">
              <a:lnSpc>
                <a:spcPct val="100000"/>
              </a:lnSpc>
              <a:spcBef>
                <a:spcPct val="0"/>
              </a:spcBef>
              <a:spcAft>
                <a:spcPct val="0"/>
              </a:spcAft>
              <a:buClrTx/>
              <a:buSzPct val="60000"/>
              <a:buFont typeface="Arial" panose="020B0604020202020204" pitchFamily="34" charset="0"/>
              <a:buChar char="•"/>
              <a:tabLst/>
              <a:defRPr/>
            </a:pPr>
            <a:r>
              <a:rPr kumimoji="1" lang="ja-JP" altLang="en-US"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rPr>
              <a:t>そもそも、このデータがうそっぽい</a:t>
            </a:r>
          </a:p>
        </p:txBody>
      </p:sp>
    </p:spTree>
    <p:extLst>
      <p:ext uri="{BB962C8B-B14F-4D97-AF65-F5344CB8AC3E}">
        <p14:creationId xmlns:p14="http://schemas.microsoft.com/office/powerpoint/2010/main" val="226305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xmlns="" id="{E0568EE3-75E3-4D76-85B7-DEFAB579D022}"/>
              </a:ext>
            </a:extLst>
          </p:cNvPr>
          <p:cNvSpPr>
            <a:spLocks noGrp="1"/>
          </p:cNvSpPr>
          <p:nvPr>
            <p:ph type="title"/>
          </p:nvPr>
        </p:nvSpPr>
        <p:spPr>
          <a:xfrm>
            <a:off x="514351" y="372227"/>
            <a:ext cx="9690353" cy="990600"/>
          </a:xfrm>
        </p:spPr>
        <p:txBody>
          <a:bodyPr>
            <a:normAutofit/>
          </a:bodyPr>
          <a:lstStyle/>
          <a:p>
            <a:r>
              <a:rPr lang="ja-JP" altLang="en-US" sz="4400" dirty="0">
                <a:solidFill>
                  <a:schemeClr val="accent3"/>
                </a:solidFill>
              </a:rPr>
              <a:t>「</a:t>
            </a:r>
            <a:r>
              <a:rPr lang="en-US" altLang="ja-JP" sz="4400" dirty="0">
                <a:solidFill>
                  <a:schemeClr val="accent3"/>
                </a:solidFill>
              </a:rPr>
              <a:t>3</a:t>
            </a:r>
            <a:r>
              <a:rPr lang="ja-JP" altLang="en-US" sz="4400" dirty="0">
                <a:solidFill>
                  <a:schemeClr val="accent3"/>
                </a:solidFill>
              </a:rPr>
              <a:t>た論法」の間違いわかりますか？</a:t>
            </a:r>
            <a:endParaRPr kumimoji="1" lang="ja-JP" altLang="en-US" sz="4400" dirty="0">
              <a:solidFill>
                <a:schemeClr val="accent3"/>
              </a:solidFill>
            </a:endParaRPr>
          </a:p>
        </p:txBody>
      </p:sp>
      <p:sp>
        <p:nvSpPr>
          <p:cNvPr id="5" name="フッター プレースホルダー 4">
            <a:extLst>
              <a:ext uri="{FF2B5EF4-FFF2-40B4-BE49-F238E27FC236}">
                <a16:creationId xmlns:a16="http://schemas.microsoft.com/office/drawing/2014/main" xmlns="" id="{00B90E48-A30D-4B64-9806-6AA8196D7A27}"/>
              </a:ext>
            </a:extLst>
          </p:cNvPr>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HG丸ｺﾞｼｯｸM-PRO" panose="020F0600000000000000" pitchFamily="50" charset="-128"/>
                <a:ea typeface="HG丸ｺﾞｼｯｸM-PRO" panose="020F0600000000000000" pitchFamily="50" charset="-128"/>
                <a:cs typeface="+mn-cs"/>
              </a:rPr>
              <a:t>Division of Medical Oncology, Nippon Medical School Musashikosugi Hospital</a:t>
            </a:r>
            <a:endParaRPr kumimoji="0" lang="ja-JP" altLang="en-US" sz="1200" b="0" i="0" u="none" strike="noStrike" kern="1200" cap="none" spc="0" normalizeH="0" baseline="0" noProof="0" dirty="0">
              <a:ln>
                <a:noFill/>
              </a:ln>
              <a:solidFill>
                <a:srgbClr val="FFFFFF"/>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テキスト ボックス 12">
            <a:extLst>
              <a:ext uri="{FF2B5EF4-FFF2-40B4-BE49-F238E27FC236}">
                <a16:creationId xmlns:a16="http://schemas.microsoft.com/office/drawing/2014/main" xmlns="" id="{8E6002A2-E085-41CA-B27E-FAD585B7C746}"/>
              </a:ext>
            </a:extLst>
          </p:cNvPr>
          <p:cNvSpPr txBox="1"/>
          <p:nvPr/>
        </p:nvSpPr>
        <p:spPr>
          <a:xfrm>
            <a:off x="1501503" y="4828852"/>
            <a:ext cx="142476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使っ</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4" name="テキスト ボックス 13">
            <a:extLst>
              <a:ext uri="{FF2B5EF4-FFF2-40B4-BE49-F238E27FC236}">
                <a16:creationId xmlns:a16="http://schemas.microsoft.com/office/drawing/2014/main" xmlns="" id="{27E382C6-6488-420A-9776-A45AAAD71DB7}"/>
              </a:ext>
            </a:extLst>
          </p:cNvPr>
          <p:cNvSpPr txBox="1"/>
          <p:nvPr/>
        </p:nvSpPr>
        <p:spPr>
          <a:xfrm>
            <a:off x="4431115" y="4828852"/>
            <a:ext cx="142476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治っ</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5" name="テキスト ボックス 14">
            <a:extLst>
              <a:ext uri="{FF2B5EF4-FFF2-40B4-BE49-F238E27FC236}">
                <a16:creationId xmlns:a16="http://schemas.microsoft.com/office/drawing/2014/main" xmlns="" id="{BCEA223A-690C-4447-B333-D99782700505}"/>
              </a:ext>
            </a:extLst>
          </p:cNvPr>
          <p:cNvSpPr txBox="1"/>
          <p:nvPr/>
        </p:nvSpPr>
        <p:spPr>
          <a:xfrm>
            <a:off x="7548779" y="4828852"/>
            <a:ext cx="195845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だから効い</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6" name="矢印: 右 15">
            <a:extLst>
              <a:ext uri="{FF2B5EF4-FFF2-40B4-BE49-F238E27FC236}">
                <a16:creationId xmlns:a16="http://schemas.microsoft.com/office/drawing/2014/main" xmlns="" id="{20EDAF35-C81E-4E14-8B90-0D66563BE758}"/>
              </a:ext>
            </a:extLst>
          </p:cNvPr>
          <p:cNvSpPr/>
          <p:nvPr/>
        </p:nvSpPr>
        <p:spPr>
          <a:xfrm>
            <a:off x="3267075" y="3466214"/>
            <a:ext cx="580281" cy="69111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sp>
        <p:nvSpPr>
          <p:cNvPr id="17" name="矢印: 右 16">
            <a:extLst>
              <a:ext uri="{FF2B5EF4-FFF2-40B4-BE49-F238E27FC236}">
                <a16:creationId xmlns:a16="http://schemas.microsoft.com/office/drawing/2014/main" xmlns="" id="{E3E374CE-F827-4941-AE93-FD14BD9CBF7E}"/>
              </a:ext>
            </a:extLst>
          </p:cNvPr>
          <p:cNvSpPr/>
          <p:nvPr/>
        </p:nvSpPr>
        <p:spPr>
          <a:xfrm>
            <a:off x="6601788" y="3428999"/>
            <a:ext cx="580281" cy="69111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sp>
        <p:nvSpPr>
          <p:cNvPr id="20" name="正方形/長方形 19">
            <a:extLst>
              <a:ext uri="{FF2B5EF4-FFF2-40B4-BE49-F238E27FC236}">
                <a16:creationId xmlns:a16="http://schemas.microsoft.com/office/drawing/2014/main" xmlns="" id="{8D2B9CAE-E08D-4254-8D87-0C0AE2F2B37B}"/>
              </a:ext>
            </a:extLst>
          </p:cNvPr>
          <p:cNvSpPr/>
          <p:nvPr/>
        </p:nvSpPr>
        <p:spPr>
          <a:xfrm>
            <a:off x="4933193" y="6435622"/>
            <a:ext cx="531587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佐久間昭　くすりに強くなる本　</a:t>
            </a:r>
            <a:r>
              <a:rPr kumimoji="1" lang="zh-CN"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社会保険法規研究会</a:t>
            </a:r>
            <a:r>
              <a:rPr kumimoji="1" lang="en-US" altLang="zh-CN"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1971</a:t>
            </a:r>
            <a:endPar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grpSp>
        <p:nvGrpSpPr>
          <p:cNvPr id="2048" name="グループ化 2047">
            <a:extLst>
              <a:ext uri="{FF2B5EF4-FFF2-40B4-BE49-F238E27FC236}">
                <a16:creationId xmlns:a16="http://schemas.microsoft.com/office/drawing/2014/main" xmlns="" id="{CC81CAD9-0515-4980-9F0D-5DC2936A1993}"/>
              </a:ext>
            </a:extLst>
          </p:cNvPr>
          <p:cNvGrpSpPr/>
          <p:nvPr/>
        </p:nvGrpSpPr>
        <p:grpSpPr>
          <a:xfrm>
            <a:off x="534576" y="2093512"/>
            <a:ext cx="2751588" cy="2567475"/>
            <a:chOff x="534576" y="2093512"/>
            <a:chExt cx="2751588" cy="2567475"/>
          </a:xfrm>
        </p:grpSpPr>
        <p:pic>
          <p:nvPicPr>
            <p:cNvPr id="7" name="図 6">
              <a:extLst>
                <a:ext uri="{FF2B5EF4-FFF2-40B4-BE49-F238E27FC236}">
                  <a16:creationId xmlns:a16="http://schemas.microsoft.com/office/drawing/2014/main" xmlns="" id="{D70C0630-571D-41E5-AC90-6649C3649A47}"/>
                </a:ext>
              </a:extLst>
            </p:cNvPr>
            <p:cNvPicPr>
              <a:picLocks noChangeAspect="1"/>
            </p:cNvPicPr>
            <p:nvPr/>
          </p:nvPicPr>
          <p:blipFill>
            <a:blip r:embed="rId2"/>
            <a:stretch>
              <a:fillRect/>
            </a:stretch>
          </p:blipFill>
          <p:spPr>
            <a:xfrm>
              <a:off x="534576" y="2795287"/>
              <a:ext cx="1933853" cy="1865700"/>
            </a:xfrm>
            <a:prstGeom prst="rect">
              <a:avLst/>
            </a:prstGeom>
          </p:spPr>
        </p:pic>
        <p:pic>
          <p:nvPicPr>
            <p:cNvPr id="18" name="図 17">
              <a:extLst>
                <a:ext uri="{FF2B5EF4-FFF2-40B4-BE49-F238E27FC236}">
                  <a16:creationId xmlns:a16="http://schemas.microsoft.com/office/drawing/2014/main" xmlns="" id="{ABD5D878-5CE9-4B85-906B-CC3DFE2766CD}"/>
                </a:ext>
              </a:extLst>
            </p:cNvPr>
            <p:cNvPicPr>
              <a:picLocks noChangeAspect="1"/>
            </p:cNvPicPr>
            <p:nvPr/>
          </p:nvPicPr>
          <p:blipFill>
            <a:blip r:embed="rId3"/>
            <a:stretch>
              <a:fillRect/>
            </a:stretch>
          </p:blipFill>
          <p:spPr>
            <a:xfrm>
              <a:off x="2333664" y="2723042"/>
              <a:ext cx="952500" cy="409575"/>
            </a:xfrm>
            <a:prstGeom prst="rect">
              <a:avLst/>
            </a:prstGeom>
          </p:spPr>
        </p:pic>
        <p:sp>
          <p:nvSpPr>
            <p:cNvPr id="22" name="テキスト ボックス 21">
              <a:extLst>
                <a:ext uri="{FF2B5EF4-FFF2-40B4-BE49-F238E27FC236}">
                  <a16:creationId xmlns:a16="http://schemas.microsoft.com/office/drawing/2014/main" xmlns="" id="{8C4B1870-A8D8-4B8A-88BC-BAACDD8ACBB8}"/>
                </a:ext>
              </a:extLst>
            </p:cNvPr>
            <p:cNvSpPr txBox="1"/>
            <p:nvPr/>
          </p:nvSpPr>
          <p:spPr>
            <a:xfrm>
              <a:off x="829409" y="2093512"/>
              <a:ext cx="221973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雨乞いした</a:t>
              </a:r>
            </a:p>
          </p:txBody>
        </p:sp>
      </p:grpSp>
      <p:sp>
        <p:nvSpPr>
          <p:cNvPr id="24" name="テキスト ボックス 23">
            <a:extLst>
              <a:ext uri="{FF2B5EF4-FFF2-40B4-BE49-F238E27FC236}">
                <a16:creationId xmlns:a16="http://schemas.microsoft.com/office/drawing/2014/main" xmlns="" id="{8AC291EC-FD11-4923-9021-7B520FEF418E}"/>
              </a:ext>
            </a:extLst>
          </p:cNvPr>
          <p:cNvSpPr txBox="1"/>
          <p:nvPr/>
        </p:nvSpPr>
        <p:spPr>
          <a:xfrm>
            <a:off x="7301634" y="2100932"/>
            <a:ext cx="236278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雨乞いは効果があった</a:t>
            </a:r>
          </a:p>
        </p:txBody>
      </p:sp>
      <p:grpSp>
        <p:nvGrpSpPr>
          <p:cNvPr id="31" name="グループ化 30">
            <a:extLst>
              <a:ext uri="{FF2B5EF4-FFF2-40B4-BE49-F238E27FC236}">
                <a16:creationId xmlns:a16="http://schemas.microsoft.com/office/drawing/2014/main" xmlns="" id="{2EB187ED-8CC0-4503-A379-912DA8FE3987}"/>
              </a:ext>
            </a:extLst>
          </p:cNvPr>
          <p:cNvGrpSpPr/>
          <p:nvPr/>
        </p:nvGrpSpPr>
        <p:grpSpPr>
          <a:xfrm>
            <a:off x="4033628" y="2144762"/>
            <a:ext cx="2469360" cy="2516225"/>
            <a:chOff x="4033628" y="2144762"/>
            <a:chExt cx="2469360" cy="2516225"/>
          </a:xfrm>
        </p:grpSpPr>
        <p:pic>
          <p:nvPicPr>
            <p:cNvPr id="19" name="図 18">
              <a:extLst>
                <a:ext uri="{FF2B5EF4-FFF2-40B4-BE49-F238E27FC236}">
                  <a16:creationId xmlns:a16="http://schemas.microsoft.com/office/drawing/2014/main" xmlns="" id="{66554B84-70E3-41CF-AEF3-4356F031C472}"/>
                </a:ext>
              </a:extLst>
            </p:cNvPr>
            <p:cNvPicPr>
              <a:picLocks noChangeAspect="1"/>
            </p:cNvPicPr>
            <p:nvPr/>
          </p:nvPicPr>
          <p:blipFill>
            <a:blip r:embed="rId4"/>
            <a:stretch>
              <a:fillRect/>
            </a:stretch>
          </p:blipFill>
          <p:spPr>
            <a:xfrm>
              <a:off x="4324963" y="2776852"/>
              <a:ext cx="1795796" cy="1837559"/>
            </a:xfrm>
            <a:prstGeom prst="rect">
              <a:avLst/>
            </a:prstGeom>
          </p:spPr>
        </p:pic>
        <p:grpSp>
          <p:nvGrpSpPr>
            <p:cNvPr id="28" name="グループ化 27">
              <a:extLst>
                <a:ext uri="{FF2B5EF4-FFF2-40B4-BE49-F238E27FC236}">
                  <a16:creationId xmlns:a16="http://schemas.microsoft.com/office/drawing/2014/main" xmlns="" id="{0CCE838A-946E-41C7-8B95-CBFA18AD5D18}"/>
                </a:ext>
              </a:extLst>
            </p:cNvPr>
            <p:cNvGrpSpPr/>
            <p:nvPr/>
          </p:nvGrpSpPr>
          <p:grpSpPr>
            <a:xfrm>
              <a:off x="4033628" y="2144762"/>
              <a:ext cx="2469360" cy="2516225"/>
              <a:chOff x="4033628" y="2144762"/>
              <a:chExt cx="2469360" cy="2516225"/>
            </a:xfrm>
          </p:grpSpPr>
          <p:sp>
            <p:nvSpPr>
              <p:cNvPr id="23" name="テキスト ボックス 22">
                <a:extLst>
                  <a:ext uri="{FF2B5EF4-FFF2-40B4-BE49-F238E27FC236}">
                    <a16:creationId xmlns:a16="http://schemas.microsoft.com/office/drawing/2014/main" xmlns="" id="{513383C0-6D5B-474F-A44B-1B2CFF35C78B}"/>
                  </a:ext>
                </a:extLst>
              </p:cNvPr>
              <p:cNvSpPr txBox="1"/>
              <p:nvPr/>
            </p:nvSpPr>
            <p:spPr>
              <a:xfrm>
                <a:off x="4033628" y="2144762"/>
                <a:ext cx="221973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雨が降った</a:t>
                </a:r>
              </a:p>
            </p:txBody>
          </p:sp>
          <p:pic>
            <p:nvPicPr>
              <p:cNvPr id="2050" name="Picture 2" descr="「雨　イラスト」の画像検索結果">
                <a:extLst>
                  <a:ext uri="{FF2B5EF4-FFF2-40B4-BE49-F238E27FC236}">
                    <a16:creationId xmlns:a16="http://schemas.microsoft.com/office/drawing/2014/main" xmlns="" id="{9DC7AA98-A7CA-4D23-BBBE-4C45FB091E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4810" y="2726190"/>
                <a:ext cx="2418178" cy="193479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7" name="グループ化 26">
            <a:extLst>
              <a:ext uri="{FF2B5EF4-FFF2-40B4-BE49-F238E27FC236}">
                <a16:creationId xmlns:a16="http://schemas.microsoft.com/office/drawing/2014/main" xmlns="" id="{83E5BF85-BA3E-401C-9AC0-772778999941}"/>
              </a:ext>
            </a:extLst>
          </p:cNvPr>
          <p:cNvGrpSpPr/>
          <p:nvPr/>
        </p:nvGrpSpPr>
        <p:grpSpPr>
          <a:xfrm>
            <a:off x="7886700" y="3139300"/>
            <a:ext cx="1465974" cy="1401878"/>
            <a:chOff x="7886700" y="3139300"/>
            <a:chExt cx="1465974" cy="1401878"/>
          </a:xfrm>
        </p:grpSpPr>
        <p:pic>
          <p:nvPicPr>
            <p:cNvPr id="25" name="図 24">
              <a:extLst>
                <a:ext uri="{FF2B5EF4-FFF2-40B4-BE49-F238E27FC236}">
                  <a16:creationId xmlns:a16="http://schemas.microsoft.com/office/drawing/2014/main" xmlns="" id="{8D2447AE-2FA8-482D-ACF9-E05DFF98AE0B}"/>
                </a:ext>
              </a:extLst>
            </p:cNvPr>
            <p:cNvPicPr>
              <a:picLocks noChangeAspect="1"/>
            </p:cNvPicPr>
            <p:nvPr/>
          </p:nvPicPr>
          <p:blipFill>
            <a:blip r:embed="rId6"/>
            <a:stretch>
              <a:fillRect/>
            </a:stretch>
          </p:blipFill>
          <p:spPr>
            <a:xfrm>
              <a:off x="8003105" y="3139300"/>
              <a:ext cx="1349569" cy="1401878"/>
            </a:xfrm>
            <a:prstGeom prst="rect">
              <a:avLst/>
            </a:prstGeom>
          </p:spPr>
        </p:pic>
        <p:sp>
          <p:nvSpPr>
            <p:cNvPr id="26" name="正方形/長方形 25">
              <a:extLst>
                <a:ext uri="{FF2B5EF4-FFF2-40B4-BE49-F238E27FC236}">
                  <a16:creationId xmlns:a16="http://schemas.microsoft.com/office/drawing/2014/main" xmlns="" id="{FF566B08-D1D2-481B-83C4-5BCDC1902759}"/>
                </a:ext>
              </a:extLst>
            </p:cNvPr>
            <p:cNvSpPr/>
            <p:nvPr/>
          </p:nvSpPr>
          <p:spPr>
            <a:xfrm>
              <a:off x="7886700" y="3492867"/>
              <a:ext cx="374073" cy="310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grpSp>
      <p:grpSp>
        <p:nvGrpSpPr>
          <p:cNvPr id="29" name="グループ化 28">
            <a:extLst>
              <a:ext uri="{FF2B5EF4-FFF2-40B4-BE49-F238E27FC236}">
                <a16:creationId xmlns:a16="http://schemas.microsoft.com/office/drawing/2014/main" xmlns="" id="{18B58D6F-21A7-4CC2-9425-17E6033996DD}"/>
              </a:ext>
            </a:extLst>
          </p:cNvPr>
          <p:cNvGrpSpPr/>
          <p:nvPr/>
        </p:nvGrpSpPr>
        <p:grpSpPr>
          <a:xfrm>
            <a:off x="1881184" y="5390207"/>
            <a:ext cx="7008816" cy="1228725"/>
            <a:chOff x="1881184" y="5390207"/>
            <a:chExt cx="7008816" cy="1228725"/>
          </a:xfrm>
        </p:grpSpPr>
        <p:pic>
          <p:nvPicPr>
            <p:cNvPr id="12" name="図 11">
              <a:extLst>
                <a:ext uri="{FF2B5EF4-FFF2-40B4-BE49-F238E27FC236}">
                  <a16:creationId xmlns:a16="http://schemas.microsoft.com/office/drawing/2014/main" xmlns="" id="{65D1265B-EF15-4C9C-BF0E-8B68722C8CF8}"/>
                </a:ext>
              </a:extLst>
            </p:cNvPr>
            <p:cNvPicPr>
              <a:picLocks noChangeAspect="1"/>
            </p:cNvPicPr>
            <p:nvPr/>
          </p:nvPicPr>
          <p:blipFill rotWithShape="1">
            <a:blip r:embed="rId7"/>
            <a:srcRect r="85313"/>
            <a:stretch/>
          </p:blipFill>
          <p:spPr>
            <a:xfrm>
              <a:off x="1881184" y="5390207"/>
              <a:ext cx="958269" cy="1228725"/>
            </a:xfrm>
            <a:prstGeom prst="rect">
              <a:avLst/>
            </a:prstGeom>
          </p:spPr>
        </p:pic>
        <p:sp>
          <p:nvSpPr>
            <p:cNvPr id="30" name="吹き出し: 角を丸めた四角形 29">
              <a:extLst>
                <a:ext uri="{FF2B5EF4-FFF2-40B4-BE49-F238E27FC236}">
                  <a16:creationId xmlns:a16="http://schemas.microsoft.com/office/drawing/2014/main" xmlns="" id="{19F62AF7-364B-422E-BA36-D4034BA49A89}"/>
                </a:ext>
              </a:extLst>
            </p:cNvPr>
            <p:cNvSpPr/>
            <p:nvPr/>
          </p:nvSpPr>
          <p:spPr>
            <a:xfrm>
              <a:off x="3376886" y="5578191"/>
              <a:ext cx="5513114" cy="779292"/>
            </a:xfrm>
            <a:prstGeom prst="wedgeRoundRectCallout">
              <a:avLst>
                <a:gd name="adj1" fmla="val -58620"/>
                <a:gd name="adj2" fmla="val -1409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188" marR="0" lvl="0" indent="-103188" algn="l" defTabSz="914400" rtl="0" eaLnBrk="1" fontAlgn="base" latinLnBrk="0" hangingPunct="1">
                <a:lnSpc>
                  <a:spcPct val="100000"/>
                </a:lnSpc>
                <a:spcBef>
                  <a:spcPct val="0"/>
                </a:spcBef>
                <a:spcAft>
                  <a:spcPct val="0"/>
                </a:spcAft>
                <a:buClrTx/>
                <a:buSzPct val="60000"/>
                <a:buFont typeface="Arial" panose="020B0604020202020204" pitchFamily="34" charset="0"/>
                <a:buChar char="•"/>
                <a:tabLst/>
                <a:defRPr/>
              </a:pPr>
              <a:r>
                <a:rPr kumimoji="1" lang="ja-JP" altLang="en-US"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rPr>
                <a:t>本当に雨乞いが効いたの？</a:t>
              </a:r>
              <a:endParaRPr kumimoji="1" lang="en-US" altLang="ja-JP"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endParaRPr>
            </a:p>
            <a:p>
              <a:pPr marL="103188" marR="0" lvl="0" indent="-103188" algn="l" defTabSz="914400" rtl="0" eaLnBrk="1" fontAlgn="base" latinLnBrk="0" hangingPunct="1">
                <a:lnSpc>
                  <a:spcPct val="100000"/>
                </a:lnSpc>
                <a:spcBef>
                  <a:spcPct val="0"/>
                </a:spcBef>
                <a:spcAft>
                  <a:spcPct val="0"/>
                </a:spcAft>
                <a:buClrTx/>
                <a:buSzPct val="60000"/>
                <a:buFont typeface="Arial" panose="020B0604020202020204" pitchFamily="34" charset="0"/>
                <a:buChar char="•"/>
                <a:tabLst/>
                <a:defRPr/>
              </a:pPr>
              <a:r>
                <a:rPr kumimoji="1" lang="ja-JP" altLang="en-US"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rPr>
                <a:t>これだと、雨乞いの効果は</a:t>
              </a:r>
              <a:r>
                <a:rPr kumimoji="1" lang="en-US" altLang="ja-JP"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rPr>
                <a:t>100</a:t>
              </a:r>
              <a:r>
                <a:rPr kumimoji="1" lang="ja-JP" altLang="en-US"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rPr>
                <a:t>％なっちゃう！？</a:t>
              </a:r>
            </a:p>
          </p:txBody>
        </p:sp>
      </p:grpSp>
    </p:spTree>
    <p:extLst>
      <p:ext uri="{BB962C8B-B14F-4D97-AF65-F5344CB8AC3E}">
        <p14:creationId xmlns:p14="http://schemas.microsoft.com/office/powerpoint/2010/main" val="235504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500"/>
                                        <p:tgtEl>
                                          <p:spTgt spid="20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xmlns="" id="{8E6002A2-E085-41CA-B27E-FAD585B7C746}"/>
              </a:ext>
            </a:extLst>
          </p:cNvPr>
          <p:cNvSpPr txBox="1"/>
          <p:nvPr/>
        </p:nvSpPr>
        <p:spPr>
          <a:xfrm>
            <a:off x="1501503" y="4828852"/>
            <a:ext cx="142476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使っ</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4" name="テキスト ボックス 13">
            <a:extLst>
              <a:ext uri="{FF2B5EF4-FFF2-40B4-BE49-F238E27FC236}">
                <a16:creationId xmlns:a16="http://schemas.microsoft.com/office/drawing/2014/main" xmlns="" id="{27E382C6-6488-420A-9776-A45AAAD71DB7}"/>
              </a:ext>
            </a:extLst>
          </p:cNvPr>
          <p:cNvSpPr txBox="1"/>
          <p:nvPr/>
        </p:nvSpPr>
        <p:spPr>
          <a:xfrm>
            <a:off x="4431115" y="4828852"/>
            <a:ext cx="142476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治っ</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5" name="テキスト ボックス 14">
            <a:extLst>
              <a:ext uri="{FF2B5EF4-FFF2-40B4-BE49-F238E27FC236}">
                <a16:creationId xmlns:a16="http://schemas.microsoft.com/office/drawing/2014/main" xmlns="" id="{BCEA223A-690C-4447-B333-D99782700505}"/>
              </a:ext>
            </a:extLst>
          </p:cNvPr>
          <p:cNvSpPr txBox="1"/>
          <p:nvPr/>
        </p:nvSpPr>
        <p:spPr>
          <a:xfrm>
            <a:off x="7548779" y="4828852"/>
            <a:ext cx="195845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だから効い</a:t>
            </a:r>
            <a:r>
              <a:rPr kumimoji="1" lang="ja-JP" altLang="en-US" sz="2400" b="0" i="0" u="sng"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た</a:t>
            </a:r>
          </a:p>
        </p:txBody>
      </p:sp>
      <p:sp>
        <p:nvSpPr>
          <p:cNvPr id="16" name="矢印: 右 15">
            <a:extLst>
              <a:ext uri="{FF2B5EF4-FFF2-40B4-BE49-F238E27FC236}">
                <a16:creationId xmlns:a16="http://schemas.microsoft.com/office/drawing/2014/main" xmlns="" id="{20EDAF35-C81E-4E14-8B90-0D66563BE758}"/>
              </a:ext>
            </a:extLst>
          </p:cNvPr>
          <p:cNvSpPr/>
          <p:nvPr/>
        </p:nvSpPr>
        <p:spPr>
          <a:xfrm>
            <a:off x="3267075" y="3466214"/>
            <a:ext cx="580281" cy="69111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sp>
        <p:nvSpPr>
          <p:cNvPr id="17" name="矢印: 右 16">
            <a:extLst>
              <a:ext uri="{FF2B5EF4-FFF2-40B4-BE49-F238E27FC236}">
                <a16:creationId xmlns:a16="http://schemas.microsoft.com/office/drawing/2014/main" xmlns="" id="{E3E374CE-F827-4941-AE93-FD14BD9CBF7E}"/>
              </a:ext>
            </a:extLst>
          </p:cNvPr>
          <p:cNvSpPr/>
          <p:nvPr/>
        </p:nvSpPr>
        <p:spPr>
          <a:xfrm>
            <a:off x="6601788" y="3428999"/>
            <a:ext cx="580281" cy="69111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sp>
        <p:nvSpPr>
          <p:cNvPr id="19" name="テキスト ボックス 18">
            <a:extLst>
              <a:ext uri="{FF2B5EF4-FFF2-40B4-BE49-F238E27FC236}">
                <a16:creationId xmlns:a16="http://schemas.microsoft.com/office/drawing/2014/main" xmlns="" id="{E9E0BB8D-4E3B-4053-AD15-920C23C4F896}"/>
              </a:ext>
            </a:extLst>
          </p:cNvPr>
          <p:cNvSpPr txBox="1"/>
          <p:nvPr/>
        </p:nvSpPr>
        <p:spPr>
          <a:xfrm>
            <a:off x="949556" y="2069419"/>
            <a:ext cx="2219736"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がん患者に</a:t>
            </a:r>
            <a:endParaRPr kumimoji="1" lang="en-US" altLang="ja-JP"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〇〇治療した</a:t>
            </a:r>
          </a:p>
        </p:txBody>
      </p:sp>
      <p:sp>
        <p:nvSpPr>
          <p:cNvPr id="2" name="正方形/長方形 1">
            <a:extLst>
              <a:ext uri="{FF2B5EF4-FFF2-40B4-BE49-F238E27FC236}">
                <a16:creationId xmlns:a16="http://schemas.microsoft.com/office/drawing/2014/main" xmlns="" id="{E968BE0D-41FE-4EEC-88A0-2D64625E00FA}"/>
              </a:ext>
            </a:extLst>
          </p:cNvPr>
          <p:cNvSpPr/>
          <p:nvPr/>
        </p:nvSpPr>
        <p:spPr>
          <a:xfrm>
            <a:off x="4838218" y="2890615"/>
            <a:ext cx="185195" cy="454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panose="020B0604030504040204"/>
              <a:ea typeface="ＭＳ ゴシック" panose="020B0609070205080204" pitchFamily="49" charset="-128"/>
              <a:cs typeface="+mn-cs"/>
            </a:endParaRPr>
          </a:p>
        </p:txBody>
      </p:sp>
      <p:grpSp>
        <p:nvGrpSpPr>
          <p:cNvPr id="18" name="グループ化 17">
            <a:extLst>
              <a:ext uri="{FF2B5EF4-FFF2-40B4-BE49-F238E27FC236}">
                <a16:creationId xmlns:a16="http://schemas.microsoft.com/office/drawing/2014/main" xmlns="" id="{33AC1F21-1A48-4A1A-B5B0-99A9CAFDA671}"/>
              </a:ext>
            </a:extLst>
          </p:cNvPr>
          <p:cNvGrpSpPr/>
          <p:nvPr/>
        </p:nvGrpSpPr>
        <p:grpSpPr>
          <a:xfrm>
            <a:off x="7182069" y="2107634"/>
            <a:ext cx="2333608" cy="2383837"/>
            <a:chOff x="7182069" y="2107634"/>
            <a:chExt cx="2333608" cy="2383837"/>
          </a:xfrm>
        </p:grpSpPr>
        <p:sp>
          <p:nvSpPr>
            <p:cNvPr id="25" name="テキスト ボックス 24">
              <a:extLst>
                <a:ext uri="{FF2B5EF4-FFF2-40B4-BE49-F238E27FC236}">
                  <a16:creationId xmlns:a16="http://schemas.microsoft.com/office/drawing/2014/main" xmlns="" id="{CF17AFA3-E8C8-4073-A8EB-12124170F02B}"/>
                </a:ext>
              </a:extLst>
            </p:cNvPr>
            <p:cNvSpPr txBox="1"/>
            <p:nvPr/>
          </p:nvSpPr>
          <p:spPr>
            <a:xfrm>
              <a:off x="7182069" y="2107634"/>
              <a:ext cx="23336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〇〇治療は効果があった！！</a:t>
              </a:r>
            </a:p>
          </p:txBody>
        </p:sp>
        <p:pic>
          <p:nvPicPr>
            <p:cNvPr id="1030" name="Picture 6" descr="「がんに効くアガリクスの効果」の画像検索結果">
              <a:extLst>
                <a:ext uri="{FF2B5EF4-FFF2-40B4-BE49-F238E27FC236}">
                  <a16:creationId xmlns:a16="http://schemas.microsoft.com/office/drawing/2014/main" xmlns="" id="{148EFF40-A0FC-4590-BA25-536EC74ABD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18" r="28641"/>
            <a:stretch/>
          </p:blipFill>
          <p:spPr bwMode="auto">
            <a:xfrm>
              <a:off x="7327368" y="2963346"/>
              <a:ext cx="2188309" cy="1528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バツ印を出す女性医師（医者）のイラスト">
            <a:extLst>
              <a:ext uri="{FF2B5EF4-FFF2-40B4-BE49-F238E27FC236}">
                <a16:creationId xmlns:a16="http://schemas.microsoft.com/office/drawing/2014/main" xmlns="" id="{80324337-9F28-4716-AB56-1C28EED8D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2729" y="5588000"/>
            <a:ext cx="985520" cy="985520"/>
          </a:xfrm>
          <a:prstGeom prst="rect">
            <a:avLst/>
          </a:prstGeom>
          <a:noFill/>
          <a:extLst>
            <a:ext uri="{909E8E84-426E-40DD-AFC4-6F175D3DCCD1}">
              <a14:hiddenFill xmlns:a14="http://schemas.microsoft.com/office/drawing/2010/main">
                <a:solidFill>
                  <a:srgbClr val="FFFFFF"/>
                </a:solidFill>
              </a14:hiddenFill>
            </a:ext>
          </a:extLst>
        </p:spPr>
      </p:pic>
      <p:sp>
        <p:nvSpPr>
          <p:cNvPr id="26" name="吹き出し: 角を丸めた四角形 25">
            <a:extLst>
              <a:ext uri="{FF2B5EF4-FFF2-40B4-BE49-F238E27FC236}">
                <a16:creationId xmlns:a16="http://schemas.microsoft.com/office/drawing/2014/main" xmlns="" id="{A5511999-7941-4175-AD5D-3BD1963FA7E7}"/>
              </a:ext>
            </a:extLst>
          </p:cNvPr>
          <p:cNvSpPr/>
          <p:nvPr/>
        </p:nvSpPr>
        <p:spPr>
          <a:xfrm>
            <a:off x="3557215" y="5406729"/>
            <a:ext cx="5151120" cy="461666"/>
          </a:xfrm>
          <a:prstGeom prst="wedgeRoundRectCallout">
            <a:avLst>
              <a:gd name="adj1" fmla="val -60789"/>
              <a:gd name="adj2" fmla="val 5811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188" marR="0" lvl="0" indent="-103188" algn="l" defTabSz="914400" rtl="0" eaLnBrk="1" fontAlgn="base" latinLnBrk="0" hangingPunct="1">
              <a:lnSpc>
                <a:spcPct val="100000"/>
              </a:lnSpc>
              <a:spcBef>
                <a:spcPct val="0"/>
              </a:spcBef>
              <a:spcAft>
                <a:spcPct val="0"/>
              </a:spcAft>
              <a:buClrTx/>
              <a:buSzPct val="60000"/>
              <a:buFont typeface="Arial" panose="020B0604020202020204" pitchFamily="34" charset="0"/>
              <a:buChar char="•"/>
              <a:tabLst/>
              <a:defRPr/>
            </a:pPr>
            <a:r>
              <a:rPr kumimoji="1" lang="ja-JP" altLang="en-US" sz="1800" b="0" i="0" u="none" strike="noStrike" kern="1200" cap="none" spc="0" normalizeH="0" baseline="0" noProof="0" dirty="0">
                <a:ln>
                  <a:noFill/>
                </a:ln>
                <a:solidFill>
                  <a:prstClr val="black"/>
                </a:solidFill>
                <a:effectLst/>
                <a:uLnTx/>
                <a:uFillTx/>
                <a:latin typeface="Verdana" panose="020B0604030504040204"/>
                <a:ea typeface="ＭＳ ゴシック" panose="020B0609070205080204" pitchFamily="49" charset="-128"/>
                <a:cs typeface="+mn-cs"/>
              </a:rPr>
              <a:t>アガリクスとどこが違うの？？</a:t>
            </a:r>
          </a:p>
        </p:txBody>
      </p:sp>
      <p:pic>
        <p:nvPicPr>
          <p:cNvPr id="6" name="図 5">
            <a:extLst>
              <a:ext uri="{FF2B5EF4-FFF2-40B4-BE49-F238E27FC236}">
                <a16:creationId xmlns:a16="http://schemas.microsoft.com/office/drawing/2014/main" xmlns="" id="{29812EC4-BBED-466F-8638-57DCA30FFB04}"/>
              </a:ext>
            </a:extLst>
          </p:cNvPr>
          <p:cNvPicPr>
            <a:picLocks noChangeAspect="1"/>
          </p:cNvPicPr>
          <p:nvPr/>
        </p:nvPicPr>
        <p:blipFill>
          <a:blip r:embed="rId4"/>
          <a:stretch>
            <a:fillRect/>
          </a:stretch>
        </p:blipFill>
        <p:spPr>
          <a:xfrm>
            <a:off x="1186078" y="3069107"/>
            <a:ext cx="1983214" cy="1422364"/>
          </a:xfrm>
          <a:prstGeom prst="rect">
            <a:avLst/>
          </a:prstGeom>
        </p:spPr>
      </p:pic>
      <p:grpSp>
        <p:nvGrpSpPr>
          <p:cNvPr id="8" name="グループ化 7">
            <a:extLst>
              <a:ext uri="{FF2B5EF4-FFF2-40B4-BE49-F238E27FC236}">
                <a16:creationId xmlns:a16="http://schemas.microsoft.com/office/drawing/2014/main" xmlns="" id="{75A562FA-437F-48F1-A1B2-63CAE6A03DCA}"/>
              </a:ext>
            </a:extLst>
          </p:cNvPr>
          <p:cNvGrpSpPr/>
          <p:nvPr/>
        </p:nvGrpSpPr>
        <p:grpSpPr>
          <a:xfrm>
            <a:off x="4033628" y="2142052"/>
            <a:ext cx="2320839" cy="2339755"/>
            <a:chOff x="4033628" y="2142052"/>
            <a:chExt cx="2320839" cy="2339755"/>
          </a:xfrm>
        </p:grpSpPr>
        <p:sp>
          <p:nvSpPr>
            <p:cNvPr id="24" name="テキスト ボックス 23">
              <a:extLst>
                <a:ext uri="{FF2B5EF4-FFF2-40B4-BE49-F238E27FC236}">
                  <a16:creationId xmlns:a16="http://schemas.microsoft.com/office/drawing/2014/main" xmlns="" id="{5A1C4FAC-630A-425B-968D-E9E62556971F}"/>
                </a:ext>
              </a:extLst>
            </p:cNvPr>
            <p:cNvSpPr txBox="1"/>
            <p:nvPr/>
          </p:nvSpPr>
          <p:spPr>
            <a:xfrm>
              <a:off x="4033628" y="2142052"/>
              <a:ext cx="2219736"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がんが小さくなった</a:t>
              </a:r>
              <a:endParaRPr kumimoji="1" lang="en-US" altLang="ja-JP" sz="2400" b="0" i="0" u="sng"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pic>
          <p:nvPicPr>
            <p:cNvPr id="2050" name="Picture 2" descr="フリー写真, 医療, CT（コンピュータ断層撮影）, ">
              <a:extLst>
                <a:ext uri="{FF2B5EF4-FFF2-40B4-BE49-F238E27FC236}">
                  <a16:creationId xmlns:a16="http://schemas.microsoft.com/office/drawing/2014/main" xmlns="" id="{FFBDEE94-4455-4E6A-AA22-48F9886062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7194" y="3071670"/>
              <a:ext cx="2117273" cy="141013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タイトル 2">
            <a:extLst>
              <a:ext uri="{FF2B5EF4-FFF2-40B4-BE49-F238E27FC236}">
                <a16:creationId xmlns:a16="http://schemas.microsoft.com/office/drawing/2014/main" xmlns="" id="{7DDC12D9-71DE-40E0-9DEE-4FF176D6C35B}"/>
              </a:ext>
            </a:extLst>
          </p:cNvPr>
          <p:cNvSpPr>
            <a:spLocks noGrp="1"/>
          </p:cNvSpPr>
          <p:nvPr>
            <p:ph type="title"/>
          </p:nvPr>
        </p:nvSpPr>
        <p:spPr>
          <a:xfrm>
            <a:off x="1170505" y="449603"/>
            <a:ext cx="8345172" cy="990600"/>
          </a:xfrm>
        </p:spPr>
        <p:txBody>
          <a:bodyPr>
            <a:normAutofit/>
          </a:bodyPr>
          <a:lstStyle/>
          <a:p>
            <a:r>
              <a:rPr kumimoji="1" lang="ja-JP" altLang="en-US" sz="4400" dirty="0">
                <a:solidFill>
                  <a:schemeClr val="accent3"/>
                </a:solidFill>
              </a:rPr>
              <a:t>「</a:t>
            </a:r>
            <a:r>
              <a:rPr kumimoji="1" lang="en-US" altLang="ja-JP" sz="4400" dirty="0">
                <a:solidFill>
                  <a:schemeClr val="accent3"/>
                </a:solidFill>
              </a:rPr>
              <a:t>3</a:t>
            </a:r>
            <a:r>
              <a:rPr kumimoji="1" lang="ja-JP" altLang="en-US" sz="4400" dirty="0">
                <a:solidFill>
                  <a:schemeClr val="accent3"/>
                </a:solidFill>
              </a:rPr>
              <a:t>た論法」に注意！</a:t>
            </a:r>
          </a:p>
        </p:txBody>
      </p:sp>
      <p:sp>
        <p:nvSpPr>
          <p:cNvPr id="27" name="正方形/長方形 26">
            <a:extLst>
              <a:ext uri="{FF2B5EF4-FFF2-40B4-BE49-F238E27FC236}">
                <a16:creationId xmlns:a16="http://schemas.microsoft.com/office/drawing/2014/main" xmlns="" id="{86A44603-00DF-421C-9E20-17E0015DAF8E}"/>
              </a:ext>
            </a:extLst>
          </p:cNvPr>
          <p:cNvSpPr/>
          <p:nvPr/>
        </p:nvSpPr>
        <p:spPr>
          <a:xfrm>
            <a:off x="3514440" y="5965279"/>
            <a:ext cx="5680053" cy="830997"/>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FF0000"/>
                </a:solidFill>
                <a:effectLst/>
                <a:uLnTx/>
                <a:uFillTx/>
                <a:latin typeface="ＭＳ Ｐゴシック"/>
                <a:ea typeface="ＭＳ Ｐゴシック"/>
                <a:cs typeface="+mn-cs"/>
              </a:rPr>
              <a:t>観察研究だけだと、真実はわからない！</a:t>
            </a:r>
            <a:endParaRPr kumimoji="0" lang="en-US" altLang="ja-JP" sz="2400" b="0" i="0" u="none" strike="noStrike" kern="0" cap="none" spc="0" normalizeH="0" baseline="0" noProof="0" dirty="0">
              <a:ln>
                <a:noFill/>
              </a:ln>
              <a:solidFill>
                <a:srgbClr val="FF0000"/>
              </a:solidFill>
              <a:effectLst/>
              <a:uLnTx/>
              <a:uFillTx/>
              <a:latin typeface="ＭＳ Ｐゴシック"/>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FF0000"/>
                </a:solidFill>
                <a:effectLst/>
                <a:uLnTx/>
                <a:uFillTx/>
                <a:latin typeface="ＭＳ Ｐゴシック"/>
                <a:ea typeface="ＭＳ Ｐゴシック"/>
                <a:cs typeface="+mn-cs"/>
              </a:rPr>
              <a:t>比較研究が必要！</a:t>
            </a:r>
          </a:p>
        </p:txBody>
      </p:sp>
    </p:spTree>
    <p:extLst>
      <p:ext uri="{BB962C8B-B14F-4D97-AF65-F5344CB8AC3E}">
        <p14:creationId xmlns:p14="http://schemas.microsoft.com/office/powerpoint/2010/main" val="238270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500"/>
                                        <p:tgtEl>
                                          <p:spTgt spid="10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to="" calcmode="lin" valueType="num">
                                      <p:cBhvr>
                                        <p:cTn id="35"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ja-JP" altLang="en-US"/>
              <a:t>本日の内容</a:t>
            </a:r>
          </a:p>
        </p:txBody>
      </p:sp>
      <p:sp>
        <p:nvSpPr>
          <p:cNvPr id="12291" name="Rectangle 3"/>
          <p:cNvSpPr>
            <a:spLocks noGrp="1" noChangeArrowheads="1"/>
          </p:cNvSpPr>
          <p:nvPr>
            <p:ph type="body" idx="1"/>
          </p:nvPr>
        </p:nvSpPr>
        <p:spPr>
          <a:xfrm>
            <a:off x="1360548" y="1728596"/>
            <a:ext cx="7886700" cy="4129546"/>
          </a:xfrm>
        </p:spPr>
        <p:txBody>
          <a:bodyPr>
            <a:normAutofit/>
          </a:bodyPr>
          <a:lstStyle/>
          <a:p>
            <a:pPr>
              <a:lnSpc>
                <a:spcPct val="200000"/>
              </a:lnSpc>
              <a:spcBef>
                <a:spcPts val="0"/>
              </a:spcBef>
            </a:pPr>
            <a:r>
              <a:rPr lang="ja-JP" altLang="en-US" dirty="0"/>
              <a:t>トンデモ医療の実態</a:t>
            </a:r>
            <a:endParaRPr lang="en-US" altLang="ja-JP" dirty="0"/>
          </a:p>
          <a:p>
            <a:pPr>
              <a:lnSpc>
                <a:spcPct val="200000"/>
              </a:lnSpc>
              <a:spcBef>
                <a:spcPts val="0"/>
              </a:spcBef>
            </a:pPr>
            <a:r>
              <a:rPr lang="ja-JP" altLang="en-US" dirty="0"/>
              <a:t>エビデンスレベルを知る</a:t>
            </a:r>
            <a:endParaRPr lang="en-US" altLang="ja-JP" dirty="0"/>
          </a:p>
          <a:p>
            <a:pPr>
              <a:lnSpc>
                <a:spcPct val="200000"/>
              </a:lnSpc>
              <a:spcBef>
                <a:spcPts val="0"/>
              </a:spcBef>
            </a:pPr>
            <a:r>
              <a:rPr lang="ja-JP" altLang="en-US" dirty="0"/>
              <a:t>エビデンスの質を評価する</a:t>
            </a:r>
            <a:endParaRPr lang="en-US" altLang="ja-JP" dirty="0"/>
          </a:p>
        </p:txBody>
      </p:sp>
    </p:spTree>
    <p:extLst>
      <p:ext uri="{BB962C8B-B14F-4D97-AF65-F5344CB8AC3E}">
        <p14:creationId xmlns:p14="http://schemas.microsoft.com/office/powerpoint/2010/main" val="3170132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571500" y="-2996"/>
            <a:ext cx="8671892" cy="1143000"/>
          </a:xfrm>
        </p:spPr>
        <p:txBody>
          <a:bodyPr>
            <a:normAutofit/>
          </a:bodyPr>
          <a:lstStyle/>
          <a:p>
            <a:pPr eaLnBrk="1" hangingPunct="1">
              <a:defRPr/>
            </a:pPr>
            <a:r>
              <a:rPr lang="ja-JP" altLang="en-US" b="0" dirty="0">
                <a:solidFill>
                  <a:srgbClr val="C00000"/>
                </a:solidFill>
                <a:effectLst>
                  <a:outerShdw blurRad="38100" dist="38100" dir="2700000" algn="tl">
                    <a:srgbClr val="000000"/>
                  </a:outerShdw>
                </a:effectLst>
                <a:ea typeface="HG丸ｺﾞｼｯｸM-PRO" pitchFamily="50" charset="-128"/>
              </a:rPr>
              <a:t>がん治療が開発されるまで</a:t>
            </a:r>
          </a:p>
        </p:txBody>
      </p:sp>
      <p:grpSp>
        <p:nvGrpSpPr>
          <p:cNvPr id="2" name="Group 3"/>
          <p:cNvGrpSpPr>
            <a:grpSpLocks/>
          </p:cNvGrpSpPr>
          <p:nvPr/>
        </p:nvGrpSpPr>
        <p:grpSpPr bwMode="auto">
          <a:xfrm>
            <a:off x="4567238" y="1558925"/>
            <a:ext cx="4713287" cy="530225"/>
            <a:chOff x="2542" y="3775"/>
            <a:chExt cx="2969" cy="334"/>
          </a:xfrm>
        </p:grpSpPr>
        <p:grpSp>
          <p:nvGrpSpPr>
            <p:cNvPr id="3" name="Group 4"/>
            <p:cNvGrpSpPr>
              <a:grpSpLocks/>
            </p:cNvGrpSpPr>
            <p:nvPr/>
          </p:nvGrpSpPr>
          <p:grpSpPr bwMode="auto">
            <a:xfrm>
              <a:off x="3919" y="3822"/>
              <a:ext cx="432" cy="240"/>
              <a:chOff x="2066" y="3602"/>
              <a:chExt cx="858" cy="453"/>
            </a:xfrm>
          </p:grpSpPr>
          <p:grpSp>
            <p:nvGrpSpPr>
              <p:cNvPr id="4" name="Group 5"/>
              <p:cNvGrpSpPr>
                <a:grpSpLocks/>
              </p:cNvGrpSpPr>
              <p:nvPr/>
            </p:nvGrpSpPr>
            <p:grpSpPr bwMode="auto">
              <a:xfrm>
                <a:off x="2676" y="3726"/>
                <a:ext cx="248" cy="152"/>
                <a:chOff x="2676" y="3726"/>
                <a:chExt cx="248" cy="152"/>
              </a:xfrm>
            </p:grpSpPr>
            <p:sp>
              <p:nvSpPr>
                <p:cNvPr id="205702" name="Freeform 6"/>
                <p:cNvSpPr>
                  <a:spLocks/>
                </p:cNvSpPr>
                <p:nvPr/>
              </p:nvSpPr>
              <p:spPr bwMode="auto">
                <a:xfrm>
                  <a:off x="2677" y="3726"/>
                  <a:ext cx="247" cy="152"/>
                </a:xfrm>
                <a:custGeom>
                  <a:avLst/>
                  <a:gdLst>
                    <a:gd name="T0" fmla="*/ 0 w 1233"/>
                    <a:gd name="T1" fmla="*/ 0 h 758"/>
                    <a:gd name="T2" fmla="*/ 0 w 1233"/>
                    <a:gd name="T3" fmla="*/ 0 h 758"/>
                    <a:gd name="T4" fmla="*/ 0 w 1233"/>
                    <a:gd name="T5" fmla="*/ 0 h 758"/>
                    <a:gd name="T6" fmla="*/ 0 w 1233"/>
                    <a:gd name="T7" fmla="*/ 0 h 758"/>
                    <a:gd name="T8" fmla="*/ 0 w 1233"/>
                    <a:gd name="T9" fmla="*/ 0 h 758"/>
                    <a:gd name="T10" fmla="*/ 0 w 1233"/>
                    <a:gd name="T11" fmla="*/ 0 h 758"/>
                    <a:gd name="T12" fmla="*/ 0 w 1233"/>
                    <a:gd name="T13" fmla="*/ 0 h 758"/>
                    <a:gd name="T14" fmla="*/ 0 w 1233"/>
                    <a:gd name="T15" fmla="*/ 0 h 758"/>
                    <a:gd name="T16" fmla="*/ 0 w 1233"/>
                    <a:gd name="T17" fmla="*/ 0 h 758"/>
                    <a:gd name="T18" fmla="*/ 0 w 1233"/>
                    <a:gd name="T19" fmla="*/ 0 h 758"/>
                    <a:gd name="T20" fmla="*/ 0 w 1233"/>
                    <a:gd name="T21" fmla="*/ 0 h 758"/>
                    <a:gd name="T22" fmla="*/ 0 w 1233"/>
                    <a:gd name="T23" fmla="*/ 0 h 758"/>
                    <a:gd name="T24" fmla="*/ 0 w 1233"/>
                    <a:gd name="T25" fmla="*/ 0 h 758"/>
                    <a:gd name="T26" fmla="*/ 0 w 1233"/>
                    <a:gd name="T27" fmla="*/ 0 h 758"/>
                    <a:gd name="T28" fmla="*/ 0 w 1233"/>
                    <a:gd name="T29" fmla="*/ 0 h 758"/>
                    <a:gd name="T30" fmla="*/ 0 w 1233"/>
                    <a:gd name="T31" fmla="*/ 0 h 758"/>
                    <a:gd name="T32" fmla="*/ 0 w 1233"/>
                    <a:gd name="T33" fmla="*/ 0 h 758"/>
                    <a:gd name="T34" fmla="*/ 0 w 1233"/>
                    <a:gd name="T35" fmla="*/ 0 h 758"/>
                    <a:gd name="T36" fmla="*/ 0 w 1233"/>
                    <a:gd name="T37" fmla="*/ 0 h 758"/>
                    <a:gd name="T38" fmla="*/ 0 w 1233"/>
                    <a:gd name="T39" fmla="*/ 0 h 758"/>
                    <a:gd name="T40" fmla="*/ 0 w 1233"/>
                    <a:gd name="T41" fmla="*/ 0 h 758"/>
                    <a:gd name="T42" fmla="*/ 0 w 1233"/>
                    <a:gd name="T43" fmla="*/ 0 h 758"/>
                    <a:gd name="T44" fmla="*/ 0 w 1233"/>
                    <a:gd name="T45" fmla="*/ 0 h 758"/>
                    <a:gd name="T46" fmla="*/ 0 w 1233"/>
                    <a:gd name="T47" fmla="*/ 0 h 758"/>
                    <a:gd name="T48" fmla="*/ 0 w 1233"/>
                    <a:gd name="T49" fmla="*/ 0 h 758"/>
                    <a:gd name="T50" fmla="*/ 0 w 1233"/>
                    <a:gd name="T51" fmla="*/ 0 h 758"/>
                    <a:gd name="T52" fmla="*/ 0 w 1233"/>
                    <a:gd name="T53" fmla="*/ 0 h 758"/>
                    <a:gd name="T54" fmla="*/ 0 w 1233"/>
                    <a:gd name="T55" fmla="*/ 0 h 758"/>
                    <a:gd name="T56" fmla="*/ 0 w 1233"/>
                    <a:gd name="T57" fmla="*/ 0 h 758"/>
                    <a:gd name="T58" fmla="*/ 0 w 1233"/>
                    <a:gd name="T59" fmla="*/ 0 h 758"/>
                    <a:gd name="T60" fmla="*/ 0 w 1233"/>
                    <a:gd name="T61" fmla="*/ 0 h 758"/>
                    <a:gd name="T62" fmla="*/ 0 w 1233"/>
                    <a:gd name="T63" fmla="*/ 0 h 758"/>
                    <a:gd name="T64" fmla="*/ 0 w 1233"/>
                    <a:gd name="T65" fmla="*/ 0 h 758"/>
                    <a:gd name="T66" fmla="*/ 0 w 1233"/>
                    <a:gd name="T67" fmla="*/ 0 h 758"/>
                    <a:gd name="T68" fmla="*/ 0 w 1233"/>
                    <a:gd name="T69" fmla="*/ 0 h 758"/>
                    <a:gd name="T70" fmla="*/ 0 w 1233"/>
                    <a:gd name="T71" fmla="*/ 0 h 758"/>
                    <a:gd name="T72" fmla="*/ 0 w 1233"/>
                    <a:gd name="T73" fmla="*/ 0 h 758"/>
                    <a:gd name="T74" fmla="*/ 0 w 1233"/>
                    <a:gd name="T75" fmla="*/ 0 h 758"/>
                    <a:gd name="T76" fmla="*/ 0 w 1233"/>
                    <a:gd name="T77" fmla="*/ 0 h 758"/>
                    <a:gd name="T78" fmla="*/ 0 w 1233"/>
                    <a:gd name="T79" fmla="*/ 0 h 758"/>
                    <a:gd name="T80" fmla="*/ 0 w 1233"/>
                    <a:gd name="T81" fmla="*/ 0 h 758"/>
                    <a:gd name="T82" fmla="*/ 0 w 1233"/>
                    <a:gd name="T83" fmla="*/ 0 h 758"/>
                    <a:gd name="T84" fmla="*/ 0 w 1233"/>
                    <a:gd name="T85" fmla="*/ 0 h 758"/>
                    <a:gd name="T86" fmla="*/ 0 w 1233"/>
                    <a:gd name="T87" fmla="*/ 0 h 758"/>
                    <a:gd name="T88" fmla="*/ 0 w 1233"/>
                    <a:gd name="T89" fmla="*/ 0 h 7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33"/>
                    <a:gd name="T136" fmla="*/ 0 h 758"/>
                    <a:gd name="T137" fmla="*/ 1233 w 1233"/>
                    <a:gd name="T138" fmla="*/ 758 h 7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33" h="758">
                      <a:moveTo>
                        <a:pt x="1210" y="391"/>
                      </a:moveTo>
                      <a:lnTo>
                        <a:pt x="1196" y="416"/>
                      </a:lnTo>
                      <a:lnTo>
                        <a:pt x="1178" y="442"/>
                      </a:lnTo>
                      <a:lnTo>
                        <a:pt x="1164" y="460"/>
                      </a:lnTo>
                      <a:lnTo>
                        <a:pt x="1151" y="473"/>
                      </a:lnTo>
                      <a:lnTo>
                        <a:pt x="1130" y="491"/>
                      </a:lnTo>
                      <a:lnTo>
                        <a:pt x="1106" y="509"/>
                      </a:lnTo>
                      <a:lnTo>
                        <a:pt x="311" y="749"/>
                      </a:lnTo>
                      <a:lnTo>
                        <a:pt x="261" y="758"/>
                      </a:lnTo>
                      <a:lnTo>
                        <a:pt x="222" y="753"/>
                      </a:lnTo>
                      <a:lnTo>
                        <a:pt x="181" y="743"/>
                      </a:lnTo>
                      <a:lnTo>
                        <a:pt x="150" y="730"/>
                      </a:lnTo>
                      <a:lnTo>
                        <a:pt x="123" y="713"/>
                      </a:lnTo>
                      <a:lnTo>
                        <a:pt x="85" y="690"/>
                      </a:lnTo>
                      <a:lnTo>
                        <a:pt x="62" y="667"/>
                      </a:lnTo>
                      <a:lnTo>
                        <a:pt x="41" y="634"/>
                      </a:lnTo>
                      <a:lnTo>
                        <a:pt x="27" y="606"/>
                      </a:lnTo>
                      <a:lnTo>
                        <a:pt x="13" y="574"/>
                      </a:lnTo>
                      <a:lnTo>
                        <a:pt x="4" y="537"/>
                      </a:lnTo>
                      <a:lnTo>
                        <a:pt x="0" y="499"/>
                      </a:lnTo>
                      <a:lnTo>
                        <a:pt x="0" y="469"/>
                      </a:lnTo>
                      <a:lnTo>
                        <a:pt x="1" y="435"/>
                      </a:lnTo>
                      <a:lnTo>
                        <a:pt x="6" y="406"/>
                      </a:lnTo>
                      <a:lnTo>
                        <a:pt x="15" y="370"/>
                      </a:lnTo>
                      <a:lnTo>
                        <a:pt x="37" y="336"/>
                      </a:lnTo>
                      <a:lnTo>
                        <a:pt x="55" y="308"/>
                      </a:lnTo>
                      <a:lnTo>
                        <a:pt x="82" y="279"/>
                      </a:lnTo>
                      <a:lnTo>
                        <a:pt x="119" y="249"/>
                      </a:lnTo>
                      <a:lnTo>
                        <a:pt x="161" y="232"/>
                      </a:lnTo>
                      <a:lnTo>
                        <a:pt x="920" y="4"/>
                      </a:lnTo>
                      <a:lnTo>
                        <a:pt x="958" y="0"/>
                      </a:lnTo>
                      <a:lnTo>
                        <a:pt x="1007" y="4"/>
                      </a:lnTo>
                      <a:lnTo>
                        <a:pt x="1048" y="18"/>
                      </a:lnTo>
                      <a:lnTo>
                        <a:pt x="1081" y="33"/>
                      </a:lnTo>
                      <a:lnTo>
                        <a:pt x="1111" y="51"/>
                      </a:lnTo>
                      <a:lnTo>
                        <a:pt x="1142" y="77"/>
                      </a:lnTo>
                      <a:lnTo>
                        <a:pt x="1173" y="109"/>
                      </a:lnTo>
                      <a:lnTo>
                        <a:pt x="1196" y="142"/>
                      </a:lnTo>
                      <a:lnTo>
                        <a:pt x="1214" y="182"/>
                      </a:lnTo>
                      <a:lnTo>
                        <a:pt x="1227" y="220"/>
                      </a:lnTo>
                      <a:lnTo>
                        <a:pt x="1233" y="262"/>
                      </a:lnTo>
                      <a:lnTo>
                        <a:pt x="1233" y="293"/>
                      </a:lnTo>
                      <a:lnTo>
                        <a:pt x="1232" y="331"/>
                      </a:lnTo>
                      <a:lnTo>
                        <a:pt x="1223" y="368"/>
                      </a:lnTo>
                      <a:lnTo>
                        <a:pt x="1210" y="391"/>
                      </a:lnTo>
                      <a:close/>
                    </a:path>
                  </a:pathLst>
                </a:custGeom>
                <a:solidFill>
                  <a:srgbClr val="FFFFFF"/>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703" name="Freeform 7"/>
                <p:cNvSpPr>
                  <a:spLocks/>
                </p:cNvSpPr>
                <p:nvPr/>
              </p:nvSpPr>
              <p:spPr bwMode="auto">
                <a:xfrm>
                  <a:off x="2676" y="3772"/>
                  <a:ext cx="96" cy="106"/>
                </a:xfrm>
                <a:custGeom>
                  <a:avLst/>
                  <a:gdLst>
                    <a:gd name="T0" fmla="*/ 0 w 478"/>
                    <a:gd name="T1" fmla="*/ 0 h 529"/>
                    <a:gd name="T2" fmla="*/ 0 w 478"/>
                    <a:gd name="T3" fmla="*/ 0 h 529"/>
                    <a:gd name="T4" fmla="*/ 0 w 478"/>
                    <a:gd name="T5" fmla="*/ 0 h 529"/>
                    <a:gd name="T6" fmla="*/ 0 w 478"/>
                    <a:gd name="T7" fmla="*/ 0 h 529"/>
                    <a:gd name="T8" fmla="*/ 0 w 478"/>
                    <a:gd name="T9" fmla="*/ 0 h 529"/>
                    <a:gd name="T10" fmla="*/ 0 w 478"/>
                    <a:gd name="T11" fmla="*/ 0 h 529"/>
                    <a:gd name="T12" fmla="*/ 0 w 478"/>
                    <a:gd name="T13" fmla="*/ 0 h 529"/>
                    <a:gd name="T14" fmla="*/ 0 w 478"/>
                    <a:gd name="T15" fmla="*/ 0 h 529"/>
                    <a:gd name="T16" fmla="*/ 0 w 478"/>
                    <a:gd name="T17" fmla="*/ 0 h 529"/>
                    <a:gd name="T18" fmla="*/ 0 w 478"/>
                    <a:gd name="T19" fmla="*/ 0 h 529"/>
                    <a:gd name="T20" fmla="*/ 0 w 478"/>
                    <a:gd name="T21" fmla="*/ 0 h 529"/>
                    <a:gd name="T22" fmla="*/ 0 w 478"/>
                    <a:gd name="T23" fmla="*/ 0 h 529"/>
                    <a:gd name="T24" fmla="*/ 0 w 478"/>
                    <a:gd name="T25" fmla="*/ 0 h 529"/>
                    <a:gd name="T26" fmla="*/ 0 w 478"/>
                    <a:gd name="T27" fmla="*/ 0 h 529"/>
                    <a:gd name="T28" fmla="*/ 0 w 478"/>
                    <a:gd name="T29" fmla="*/ 0 h 529"/>
                    <a:gd name="T30" fmla="*/ 0 w 478"/>
                    <a:gd name="T31" fmla="*/ 0 h 529"/>
                    <a:gd name="T32" fmla="*/ 0 w 478"/>
                    <a:gd name="T33" fmla="*/ 0 h 529"/>
                    <a:gd name="T34" fmla="*/ 0 w 478"/>
                    <a:gd name="T35" fmla="*/ 0 h 529"/>
                    <a:gd name="T36" fmla="*/ 0 w 478"/>
                    <a:gd name="T37" fmla="*/ 0 h 529"/>
                    <a:gd name="T38" fmla="*/ 0 w 478"/>
                    <a:gd name="T39" fmla="*/ 0 h 529"/>
                    <a:gd name="T40" fmla="*/ 0 w 478"/>
                    <a:gd name="T41" fmla="*/ 0 h 529"/>
                    <a:gd name="T42" fmla="*/ 0 w 478"/>
                    <a:gd name="T43" fmla="*/ 0 h 529"/>
                    <a:gd name="T44" fmla="*/ 0 w 478"/>
                    <a:gd name="T45" fmla="*/ 0 h 529"/>
                    <a:gd name="T46" fmla="*/ 0 w 478"/>
                    <a:gd name="T47" fmla="*/ 0 h 529"/>
                    <a:gd name="T48" fmla="*/ 0 w 478"/>
                    <a:gd name="T49" fmla="*/ 0 h 529"/>
                    <a:gd name="T50" fmla="*/ 0 w 478"/>
                    <a:gd name="T51" fmla="*/ 0 h 529"/>
                    <a:gd name="T52" fmla="*/ 0 w 478"/>
                    <a:gd name="T53" fmla="*/ 0 h 529"/>
                    <a:gd name="T54" fmla="*/ 0 w 478"/>
                    <a:gd name="T55" fmla="*/ 0 h 529"/>
                    <a:gd name="T56" fmla="*/ 0 w 478"/>
                    <a:gd name="T57" fmla="*/ 0 h 529"/>
                    <a:gd name="T58" fmla="*/ 0 w 478"/>
                    <a:gd name="T59" fmla="*/ 0 h 529"/>
                    <a:gd name="T60" fmla="*/ 0 w 478"/>
                    <a:gd name="T61" fmla="*/ 0 h 529"/>
                    <a:gd name="T62" fmla="*/ 0 w 478"/>
                    <a:gd name="T63" fmla="*/ 0 h 529"/>
                    <a:gd name="T64" fmla="*/ 0 w 478"/>
                    <a:gd name="T65" fmla="*/ 0 h 529"/>
                    <a:gd name="T66" fmla="*/ 0 w 478"/>
                    <a:gd name="T67" fmla="*/ 0 h 529"/>
                    <a:gd name="T68" fmla="*/ 0 w 478"/>
                    <a:gd name="T69" fmla="*/ 0 h 529"/>
                    <a:gd name="T70" fmla="*/ 0 w 478"/>
                    <a:gd name="T71" fmla="*/ 0 h 529"/>
                    <a:gd name="T72" fmla="*/ 0 w 478"/>
                    <a:gd name="T73" fmla="*/ 0 h 529"/>
                    <a:gd name="T74" fmla="*/ 0 w 478"/>
                    <a:gd name="T75" fmla="*/ 0 h 529"/>
                    <a:gd name="T76" fmla="*/ 0 w 478"/>
                    <a:gd name="T77" fmla="*/ 0 h 529"/>
                    <a:gd name="T78" fmla="*/ 0 w 478"/>
                    <a:gd name="T79" fmla="*/ 0 h 529"/>
                    <a:gd name="T80" fmla="*/ 0 w 478"/>
                    <a:gd name="T81" fmla="*/ 0 h 529"/>
                    <a:gd name="T82" fmla="*/ 0 w 478"/>
                    <a:gd name="T83" fmla="*/ 0 h 529"/>
                    <a:gd name="T84" fmla="*/ 0 w 478"/>
                    <a:gd name="T85" fmla="*/ 0 h 529"/>
                    <a:gd name="T86" fmla="*/ 0 w 478"/>
                    <a:gd name="T87" fmla="*/ 0 h 529"/>
                    <a:gd name="T88" fmla="*/ 0 w 478"/>
                    <a:gd name="T89" fmla="*/ 0 h 5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8"/>
                    <a:gd name="T136" fmla="*/ 0 h 529"/>
                    <a:gd name="T137" fmla="*/ 478 w 478"/>
                    <a:gd name="T138" fmla="*/ 529 h 5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8" h="529">
                      <a:moveTo>
                        <a:pt x="455" y="390"/>
                      </a:moveTo>
                      <a:lnTo>
                        <a:pt x="440" y="415"/>
                      </a:lnTo>
                      <a:lnTo>
                        <a:pt x="423" y="441"/>
                      </a:lnTo>
                      <a:lnTo>
                        <a:pt x="409" y="459"/>
                      </a:lnTo>
                      <a:lnTo>
                        <a:pt x="396" y="473"/>
                      </a:lnTo>
                      <a:lnTo>
                        <a:pt x="375" y="490"/>
                      </a:lnTo>
                      <a:lnTo>
                        <a:pt x="352" y="508"/>
                      </a:lnTo>
                      <a:lnTo>
                        <a:pt x="322" y="519"/>
                      </a:lnTo>
                      <a:lnTo>
                        <a:pt x="295" y="524"/>
                      </a:lnTo>
                      <a:lnTo>
                        <a:pt x="267" y="529"/>
                      </a:lnTo>
                      <a:lnTo>
                        <a:pt x="237" y="528"/>
                      </a:lnTo>
                      <a:lnTo>
                        <a:pt x="210" y="523"/>
                      </a:lnTo>
                      <a:lnTo>
                        <a:pt x="180" y="514"/>
                      </a:lnTo>
                      <a:lnTo>
                        <a:pt x="146" y="501"/>
                      </a:lnTo>
                      <a:lnTo>
                        <a:pt x="118" y="484"/>
                      </a:lnTo>
                      <a:lnTo>
                        <a:pt x="89" y="463"/>
                      </a:lnTo>
                      <a:lnTo>
                        <a:pt x="61" y="435"/>
                      </a:lnTo>
                      <a:lnTo>
                        <a:pt x="41" y="407"/>
                      </a:lnTo>
                      <a:lnTo>
                        <a:pt x="23" y="372"/>
                      </a:lnTo>
                      <a:lnTo>
                        <a:pt x="9" y="327"/>
                      </a:lnTo>
                      <a:lnTo>
                        <a:pt x="1" y="288"/>
                      </a:lnTo>
                      <a:lnTo>
                        <a:pt x="0" y="252"/>
                      </a:lnTo>
                      <a:lnTo>
                        <a:pt x="1" y="217"/>
                      </a:lnTo>
                      <a:lnTo>
                        <a:pt x="10" y="176"/>
                      </a:lnTo>
                      <a:lnTo>
                        <a:pt x="25" y="133"/>
                      </a:lnTo>
                      <a:lnTo>
                        <a:pt x="43" y="101"/>
                      </a:lnTo>
                      <a:lnTo>
                        <a:pt x="66" y="71"/>
                      </a:lnTo>
                      <a:lnTo>
                        <a:pt x="96" y="42"/>
                      </a:lnTo>
                      <a:lnTo>
                        <a:pt x="127" y="21"/>
                      </a:lnTo>
                      <a:lnTo>
                        <a:pt x="167" y="5"/>
                      </a:lnTo>
                      <a:lnTo>
                        <a:pt x="205" y="0"/>
                      </a:lnTo>
                      <a:lnTo>
                        <a:pt x="255" y="5"/>
                      </a:lnTo>
                      <a:lnTo>
                        <a:pt x="294" y="18"/>
                      </a:lnTo>
                      <a:lnTo>
                        <a:pt x="327" y="35"/>
                      </a:lnTo>
                      <a:lnTo>
                        <a:pt x="357" y="52"/>
                      </a:lnTo>
                      <a:lnTo>
                        <a:pt x="387" y="79"/>
                      </a:lnTo>
                      <a:lnTo>
                        <a:pt x="418" y="110"/>
                      </a:lnTo>
                      <a:lnTo>
                        <a:pt x="440" y="141"/>
                      </a:lnTo>
                      <a:lnTo>
                        <a:pt x="458" y="182"/>
                      </a:lnTo>
                      <a:lnTo>
                        <a:pt x="471" y="221"/>
                      </a:lnTo>
                      <a:lnTo>
                        <a:pt x="478" y="261"/>
                      </a:lnTo>
                      <a:lnTo>
                        <a:pt x="478" y="293"/>
                      </a:lnTo>
                      <a:lnTo>
                        <a:pt x="474" y="325"/>
                      </a:lnTo>
                      <a:lnTo>
                        <a:pt x="467" y="365"/>
                      </a:lnTo>
                      <a:lnTo>
                        <a:pt x="455" y="390"/>
                      </a:lnTo>
                      <a:close/>
                    </a:path>
                  </a:pathLst>
                </a:custGeom>
                <a:solidFill>
                  <a:srgbClr val="80808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sp>
            <p:nvSpPr>
              <p:cNvPr id="205577" name="Freeform 8"/>
              <p:cNvSpPr>
                <a:spLocks/>
              </p:cNvSpPr>
              <p:nvPr/>
            </p:nvSpPr>
            <p:spPr bwMode="auto">
              <a:xfrm>
                <a:off x="2187" y="3602"/>
                <a:ext cx="230" cy="197"/>
              </a:xfrm>
              <a:custGeom>
                <a:avLst/>
                <a:gdLst>
                  <a:gd name="T0" fmla="*/ 0 w 1152"/>
                  <a:gd name="T1" fmla="*/ 0 h 983"/>
                  <a:gd name="T2" fmla="*/ 0 w 1152"/>
                  <a:gd name="T3" fmla="*/ 0 h 983"/>
                  <a:gd name="T4" fmla="*/ 0 w 1152"/>
                  <a:gd name="T5" fmla="*/ 0 h 983"/>
                  <a:gd name="T6" fmla="*/ 0 w 1152"/>
                  <a:gd name="T7" fmla="*/ 0 h 983"/>
                  <a:gd name="T8" fmla="*/ 0 w 1152"/>
                  <a:gd name="T9" fmla="*/ 0 h 983"/>
                  <a:gd name="T10" fmla="*/ 0 w 1152"/>
                  <a:gd name="T11" fmla="*/ 0 h 983"/>
                  <a:gd name="T12" fmla="*/ 0 w 1152"/>
                  <a:gd name="T13" fmla="*/ 0 h 983"/>
                  <a:gd name="T14" fmla="*/ 0 w 1152"/>
                  <a:gd name="T15" fmla="*/ 0 h 983"/>
                  <a:gd name="T16" fmla="*/ 0 w 1152"/>
                  <a:gd name="T17" fmla="*/ 0 h 983"/>
                  <a:gd name="T18" fmla="*/ 0 w 1152"/>
                  <a:gd name="T19" fmla="*/ 0 h 983"/>
                  <a:gd name="T20" fmla="*/ 0 w 1152"/>
                  <a:gd name="T21" fmla="*/ 0 h 983"/>
                  <a:gd name="T22" fmla="*/ 0 w 1152"/>
                  <a:gd name="T23" fmla="*/ 0 h 983"/>
                  <a:gd name="T24" fmla="*/ 0 w 1152"/>
                  <a:gd name="T25" fmla="*/ 0 h 983"/>
                  <a:gd name="T26" fmla="*/ 0 w 1152"/>
                  <a:gd name="T27" fmla="*/ 0 h 983"/>
                  <a:gd name="T28" fmla="*/ 0 w 1152"/>
                  <a:gd name="T29" fmla="*/ 0 h 983"/>
                  <a:gd name="T30" fmla="*/ 0 w 1152"/>
                  <a:gd name="T31" fmla="*/ 0 h 983"/>
                  <a:gd name="T32" fmla="*/ 0 w 1152"/>
                  <a:gd name="T33" fmla="*/ 0 h 983"/>
                  <a:gd name="T34" fmla="*/ 0 w 1152"/>
                  <a:gd name="T35" fmla="*/ 0 h 983"/>
                  <a:gd name="T36" fmla="*/ 0 w 1152"/>
                  <a:gd name="T37" fmla="*/ 0 h 983"/>
                  <a:gd name="T38" fmla="*/ 0 w 1152"/>
                  <a:gd name="T39" fmla="*/ 0 h 983"/>
                  <a:gd name="T40" fmla="*/ 0 w 1152"/>
                  <a:gd name="T41" fmla="*/ 0 h 983"/>
                  <a:gd name="T42" fmla="*/ 0 w 1152"/>
                  <a:gd name="T43" fmla="*/ 0 h 983"/>
                  <a:gd name="T44" fmla="*/ 0 w 1152"/>
                  <a:gd name="T45" fmla="*/ 0 h 983"/>
                  <a:gd name="T46" fmla="*/ 0 w 1152"/>
                  <a:gd name="T47" fmla="*/ 0 h 983"/>
                  <a:gd name="T48" fmla="*/ 0 w 1152"/>
                  <a:gd name="T49" fmla="*/ 0 h 983"/>
                  <a:gd name="T50" fmla="*/ 0 w 1152"/>
                  <a:gd name="T51" fmla="*/ 0 h 983"/>
                  <a:gd name="T52" fmla="*/ 0 w 1152"/>
                  <a:gd name="T53" fmla="*/ 0 h 983"/>
                  <a:gd name="T54" fmla="*/ 0 w 1152"/>
                  <a:gd name="T55" fmla="*/ 0 h 983"/>
                  <a:gd name="T56" fmla="*/ 0 w 1152"/>
                  <a:gd name="T57" fmla="*/ 0 h 983"/>
                  <a:gd name="T58" fmla="*/ 0 w 1152"/>
                  <a:gd name="T59" fmla="*/ 0 h 983"/>
                  <a:gd name="T60" fmla="*/ 0 w 1152"/>
                  <a:gd name="T61" fmla="*/ 0 h 983"/>
                  <a:gd name="T62" fmla="*/ 0 w 1152"/>
                  <a:gd name="T63" fmla="*/ 0 h 983"/>
                  <a:gd name="T64" fmla="*/ 0 w 1152"/>
                  <a:gd name="T65" fmla="*/ 0 h 983"/>
                  <a:gd name="T66" fmla="*/ 0 w 1152"/>
                  <a:gd name="T67" fmla="*/ 0 h 983"/>
                  <a:gd name="T68" fmla="*/ 0 w 1152"/>
                  <a:gd name="T69" fmla="*/ 0 h 983"/>
                  <a:gd name="T70" fmla="*/ 0 w 1152"/>
                  <a:gd name="T71" fmla="*/ 0 h 983"/>
                  <a:gd name="T72" fmla="*/ 0 w 1152"/>
                  <a:gd name="T73" fmla="*/ 0 h 983"/>
                  <a:gd name="T74" fmla="*/ 0 w 1152"/>
                  <a:gd name="T75" fmla="*/ 0 h 983"/>
                  <a:gd name="T76" fmla="*/ 0 w 1152"/>
                  <a:gd name="T77" fmla="*/ 0 h 983"/>
                  <a:gd name="T78" fmla="*/ 0 w 1152"/>
                  <a:gd name="T79" fmla="*/ 0 h 983"/>
                  <a:gd name="T80" fmla="*/ 0 w 1152"/>
                  <a:gd name="T81" fmla="*/ 0 h 983"/>
                  <a:gd name="T82" fmla="*/ 0 w 1152"/>
                  <a:gd name="T83" fmla="*/ 0 h 983"/>
                  <a:gd name="T84" fmla="*/ 0 w 1152"/>
                  <a:gd name="T85" fmla="*/ 0 h 983"/>
                  <a:gd name="T86" fmla="*/ 0 w 1152"/>
                  <a:gd name="T87" fmla="*/ 0 h 983"/>
                  <a:gd name="T88" fmla="*/ 0 w 1152"/>
                  <a:gd name="T89" fmla="*/ 0 h 983"/>
                  <a:gd name="T90" fmla="*/ 0 w 1152"/>
                  <a:gd name="T91" fmla="*/ 0 h 9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2"/>
                  <a:gd name="T139" fmla="*/ 0 h 983"/>
                  <a:gd name="T140" fmla="*/ 1152 w 1152"/>
                  <a:gd name="T141" fmla="*/ 983 h 9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2" h="983">
                    <a:moveTo>
                      <a:pt x="338" y="6"/>
                    </a:moveTo>
                    <a:lnTo>
                      <a:pt x="359" y="14"/>
                    </a:lnTo>
                    <a:lnTo>
                      <a:pt x="376" y="24"/>
                    </a:lnTo>
                    <a:lnTo>
                      <a:pt x="1080" y="528"/>
                    </a:lnTo>
                    <a:lnTo>
                      <a:pt x="1098" y="546"/>
                    </a:lnTo>
                    <a:lnTo>
                      <a:pt x="1118" y="575"/>
                    </a:lnTo>
                    <a:lnTo>
                      <a:pt x="1131" y="602"/>
                    </a:lnTo>
                    <a:lnTo>
                      <a:pt x="1139" y="624"/>
                    </a:lnTo>
                    <a:lnTo>
                      <a:pt x="1146" y="651"/>
                    </a:lnTo>
                    <a:lnTo>
                      <a:pt x="1150" y="676"/>
                    </a:lnTo>
                    <a:lnTo>
                      <a:pt x="1152" y="701"/>
                    </a:lnTo>
                    <a:lnTo>
                      <a:pt x="1148" y="732"/>
                    </a:lnTo>
                    <a:lnTo>
                      <a:pt x="1143" y="763"/>
                    </a:lnTo>
                    <a:lnTo>
                      <a:pt x="1135" y="789"/>
                    </a:lnTo>
                    <a:lnTo>
                      <a:pt x="1125" y="816"/>
                    </a:lnTo>
                    <a:lnTo>
                      <a:pt x="1111" y="844"/>
                    </a:lnTo>
                    <a:lnTo>
                      <a:pt x="1091" y="874"/>
                    </a:lnTo>
                    <a:lnTo>
                      <a:pt x="1064" y="905"/>
                    </a:lnTo>
                    <a:lnTo>
                      <a:pt x="1037" y="930"/>
                    </a:lnTo>
                    <a:lnTo>
                      <a:pt x="1007" y="949"/>
                    </a:lnTo>
                    <a:lnTo>
                      <a:pt x="976" y="964"/>
                    </a:lnTo>
                    <a:lnTo>
                      <a:pt x="932" y="977"/>
                    </a:lnTo>
                    <a:lnTo>
                      <a:pt x="892" y="983"/>
                    </a:lnTo>
                    <a:lnTo>
                      <a:pt x="857" y="983"/>
                    </a:lnTo>
                    <a:lnTo>
                      <a:pt x="829" y="979"/>
                    </a:lnTo>
                    <a:lnTo>
                      <a:pt x="798" y="971"/>
                    </a:lnTo>
                    <a:lnTo>
                      <a:pt x="775" y="962"/>
                    </a:lnTo>
                    <a:lnTo>
                      <a:pt x="744" y="948"/>
                    </a:lnTo>
                    <a:lnTo>
                      <a:pt x="34" y="417"/>
                    </a:lnTo>
                    <a:lnTo>
                      <a:pt x="9" y="377"/>
                    </a:lnTo>
                    <a:lnTo>
                      <a:pt x="2" y="330"/>
                    </a:lnTo>
                    <a:lnTo>
                      <a:pt x="0" y="297"/>
                    </a:lnTo>
                    <a:lnTo>
                      <a:pt x="4" y="246"/>
                    </a:lnTo>
                    <a:lnTo>
                      <a:pt x="13" y="204"/>
                    </a:lnTo>
                    <a:lnTo>
                      <a:pt x="26" y="163"/>
                    </a:lnTo>
                    <a:lnTo>
                      <a:pt x="44" y="123"/>
                    </a:lnTo>
                    <a:lnTo>
                      <a:pt x="63" y="93"/>
                    </a:lnTo>
                    <a:lnTo>
                      <a:pt x="89" y="69"/>
                    </a:lnTo>
                    <a:lnTo>
                      <a:pt x="115" y="48"/>
                    </a:lnTo>
                    <a:lnTo>
                      <a:pt x="146" y="30"/>
                    </a:lnTo>
                    <a:lnTo>
                      <a:pt x="181" y="17"/>
                    </a:lnTo>
                    <a:lnTo>
                      <a:pt x="222" y="5"/>
                    </a:lnTo>
                    <a:lnTo>
                      <a:pt x="265" y="0"/>
                    </a:lnTo>
                    <a:lnTo>
                      <a:pt x="297" y="0"/>
                    </a:lnTo>
                    <a:lnTo>
                      <a:pt x="324" y="4"/>
                    </a:lnTo>
                    <a:lnTo>
                      <a:pt x="338" y="6"/>
                    </a:lnTo>
                    <a:close/>
                  </a:path>
                </a:pathLst>
              </a:custGeom>
              <a:solidFill>
                <a:schemeClr val="accent1"/>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78" name="Freeform 9"/>
              <p:cNvSpPr>
                <a:spLocks/>
              </p:cNvSpPr>
              <p:nvPr/>
            </p:nvSpPr>
            <p:spPr bwMode="auto">
              <a:xfrm>
                <a:off x="2325" y="3701"/>
                <a:ext cx="93" cy="98"/>
              </a:xfrm>
              <a:custGeom>
                <a:avLst/>
                <a:gdLst>
                  <a:gd name="T0" fmla="*/ 0 w 462"/>
                  <a:gd name="T1" fmla="*/ 0 h 489"/>
                  <a:gd name="T2" fmla="*/ 0 w 462"/>
                  <a:gd name="T3" fmla="*/ 0 h 489"/>
                  <a:gd name="T4" fmla="*/ 0 w 462"/>
                  <a:gd name="T5" fmla="*/ 0 h 489"/>
                  <a:gd name="T6" fmla="*/ 0 w 462"/>
                  <a:gd name="T7" fmla="*/ 0 h 489"/>
                  <a:gd name="T8" fmla="*/ 0 w 462"/>
                  <a:gd name="T9" fmla="*/ 0 h 489"/>
                  <a:gd name="T10" fmla="*/ 0 w 462"/>
                  <a:gd name="T11" fmla="*/ 0 h 489"/>
                  <a:gd name="T12" fmla="*/ 0 w 462"/>
                  <a:gd name="T13" fmla="*/ 0 h 489"/>
                  <a:gd name="T14" fmla="*/ 0 w 462"/>
                  <a:gd name="T15" fmla="*/ 0 h 489"/>
                  <a:gd name="T16" fmla="*/ 0 w 462"/>
                  <a:gd name="T17" fmla="*/ 0 h 489"/>
                  <a:gd name="T18" fmla="*/ 0 w 462"/>
                  <a:gd name="T19" fmla="*/ 0 h 489"/>
                  <a:gd name="T20" fmla="*/ 0 w 462"/>
                  <a:gd name="T21" fmla="*/ 0 h 489"/>
                  <a:gd name="T22" fmla="*/ 0 w 462"/>
                  <a:gd name="T23" fmla="*/ 0 h 489"/>
                  <a:gd name="T24" fmla="*/ 0 w 462"/>
                  <a:gd name="T25" fmla="*/ 0 h 489"/>
                  <a:gd name="T26" fmla="*/ 0 w 462"/>
                  <a:gd name="T27" fmla="*/ 0 h 489"/>
                  <a:gd name="T28" fmla="*/ 0 w 462"/>
                  <a:gd name="T29" fmla="*/ 0 h 489"/>
                  <a:gd name="T30" fmla="*/ 0 w 462"/>
                  <a:gd name="T31" fmla="*/ 0 h 489"/>
                  <a:gd name="T32" fmla="*/ 0 w 462"/>
                  <a:gd name="T33" fmla="*/ 0 h 489"/>
                  <a:gd name="T34" fmla="*/ 0 w 462"/>
                  <a:gd name="T35" fmla="*/ 0 h 489"/>
                  <a:gd name="T36" fmla="*/ 0 w 462"/>
                  <a:gd name="T37" fmla="*/ 0 h 489"/>
                  <a:gd name="T38" fmla="*/ 0 w 462"/>
                  <a:gd name="T39" fmla="*/ 0 h 489"/>
                  <a:gd name="T40" fmla="*/ 0 w 462"/>
                  <a:gd name="T41" fmla="*/ 0 h 489"/>
                  <a:gd name="T42" fmla="*/ 0 w 462"/>
                  <a:gd name="T43" fmla="*/ 0 h 489"/>
                  <a:gd name="T44" fmla="*/ 0 w 462"/>
                  <a:gd name="T45" fmla="*/ 0 h 489"/>
                  <a:gd name="T46" fmla="*/ 0 w 462"/>
                  <a:gd name="T47" fmla="*/ 0 h 489"/>
                  <a:gd name="T48" fmla="*/ 0 w 462"/>
                  <a:gd name="T49" fmla="*/ 0 h 489"/>
                  <a:gd name="T50" fmla="*/ 0 w 462"/>
                  <a:gd name="T51" fmla="*/ 0 h 489"/>
                  <a:gd name="T52" fmla="*/ 0 w 462"/>
                  <a:gd name="T53" fmla="*/ 0 h 489"/>
                  <a:gd name="T54" fmla="*/ 0 w 462"/>
                  <a:gd name="T55" fmla="*/ 0 h 489"/>
                  <a:gd name="T56" fmla="*/ 0 w 462"/>
                  <a:gd name="T57" fmla="*/ 0 h 489"/>
                  <a:gd name="T58" fmla="*/ 0 w 462"/>
                  <a:gd name="T59" fmla="*/ 0 h 489"/>
                  <a:gd name="T60" fmla="*/ 0 w 462"/>
                  <a:gd name="T61" fmla="*/ 0 h 489"/>
                  <a:gd name="T62" fmla="*/ 0 w 462"/>
                  <a:gd name="T63" fmla="*/ 0 h 489"/>
                  <a:gd name="T64" fmla="*/ 0 w 462"/>
                  <a:gd name="T65" fmla="*/ 0 h 489"/>
                  <a:gd name="T66" fmla="*/ 0 w 462"/>
                  <a:gd name="T67" fmla="*/ 0 h 489"/>
                  <a:gd name="T68" fmla="*/ 0 w 462"/>
                  <a:gd name="T69" fmla="*/ 0 h 489"/>
                  <a:gd name="T70" fmla="*/ 0 w 462"/>
                  <a:gd name="T71" fmla="*/ 0 h 489"/>
                  <a:gd name="T72" fmla="*/ 0 w 462"/>
                  <a:gd name="T73" fmla="*/ 0 h 489"/>
                  <a:gd name="T74" fmla="*/ 0 w 462"/>
                  <a:gd name="T75" fmla="*/ 0 h 489"/>
                  <a:gd name="T76" fmla="*/ 0 w 462"/>
                  <a:gd name="T77" fmla="*/ 0 h 489"/>
                  <a:gd name="T78" fmla="*/ 0 w 462"/>
                  <a:gd name="T79" fmla="*/ 0 h 489"/>
                  <a:gd name="T80" fmla="*/ 0 w 462"/>
                  <a:gd name="T81" fmla="*/ 0 h 489"/>
                  <a:gd name="T82" fmla="*/ 0 w 462"/>
                  <a:gd name="T83" fmla="*/ 0 h 489"/>
                  <a:gd name="T84" fmla="*/ 0 w 462"/>
                  <a:gd name="T85" fmla="*/ 0 h 489"/>
                  <a:gd name="T86" fmla="*/ 0 w 462"/>
                  <a:gd name="T87" fmla="*/ 0 h 489"/>
                  <a:gd name="T88" fmla="*/ 0 w 462"/>
                  <a:gd name="T89" fmla="*/ 0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2"/>
                  <a:gd name="T136" fmla="*/ 0 h 489"/>
                  <a:gd name="T137" fmla="*/ 462 w 462"/>
                  <a:gd name="T138" fmla="*/ 489 h 4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2" h="489">
                    <a:moveTo>
                      <a:pt x="337" y="6"/>
                    </a:moveTo>
                    <a:lnTo>
                      <a:pt x="356" y="14"/>
                    </a:lnTo>
                    <a:lnTo>
                      <a:pt x="373" y="24"/>
                    </a:lnTo>
                    <a:lnTo>
                      <a:pt x="392" y="41"/>
                    </a:lnTo>
                    <a:lnTo>
                      <a:pt x="406" y="54"/>
                    </a:lnTo>
                    <a:lnTo>
                      <a:pt x="425" y="77"/>
                    </a:lnTo>
                    <a:lnTo>
                      <a:pt x="438" y="103"/>
                    </a:lnTo>
                    <a:lnTo>
                      <a:pt x="447" y="125"/>
                    </a:lnTo>
                    <a:lnTo>
                      <a:pt x="456" y="156"/>
                    </a:lnTo>
                    <a:lnTo>
                      <a:pt x="461" y="184"/>
                    </a:lnTo>
                    <a:lnTo>
                      <a:pt x="462" y="213"/>
                    </a:lnTo>
                    <a:lnTo>
                      <a:pt x="457" y="251"/>
                    </a:lnTo>
                    <a:lnTo>
                      <a:pt x="448" y="288"/>
                    </a:lnTo>
                    <a:lnTo>
                      <a:pt x="430" y="333"/>
                    </a:lnTo>
                    <a:lnTo>
                      <a:pt x="417" y="362"/>
                    </a:lnTo>
                    <a:lnTo>
                      <a:pt x="391" y="394"/>
                    </a:lnTo>
                    <a:lnTo>
                      <a:pt x="368" y="420"/>
                    </a:lnTo>
                    <a:lnTo>
                      <a:pt x="340" y="447"/>
                    </a:lnTo>
                    <a:lnTo>
                      <a:pt x="310" y="461"/>
                    </a:lnTo>
                    <a:lnTo>
                      <a:pt x="274" y="474"/>
                    </a:lnTo>
                    <a:lnTo>
                      <a:pt x="242" y="483"/>
                    </a:lnTo>
                    <a:lnTo>
                      <a:pt x="205" y="489"/>
                    </a:lnTo>
                    <a:lnTo>
                      <a:pt x="171" y="489"/>
                    </a:lnTo>
                    <a:lnTo>
                      <a:pt x="131" y="486"/>
                    </a:lnTo>
                    <a:lnTo>
                      <a:pt x="97" y="474"/>
                    </a:lnTo>
                    <a:lnTo>
                      <a:pt x="70" y="461"/>
                    </a:lnTo>
                    <a:lnTo>
                      <a:pt x="39" y="439"/>
                    </a:lnTo>
                    <a:lnTo>
                      <a:pt x="18" y="406"/>
                    </a:lnTo>
                    <a:lnTo>
                      <a:pt x="5" y="372"/>
                    </a:lnTo>
                    <a:lnTo>
                      <a:pt x="0" y="331"/>
                    </a:lnTo>
                    <a:lnTo>
                      <a:pt x="0" y="285"/>
                    </a:lnTo>
                    <a:lnTo>
                      <a:pt x="4" y="243"/>
                    </a:lnTo>
                    <a:lnTo>
                      <a:pt x="13" y="202"/>
                    </a:lnTo>
                    <a:lnTo>
                      <a:pt x="27" y="160"/>
                    </a:lnTo>
                    <a:lnTo>
                      <a:pt x="44" y="122"/>
                    </a:lnTo>
                    <a:lnTo>
                      <a:pt x="65" y="93"/>
                    </a:lnTo>
                    <a:lnTo>
                      <a:pt x="88" y="67"/>
                    </a:lnTo>
                    <a:lnTo>
                      <a:pt x="115" y="46"/>
                    </a:lnTo>
                    <a:lnTo>
                      <a:pt x="146" y="29"/>
                    </a:lnTo>
                    <a:lnTo>
                      <a:pt x="180" y="16"/>
                    </a:lnTo>
                    <a:lnTo>
                      <a:pt x="221" y="6"/>
                    </a:lnTo>
                    <a:lnTo>
                      <a:pt x="263" y="0"/>
                    </a:lnTo>
                    <a:lnTo>
                      <a:pt x="297" y="0"/>
                    </a:lnTo>
                    <a:lnTo>
                      <a:pt x="324" y="2"/>
                    </a:lnTo>
                    <a:lnTo>
                      <a:pt x="337" y="6"/>
                    </a:lnTo>
                    <a:close/>
                  </a:path>
                </a:pathLst>
              </a:custGeom>
              <a:solidFill>
                <a:srgbClr val="400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5" name="Group 10"/>
              <p:cNvGrpSpPr>
                <a:grpSpLocks/>
              </p:cNvGrpSpPr>
              <p:nvPr/>
            </p:nvGrpSpPr>
            <p:grpSpPr bwMode="auto">
              <a:xfrm>
                <a:off x="2329" y="3733"/>
                <a:ext cx="442" cy="322"/>
                <a:chOff x="2329" y="3733"/>
                <a:chExt cx="442" cy="322"/>
              </a:xfrm>
            </p:grpSpPr>
            <p:sp>
              <p:nvSpPr>
                <p:cNvPr id="205627" name="Oval 11"/>
                <p:cNvSpPr>
                  <a:spLocks noChangeArrowheads="1"/>
                </p:cNvSpPr>
                <p:nvPr/>
              </p:nvSpPr>
              <p:spPr bwMode="auto">
                <a:xfrm>
                  <a:off x="2390" y="382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28" name="Oval 12"/>
                <p:cNvSpPr>
                  <a:spLocks noChangeArrowheads="1"/>
                </p:cNvSpPr>
                <p:nvPr/>
              </p:nvSpPr>
              <p:spPr bwMode="auto">
                <a:xfrm>
                  <a:off x="2653" y="3905"/>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29" name="Oval 13"/>
                <p:cNvSpPr>
                  <a:spLocks noChangeArrowheads="1"/>
                </p:cNvSpPr>
                <p:nvPr/>
              </p:nvSpPr>
              <p:spPr bwMode="auto">
                <a:xfrm>
                  <a:off x="2701" y="3854"/>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0" name="Oval 14"/>
                <p:cNvSpPr>
                  <a:spLocks noChangeArrowheads="1"/>
                </p:cNvSpPr>
                <p:nvPr/>
              </p:nvSpPr>
              <p:spPr bwMode="auto">
                <a:xfrm>
                  <a:off x="2334" y="3765"/>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1" name="Oval 15"/>
                <p:cNvSpPr>
                  <a:spLocks noChangeArrowheads="1"/>
                </p:cNvSpPr>
                <p:nvPr/>
              </p:nvSpPr>
              <p:spPr bwMode="auto">
                <a:xfrm>
                  <a:off x="2735" y="3857"/>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2" name="Oval 16"/>
                <p:cNvSpPr>
                  <a:spLocks noChangeArrowheads="1"/>
                </p:cNvSpPr>
                <p:nvPr/>
              </p:nvSpPr>
              <p:spPr bwMode="auto">
                <a:xfrm>
                  <a:off x="2714" y="3857"/>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3" name="Oval 17"/>
                <p:cNvSpPr>
                  <a:spLocks noChangeArrowheads="1"/>
                </p:cNvSpPr>
                <p:nvPr/>
              </p:nvSpPr>
              <p:spPr bwMode="auto">
                <a:xfrm>
                  <a:off x="2329" y="3747"/>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4" name="Oval 18"/>
                <p:cNvSpPr>
                  <a:spLocks noChangeArrowheads="1"/>
                </p:cNvSpPr>
                <p:nvPr/>
              </p:nvSpPr>
              <p:spPr bwMode="auto">
                <a:xfrm>
                  <a:off x="2398" y="3808"/>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5" name="Oval 19"/>
                <p:cNvSpPr>
                  <a:spLocks noChangeArrowheads="1"/>
                </p:cNvSpPr>
                <p:nvPr/>
              </p:nvSpPr>
              <p:spPr bwMode="auto">
                <a:xfrm>
                  <a:off x="2435" y="3872"/>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6" name="Oval 20"/>
                <p:cNvSpPr>
                  <a:spLocks noChangeArrowheads="1"/>
                </p:cNvSpPr>
                <p:nvPr/>
              </p:nvSpPr>
              <p:spPr bwMode="auto">
                <a:xfrm>
                  <a:off x="2453" y="3913"/>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7" name="Oval 21"/>
                <p:cNvSpPr>
                  <a:spLocks noChangeArrowheads="1"/>
                </p:cNvSpPr>
                <p:nvPr/>
              </p:nvSpPr>
              <p:spPr bwMode="auto">
                <a:xfrm>
                  <a:off x="2343" y="3757"/>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8" name="Oval 22"/>
                <p:cNvSpPr>
                  <a:spLocks noChangeArrowheads="1"/>
                </p:cNvSpPr>
                <p:nvPr/>
              </p:nvSpPr>
              <p:spPr bwMode="auto">
                <a:xfrm>
                  <a:off x="2351" y="3742"/>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39" name="Oval 23"/>
                <p:cNvSpPr>
                  <a:spLocks noChangeArrowheads="1"/>
                </p:cNvSpPr>
                <p:nvPr/>
              </p:nvSpPr>
              <p:spPr bwMode="auto">
                <a:xfrm>
                  <a:off x="2364" y="3738"/>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0" name="Oval 24"/>
                <p:cNvSpPr>
                  <a:spLocks noChangeArrowheads="1"/>
                </p:cNvSpPr>
                <p:nvPr/>
              </p:nvSpPr>
              <p:spPr bwMode="auto">
                <a:xfrm>
                  <a:off x="2453" y="3829"/>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1" name="Oval 25"/>
                <p:cNvSpPr>
                  <a:spLocks noChangeArrowheads="1"/>
                </p:cNvSpPr>
                <p:nvPr/>
              </p:nvSpPr>
              <p:spPr bwMode="auto">
                <a:xfrm>
                  <a:off x="2371" y="3766"/>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2" name="Oval 26"/>
                <p:cNvSpPr>
                  <a:spLocks noChangeArrowheads="1"/>
                </p:cNvSpPr>
                <p:nvPr/>
              </p:nvSpPr>
              <p:spPr bwMode="auto">
                <a:xfrm>
                  <a:off x="2366" y="3756"/>
                  <a:ext cx="16" cy="14"/>
                </a:xfrm>
                <a:prstGeom prst="ellipse">
                  <a:avLst/>
                </a:prstGeom>
                <a:solidFill>
                  <a:srgbClr val="0080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3" name="Oval 27"/>
                <p:cNvSpPr>
                  <a:spLocks noChangeArrowheads="1"/>
                </p:cNvSpPr>
                <p:nvPr/>
              </p:nvSpPr>
              <p:spPr bwMode="auto">
                <a:xfrm>
                  <a:off x="2353" y="3776"/>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4" name="Oval 28"/>
                <p:cNvSpPr>
                  <a:spLocks noChangeArrowheads="1"/>
                </p:cNvSpPr>
                <p:nvPr/>
              </p:nvSpPr>
              <p:spPr bwMode="auto">
                <a:xfrm>
                  <a:off x="2382" y="3751"/>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5" name="Oval 29"/>
                <p:cNvSpPr>
                  <a:spLocks noChangeArrowheads="1"/>
                </p:cNvSpPr>
                <p:nvPr/>
              </p:nvSpPr>
              <p:spPr bwMode="auto">
                <a:xfrm>
                  <a:off x="2336" y="3778"/>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6" name="Oval 30"/>
                <p:cNvSpPr>
                  <a:spLocks noChangeArrowheads="1"/>
                </p:cNvSpPr>
                <p:nvPr/>
              </p:nvSpPr>
              <p:spPr bwMode="auto">
                <a:xfrm>
                  <a:off x="2353" y="3793"/>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7" name="Oval 31"/>
                <p:cNvSpPr>
                  <a:spLocks noChangeArrowheads="1"/>
                </p:cNvSpPr>
                <p:nvPr/>
              </p:nvSpPr>
              <p:spPr bwMode="auto">
                <a:xfrm>
                  <a:off x="2356" y="3762"/>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8" name="Oval 32"/>
                <p:cNvSpPr>
                  <a:spLocks noChangeArrowheads="1"/>
                </p:cNvSpPr>
                <p:nvPr/>
              </p:nvSpPr>
              <p:spPr bwMode="auto">
                <a:xfrm>
                  <a:off x="2424" y="3853"/>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49" name="Oval 33"/>
                <p:cNvSpPr>
                  <a:spLocks noChangeArrowheads="1"/>
                </p:cNvSpPr>
                <p:nvPr/>
              </p:nvSpPr>
              <p:spPr bwMode="auto">
                <a:xfrm>
                  <a:off x="2412" y="3840"/>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0" name="Oval 34"/>
                <p:cNvSpPr>
                  <a:spLocks noChangeArrowheads="1"/>
                </p:cNvSpPr>
                <p:nvPr/>
              </p:nvSpPr>
              <p:spPr bwMode="auto">
                <a:xfrm>
                  <a:off x="2458" y="3872"/>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1" name="Oval 35"/>
                <p:cNvSpPr>
                  <a:spLocks noChangeArrowheads="1"/>
                </p:cNvSpPr>
                <p:nvPr/>
              </p:nvSpPr>
              <p:spPr bwMode="auto">
                <a:xfrm>
                  <a:off x="2476" y="3856"/>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2" name="Oval 36"/>
                <p:cNvSpPr>
                  <a:spLocks noChangeArrowheads="1"/>
                </p:cNvSpPr>
                <p:nvPr/>
              </p:nvSpPr>
              <p:spPr bwMode="auto">
                <a:xfrm>
                  <a:off x="2472" y="3882"/>
                  <a:ext cx="17" cy="16"/>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3" name="Oval 37"/>
                <p:cNvSpPr>
                  <a:spLocks noChangeArrowheads="1"/>
                </p:cNvSpPr>
                <p:nvPr/>
              </p:nvSpPr>
              <p:spPr bwMode="auto">
                <a:xfrm>
                  <a:off x="2496" y="392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4" name="Oval 38"/>
                <p:cNvSpPr>
                  <a:spLocks noChangeArrowheads="1"/>
                </p:cNvSpPr>
                <p:nvPr/>
              </p:nvSpPr>
              <p:spPr bwMode="auto">
                <a:xfrm>
                  <a:off x="2587" y="3979"/>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5" name="Oval 39"/>
                <p:cNvSpPr>
                  <a:spLocks noChangeArrowheads="1"/>
                </p:cNvSpPr>
                <p:nvPr/>
              </p:nvSpPr>
              <p:spPr bwMode="auto">
                <a:xfrm>
                  <a:off x="2506" y="3900"/>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6" name="Oval 40"/>
                <p:cNvSpPr>
                  <a:spLocks noChangeArrowheads="1"/>
                </p:cNvSpPr>
                <p:nvPr/>
              </p:nvSpPr>
              <p:spPr bwMode="auto">
                <a:xfrm>
                  <a:off x="2524" y="3933"/>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7" name="Oval 41"/>
                <p:cNvSpPr>
                  <a:spLocks noChangeArrowheads="1"/>
                </p:cNvSpPr>
                <p:nvPr/>
              </p:nvSpPr>
              <p:spPr bwMode="auto">
                <a:xfrm>
                  <a:off x="2597" y="3953"/>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8" name="Oval 42"/>
                <p:cNvSpPr>
                  <a:spLocks noChangeArrowheads="1"/>
                </p:cNvSpPr>
                <p:nvPr/>
              </p:nvSpPr>
              <p:spPr bwMode="auto">
                <a:xfrm>
                  <a:off x="2572" y="3954"/>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59" name="Oval 43"/>
                <p:cNvSpPr>
                  <a:spLocks noChangeArrowheads="1"/>
                </p:cNvSpPr>
                <p:nvPr/>
              </p:nvSpPr>
              <p:spPr bwMode="auto">
                <a:xfrm>
                  <a:off x="2549" y="4001"/>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0" name="Oval 44"/>
                <p:cNvSpPr>
                  <a:spLocks noChangeArrowheads="1"/>
                </p:cNvSpPr>
                <p:nvPr/>
              </p:nvSpPr>
              <p:spPr bwMode="auto">
                <a:xfrm>
                  <a:off x="2566" y="3991"/>
                  <a:ext cx="16"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1" name="Oval 45"/>
                <p:cNvSpPr>
                  <a:spLocks noChangeArrowheads="1"/>
                </p:cNvSpPr>
                <p:nvPr/>
              </p:nvSpPr>
              <p:spPr bwMode="auto">
                <a:xfrm>
                  <a:off x="2544" y="3967"/>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2" name="Oval 46"/>
                <p:cNvSpPr>
                  <a:spLocks noChangeArrowheads="1"/>
                </p:cNvSpPr>
                <p:nvPr/>
              </p:nvSpPr>
              <p:spPr bwMode="auto">
                <a:xfrm>
                  <a:off x="2566" y="4038"/>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3" name="Oval 47"/>
                <p:cNvSpPr>
                  <a:spLocks noChangeArrowheads="1"/>
                </p:cNvSpPr>
                <p:nvPr/>
              </p:nvSpPr>
              <p:spPr bwMode="auto">
                <a:xfrm>
                  <a:off x="2542" y="3906"/>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4" name="Oval 48"/>
                <p:cNvSpPr>
                  <a:spLocks noChangeArrowheads="1"/>
                </p:cNvSpPr>
                <p:nvPr/>
              </p:nvSpPr>
              <p:spPr bwMode="auto">
                <a:xfrm>
                  <a:off x="2602" y="3931"/>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5" name="Oval 49"/>
                <p:cNvSpPr>
                  <a:spLocks noChangeArrowheads="1"/>
                </p:cNvSpPr>
                <p:nvPr/>
              </p:nvSpPr>
              <p:spPr bwMode="auto">
                <a:xfrm>
                  <a:off x="2558" y="3885"/>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6" name="Oval 50"/>
                <p:cNvSpPr>
                  <a:spLocks noChangeArrowheads="1"/>
                </p:cNvSpPr>
                <p:nvPr/>
              </p:nvSpPr>
              <p:spPr bwMode="auto">
                <a:xfrm>
                  <a:off x="2573" y="3916"/>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7" name="Oval 51"/>
                <p:cNvSpPr>
                  <a:spLocks noChangeArrowheads="1"/>
                </p:cNvSpPr>
                <p:nvPr/>
              </p:nvSpPr>
              <p:spPr bwMode="auto">
                <a:xfrm>
                  <a:off x="2691" y="3893"/>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8" name="Oval 52"/>
                <p:cNvSpPr>
                  <a:spLocks noChangeArrowheads="1"/>
                </p:cNvSpPr>
                <p:nvPr/>
              </p:nvSpPr>
              <p:spPr bwMode="auto">
                <a:xfrm>
                  <a:off x="2671" y="3874"/>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69" name="Oval 53"/>
                <p:cNvSpPr>
                  <a:spLocks noChangeArrowheads="1"/>
                </p:cNvSpPr>
                <p:nvPr/>
              </p:nvSpPr>
              <p:spPr bwMode="auto">
                <a:xfrm>
                  <a:off x="2663" y="3894"/>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0" name="Oval 54"/>
                <p:cNvSpPr>
                  <a:spLocks noChangeArrowheads="1"/>
                </p:cNvSpPr>
                <p:nvPr/>
              </p:nvSpPr>
              <p:spPr bwMode="auto">
                <a:xfrm>
                  <a:off x="2632" y="3890"/>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1" name="Oval 55"/>
                <p:cNvSpPr>
                  <a:spLocks noChangeArrowheads="1"/>
                </p:cNvSpPr>
                <p:nvPr/>
              </p:nvSpPr>
              <p:spPr bwMode="auto">
                <a:xfrm>
                  <a:off x="2704" y="3883"/>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2" name="Oval 56"/>
                <p:cNvSpPr>
                  <a:spLocks noChangeArrowheads="1"/>
                </p:cNvSpPr>
                <p:nvPr/>
              </p:nvSpPr>
              <p:spPr bwMode="auto">
                <a:xfrm>
                  <a:off x="2636" y="3910"/>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3" name="Oval 57"/>
                <p:cNvSpPr>
                  <a:spLocks noChangeArrowheads="1"/>
                </p:cNvSpPr>
                <p:nvPr/>
              </p:nvSpPr>
              <p:spPr bwMode="auto">
                <a:xfrm>
                  <a:off x="2689" y="3857"/>
                  <a:ext cx="16"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4" name="Oval 58"/>
                <p:cNvSpPr>
                  <a:spLocks noChangeArrowheads="1"/>
                </p:cNvSpPr>
                <p:nvPr/>
              </p:nvSpPr>
              <p:spPr bwMode="auto">
                <a:xfrm>
                  <a:off x="2683" y="3884"/>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5" name="Oval 59"/>
                <p:cNvSpPr>
                  <a:spLocks noChangeArrowheads="1"/>
                </p:cNvSpPr>
                <p:nvPr/>
              </p:nvSpPr>
              <p:spPr bwMode="auto">
                <a:xfrm>
                  <a:off x="2747" y="3850"/>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6" name="Oval 60"/>
                <p:cNvSpPr>
                  <a:spLocks noChangeArrowheads="1"/>
                </p:cNvSpPr>
                <p:nvPr/>
              </p:nvSpPr>
              <p:spPr bwMode="auto">
                <a:xfrm>
                  <a:off x="2704" y="3868"/>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7" name="Oval 61"/>
                <p:cNvSpPr>
                  <a:spLocks noChangeArrowheads="1"/>
                </p:cNvSpPr>
                <p:nvPr/>
              </p:nvSpPr>
              <p:spPr bwMode="auto">
                <a:xfrm>
                  <a:off x="2727" y="3867"/>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8" name="Oval 62"/>
                <p:cNvSpPr>
                  <a:spLocks noChangeArrowheads="1"/>
                </p:cNvSpPr>
                <p:nvPr/>
              </p:nvSpPr>
              <p:spPr bwMode="auto">
                <a:xfrm>
                  <a:off x="2735" y="3847"/>
                  <a:ext cx="17"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79" name="Oval 63"/>
                <p:cNvSpPr>
                  <a:spLocks noChangeArrowheads="1"/>
                </p:cNvSpPr>
                <p:nvPr/>
              </p:nvSpPr>
              <p:spPr bwMode="auto">
                <a:xfrm>
                  <a:off x="2720" y="384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0" name="Oval 64"/>
                <p:cNvSpPr>
                  <a:spLocks noChangeArrowheads="1"/>
                </p:cNvSpPr>
                <p:nvPr/>
              </p:nvSpPr>
              <p:spPr bwMode="auto">
                <a:xfrm>
                  <a:off x="2739" y="383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1" name="Oval 65"/>
                <p:cNvSpPr>
                  <a:spLocks noChangeArrowheads="1"/>
                </p:cNvSpPr>
                <p:nvPr/>
              </p:nvSpPr>
              <p:spPr bwMode="auto">
                <a:xfrm>
                  <a:off x="2719" y="3866"/>
                  <a:ext cx="17" cy="16"/>
                </a:xfrm>
                <a:prstGeom prst="ellipse">
                  <a:avLst/>
                </a:prstGeom>
                <a:solidFill>
                  <a:srgbClr val="00C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2" name="Oval 66"/>
                <p:cNvSpPr>
                  <a:spLocks noChangeArrowheads="1"/>
                </p:cNvSpPr>
                <p:nvPr/>
              </p:nvSpPr>
              <p:spPr bwMode="auto">
                <a:xfrm>
                  <a:off x="2754" y="3833"/>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3" name="Oval 67"/>
                <p:cNvSpPr>
                  <a:spLocks noChangeArrowheads="1"/>
                </p:cNvSpPr>
                <p:nvPr/>
              </p:nvSpPr>
              <p:spPr bwMode="auto">
                <a:xfrm>
                  <a:off x="2752" y="3841"/>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4" name="Oval 68"/>
                <p:cNvSpPr>
                  <a:spLocks noChangeArrowheads="1"/>
                </p:cNvSpPr>
                <p:nvPr/>
              </p:nvSpPr>
              <p:spPr bwMode="auto">
                <a:xfrm>
                  <a:off x="2387" y="3768"/>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5" name="Oval 69"/>
                <p:cNvSpPr>
                  <a:spLocks noChangeArrowheads="1"/>
                </p:cNvSpPr>
                <p:nvPr/>
              </p:nvSpPr>
              <p:spPr bwMode="auto">
                <a:xfrm>
                  <a:off x="2374" y="3787"/>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6" name="Oval 70"/>
                <p:cNvSpPr>
                  <a:spLocks noChangeArrowheads="1"/>
                </p:cNvSpPr>
                <p:nvPr/>
              </p:nvSpPr>
              <p:spPr bwMode="auto">
                <a:xfrm>
                  <a:off x="2363" y="3811"/>
                  <a:ext cx="17"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7" name="Oval 71"/>
                <p:cNvSpPr>
                  <a:spLocks noChangeArrowheads="1"/>
                </p:cNvSpPr>
                <p:nvPr/>
              </p:nvSpPr>
              <p:spPr bwMode="auto">
                <a:xfrm>
                  <a:off x="2389" y="3783"/>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8" name="Oval 72"/>
                <p:cNvSpPr>
                  <a:spLocks noChangeArrowheads="1"/>
                </p:cNvSpPr>
                <p:nvPr/>
              </p:nvSpPr>
              <p:spPr bwMode="auto">
                <a:xfrm>
                  <a:off x="2368" y="3797"/>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89" name="Oval 73"/>
                <p:cNvSpPr>
                  <a:spLocks noChangeArrowheads="1"/>
                </p:cNvSpPr>
                <p:nvPr/>
              </p:nvSpPr>
              <p:spPr bwMode="auto">
                <a:xfrm>
                  <a:off x="2406" y="3779"/>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0" name="Oval 74"/>
                <p:cNvSpPr>
                  <a:spLocks noChangeArrowheads="1"/>
                </p:cNvSpPr>
                <p:nvPr/>
              </p:nvSpPr>
              <p:spPr bwMode="auto">
                <a:xfrm>
                  <a:off x="2397" y="379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1" name="Oval 75"/>
                <p:cNvSpPr>
                  <a:spLocks noChangeArrowheads="1"/>
                </p:cNvSpPr>
                <p:nvPr/>
              </p:nvSpPr>
              <p:spPr bwMode="auto">
                <a:xfrm>
                  <a:off x="2420" y="3803"/>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2" name="Oval 76"/>
                <p:cNvSpPr>
                  <a:spLocks noChangeArrowheads="1"/>
                </p:cNvSpPr>
                <p:nvPr/>
              </p:nvSpPr>
              <p:spPr bwMode="auto">
                <a:xfrm>
                  <a:off x="2708" y="3839"/>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3" name="Oval 77"/>
                <p:cNvSpPr>
                  <a:spLocks noChangeArrowheads="1"/>
                </p:cNvSpPr>
                <p:nvPr/>
              </p:nvSpPr>
              <p:spPr bwMode="auto">
                <a:xfrm>
                  <a:off x="2722" y="3829"/>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4" name="Oval 78"/>
                <p:cNvSpPr>
                  <a:spLocks noChangeArrowheads="1"/>
                </p:cNvSpPr>
                <p:nvPr/>
              </p:nvSpPr>
              <p:spPr bwMode="auto">
                <a:xfrm>
                  <a:off x="2692" y="3838"/>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5" name="Oval 79"/>
                <p:cNvSpPr>
                  <a:spLocks noChangeArrowheads="1"/>
                </p:cNvSpPr>
                <p:nvPr/>
              </p:nvSpPr>
              <p:spPr bwMode="auto">
                <a:xfrm>
                  <a:off x="2704" y="382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6" name="Oval 80"/>
                <p:cNvSpPr>
                  <a:spLocks noChangeArrowheads="1"/>
                </p:cNvSpPr>
                <p:nvPr/>
              </p:nvSpPr>
              <p:spPr bwMode="auto">
                <a:xfrm>
                  <a:off x="2746" y="3821"/>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7" name="Oval 81"/>
                <p:cNvSpPr>
                  <a:spLocks noChangeArrowheads="1"/>
                </p:cNvSpPr>
                <p:nvPr/>
              </p:nvSpPr>
              <p:spPr bwMode="auto">
                <a:xfrm>
                  <a:off x="2337" y="3733"/>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8" name="Oval 82"/>
                <p:cNvSpPr>
                  <a:spLocks noChangeArrowheads="1"/>
                </p:cNvSpPr>
                <p:nvPr/>
              </p:nvSpPr>
              <p:spPr bwMode="auto">
                <a:xfrm>
                  <a:off x="2733" y="3815"/>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99" name="Oval 83"/>
                <p:cNvSpPr>
                  <a:spLocks noChangeArrowheads="1"/>
                </p:cNvSpPr>
                <p:nvPr/>
              </p:nvSpPr>
              <p:spPr bwMode="auto">
                <a:xfrm>
                  <a:off x="2717" y="3816"/>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700" name="Oval 84"/>
                <p:cNvSpPr>
                  <a:spLocks noChangeArrowheads="1"/>
                </p:cNvSpPr>
                <p:nvPr/>
              </p:nvSpPr>
              <p:spPr bwMode="auto">
                <a:xfrm>
                  <a:off x="2747" y="3807"/>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701" name="Oval 85"/>
                <p:cNvSpPr>
                  <a:spLocks noChangeArrowheads="1"/>
                </p:cNvSpPr>
                <p:nvPr/>
              </p:nvSpPr>
              <p:spPr bwMode="auto">
                <a:xfrm>
                  <a:off x="2755" y="3814"/>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grpSp>
            <p:nvGrpSpPr>
              <p:cNvPr id="6" name="Group 86"/>
              <p:cNvGrpSpPr>
                <a:grpSpLocks/>
              </p:cNvGrpSpPr>
              <p:nvPr/>
            </p:nvGrpSpPr>
            <p:grpSpPr bwMode="auto">
              <a:xfrm>
                <a:off x="2066" y="3896"/>
                <a:ext cx="286" cy="111"/>
                <a:chOff x="2066" y="3896"/>
                <a:chExt cx="286" cy="111"/>
              </a:xfrm>
            </p:grpSpPr>
            <p:sp>
              <p:nvSpPr>
                <p:cNvPr id="205625" name="Freeform 87"/>
                <p:cNvSpPr>
                  <a:spLocks/>
                </p:cNvSpPr>
                <p:nvPr/>
              </p:nvSpPr>
              <p:spPr bwMode="auto">
                <a:xfrm>
                  <a:off x="2066" y="3896"/>
                  <a:ext cx="285" cy="111"/>
                </a:xfrm>
                <a:custGeom>
                  <a:avLst/>
                  <a:gdLst>
                    <a:gd name="T0" fmla="*/ 0 w 1425"/>
                    <a:gd name="T1" fmla="*/ 0 h 556"/>
                    <a:gd name="T2" fmla="*/ 0 w 1425"/>
                    <a:gd name="T3" fmla="*/ 0 h 556"/>
                    <a:gd name="T4" fmla="*/ 0 w 1425"/>
                    <a:gd name="T5" fmla="*/ 0 h 556"/>
                    <a:gd name="T6" fmla="*/ 0 w 1425"/>
                    <a:gd name="T7" fmla="*/ 0 h 556"/>
                    <a:gd name="T8" fmla="*/ 0 w 1425"/>
                    <a:gd name="T9" fmla="*/ 0 h 556"/>
                    <a:gd name="T10" fmla="*/ 0 w 1425"/>
                    <a:gd name="T11" fmla="*/ 0 h 556"/>
                    <a:gd name="T12" fmla="*/ 0 w 1425"/>
                    <a:gd name="T13" fmla="*/ 0 h 556"/>
                    <a:gd name="T14" fmla="*/ 0 w 1425"/>
                    <a:gd name="T15" fmla="*/ 0 h 556"/>
                    <a:gd name="T16" fmla="*/ 0 w 1425"/>
                    <a:gd name="T17" fmla="*/ 0 h 556"/>
                    <a:gd name="T18" fmla="*/ 0 w 1425"/>
                    <a:gd name="T19" fmla="*/ 0 h 556"/>
                    <a:gd name="T20" fmla="*/ 0 w 1425"/>
                    <a:gd name="T21" fmla="*/ 0 h 556"/>
                    <a:gd name="T22" fmla="*/ 0 w 1425"/>
                    <a:gd name="T23" fmla="*/ 0 h 556"/>
                    <a:gd name="T24" fmla="*/ 0 w 1425"/>
                    <a:gd name="T25" fmla="*/ 0 h 556"/>
                    <a:gd name="T26" fmla="*/ 0 w 1425"/>
                    <a:gd name="T27" fmla="*/ 0 h 556"/>
                    <a:gd name="T28" fmla="*/ 0 w 1425"/>
                    <a:gd name="T29" fmla="*/ 0 h 556"/>
                    <a:gd name="T30" fmla="*/ 0 w 1425"/>
                    <a:gd name="T31" fmla="*/ 0 h 556"/>
                    <a:gd name="T32" fmla="*/ 0 w 1425"/>
                    <a:gd name="T33" fmla="*/ 0 h 556"/>
                    <a:gd name="T34" fmla="*/ 0 w 1425"/>
                    <a:gd name="T35" fmla="*/ 0 h 556"/>
                    <a:gd name="T36" fmla="*/ 0 w 1425"/>
                    <a:gd name="T37" fmla="*/ 0 h 556"/>
                    <a:gd name="T38" fmla="*/ 0 w 1425"/>
                    <a:gd name="T39" fmla="*/ 0 h 556"/>
                    <a:gd name="T40" fmla="*/ 0 w 1425"/>
                    <a:gd name="T41" fmla="*/ 0 h 556"/>
                    <a:gd name="T42" fmla="*/ 0 w 1425"/>
                    <a:gd name="T43" fmla="*/ 0 h 556"/>
                    <a:gd name="T44" fmla="*/ 0 w 1425"/>
                    <a:gd name="T45" fmla="*/ 0 h 556"/>
                    <a:gd name="T46" fmla="*/ 0 w 1425"/>
                    <a:gd name="T47" fmla="*/ 0 h 556"/>
                    <a:gd name="T48" fmla="*/ 0 w 1425"/>
                    <a:gd name="T49" fmla="*/ 0 h 556"/>
                    <a:gd name="T50" fmla="*/ 0 w 1425"/>
                    <a:gd name="T51" fmla="*/ 0 h 556"/>
                    <a:gd name="T52" fmla="*/ 0 w 1425"/>
                    <a:gd name="T53" fmla="*/ 0 h 556"/>
                    <a:gd name="T54" fmla="*/ 0 w 1425"/>
                    <a:gd name="T55" fmla="*/ 0 h 556"/>
                    <a:gd name="T56" fmla="*/ 0 w 1425"/>
                    <a:gd name="T57" fmla="*/ 0 h 556"/>
                    <a:gd name="T58" fmla="*/ 0 w 1425"/>
                    <a:gd name="T59" fmla="*/ 0 h 556"/>
                    <a:gd name="T60" fmla="*/ 0 w 1425"/>
                    <a:gd name="T61" fmla="*/ 0 h 556"/>
                    <a:gd name="T62" fmla="*/ 0 w 1425"/>
                    <a:gd name="T63" fmla="*/ 0 h 556"/>
                    <a:gd name="T64" fmla="*/ 0 w 1425"/>
                    <a:gd name="T65" fmla="*/ 0 h 556"/>
                    <a:gd name="T66" fmla="*/ 0 w 1425"/>
                    <a:gd name="T67" fmla="*/ 0 h 556"/>
                    <a:gd name="T68" fmla="*/ 0 w 1425"/>
                    <a:gd name="T69" fmla="*/ 0 h 556"/>
                    <a:gd name="T70" fmla="*/ 0 w 1425"/>
                    <a:gd name="T71" fmla="*/ 0 h 556"/>
                    <a:gd name="T72" fmla="*/ 0 w 1425"/>
                    <a:gd name="T73" fmla="*/ 0 h 556"/>
                    <a:gd name="T74" fmla="*/ 0 w 1425"/>
                    <a:gd name="T75" fmla="*/ 0 h 556"/>
                    <a:gd name="T76" fmla="*/ 0 w 1425"/>
                    <a:gd name="T77" fmla="*/ 0 h 556"/>
                    <a:gd name="T78" fmla="*/ 0 w 1425"/>
                    <a:gd name="T79" fmla="*/ 0 h 556"/>
                    <a:gd name="T80" fmla="*/ 0 w 1425"/>
                    <a:gd name="T81" fmla="*/ 0 h 556"/>
                    <a:gd name="T82" fmla="*/ 0 w 1425"/>
                    <a:gd name="T83" fmla="*/ 0 h 556"/>
                    <a:gd name="T84" fmla="*/ 0 w 1425"/>
                    <a:gd name="T85" fmla="*/ 0 h 556"/>
                    <a:gd name="T86" fmla="*/ 0 w 1425"/>
                    <a:gd name="T87" fmla="*/ 0 h 556"/>
                    <a:gd name="T88" fmla="*/ 0 w 1425"/>
                    <a:gd name="T89" fmla="*/ 0 h 556"/>
                    <a:gd name="T90" fmla="*/ 0 w 1425"/>
                    <a:gd name="T91" fmla="*/ 0 h 556"/>
                    <a:gd name="T92" fmla="*/ 0 w 1425"/>
                    <a:gd name="T93" fmla="*/ 0 h 556"/>
                    <a:gd name="T94" fmla="*/ 0 w 1425"/>
                    <a:gd name="T95" fmla="*/ 0 h 556"/>
                    <a:gd name="T96" fmla="*/ 0 w 1425"/>
                    <a:gd name="T97" fmla="*/ 0 h 556"/>
                    <a:gd name="T98" fmla="*/ 0 w 1425"/>
                    <a:gd name="T99" fmla="*/ 0 h 556"/>
                    <a:gd name="T100" fmla="*/ 0 w 1425"/>
                    <a:gd name="T101" fmla="*/ 0 h 556"/>
                    <a:gd name="T102" fmla="*/ 0 w 1425"/>
                    <a:gd name="T103" fmla="*/ 0 h 5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5"/>
                    <a:gd name="T157" fmla="*/ 0 h 556"/>
                    <a:gd name="T158" fmla="*/ 1425 w 1425"/>
                    <a:gd name="T159" fmla="*/ 556 h 5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5" h="556">
                      <a:moveTo>
                        <a:pt x="618" y="2"/>
                      </a:moveTo>
                      <a:lnTo>
                        <a:pt x="1274" y="2"/>
                      </a:lnTo>
                      <a:lnTo>
                        <a:pt x="1307" y="10"/>
                      </a:lnTo>
                      <a:lnTo>
                        <a:pt x="1335" y="26"/>
                      </a:lnTo>
                      <a:lnTo>
                        <a:pt x="1353" y="43"/>
                      </a:lnTo>
                      <a:lnTo>
                        <a:pt x="1371" y="66"/>
                      </a:lnTo>
                      <a:lnTo>
                        <a:pt x="1381" y="84"/>
                      </a:lnTo>
                      <a:lnTo>
                        <a:pt x="1394" y="109"/>
                      </a:lnTo>
                      <a:lnTo>
                        <a:pt x="1401" y="131"/>
                      </a:lnTo>
                      <a:lnTo>
                        <a:pt x="1408" y="152"/>
                      </a:lnTo>
                      <a:lnTo>
                        <a:pt x="1414" y="178"/>
                      </a:lnTo>
                      <a:lnTo>
                        <a:pt x="1419" y="207"/>
                      </a:lnTo>
                      <a:lnTo>
                        <a:pt x="1423" y="242"/>
                      </a:lnTo>
                      <a:lnTo>
                        <a:pt x="1425" y="278"/>
                      </a:lnTo>
                      <a:lnTo>
                        <a:pt x="1425" y="308"/>
                      </a:lnTo>
                      <a:lnTo>
                        <a:pt x="1420" y="341"/>
                      </a:lnTo>
                      <a:lnTo>
                        <a:pt x="1417" y="369"/>
                      </a:lnTo>
                      <a:lnTo>
                        <a:pt x="1410" y="399"/>
                      </a:lnTo>
                      <a:lnTo>
                        <a:pt x="1400" y="433"/>
                      </a:lnTo>
                      <a:lnTo>
                        <a:pt x="1391" y="455"/>
                      </a:lnTo>
                      <a:lnTo>
                        <a:pt x="1380" y="477"/>
                      </a:lnTo>
                      <a:lnTo>
                        <a:pt x="1368" y="497"/>
                      </a:lnTo>
                      <a:lnTo>
                        <a:pt x="1352" y="517"/>
                      </a:lnTo>
                      <a:lnTo>
                        <a:pt x="1331" y="536"/>
                      </a:lnTo>
                      <a:lnTo>
                        <a:pt x="1311" y="546"/>
                      </a:lnTo>
                      <a:lnTo>
                        <a:pt x="1277" y="555"/>
                      </a:lnTo>
                      <a:lnTo>
                        <a:pt x="219" y="556"/>
                      </a:lnTo>
                      <a:lnTo>
                        <a:pt x="184" y="547"/>
                      </a:lnTo>
                      <a:lnTo>
                        <a:pt x="150" y="535"/>
                      </a:lnTo>
                      <a:lnTo>
                        <a:pt x="116" y="516"/>
                      </a:lnTo>
                      <a:lnTo>
                        <a:pt x="90" y="495"/>
                      </a:lnTo>
                      <a:lnTo>
                        <a:pt x="70" y="473"/>
                      </a:lnTo>
                      <a:lnTo>
                        <a:pt x="53" y="451"/>
                      </a:lnTo>
                      <a:lnTo>
                        <a:pt x="37" y="423"/>
                      </a:lnTo>
                      <a:lnTo>
                        <a:pt x="24" y="394"/>
                      </a:lnTo>
                      <a:lnTo>
                        <a:pt x="11" y="363"/>
                      </a:lnTo>
                      <a:lnTo>
                        <a:pt x="4" y="330"/>
                      </a:lnTo>
                      <a:lnTo>
                        <a:pt x="0" y="295"/>
                      </a:lnTo>
                      <a:lnTo>
                        <a:pt x="0" y="264"/>
                      </a:lnTo>
                      <a:lnTo>
                        <a:pt x="4" y="230"/>
                      </a:lnTo>
                      <a:lnTo>
                        <a:pt x="9" y="198"/>
                      </a:lnTo>
                      <a:lnTo>
                        <a:pt x="20" y="163"/>
                      </a:lnTo>
                      <a:lnTo>
                        <a:pt x="36" y="128"/>
                      </a:lnTo>
                      <a:lnTo>
                        <a:pt x="53" y="100"/>
                      </a:lnTo>
                      <a:lnTo>
                        <a:pt x="70" y="79"/>
                      </a:lnTo>
                      <a:lnTo>
                        <a:pt x="97" y="50"/>
                      </a:lnTo>
                      <a:lnTo>
                        <a:pt x="122" y="33"/>
                      </a:lnTo>
                      <a:lnTo>
                        <a:pt x="153" y="18"/>
                      </a:lnTo>
                      <a:lnTo>
                        <a:pt x="178" y="9"/>
                      </a:lnTo>
                      <a:lnTo>
                        <a:pt x="209" y="2"/>
                      </a:lnTo>
                      <a:lnTo>
                        <a:pt x="242" y="0"/>
                      </a:lnTo>
                      <a:lnTo>
                        <a:pt x="618" y="2"/>
                      </a:lnTo>
                      <a:close/>
                    </a:path>
                  </a:pathLst>
                </a:custGeom>
                <a:solidFill>
                  <a:schemeClr val="accent1"/>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626" name="Oval 88"/>
                <p:cNvSpPr>
                  <a:spLocks noChangeArrowheads="1"/>
                </p:cNvSpPr>
                <p:nvPr/>
              </p:nvSpPr>
              <p:spPr bwMode="auto">
                <a:xfrm>
                  <a:off x="2293" y="3898"/>
                  <a:ext cx="59" cy="109"/>
                </a:xfrm>
                <a:prstGeom prst="ellipse">
                  <a:avLst/>
                </a:prstGeom>
                <a:solidFill>
                  <a:schemeClr val="accent1"/>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grpSp>
            <p:nvGrpSpPr>
              <p:cNvPr id="7" name="Group 89"/>
              <p:cNvGrpSpPr>
                <a:grpSpLocks/>
              </p:cNvGrpSpPr>
              <p:nvPr/>
            </p:nvGrpSpPr>
            <p:grpSpPr bwMode="auto">
              <a:xfrm>
                <a:off x="2292" y="3902"/>
                <a:ext cx="62" cy="106"/>
                <a:chOff x="2292" y="3902"/>
                <a:chExt cx="62" cy="106"/>
              </a:xfrm>
            </p:grpSpPr>
            <p:sp>
              <p:nvSpPr>
                <p:cNvPr id="205583" name="Oval 90"/>
                <p:cNvSpPr>
                  <a:spLocks noChangeArrowheads="1"/>
                </p:cNvSpPr>
                <p:nvPr/>
              </p:nvSpPr>
              <p:spPr bwMode="auto">
                <a:xfrm>
                  <a:off x="2295" y="3966"/>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84" name="Oval 91"/>
                <p:cNvSpPr>
                  <a:spLocks noChangeArrowheads="1"/>
                </p:cNvSpPr>
                <p:nvPr/>
              </p:nvSpPr>
              <p:spPr bwMode="auto">
                <a:xfrm>
                  <a:off x="2292" y="3937"/>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85" name="Oval 92"/>
                <p:cNvSpPr>
                  <a:spLocks noChangeArrowheads="1"/>
                </p:cNvSpPr>
                <p:nvPr/>
              </p:nvSpPr>
              <p:spPr bwMode="auto">
                <a:xfrm>
                  <a:off x="2312" y="3966"/>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86" name="Oval 93"/>
                <p:cNvSpPr>
                  <a:spLocks noChangeArrowheads="1"/>
                </p:cNvSpPr>
                <p:nvPr/>
              </p:nvSpPr>
              <p:spPr bwMode="auto">
                <a:xfrm>
                  <a:off x="2330" y="3950"/>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87" name="Oval 94"/>
                <p:cNvSpPr>
                  <a:spLocks noChangeArrowheads="1"/>
                </p:cNvSpPr>
                <p:nvPr/>
              </p:nvSpPr>
              <p:spPr bwMode="auto">
                <a:xfrm>
                  <a:off x="2327" y="3976"/>
                  <a:ext cx="16" cy="17"/>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88" name="Oval 95"/>
                <p:cNvSpPr>
                  <a:spLocks noChangeArrowheads="1"/>
                </p:cNvSpPr>
                <p:nvPr/>
              </p:nvSpPr>
              <p:spPr bwMode="auto">
                <a:xfrm>
                  <a:off x="2326" y="3932"/>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89" name="Oval 96"/>
                <p:cNvSpPr>
                  <a:spLocks noChangeArrowheads="1"/>
                </p:cNvSpPr>
                <p:nvPr/>
              </p:nvSpPr>
              <p:spPr bwMode="auto">
                <a:xfrm>
                  <a:off x="2299" y="3959"/>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0" name="Oval 97"/>
                <p:cNvSpPr>
                  <a:spLocks noChangeArrowheads="1"/>
                </p:cNvSpPr>
                <p:nvPr/>
              </p:nvSpPr>
              <p:spPr bwMode="auto">
                <a:xfrm>
                  <a:off x="2299" y="3943"/>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1" name="Oval 98"/>
                <p:cNvSpPr>
                  <a:spLocks noChangeArrowheads="1"/>
                </p:cNvSpPr>
                <p:nvPr/>
              </p:nvSpPr>
              <p:spPr bwMode="auto">
                <a:xfrm>
                  <a:off x="2317" y="3968"/>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2" name="Oval 99"/>
                <p:cNvSpPr>
                  <a:spLocks noChangeArrowheads="1"/>
                </p:cNvSpPr>
                <p:nvPr/>
              </p:nvSpPr>
              <p:spPr bwMode="auto">
                <a:xfrm>
                  <a:off x="2311" y="3978"/>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3" name="Oval 100"/>
                <p:cNvSpPr>
                  <a:spLocks noChangeArrowheads="1"/>
                </p:cNvSpPr>
                <p:nvPr/>
              </p:nvSpPr>
              <p:spPr bwMode="auto">
                <a:xfrm>
                  <a:off x="2335" y="3956"/>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4" name="Oval 101"/>
                <p:cNvSpPr>
                  <a:spLocks noChangeArrowheads="1"/>
                </p:cNvSpPr>
                <p:nvPr/>
              </p:nvSpPr>
              <p:spPr bwMode="auto">
                <a:xfrm>
                  <a:off x="2324" y="3988"/>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5" name="Oval 102"/>
                <p:cNvSpPr>
                  <a:spLocks noChangeArrowheads="1"/>
                </p:cNvSpPr>
                <p:nvPr/>
              </p:nvSpPr>
              <p:spPr bwMode="auto">
                <a:xfrm>
                  <a:off x="2314" y="3991"/>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6" name="Oval 103"/>
                <p:cNvSpPr>
                  <a:spLocks noChangeArrowheads="1"/>
                </p:cNvSpPr>
                <p:nvPr/>
              </p:nvSpPr>
              <p:spPr bwMode="auto">
                <a:xfrm>
                  <a:off x="2302" y="3928"/>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7" name="Oval 104"/>
                <p:cNvSpPr>
                  <a:spLocks noChangeArrowheads="1"/>
                </p:cNvSpPr>
                <p:nvPr/>
              </p:nvSpPr>
              <p:spPr bwMode="auto">
                <a:xfrm>
                  <a:off x="2301" y="3948"/>
                  <a:ext cx="17" cy="16"/>
                </a:xfrm>
                <a:prstGeom prst="ellipse">
                  <a:avLst/>
                </a:prstGeom>
                <a:solidFill>
                  <a:srgbClr val="00C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8" name="Oval 105"/>
                <p:cNvSpPr>
                  <a:spLocks noChangeArrowheads="1"/>
                </p:cNvSpPr>
                <p:nvPr/>
              </p:nvSpPr>
              <p:spPr bwMode="auto">
                <a:xfrm>
                  <a:off x="2296" y="3921"/>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99" name="Oval 106"/>
                <p:cNvSpPr>
                  <a:spLocks noChangeArrowheads="1"/>
                </p:cNvSpPr>
                <p:nvPr/>
              </p:nvSpPr>
              <p:spPr bwMode="auto">
                <a:xfrm>
                  <a:off x="2304" y="3911"/>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0" name="Oval 107"/>
                <p:cNvSpPr>
                  <a:spLocks noChangeArrowheads="1"/>
                </p:cNvSpPr>
                <p:nvPr/>
              </p:nvSpPr>
              <p:spPr bwMode="auto">
                <a:xfrm>
                  <a:off x="2293" y="3929"/>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1" name="Oval 108"/>
                <p:cNvSpPr>
                  <a:spLocks noChangeArrowheads="1"/>
                </p:cNvSpPr>
                <p:nvPr/>
              </p:nvSpPr>
              <p:spPr bwMode="auto">
                <a:xfrm>
                  <a:off x="2305" y="3904"/>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2" name="Oval 109"/>
                <p:cNvSpPr>
                  <a:spLocks noChangeArrowheads="1"/>
                </p:cNvSpPr>
                <p:nvPr/>
              </p:nvSpPr>
              <p:spPr bwMode="auto">
                <a:xfrm>
                  <a:off x="2304" y="3985"/>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3" name="Oval 110"/>
                <p:cNvSpPr>
                  <a:spLocks noChangeArrowheads="1"/>
                </p:cNvSpPr>
                <p:nvPr/>
              </p:nvSpPr>
              <p:spPr bwMode="auto">
                <a:xfrm>
                  <a:off x="2332" y="3912"/>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4" name="Oval 111"/>
                <p:cNvSpPr>
                  <a:spLocks noChangeArrowheads="1"/>
                </p:cNvSpPr>
                <p:nvPr/>
              </p:nvSpPr>
              <p:spPr bwMode="auto">
                <a:xfrm>
                  <a:off x="2331" y="3918"/>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5" name="Oval 112"/>
                <p:cNvSpPr>
                  <a:spLocks noChangeArrowheads="1"/>
                </p:cNvSpPr>
                <p:nvPr/>
              </p:nvSpPr>
              <p:spPr bwMode="auto">
                <a:xfrm>
                  <a:off x="2322" y="3951"/>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6" name="Oval 113"/>
                <p:cNvSpPr>
                  <a:spLocks noChangeArrowheads="1"/>
                </p:cNvSpPr>
                <p:nvPr/>
              </p:nvSpPr>
              <p:spPr bwMode="auto">
                <a:xfrm>
                  <a:off x="2301" y="3932"/>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7" name="Oval 114"/>
                <p:cNvSpPr>
                  <a:spLocks noChangeArrowheads="1"/>
                </p:cNvSpPr>
                <p:nvPr/>
              </p:nvSpPr>
              <p:spPr bwMode="auto">
                <a:xfrm>
                  <a:off x="2293" y="3952"/>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8" name="Oval 115"/>
                <p:cNvSpPr>
                  <a:spLocks noChangeArrowheads="1"/>
                </p:cNvSpPr>
                <p:nvPr/>
              </p:nvSpPr>
              <p:spPr bwMode="auto">
                <a:xfrm>
                  <a:off x="2335" y="3941"/>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09" name="Oval 116"/>
                <p:cNvSpPr>
                  <a:spLocks noChangeArrowheads="1"/>
                </p:cNvSpPr>
                <p:nvPr/>
              </p:nvSpPr>
              <p:spPr bwMode="auto">
                <a:xfrm>
                  <a:off x="2319" y="3915"/>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0" name="Oval 117"/>
                <p:cNvSpPr>
                  <a:spLocks noChangeArrowheads="1"/>
                </p:cNvSpPr>
                <p:nvPr/>
              </p:nvSpPr>
              <p:spPr bwMode="auto">
                <a:xfrm>
                  <a:off x="2313" y="3942"/>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1" name="Oval 118"/>
                <p:cNvSpPr>
                  <a:spLocks noChangeArrowheads="1"/>
                </p:cNvSpPr>
                <p:nvPr/>
              </p:nvSpPr>
              <p:spPr bwMode="auto">
                <a:xfrm>
                  <a:off x="2335" y="3926"/>
                  <a:ext cx="16"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2" name="Oval 119"/>
                <p:cNvSpPr>
                  <a:spLocks noChangeArrowheads="1"/>
                </p:cNvSpPr>
                <p:nvPr/>
              </p:nvSpPr>
              <p:spPr bwMode="auto">
                <a:xfrm>
                  <a:off x="2328" y="3973"/>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3" name="Oval 120"/>
                <p:cNvSpPr>
                  <a:spLocks noChangeArrowheads="1"/>
                </p:cNvSpPr>
                <p:nvPr/>
              </p:nvSpPr>
              <p:spPr bwMode="auto">
                <a:xfrm>
                  <a:off x="2330" y="3962"/>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4" name="Oval 121"/>
                <p:cNvSpPr>
                  <a:spLocks noChangeArrowheads="1"/>
                </p:cNvSpPr>
                <p:nvPr/>
              </p:nvSpPr>
              <p:spPr bwMode="auto">
                <a:xfrm>
                  <a:off x="2307" y="3956"/>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5" name="Oval 122"/>
                <p:cNvSpPr>
                  <a:spLocks noChangeArrowheads="1"/>
                </p:cNvSpPr>
                <p:nvPr/>
              </p:nvSpPr>
              <p:spPr bwMode="auto">
                <a:xfrm>
                  <a:off x="2308" y="3980"/>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6" name="Oval 123"/>
                <p:cNvSpPr>
                  <a:spLocks noChangeArrowheads="1"/>
                </p:cNvSpPr>
                <p:nvPr/>
              </p:nvSpPr>
              <p:spPr bwMode="auto">
                <a:xfrm>
                  <a:off x="2300" y="3975"/>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7" name="Oval 124"/>
                <p:cNvSpPr>
                  <a:spLocks noChangeArrowheads="1"/>
                </p:cNvSpPr>
                <p:nvPr/>
              </p:nvSpPr>
              <p:spPr bwMode="auto">
                <a:xfrm>
                  <a:off x="2330" y="3931"/>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8" name="Oval 125"/>
                <p:cNvSpPr>
                  <a:spLocks noChangeArrowheads="1"/>
                </p:cNvSpPr>
                <p:nvPr/>
              </p:nvSpPr>
              <p:spPr bwMode="auto">
                <a:xfrm>
                  <a:off x="2314" y="3924"/>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19" name="Oval 126"/>
                <p:cNvSpPr>
                  <a:spLocks noChangeArrowheads="1"/>
                </p:cNvSpPr>
                <p:nvPr/>
              </p:nvSpPr>
              <p:spPr bwMode="auto">
                <a:xfrm>
                  <a:off x="2338" y="3944"/>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20" name="Oval 127"/>
                <p:cNvSpPr>
                  <a:spLocks noChangeArrowheads="1"/>
                </p:cNvSpPr>
                <p:nvPr/>
              </p:nvSpPr>
              <p:spPr bwMode="auto">
                <a:xfrm>
                  <a:off x="2301" y="3912"/>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21" name="Oval 128"/>
                <p:cNvSpPr>
                  <a:spLocks noChangeArrowheads="1"/>
                </p:cNvSpPr>
                <p:nvPr/>
              </p:nvSpPr>
              <p:spPr bwMode="auto">
                <a:xfrm>
                  <a:off x="2314" y="3902"/>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22" name="Oval 129"/>
                <p:cNvSpPr>
                  <a:spLocks noChangeArrowheads="1"/>
                </p:cNvSpPr>
                <p:nvPr/>
              </p:nvSpPr>
              <p:spPr bwMode="auto">
                <a:xfrm>
                  <a:off x="2326" y="3904"/>
                  <a:ext cx="17" cy="16"/>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23" name="Oval 130"/>
                <p:cNvSpPr>
                  <a:spLocks noChangeArrowheads="1"/>
                </p:cNvSpPr>
                <p:nvPr/>
              </p:nvSpPr>
              <p:spPr bwMode="auto">
                <a:xfrm>
                  <a:off x="2333" y="3973"/>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624" name="Oval 131"/>
                <p:cNvSpPr>
                  <a:spLocks noChangeArrowheads="1"/>
                </p:cNvSpPr>
                <p:nvPr/>
              </p:nvSpPr>
              <p:spPr bwMode="auto">
                <a:xfrm>
                  <a:off x="2317" y="3980"/>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sp>
            <p:nvSpPr>
              <p:cNvPr id="205582" name="Freeform 132"/>
              <p:cNvSpPr>
                <a:spLocks/>
              </p:cNvSpPr>
              <p:nvPr/>
            </p:nvSpPr>
            <p:spPr bwMode="auto">
              <a:xfrm>
                <a:off x="2180" y="3896"/>
                <a:ext cx="201" cy="112"/>
              </a:xfrm>
              <a:custGeom>
                <a:avLst/>
                <a:gdLst>
                  <a:gd name="T0" fmla="*/ 0 w 1005"/>
                  <a:gd name="T1" fmla="*/ 0 h 558"/>
                  <a:gd name="T2" fmla="*/ 0 w 1005"/>
                  <a:gd name="T3" fmla="*/ 0 h 558"/>
                  <a:gd name="T4" fmla="*/ 0 w 1005"/>
                  <a:gd name="T5" fmla="*/ 0 h 558"/>
                  <a:gd name="T6" fmla="*/ 0 w 1005"/>
                  <a:gd name="T7" fmla="*/ 0 h 558"/>
                  <a:gd name="T8" fmla="*/ 0 w 1005"/>
                  <a:gd name="T9" fmla="*/ 0 h 558"/>
                  <a:gd name="T10" fmla="*/ 0 w 1005"/>
                  <a:gd name="T11" fmla="*/ 0 h 558"/>
                  <a:gd name="T12" fmla="*/ 0 w 1005"/>
                  <a:gd name="T13" fmla="*/ 0 h 558"/>
                  <a:gd name="T14" fmla="*/ 0 w 1005"/>
                  <a:gd name="T15" fmla="*/ 0 h 558"/>
                  <a:gd name="T16" fmla="*/ 0 w 1005"/>
                  <a:gd name="T17" fmla="*/ 0 h 558"/>
                  <a:gd name="T18" fmla="*/ 0 w 1005"/>
                  <a:gd name="T19" fmla="*/ 0 h 558"/>
                  <a:gd name="T20" fmla="*/ 0 w 1005"/>
                  <a:gd name="T21" fmla="*/ 0 h 558"/>
                  <a:gd name="T22" fmla="*/ 0 w 1005"/>
                  <a:gd name="T23" fmla="*/ 0 h 558"/>
                  <a:gd name="T24" fmla="*/ 0 w 1005"/>
                  <a:gd name="T25" fmla="*/ 0 h 558"/>
                  <a:gd name="T26" fmla="*/ 0 w 1005"/>
                  <a:gd name="T27" fmla="*/ 0 h 558"/>
                  <a:gd name="T28" fmla="*/ 0 w 1005"/>
                  <a:gd name="T29" fmla="*/ 0 h 558"/>
                  <a:gd name="T30" fmla="*/ 0 w 1005"/>
                  <a:gd name="T31" fmla="*/ 0 h 558"/>
                  <a:gd name="T32" fmla="*/ 0 w 1005"/>
                  <a:gd name="T33" fmla="*/ 0 h 558"/>
                  <a:gd name="T34" fmla="*/ 0 w 1005"/>
                  <a:gd name="T35" fmla="*/ 0 h 558"/>
                  <a:gd name="T36" fmla="*/ 0 w 1005"/>
                  <a:gd name="T37" fmla="*/ 0 h 558"/>
                  <a:gd name="T38" fmla="*/ 0 w 1005"/>
                  <a:gd name="T39" fmla="*/ 0 h 558"/>
                  <a:gd name="T40" fmla="*/ 0 w 1005"/>
                  <a:gd name="T41" fmla="*/ 0 h 558"/>
                  <a:gd name="T42" fmla="*/ 0 w 1005"/>
                  <a:gd name="T43" fmla="*/ 0 h 558"/>
                  <a:gd name="T44" fmla="*/ 0 w 1005"/>
                  <a:gd name="T45" fmla="*/ 0 h 558"/>
                  <a:gd name="T46" fmla="*/ 0 w 1005"/>
                  <a:gd name="T47" fmla="*/ 0 h 558"/>
                  <a:gd name="T48" fmla="*/ 0 w 1005"/>
                  <a:gd name="T49" fmla="*/ 0 h 558"/>
                  <a:gd name="T50" fmla="*/ 0 w 1005"/>
                  <a:gd name="T51" fmla="*/ 0 h 558"/>
                  <a:gd name="T52" fmla="*/ 0 w 1005"/>
                  <a:gd name="T53" fmla="*/ 0 h 558"/>
                  <a:gd name="T54" fmla="*/ 0 w 1005"/>
                  <a:gd name="T55" fmla="*/ 0 h 558"/>
                  <a:gd name="T56" fmla="*/ 0 w 1005"/>
                  <a:gd name="T57" fmla="*/ 0 h 558"/>
                  <a:gd name="T58" fmla="*/ 0 w 1005"/>
                  <a:gd name="T59" fmla="*/ 0 h 558"/>
                  <a:gd name="T60" fmla="*/ 0 w 1005"/>
                  <a:gd name="T61" fmla="*/ 0 h 558"/>
                  <a:gd name="T62" fmla="*/ 0 w 1005"/>
                  <a:gd name="T63" fmla="*/ 0 h 558"/>
                  <a:gd name="T64" fmla="*/ 0 w 1005"/>
                  <a:gd name="T65" fmla="*/ 0 h 558"/>
                  <a:gd name="T66" fmla="*/ 0 w 1005"/>
                  <a:gd name="T67" fmla="*/ 0 h 558"/>
                  <a:gd name="T68" fmla="*/ 0 w 1005"/>
                  <a:gd name="T69" fmla="*/ 0 h 558"/>
                  <a:gd name="T70" fmla="*/ 0 w 1005"/>
                  <a:gd name="T71" fmla="*/ 0 h 558"/>
                  <a:gd name="T72" fmla="*/ 0 w 1005"/>
                  <a:gd name="T73" fmla="*/ 0 h 558"/>
                  <a:gd name="T74" fmla="*/ 0 w 1005"/>
                  <a:gd name="T75" fmla="*/ 0 h 558"/>
                  <a:gd name="T76" fmla="*/ 0 w 1005"/>
                  <a:gd name="T77" fmla="*/ 0 h 558"/>
                  <a:gd name="T78" fmla="*/ 0 w 1005"/>
                  <a:gd name="T79" fmla="*/ 0 h 558"/>
                  <a:gd name="T80" fmla="*/ 0 w 1005"/>
                  <a:gd name="T81" fmla="*/ 0 h 558"/>
                  <a:gd name="T82" fmla="*/ 0 w 1005"/>
                  <a:gd name="T83" fmla="*/ 0 h 558"/>
                  <a:gd name="T84" fmla="*/ 0 w 1005"/>
                  <a:gd name="T85" fmla="*/ 0 h 558"/>
                  <a:gd name="T86" fmla="*/ 0 w 1005"/>
                  <a:gd name="T87" fmla="*/ 0 h 558"/>
                  <a:gd name="T88" fmla="*/ 0 w 1005"/>
                  <a:gd name="T89" fmla="*/ 0 h 558"/>
                  <a:gd name="T90" fmla="*/ 0 w 1005"/>
                  <a:gd name="T91" fmla="*/ 0 h 558"/>
                  <a:gd name="T92" fmla="*/ 0 w 1005"/>
                  <a:gd name="T93" fmla="*/ 0 h 558"/>
                  <a:gd name="T94" fmla="*/ 0 w 1005"/>
                  <a:gd name="T95" fmla="*/ 0 h 558"/>
                  <a:gd name="T96" fmla="*/ 0 w 1005"/>
                  <a:gd name="T97" fmla="*/ 0 h 558"/>
                  <a:gd name="T98" fmla="*/ 0 w 1005"/>
                  <a:gd name="T99" fmla="*/ 0 h 558"/>
                  <a:gd name="T100" fmla="*/ 0 w 1005"/>
                  <a:gd name="T101" fmla="*/ 0 h 558"/>
                  <a:gd name="T102" fmla="*/ 0 w 1005"/>
                  <a:gd name="T103" fmla="*/ 0 h 558"/>
                  <a:gd name="T104" fmla="*/ 0 w 1005"/>
                  <a:gd name="T105" fmla="*/ 0 h 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558"/>
                  <a:gd name="T161" fmla="*/ 1005 w 1005"/>
                  <a:gd name="T162" fmla="*/ 558 h 5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558">
                    <a:moveTo>
                      <a:pt x="729" y="3"/>
                    </a:moveTo>
                    <a:lnTo>
                      <a:pt x="760" y="6"/>
                    </a:lnTo>
                    <a:lnTo>
                      <a:pt x="791" y="11"/>
                    </a:lnTo>
                    <a:lnTo>
                      <a:pt x="823" y="21"/>
                    </a:lnTo>
                    <a:lnTo>
                      <a:pt x="854" y="34"/>
                    </a:lnTo>
                    <a:lnTo>
                      <a:pt x="877" y="48"/>
                    </a:lnTo>
                    <a:lnTo>
                      <a:pt x="903" y="66"/>
                    </a:lnTo>
                    <a:lnTo>
                      <a:pt x="923" y="84"/>
                    </a:lnTo>
                    <a:lnTo>
                      <a:pt x="941" y="105"/>
                    </a:lnTo>
                    <a:lnTo>
                      <a:pt x="956" y="125"/>
                    </a:lnTo>
                    <a:lnTo>
                      <a:pt x="974" y="151"/>
                    </a:lnTo>
                    <a:lnTo>
                      <a:pt x="986" y="176"/>
                    </a:lnTo>
                    <a:lnTo>
                      <a:pt x="996" y="209"/>
                    </a:lnTo>
                    <a:lnTo>
                      <a:pt x="1002" y="244"/>
                    </a:lnTo>
                    <a:lnTo>
                      <a:pt x="1005" y="280"/>
                    </a:lnTo>
                    <a:lnTo>
                      <a:pt x="1002" y="316"/>
                    </a:lnTo>
                    <a:lnTo>
                      <a:pt x="996" y="348"/>
                    </a:lnTo>
                    <a:lnTo>
                      <a:pt x="983" y="387"/>
                    </a:lnTo>
                    <a:lnTo>
                      <a:pt x="968" y="421"/>
                    </a:lnTo>
                    <a:lnTo>
                      <a:pt x="948" y="451"/>
                    </a:lnTo>
                    <a:lnTo>
                      <a:pt x="926" y="478"/>
                    </a:lnTo>
                    <a:lnTo>
                      <a:pt x="894" y="505"/>
                    </a:lnTo>
                    <a:lnTo>
                      <a:pt x="866" y="522"/>
                    </a:lnTo>
                    <a:lnTo>
                      <a:pt x="835" y="540"/>
                    </a:lnTo>
                    <a:lnTo>
                      <a:pt x="793" y="549"/>
                    </a:lnTo>
                    <a:lnTo>
                      <a:pt x="754" y="558"/>
                    </a:lnTo>
                    <a:lnTo>
                      <a:pt x="722" y="558"/>
                    </a:lnTo>
                    <a:lnTo>
                      <a:pt x="258" y="558"/>
                    </a:lnTo>
                    <a:lnTo>
                      <a:pt x="218" y="549"/>
                    </a:lnTo>
                    <a:lnTo>
                      <a:pt x="178" y="536"/>
                    </a:lnTo>
                    <a:lnTo>
                      <a:pt x="135" y="517"/>
                    </a:lnTo>
                    <a:lnTo>
                      <a:pt x="104" y="496"/>
                    </a:lnTo>
                    <a:lnTo>
                      <a:pt x="82" y="475"/>
                    </a:lnTo>
                    <a:lnTo>
                      <a:pt x="63" y="452"/>
                    </a:lnTo>
                    <a:lnTo>
                      <a:pt x="45" y="424"/>
                    </a:lnTo>
                    <a:lnTo>
                      <a:pt x="27" y="395"/>
                    </a:lnTo>
                    <a:lnTo>
                      <a:pt x="13" y="364"/>
                    </a:lnTo>
                    <a:lnTo>
                      <a:pt x="4" y="330"/>
                    </a:lnTo>
                    <a:lnTo>
                      <a:pt x="0" y="295"/>
                    </a:lnTo>
                    <a:lnTo>
                      <a:pt x="0" y="264"/>
                    </a:lnTo>
                    <a:lnTo>
                      <a:pt x="4" y="232"/>
                    </a:lnTo>
                    <a:lnTo>
                      <a:pt x="10" y="198"/>
                    </a:lnTo>
                    <a:lnTo>
                      <a:pt x="23" y="164"/>
                    </a:lnTo>
                    <a:lnTo>
                      <a:pt x="41" y="130"/>
                    </a:lnTo>
                    <a:lnTo>
                      <a:pt x="63" y="101"/>
                    </a:lnTo>
                    <a:lnTo>
                      <a:pt x="82" y="79"/>
                    </a:lnTo>
                    <a:lnTo>
                      <a:pt x="113" y="51"/>
                    </a:lnTo>
                    <a:lnTo>
                      <a:pt x="144" y="34"/>
                    </a:lnTo>
                    <a:lnTo>
                      <a:pt x="180" y="18"/>
                    </a:lnTo>
                    <a:lnTo>
                      <a:pt x="212" y="9"/>
                    </a:lnTo>
                    <a:lnTo>
                      <a:pt x="247" y="3"/>
                    </a:lnTo>
                    <a:lnTo>
                      <a:pt x="286" y="0"/>
                    </a:lnTo>
                    <a:lnTo>
                      <a:pt x="729" y="3"/>
                    </a:lnTo>
                    <a:close/>
                  </a:path>
                </a:pathLst>
              </a:custGeom>
              <a:solidFill>
                <a:srgbClr val="FFFFFF"/>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8" name="Group 133"/>
            <p:cNvGrpSpPr>
              <a:grpSpLocks/>
            </p:cNvGrpSpPr>
            <p:nvPr/>
          </p:nvGrpSpPr>
          <p:grpSpPr bwMode="auto">
            <a:xfrm>
              <a:off x="4407" y="3775"/>
              <a:ext cx="188" cy="334"/>
              <a:chOff x="3696" y="1632"/>
              <a:chExt cx="457" cy="884"/>
            </a:xfrm>
          </p:grpSpPr>
          <p:grpSp>
            <p:nvGrpSpPr>
              <p:cNvPr id="9" name="Group 134"/>
              <p:cNvGrpSpPr>
                <a:grpSpLocks/>
              </p:cNvGrpSpPr>
              <p:nvPr/>
            </p:nvGrpSpPr>
            <p:grpSpPr bwMode="auto">
              <a:xfrm>
                <a:off x="3696" y="1632"/>
                <a:ext cx="457" cy="884"/>
                <a:chOff x="5092" y="3122"/>
                <a:chExt cx="457" cy="884"/>
              </a:xfrm>
            </p:grpSpPr>
            <p:grpSp>
              <p:nvGrpSpPr>
                <p:cNvPr id="10" name="Group 135"/>
                <p:cNvGrpSpPr>
                  <a:grpSpLocks/>
                </p:cNvGrpSpPr>
                <p:nvPr/>
              </p:nvGrpSpPr>
              <p:grpSpPr bwMode="auto">
                <a:xfrm>
                  <a:off x="5124" y="3163"/>
                  <a:ext cx="388" cy="843"/>
                  <a:chOff x="5124" y="3163"/>
                  <a:chExt cx="388" cy="843"/>
                </a:xfrm>
              </p:grpSpPr>
              <p:sp>
                <p:nvSpPr>
                  <p:cNvPr id="205574" name="Oval 136"/>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75" name="Freeform 137"/>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11" name="Group 138"/>
                <p:cNvGrpSpPr>
                  <a:grpSpLocks/>
                </p:cNvGrpSpPr>
                <p:nvPr/>
              </p:nvGrpSpPr>
              <p:grpSpPr bwMode="auto">
                <a:xfrm>
                  <a:off x="5092" y="3122"/>
                  <a:ext cx="457" cy="182"/>
                  <a:chOff x="5092" y="3122"/>
                  <a:chExt cx="457" cy="182"/>
                </a:xfrm>
              </p:grpSpPr>
              <p:grpSp>
                <p:nvGrpSpPr>
                  <p:cNvPr id="12" name="Group 139"/>
                  <p:cNvGrpSpPr>
                    <a:grpSpLocks/>
                  </p:cNvGrpSpPr>
                  <p:nvPr/>
                </p:nvGrpSpPr>
                <p:grpSpPr bwMode="auto">
                  <a:xfrm>
                    <a:off x="5092" y="3122"/>
                    <a:ext cx="457" cy="182"/>
                    <a:chOff x="5092" y="3122"/>
                    <a:chExt cx="457" cy="182"/>
                  </a:xfrm>
                </p:grpSpPr>
                <p:sp>
                  <p:nvSpPr>
                    <p:cNvPr id="205572" name="Oval 140"/>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73" name="Freeform 141"/>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13" name="Group 142"/>
                  <p:cNvGrpSpPr>
                    <a:grpSpLocks/>
                  </p:cNvGrpSpPr>
                  <p:nvPr/>
                </p:nvGrpSpPr>
                <p:grpSpPr bwMode="auto">
                  <a:xfrm>
                    <a:off x="5098" y="3161"/>
                    <a:ext cx="443" cy="139"/>
                    <a:chOff x="5098" y="3161"/>
                    <a:chExt cx="443" cy="139"/>
                  </a:xfrm>
                </p:grpSpPr>
                <p:sp>
                  <p:nvSpPr>
                    <p:cNvPr id="205545" name="Line 143"/>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46" name="Line 144"/>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47" name="Line 145"/>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48" name="Line 146"/>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49" name="Line 147"/>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0" name="Line 148"/>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1" name="Line 149"/>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2" name="Line 150"/>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3" name="Line 151"/>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4" name="Line 152"/>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5" name="Line 153"/>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6" name="Line 154"/>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7" name="Line 155"/>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8" name="Line 156"/>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59" name="Line 157"/>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0" name="Line 158"/>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1" name="Line 159"/>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2" name="Line 160"/>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3" name="Line 161"/>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4" name="Line 162"/>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5" name="Line 163"/>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6" name="Line 164"/>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7" name="Line 165"/>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8" name="Line 166"/>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69" name="Line 167"/>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70" name="Line 168"/>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71" name="Line 169"/>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534" name="Freeform 170"/>
              <p:cNvSpPr>
                <a:spLocks/>
              </p:cNvSpPr>
              <p:nvPr/>
            </p:nvSpPr>
            <p:spPr bwMode="auto">
              <a:xfrm>
                <a:off x="3728" y="1846"/>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chemeClr val="accent2"/>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35" name="Freeform 171"/>
              <p:cNvSpPr>
                <a:spLocks/>
              </p:cNvSpPr>
              <p:nvPr/>
            </p:nvSpPr>
            <p:spPr bwMode="auto">
              <a:xfrm>
                <a:off x="3728" y="1843"/>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14" name="Group 172"/>
              <p:cNvGrpSpPr>
                <a:grpSpLocks/>
              </p:cNvGrpSpPr>
              <p:nvPr/>
            </p:nvGrpSpPr>
            <p:grpSpPr bwMode="auto">
              <a:xfrm>
                <a:off x="3749" y="2002"/>
                <a:ext cx="36" cy="46"/>
                <a:chOff x="5145" y="3492"/>
                <a:chExt cx="36" cy="46"/>
              </a:xfrm>
            </p:grpSpPr>
            <p:sp>
              <p:nvSpPr>
                <p:cNvPr id="205537" name="Freeform 173"/>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15" name="Group 174"/>
                <p:cNvGrpSpPr>
                  <a:grpSpLocks/>
                </p:cNvGrpSpPr>
                <p:nvPr/>
              </p:nvGrpSpPr>
              <p:grpSpPr bwMode="auto">
                <a:xfrm>
                  <a:off x="5160" y="3506"/>
                  <a:ext cx="21" cy="32"/>
                  <a:chOff x="5160" y="3506"/>
                  <a:chExt cx="21" cy="32"/>
                </a:xfrm>
              </p:grpSpPr>
              <p:sp>
                <p:nvSpPr>
                  <p:cNvPr id="205539" name="Freeform 175"/>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40" name="Line 176"/>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16" name="Group 177"/>
            <p:cNvGrpSpPr>
              <a:grpSpLocks/>
            </p:cNvGrpSpPr>
            <p:nvPr/>
          </p:nvGrpSpPr>
          <p:grpSpPr bwMode="auto">
            <a:xfrm>
              <a:off x="3220" y="3775"/>
              <a:ext cx="188" cy="334"/>
              <a:chOff x="3696" y="2784"/>
              <a:chExt cx="457" cy="884"/>
            </a:xfrm>
          </p:grpSpPr>
          <p:grpSp>
            <p:nvGrpSpPr>
              <p:cNvPr id="17" name="Group 178"/>
              <p:cNvGrpSpPr>
                <a:grpSpLocks/>
              </p:cNvGrpSpPr>
              <p:nvPr/>
            </p:nvGrpSpPr>
            <p:grpSpPr bwMode="auto">
              <a:xfrm>
                <a:off x="3696" y="2784"/>
                <a:ext cx="457" cy="884"/>
                <a:chOff x="5092" y="3122"/>
                <a:chExt cx="457" cy="884"/>
              </a:xfrm>
            </p:grpSpPr>
            <p:grpSp>
              <p:nvGrpSpPr>
                <p:cNvPr id="18" name="Group 179"/>
                <p:cNvGrpSpPr>
                  <a:grpSpLocks/>
                </p:cNvGrpSpPr>
                <p:nvPr/>
              </p:nvGrpSpPr>
              <p:grpSpPr bwMode="auto">
                <a:xfrm>
                  <a:off x="5124" y="3163"/>
                  <a:ext cx="388" cy="843"/>
                  <a:chOff x="5124" y="3163"/>
                  <a:chExt cx="388" cy="843"/>
                </a:xfrm>
              </p:grpSpPr>
              <p:sp>
                <p:nvSpPr>
                  <p:cNvPr id="205531" name="Oval 180"/>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32" name="Freeform 181"/>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19" name="Group 182"/>
                <p:cNvGrpSpPr>
                  <a:grpSpLocks/>
                </p:cNvGrpSpPr>
                <p:nvPr/>
              </p:nvGrpSpPr>
              <p:grpSpPr bwMode="auto">
                <a:xfrm>
                  <a:off x="5092" y="3122"/>
                  <a:ext cx="457" cy="182"/>
                  <a:chOff x="5092" y="3122"/>
                  <a:chExt cx="457" cy="182"/>
                </a:xfrm>
              </p:grpSpPr>
              <p:grpSp>
                <p:nvGrpSpPr>
                  <p:cNvPr id="20" name="Group 183"/>
                  <p:cNvGrpSpPr>
                    <a:grpSpLocks/>
                  </p:cNvGrpSpPr>
                  <p:nvPr/>
                </p:nvGrpSpPr>
                <p:grpSpPr bwMode="auto">
                  <a:xfrm>
                    <a:off x="5092" y="3122"/>
                    <a:ext cx="457" cy="182"/>
                    <a:chOff x="5092" y="3122"/>
                    <a:chExt cx="457" cy="182"/>
                  </a:xfrm>
                </p:grpSpPr>
                <p:sp>
                  <p:nvSpPr>
                    <p:cNvPr id="205529" name="Oval 184"/>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530" name="Freeform 185"/>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1" name="Group 186"/>
                  <p:cNvGrpSpPr>
                    <a:grpSpLocks/>
                  </p:cNvGrpSpPr>
                  <p:nvPr/>
                </p:nvGrpSpPr>
                <p:grpSpPr bwMode="auto">
                  <a:xfrm>
                    <a:off x="5098" y="3161"/>
                    <a:ext cx="443" cy="139"/>
                    <a:chOff x="5098" y="3161"/>
                    <a:chExt cx="443" cy="139"/>
                  </a:xfrm>
                </p:grpSpPr>
                <p:sp>
                  <p:nvSpPr>
                    <p:cNvPr id="205502" name="Line 187"/>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03" name="Line 188"/>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04" name="Line 189"/>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05" name="Line 190"/>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06" name="Line 191"/>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07" name="Line 192"/>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08" name="Line 193"/>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09" name="Line 194"/>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0" name="Line 195"/>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1" name="Line 196"/>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2" name="Line 197"/>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3" name="Line 198"/>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4" name="Line 199"/>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5" name="Line 200"/>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6" name="Line 201"/>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7" name="Line 202"/>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8" name="Line 203"/>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19" name="Line 204"/>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0" name="Line 205"/>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1" name="Line 206"/>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2" name="Line 207"/>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3" name="Line 208"/>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4" name="Line 209"/>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5" name="Line 210"/>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6" name="Line 211"/>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7" name="Line 212"/>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528" name="Line 213"/>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491" name="Freeform 214"/>
              <p:cNvSpPr>
                <a:spLocks/>
              </p:cNvSpPr>
              <p:nvPr/>
            </p:nvSpPr>
            <p:spPr bwMode="auto">
              <a:xfrm>
                <a:off x="3728" y="2998"/>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FFFF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92" name="Freeform 215"/>
              <p:cNvSpPr>
                <a:spLocks/>
              </p:cNvSpPr>
              <p:nvPr/>
            </p:nvSpPr>
            <p:spPr bwMode="auto">
              <a:xfrm>
                <a:off x="3728" y="2995"/>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 name="Group 216"/>
              <p:cNvGrpSpPr>
                <a:grpSpLocks/>
              </p:cNvGrpSpPr>
              <p:nvPr/>
            </p:nvGrpSpPr>
            <p:grpSpPr bwMode="auto">
              <a:xfrm>
                <a:off x="3749" y="3154"/>
                <a:ext cx="36" cy="46"/>
                <a:chOff x="5145" y="3492"/>
                <a:chExt cx="36" cy="46"/>
              </a:xfrm>
            </p:grpSpPr>
            <p:sp>
              <p:nvSpPr>
                <p:cNvPr id="205494" name="Freeform 217"/>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3" name="Group 218"/>
                <p:cNvGrpSpPr>
                  <a:grpSpLocks/>
                </p:cNvGrpSpPr>
                <p:nvPr/>
              </p:nvGrpSpPr>
              <p:grpSpPr bwMode="auto">
                <a:xfrm>
                  <a:off x="5160" y="3506"/>
                  <a:ext cx="21" cy="32"/>
                  <a:chOff x="5160" y="3506"/>
                  <a:chExt cx="21" cy="32"/>
                </a:xfrm>
              </p:grpSpPr>
              <p:sp>
                <p:nvSpPr>
                  <p:cNvPr id="205496" name="Freeform 219"/>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97" name="Line 220"/>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24" name="Group 221"/>
            <p:cNvGrpSpPr>
              <a:grpSpLocks/>
            </p:cNvGrpSpPr>
            <p:nvPr/>
          </p:nvGrpSpPr>
          <p:grpSpPr bwMode="auto">
            <a:xfrm>
              <a:off x="2542" y="3775"/>
              <a:ext cx="188" cy="334"/>
              <a:chOff x="3024" y="2592"/>
              <a:chExt cx="457" cy="884"/>
            </a:xfrm>
          </p:grpSpPr>
          <p:grpSp>
            <p:nvGrpSpPr>
              <p:cNvPr id="25" name="Group 222"/>
              <p:cNvGrpSpPr>
                <a:grpSpLocks/>
              </p:cNvGrpSpPr>
              <p:nvPr/>
            </p:nvGrpSpPr>
            <p:grpSpPr bwMode="auto">
              <a:xfrm>
                <a:off x="3024" y="2592"/>
                <a:ext cx="457" cy="884"/>
                <a:chOff x="5092" y="3122"/>
                <a:chExt cx="457" cy="884"/>
              </a:xfrm>
            </p:grpSpPr>
            <p:grpSp>
              <p:nvGrpSpPr>
                <p:cNvPr id="26" name="Group 223"/>
                <p:cNvGrpSpPr>
                  <a:grpSpLocks/>
                </p:cNvGrpSpPr>
                <p:nvPr/>
              </p:nvGrpSpPr>
              <p:grpSpPr bwMode="auto">
                <a:xfrm>
                  <a:off x="5124" y="3163"/>
                  <a:ext cx="388" cy="843"/>
                  <a:chOff x="5124" y="3163"/>
                  <a:chExt cx="388" cy="843"/>
                </a:xfrm>
              </p:grpSpPr>
              <p:sp>
                <p:nvSpPr>
                  <p:cNvPr id="205488" name="Oval 224"/>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489" name="Freeform 225"/>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7" name="Group 226"/>
                <p:cNvGrpSpPr>
                  <a:grpSpLocks/>
                </p:cNvGrpSpPr>
                <p:nvPr/>
              </p:nvGrpSpPr>
              <p:grpSpPr bwMode="auto">
                <a:xfrm>
                  <a:off x="5092" y="3122"/>
                  <a:ext cx="457" cy="182"/>
                  <a:chOff x="5092" y="3122"/>
                  <a:chExt cx="457" cy="182"/>
                </a:xfrm>
              </p:grpSpPr>
              <p:grpSp>
                <p:nvGrpSpPr>
                  <p:cNvPr id="28" name="Group 227"/>
                  <p:cNvGrpSpPr>
                    <a:grpSpLocks/>
                  </p:cNvGrpSpPr>
                  <p:nvPr/>
                </p:nvGrpSpPr>
                <p:grpSpPr bwMode="auto">
                  <a:xfrm>
                    <a:off x="5092" y="3122"/>
                    <a:ext cx="457" cy="182"/>
                    <a:chOff x="5092" y="3122"/>
                    <a:chExt cx="457" cy="182"/>
                  </a:xfrm>
                </p:grpSpPr>
                <p:sp>
                  <p:nvSpPr>
                    <p:cNvPr id="205486" name="Oval 228"/>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487" name="Freeform 229"/>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9" name="Group 230"/>
                  <p:cNvGrpSpPr>
                    <a:grpSpLocks/>
                  </p:cNvGrpSpPr>
                  <p:nvPr/>
                </p:nvGrpSpPr>
                <p:grpSpPr bwMode="auto">
                  <a:xfrm>
                    <a:off x="5098" y="3161"/>
                    <a:ext cx="443" cy="139"/>
                    <a:chOff x="5098" y="3161"/>
                    <a:chExt cx="443" cy="139"/>
                  </a:xfrm>
                </p:grpSpPr>
                <p:sp>
                  <p:nvSpPr>
                    <p:cNvPr id="205459" name="Line 231"/>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0" name="Line 232"/>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1" name="Line 233"/>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2" name="Line 234"/>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3" name="Line 235"/>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4" name="Line 236"/>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5" name="Line 237"/>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6" name="Line 238"/>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7" name="Line 239"/>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8" name="Line 240"/>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69" name="Line 241"/>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0" name="Line 242"/>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1" name="Line 243"/>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2" name="Line 244"/>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3" name="Line 245"/>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4" name="Line 246"/>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5" name="Line 247"/>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6" name="Line 248"/>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7" name="Line 249"/>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8" name="Line 250"/>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79" name="Line 251"/>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80" name="Line 252"/>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81" name="Line 253"/>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82" name="Line 254"/>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83" name="Line 255"/>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84" name="Line 256"/>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85" name="Line 257"/>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448" name="Freeform 258"/>
              <p:cNvSpPr>
                <a:spLocks/>
              </p:cNvSpPr>
              <p:nvPr/>
            </p:nvSpPr>
            <p:spPr bwMode="auto">
              <a:xfrm>
                <a:off x="3056" y="2806"/>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99FF99"/>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05449" name="Freeform 259"/>
              <p:cNvSpPr>
                <a:spLocks/>
              </p:cNvSpPr>
              <p:nvPr/>
            </p:nvSpPr>
            <p:spPr bwMode="auto">
              <a:xfrm>
                <a:off x="3056" y="2803"/>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30" name="Group 260"/>
              <p:cNvGrpSpPr>
                <a:grpSpLocks/>
              </p:cNvGrpSpPr>
              <p:nvPr/>
            </p:nvGrpSpPr>
            <p:grpSpPr bwMode="auto">
              <a:xfrm>
                <a:off x="3077" y="2962"/>
                <a:ext cx="36" cy="46"/>
                <a:chOff x="5145" y="3492"/>
                <a:chExt cx="36" cy="46"/>
              </a:xfrm>
            </p:grpSpPr>
            <p:sp>
              <p:nvSpPr>
                <p:cNvPr id="205451" name="Freeform 261"/>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31" name="Group 262"/>
                <p:cNvGrpSpPr>
                  <a:grpSpLocks/>
                </p:cNvGrpSpPr>
                <p:nvPr/>
              </p:nvGrpSpPr>
              <p:grpSpPr bwMode="auto">
                <a:xfrm>
                  <a:off x="5160" y="3506"/>
                  <a:ext cx="21" cy="32"/>
                  <a:chOff x="5160" y="3506"/>
                  <a:chExt cx="21" cy="32"/>
                </a:xfrm>
              </p:grpSpPr>
              <p:sp>
                <p:nvSpPr>
                  <p:cNvPr id="205453" name="Freeform 263"/>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54" name="Line 264"/>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204800" name="Group 265"/>
            <p:cNvGrpSpPr>
              <a:grpSpLocks/>
            </p:cNvGrpSpPr>
            <p:nvPr/>
          </p:nvGrpSpPr>
          <p:grpSpPr bwMode="auto">
            <a:xfrm>
              <a:off x="3595" y="3775"/>
              <a:ext cx="188" cy="334"/>
              <a:chOff x="4416" y="2880"/>
              <a:chExt cx="457" cy="884"/>
            </a:xfrm>
          </p:grpSpPr>
          <p:grpSp>
            <p:nvGrpSpPr>
              <p:cNvPr id="204801" name="Group 266"/>
              <p:cNvGrpSpPr>
                <a:grpSpLocks/>
              </p:cNvGrpSpPr>
              <p:nvPr/>
            </p:nvGrpSpPr>
            <p:grpSpPr bwMode="auto">
              <a:xfrm>
                <a:off x="4416" y="2880"/>
                <a:ext cx="457" cy="884"/>
                <a:chOff x="5092" y="3122"/>
                <a:chExt cx="457" cy="884"/>
              </a:xfrm>
            </p:grpSpPr>
            <p:grpSp>
              <p:nvGrpSpPr>
                <p:cNvPr id="204802" name="Group 267"/>
                <p:cNvGrpSpPr>
                  <a:grpSpLocks/>
                </p:cNvGrpSpPr>
                <p:nvPr/>
              </p:nvGrpSpPr>
              <p:grpSpPr bwMode="auto">
                <a:xfrm>
                  <a:off x="5124" y="3163"/>
                  <a:ext cx="388" cy="843"/>
                  <a:chOff x="5124" y="3163"/>
                  <a:chExt cx="388" cy="843"/>
                </a:xfrm>
              </p:grpSpPr>
              <p:sp>
                <p:nvSpPr>
                  <p:cNvPr id="205445" name="Oval 268"/>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446" name="Freeform 269"/>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03" name="Group 270"/>
                <p:cNvGrpSpPr>
                  <a:grpSpLocks/>
                </p:cNvGrpSpPr>
                <p:nvPr/>
              </p:nvGrpSpPr>
              <p:grpSpPr bwMode="auto">
                <a:xfrm>
                  <a:off x="5092" y="3122"/>
                  <a:ext cx="457" cy="182"/>
                  <a:chOff x="5092" y="3122"/>
                  <a:chExt cx="457" cy="182"/>
                </a:xfrm>
              </p:grpSpPr>
              <p:grpSp>
                <p:nvGrpSpPr>
                  <p:cNvPr id="204804" name="Group 271"/>
                  <p:cNvGrpSpPr>
                    <a:grpSpLocks/>
                  </p:cNvGrpSpPr>
                  <p:nvPr/>
                </p:nvGrpSpPr>
                <p:grpSpPr bwMode="auto">
                  <a:xfrm>
                    <a:off x="5092" y="3122"/>
                    <a:ext cx="457" cy="182"/>
                    <a:chOff x="5092" y="3122"/>
                    <a:chExt cx="457" cy="182"/>
                  </a:xfrm>
                </p:grpSpPr>
                <p:sp>
                  <p:nvSpPr>
                    <p:cNvPr id="205443" name="Oval 272"/>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444" name="Freeform 273"/>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05" name="Group 274"/>
                  <p:cNvGrpSpPr>
                    <a:grpSpLocks/>
                  </p:cNvGrpSpPr>
                  <p:nvPr/>
                </p:nvGrpSpPr>
                <p:grpSpPr bwMode="auto">
                  <a:xfrm>
                    <a:off x="5098" y="3161"/>
                    <a:ext cx="443" cy="139"/>
                    <a:chOff x="5098" y="3161"/>
                    <a:chExt cx="443" cy="139"/>
                  </a:xfrm>
                </p:grpSpPr>
                <p:sp>
                  <p:nvSpPr>
                    <p:cNvPr id="205416" name="Line 275"/>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17" name="Line 276"/>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18" name="Line 277"/>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19" name="Line 278"/>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0" name="Line 279"/>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1" name="Line 280"/>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2" name="Line 281"/>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3" name="Line 282"/>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4" name="Line 283"/>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5" name="Line 284"/>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6" name="Line 285"/>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7" name="Line 286"/>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8" name="Line 287"/>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29" name="Line 288"/>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0" name="Line 289"/>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1" name="Line 290"/>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2" name="Line 291"/>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3" name="Line 292"/>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4" name="Line 293"/>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5" name="Line 294"/>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6" name="Line 295"/>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7" name="Line 296"/>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8" name="Line 297"/>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39" name="Line 298"/>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40" name="Line 299"/>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41" name="Line 300"/>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42" name="Line 301"/>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405" name="Freeform 302"/>
              <p:cNvSpPr>
                <a:spLocks/>
              </p:cNvSpPr>
              <p:nvPr/>
            </p:nvSpPr>
            <p:spPr bwMode="auto">
              <a:xfrm>
                <a:off x="4448" y="3094"/>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FF33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06" name="Freeform 303"/>
              <p:cNvSpPr>
                <a:spLocks/>
              </p:cNvSpPr>
              <p:nvPr/>
            </p:nvSpPr>
            <p:spPr bwMode="auto">
              <a:xfrm>
                <a:off x="4448" y="3091"/>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806" name="Group 304"/>
              <p:cNvGrpSpPr>
                <a:grpSpLocks/>
              </p:cNvGrpSpPr>
              <p:nvPr/>
            </p:nvGrpSpPr>
            <p:grpSpPr bwMode="auto">
              <a:xfrm>
                <a:off x="4469" y="3250"/>
                <a:ext cx="36" cy="46"/>
                <a:chOff x="5145" y="3492"/>
                <a:chExt cx="36" cy="46"/>
              </a:xfrm>
            </p:grpSpPr>
            <p:sp>
              <p:nvSpPr>
                <p:cNvPr id="205408" name="Freeform 305"/>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807" name="Group 306"/>
                <p:cNvGrpSpPr>
                  <a:grpSpLocks/>
                </p:cNvGrpSpPr>
                <p:nvPr/>
              </p:nvGrpSpPr>
              <p:grpSpPr bwMode="auto">
                <a:xfrm>
                  <a:off x="5160" y="3506"/>
                  <a:ext cx="21" cy="32"/>
                  <a:chOff x="5160" y="3506"/>
                  <a:chExt cx="21" cy="32"/>
                </a:xfrm>
              </p:grpSpPr>
              <p:sp>
                <p:nvSpPr>
                  <p:cNvPr id="205410" name="Freeform 307"/>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11" name="Line 308"/>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204808" name="Group 309"/>
            <p:cNvGrpSpPr>
              <a:grpSpLocks/>
            </p:cNvGrpSpPr>
            <p:nvPr/>
          </p:nvGrpSpPr>
          <p:grpSpPr bwMode="auto">
            <a:xfrm>
              <a:off x="5079" y="3822"/>
              <a:ext cx="432" cy="240"/>
              <a:chOff x="1271" y="1392"/>
              <a:chExt cx="858" cy="453"/>
            </a:xfrm>
          </p:grpSpPr>
          <p:grpSp>
            <p:nvGrpSpPr>
              <p:cNvPr id="204809" name="Group 310"/>
              <p:cNvGrpSpPr>
                <a:grpSpLocks/>
              </p:cNvGrpSpPr>
              <p:nvPr/>
            </p:nvGrpSpPr>
            <p:grpSpPr bwMode="auto">
              <a:xfrm>
                <a:off x="1881" y="1516"/>
                <a:ext cx="248" cy="152"/>
                <a:chOff x="2676" y="3726"/>
                <a:chExt cx="248" cy="152"/>
              </a:xfrm>
            </p:grpSpPr>
            <p:sp>
              <p:nvSpPr>
                <p:cNvPr id="205402" name="Freeform 311"/>
                <p:cNvSpPr>
                  <a:spLocks/>
                </p:cNvSpPr>
                <p:nvPr/>
              </p:nvSpPr>
              <p:spPr bwMode="auto">
                <a:xfrm>
                  <a:off x="2677" y="3726"/>
                  <a:ext cx="247" cy="152"/>
                </a:xfrm>
                <a:custGeom>
                  <a:avLst/>
                  <a:gdLst>
                    <a:gd name="T0" fmla="*/ 0 w 1233"/>
                    <a:gd name="T1" fmla="*/ 0 h 758"/>
                    <a:gd name="T2" fmla="*/ 0 w 1233"/>
                    <a:gd name="T3" fmla="*/ 0 h 758"/>
                    <a:gd name="T4" fmla="*/ 0 w 1233"/>
                    <a:gd name="T5" fmla="*/ 0 h 758"/>
                    <a:gd name="T6" fmla="*/ 0 w 1233"/>
                    <a:gd name="T7" fmla="*/ 0 h 758"/>
                    <a:gd name="T8" fmla="*/ 0 w 1233"/>
                    <a:gd name="T9" fmla="*/ 0 h 758"/>
                    <a:gd name="T10" fmla="*/ 0 w 1233"/>
                    <a:gd name="T11" fmla="*/ 0 h 758"/>
                    <a:gd name="T12" fmla="*/ 0 w 1233"/>
                    <a:gd name="T13" fmla="*/ 0 h 758"/>
                    <a:gd name="T14" fmla="*/ 0 w 1233"/>
                    <a:gd name="T15" fmla="*/ 0 h 758"/>
                    <a:gd name="T16" fmla="*/ 0 w 1233"/>
                    <a:gd name="T17" fmla="*/ 0 h 758"/>
                    <a:gd name="T18" fmla="*/ 0 w 1233"/>
                    <a:gd name="T19" fmla="*/ 0 h 758"/>
                    <a:gd name="T20" fmla="*/ 0 w 1233"/>
                    <a:gd name="T21" fmla="*/ 0 h 758"/>
                    <a:gd name="T22" fmla="*/ 0 w 1233"/>
                    <a:gd name="T23" fmla="*/ 0 h 758"/>
                    <a:gd name="T24" fmla="*/ 0 w 1233"/>
                    <a:gd name="T25" fmla="*/ 0 h 758"/>
                    <a:gd name="T26" fmla="*/ 0 w 1233"/>
                    <a:gd name="T27" fmla="*/ 0 h 758"/>
                    <a:gd name="T28" fmla="*/ 0 w 1233"/>
                    <a:gd name="T29" fmla="*/ 0 h 758"/>
                    <a:gd name="T30" fmla="*/ 0 w 1233"/>
                    <a:gd name="T31" fmla="*/ 0 h 758"/>
                    <a:gd name="T32" fmla="*/ 0 w 1233"/>
                    <a:gd name="T33" fmla="*/ 0 h 758"/>
                    <a:gd name="T34" fmla="*/ 0 w 1233"/>
                    <a:gd name="T35" fmla="*/ 0 h 758"/>
                    <a:gd name="T36" fmla="*/ 0 w 1233"/>
                    <a:gd name="T37" fmla="*/ 0 h 758"/>
                    <a:gd name="T38" fmla="*/ 0 w 1233"/>
                    <a:gd name="T39" fmla="*/ 0 h 758"/>
                    <a:gd name="T40" fmla="*/ 0 w 1233"/>
                    <a:gd name="T41" fmla="*/ 0 h 758"/>
                    <a:gd name="T42" fmla="*/ 0 w 1233"/>
                    <a:gd name="T43" fmla="*/ 0 h 758"/>
                    <a:gd name="T44" fmla="*/ 0 w 1233"/>
                    <a:gd name="T45" fmla="*/ 0 h 758"/>
                    <a:gd name="T46" fmla="*/ 0 w 1233"/>
                    <a:gd name="T47" fmla="*/ 0 h 758"/>
                    <a:gd name="T48" fmla="*/ 0 w 1233"/>
                    <a:gd name="T49" fmla="*/ 0 h 758"/>
                    <a:gd name="T50" fmla="*/ 0 w 1233"/>
                    <a:gd name="T51" fmla="*/ 0 h 758"/>
                    <a:gd name="T52" fmla="*/ 0 w 1233"/>
                    <a:gd name="T53" fmla="*/ 0 h 758"/>
                    <a:gd name="T54" fmla="*/ 0 w 1233"/>
                    <a:gd name="T55" fmla="*/ 0 h 758"/>
                    <a:gd name="T56" fmla="*/ 0 w 1233"/>
                    <a:gd name="T57" fmla="*/ 0 h 758"/>
                    <a:gd name="T58" fmla="*/ 0 w 1233"/>
                    <a:gd name="T59" fmla="*/ 0 h 758"/>
                    <a:gd name="T60" fmla="*/ 0 w 1233"/>
                    <a:gd name="T61" fmla="*/ 0 h 758"/>
                    <a:gd name="T62" fmla="*/ 0 w 1233"/>
                    <a:gd name="T63" fmla="*/ 0 h 758"/>
                    <a:gd name="T64" fmla="*/ 0 w 1233"/>
                    <a:gd name="T65" fmla="*/ 0 h 758"/>
                    <a:gd name="T66" fmla="*/ 0 w 1233"/>
                    <a:gd name="T67" fmla="*/ 0 h 758"/>
                    <a:gd name="T68" fmla="*/ 0 w 1233"/>
                    <a:gd name="T69" fmla="*/ 0 h 758"/>
                    <a:gd name="T70" fmla="*/ 0 w 1233"/>
                    <a:gd name="T71" fmla="*/ 0 h 758"/>
                    <a:gd name="T72" fmla="*/ 0 w 1233"/>
                    <a:gd name="T73" fmla="*/ 0 h 758"/>
                    <a:gd name="T74" fmla="*/ 0 w 1233"/>
                    <a:gd name="T75" fmla="*/ 0 h 758"/>
                    <a:gd name="T76" fmla="*/ 0 w 1233"/>
                    <a:gd name="T77" fmla="*/ 0 h 758"/>
                    <a:gd name="T78" fmla="*/ 0 w 1233"/>
                    <a:gd name="T79" fmla="*/ 0 h 758"/>
                    <a:gd name="T80" fmla="*/ 0 w 1233"/>
                    <a:gd name="T81" fmla="*/ 0 h 758"/>
                    <a:gd name="T82" fmla="*/ 0 w 1233"/>
                    <a:gd name="T83" fmla="*/ 0 h 758"/>
                    <a:gd name="T84" fmla="*/ 0 w 1233"/>
                    <a:gd name="T85" fmla="*/ 0 h 758"/>
                    <a:gd name="T86" fmla="*/ 0 w 1233"/>
                    <a:gd name="T87" fmla="*/ 0 h 758"/>
                    <a:gd name="T88" fmla="*/ 0 w 1233"/>
                    <a:gd name="T89" fmla="*/ 0 h 7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33"/>
                    <a:gd name="T136" fmla="*/ 0 h 758"/>
                    <a:gd name="T137" fmla="*/ 1233 w 1233"/>
                    <a:gd name="T138" fmla="*/ 758 h 7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33" h="758">
                      <a:moveTo>
                        <a:pt x="1210" y="391"/>
                      </a:moveTo>
                      <a:lnTo>
                        <a:pt x="1196" y="416"/>
                      </a:lnTo>
                      <a:lnTo>
                        <a:pt x="1178" y="442"/>
                      </a:lnTo>
                      <a:lnTo>
                        <a:pt x="1164" y="460"/>
                      </a:lnTo>
                      <a:lnTo>
                        <a:pt x="1151" y="473"/>
                      </a:lnTo>
                      <a:lnTo>
                        <a:pt x="1130" y="491"/>
                      </a:lnTo>
                      <a:lnTo>
                        <a:pt x="1106" y="509"/>
                      </a:lnTo>
                      <a:lnTo>
                        <a:pt x="311" y="749"/>
                      </a:lnTo>
                      <a:lnTo>
                        <a:pt x="261" y="758"/>
                      </a:lnTo>
                      <a:lnTo>
                        <a:pt x="222" y="753"/>
                      </a:lnTo>
                      <a:lnTo>
                        <a:pt x="181" y="743"/>
                      </a:lnTo>
                      <a:lnTo>
                        <a:pt x="150" y="730"/>
                      </a:lnTo>
                      <a:lnTo>
                        <a:pt x="123" y="713"/>
                      </a:lnTo>
                      <a:lnTo>
                        <a:pt x="85" y="690"/>
                      </a:lnTo>
                      <a:lnTo>
                        <a:pt x="62" y="667"/>
                      </a:lnTo>
                      <a:lnTo>
                        <a:pt x="41" y="634"/>
                      </a:lnTo>
                      <a:lnTo>
                        <a:pt x="27" y="606"/>
                      </a:lnTo>
                      <a:lnTo>
                        <a:pt x="13" y="574"/>
                      </a:lnTo>
                      <a:lnTo>
                        <a:pt x="4" y="537"/>
                      </a:lnTo>
                      <a:lnTo>
                        <a:pt x="0" y="499"/>
                      </a:lnTo>
                      <a:lnTo>
                        <a:pt x="0" y="469"/>
                      </a:lnTo>
                      <a:lnTo>
                        <a:pt x="1" y="435"/>
                      </a:lnTo>
                      <a:lnTo>
                        <a:pt x="6" y="406"/>
                      </a:lnTo>
                      <a:lnTo>
                        <a:pt x="15" y="370"/>
                      </a:lnTo>
                      <a:lnTo>
                        <a:pt x="37" y="336"/>
                      </a:lnTo>
                      <a:lnTo>
                        <a:pt x="55" y="308"/>
                      </a:lnTo>
                      <a:lnTo>
                        <a:pt x="82" y="279"/>
                      </a:lnTo>
                      <a:lnTo>
                        <a:pt x="119" y="249"/>
                      </a:lnTo>
                      <a:lnTo>
                        <a:pt x="161" y="232"/>
                      </a:lnTo>
                      <a:lnTo>
                        <a:pt x="920" y="4"/>
                      </a:lnTo>
                      <a:lnTo>
                        <a:pt x="958" y="0"/>
                      </a:lnTo>
                      <a:lnTo>
                        <a:pt x="1007" y="4"/>
                      </a:lnTo>
                      <a:lnTo>
                        <a:pt x="1048" y="18"/>
                      </a:lnTo>
                      <a:lnTo>
                        <a:pt x="1081" y="33"/>
                      </a:lnTo>
                      <a:lnTo>
                        <a:pt x="1111" y="51"/>
                      </a:lnTo>
                      <a:lnTo>
                        <a:pt x="1142" y="77"/>
                      </a:lnTo>
                      <a:lnTo>
                        <a:pt x="1173" y="109"/>
                      </a:lnTo>
                      <a:lnTo>
                        <a:pt x="1196" y="142"/>
                      </a:lnTo>
                      <a:lnTo>
                        <a:pt x="1214" y="182"/>
                      </a:lnTo>
                      <a:lnTo>
                        <a:pt x="1227" y="220"/>
                      </a:lnTo>
                      <a:lnTo>
                        <a:pt x="1233" y="262"/>
                      </a:lnTo>
                      <a:lnTo>
                        <a:pt x="1233" y="293"/>
                      </a:lnTo>
                      <a:lnTo>
                        <a:pt x="1232" y="331"/>
                      </a:lnTo>
                      <a:lnTo>
                        <a:pt x="1223" y="368"/>
                      </a:lnTo>
                      <a:lnTo>
                        <a:pt x="1210" y="391"/>
                      </a:lnTo>
                      <a:close/>
                    </a:path>
                  </a:pathLst>
                </a:custGeom>
                <a:solidFill>
                  <a:srgbClr val="FFFFFF"/>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403" name="Freeform 312"/>
                <p:cNvSpPr>
                  <a:spLocks/>
                </p:cNvSpPr>
                <p:nvPr/>
              </p:nvSpPr>
              <p:spPr bwMode="auto">
                <a:xfrm>
                  <a:off x="2676" y="3772"/>
                  <a:ext cx="96" cy="106"/>
                </a:xfrm>
                <a:custGeom>
                  <a:avLst/>
                  <a:gdLst>
                    <a:gd name="T0" fmla="*/ 0 w 478"/>
                    <a:gd name="T1" fmla="*/ 0 h 529"/>
                    <a:gd name="T2" fmla="*/ 0 w 478"/>
                    <a:gd name="T3" fmla="*/ 0 h 529"/>
                    <a:gd name="T4" fmla="*/ 0 w 478"/>
                    <a:gd name="T5" fmla="*/ 0 h 529"/>
                    <a:gd name="T6" fmla="*/ 0 w 478"/>
                    <a:gd name="T7" fmla="*/ 0 h 529"/>
                    <a:gd name="T8" fmla="*/ 0 w 478"/>
                    <a:gd name="T9" fmla="*/ 0 h 529"/>
                    <a:gd name="T10" fmla="*/ 0 w 478"/>
                    <a:gd name="T11" fmla="*/ 0 h 529"/>
                    <a:gd name="T12" fmla="*/ 0 w 478"/>
                    <a:gd name="T13" fmla="*/ 0 h 529"/>
                    <a:gd name="T14" fmla="*/ 0 w 478"/>
                    <a:gd name="T15" fmla="*/ 0 h 529"/>
                    <a:gd name="T16" fmla="*/ 0 w 478"/>
                    <a:gd name="T17" fmla="*/ 0 h 529"/>
                    <a:gd name="T18" fmla="*/ 0 w 478"/>
                    <a:gd name="T19" fmla="*/ 0 h 529"/>
                    <a:gd name="T20" fmla="*/ 0 w 478"/>
                    <a:gd name="T21" fmla="*/ 0 h 529"/>
                    <a:gd name="T22" fmla="*/ 0 w 478"/>
                    <a:gd name="T23" fmla="*/ 0 h 529"/>
                    <a:gd name="T24" fmla="*/ 0 w 478"/>
                    <a:gd name="T25" fmla="*/ 0 h 529"/>
                    <a:gd name="T26" fmla="*/ 0 w 478"/>
                    <a:gd name="T27" fmla="*/ 0 h 529"/>
                    <a:gd name="T28" fmla="*/ 0 w 478"/>
                    <a:gd name="T29" fmla="*/ 0 h 529"/>
                    <a:gd name="T30" fmla="*/ 0 w 478"/>
                    <a:gd name="T31" fmla="*/ 0 h 529"/>
                    <a:gd name="T32" fmla="*/ 0 w 478"/>
                    <a:gd name="T33" fmla="*/ 0 h 529"/>
                    <a:gd name="T34" fmla="*/ 0 w 478"/>
                    <a:gd name="T35" fmla="*/ 0 h 529"/>
                    <a:gd name="T36" fmla="*/ 0 w 478"/>
                    <a:gd name="T37" fmla="*/ 0 h 529"/>
                    <a:gd name="T38" fmla="*/ 0 w 478"/>
                    <a:gd name="T39" fmla="*/ 0 h 529"/>
                    <a:gd name="T40" fmla="*/ 0 w 478"/>
                    <a:gd name="T41" fmla="*/ 0 h 529"/>
                    <a:gd name="T42" fmla="*/ 0 w 478"/>
                    <a:gd name="T43" fmla="*/ 0 h 529"/>
                    <a:gd name="T44" fmla="*/ 0 w 478"/>
                    <a:gd name="T45" fmla="*/ 0 h 529"/>
                    <a:gd name="T46" fmla="*/ 0 w 478"/>
                    <a:gd name="T47" fmla="*/ 0 h 529"/>
                    <a:gd name="T48" fmla="*/ 0 w 478"/>
                    <a:gd name="T49" fmla="*/ 0 h 529"/>
                    <a:gd name="T50" fmla="*/ 0 w 478"/>
                    <a:gd name="T51" fmla="*/ 0 h 529"/>
                    <a:gd name="T52" fmla="*/ 0 w 478"/>
                    <a:gd name="T53" fmla="*/ 0 h 529"/>
                    <a:gd name="T54" fmla="*/ 0 w 478"/>
                    <a:gd name="T55" fmla="*/ 0 h 529"/>
                    <a:gd name="T56" fmla="*/ 0 w 478"/>
                    <a:gd name="T57" fmla="*/ 0 h 529"/>
                    <a:gd name="T58" fmla="*/ 0 w 478"/>
                    <a:gd name="T59" fmla="*/ 0 h 529"/>
                    <a:gd name="T60" fmla="*/ 0 w 478"/>
                    <a:gd name="T61" fmla="*/ 0 h 529"/>
                    <a:gd name="T62" fmla="*/ 0 w 478"/>
                    <a:gd name="T63" fmla="*/ 0 h 529"/>
                    <a:gd name="T64" fmla="*/ 0 w 478"/>
                    <a:gd name="T65" fmla="*/ 0 h 529"/>
                    <a:gd name="T66" fmla="*/ 0 w 478"/>
                    <a:gd name="T67" fmla="*/ 0 h 529"/>
                    <a:gd name="T68" fmla="*/ 0 w 478"/>
                    <a:gd name="T69" fmla="*/ 0 h 529"/>
                    <a:gd name="T70" fmla="*/ 0 w 478"/>
                    <a:gd name="T71" fmla="*/ 0 h 529"/>
                    <a:gd name="T72" fmla="*/ 0 w 478"/>
                    <a:gd name="T73" fmla="*/ 0 h 529"/>
                    <a:gd name="T74" fmla="*/ 0 w 478"/>
                    <a:gd name="T75" fmla="*/ 0 h 529"/>
                    <a:gd name="T76" fmla="*/ 0 w 478"/>
                    <a:gd name="T77" fmla="*/ 0 h 529"/>
                    <a:gd name="T78" fmla="*/ 0 w 478"/>
                    <a:gd name="T79" fmla="*/ 0 h 529"/>
                    <a:gd name="T80" fmla="*/ 0 w 478"/>
                    <a:gd name="T81" fmla="*/ 0 h 529"/>
                    <a:gd name="T82" fmla="*/ 0 w 478"/>
                    <a:gd name="T83" fmla="*/ 0 h 529"/>
                    <a:gd name="T84" fmla="*/ 0 w 478"/>
                    <a:gd name="T85" fmla="*/ 0 h 529"/>
                    <a:gd name="T86" fmla="*/ 0 w 478"/>
                    <a:gd name="T87" fmla="*/ 0 h 529"/>
                    <a:gd name="T88" fmla="*/ 0 w 478"/>
                    <a:gd name="T89" fmla="*/ 0 h 5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8"/>
                    <a:gd name="T136" fmla="*/ 0 h 529"/>
                    <a:gd name="T137" fmla="*/ 478 w 478"/>
                    <a:gd name="T138" fmla="*/ 529 h 5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8" h="529">
                      <a:moveTo>
                        <a:pt x="455" y="390"/>
                      </a:moveTo>
                      <a:lnTo>
                        <a:pt x="440" y="415"/>
                      </a:lnTo>
                      <a:lnTo>
                        <a:pt x="423" y="441"/>
                      </a:lnTo>
                      <a:lnTo>
                        <a:pt x="409" y="459"/>
                      </a:lnTo>
                      <a:lnTo>
                        <a:pt x="396" y="473"/>
                      </a:lnTo>
                      <a:lnTo>
                        <a:pt x="375" y="490"/>
                      </a:lnTo>
                      <a:lnTo>
                        <a:pt x="352" y="508"/>
                      </a:lnTo>
                      <a:lnTo>
                        <a:pt x="322" y="519"/>
                      </a:lnTo>
                      <a:lnTo>
                        <a:pt x="295" y="524"/>
                      </a:lnTo>
                      <a:lnTo>
                        <a:pt x="267" y="529"/>
                      </a:lnTo>
                      <a:lnTo>
                        <a:pt x="237" y="528"/>
                      </a:lnTo>
                      <a:lnTo>
                        <a:pt x="210" y="523"/>
                      </a:lnTo>
                      <a:lnTo>
                        <a:pt x="180" y="514"/>
                      </a:lnTo>
                      <a:lnTo>
                        <a:pt x="146" y="501"/>
                      </a:lnTo>
                      <a:lnTo>
                        <a:pt x="118" y="484"/>
                      </a:lnTo>
                      <a:lnTo>
                        <a:pt x="89" y="463"/>
                      </a:lnTo>
                      <a:lnTo>
                        <a:pt x="61" y="435"/>
                      </a:lnTo>
                      <a:lnTo>
                        <a:pt x="41" y="407"/>
                      </a:lnTo>
                      <a:lnTo>
                        <a:pt x="23" y="372"/>
                      </a:lnTo>
                      <a:lnTo>
                        <a:pt x="9" y="327"/>
                      </a:lnTo>
                      <a:lnTo>
                        <a:pt x="1" y="288"/>
                      </a:lnTo>
                      <a:lnTo>
                        <a:pt x="0" y="252"/>
                      </a:lnTo>
                      <a:lnTo>
                        <a:pt x="1" y="217"/>
                      </a:lnTo>
                      <a:lnTo>
                        <a:pt x="10" y="176"/>
                      </a:lnTo>
                      <a:lnTo>
                        <a:pt x="25" y="133"/>
                      </a:lnTo>
                      <a:lnTo>
                        <a:pt x="43" y="101"/>
                      </a:lnTo>
                      <a:lnTo>
                        <a:pt x="66" y="71"/>
                      </a:lnTo>
                      <a:lnTo>
                        <a:pt x="96" y="42"/>
                      </a:lnTo>
                      <a:lnTo>
                        <a:pt x="127" y="21"/>
                      </a:lnTo>
                      <a:lnTo>
                        <a:pt x="167" y="5"/>
                      </a:lnTo>
                      <a:lnTo>
                        <a:pt x="205" y="0"/>
                      </a:lnTo>
                      <a:lnTo>
                        <a:pt x="255" y="5"/>
                      </a:lnTo>
                      <a:lnTo>
                        <a:pt x="294" y="18"/>
                      </a:lnTo>
                      <a:lnTo>
                        <a:pt x="327" y="35"/>
                      </a:lnTo>
                      <a:lnTo>
                        <a:pt x="357" y="52"/>
                      </a:lnTo>
                      <a:lnTo>
                        <a:pt x="387" y="79"/>
                      </a:lnTo>
                      <a:lnTo>
                        <a:pt x="418" y="110"/>
                      </a:lnTo>
                      <a:lnTo>
                        <a:pt x="440" y="141"/>
                      </a:lnTo>
                      <a:lnTo>
                        <a:pt x="458" y="182"/>
                      </a:lnTo>
                      <a:lnTo>
                        <a:pt x="471" y="221"/>
                      </a:lnTo>
                      <a:lnTo>
                        <a:pt x="478" y="261"/>
                      </a:lnTo>
                      <a:lnTo>
                        <a:pt x="478" y="293"/>
                      </a:lnTo>
                      <a:lnTo>
                        <a:pt x="474" y="325"/>
                      </a:lnTo>
                      <a:lnTo>
                        <a:pt x="467" y="365"/>
                      </a:lnTo>
                      <a:lnTo>
                        <a:pt x="455" y="390"/>
                      </a:lnTo>
                      <a:close/>
                    </a:path>
                  </a:pathLst>
                </a:custGeom>
                <a:solidFill>
                  <a:srgbClr val="80808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sp>
            <p:nvSpPr>
              <p:cNvPr id="205277" name="Freeform 313"/>
              <p:cNvSpPr>
                <a:spLocks/>
              </p:cNvSpPr>
              <p:nvPr/>
            </p:nvSpPr>
            <p:spPr bwMode="auto">
              <a:xfrm>
                <a:off x="1392" y="1392"/>
                <a:ext cx="230" cy="197"/>
              </a:xfrm>
              <a:custGeom>
                <a:avLst/>
                <a:gdLst>
                  <a:gd name="T0" fmla="*/ 0 w 1152"/>
                  <a:gd name="T1" fmla="*/ 0 h 983"/>
                  <a:gd name="T2" fmla="*/ 0 w 1152"/>
                  <a:gd name="T3" fmla="*/ 0 h 983"/>
                  <a:gd name="T4" fmla="*/ 0 w 1152"/>
                  <a:gd name="T5" fmla="*/ 0 h 983"/>
                  <a:gd name="T6" fmla="*/ 0 w 1152"/>
                  <a:gd name="T7" fmla="*/ 0 h 983"/>
                  <a:gd name="T8" fmla="*/ 0 w 1152"/>
                  <a:gd name="T9" fmla="*/ 0 h 983"/>
                  <a:gd name="T10" fmla="*/ 0 w 1152"/>
                  <a:gd name="T11" fmla="*/ 0 h 983"/>
                  <a:gd name="T12" fmla="*/ 0 w 1152"/>
                  <a:gd name="T13" fmla="*/ 0 h 983"/>
                  <a:gd name="T14" fmla="*/ 0 w 1152"/>
                  <a:gd name="T15" fmla="*/ 0 h 983"/>
                  <a:gd name="T16" fmla="*/ 0 w 1152"/>
                  <a:gd name="T17" fmla="*/ 0 h 983"/>
                  <a:gd name="T18" fmla="*/ 0 w 1152"/>
                  <a:gd name="T19" fmla="*/ 0 h 983"/>
                  <a:gd name="T20" fmla="*/ 0 w 1152"/>
                  <a:gd name="T21" fmla="*/ 0 h 983"/>
                  <a:gd name="T22" fmla="*/ 0 w 1152"/>
                  <a:gd name="T23" fmla="*/ 0 h 983"/>
                  <a:gd name="T24" fmla="*/ 0 w 1152"/>
                  <a:gd name="T25" fmla="*/ 0 h 983"/>
                  <a:gd name="T26" fmla="*/ 0 w 1152"/>
                  <a:gd name="T27" fmla="*/ 0 h 983"/>
                  <a:gd name="T28" fmla="*/ 0 w 1152"/>
                  <a:gd name="T29" fmla="*/ 0 h 983"/>
                  <a:gd name="T30" fmla="*/ 0 w 1152"/>
                  <a:gd name="T31" fmla="*/ 0 h 983"/>
                  <a:gd name="T32" fmla="*/ 0 w 1152"/>
                  <a:gd name="T33" fmla="*/ 0 h 983"/>
                  <a:gd name="T34" fmla="*/ 0 w 1152"/>
                  <a:gd name="T35" fmla="*/ 0 h 983"/>
                  <a:gd name="T36" fmla="*/ 0 w 1152"/>
                  <a:gd name="T37" fmla="*/ 0 h 983"/>
                  <a:gd name="T38" fmla="*/ 0 w 1152"/>
                  <a:gd name="T39" fmla="*/ 0 h 983"/>
                  <a:gd name="T40" fmla="*/ 0 w 1152"/>
                  <a:gd name="T41" fmla="*/ 0 h 983"/>
                  <a:gd name="T42" fmla="*/ 0 w 1152"/>
                  <a:gd name="T43" fmla="*/ 0 h 983"/>
                  <a:gd name="T44" fmla="*/ 0 w 1152"/>
                  <a:gd name="T45" fmla="*/ 0 h 983"/>
                  <a:gd name="T46" fmla="*/ 0 w 1152"/>
                  <a:gd name="T47" fmla="*/ 0 h 983"/>
                  <a:gd name="T48" fmla="*/ 0 w 1152"/>
                  <a:gd name="T49" fmla="*/ 0 h 983"/>
                  <a:gd name="T50" fmla="*/ 0 w 1152"/>
                  <a:gd name="T51" fmla="*/ 0 h 983"/>
                  <a:gd name="T52" fmla="*/ 0 w 1152"/>
                  <a:gd name="T53" fmla="*/ 0 h 983"/>
                  <a:gd name="T54" fmla="*/ 0 w 1152"/>
                  <a:gd name="T55" fmla="*/ 0 h 983"/>
                  <a:gd name="T56" fmla="*/ 0 w 1152"/>
                  <a:gd name="T57" fmla="*/ 0 h 983"/>
                  <a:gd name="T58" fmla="*/ 0 w 1152"/>
                  <a:gd name="T59" fmla="*/ 0 h 983"/>
                  <a:gd name="T60" fmla="*/ 0 w 1152"/>
                  <a:gd name="T61" fmla="*/ 0 h 983"/>
                  <a:gd name="T62" fmla="*/ 0 w 1152"/>
                  <a:gd name="T63" fmla="*/ 0 h 983"/>
                  <a:gd name="T64" fmla="*/ 0 w 1152"/>
                  <a:gd name="T65" fmla="*/ 0 h 983"/>
                  <a:gd name="T66" fmla="*/ 0 w 1152"/>
                  <a:gd name="T67" fmla="*/ 0 h 983"/>
                  <a:gd name="T68" fmla="*/ 0 w 1152"/>
                  <a:gd name="T69" fmla="*/ 0 h 983"/>
                  <a:gd name="T70" fmla="*/ 0 w 1152"/>
                  <a:gd name="T71" fmla="*/ 0 h 983"/>
                  <a:gd name="T72" fmla="*/ 0 w 1152"/>
                  <a:gd name="T73" fmla="*/ 0 h 983"/>
                  <a:gd name="T74" fmla="*/ 0 w 1152"/>
                  <a:gd name="T75" fmla="*/ 0 h 983"/>
                  <a:gd name="T76" fmla="*/ 0 w 1152"/>
                  <a:gd name="T77" fmla="*/ 0 h 983"/>
                  <a:gd name="T78" fmla="*/ 0 w 1152"/>
                  <a:gd name="T79" fmla="*/ 0 h 983"/>
                  <a:gd name="T80" fmla="*/ 0 w 1152"/>
                  <a:gd name="T81" fmla="*/ 0 h 983"/>
                  <a:gd name="T82" fmla="*/ 0 w 1152"/>
                  <a:gd name="T83" fmla="*/ 0 h 983"/>
                  <a:gd name="T84" fmla="*/ 0 w 1152"/>
                  <a:gd name="T85" fmla="*/ 0 h 983"/>
                  <a:gd name="T86" fmla="*/ 0 w 1152"/>
                  <a:gd name="T87" fmla="*/ 0 h 983"/>
                  <a:gd name="T88" fmla="*/ 0 w 1152"/>
                  <a:gd name="T89" fmla="*/ 0 h 983"/>
                  <a:gd name="T90" fmla="*/ 0 w 1152"/>
                  <a:gd name="T91" fmla="*/ 0 h 9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2"/>
                  <a:gd name="T139" fmla="*/ 0 h 983"/>
                  <a:gd name="T140" fmla="*/ 1152 w 1152"/>
                  <a:gd name="T141" fmla="*/ 983 h 9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2" h="983">
                    <a:moveTo>
                      <a:pt x="338" y="6"/>
                    </a:moveTo>
                    <a:lnTo>
                      <a:pt x="359" y="14"/>
                    </a:lnTo>
                    <a:lnTo>
                      <a:pt x="376" y="24"/>
                    </a:lnTo>
                    <a:lnTo>
                      <a:pt x="1080" y="528"/>
                    </a:lnTo>
                    <a:lnTo>
                      <a:pt x="1098" y="546"/>
                    </a:lnTo>
                    <a:lnTo>
                      <a:pt x="1118" y="575"/>
                    </a:lnTo>
                    <a:lnTo>
                      <a:pt x="1131" y="602"/>
                    </a:lnTo>
                    <a:lnTo>
                      <a:pt x="1139" y="624"/>
                    </a:lnTo>
                    <a:lnTo>
                      <a:pt x="1146" y="651"/>
                    </a:lnTo>
                    <a:lnTo>
                      <a:pt x="1150" y="676"/>
                    </a:lnTo>
                    <a:lnTo>
                      <a:pt x="1152" y="701"/>
                    </a:lnTo>
                    <a:lnTo>
                      <a:pt x="1148" y="732"/>
                    </a:lnTo>
                    <a:lnTo>
                      <a:pt x="1143" y="763"/>
                    </a:lnTo>
                    <a:lnTo>
                      <a:pt x="1135" y="789"/>
                    </a:lnTo>
                    <a:lnTo>
                      <a:pt x="1125" y="816"/>
                    </a:lnTo>
                    <a:lnTo>
                      <a:pt x="1111" y="844"/>
                    </a:lnTo>
                    <a:lnTo>
                      <a:pt x="1091" y="874"/>
                    </a:lnTo>
                    <a:lnTo>
                      <a:pt x="1064" y="905"/>
                    </a:lnTo>
                    <a:lnTo>
                      <a:pt x="1037" y="930"/>
                    </a:lnTo>
                    <a:lnTo>
                      <a:pt x="1007" y="949"/>
                    </a:lnTo>
                    <a:lnTo>
                      <a:pt x="976" y="964"/>
                    </a:lnTo>
                    <a:lnTo>
                      <a:pt x="932" y="977"/>
                    </a:lnTo>
                    <a:lnTo>
                      <a:pt x="892" y="983"/>
                    </a:lnTo>
                    <a:lnTo>
                      <a:pt x="857" y="983"/>
                    </a:lnTo>
                    <a:lnTo>
                      <a:pt x="829" y="979"/>
                    </a:lnTo>
                    <a:lnTo>
                      <a:pt x="798" y="971"/>
                    </a:lnTo>
                    <a:lnTo>
                      <a:pt x="775" y="962"/>
                    </a:lnTo>
                    <a:lnTo>
                      <a:pt x="744" y="948"/>
                    </a:lnTo>
                    <a:lnTo>
                      <a:pt x="34" y="417"/>
                    </a:lnTo>
                    <a:lnTo>
                      <a:pt x="9" y="377"/>
                    </a:lnTo>
                    <a:lnTo>
                      <a:pt x="2" y="330"/>
                    </a:lnTo>
                    <a:lnTo>
                      <a:pt x="0" y="297"/>
                    </a:lnTo>
                    <a:lnTo>
                      <a:pt x="4" y="246"/>
                    </a:lnTo>
                    <a:lnTo>
                      <a:pt x="13" y="204"/>
                    </a:lnTo>
                    <a:lnTo>
                      <a:pt x="26" y="163"/>
                    </a:lnTo>
                    <a:lnTo>
                      <a:pt x="44" y="123"/>
                    </a:lnTo>
                    <a:lnTo>
                      <a:pt x="63" y="93"/>
                    </a:lnTo>
                    <a:lnTo>
                      <a:pt x="89" y="69"/>
                    </a:lnTo>
                    <a:lnTo>
                      <a:pt x="115" y="48"/>
                    </a:lnTo>
                    <a:lnTo>
                      <a:pt x="146" y="30"/>
                    </a:lnTo>
                    <a:lnTo>
                      <a:pt x="181" y="17"/>
                    </a:lnTo>
                    <a:lnTo>
                      <a:pt x="222" y="5"/>
                    </a:lnTo>
                    <a:lnTo>
                      <a:pt x="265" y="0"/>
                    </a:lnTo>
                    <a:lnTo>
                      <a:pt x="297" y="0"/>
                    </a:lnTo>
                    <a:lnTo>
                      <a:pt x="324" y="4"/>
                    </a:lnTo>
                    <a:lnTo>
                      <a:pt x="338" y="6"/>
                    </a:lnTo>
                    <a:close/>
                  </a:path>
                </a:pathLst>
              </a:custGeom>
              <a:solidFill>
                <a:srgbClr val="0066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78" name="Freeform 314"/>
              <p:cNvSpPr>
                <a:spLocks/>
              </p:cNvSpPr>
              <p:nvPr/>
            </p:nvSpPr>
            <p:spPr bwMode="auto">
              <a:xfrm>
                <a:off x="1530" y="1491"/>
                <a:ext cx="93" cy="98"/>
              </a:xfrm>
              <a:custGeom>
                <a:avLst/>
                <a:gdLst>
                  <a:gd name="T0" fmla="*/ 0 w 462"/>
                  <a:gd name="T1" fmla="*/ 0 h 489"/>
                  <a:gd name="T2" fmla="*/ 0 w 462"/>
                  <a:gd name="T3" fmla="*/ 0 h 489"/>
                  <a:gd name="T4" fmla="*/ 0 w 462"/>
                  <a:gd name="T5" fmla="*/ 0 h 489"/>
                  <a:gd name="T6" fmla="*/ 0 w 462"/>
                  <a:gd name="T7" fmla="*/ 0 h 489"/>
                  <a:gd name="T8" fmla="*/ 0 w 462"/>
                  <a:gd name="T9" fmla="*/ 0 h 489"/>
                  <a:gd name="T10" fmla="*/ 0 w 462"/>
                  <a:gd name="T11" fmla="*/ 0 h 489"/>
                  <a:gd name="T12" fmla="*/ 0 w 462"/>
                  <a:gd name="T13" fmla="*/ 0 h 489"/>
                  <a:gd name="T14" fmla="*/ 0 w 462"/>
                  <a:gd name="T15" fmla="*/ 0 h 489"/>
                  <a:gd name="T16" fmla="*/ 0 w 462"/>
                  <a:gd name="T17" fmla="*/ 0 h 489"/>
                  <a:gd name="T18" fmla="*/ 0 w 462"/>
                  <a:gd name="T19" fmla="*/ 0 h 489"/>
                  <a:gd name="T20" fmla="*/ 0 w 462"/>
                  <a:gd name="T21" fmla="*/ 0 h 489"/>
                  <a:gd name="T22" fmla="*/ 0 w 462"/>
                  <a:gd name="T23" fmla="*/ 0 h 489"/>
                  <a:gd name="T24" fmla="*/ 0 w 462"/>
                  <a:gd name="T25" fmla="*/ 0 h 489"/>
                  <a:gd name="T26" fmla="*/ 0 w 462"/>
                  <a:gd name="T27" fmla="*/ 0 h 489"/>
                  <a:gd name="T28" fmla="*/ 0 w 462"/>
                  <a:gd name="T29" fmla="*/ 0 h 489"/>
                  <a:gd name="T30" fmla="*/ 0 w 462"/>
                  <a:gd name="T31" fmla="*/ 0 h 489"/>
                  <a:gd name="T32" fmla="*/ 0 w 462"/>
                  <a:gd name="T33" fmla="*/ 0 h 489"/>
                  <a:gd name="T34" fmla="*/ 0 w 462"/>
                  <a:gd name="T35" fmla="*/ 0 h 489"/>
                  <a:gd name="T36" fmla="*/ 0 w 462"/>
                  <a:gd name="T37" fmla="*/ 0 h 489"/>
                  <a:gd name="T38" fmla="*/ 0 w 462"/>
                  <a:gd name="T39" fmla="*/ 0 h 489"/>
                  <a:gd name="T40" fmla="*/ 0 w 462"/>
                  <a:gd name="T41" fmla="*/ 0 h 489"/>
                  <a:gd name="T42" fmla="*/ 0 w 462"/>
                  <a:gd name="T43" fmla="*/ 0 h 489"/>
                  <a:gd name="T44" fmla="*/ 0 w 462"/>
                  <a:gd name="T45" fmla="*/ 0 h 489"/>
                  <a:gd name="T46" fmla="*/ 0 w 462"/>
                  <a:gd name="T47" fmla="*/ 0 h 489"/>
                  <a:gd name="T48" fmla="*/ 0 w 462"/>
                  <a:gd name="T49" fmla="*/ 0 h 489"/>
                  <a:gd name="T50" fmla="*/ 0 w 462"/>
                  <a:gd name="T51" fmla="*/ 0 h 489"/>
                  <a:gd name="T52" fmla="*/ 0 w 462"/>
                  <a:gd name="T53" fmla="*/ 0 h 489"/>
                  <a:gd name="T54" fmla="*/ 0 w 462"/>
                  <a:gd name="T55" fmla="*/ 0 h 489"/>
                  <a:gd name="T56" fmla="*/ 0 w 462"/>
                  <a:gd name="T57" fmla="*/ 0 h 489"/>
                  <a:gd name="T58" fmla="*/ 0 w 462"/>
                  <a:gd name="T59" fmla="*/ 0 h 489"/>
                  <a:gd name="T60" fmla="*/ 0 w 462"/>
                  <a:gd name="T61" fmla="*/ 0 h 489"/>
                  <a:gd name="T62" fmla="*/ 0 w 462"/>
                  <a:gd name="T63" fmla="*/ 0 h 489"/>
                  <a:gd name="T64" fmla="*/ 0 w 462"/>
                  <a:gd name="T65" fmla="*/ 0 h 489"/>
                  <a:gd name="T66" fmla="*/ 0 w 462"/>
                  <a:gd name="T67" fmla="*/ 0 h 489"/>
                  <a:gd name="T68" fmla="*/ 0 w 462"/>
                  <a:gd name="T69" fmla="*/ 0 h 489"/>
                  <a:gd name="T70" fmla="*/ 0 w 462"/>
                  <a:gd name="T71" fmla="*/ 0 h 489"/>
                  <a:gd name="T72" fmla="*/ 0 w 462"/>
                  <a:gd name="T73" fmla="*/ 0 h 489"/>
                  <a:gd name="T74" fmla="*/ 0 w 462"/>
                  <a:gd name="T75" fmla="*/ 0 h 489"/>
                  <a:gd name="T76" fmla="*/ 0 w 462"/>
                  <a:gd name="T77" fmla="*/ 0 h 489"/>
                  <a:gd name="T78" fmla="*/ 0 w 462"/>
                  <a:gd name="T79" fmla="*/ 0 h 489"/>
                  <a:gd name="T80" fmla="*/ 0 w 462"/>
                  <a:gd name="T81" fmla="*/ 0 h 489"/>
                  <a:gd name="T82" fmla="*/ 0 w 462"/>
                  <a:gd name="T83" fmla="*/ 0 h 489"/>
                  <a:gd name="T84" fmla="*/ 0 w 462"/>
                  <a:gd name="T85" fmla="*/ 0 h 489"/>
                  <a:gd name="T86" fmla="*/ 0 w 462"/>
                  <a:gd name="T87" fmla="*/ 0 h 489"/>
                  <a:gd name="T88" fmla="*/ 0 w 462"/>
                  <a:gd name="T89" fmla="*/ 0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2"/>
                  <a:gd name="T136" fmla="*/ 0 h 489"/>
                  <a:gd name="T137" fmla="*/ 462 w 462"/>
                  <a:gd name="T138" fmla="*/ 489 h 4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2" h="489">
                    <a:moveTo>
                      <a:pt x="337" y="6"/>
                    </a:moveTo>
                    <a:lnTo>
                      <a:pt x="356" y="14"/>
                    </a:lnTo>
                    <a:lnTo>
                      <a:pt x="373" y="24"/>
                    </a:lnTo>
                    <a:lnTo>
                      <a:pt x="392" y="41"/>
                    </a:lnTo>
                    <a:lnTo>
                      <a:pt x="406" y="54"/>
                    </a:lnTo>
                    <a:lnTo>
                      <a:pt x="425" y="77"/>
                    </a:lnTo>
                    <a:lnTo>
                      <a:pt x="438" y="103"/>
                    </a:lnTo>
                    <a:lnTo>
                      <a:pt x="447" y="125"/>
                    </a:lnTo>
                    <a:lnTo>
                      <a:pt x="456" y="156"/>
                    </a:lnTo>
                    <a:lnTo>
                      <a:pt x="461" y="184"/>
                    </a:lnTo>
                    <a:lnTo>
                      <a:pt x="462" y="213"/>
                    </a:lnTo>
                    <a:lnTo>
                      <a:pt x="457" y="251"/>
                    </a:lnTo>
                    <a:lnTo>
                      <a:pt x="448" y="288"/>
                    </a:lnTo>
                    <a:lnTo>
                      <a:pt x="430" y="333"/>
                    </a:lnTo>
                    <a:lnTo>
                      <a:pt x="417" y="362"/>
                    </a:lnTo>
                    <a:lnTo>
                      <a:pt x="391" y="394"/>
                    </a:lnTo>
                    <a:lnTo>
                      <a:pt x="368" y="420"/>
                    </a:lnTo>
                    <a:lnTo>
                      <a:pt x="340" y="447"/>
                    </a:lnTo>
                    <a:lnTo>
                      <a:pt x="310" y="461"/>
                    </a:lnTo>
                    <a:lnTo>
                      <a:pt x="274" y="474"/>
                    </a:lnTo>
                    <a:lnTo>
                      <a:pt x="242" y="483"/>
                    </a:lnTo>
                    <a:lnTo>
                      <a:pt x="205" y="489"/>
                    </a:lnTo>
                    <a:lnTo>
                      <a:pt x="171" y="489"/>
                    </a:lnTo>
                    <a:lnTo>
                      <a:pt x="131" y="486"/>
                    </a:lnTo>
                    <a:lnTo>
                      <a:pt x="97" y="474"/>
                    </a:lnTo>
                    <a:lnTo>
                      <a:pt x="70" y="461"/>
                    </a:lnTo>
                    <a:lnTo>
                      <a:pt x="39" y="439"/>
                    </a:lnTo>
                    <a:lnTo>
                      <a:pt x="18" y="406"/>
                    </a:lnTo>
                    <a:lnTo>
                      <a:pt x="5" y="372"/>
                    </a:lnTo>
                    <a:lnTo>
                      <a:pt x="0" y="331"/>
                    </a:lnTo>
                    <a:lnTo>
                      <a:pt x="0" y="285"/>
                    </a:lnTo>
                    <a:lnTo>
                      <a:pt x="4" y="243"/>
                    </a:lnTo>
                    <a:lnTo>
                      <a:pt x="13" y="202"/>
                    </a:lnTo>
                    <a:lnTo>
                      <a:pt x="27" y="160"/>
                    </a:lnTo>
                    <a:lnTo>
                      <a:pt x="44" y="122"/>
                    </a:lnTo>
                    <a:lnTo>
                      <a:pt x="65" y="93"/>
                    </a:lnTo>
                    <a:lnTo>
                      <a:pt x="88" y="67"/>
                    </a:lnTo>
                    <a:lnTo>
                      <a:pt x="115" y="46"/>
                    </a:lnTo>
                    <a:lnTo>
                      <a:pt x="146" y="29"/>
                    </a:lnTo>
                    <a:lnTo>
                      <a:pt x="180" y="16"/>
                    </a:lnTo>
                    <a:lnTo>
                      <a:pt x="221" y="6"/>
                    </a:lnTo>
                    <a:lnTo>
                      <a:pt x="263" y="0"/>
                    </a:lnTo>
                    <a:lnTo>
                      <a:pt x="297" y="0"/>
                    </a:lnTo>
                    <a:lnTo>
                      <a:pt x="324" y="2"/>
                    </a:lnTo>
                    <a:lnTo>
                      <a:pt x="337" y="6"/>
                    </a:lnTo>
                    <a:close/>
                  </a:path>
                </a:pathLst>
              </a:custGeom>
              <a:solidFill>
                <a:srgbClr val="400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810" name="Group 315"/>
              <p:cNvGrpSpPr>
                <a:grpSpLocks/>
              </p:cNvGrpSpPr>
              <p:nvPr/>
            </p:nvGrpSpPr>
            <p:grpSpPr bwMode="auto">
              <a:xfrm>
                <a:off x="1534" y="1523"/>
                <a:ext cx="442" cy="322"/>
                <a:chOff x="2329" y="3733"/>
                <a:chExt cx="442" cy="322"/>
              </a:xfrm>
            </p:grpSpPr>
            <p:sp>
              <p:nvSpPr>
                <p:cNvPr id="205327" name="Oval 316"/>
                <p:cNvSpPr>
                  <a:spLocks noChangeArrowheads="1"/>
                </p:cNvSpPr>
                <p:nvPr/>
              </p:nvSpPr>
              <p:spPr bwMode="auto">
                <a:xfrm>
                  <a:off x="2390" y="382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28" name="Oval 317"/>
                <p:cNvSpPr>
                  <a:spLocks noChangeArrowheads="1"/>
                </p:cNvSpPr>
                <p:nvPr/>
              </p:nvSpPr>
              <p:spPr bwMode="auto">
                <a:xfrm>
                  <a:off x="2653" y="3905"/>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29" name="Oval 318"/>
                <p:cNvSpPr>
                  <a:spLocks noChangeArrowheads="1"/>
                </p:cNvSpPr>
                <p:nvPr/>
              </p:nvSpPr>
              <p:spPr bwMode="auto">
                <a:xfrm>
                  <a:off x="2701" y="3854"/>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0" name="Oval 319"/>
                <p:cNvSpPr>
                  <a:spLocks noChangeArrowheads="1"/>
                </p:cNvSpPr>
                <p:nvPr/>
              </p:nvSpPr>
              <p:spPr bwMode="auto">
                <a:xfrm>
                  <a:off x="2334" y="3765"/>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1" name="Oval 320"/>
                <p:cNvSpPr>
                  <a:spLocks noChangeArrowheads="1"/>
                </p:cNvSpPr>
                <p:nvPr/>
              </p:nvSpPr>
              <p:spPr bwMode="auto">
                <a:xfrm>
                  <a:off x="2735" y="3857"/>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2" name="Oval 321"/>
                <p:cNvSpPr>
                  <a:spLocks noChangeArrowheads="1"/>
                </p:cNvSpPr>
                <p:nvPr/>
              </p:nvSpPr>
              <p:spPr bwMode="auto">
                <a:xfrm>
                  <a:off x="2714" y="3857"/>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3" name="Oval 322"/>
                <p:cNvSpPr>
                  <a:spLocks noChangeArrowheads="1"/>
                </p:cNvSpPr>
                <p:nvPr/>
              </p:nvSpPr>
              <p:spPr bwMode="auto">
                <a:xfrm>
                  <a:off x="2329" y="3747"/>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4" name="Oval 323"/>
                <p:cNvSpPr>
                  <a:spLocks noChangeArrowheads="1"/>
                </p:cNvSpPr>
                <p:nvPr/>
              </p:nvSpPr>
              <p:spPr bwMode="auto">
                <a:xfrm>
                  <a:off x="2398" y="3808"/>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5" name="Oval 324"/>
                <p:cNvSpPr>
                  <a:spLocks noChangeArrowheads="1"/>
                </p:cNvSpPr>
                <p:nvPr/>
              </p:nvSpPr>
              <p:spPr bwMode="auto">
                <a:xfrm>
                  <a:off x="2435" y="3872"/>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6" name="Oval 325"/>
                <p:cNvSpPr>
                  <a:spLocks noChangeArrowheads="1"/>
                </p:cNvSpPr>
                <p:nvPr/>
              </p:nvSpPr>
              <p:spPr bwMode="auto">
                <a:xfrm>
                  <a:off x="2453" y="3913"/>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7" name="Oval 326"/>
                <p:cNvSpPr>
                  <a:spLocks noChangeArrowheads="1"/>
                </p:cNvSpPr>
                <p:nvPr/>
              </p:nvSpPr>
              <p:spPr bwMode="auto">
                <a:xfrm>
                  <a:off x="2343" y="3757"/>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8" name="Oval 327"/>
                <p:cNvSpPr>
                  <a:spLocks noChangeArrowheads="1"/>
                </p:cNvSpPr>
                <p:nvPr/>
              </p:nvSpPr>
              <p:spPr bwMode="auto">
                <a:xfrm>
                  <a:off x="2351" y="3742"/>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39" name="Oval 328"/>
                <p:cNvSpPr>
                  <a:spLocks noChangeArrowheads="1"/>
                </p:cNvSpPr>
                <p:nvPr/>
              </p:nvSpPr>
              <p:spPr bwMode="auto">
                <a:xfrm>
                  <a:off x="2364" y="3738"/>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0" name="Oval 329"/>
                <p:cNvSpPr>
                  <a:spLocks noChangeArrowheads="1"/>
                </p:cNvSpPr>
                <p:nvPr/>
              </p:nvSpPr>
              <p:spPr bwMode="auto">
                <a:xfrm>
                  <a:off x="2453" y="3829"/>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1" name="Oval 330"/>
                <p:cNvSpPr>
                  <a:spLocks noChangeArrowheads="1"/>
                </p:cNvSpPr>
                <p:nvPr/>
              </p:nvSpPr>
              <p:spPr bwMode="auto">
                <a:xfrm>
                  <a:off x="2371" y="3766"/>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2" name="Oval 331"/>
                <p:cNvSpPr>
                  <a:spLocks noChangeArrowheads="1"/>
                </p:cNvSpPr>
                <p:nvPr/>
              </p:nvSpPr>
              <p:spPr bwMode="auto">
                <a:xfrm>
                  <a:off x="2366" y="3756"/>
                  <a:ext cx="16" cy="14"/>
                </a:xfrm>
                <a:prstGeom prst="ellipse">
                  <a:avLst/>
                </a:prstGeom>
                <a:solidFill>
                  <a:srgbClr val="0080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3" name="Oval 332"/>
                <p:cNvSpPr>
                  <a:spLocks noChangeArrowheads="1"/>
                </p:cNvSpPr>
                <p:nvPr/>
              </p:nvSpPr>
              <p:spPr bwMode="auto">
                <a:xfrm>
                  <a:off x="2353" y="3776"/>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4" name="Oval 333"/>
                <p:cNvSpPr>
                  <a:spLocks noChangeArrowheads="1"/>
                </p:cNvSpPr>
                <p:nvPr/>
              </p:nvSpPr>
              <p:spPr bwMode="auto">
                <a:xfrm>
                  <a:off x="2382" y="3751"/>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5" name="Oval 334"/>
                <p:cNvSpPr>
                  <a:spLocks noChangeArrowheads="1"/>
                </p:cNvSpPr>
                <p:nvPr/>
              </p:nvSpPr>
              <p:spPr bwMode="auto">
                <a:xfrm>
                  <a:off x="2336" y="3778"/>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6" name="Oval 335"/>
                <p:cNvSpPr>
                  <a:spLocks noChangeArrowheads="1"/>
                </p:cNvSpPr>
                <p:nvPr/>
              </p:nvSpPr>
              <p:spPr bwMode="auto">
                <a:xfrm>
                  <a:off x="2353" y="3793"/>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7" name="Oval 336"/>
                <p:cNvSpPr>
                  <a:spLocks noChangeArrowheads="1"/>
                </p:cNvSpPr>
                <p:nvPr/>
              </p:nvSpPr>
              <p:spPr bwMode="auto">
                <a:xfrm>
                  <a:off x="2356" y="3762"/>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8" name="Oval 337"/>
                <p:cNvSpPr>
                  <a:spLocks noChangeArrowheads="1"/>
                </p:cNvSpPr>
                <p:nvPr/>
              </p:nvSpPr>
              <p:spPr bwMode="auto">
                <a:xfrm>
                  <a:off x="2424" y="3853"/>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49" name="Oval 338"/>
                <p:cNvSpPr>
                  <a:spLocks noChangeArrowheads="1"/>
                </p:cNvSpPr>
                <p:nvPr/>
              </p:nvSpPr>
              <p:spPr bwMode="auto">
                <a:xfrm>
                  <a:off x="2412" y="3840"/>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0" name="Oval 339"/>
                <p:cNvSpPr>
                  <a:spLocks noChangeArrowheads="1"/>
                </p:cNvSpPr>
                <p:nvPr/>
              </p:nvSpPr>
              <p:spPr bwMode="auto">
                <a:xfrm>
                  <a:off x="2458" y="3872"/>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1" name="Oval 340"/>
                <p:cNvSpPr>
                  <a:spLocks noChangeArrowheads="1"/>
                </p:cNvSpPr>
                <p:nvPr/>
              </p:nvSpPr>
              <p:spPr bwMode="auto">
                <a:xfrm>
                  <a:off x="2476" y="3856"/>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2" name="Oval 341"/>
                <p:cNvSpPr>
                  <a:spLocks noChangeArrowheads="1"/>
                </p:cNvSpPr>
                <p:nvPr/>
              </p:nvSpPr>
              <p:spPr bwMode="auto">
                <a:xfrm>
                  <a:off x="2472" y="3882"/>
                  <a:ext cx="17" cy="16"/>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3" name="Oval 342"/>
                <p:cNvSpPr>
                  <a:spLocks noChangeArrowheads="1"/>
                </p:cNvSpPr>
                <p:nvPr/>
              </p:nvSpPr>
              <p:spPr bwMode="auto">
                <a:xfrm>
                  <a:off x="2496" y="392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4" name="Oval 343"/>
                <p:cNvSpPr>
                  <a:spLocks noChangeArrowheads="1"/>
                </p:cNvSpPr>
                <p:nvPr/>
              </p:nvSpPr>
              <p:spPr bwMode="auto">
                <a:xfrm>
                  <a:off x="2587" y="3979"/>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5" name="Oval 344"/>
                <p:cNvSpPr>
                  <a:spLocks noChangeArrowheads="1"/>
                </p:cNvSpPr>
                <p:nvPr/>
              </p:nvSpPr>
              <p:spPr bwMode="auto">
                <a:xfrm>
                  <a:off x="2506" y="3900"/>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6" name="Oval 345"/>
                <p:cNvSpPr>
                  <a:spLocks noChangeArrowheads="1"/>
                </p:cNvSpPr>
                <p:nvPr/>
              </p:nvSpPr>
              <p:spPr bwMode="auto">
                <a:xfrm>
                  <a:off x="2524" y="3933"/>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7" name="Oval 346"/>
                <p:cNvSpPr>
                  <a:spLocks noChangeArrowheads="1"/>
                </p:cNvSpPr>
                <p:nvPr/>
              </p:nvSpPr>
              <p:spPr bwMode="auto">
                <a:xfrm>
                  <a:off x="2597" y="3953"/>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8" name="Oval 347"/>
                <p:cNvSpPr>
                  <a:spLocks noChangeArrowheads="1"/>
                </p:cNvSpPr>
                <p:nvPr/>
              </p:nvSpPr>
              <p:spPr bwMode="auto">
                <a:xfrm>
                  <a:off x="2572" y="3954"/>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59" name="Oval 348"/>
                <p:cNvSpPr>
                  <a:spLocks noChangeArrowheads="1"/>
                </p:cNvSpPr>
                <p:nvPr/>
              </p:nvSpPr>
              <p:spPr bwMode="auto">
                <a:xfrm>
                  <a:off x="2549" y="4001"/>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0" name="Oval 349"/>
                <p:cNvSpPr>
                  <a:spLocks noChangeArrowheads="1"/>
                </p:cNvSpPr>
                <p:nvPr/>
              </p:nvSpPr>
              <p:spPr bwMode="auto">
                <a:xfrm>
                  <a:off x="2566" y="3991"/>
                  <a:ext cx="16"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1" name="Oval 350"/>
                <p:cNvSpPr>
                  <a:spLocks noChangeArrowheads="1"/>
                </p:cNvSpPr>
                <p:nvPr/>
              </p:nvSpPr>
              <p:spPr bwMode="auto">
                <a:xfrm>
                  <a:off x="2544" y="3967"/>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2" name="Oval 351"/>
                <p:cNvSpPr>
                  <a:spLocks noChangeArrowheads="1"/>
                </p:cNvSpPr>
                <p:nvPr/>
              </p:nvSpPr>
              <p:spPr bwMode="auto">
                <a:xfrm>
                  <a:off x="2566" y="4038"/>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3" name="Oval 352"/>
                <p:cNvSpPr>
                  <a:spLocks noChangeArrowheads="1"/>
                </p:cNvSpPr>
                <p:nvPr/>
              </p:nvSpPr>
              <p:spPr bwMode="auto">
                <a:xfrm>
                  <a:off x="2542" y="3906"/>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4" name="Oval 353"/>
                <p:cNvSpPr>
                  <a:spLocks noChangeArrowheads="1"/>
                </p:cNvSpPr>
                <p:nvPr/>
              </p:nvSpPr>
              <p:spPr bwMode="auto">
                <a:xfrm>
                  <a:off x="2602" y="3931"/>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5" name="Oval 354"/>
                <p:cNvSpPr>
                  <a:spLocks noChangeArrowheads="1"/>
                </p:cNvSpPr>
                <p:nvPr/>
              </p:nvSpPr>
              <p:spPr bwMode="auto">
                <a:xfrm>
                  <a:off x="2558" y="3885"/>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6" name="Oval 355"/>
                <p:cNvSpPr>
                  <a:spLocks noChangeArrowheads="1"/>
                </p:cNvSpPr>
                <p:nvPr/>
              </p:nvSpPr>
              <p:spPr bwMode="auto">
                <a:xfrm>
                  <a:off x="2573" y="3916"/>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7" name="Oval 356"/>
                <p:cNvSpPr>
                  <a:spLocks noChangeArrowheads="1"/>
                </p:cNvSpPr>
                <p:nvPr/>
              </p:nvSpPr>
              <p:spPr bwMode="auto">
                <a:xfrm>
                  <a:off x="2691" y="3893"/>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8" name="Oval 357"/>
                <p:cNvSpPr>
                  <a:spLocks noChangeArrowheads="1"/>
                </p:cNvSpPr>
                <p:nvPr/>
              </p:nvSpPr>
              <p:spPr bwMode="auto">
                <a:xfrm>
                  <a:off x="2671" y="3874"/>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69" name="Oval 358"/>
                <p:cNvSpPr>
                  <a:spLocks noChangeArrowheads="1"/>
                </p:cNvSpPr>
                <p:nvPr/>
              </p:nvSpPr>
              <p:spPr bwMode="auto">
                <a:xfrm>
                  <a:off x="2663" y="3894"/>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0" name="Oval 359"/>
                <p:cNvSpPr>
                  <a:spLocks noChangeArrowheads="1"/>
                </p:cNvSpPr>
                <p:nvPr/>
              </p:nvSpPr>
              <p:spPr bwMode="auto">
                <a:xfrm>
                  <a:off x="2632" y="3890"/>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1" name="Oval 360"/>
                <p:cNvSpPr>
                  <a:spLocks noChangeArrowheads="1"/>
                </p:cNvSpPr>
                <p:nvPr/>
              </p:nvSpPr>
              <p:spPr bwMode="auto">
                <a:xfrm>
                  <a:off x="2704" y="3883"/>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2" name="Oval 361"/>
                <p:cNvSpPr>
                  <a:spLocks noChangeArrowheads="1"/>
                </p:cNvSpPr>
                <p:nvPr/>
              </p:nvSpPr>
              <p:spPr bwMode="auto">
                <a:xfrm>
                  <a:off x="2636" y="3910"/>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3" name="Oval 362"/>
                <p:cNvSpPr>
                  <a:spLocks noChangeArrowheads="1"/>
                </p:cNvSpPr>
                <p:nvPr/>
              </p:nvSpPr>
              <p:spPr bwMode="auto">
                <a:xfrm>
                  <a:off x="2689" y="3857"/>
                  <a:ext cx="16"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4" name="Oval 363"/>
                <p:cNvSpPr>
                  <a:spLocks noChangeArrowheads="1"/>
                </p:cNvSpPr>
                <p:nvPr/>
              </p:nvSpPr>
              <p:spPr bwMode="auto">
                <a:xfrm>
                  <a:off x="2683" y="3884"/>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5" name="Oval 364"/>
                <p:cNvSpPr>
                  <a:spLocks noChangeArrowheads="1"/>
                </p:cNvSpPr>
                <p:nvPr/>
              </p:nvSpPr>
              <p:spPr bwMode="auto">
                <a:xfrm>
                  <a:off x="2747" y="3850"/>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6" name="Oval 365"/>
                <p:cNvSpPr>
                  <a:spLocks noChangeArrowheads="1"/>
                </p:cNvSpPr>
                <p:nvPr/>
              </p:nvSpPr>
              <p:spPr bwMode="auto">
                <a:xfrm>
                  <a:off x="2704" y="3868"/>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7" name="Oval 366"/>
                <p:cNvSpPr>
                  <a:spLocks noChangeArrowheads="1"/>
                </p:cNvSpPr>
                <p:nvPr/>
              </p:nvSpPr>
              <p:spPr bwMode="auto">
                <a:xfrm>
                  <a:off x="2727" y="3867"/>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8" name="Oval 367"/>
                <p:cNvSpPr>
                  <a:spLocks noChangeArrowheads="1"/>
                </p:cNvSpPr>
                <p:nvPr/>
              </p:nvSpPr>
              <p:spPr bwMode="auto">
                <a:xfrm>
                  <a:off x="2735" y="3847"/>
                  <a:ext cx="17"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79" name="Oval 368"/>
                <p:cNvSpPr>
                  <a:spLocks noChangeArrowheads="1"/>
                </p:cNvSpPr>
                <p:nvPr/>
              </p:nvSpPr>
              <p:spPr bwMode="auto">
                <a:xfrm>
                  <a:off x="2720" y="384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0" name="Oval 369"/>
                <p:cNvSpPr>
                  <a:spLocks noChangeArrowheads="1"/>
                </p:cNvSpPr>
                <p:nvPr/>
              </p:nvSpPr>
              <p:spPr bwMode="auto">
                <a:xfrm>
                  <a:off x="2739" y="383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1" name="Oval 370"/>
                <p:cNvSpPr>
                  <a:spLocks noChangeArrowheads="1"/>
                </p:cNvSpPr>
                <p:nvPr/>
              </p:nvSpPr>
              <p:spPr bwMode="auto">
                <a:xfrm>
                  <a:off x="2719" y="3866"/>
                  <a:ext cx="17" cy="16"/>
                </a:xfrm>
                <a:prstGeom prst="ellipse">
                  <a:avLst/>
                </a:prstGeom>
                <a:solidFill>
                  <a:srgbClr val="00C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2" name="Oval 371"/>
                <p:cNvSpPr>
                  <a:spLocks noChangeArrowheads="1"/>
                </p:cNvSpPr>
                <p:nvPr/>
              </p:nvSpPr>
              <p:spPr bwMode="auto">
                <a:xfrm>
                  <a:off x="2754" y="3833"/>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3" name="Oval 372"/>
                <p:cNvSpPr>
                  <a:spLocks noChangeArrowheads="1"/>
                </p:cNvSpPr>
                <p:nvPr/>
              </p:nvSpPr>
              <p:spPr bwMode="auto">
                <a:xfrm>
                  <a:off x="2752" y="3841"/>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4" name="Oval 373"/>
                <p:cNvSpPr>
                  <a:spLocks noChangeArrowheads="1"/>
                </p:cNvSpPr>
                <p:nvPr/>
              </p:nvSpPr>
              <p:spPr bwMode="auto">
                <a:xfrm>
                  <a:off x="2387" y="3768"/>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5" name="Oval 374"/>
                <p:cNvSpPr>
                  <a:spLocks noChangeArrowheads="1"/>
                </p:cNvSpPr>
                <p:nvPr/>
              </p:nvSpPr>
              <p:spPr bwMode="auto">
                <a:xfrm>
                  <a:off x="2374" y="3787"/>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6" name="Oval 375"/>
                <p:cNvSpPr>
                  <a:spLocks noChangeArrowheads="1"/>
                </p:cNvSpPr>
                <p:nvPr/>
              </p:nvSpPr>
              <p:spPr bwMode="auto">
                <a:xfrm>
                  <a:off x="2363" y="3811"/>
                  <a:ext cx="17"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7" name="Oval 376"/>
                <p:cNvSpPr>
                  <a:spLocks noChangeArrowheads="1"/>
                </p:cNvSpPr>
                <p:nvPr/>
              </p:nvSpPr>
              <p:spPr bwMode="auto">
                <a:xfrm>
                  <a:off x="2389" y="3783"/>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8" name="Oval 377"/>
                <p:cNvSpPr>
                  <a:spLocks noChangeArrowheads="1"/>
                </p:cNvSpPr>
                <p:nvPr/>
              </p:nvSpPr>
              <p:spPr bwMode="auto">
                <a:xfrm>
                  <a:off x="2368" y="3797"/>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89" name="Oval 378"/>
                <p:cNvSpPr>
                  <a:spLocks noChangeArrowheads="1"/>
                </p:cNvSpPr>
                <p:nvPr/>
              </p:nvSpPr>
              <p:spPr bwMode="auto">
                <a:xfrm>
                  <a:off x="2406" y="3779"/>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0" name="Oval 379"/>
                <p:cNvSpPr>
                  <a:spLocks noChangeArrowheads="1"/>
                </p:cNvSpPr>
                <p:nvPr/>
              </p:nvSpPr>
              <p:spPr bwMode="auto">
                <a:xfrm>
                  <a:off x="2397" y="379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1" name="Oval 380"/>
                <p:cNvSpPr>
                  <a:spLocks noChangeArrowheads="1"/>
                </p:cNvSpPr>
                <p:nvPr/>
              </p:nvSpPr>
              <p:spPr bwMode="auto">
                <a:xfrm>
                  <a:off x="2420" y="3803"/>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2" name="Oval 381"/>
                <p:cNvSpPr>
                  <a:spLocks noChangeArrowheads="1"/>
                </p:cNvSpPr>
                <p:nvPr/>
              </p:nvSpPr>
              <p:spPr bwMode="auto">
                <a:xfrm>
                  <a:off x="2708" y="3839"/>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3" name="Oval 382"/>
                <p:cNvSpPr>
                  <a:spLocks noChangeArrowheads="1"/>
                </p:cNvSpPr>
                <p:nvPr/>
              </p:nvSpPr>
              <p:spPr bwMode="auto">
                <a:xfrm>
                  <a:off x="2722" y="3829"/>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4" name="Oval 383"/>
                <p:cNvSpPr>
                  <a:spLocks noChangeArrowheads="1"/>
                </p:cNvSpPr>
                <p:nvPr/>
              </p:nvSpPr>
              <p:spPr bwMode="auto">
                <a:xfrm>
                  <a:off x="2692" y="3838"/>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5" name="Oval 384"/>
                <p:cNvSpPr>
                  <a:spLocks noChangeArrowheads="1"/>
                </p:cNvSpPr>
                <p:nvPr/>
              </p:nvSpPr>
              <p:spPr bwMode="auto">
                <a:xfrm>
                  <a:off x="2704" y="382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6" name="Oval 385"/>
                <p:cNvSpPr>
                  <a:spLocks noChangeArrowheads="1"/>
                </p:cNvSpPr>
                <p:nvPr/>
              </p:nvSpPr>
              <p:spPr bwMode="auto">
                <a:xfrm>
                  <a:off x="2746" y="3821"/>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7" name="Oval 386"/>
                <p:cNvSpPr>
                  <a:spLocks noChangeArrowheads="1"/>
                </p:cNvSpPr>
                <p:nvPr/>
              </p:nvSpPr>
              <p:spPr bwMode="auto">
                <a:xfrm>
                  <a:off x="2337" y="3733"/>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8" name="Oval 387"/>
                <p:cNvSpPr>
                  <a:spLocks noChangeArrowheads="1"/>
                </p:cNvSpPr>
                <p:nvPr/>
              </p:nvSpPr>
              <p:spPr bwMode="auto">
                <a:xfrm>
                  <a:off x="2733" y="3815"/>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99" name="Oval 388"/>
                <p:cNvSpPr>
                  <a:spLocks noChangeArrowheads="1"/>
                </p:cNvSpPr>
                <p:nvPr/>
              </p:nvSpPr>
              <p:spPr bwMode="auto">
                <a:xfrm>
                  <a:off x="2717" y="3816"/>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400" name="Oval 389"/>
                <p:cNvSpPr>
                  <a:spLocks noChangeArrowheads="1"/>
                </p:cNvSpPr>
                <p:nvPr/>
              </p:nvSpPr>
              <p:spPr bwMode="auto">
                <a:xfrm>
                  <a:off x="2747" y="3807"/>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401" name="Oval 390"/>
                <p:cNvSpPr>
                  <a:spLocks noChangeArrowheads="1"/>
                </p:cNvSpPr>
                <p:nvPr/>
              </p:nvSpPr>
              <p:spPr bwMode="auto">
                <a:xfrm>
                  <a:off x="2755" y="3814"/>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grpSp>
            <p:nvGrpSpPr>
              <p:cNvPr id="204811" name="Group 391"/>
              <p:cNvGrpSpPr>
                <a:grpSpLocks/>
              </p:cNvGrpSpPr>
              <p:nvPr/>
            </p:nvGrpSpPr>
            <p:grpSpPr bwMode="auto">
              <a:xfrm>
                <a:off x="1271" y="1686"/>
                <a:ext cx="286" cy="111"/>
                <a:chOff x="2066" y="3896"/>
                <a:chExt cx="286" cy="111"/>
              </a:xfrm>
            </p:grpSpPr>
            <p:sp>
              <p:nvSpPr>
                <p:cNvPr id="205325" name="Freeform 392"/>
                <p:cNvSpPr>
                  <a:spLocks/>
                </p:cNvSpPr>
                <p:nvPr/>
              </p:nvSpPr>
              <p:spPr bwMode="auto">
                <a:xfrm>
                  <a:off x="2066" y="3896"/>
                  <a:ext cx="285" cy="111"/>
                </a:xfrm>
                <a:custGeom>
                  <a:avLst/>
                  <a:gdLst>
                    <a:gd name="T0" fmla="*/ 0 w 1425"/>
                    <a:gd name="T1" fmla="*/ 0 h 556"/>
                    <a:gd name="T2" fmla="*/ 0 w 1425"/>
                    <a:gd name="T3" fmla="*/ 0 h 556"/>
                    <a:gd name="T4" fmla="*/ 0 w 1425"/>
                    <a:gd name="T5" fmla="*/ 0 h 556"/>
                    <a:gd name="T6" fmla="*/ 0 w 1425"/>
                    <a:gd name="T7" fmla="*/ 0 h 556"/>
                    <a:gd name="T8" fmla="*/ 0 w 1425"/>
                    <a:gd name="T9" fmla="*/ 0 h 556"/>
                    <a:gd name="T10" fmla="*/ 0 w 1425"/>
                    <a:gd name="T11" fmla="*/ 0 h 556"/>
                    <a:gd name="T12" fmla="*/ 0 w 1425"/>
                    <a:gd name="T13" fmla="*/ 0 h 556"/>
                    <a:gd name="T14" fmla="*/ 0 w 1425"/>
                    <a:gd name="T15" fmla="*/ 0 h 556"/>
                    <a:gd name="T16" fmla="*/ 0 w 1425"/>
                    <a:gd name="T17" fmla="*/ 0 h 556"/>
                    <a:gd name="T18" fmla="*/ 0 w 1425"/>
                    <a:gd name="T19" fmla="*/ 0 h 556"/>
                    <a:gd name="T20" fmla="*/ 0 w 1425"/>
                    <a:gd name="T21" fmla="*/ 0 h 556"/>
                    <a:gd name="T22" fmla="*/ 0 w 1425"/>
                    <a:gd name="T23" fmla="*/ 0 h 556"/>
                    <a:gd name="T24" fmla="*/ 0 w 1425"/>
                    <a:gd name="T25" fmla="*/ 0 h 556"/>
                    <a:gd name="T26" fmla="*/ 0 w 1425"/>
                    <a:gd name="T27" fmla="*/ 0 h 556"/>
                    <a:gd name="T28" fmla="*/ 0 w 1425"/>
                    <a:gd name="T29" fmla="*/ 0 h 556"/>
                    <a:gd name="T30" fmla="*/ 0 w 1425"/>
                    <a:gd name="T31" fmla="*/ 0 h 556"/>
                    <a:gd name="T32" fmla="*/ 0 w 1425"/>
                    <a:gd name="T33" fmla="*/ 0 h 556"/>
                    <a:gd name="T34" fmla="*/ 0 w 1425"/>
                    <a:gd name="T35" fmla="*/ 0 h 556"/>
                    <a:gd name="T36" fmla="*/ 0 w 1425"/>
                    <a:gd name="T37" fmla="*/ 0 h 556"/>
                    <a:gd name="T38" fmla="*/ 0 w 1425"/>
                    <a:gd name="T39" fmla="*/ 0 h 556"/>
                    <a:gd name="T40" fmla="*/ 0 w 1425"/>
                    <a:gd name="T41" fmla="*/ 0 h 556"/>
                    <a:gd name="T42" fmla="*/ 0 w 1425"/>
                    <a:gd name="T43" fmla="*/ 0 h 556"/>
                    <a:gd name="T44" fmla="*/ 0 w 1425"/>
                    <a:gd name="T45" fmla="*/ 0 h 556"/>
                    <a:gd name="T46" fmla="*/ 0 w 1425"/>
                    <a:gd name="T47" fmla="*/ 0 h 556"/>
                    <a:gd name="T48" fmla="*/ 0 w 1425"/>
                    <a:gd name="T49" fmla="*/ 0 h 556"/>
                    <a:gd name="T50" fmla="*/ 0 w 1425"/>
                    <a:gd name="T51" fmla="*/ 0 h 556"/>
                    <a:gd name="T52" fmla="*/ 0 w 1425"/>
                    <a:gd name="T53" fmla="*/ 0 h 556"/>
                    <a:gd name="T54" fmla="*/ 0 w 1425"/>
                    <a:gd name="T55" fmla="*/ 0 h 556"/>
                    <a:gd name="T56" fmla="*/ 0 w 1425"/>
                    <a:gd name="T57" fmla="*/ 0 h 556"/>
                    <a:gd name="T58" fmla="*/ 0 w 1425"/>
                    <a:gd name="T59" fmla="*/ 0 h 556"/>
                    <a:gd name="T60" fmla="*/ 0 w 1425"/>
                    <a:gd name="T61" fmla="*/ 0 h 556"/>
                    <a:gd name="T62" fmla="*/ 0 w 1425"/>
                    <a:gd name="T63" fmla="*/ 0 h 556"/>
                    <a:gd name="T64" fmla="*/ 0 w 1425"/>
                    <a:gd name="T65" fmla="*/ 0 h 556"/>
                    <a:gd name="T66" fmla="*/ 0 w 1425"/>
                    <a:gd name="T67" fmla="*/ 0 h 556"/>
                    <a:gd name="T68" fmla="*/ 0 w 1425"/>
                    <a:gd name="T69" fmla="*/ 0 h 556"/>
                    <a:gd name="T70" fmla="*/ 0 w 1425"/>
                    <a:gd name="T71" fmla="*/ 0 h 556"/>
                    <a:gd name="T72" fmla="*/ 0 w 1425"/>
                    <a:gd name="T73" fmla="*/ 0 h 556"/>
                    <a:gd name="T74" fmla="*/ 0 w 1425"/>
                    <a:gd name="T75" fmla="*/ 0 h 556"/>
                    <a:gd name="T76" fmla="*/ 0 w 1425"/>
                    <a:gd name="T77" fmla="*/ 0 h 556"/>
                    <a:gd name="T78" fmla="*/ 0 w 1425"/>
                    <a:gd name="T79" fmla="*/ 0 h 556"/>
                    <a:gd name="T80" fmla="*/ 0 w 1425"/>
                    <a:gd name="T81" fmla="*/ 0 h 556"/>
                    <a:gd name="T82" fmla="*/ 0 w 1425"/>
                    <a:gd name="T83" fmla="*/ 0 h 556"/>
                    <a:gd name="T84" fmla="*/ 0 w 1425"/>
                    <a:gd name="T85" fmla="*/ 0 h 556"/>
                    <a:gd name="T86" fmla="*/ 0 w 1425"/>
                    <a:gd name="T87" fmla="*/ 0 h 556"/>
                    <a:gd name="T88" fmla="*/ 0 w 1425"/>
                    <a:gd name="T89" fmla="*/ 0 h 556"/>
                    <a:gd name="T90" fmla="*/ 0 w 1425"/>
                    <a:gd name="T91" fmla="*/ 0 h 556"/>
                    <a:gd name="T92" fmla="*/ 0 w 1425"/>
                    <a:gd name="T93" fmla="*/ 0 h 556"/>
                    <a:gd name="T94" fmla="*/ 0 w 1425"/>
                    <a:gd name="T95" fmla="*/ 0 h 556"/>
                    <a:gd name="T96" fmla="*/ 0 w 1425"/>
                    <a:gd name="T97" fmla="*/ 0 h 556"/>
                    <a:gd name="T98" fmla="*/ 0 w 1425"/>
                    <a:gd name="T99" fmla="*/ 0 h 556"/>
                    <a:gd name="T100" fmla="*/ 0 w 1425"/>
                    <a:gd name="T101" fmla="*/ 0 h 556"/>
                    <a:gd name="T102" fmla="*/ 0 w 1425"/>
                    <a:gd name="T103" fmla="*/ 0 h 5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5"/>
                    <a:gd name="T157" fmla="*/ 0 h 556"/>
                    <a:gd name="T158" fmla="*/ 1425 w 1425"/>
                    <a:gd name="T159" fmla="*/ 556 h 5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5" h="556">
                      <a:moveTo>
                        <a:pt x="618" y="2"/>
                      </a:moveTo>
                      <a:lnTo>
                        <a:pt x="1274" y="2"/>
                      </a:lnTo>
                      <a:lnTo>
                        <a:pt x="1307" y="10"/>
                      </a:lnTo>
                      <a:lnTo>
                        <a:pt x="1335" y="26"/>
                      </a:lnTo>
                      <a:lnTo>
                        <a:pt x="1353" y="43"/>
                      </a:lnTo>
                      <a:lnTo>
                        <a:pt x="1371" y="66"/>
                      </a:lnTo>
                      <a:lnTo>
                        <a:pt x="1381" y="84"/>
                      </a:lnTo>
                      <a:lnTo>
                        <a:pt x="1394" y="109"/>
                      </a:lnTo>
                      <a:lnTo>
                        <a:pt x="1401" y="131"/>
                      </a:lnTo>
                      <a:lnTo>
                        <a:pt x="1408" y="152"/>
                      </a:lnTo>
                      <a:lnTo>
                        <a:pt x="1414" y="178"/>
                      </a:lnTo>
                      <a:lnTo>
                        <a:pt x="1419" y="207"/>
                      </a:lnTo>
                      <a:lnTo>
                        <a:pt x="1423" y="242"/>
                      </a:lnTo>
                      <a:lnTo>
                        <a:pt x="1425" y="278"/>
                      </a:lnTo>
                      <a:lnTo>
                        <a:pt x="1425" y="308"/>
                      </a:lnTo>
                      <a:lnTo>
                        <a:pt x="1420" y="341"/>
                      </a:lnTo>
                      <a:lnTo>
                        <a:pt x="1417" y="369"/>
                      </a:lnTo>
                      <a:lnTo>
                        <a:pt x="1410" y="399"/>
                      </a:lnTo>
                      <a:lnTo>
                        <a:pt x="1400" y="433"/>
                      </a:lnTo>
                      <a:lnTo>
                        <a:pt x="1391" y="455"/>
                      </a:lnTo>
                      <a:lnTo>
                        <a:pt x="1380" y="477"/>
                      </a:lnTo>
                      <a:lnTo>
                        <a:pt x="1368" y="497"/>
                      </a:lnTo>
                      <a:lnTo>
                        <a:pt x="1352" y="517"/>
                      </a:lnTo>
                      <a:lnTo>
                        <a:pt x="1331" y="536"/>
                      </a:lnTo>
                      <a:lnTo>
                        <a:pt x="1311" y="546"/>
                      </a:lnTo>
                      <a:lnTo>
                        <a:pt x="1277" y="555"/>
                      </a:lnTo>
                      <a:lnTo>
                        <a:pt x="219" y="556"/>
                      </a:lnTo>
                      <a:lnTo>
                        <a:pt x="184" y="547"/>
                      </a:lnTo>
                      <a:lnTo>
                        <a:pt x="150" y="535"/>
                      </a:lnTo>
                      <a:lnTo>
                        <a:pt x="116" y="516"/>
                      </a:lnTo>
                      <a:lnTo>
                        <a:pt x="90" y="495"/>
                      </a:lnTo>
                      <a:lnTo>
                        <a:pt x="70" y="473"/>
                      </a:lnTo>
                      <a:lnTo>
                        <a:pt x="53" y="451"/>
                      </a:lnTo>
                      <a:lnTo>
                        <a:pt x="37" y="423"/>
                      </a:lnTo>
                      <a:lnTo>
                        <a:pt x="24" y="394"/>
                      </a:lnTo>
                      <a:lnTo>
                        <a:pt x="11" y="363"/>
                      </a:lnTo>
                      <a:lnTo>
                        <a:pt x="4" y="330"/>
                      </a:lnTo>
                      <a:lnTo>
                        <a:pt x="0" y="295"/>
                      </a:lnTo>
                      <a:lnTo>
                        <a:pt x="0" y="264"/>
                      </a:lnTo>
                      <a:lnTo>
                        <a:pt x="4" y="230"/>
                      </a:lnTo>
                      <a:lnTo>
                        <a:pt x="9" y="198"/>
                      </a:lnTo>
                      <a:lnTo>
                        <a:pt x="20" y="163"/>
                      </a:lnTo>
                      <a:lnTo>
                        <a:pt x="36" y="128"/>
                      </a:lnTo>
                      <a:lnTo>
                        <a:pt x="53" y="100"/>
                      </a:lnTo>
                      <a:lnTo>
                        <a:pt x="70" y="79"/>
                      </a:lnTo>
                      <a:lnTo>
                        <a:pt x="97" y="50"/>
                      </a:lnTo>
                      <a:lnTo>
                        <a:pt x="122" y="33"/>
                      </a:lnTo>
                      <a:lnTo>
                        <a:pt x="153" y="18"/>
                      </a:lnTo>
                      <a:lnTo>
                        <a:pt x="178" y="9"/>
                      </a:lnTo>
                      <a:lnTo>
                        <a:pt x="209" y="2"/>
                      </a:lnTo>
                      <a:lnTo>
                        <a:pt x="242" y="0"/>
                      </a:lnTo>
                      <a:lnTo>
                        <a:pt x="618" y="2"/>
                      </a:lnTo>
                      <a:close/>
                    </a:path>
                  </a:pathLst>
                </a:custGeom>
                <a:solidFill>
                  <a:srgbClr val="0066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326" name="Oval 393"/>
                <p:cNvSpPr>
                  <a:spLocks noChangeArrowheads="1"/>
                </p:cNvSpPr>
                <p:nvPr/>
              </p:nvSpPr>
              <p:spPr bwMode="auto">
                <a:xfrm>
                  <a:off x="2293" y="3898"/>
                  <a:ext cx="59" cy="109"/>
                </a:xfrm>
                <a:prstGeom prst="ellipse">
                  <a:avLst/>
                </a:prstGeom>
                <a:solidFill>
                  <a:srgbClr val="0066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grpSp>
            <p:nvGrpSpPr>
              <p:cNvPr id="204813" name="Group 394"/>
              <p:cNvGrpSpPr>
                <a:grpSpLocks/>
              </p:cNvGrpSpPr>
              <p:nvPr/>
            </p:nvGrpSpPr>
            <p:grpSpPr bwMode="auto">
              <a:xfrm>
                <a:off x="1497" y="1692"/>
                <a:ext cx="62" cy="106"/>
                <a:chOff x="2292" y="3902"/>
                <a:chExt cx="62" cy="106"/>
              </a:xfrm>
            </p:grpSpPr>
            <p:sp>
              <p:nvSpPr>
                <p:cNvPr id="205283" name="Oval 395"/>
                <p:cNvSpPr>
                  <a:spLocks noChangeArrowheads="1"/>
                </p:cNvSpPr>
                <p:nvPr/>
              </p:nvSpPr>
              <p:spPr bwMode="auto">
                <a:xfrm>
                  <a:off x="2295" y="3966"/>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84" name="Oval 396"/>
                <p:cNvSpPr>
                  <a:spLocks noChangeArrowheads="1"/>
                </p:cNvSpPr>
                <p:nvPr/>
              </p:nvSpPr>
              <p:spPr bwMode="auto">
                <a:xfrm>
                  <a:off x="2292" y="3937"/>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85" name="Oval 397"/>
                <p:cNvSpPr>
                  <a:spLocks noChangeArrowheads="1"/>
                </p:cNvSpPr>
                <p:nvPr/>
              </p:nvSpPr>
              <p:spPr bwMode="auto">
                <a:xfrm>
                  <a:off x="2312" y="3966"/>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86" name="Oval 398"/>
                <p:cNvSpPr>
                  <a:spLocks noChangeArrowheads="1"/>
                </p:cNvSpPr>
                <p:nvPr/>
              </p:nvSpPr>
              <p:spPr bwMode="auto">
                <a:xfrm>
                  <a:off x="2330" y="3950"/>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87" name="Oval 399"/>
                <p:cNvSpPr>
                  <a:spLocks noChangeArrowheads="1"/>
                </p:cNvSpPr>
                <p:nvPr/>
              </p:nvSpPr>
              <p:spPr bwMode="auto">
                <a:xfrm>
                  <a:off x="2327" y="3976"/>
                  <a:ext cx="16" cy="17"/>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88" name="Oval 400"/>
                <p:cNvSpPr>
                  <a:spLocks noChangeArrowheads="1"/>
                </p:cNvSpPr>
                <p:nvPr/>
              </p:nvSpPr>
              <p:spPr bwMode="auto">
                <a:xfrm>
                  <a:off x="2326" y="3932"/>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89" name="Oval 401"/>
                <p:cNvSpPr>
                  <a:spLocks noChangeArrowheads="1"/>
                </p:cNvSpPr>
                <p:nvPr/>
              </p:nvSpPr>
              <p:spPr bwMode="auto">
                <a:xfrm>
                  <a:off x="2299" y="3959"/>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0" name="Oval 402"/>
                <p:cNvSpPr>
                  <a:spLocks noChangeArrowheads="1"/>
                </p:cNvSpPr>
                <p:nvPr/>
              </p:nvSpPr>
              <p:spPr bwMode="auto">
                <a:xfrm>
                  <a:off x="2299" y="3943"/>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1" name="Oval 403"/>
                <p:cNvSpPr>
                  <a:spLocks noChangeArrowheads="1"/>
                </p:cNvSpPr>
                <p:nvPr/>
              </p:nvSpPr>
              <p:spPr bwMode="auto">
                <a:xfrm>
                  <a:off x="2317" y="3968"/>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2" name="Oval 404"/>
                <p:cNvSpPr>
                  <a:spLocks noChangeArrowheads="1"/>
                </p:cNvSpPr>
                <p:nvPr/>
              </p:nvSpPr>
              <p:spPr bwMode="auto">
                <a:xfrm>
                  <a:off x="2311" y="3978"/>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3" name="Oval 405"/>
                <p:cNvSpPr>
                  <a:spLocks noChangeArrowheads="1"/>
                </p:cNvSpPr>
                <p:nvPr/>
              </p:nvSpPr>
              <p:spPr bwMode="auto">
                <a:xfrm>
                  <a:off x="2335" y="3956"/>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4" name="Oval 406"/>
                <p:cNvSpPr>
                  <a:spLocks noChangeArrowheads="1"/>
                </p:cNvSpPr>
                <p:nvPr/>
              </p:nvSpPr>
              <p:spPr bwMode="auto">
                <a:xfrm>
                  <a:off x="2324" y="3988"/>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5" name="Oval 407"/>
                <p:cNvSpPr>
                  <a:spLocks noChangeArrowheads="1"/>
                </p:cNvSpPr>
                <p:nvPr/>
              </p:nvSpPr>
              <p:spPr bwMode="auto">
                <a:xfrm>
                  <a:off x="2314" y="3991"/>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6" name="Oval 408"/>
                <p:cNvSpPr>
                  <a:spLocks noChangeArrowheads="1"/>
                </p:cNvSpPr>
                <p:nvPr/>
              </p:nvSpPr>
              <p:spPr bwMode="auto">
                <a:xfrm>
                  <a:off x="2302" y="3928"/>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7" name="Oval 409"/>
                <p:cNvSpPr>
                  <a:spLocks noChangeArrowheads="1"/>
                </p:cNvSpPr>
                <p:nvPr/>
              </p:nvSpPr>
              <p:spPr bwMode="auto">
                <a:xfrm>
                  <a:off x="2301" y="3948"/>
                  <a:ext cx="17" cy="16"/>
                </a:xfrm>
                <a:prstGeom prst="ellipse">
                  <a:avLst/>
                </a:prstGeom>
                <a:solidFill>
                  <a:srgbClr val="00C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8" name="Oval 410"/>
                <p:cNvSpPr>
                  <a:spLocks noChangeArrowheads="1"/>
                </p:cNvSpPr>
                <p:nvPr/>
              </p:nvSpPr>
              <p:spPr bwMode="auto">
                <a:xfrm>
                  <a:off x="2296" y="3921"/>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99" name="Oval 411"/>
                <p:cNvSpPr>
                  <a:spLocks noChangeArrowheads="1"/>
                </p:cNvSpPr>
                <p:nvPr/>
              </p:nvSpPr>
              <p:spPr bwMode="auto">
                <a:xfrm>
                  <a:off x="2304" y="3911"/>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0" name="Oval 412"/>
                <p:cNvSpPr>
                  <a:spLocks noChangeArrowheads="1"/>
                </p:cNvSpPr>
                <p:nvPr/>
              </p:nvSpPr>
              <p:spPr bwMode="auto">
                <a:xfrm>
                  <a:off x="2293" y="3929"/>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1" name="Oval 413"/>
                <p:cNvSpPr>
                  <a:spLocks noChangeArrowheads="1"/>
                </p:cNvSpPr>
                <p:nvPr/>
              </p:nvSpPr>
              <p:spPr bwMode="auto">
                <a:xfrm>
                  <a:off x="2305" y="3904"/>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2" name="Oval 414"/>
                <p:cNvSpPr>
                  <a:spLocks noChangeArrowheads="1"/>
                </p:cNvSpPr>
                <p:nvPr/>
              </p:nvSpPr>
              <p:spPr bwMode="auto">
                <a:xfrm>
                  <a:off x="2304" y="3985"/>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3" name="Oval 415"/>
                <p:cNvSpPr>
                  <a:spLocks noChangeArrowheads="1"/>
                </p:cNvSpPr>
                <p:nvPr/>
              </p:nvSpPr>
              <p:spPr bwMode="auto">
                <a:xfrm>
                  <a:off x="2332" y="3912"/>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4" name="Oval 416"/>
                <p:cNvSpPr>
                  <a:spLocks noChangeArrowheads="1"/>
                </p:cNvSpPr>
                <p:nvPr/>
              </p:nvSpPr>
              <p:spPr bwMode="auto">
                <a:xfrm>
                  <a:off x="2331" y="3918"/>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5" name="Oval 417"/>
                <p:cNvSpPr>
                  <a:spLocks noChangeArrowheads="1"/>
                </p:cNvSpPr>
                <p:nvPr/>
              </p:nvSpPr>
              <p:spPr bwMode="auto">
                <a:xfrm>
                  <a:off x="2322" y="3951"/>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6" name="Oval 418"/>
                <p:cNvSpPr>
                  <a:spLocks noChangeArrowheads="1"/>
                </p:cNvSpPr>
                <p:nvPr/>
              </p:nvSpPr>
              <p:spPr bwMode="auto">
                <a:xfrm>
                  <a:off x="2301" y="3932"/>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7" name="Oval 419"/>
                <p:cNvSpPr>
                  <a:spLocks noChangeArrowheads="1"/>
                </p:cNvSpPr>
                <p:nvPr/>
              </p:nvSpPr>
              <p:spPr bwMode="auto">
                <a:xfrm>
                  <a:off x="2293" y="3952"/>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8" name="Oval 420"/>
                <p:cNvSpPr>
                  <a:spLocks noChangeArrowheads="1"/>
                </p:cNvSpPr>
                <p:nvPr/>
              </p:nvSpPr>
              <p:spPr bwMode="auto">
                <a:xfrm>
                  <a:off x="2335" y="3941"/>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09" name="Oval 421"/>
                <p:cNvSpPr>
                  <a:spLocks noChangeArrowheads="1"/>
                </p:cNvSpPr>
                <p:nvPr/>
              </p:nvSpPr>
              <p:spPr bwMode="auto">
                <a:xfrm>
                  <a:off x="2319" y="3915"/>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0" name="Oval 422"/>
                <p:cNvSpPr>
                  <a:spLocks noChangeArrowheads="1"/>
                </p:cNvSpPr>
                <p:nvPr/>
              </p:nvSpPr>
              <p:spPr bwMode="auto">
                <a:xfrm>
                  <a:off x="2313" y="3942"/>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1" name="Oval 423"/>
                <p:cNvSpPr>
                  <a:spLocks noChangeArrowheads="1"/>
                </p:cNvSpPr>
                <p:nvPr/>
              </p:nvSpPr>
              <p:spPr bwMode="auto">
                <a:xfrm>
                  <a:off x="2335" y="3926"/>
                  <a:ext cx="16"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2" name="Oval 424"/>
                <p:cNvSpPr>
                  <a:spLocks noChangeArrowheads="1"/>
                </p:cNvSpPr>
                <p:nvPr/>
              </p:nvSpPr>
              <p:spPr bwMode="auto">
                <a:xfrm>
                  <a:off x="2328" y="3973"/>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3" name="Oval 425"/>
                <p:cNvSpPr>
                  <a:spLocks noChangeArrowheads="1"/>
                </p:cNvSpPr>
                <p:nvPr/>
              </p:nvSpPr>
              <p:spPr bwMode="auto">
                <a:xfrm>
                  <a:off x="2330" y="3962"/>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4" name="Oval 426"/>
                <p:cNvSpPr>
                  <a:spLocks noChangeArrowheads="1"/>
                </p:cNvSpPr>
                <p:nvPr/>
              </p:nvSpPr>
              <p:spPr bwMode="auto">
                <a:xfrm>
                  <a:off x="2307" y="3956"/>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5" name="Oval 427"/>
                <p:cNvSpPr>
                  <a:spLocks noChangeArrowheads="1"/>
                </p:cNvSpPr>
                <p:nvPr/>
              </p:nvSpPr>
              <p:spPr bwMode="auto">
                <a:xfrm>
                  <a:off x="2308" y="3980"/>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6" name="Oval 428"/>
                <p:cNvSpPr>
                  <a:spLocks noChangeArrowheads="1"/>
                </p:cNvSpPr>
                <p:nvPr/>
              </p:nvSpPr>
              <p:spPr bwMode="auto">
                <a:xfrm>
                  <a:off x="2300" y="3975"/>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7" name="Oval 429"/>
                <p:cNvSpPr>
                  <a:spLocks noChangeArrowheads="1"/>
                </p:cNvSpPr>
                <p:nvPr/>
              </p:nvSpPr>
              <p:spPr bwMode="auto">
                <a:xfrm>
                  <a:off x="2330" y="3931"/>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8" name="Oval 430"/>
                <p:cNvSpPr>
                  <a:spLocks noChangeArrowheads="1"/>
                </p:cNvSpPr>
                <p:nvPr/>
              </p:nvSpPr>
              <p:spPr bwMode="auto">
                <a:xfrm>
                  <a:off x="2314" y="3924"/>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19" name="Oval 431"/>
                <p:cNvSpPr>
                  <a:spLocks noChangeArrowheads="1"/>
                </p:cNvSpPr>
                <p:nvPr/>
              </p:nvSpPr>
              <p:spPr bwMode="auto">
                <a:xfrm>
                  <a:off x="2338" y="3944"/>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20" name="Oval 432"/>
                <p:cNvSpPr>
                  <a:spLocks noChangeArrowheads="1"/>
                </p:cNvSpPr>
                <p:nvPr/>
              </p:nvSpPr>
              <p:spPr bwMode="auto">
                <a:xfrm>
                  <a:off x="2301" y="3912"/>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21" name="Oval 433"/>
                <p:cNvSpPr>
                  <a:spLocks noChangeArrowheads="1"/>
                </p:cNvSpPr>
                <p:nvPr/>
              </p:nvSpPr>
              <p:spPr bwMode="auto">
                <a:xfrm>
                  <a:off x="2314" y="3902"/>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22" name="Oval 434"/>
                <p:cNvSpPr>
                  <a:spLocks noChangeArrowheads="1"/>
                </p:cNvSpPr>
                <p:nvPr/>
              </p:nvSpPr>
              <p:spPr bwMode="auto">
                <a:xfrm>
                  <a:off x="2326" y="3904"/>
                  <a:ext cx="17" cy="16"/>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23" name="Oval 435"/>
                <p:cNvSpPr>
                  <a:spLocks noChangeArrowheads="1"/>
                </p:cNvSpPr>
                <p:nvPr/>
              </p:nvSpPr>
              <p:spPr bwMode="auto">
                <a:xfrm>
                  <a:off x="2333" y="3973"/>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324" name="Oval 436"/>
                <p:cNvSpPr>
                  <a:spLocks noChangeArrowheads="1"/>
                </p:cNvSpPr>
                <p:nvPr/>
              </p:nvSpPr>
              <p:spPr bwMode="auto">
                <a:xfrm>
                  <a:off x="2317" y="3980"/>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sp>
            <p:nvSpPr>
              <p:cNvPr id="205282" name="Freeform 437"/>
              <p:cNvSpPr>
                <a:spLocks/>
              </p:cNvSpPr>
              <p:nvPr/>
            </p:nvSpPr>
            <p:spPr bwMode="auto">
              <a:xfrm>
                <a:off x="1385" y="1686"/>
                <a:ext cx="201" cy="112"/>
              </a:xfrm>
              <a:custGeom>
                <a:avLst/>
                <a:gdLst>
                  <a:gd name="T0" fmla="*/ 0 w 1005"/>
                  <a:gd name="T1" fmla="*/ 0 h 558"/>
                  <a:gd name="T2" fmla="*/ 0 w 1005"/>
                  <a:gd name="T3" fmla="*/ 0 h 558"/>
                  <a:gd name="T4" fmla="*/ 0 w 1005"/>
                  <a:gd name="T5" fmla="*/ 0 h 558"/>
                  <a:gd name="T6" fmla="*/ 0 w 1005"/>
                  <a:gd name="T7" fmla="*/ 0 h 558"/>
                  <a:gd name="T8" fmla="*/ 0 w 1005"/>
                  <a:gd name="T9" fmla="*/ 0 h 558"/>
                  <a:gd name="T10" fmla="*/ 0 w 1005"/>
                  <a:gd name="T11" fmla="*/ 0 h 558"/>
                  <a:gd name="T12" fmla="*/ 0 w 1005"/>
                  <a:gd name="T13" fmla="*/ 0 h 558"/>
                  <a:gd name="T14" fmla="*/ 0 w 1005"/>
                  <a:gd name="T15" fmla="*/ 0 h 558"/>
                  <a:gd name="T16" fmla="*/ 0 w 1005"/>
                  <a:gd name="T17" fmla="*/ 0 h 558"/>
                  <a:gd name="T18" fmla="*/ 0 w 1005"/>
                  <a:gd name="T19" fmla="*/ 0 h 558"/>
                  <a:gd name="T20" fmla="*/ 0 w 1005"/>
                  <a:gd name="T21" fmla="*/ 0 h 558"/>
                  <a:gd name="T22" fmla="*/ 0 w 1005"/>
                  <a:gd name="T23" fmla="*/ 0 h 558"/>
                  <a:gd name="T24" fmla="*/ 0 w 1005"/>
                  <a:gd name="T25" fmla="*/ 0 h 558"/>
                  <a:gd name="T26" fmla="*/ 0 w 1005"/>
                  <a:gd name="T27" fmla="*/ 0 h 558"/>
                  <a:gd name="T28" fmla="*/ 0 w 1005"/>
                  <a:gd name="T29" fmla="*/ 0 h 558"/>
                  <a:gd name="T30" fmla="*/ 0 w 1005"/>
                  <a:gd name="T31" fmla="*/ 0 h 558"/>
                  <a:gd name="T32" fmla="*/ 0 w 1005"/>
                  <a:gd name="T33" fmla="*/ 0 h 558"/>
                  <a:gd name="T34" fmla="*/ 0 w 1005"/>
                  <a:gd name="T35" fmla="*/ 0 h 558"/>
                  <a:gd name="T36" fmla="*/ 0 w 1005"/>
                  <a:gd name="T37" fmla="*/ 0 h 558"/>
                  <a:gd name="T38" fmla="*/ 0 w 1005"/>
                  <a:gd name="T39" fmla="*/ 0 h 558"/>
                  <a:gd name="T40" fmla="*/ 0 w 1005"/>
                  <a:gd name="T41" fmla="*/ 0 h 558"/>
                  <a:gd name="T42" fmla="*/ 0 w 1005"/>
                  <a:gd name="T43" fmla="*/ 0 h 558"/>
                  <a:gd name="T44" fmla="*/ 0 w 1005"/>
                  <a:gd name="T45" fmla="*/ 0 h 558"/>
                  <a:gd name="T46" fmla="*/ 0 w 1005"/>
                  <a:gd name="T47" fmla="*/ 0 h 558"/>
                  <a:gd name="T48" fmla="*/ 0 w 1005"/>
                  <a:gd name="T49" fmla="*/ 0 h 558"/>
                  <a:gd name="T50" fmla="*/ 0 w 1005"/>
                  <a:gd name="T51" fmla="*/ 0 h 558"/>
                  <a:gd name="T52" fmla="*/ 0 w 1005"/>
                  <a:gd name="T53" fmla="*/ 0 h 558"/>
                  <a:gd name="T54" fmla="*/ 0 w 1005"/>
                  <a:gd name="T55" fmla="*/ 0 h 558"/>
                  <a:gd name="T56" fmla="*/ 0 w 1005"/>
                  <a:gd name="T57" fmla="*/ 0 h 558"/>
                  <a:gd name="T58" fmla="*/ 0 w 1005"/>
                  <a:gd name="T59" fmla="*/ 0 h 558"/>
                  <a:gd name="T60" fmla="*/ 0 w 1005"/>
                  <a:gd name="T61" fmla="*/ 0 h 558"/>
                  <a:gd name="T62" fmla="*/ 0 w 1005"/>
                  <a:gd name="T63" fmla="*/ 0 h 558"/>
                  <a:gd name="T64" fmla="*/ 0 w 1005"/>
                  <a:gd name="T65" fmla="*/ 0 h 558"/>
                  <a:gd name="T66" fmla="*/ 0 w 1005"/>
                  <a:gd name="T67" fmla="*/ 0 h 558"/>
                  <a:gd name="T68" fmla="*/ 0 w 1005"/>
                  <a:gd name="T69" fmla="*/ 0 h 558"/>
                  <a:gd name="T70" fmla="*/ 0 w 1005"/>
                  <a:gd name="T71" fmla="*/ 0 h 558"/>
                  <a:gd name="T72" fmla="*/ 0 w 1005"/>
                  <a:gd name="T73" fmla="*/ 0 h 558"/>
                  <a:gd name="T74" fmla="*/ 0 w 1005"/>
                  <a:gd name="T75" fmla="*/ 0 h 558"/>
                  <a:gd name="T76" fmla="*/ 0 w 1005"/>
                  <a:gd name="T77" fmla="*/ 0 h 558"/>
                  <a:gd name="T78" fmla="*/ 0 w 1005"/>
                  <a:gd name="T79" fmla="*/ 0 h 558"/>
                  <a:gd name="T80" fmla="*/ 0 w 1005"/>
                  <a:gd name="T81" fmla="*/ 0 h 558"/>
                  <a:gd name="T82" fmla="*/ 0 w 1005"/>
                  <a:gd name="T83" fmla="*/ 0 h 558"/>
                  <a:gd name="T84" fmla="*/ 0 w 1005"/>
                  <a:gd name="T85" fmla="*/ 0 h 558"/>
                  <a:gd name="T86" fmla="*/ 0 w 1005"/>
                  <a:gd name="T87" fmla="*/ 0 h 558"/>
                  <a:gd name="T88" fmla="*/ 0 w 1005"/>
                  <a:gd name="T89" fmla="*/ 0 h 558"/>
                  <a:gd name="T90" fmla="*/ 0 w 1005"/>
                  <a:gd name="T91" fmla="*/ 0 h 558"/>
                  <a:gd name="T92" fmla="*/ 0 w 1005"/>
                  <a:gd name="T93" fmla="*/ 0 h 558"/>
                  <a:gd name="T94" fmla="*/ 0 w 1005"/>
                  <a:gd name="T95" fmla="*/ 0 h 558"/>
                  <a:gd name="T96" fmla="*/ 0 w 1005"/>
                  <a:gd name="T97" fmla="*/ 0 h 558"/>
                  <a:gd name="T98" fmla="*/ 0 w 1005"/>
                  <a:gd name="T99" fmla="*/ 0 h 558"/>
                  <a:gd name="T100" fmla="*/ 0 w 1005"/>
                  <a:gd name="T101" fmla="*/ 0 h 558"/>
                  <a:gd name="T102" fmla="*/ 0 w 1005"/>
                  <a:gd name="T103" fmla="*/ 0 h 558"/>
                  <a:gd name="T104" fmla="*/ 0 w 1005"/>
                  <a:gd name="T105" fmla="*/ 0 h 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558"/>
                  <a:gd name="T161" fmla="*/ 1005 w 1005"/>
                  <a:gd name="T162" fmla="*/ 558 h 5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558">
                    <a:moveTo>
                      <a:pt x="729" y="3"/>
                    </a:moveTo>
                    <a:lnTo>
                      <a:pt x="760" y="6"/>
                    </a:lnTo>
                    <a:lnTo>
                      <a:pt x="791" y="11"/>
                    </a:lnTo>
                    <a:lnTo>
                      <a:pt x="823" y="21"/>
                    </a:lnTo>
                    <a:lnTo>
                      <a:pt x="854" y="34"/>
                    </a:lnTo>
                    <a:lnTo>
                      <a:pt x="877" y="48"/>
                    </a:lnTo>
                    <a:lnTo>
                      <a:pt x="903" y="66"/>
                    </a:lnTo>
                    <a:lnTo>
                      <a:pt x="923" y="84"/>
                    </a:lnTo>
                    <a:lnTo>
                      <a:pt x="941" y="105"/>
                    </a:lnTo>
                    <a:lnTo>
                      <a:pt x="956" y="125"/>
                    </a:lnTo>
                    <a:lnTo>
                      <a:pt x="974" y="151"/>
                    </a:lnTo>
                    <a:lnTo>
                      <a:pt x="986" y="176"/>
                    </a:lnTo>
                    <a:lnTo>
                      <a:pt x="996" y="209"/>
                    </a:lnTo>
                    <a:lnTo>
                      <a:pt x="1002" y="244"/>
                    </a:lnTo>
                    <a:lnTo>
                      <a:pt x="1005" y="280"/>
                    </a:lnTo>
                    <a:lnTo>
                      <a:pt x="1002" y="316"/>
                    </a:lnTo>
                    <a:lnTo>
                      <a:pt x="996" y="348"/>
                    </a:lnTo>
                    <a:lnTo>
                      <a:pt x="983" y="387"/>
                    </a:lnTo>
                    <a:lnTo>
                      <a:pt x="968" y="421"/>
                    </a:lnTo>
                    <a:lnTo>
                      <a:pt x="948" y="451"/>
                    </a:lnTo>
                    <a:lnTo>
                      <a:pt x="926" y="478"/>
                    </a:lnTo>
                    <a:lnTo>
                      <a:pt x="894" y="505"/>
                    </a:lnTo>
                    <a:lnTo>
                      <a:pt x="866" y="522"/>
                    </a:lnTo>
                    <a:lnTo>
                      <a:pt x="835" y="540"/>
                    </a:lnTo>
                    <a:lnTo>
                      <a:pt x="793" y="549"/>
                    </a:lnTo>
                    <a:lnTo>
                      <a:pt x="754" y="558"/>
                    </a:lnTo>
                    <a:lnTo>
                      <a:pt x="722" y="558"/>
                    </a:lnTo>
                    <a:lnTo>
                      <a:pt x="258" y="558"/>
                    </a:lnTo>
                    <a:lnTo>
                      <a:pt x="218" y="549"/>
                    </a:lnTo>
                    <a:lnTo>
                      <a:pt x="178" y="536"/>
                    </a:lnTo>
                    <a:lnTo>
                      <a:pt x="135" y="517"/>
                    </a:lnTo>
                    <a:lnTo>
                      <a:pt x="104" y="496"/>
                    </a:lnTo>
                    <a:lnTo>
                      <a:pt x="82" y="475"/>
                    </a:lnTo>
                    <a:lnTo>
                      <a:pt x="63" y="452"/>
                    </a:lnTo>
                    <a:lnTo>
                      <a:pt x="45" y="424"/>
                    </a:lnTo>
                    <a:lnTo>
                      <a:pt x="27" y="395"/>
                    </a:lnTo>
                    <a:lnTo>
                      <a:pt x="13" y="364"/>
                    </a:lnTo>
                    <a:lnTo>
                      <a:pt x="4" y="330"/>
                    </a:lnTo>
                    <a:lnTo>
                      <a:pt x="0" y="295"/>
                    </a:lnTo>
                    <a:lnTo>
                      <a:pt x="0" y="264"/>
                    </a:lnTo>
                    <a:lnTo>
                      <a:pt x="4" y="232"/>
                    </a:lnTo>
                    <a:lnTo>
                      <a:pt x="10" y="198"/>
                    </a:lnTo>
                    <a:lnTo>
                      <a:pt x="23" y="164"/>
                    </a:lnTo>
                    <a:lnTo>
                      <a:pt x="41" y="130"/>
                    </a:lnTo>
                    <a:lnTo>
                      <a:pt x="63" y="101"/>
                    </a:lnTo>
                    <a:lnTo>
                      <a:pt x="82" y="79"/>
                    </a:lnTo>
                    <a:lnTo>
                      <a:pt x="113" y="51"/>
                    </a:lnTo>
                    <a:lnTo>
                      <a:pt x="144" y="34"/>
                    </a:lnTo>
                    <a:lnTo>
                      <a:pt x="180" y="18"/>
                    </a:lnTo>
                    <a:lnTo>
                      <a:pt x="212" y="9"/>
                    </a:lnTo>
                    <a:lnTo>
                      <a:pt x="247" y="3"/>
                    </a:lnTo>
                    <a:lnTo>
                      <a:pt x="286" y="0"/>
                    </a:lnTo>
                    <a:lnTo>
                      <a:pt x="729" y="3"/>
                    </a:lnTo>
                    <a:close/>
                  </a:path>
                </a:pathLst>
              </a:custGeom>
              <a:solidFill>
                <a:srgbClr val="FFFFFF"/>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14" name="Group 438"/>
            <p:cNvGrpSpPr>
              <a:grpSpLocks/>
            </p:cNvGrpSpPr>
            <p:nvPr/>
          </p:nvGrpSpPr>
          <p:grpSpPr bwMode="auto">
            <a:xfrm>
              <a:off x="2884" y="3775"/>
              <a:ext cx="188" cy="334"/>
              <a:chOff x="5092" y="3122"/>
              <a:chExt cx="457" cy="884"/>
            </a:xfrm>
          </p:grpSpPr>
          <p:grpSp>
            <p:nvGrpSpPr>
              <p:cNvPr id="204829" name="Group 439"/>
              <p:cNvGrpSpPr>
                <a:grpSpLocks/>
              </p:cNvGrpSpPr>
              <p:nvPr/>
            </p:nvGrpSpPr>
            <p:grpSpPr bwMode="auto">
              <a:xfrm>
                <a:off x="5092" y="3122"/>
                <a:ext cx="457" cy="884"/>
                <a:chOff x="5092" y="3122"/>
                <a:chExt cx="457" cy="884"/>
              </a:xfrm>
            </p:grpSpPr>
            <p:grpSp>
              <p:nvGrpSpPr>
                <p:cNvPr id="204830" name="Group 440"/>
                <p:cNvGrpSpPr>
                  <a:grpSpLocks/>
                </p:cNvGrpSpPr>
                <p:nvPr/>
              </p:nvGrpSpPr>
              <p:grpSpPr bwMode="auto">
                <a:xfrm>
                  <a:off x="5124" y="3163"/>
                  <a:ext cx="388" cy="843"/>
                  <a:chOff x="5124" y="3163"/>
                  <a:chExt cx="388" cy="843"/>
                </a:xfrm>
              </p:grpSpPr>
              <p:sp>
                <p:nvSpPr>
                  <p:cNvPr id="205274" name="Oval 441"/>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75" name="Freeform 442"/>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31" name="Group 443"/>
                <p:cNvGrpSpPr>
                  <a:grpSpLocks/>
                </p:cNvGrpSpPr>
                <p:nvPr/>
              </p:nvGrpSpPr>
              <p:grpSpPr bwMode="auto">
                <a:xfrm>
                  <a:off x="5092" y="3122"/>
                  <a:ext cx="457" cy="182"/>
                  <a:chOff x="5092" y="3122"/>
                  <a:chExt cx="457" cy="182"/>
                </a:xfrm>
              </p:grpSpPr>
              <p:grpSp>
                <p:nvGrpSpPr>
                  <p:cNvPr id="225792" name="Group 444"/>
                  <p:cNvGrpSpPr>
                    <a:grpSpLocks/>
                  </p:cNvGrpSpPr>
                  <p:nvPr/>
                </p:nvGrpSpPr>
                <p:grpSpPr bwMode="auto">
                  <a:xfrm>
                    <a:off x="5092" y="3122"/>
                    <a:ext cx="457" cy="182"/>
                    <a:chOff x="5092" y="3122"/>
                    <a:chExt cx="457" cy="182"/>
                  </a:xfrm>
                </p:grpSpPr>
                <p:sp>
                  <p:nvSpPr>
                    <p:cNvPr id="205272" name="Oval 445"/>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73" name="Freeform 446"/>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25793" name="Group 447"/>
                  <p:cNvGrpSpPr>
                    <a:grpSpLocks/>
                  </p:cNvGrpSpPr>
                  <p:nvPr/>
                </p:nvGrpSpPr>
                <p:grpSpPr bwMode="auto">
                  <a:xfrm>
                    <a:off x="5098" y="3161"/>
                    <a:ext cx="443" cy="139"/>
                    <a:chOff x="5098" y="3161"/>
                    <a:chExt cx="443" cy="139"/>
                  </a:xfrm>
                </p:grpSpPr>
                <p:sp>
                  <p:nvSpPr>
                    <p:cNvPr id="205245" name="Line 448"/>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46" name="Line 449"/>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47" name="Line 450"/>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48" name="Line 451"/>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49" name="Line 452"/>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0" name="Line 453"/>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1" name="Line 454"/>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2" name="Line 455"/>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3" name="Line 456"/>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4" name="Line 457"/>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5" name="Line 458"/>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6" name="Line 459"/>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7" name="Line 460"/>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8" name="Line 461"/>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59" name="Line 462"/>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0" name="Line 463"/>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1" name="Line 464"/>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2" name="Line 465"/>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3" name="Line 466"/>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4" name="Line 467"/>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5" name="Line 468"/>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6" name="Line 469"/>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7" name="Line 470"/>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8" name="Line 471"/>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69" name="Line 472"/>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70" name="Line 473"/>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71" name="Line 474"/>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234" name="Freeform 475"/>
              <p:cNvSpPr>
                <a:spLocks/>
              </p:cNvSpPr>
              <p:nvPr/>
            </p:nvSpPr>
            <p:spPr bwMode="auto">
              <a:xfrm>
                <a:off x="5124" y="3336"/>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66FF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35" name="Freeform 476"/>
              <p:cNvSpPr>
                <a:spLocks/>
              </p:cNvSpPr>
              <p:nvPr/>
            </p:nvSpPr>
            <p:spPr bwMode="auto">
              <a:xfrm>
                <a:off x="5124" y="3333"/>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794" name="Group 477"/>
              <p:cNvGrpSpPr>
                <a:grpSpLocks/>
              </p:cNvGrpSpPr>
              <p:nvPr/>
            </p:nvGrpSpPr>
            <p:grpSpPr bwMode="auto">
              <a:xfrm>
                <a:off x="5145" y="3492"/>
                <a:ext cx="36" cy="46"/>
                <a:chOff x="5145" y="3492"/>
                <a:chExt cx="36" cy="46"/>
              </a:xfrm>
            </p:grpSpPr>
            <p:sp>
              <p:nvSpPr>
                <p:cNvPr id="205237" name="Freeform 478"/>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795" name="Group 479"/>
                <p:cNvGrpSpPr>
                  <a:grpSpLocks/>
                </p:cNvGrpSpPr>
                <p:nvPr/>
              </p:nvGrpSpPr>
              <p:grpSpPr bwMode="auto">
                <a:xfrm>
                  <a:off x="5160" y="3506"/>
                  <a:ext cx="21" cy="32"/>
                  <a:chOff x="5160" y="3506"/>
                  <a:chExt cx="21" cy="32"/>
                </a:xfrm>
              </p:grpSpPr>
              <p:sp>
                <p:nvSpPr>
                  <p:cNvPr id="205239" name="Freeform 480"/>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40" name="Line 481"/>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225796" name="Group 482"/>
            <p:cNvGrpSpPr>
              <a:grpSpLocks/>
            </p:cNvGrpSpPr>
            <p:nvPr/>
          </p:nvGrpSpPr>
          <p:grpSpPr bwMode="auto">
            <a:xfrm>
              <a:off x="4756" y="3775"/>
              <a:ext cx="188" cy="334"/>
              <a:chOff x="4756" y="3775"/>
              <a:chExt cx="188" cy="334"/>
            </a:xfrm>
          </p:grpSpPr>
          <p:grpSp>
            <p:nvGrpSpPr>
              <p:cNvPr id="225797" name="Group 483"/>
              <p:cNvGrpSpPr>
                <a:grpSpLocks/>
              </p:cNvGrpSpPr>
              <p:nvPr/>
            </p:nvGrpSpPr>
            <p:grpSpPr bwMode="auto">
              <a:xfrm>
                <a:off x="4756" y="3775"/>
                <a:ext cx="188" cy="334"/>
                <a:chOff x="5092" y="3122"/>
                <a:chExt cx="457" cy="884"/>
              </a:xfrm>
            </p:grpSpPr>
            <p:grpSp>
              <p:nvGrpSpPr>
                <p:cNvPr id="225798" name="Group 484"/>
                <p:cNvGrpSpPr>
                  <a:grpSpLocks/>
                </p:cNvGrpSpPr>
                <p:nvPr/>
              </p:nvGrpSpPr>
              <p:grpSpPr bwMode="auto">
                <a:xfrm>
                  <a:off x="5124" y="3163"/>
                  <a:ext cx="388" cy="843"/>
                  <a:chOff x="5124" y="3163"/>
                  <a:chExt cx="388" cy="843"/>
                </a:xfrm>
              </p:grpSpPr>
              <p:sp>
                <p:nvSpPr>
                  <p:cNvPr id="205231" name="Oval 485"/>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32" name="Freeform 486"/>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25799" name="Group 487"/>
                <p:cNvGrpSpPr>
                  <a:grpSpLocks/>
                </p:cNvGrpSpPr>
                <p:nvPr/>
              </p:nvGrpSpPr>
              <p:grpSpPr bwMode="auto">
                <a:xfrm>
                  <a:off x="5092" y="3122"/>
                  <a:ext cx="457" cy="182"/>
                  <a:chOff x="5092" y="3122"/>
                  <a:chExt cx="457" cy="182"/>
                </a:xfrm>
              </p:grpSpPr>
              <p:grpSp>
                <p:nvGrpSpPr>
                  <p:cNvPr id="225800" name="Group 488"/>
                  <p:cNvGrpSpPr>
                    <a:grpSpLocks/>
                  </p:cNvGrpSpPr>
                  <p:nvPr/>
                </p:nvGrpSpPr>
                <p:grpSpPr bwMode="auto">
                  <a:xfrm>
                    <a:off x="5092" y="3122"/>
                    <a:ext cx="457" cy="182"/>
                    <a:chOff x="5092" y="3122"/>
                    <a:chExt cx="457" cy="182"/>
                  </a:xfrm>
                </p:grpSpPr>
                <p:sp>
                  <p:nvSpPr>
                    <p:cNvPr id="205229" name="Oval 489"/>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230" name="Freeform 490"/>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25801" name="Group 491"/>
                  <p:cNvGrpSpPr>
                    <a:grpSpLocks/>
                  </p:cNvGrpSpPr>
                  <p:nvPr/>
                </p:nvGrpSpPr>
                <p:grpSpPr bwMode="auto">
                  <a:xfrm>
                    <a:off x="5098" y="3161"/>
                    <a:ext cx="443" cy="139"/>
                    <a:chOff x="5098" y="3161"/>
                    <a:chExt cx="443" cy="139"/>
                  </a:xfrm>
                </p:grpSpPr>
                <p:sp>
                  <p:nvSpPr>
                    <p:cNvPr id="205202" name="Line 492"/>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03" name="Line 493"/>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04" name="Line 494"/>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05" name="Line 495"/>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06" name="Line 496"/>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07" name="Line 497"/>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08" name="Line 498"/>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09" name="Line 499"/>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0" name="Line 500"/>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1" name="Line 501"/>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2" name="Line 502"/>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3" name="Line 503"/>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4" name="Line 504"/>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5" name="Line 505"/>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6" name="Line 506"/>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7" name="Line 507"/>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8" name="Line 508"/>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19" name="Line 509"/>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0" name="Line 510"/>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1" name="Line 511"/>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2" name="Line 512"/>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3" name="Line 513"/>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4" name="Line 514"/>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5" name="Line 515"/>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6" name="Line 516"/>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7" name="Line 517"/>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228" name="Line 518"/>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191" name="Freeform 519"/>
              <p:cNvSpPr>
                <a:spLocks/>
              </p:cNvSpPr>
              <p:nvPr/>
            </p:nvSpPr>
            <p:spPr bwMode="auto">
              <a:xfrm>
                <a:off x="4769" y="3856"/>
                <a:ext cx="160" cy="234"/>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008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92" name="Freeform 520"/>
              <p:cNvSpPr>
                <a:spLocks/>
              </p:cNvSpPr>
              <p:nvPr/>
            </p:nvSpPr>
            <p:spPr bwMode="auto">
              <a:xfrm>
                <a:off x="4769" y="3855"/>
                <a:ext cx="159" cy="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802" name="Group 521"/>
              <p:cNvGrpSpPr>
                <a:grpSpLocks/>
              </p:cNvGrpSpPr>
              <p:nvPr/>
            </p:nvGrpSpPr>
            <p:grpSpPr bwMode="auto">
              <a:xfrm>
                <a:off x="4778" y="3915"/>
                <a:ext cx="15" cy="17"/>
                <a:chOff x="5145" y="3492"/>
                <a:chExt cx="36" cy="46"/>
              </a:xfrm>
            </p:grpSpPr>
            <p:sp>
              <p:nvSpPr>
                <p:cNvPr id="205194" name="Freeform 522"/>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803" name="Group 523"/>
                <p:cNvGrpSpPr>
                  <a:grpSpLocks/>
                </p:cNvGrpSpPr>
                <p:nvPr/>
              </p:nvGrpSpPr>
              <p:grpSpPr bwMode="auto">
                <a:xfrm>
                  <a:off x="5160" y="3506"/>
                  <a:ext cx="21" cy="32"/>
                  <a:chOff x="5160" y="3506"/>
                  <a:chExt cx="21" cy="32"/>
                </a:xfrm>
              </p:grpSpPr>
              <p:sp>
                <p:nvSpPr>
                  <p:cNvPr id="205196" name="Freeform 524"/>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97" name="Line 525"/>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sp>
        <p:nvSpPr>
          <p:cNvPr id="225806" name="Text Box 526"/>
          <p:cNvSpPr txBox="1">
            <a:spLocks noChangeArrowheads="1"/>
          </p:cNvSpPr>
          <p:nvPr/>
        </p:nvSpPr>
        <p:spPr bwMode="auto">
          <a:xfrm>
            <a:off x="4422775" y="2354263"/>
            <a:ext cx="592138" cy="57943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4F271C"/>
                </a:solidFill>
                <a:effectLst/>
                <a:uLnTx/>
                <a:uFillTx/>
                <a:latin typeface="Times New Roman" pitchFamily="18" charset="0"/>
                <a:ea typeface="HG丸ｺﾞｼｯｸM-PRO" pitchFamily="50" charset="-128"/>
                <a:cs typeface="+mn-cs"/>
              </a:rPr>
              <a:t>×</a:t>
            </a:r>
          </a:p>
        </p:txBody>
      </p:sp>
      <p:grpSp>
        <p:nvGrpSpPr>
          <p:cNvPr id="225804" name="Group 527"/>
          <p:cNvGrpSpPr>
            <a:grpSpLocks/>
          </p:cNvGrpSpPr>
          <p:nvPr/>
        </p:nvGrpSpPr>
        <p:grpSpPr bwMode="auto">
          <a:xfrm>
            <a:off x="6223000" y="3127375"/>
            <a:ext cx="300038" cy="530225"/>
            <a:chOff x="4416" y="2880"/>
            <a:chExt cx="457" cy="884"/>
          </a:xfrm>
        </p:grpSpPr>
        <p:grpSp>
          <p:nvGrpSpPr>
            <p:cNvPr id="225805" name="Group 528"/>
            <p:cNvGrpSpPr>
              <a:grpSpLocks/>
            </p:cNvGrpSpPr>
            <p:nvPr/>
          </p:nvGrpSpPr>
          <p:grpSpPr bwMode="auto">
            <a:xfrm>
              <a:off x="4416" y="2880"/>
              <a:ext cx="457" cy="884"/>
              <a:chOff x="5092" y="3122"/>
              <a:chExt cx="457" cy="884"/>
            </a:xfrm>
          </p:grpSpPr>
          <p:grpSp>
            <p:nvGrpSpPr>
              <p:cNvPr id="225807" name="Group 529"/>
              <p:cNvGrpSpPr>
                <a:grpSpLocks/>
              </p:cNvGrpSpPr>
              <p:nvPr/>
            </p:nvGrpSpPr>
            <p:grpSpPr bwMode="auto">
              <a:xfrm>
                <a:off x="5124" y="3163"/>
                <a:ext cx="388" cy="843"/>
                <a:chOff x="5124" y="3163"/>
                <a:chExt cx="388" cy="843"/>
              </a:xfrm>
            </p:grpSpPr>
            <p:sp>
              <p:nvSpPr>
                <p:cNvPr id="205180" name="Oval 530"/>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181" name="Freeform 531"/>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25808" name="Group 532"/>
              <p:cNvGrpSpPr>
                <a:grpSpLocks/>
              </p:cNvGrpSpPr>
              <p:nvPr/>
            </p:nvGrpSpPr>
            <p:grpSpPr bwMode="auto">
              <a:xfrm>
                <a:off x="5092" y="3122"/>
                <a:ext cx="457" cy="182"/>
                <a:chOff x="5092" y="3122"/>
                <a:chExt cx="457" cy="182"/>
              </a:xfrm>
            </p:grpSpPr>
            <p:grpSp>
              <p:nvGrpSpPr>
                <p:cNvPr id="225809" name="Group 533"/>
                <p:cNvGrpSpPr>
                  <a:grpSpLocks/>
                </p:cNvGrpSpPr>
                <p:nvPr/>
              </p:nvGrpSpPr>
              <p:grpSpPr bwMode="auto">
                <a:xfrm>
                  <a:off x="5092" y="3122"/>
                  <a:ext cx="457" cy="182"/>
                  <a:chOff x="5092" y="3122"/>
                  <a:chExt cx="457" cy="182"/>
                </a:xfrm>
              </p:grpSpPr>
              <p:sp>
                <p:nvSpPr>
                  <p:cNvPr id="205178" name="Oval 534"/>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179" name="Freeform 535"/>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25810" name="Group 536"/>
                <p:cNvGrpSpPr>
                  <a:grpSpLocks/>
                </p:cNvGrpSpPr>
                <p:nvPr/>
              </p:nvGrpSpPr>
              <p:grpSpPr bwMode="auto">
                <a:xfrm>
                  <a:off x="5098" y="3161"/>
                  <a:ext cx="443" cy="139"/>
                  <a:chOff x="5098" y="3161"/>
                  <a:chExt cx="443" cy="139"/>
                </a:xfrm>
              </p:grpSpPr>
              <p:sp>
                <p:nvSpPr>
                  <p:cNvPr id="205151" name="Line 537"/>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2" name="Line 538"/>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3" name="Line 539"/>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4" name="Line 540"/>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5" name="Line 541"/>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6" name="Line 542"/>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7" name="Line 543"/>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8" name="Line 544"/>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59" name="Line 545"/>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0" name="Line 546"/>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1" name="Line 547"/>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2" name="Line 548"/>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3" name="Line 549"/>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4" name="Line 550"/>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5" name="Line 551"/>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6" name="Line 552"/>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7" name="Line 553"/>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8" name="Line 554"/>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69" name="Line 555"/>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0" name="Line 556"/>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1" name="Line 557"/>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2" name="Line 558"/>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3" name="Line 559"/>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4" name="Line 560"/>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5" name="Line 561"/>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6" name="Line 562"/>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77" name="Line 563"/>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140" name="Freeform 564"/>
            <p:cNvSpPr>
              <a:spLocks/>
            </p:cNvSpPr>
            <p:nvPr/>
          </p:nvSpPr>
          <p:spPr bwMode="auto">
            <a:xfrm>
              <a:off x="4448" y="3094"/>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FF33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41" name="Freeform 565"/>
            <p:cNvSpPr>
              <a:spLocks/>
            </p:cNvSpPr>
            <p:nvPr/>
          </p:nvSpPr>
          <p:spPr bwMode="auto">
            <a:xfrm>
              <a:off x="4448" y="3091"/>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811" name="Group 566"/>
            <p:cNvGrpSpPr>
              <a:grpSpLocks/>
            </p:cNvGrpSpPr>
            <p:nvPr/>
          </p:nvGrpSpPr>
          <p:grpSpPr bwMode="auto">
            <a:xfrm>
              <a:off x="4469" y="3250"/>
              <a:ext cx="36" cy="46"/>
              <a:chOff x="5145" y="3492"/>
              <a:chExt cx="36" cy="46"/>
            </a:xfrm>
          </p:grpSpPr>
          <p:sp>
            <p:nvSpPr>
              <p:cNvPr id="205143" name="Freeform 567"/>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812" name="Group 568"/>
              <p:cNvGrpSpPr>
                <a:grpSpLocks/>
              </p:cNvGrpSpPr>
              <p:nvPr/>
            </p:nvGrpSpPr>
            <p:grpSpPr bwMode="auto">
              <a:xfrm>
                <a:off x="5160" y="3506"/>
                <a:ext cx="21" cy="32"/>
                <a:chOff x="5160" y="3506"/>
                <a:chExt cx="21" cy="32"/>
              </a:xfrm>
            </p:grpSpPr>
            <p:sp>
              <p:nvSpPr>
                <p:cNvPr id="205145" name="Freeform 569"/>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46" name="Line 570"/>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225813" name="Group 571"/>
          <p:cNvGrpSpPr>
            <a:grpSpLocks/>
          </p:cNvGrpSpPr>
          <p:nvPr/>
        </p:nvGrpSpPr>
        <p:grpSpPr bwMode="auto">
          <a:xfrm>
            <a:off x="7518400" y="3127375"/>
            <a:ext cx="298450" cy="530225"/>
            <a:chOff x="3696" y="1632"/>
            <a:chExt cx="457" cy="884"/>
          </a:xfrm>
        </p:grpSpPr>
        <p:grpSp>
          <p:nvGrpSpPr>
            <p:cNvPr id="225814" name="Group 572"/>
            <p:cNvGrpSpPr>
              <a:grpSpLocks/>
            </p:cNvGrpSpPr>
            <p:nvPr/>
          </p:nvGrpSpPr>
          <p:grpSpPr bwMode="auto">
            <a:xfrm>
              <a:off x="3696" y="1632"/>
              <a:ext cx="457" cy="884"/>
              <a:chOff x="5092" y="3122"/>
              <a:chExt cx="457" cy="884"/>
            </a:xfrm>
          </p:grpSpPr>
          <p:grpSp>
            <p:nvGrpSpPr>
              <p:cNvPr id="225815" name="Group 573"/>
              <p:cNvGrpSpPr>
                <a:grpSpLocks/>
              </p:cNvGrpSpPr>
              <p:nvPr/>
            </p:nvGrpSpPr>
            <p:grpSpPr bwMode="auto">
              <a:xfrm>
                <a:off x="5124" y="3163"/>
                <a:ext cx="388" cy="843"/>
                <a:chOff x="5124" y="3163"/>
                <a:chExt cx="388" cy="843"/>
              </a:xfrm>
            </p:grpSpPr>
            <p:sp>
              <p:nvSpPr>
                <p:cNvPr id="205137" name="Oval 574"/>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138" name="Freeform 575"/>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25816" name="Group 576"/>
              <p:cNvGrpSpPr>
                <a:grpSpLocks/>
              </p:cNvGrpSpPr>
              <p:nvPr/>
            </p:nvGrpSpPr>
            <p:grpSpPr bwMode="auto">
              <a:xfrm>
                <a:off x="5092" y="3122"/>
                <a:ext cx="457" cy="182"/>
                <a:chOff x="5092" y="3122"/>
                <a:chExt cx="457" cy="182"/>
              </a:xfrm>
            </p:grpSpPr>
            <p:grpSp>
              <p:nvGrpSpPr>
                <p:cNvPr id="225817" name="Group 577"/>
                <p:cNvGrpSpPr>
                  <a:grpSpLocks/>
                </p:cNvGrpSpPr>
                <p:nvPr/>
              </p:nvGrpSpPr>
              <p:grpSpPr bwMode="auto">
                <a:xfrm>
                  <a:off x="5092" y="3122"/>
                  <a:ext cx="457" cy="182"/>
                  <a:chOff x="5092" y="3122"/>
                  <a:chExt cx="457" cy="182"/>
                </a:xfrm>
              </p:grpSpPr>
              <p:sp>
                <p:nvSpPr>
                  <p:cNvPr id="205135" name="Oval 578"/>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136" name="Freeform 579"/>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25818" name="Group 580"/>
                <p:cNvGrpSpPr>
                  <a:grpSpLocks/>
                </p:cNvGrpSpPr>
                <p:nvPr/>
              </p:nvGrpSpPr>
              <p:grpSpPr bwMode="auto">
                <a:xfrm>
                  <a:off x="5098" y="3161"/>
                  <a:ext cx="443" cy="139"/>
                  <a:chOff x="5098" y="3161"/>
                  <a:chExt cx="443" cy="139"/>
                </a:xfrm>
              </p:grpSpPr>
              <p:sp>
                <p:nvSpPr>
                  <p:cNvPr id="205108" name="Line 581"/>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09" name="Line 582"/>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0" name="Line 583"/>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1" name="Line 584"/>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2" name="Line 585"/>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3" name="Line 586"/>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4" name="Line 587"/>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5" name="Line 588"/>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6" name="Line 589"/>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7" name="Line 590"/>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8" name="Line 591"/>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19" name="Line 592"/>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0" name="Line 593"/>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1" name="Line 594"/>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2" name="Line 595"/>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3" name="Line 596"/>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4" name="Line 597"/>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5" name="Line 598"/>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6" name="Line 599"/>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7" name="Line 600"/>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8" name="Line 601"/>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29" name="Line 602"/>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30" name="Line 603"/>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31" name="Line 604"/>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32" name="Line 605"/>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33" name="Line 606"/>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34" name="Line 607"/>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5097" name="Freeform 608"/>
            <p:cNvSpPr>
              <a:spLocks/>
            </p:cNvSpPr>
            <p:nvPr/>
          </p:nvSpPr>
          <p:spPr bwMode="auto">
            <a:xfrm>
              <a:off x="3728" y="1846"/>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chemeClr val="accent2"/>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098" name="Freeform 609"/>
            <p:cNvSpPr>
              <a:spLocks/>
            </p:cNvSpPr>
            <p:nvPr/>
          </p:nvSpPr>
          <p:spPr bwMode="auto">
            <a:xfrm>
              <a:off x="3728" y="1843"/>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819" name="Group 610"/>
            <p:cNvGrpSpPr>
              <a:grpSpLocks/>
            </p:cNvGrpSpPr>
            <p:nvPr/>
          </p:nvGrpSpPr>
          <p:grpSpPr bwMode="auto">
            <a:xfrm>
              <a:off x="3749" y="2002"/>
              <a:ext cx="36" cy="46"/>
              <a:chOff x="5145" y="3492"/>
              <a:chExt cx="36" cy="46"/>
            </a:xfrm>
          </p:grpSpPr>
          <p:sp>
            <p:nvSpPr>
              <p:cNvPr id="205100" name="Freeform 611"/>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820" name="Group 612"/>
              <p:cNvGrpSpPr>
                <a:grpSpLocks/>
              </p:cNvGrpSpPr>
              <p:nvPr/>
            </p:nvGrpSpPr>
            <p:grpSpPr bwMode="auto">
              <a:xfrm>
                <a:off x="5160" y="3506"/>
                <a:ext cx="21" cy="32"/>
                <a:chOff x="5160" y="3506"/>
                <a:chExt cx="21" cy="32"/>
              </a:xfrm>
            </p:grpSpPr>
            <p:sp>
              <p:nvSpPr>
                <p:cNvPr id="205102" name="Freeform 613"/>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103" name="Line 614"/>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225821" name="Group 615"/>
          <p:cNvGrpSpPr>
            <a:grpSpLocks/>
          </p:cNvGrpSpPr>
          <p:nvPr/>
        </p:nvGrpSpPr>
        <p:grpSpPr bwMode="auto">
          <a:xfrm>
            <a:off x="6726238" y="3198813"/>
            <a:ext cx="685800" cy="381000"/>
            <a:chOff x="2066" y="3602"/>
            <a:chExt cx="858" cy="453"/>
          </a:xfrm>
        </p:grpSpPr>
        <p:grpSp>
          <p:nvGrpSpPr>
            <p:cNvPr id="225822" name="Group 616"/>
            <p:cNvGrpSpPr>
              <a:grpSpLocks/>
            </p:cNvGrpSpPr>
            <p:nvPr/>
          </p:nvGrpSpPr>
          <p:grpSpPr bwMode="auto">
            <a:xfrm>
              <a:off x="2676" y="3726"/>
              <a:ext cx="248" cy="152"/>
              <a:chOff x="2676" y="3726"/>
              <a:chExt cx="248" cy="152"/>
            </a:xfrm>
          </p:grpSpPr>
          <p:sp>
            <p:nvSpPr>
              <p:cNvPr id="205094" name="Freeform 617"/>
              <p:cNvSpPr>
                <a:spLocks/>
              </p:cNvSpPr>
              <p:nvPr/>
            </p:nvSpPr>
            <p:spPr bwMode="auto">
              <a:xfrm>
                <a:off x="2677" y="3726"/>
                <a:ext cx="247" cy="152"/>
              </a:xfrm>
              <a:custGeom>
                <a:avLst/>
                <a:gdLst>
                  <a:gd name="T0" fmla="*/ 0 w 1233"/>
                  <a:gd name="T1" fmla="*/ 0 h 758"/>
                  <a:gd name="T2" fmla="*/ 0 w 1233"/>
                  <a:gd name="T3" fmla="*/ 0 h 758"/>
                  <a:gd name="T4" fmla="*/ 0 w 1233"/>
                  <a:gd name="T5" fmla="*/ 0 h 758"/>
                  <a:gd name="T6" fmla="*/ 0 w 1233"/>
                  <a:gd name="T7" fmla="*/ 0 h 758"/>
                  <a:gd name="T8" fmla="*/ 0 w 1233"/>
                  <a:gd name="T9" fmla="*/ 0 h 758"/>
                  <a:gd name="T10" fmla="*/ 0 w 1233"/>
                  <a:gd name="T11" fmla="*/ 0 h 758"/>
                  <a:gd name="T12" fmla="*/ 0 w 1233"/>
                  <a:gd name="T13" fmla="*/ 0 h 758"/>
                  <a:gd name="T14" fmla="*/ 0 w 1233"/>
                  <a:gd name="T15" fmla="*/ 0 h 758"/>
                  <a:gd name="T16" fmla="*/ 0 w 1233"/>
                  <a:gd name="T17" fmla="*/ 0 h 758"/>
                  <a:gd name="T18" fmla="*/ 0 w 1233"/>
                  <a:gd name="T19" fmla="*/ 0 h 758"/>
                  <a:gd name="T20" fmla="*/ 0 w 1233"/>
                  <a:gd name="T21" fmla="*/ 0 h 758"/>
                  <a:gd name="T22" fmla="*/ 0 w 1233"/>
                  <a:gd name="T23" fmla="*/ 0 h 758"/>
                  <a:gd name="T24" fmla="*/ 0 w 1233"/>
                  <a:gd name="T25" fmla="*/ 0 h 758"/>
                  <a:gd name="T26" fmla="*/ 0 w 1233"/>
                  <a:gd name="T27" fmla="*/ 0 h 758"/>
                  <a:gd name="T28" fmla="*/ 0 w 1233"/>
                  <a:gd name="T29" fmla="*/ 0 h 758"/>
                  <a:gd name="T30" fmla="*/ 0 w 1233"/>
                  <a:gd name="T31" fmla="*/ 0 h 758"/>
                  <a:gd name="T32" fmla="*/ 0 w 1233"/>
                  <a:gd name="T33" fmla="*/ 0 h 758"/>
                  <a:gd name="T34" fmla="*/ 0 w 1233"/>
                  <a:gd name="T35" fmla="*/ 0 h 758"/>
                  <a:gd name="T36" fmla="*/ 0 w 1233"/>
                  <a:gd name="T37" fmla="*/ 0 h 758"/>
                  <a:gd name="T38" fmla="*/ 0 w 1233"/>
                  <a:gd name="T39" fmla="*/ 0 h 758"/>
                  <a:gd name="T40" fmla="*/ 0 w 1233"/>
                  <a:gd name="T41" fmla="*/ 0 h 758"/>
                  <a:gd name="T42" fmla="*/ 0 w 1233"/>
                  <a:gd name="T43" fmla="*/ 0 h 758"/>
                  <a:gd name="T44" fmla="*/ 0 w 1233"/>
                  <a:gd name="T45" fmla="*/ 0 h 758"/>
                  <a:gd name="T46" fmla="*/ 0 w 1233"/>
                  <a:gd name="T47" fmla="*/ 0 h 758"/>
                  <a:gd name="T48" fmla="*/ 0 w 1233"/>
                  <a:gd name="T49" fmla="*/ 0 h 758"/>
                  <a:gd name="T50" fmla="*/ 0 w 1233"/>
                  <a:gd name="T51" fmla="*/ 0 h 758"/>
                  <a:gd name="T52" fmla="*/ 0 w 1233"/>
                  <a:gd name="T53" fmla="*/ 0 h 758"/>
                  <a:gd name="T54" fmla="*/ 0 w 1233"/>
                  <a:gd name="T55" fmla="*/ 0 h 758"/>
                  <a:gd name="T56" fmla="*/ 0 w 1233"/>
                  <a:gd name="T57" fmla="*/ 0 h 758"/>
                  <a:gd name="T58" fmla="*/ 0 w 1233"/>
                  <a:gd name="T59" fmla="*/ 0 h 758"/>
                  <a:gd name="T60" fmla="*/ 0 w 1233"/>
                  <a:gd name="T61" fmla="*/ 0 h 758"/>
                  <a:gd name="T62" fmla="*/ 0 w 1233"/>
                  <a:gd name="T63" fmla="*/ 0 h 758"/>
                  <a:gd name="T64" fmla="*/ 0 w 1233"/>
                  <a:gd name="T65" fmla="*/ 0 h 758"/>
                  <a:gd name="T66" fmla="*/ 0 w 1233"/>
                  <a:gd name="T67" fmla="*/ 0 h 758"/>
                  <a:gd name="T68" fmla="*/ 0 w 1233"/>
                  <a:gd name="T69" fmla="*/ 0 h 758"/>
                  <a:gd name="T70" fmla="*/ 0 w 1233"/>
                  <a:gd name="T71" fmla="*/ 0 h 758"/>
                  <a:gd name="T72" fmla="*/ 0 w 1233"/>
                  <a:gd name="T73" fmla="*/ 0 h 758"/>
                  <a:gd name="T74" fmla="*/ 0 w 1233"/>
                  <a:gd name="T75" fmla="*/ 0 h 758"/>
                  <a:gd name="T76" fmla="*/ 0 w 1233"/>
                  <a:gd name="T77" fmla="*/ 0 h 758"/>
                  <a:gd name="T78" fmla="*/ 0 w 1233"/>
                  <a:gd name="T79" fmla="*/ 0 h 758"/>
                  <a:gd name="T80" fmla="*/ 0 w 1233"/>
                  <a:gd name="T81" fmla="*/ 0 h 758"/>
                  <a:gd name="T82" fmla="*/ 0 w 1233"/>
                  <a:gd name="T83" fmla="*/ 0 h 758"/>
                  <a:gd name="T84" fmla="*/ 0 w 1233"/>
                  <a:gd name="T85" fmla="*/ 0 h 758"/>
                  <a:gd name="T86" fmla="*/ 0 w 1233"/>
                  <a:gd name="T87" fmla="*/ 0 h 758"/>
                  <a:gd name="T88" fmla="*/ 0 w 1233"/>
                  <a:gd name="T89" fmla="*/ 0 h 7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33"/>
                  <a:gd name="T136" fmla="*/ 0 h 758"/>
                  <a:gd name="T137" fmla="*/ 1233 w 1233"/>
                  <a:gd name="T138" fmla="*/ 758 h 7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33" h="758">
                    <a:moveTo>
                      <a:pt x="1210" y="391"/>
                    </a:moveTo>
                    <a:lnTo>
                      <a:pt x="1196" y="416"/>
                    </a:lnTo>
                    <a:lnTo>
                      <a:pt x="1178" y="442"/>
                    </a:lnTo>
                    <a:lnTo>
                      <a:pt x="1164" y="460"/>
                    </a:lnTo>
                    <a:lnTo>
                      <a:pt x="1151" y="473"/>
                    </a:lnTo>
                    <a:lnTo>
                      <a:pt x="1130" y="491"/>
                    </a:lnTo>
                    <a:lnTo>
                      <a:pt x="1106" y="509"/>
                    </a:lnTo>
                    <a:lnTo>
                      <a:pt x="311" y="749"/>
                    </a:lnTo>
                    <a:lnTo>
                      <a:pt x="261" y="758"/>
                    </a:lnTo>
                    <a:lnTo>
                      <a:pt x="222" y="753"/>
                    </a:lnTo>
                    <a:lnTo>
                      <a:pt x="181" y="743"/>
                    </a:lnTo>
                    <a:lnTo>
                      <a:pt x="150" y="730"/>
                    </a:lnTo>
                    <a:lnTo>
                      <a:pt x="123" y="713"/>
                    </a:lnTo>
                    <a:lnTo>
                      <a:pt x="85" y="690"/>
                    </a:lnTo>
                    <a:lnTo>
                      <a:pt x="62" y="667"/>
                    </a:lnTo>
                    <a:lnTo>
                      <a:pt x="41" y="634"/>
                    </a:lnTo>
                    <a:lnTo>
                      <a:pt x="27" y="606"/>
                    </a:lnTo>
                    <a:lnTo>
                      <a:pt x="13" y="574"/>
                    </a:lnTo>
                    <a:lnTo>
                      <a:pt x="4" y="537"/>
                    </a:lnTo>
                    <a:lnTo>
                      <a:pt x="0" y="499"/>
                    </a:lnTo>
                    <a:lnTo>
                      <a:pt x="0" y="469"/>
                    </a:lnTo>
                    <a:lnTo>
                      <a:pt x="1" y="435"/>
                    </a:lnTo>
                    <a:lnTo>
                      <a:pt x="6" y="406"/>
                    </a:lnTo>
                    <a:lnTo>
                      <a:pt x="15" y="370"/>
                    </a:lnTo>
                    <a:lnTo>
                      <a:pt x="37" y="336"/>
                    </a:lnTo>
                    <a:lnTo>
                      <a:pt x="55" y="308"/>
                    </a:lnTo>
                    <a:lnTo>
                      <a:pt x="82" y="279"/>
                    </a:lnTo>
                    <a:lnTo>
                      <a:pt x="119" y="249"/>
                    </a:lnTo>
                    <a:lnTo>
                      <a:pt x="161" y="232"/>
                    </a:lnTo>
                    <a:lnTo>
                      <a:pt x="920" y="4"/>
                    </a:lnTo>
                    <a:lnTo>
                      <a:pt x="958" y="0"/>
                    </a:lnTo>
                    <a:lnTo>
                      <a:pt x="1007" y="4"/>
                    </a:lnTo>
                    <a:lnTo>
                      <a:pt x="1048" y="18"/>
                    </a:lnTo>
                    <a:lnTo>
                      <a:pt x="1081" y="33"/>
                    </a:lnTo>
                    <a:lnTo>
                      <a:pt x="1111" y="51"/>
                    </a:lnTo>
                    <a:lnTo>
                      <a:pt x="1142" y="77"/>
                    </a:lnTo>
                    <a:lnTo>
                      <a:pt x="1173" y="109"/>
                    </a:lnTo>
                    <a:lnTo>
                      <a:pt x="1196" y="142"/>
                    </a:lnTo>
                    <a:lnTo>
                      <a:pt x="1214" y="182"/>
                    </a:lnTo>
                    <a:lnTo>
                      <a:pt x="1227" y="220"/>
                    </a:lnTo>
                    <a:lnTo>
                      <a:pt x="1233" y="262"/>
                    </a:lnTo>
                    <a:lnTo>
                      <a:pt x="1233" y="293"/>
                    </a:lnTo>
                    <a:lnTo>
                      <a:pt x="1232" y="331"/>
                    </a:lnTo>
                    <a:lnTo>
                      <a:pt x="1223" y="368"/>
                    </a:lnTo>
                    <a:lnTo>
                      <a:pt x="1210" y="391"/>
                    </a:lnTo>
                    <a:close/>
                  </a:path>
                </a:pathLst>
              </a:custGeom>
              <a:solidFill>
                <a:srgbClr val="FFFFFF"/>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095" name="Freeform 618"/>
              <p:cNvSpPr>
                <a:spLocks/>
              </p:cNvSpPr>
              <p:nvPr/>
            </p:nvSpPr>
            <p:spPr bwMode="auto">
              <a:xfrm>
                <a:off x="2676" y="3772"/>
                <a:ext cx="96" cy="106"/>
              </a:xfrm>
              <a:custGeom>
                <a:avLst/>
                <a:gdLst>
                  <a:gd name="T0" fmla="*/ 0 w 478"/>
                  <a:gd name="T1" fmla="*/ 0 h 529"/>
                  <a:gd name="T2" fmla="*/ 0 w 478"/>
                  <a:gd name="T3" fmla="*/ 0 h 529"/>
                  <a:gd name="T4" fmla="*/ 0 w 478"/>
                  <a:gd name="T5" fmla="*/ 0 h 529"/>
                  <a:gd name="T6" fmla="*/ 0 w 478"/>
                  <a:gd name="T7" fmla="*/ 0 h 529"/>
                  <a:gd name="T8" fmla="*/ 0 w 478"/>
                  <a:gd name="T9" fmla="*/ 0 h 529"/>
                  <a:gd name="T10" fmla="*/ 0 w 478"/>
                  <a:gd name="T11" fmla="*/ 0 h 529"/>
                  <a:gd name="T12" fmla="*/ 0 w 478"/>
                  <a:gd name="T13" fmla="*/ 0 h 529"/>
                  <a:gd name="T14" fmla="*/ 0 w 478"/>
                  <a:gd name="T15" fmla="*/ 0 h 529"/>
                  <a:gd name="T16" fmla="*/ 0 w 478"/>
                  <a:gd name="T17" fmla="*/ 0 h 529"/>
                  <a:gd name="T18" fmla="*/ 0 w 478"/>
                  <a:gd name="T19" fmla="*/ 0 h 529"/>
                  <a:gd name="T20" fmla="*/ 0 w 478"/>
                  <a:gd name="T21" fmla="*/ 0 h 529"/>
                  <a:gd name="T22" fmla="*/ 0 w 478"/>
                  <a:gd name="T23" fmla="*/ 0 h 529"/>
                  <a:gd name="T24" fmla="*/ 0 w 478"/>
                  <a:gd name="T25" fmla="*/ 0 h 529"/>
                  <a:gd name="T26" fmla="*/ 0 w 478"/>
                  <a:gd name="T27" fmla="*/ 0 h 529"/>
                  <a:gd name="T28" fmla="*/ 0 w 478"/>
                  <a:gd name="T29" fmla="*/ 0 h 529"/>
                  <a:gd name="T30" fmla="*/ 0 w 478"/>
                  <a:gd name="T31" fmla="*/ 0 h 529"/>
                  <a:gd name="T32" fmla="*/ 0 w 478"/>
                  <a:gd name="T33" fmla="*/ 0 h 529"/>
                  <a:gd name="T34" fmla="*/ 0 w 478"/>
                  <a:gd name="T35" fmla="*/ 0 h 529"/>
                  <a:gd name="T36" fmla="*/ 0 w 478"/>
                  <a:gd name="T37" fmla="*/ 0 h 529"/>
                  <a:gd name="T38" fmla="*/ 0 w 478"/>
                  <a:gd name="T39" fmla="*/ 0 h 529"/>
                  <a:gd name="T40" fmla="*/ 0 w 478"/>
                  <a:gd name="T41" fmla="*/ 0 h 529"/>
                  <a:gd name="T42" fmla="*/ 0 w 478"/>
                  <a:gd name="T43" fmla="*/ 0 h 529"/>
                  <a:gd name="T44" fmla="*/ 0 w 478"/>
                  <a:gd name="T45" fmla="*/ 0 h 529"/>
                  <a:gd name="T46" fmla="*/ 0 w 478"/>
                  <a:gd name="T47" fmla="*/ 0 h 529"/>
                  <a:gd name="T48" fmla="*/ 0 w 478"/>
                  <a:gd name="T49" fmla="*/ 0 h 529"/>
                  <a:gd name="T50" fmla="*/ 0 w 478"/>
                  <a:gd name="T51" fmla="*/ 0 h 529"/>
                  <a:gd name="T52" fmla="*/ 0 w 478"/>
                  <a:gd name="T53" fmla="*/ 0 h 529"/>
                  <a:gd name="T54" fmla="*/ 0 w 478"/>
                  <a:gd name="T55" fmla="*/ 0 h 529"/>
                  <a:gd name="T56" fmla="*/ 0 w 478"/>
                  <a:gd name="T57" fmla="*/ 0 h 529"/>
                  <a:gd name="T58" fmla="*/ 0 w 478"/>
                  <a:gd name="T59" fmla="*/ 0 h 529"/>
                  <a:gd name="T60" fmla="*/ 0 w 478"/>
                  <a:gd name="T61" fmla="*/ 0 h 529"/>
                  <a:gd name="T62" fmla="*/ 0 w 478"/>
                  <a:gd name="T63" fmla="*/ 0 h 529"/>
                  <a:gd name="T64" fmla="*/ 0 w 478"/>
                  <a:gd name="T65" fmla="*/ 0 h 529"/>
                  <a:gd name="T66" fmla="*/ 0 w 478"/>
                  <a:gd name="T67" fmla="*/ 0 h 529"/>
                  <a:gd name="T68" fmla="*/ 0 w 478"/>
                  <a:gd name="T69" fmla="*/ 0 h 529"/>
                  <a:gd name="T70" fmla="*/ 0 w 478"/>
                  <a:gd name="T71" fmla="*/ 0 h 529"/>
                  <a:gd name="T72" fmla="*/ 0 w 478"/>
                  <a:gd name="T73" fmla="*/ 0 h 529"/>
                  <a:gd name="T74" fmla="*/ 0 w 478"/>
                  <a:gd name="T75" fmla="*/ 0 h 529"/>
                  <a:gd name="T76" fmla="*/ 0 w 478"/>
                  <a:gd name="T77" fmla="*/ 0 h 529"/>
                  <a:gd name="T78" fmla="*/ 0 w 478"/>
                  <a:gd name="T79" fmla="*/ 0 h 529"/>
                  <a:gd name="T80" fmla="*/ 0 w 478"/>
                  <a:gd name="T81" fmla="*/ 0 h 529"/>
                  <a:gd name="T82" fmla="*/ 0 w 478"/>
                  <a:gd name="T83" fmla="*/ 0 h 529"/>
                  <a:gd name="T84" fmla="*/ 0 w 478"/>
                  <a:gd name="T85" fmla="*/ 0 h 529"/>
                  <a:gd name="T86" fmla="*/ 0 w 478"/>
                  <a:gd name="T87" fmla="*/ 0 h 529"/>
                  <a:gd name="T88" fmla="*/ 0 w 478"/>
                  <a:gd name="T89" fmla="*/ 0 h 5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8"/>
                  <a:gd name="T136" fmla="*/ 0 h 529"/>
                  <a:gd name="T137" fmla="*/ 478 w 478"/>
                  <a:gd name="T138" fmla="*/ 529 h 5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8" h="529">
                    <a:moveTo>
                      <a:pt x="455" y="390"/>
                    </a:moveTo>
                    <a:lnTo>
                      <a:pt x="440" y="415"/>
                    </a:lnTo>
                    <a:lnTo>
                      <a:pt x="423" y="441"/>
                    </a:lnTo>
                    <a:lnTo>
                      <a:pt x="409" y="459"/>
                    </a:lnTo>
                    <a:lnTo>
                      <a:pt x="396" y="473"/>
                    </a:lnTo>
                    <a:lnTo>
                      <a:pt x="375" y="490"/>
                    </a:lnTo>
                    <a:lnTo>
                      <a:pt x="352" y="508"/>
                    </a:lnTo>
                    <a:lnTo>
                      <a:pt x="322" y="519"/>
                    </a:lnTo>
                    <a:lnTo>
                      <a:pt x="295" y="524"/>
                    </a:lnTo>
                    <a:lnTo>
                      <a:pt x="267" y="529"/>
                    </a:lnTo>
                    <a:lnTo>
                      <a:pt x="237" y="528"/>
                    </a:lnTo>
                    <a:lnTo>
                      <a:pt x="210" y="523"/>
                    </a:lnTo>
                    <a:lnTo>
                      <a:pt x="180" y="514"/>
                    </a:lnTo>
                    <a:lnTo>
                      <a:pt x="146" y="501"/>
                    </a:lnTo>
                    <a:lnTo>
                      <a:pt x="118" y="484"/>
                    </a:lnTo>
                    <a:lnTo>
                      <a:pt x="89" y="463"/>
                    </a:lnTo>
                    <a:lnTo>
                      <a:pt x="61" y="435"/>
                    </a:lnTo>
                    <a:lnTo>
                      <a:pt x="41" y="407"/>
                    </a:lnTo>
                    <a:lnTo>
                      <a:pt x="23" y="372"/>
                    </a:lnTo>
                    <a:lnTo>
                      <a:pt x="9" y="327"/>
                    </a:lnTo>
                    <a:lnTo>
                      <a:pt x="1" y="288"/>
                    </a:lnTo>
                    <a:lnTo>
                      <a:pt x="0" y="252"/>
                    </a:lnTo>
                    <a:lnTo>
                      <a:pt x="1" y="217"/>
                    </a:lnTo>
                    <a:lnTo>
                      <a:pt x="10" y="176"/>
                    </a:lnTo>
                    <a:lnTo>
                      <a:pt x="25" y="133"/>
                    </a:lnTo>
                    <a:lnTo>
                      <a:pt x="43" y="101"/>
                    </a:lnTo>
                    <a:lnTo>
                      <a:pt x="66" y="71"/>
                    </a:lnTo>
                    <a:lnTo>
                      <a:pt x="96" y="42"/>
                    </a:lnTo>
                    <a:lnTo>
                      <a:pt x="127" y="21"/>
                    </a:lnTo>
                    <a:lnTo>
                      <a:pt x="167" y="5"/>
                    </a:lnTo>
                    <a:lnTo>
                      <a:pt x="205" y="0"/>
                    </a:lnTo>
                    <a:lnTo>
                      <a:pt x="255" y="5"/>
                    </a:lnTo>
                    <a:lnTo>
                      <a:pt x="294" y="18"/>
                    </a:lnTo>
                    <a:lnTo>
                      <a:pt x="327" y="35"/>
                    </a:lnTo>
                    <a:lnTo>
                      <a:pt x="357" y="52"/>
                    </a:lnTo>
                    <a:lnTo>
                      <a:pt x="387" y="79"/>
                    </a:lnTo>
                    <a:lnTo>
                      <a:pt x="418" y="110"/>
                    </a:lnTo>
                    <a:lnTo>
                      <a:pt x="440" y="141"/>
                    </a:lnTo>
                    <a:lnTo>
                      <a:pt x="458" y="182"/>
                    </a:lnTo>
                    <a:lnTo>
                      <a:pt x="471" y="221"/>
                    </a:lnTo>
                    <a:lnTo>
                      <a:pt x="478" y="261"/>
                    </a:lnTo>
                    <a:lnTo>
                      <a:pt x="478" y="293"/>
                    </a:lnTo>
                    <a:lnTo>
                      <a:pt x="474" y="325"/>
                    </a:lnTo>
                    <a:lnTo>
                      <a:pt x="467" y="365"/>
                    </a:lnTo>
                    <a:lnTo>
                      <a:pt x="455" y="390"/>
                    </a:lnTo>
                    <a:close/>
                  </a:path>
                </a:pathLst>
              </a:custGeom>
              <a:solidFill>
                <a:srgbClr val="80808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sp>
          <p:nvSpPr>
            <p:cNvPr id="204969" name="Freeform 619"/>
            <p:cNvSpPr>
              <a:spLocks/>
            </p:cNvSpPr>
            <p:nvPr/>
          </p:nvSpPr>
          <p:spPr bwMode="auto">
            <a:xfrm>
              <a:off x="2187" y="3602"/>
              <a:ext cx="230" cy="197"/>
            </a:xfrm>
            <a:custGeom>
              <a:avLst/>
              <a:gdLst>
                <a:gd name="T0" fmla="*/ 0 w 1152"/>
                <a:gd name="T1" fmla="*/ 0 h 983"/>
                <a:gd name="T2" fmla="*/ 0 w 1152"/>
                <a:gd name="T3" fmla="*/ 0 h 983"/>
                <a:gd name="T4" fmla="*/ 0 w 1152"/>
                <a:gd name="T5" fmla="*/ 0 h 983"/>
                <a:gd name="T6" fmla="*/ 0 w 1152"/>
                <a:gd name="T7" fmla="*/ 0 h 983"/>
                <a:gd name="T8" fmla="*/ 0 w 1152"/>
                <a:gd name="T9" fmla="*/ 0 h 983"/>
                <a:gd name="T10" fmla="*/ 0 w 1152"/>
                <a:gd name="T11" fmla="*/ 0 h 983"/>
                <a:gd name="T12" fmla="*/ 0 w 1152"/>
                <a:gd name="T13" fmla="*/ 0 h 983"/>
                <a:gd name="T14" fmla="*/ 0 w 1152"/>
                <a:gd name="T15" fmla="*/ 0 h 983"/>
                <a:gd name="T16" fmla="*/ 0 w 1152"/>
                <a:gd name="T17" fmla="*/ 0 h 983"/>
                <a:gd name="T18" fmla="*/ 0 w 1152"/>
                <a:gd name="T19" fmla="*/ 0 h 983"/>
                <a:gd name="T20" fmla="*/ 0 w 1152"/>
                <a:gd name="T21" fmla="*/ 0 h 983"/>
                <a:gd name="T22" fmla="*/ 0 w 1152"/>
                <a:gd name="T23" fmla="*/ 0 h 983"/>
                <a:gd name="T24" fmla="*/ 0 w 1152"/>
                <a:gd name="T25" fmla="*/ 0 h 983"/>
                <a:gd name="T26" fmla="*/ 0 w 1152"/>
                <a:gd name="T27" fmla="*/ 0 h 983"/>
                <a:gd name="T28" fmla="*/ 0 w 1152"/>
                <a:gd name="T29" fmla="*/ 0 h 983"/>
                <a:gd name="T30" fmla="*/ 0 w 1152"/>
                <a:gd name="T31" fmla="*/ 0 h 983"/>
                <a:gd name="T32" fmla="*/ 0 w 1152"/>
                <a:gd name="T33" fmla="*/ 0 h 983"/>
                <a:gd name="T34" fmla="*/ 0 w 1152"/>
                <a:gd name="T35" fmla="*/ 0 h 983"/>
                <a:gd name="T36" fmla="*/ 0 w 1152"/>
                <a:gd name="T37" fmla="*/ 0 h 983"/>
                <a:gd name="T38" fmla="*/ 0 w 1152"/>
                <a:gd name="T39" fmla="*/ 0 h 983"/>
                <a:gd name="T40" fmla="*/ 0 w 1152"/>
                <a:gd name="T41" fmla="*/ 0 h 983"/>
                <a:gd name="T42" fmla="*/ 0 w 1152"/>
                <a:gd name="T43" fmla="*/ 0 h 983"/>
                <a:gd name="T44" fmla="*/ 0 w 1152"/>
                <a:gd name="T45" fmla="*/ 0 h 983"/>
                <a:gd name="T46" fmla="*/ 0 w 1152"/>
                <a:gd name="T47" fmla="*/ 0 h 983"/>
                <a:gd name="T48" fmla="*/ 0 w 1152"/>
                <a:gd name="T49" fmla="*/ 0 h 983"/>
                <a:gd name="T50" fmla="*/ 0 w 1152"/>
                <a:gd name="T51" fmla="*/ 0 h 983"/>
                <a:gd name="T52" fmla="*/ 0 w 1152"/>
                <a:gd name="T53" fmla="*/ 0 h 983"/>
                <a:gd name="T54" fmla="*/ 0 w 1152"/>
                <a:gd name="T55" fmla="*/ 0 h 983"/>
                <a:gd name="T56" fmla="*/ 0 w 1152"/>
                <a:gd name="T57" fmla="*/ 0 h 983"/>
                <a:gd name="T58" fmla="*/ 0 w 1152"/>
                <a:gd name="T59" fmla="*/ 0 h 983"/>
                <a:gd name="T60" fmla="*/ 0 w 1152"/>
                <a:gd name="T61" fmla="*/ 0 h 983"/>
                <a:gd name="T62" fmla="*/ 0 w 1152"/>
                <a:gd name="T63" fmla="*/ 0 h 983"/>
                <a:gd name="T64" fmla="*/ 0 w 1152"/>
                <a:gd name="T65" fmla="*/ 0 h 983"/>
                <a:gd name="T66" fmla="*/ 0 w 1152"/>
                <a:gd name="T67" fmla="*/ 0 h 983"/>
                <a:gd name="T68" fmla="*/ 0 w 1152"/>
                <a:gd name="T69" fmla="*/ 0 h 983"/>
                <a:gd name="T70" fmla="*/ 0 w 1152"/>
                <a:gd name="T71" fmla="*/ 0 h 983"/>
                <a:gd name="T72" fmla="*/ 0 w 1152"/>
                <a:gd name="T73" fmla="*/ 0 h 983"/>
                <a:gd name="T74" fmla="*/ 0 w 1152"/>
                <a:gd name="T75" fmla="*/ 0 h 983"/>
                <a:gd name="T76" fmla="*/ 0 w 1152"/>
                <a:gd name="T77" fmla="*/ 0 h 983"/>
                <a:gd name="T78" fmla="*/ 0 w 1152"/>
                <a:gd name="T79" fmla="*/ 0 h 983"/>
                <a:gd name="T80" fmla="*/ 0 w 1152"/>
                <a:gd name="T81" fmla="*/ 0 h 983"/>
                <a:gd name="T82" fmla="*/ 0 w 1152"/>
                <a:gd name="T83" fmla="*/ 0 h 983"/>
                <a:gd name="T84" fmla="*/ 0 w 1152"/>
                <a:gd name="T85" fmla="*/ 0 h 983"/>
                <a:gd name="T86" fmla="*/ 0 w 1152"/>
                <a:gd name="T87" fmla="*/ 0 h 983"/>
                <a:gd name="T88" fmla="*/ 0 w 1152"/>
                <a:gd name="T89" fmla="*/ 0 h 983"/>
                <a:gd name="T90" fmla="*/ 0 w 1152"/>
                <a:gd name="T91" fmla="*/ 0 h 9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2"/>
                <a:gd name="T139" fmla="*/ 0 h 983"/>
                <a:gd name="T140" fmla="*/ 1152 w 1152"/>
                <a:gd name="T141" fmla="*/ 983 h 9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2" h="983">
                  <a:moveTo>
                    <a:pt x="338" y="6"/>
                  </a:moveTo>
                  <a:lnTo>
                    <a:pt x="359" y="14"/>
                  </a:lnTo>
                  <a:lnTo>
                    <a:pt x="376" y="24"/>
                  </a:lnTo>
                  <a:lnTo>
                    <a:pt x="1080" y="528"/>
                  </a:lnTo>
                  <a:lnTo>
                    <a:pt x="1098" y="546"/>
                  </a:lnTo>
                  <a:lnTo>
                    <a:pt x="1118" y="575"/>
                  </a:lnTo>
                  <a:lnTo>
                    <a:pt x="1131" y="602"/>
                  </a:lnTo>
                  <a:lnTo>
                    <a:pt x="1139" y="624"/>
                  </a:lnTo>
                  <a:lnTo>
                    <a:pt x="1146" y="651"/>
                  </a:lnTo>
                  <a:lnTo>
                    <a:pt x="1150" y="676"/>
                  </a:lnTo>
                  <a:lnTo>
                    <a:pt x="1152" y="701"/>
                  </a:lnTo>
                  <a:lnTo>
                    <a:pt x="1148" y="732"/>
                  </a:lnTo>
                  <a:lnTo>
                    <a:pt x="1143" y="763"/>
                  </a:lnTo>
                  <a:lnTo>
                    <a:pt x="1135" y="789"/>
                  </a:lnTo>
                  <a:lnTo>
                    <a:pt x="1125" y="816"/>
                  </a:lnTo>
                  <a:lnTo>
                    <a:pt x="1111" y="844"/>
                  </a:lnTo>
                  <a:lnTo>
                    <a:pt x="1091" y="874"/>
                  </a:lnTo>
                  <a:lnTo>
                    <a:pt x="1064" y="905"/>
                  </a:lnTo>
                  <a:lnTo>
                    <a:pt x="1037" y="930"/>
                  </a:lnTo>
                  <a:lnTo>
                    <a:pt x="1007" y="949"/>
                  </a:lnTo>
                  <a:lnTo>
                    <a:pt x="976" y="964"/>
                  </a:lnTo>
                  <a:lnTo>
                    <a:pt x="932" y="977"/>
                  </a:lnTo>
                  <a:lnTo>
                    <a:pt x="892" y="983"/>
                  </a:lnTo>
                  <a:lnTo>
                    <a:pt x="857" y="983"/>
                  </a:lnTo>
                  <a:lnTo>
                    <a:pt x="829" y="979"/>
                  </a:lnTo>
                  <a:lnTo>
                    <a:pt x="798" y="971"/>
                  </a:lnTo>
                  <a:lnTo>
                    <a:pt x="775" y="962"/>
                  </a:lnTo>
                  <a:lnTo>
                    <a:pt x="744" y="948"/>
                  </a:lnTo>
                  <a:lnTo>
                    <a:pt x="34" y="417"/>
                  </a:lnTo>
                  <a:lnTo>
                    <a:pt x="9" y="377"/>
                  </a:lnTo>
                  <a:lnTo>
                    <a:pt x="2" y="330"/>
                  </a:lnTo>
                  <a:lnTo>
                    <a:pt x="0" y="297"/>
                  </a:lnTo>
                  <a:lnTo>
                    <a:pt x="4" y="246"/>
                  </a:lnTo>
                  <a:lnTo>
                    <a:pt x="13" y="204"/>
                  </a:lnTo>
                  <a:lnTo>
                    <a:pt x="26" y="163"/>
                  </a:lnTo>
                  <a:lnTo>
                    <a:pt x="44" y="123"/>
                  </a:lnTo>
                  <a:lnTo>
                    <a:pt x="63" y="93"/>
                  </a:lnTo>
                  <a:lnTo>
                    <a:pt x="89" y="69"/>
                  </a:lnTo>
                  <a:lnTo>
                    <a:pt x="115" y="48"/>
                  </a:lnTo>
                  <a:lnTo>
                    <a:pt x="146" y="30"/>
                  </a:lnTo>
                  <a:lnTo>
                    <a:pt x="181" y="17"/>
                  </a:lnTo>
                  <a:lnTo>
                    <a:pt x="222" y="5"/>
                  </a:lnTo>
                  <a:lnTo>
                    <a:pt x="265" y="0"/>
                  </a:lnTo>
                  <a:lnTo>
                    <a:pt x="297" y="0"/>
                  </a:lnTo>
                  <a:lnTo>
                    <a:pt x="324" y="4"/>
                  </a:lnTo>
                  <a:lnTo>
                    <a:pt x="338" y="6"/>
                  </a:lnTo>
                  <a:close/>
                </a:path>
              </a:pathLst>
            </a:custGeom>
            <a:solidFill>
              <a:schemeClr val="accent1"/>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70" name="Freeform 620"/>
            <p:cNvSpPr>
              <a:spLocks/>
            </p:cNvSpPr>
            <p:nvPr/>
          </p:nvSpPr>
          <p:spPr bwMode="auto">
            <a:xfrm>
              <a:off x="2325" y="3701"/>
              <a:ext cx="93" cy="98"/>
            </a:xfrm>
            <a:custGeom>
              <a:avLst/>
              <a:gdLst>
                <a:gd name="T0" fmla="*/ 0 w 462"/>
                <a:gd name="T1" fmla="*/ 0 h 489"/>
                <a:gd name="T2" fmla="*/ 0 w 462"/>
                <a:gd name="T3" fmla="*/ 0 h 489"/>
                <a:gd name="T4" fmla="*/ 0 w 462"/>
                <a:gd name="T5" fmla="*/ 0 h 489"/>
                <a:gd name="T6" fmla="*/ 0 w 462"/>
                <a:gd name="T7" fmla="*/ 0 h 489"/>
                <a:gd name="T8" fmla="*/ 0 w 462"/>
                <a:gd name="T9" fmla="*/ 0 h 489"/>
                <a:gd name="T10" fmla="*/ 0 w 462"/>
                <a:gd name="T11" fmla="*/ 0 h 489"/>
                <a:gd name="T12" fmla="*/ 0 w 462"/>
                <a:gd name="T13" fmla="*/ 0 h 489"/>
                <a:gd name="T14" fmla="*/ 0 w 462"/>
                <a:gd name="T15" fmla="*/ 0 h 489"/>
                <a:gd name="T16" fmla="*/ 0 w 462"/>
                <a:gd name="T17" fmla="*/ 0 h 489"/>
                <a:gd name="T18" fmla="*/ 0 w 462"/>
                <a:gd name="T19" fmla="*/ 0 h 489"/>
                <a:gd name="T20" fmla="*/ 0 w 462"/>
                <a:gd name="T21" fmla="*/ 0 h 489"/>
                <a:gd name="T22" fmla="*/ 0 w 462"/>
                <a:gd name="T23" fmla="*/ 0 h 489"/>
                <a:gd name="T24" fmla="*/ 0 w 462"/>
                <a:gd name="T25" fmla="*/ 0 h 489"/>
                <a:gd name="T26" fmla="*/ 0 w 462"/>
                <a:gd name="T27" fmla="*/ 0 h 489"/>
                <a:gd name="T28" fmla="*/ 0 w 462"/>
                <a:gd name="T29" fmla="*/ 0 h 489"/>
                <a:gd name="T30" fmla="*/ 0 w 462"/>
                <a:gd name="T31" fmla="*/ 0 h 489"/>
                <a:gd name="T32" fmla="*/ 0 w 462"/>
                <a:gd name="T33" fmla="*/ 0 h 489"/>
                <a:gd name="T34" fmla="*/ 0 w 462"/>
                <a:gd name="T35" fmla="*/ 0 h 489"/>
                <a:gd name="T36" fmla="*/ 0 w 462"/>
                <a:gd name="T37" fmla="*/ 0 h 489"/>
                <a:gd name="T38" fmla="*/ 0 w 462"/>
                <a:gd name="T39" fmla="*/ 0 h 489"/>
                <a:gd name="T40" fmla="*/ 0 w 462"/>
                <a:gd name="T41" fmla="*/ 0 h 489"/>
                <a:gd name="T42" fmla="*/ 0 w 462"/>
                <a:gd name="T43" fmla="*/ 0 h 489"/>
                <a:gd name="T44" fmla="*/ 0 w 462"/>
                <a:gd name="T45" fmla="*/ 0 h 489"/>
                <a:gd name="T46" fmla="*/ 0 w 462"/>
                <a:gd name="T47" fmla="*/ 0 h 489"/>
                <a:gd name="T48" fmla="*/ 0 w 462"/>
                <a:gd name="T49" fmla="*/ 0 h 489"/>
                <a:gd name="T50" fmla="*/ 0 w 462"/>
                <a:gd name="T51" fmla="*/ 0 h 489"/>
                <a:gd name="T52" fmla="*/ 0 w 462"/>
                <a:gd name="T53" fmla="*/ 0 h 489"/>
                <a:gd name="T54" fmla="*/ 0 w 462"/>
                <a:gd name="T55" fmla="*/ 0 h 489"/>
                <a:gd name="T56" fmla="*/ 0 w 462"/>
                <a:gd name="T57" fmla="*/ 0 h 489"/>
                <a:gd name="T58" fmla="*/ 0 w 462"/>
                <a:gd name="T59" fmla="*/ 0 h 489"/>
                <a:gd name="T60" fmla="*/ 0 w 462"/>
                <a:gd name="T61" fmla="*/ 0 h 489"/>
                <a:gd name="T62" fmla="*/ 0 w 462"/>
                <a:gd name="T63" fmla="*/ 0 h 489"/>
                <a:gd name="T64" fmla="*/ 0 w 462"/>
                <a:gd name="T65" fmla="*/ 0 h 489"/>
                <a:gd name="T66" fmla="*/ 0 w 462"/>
                <a:gd name="T67" fmla="*/ 0 h 489"/>
                <a:gd name="T68" fmla="*/ 0 w 462"/>
                <a:gd name="T69" fmla="*/ 0 h 489"/>
                <a:gd name="T70" fmla="*/ 0 w 462"/>
                <a:gd name="T71" fmla="*/ 0 h 489"/>
                <a:gd name="T72" fmla="*/ 0 w 462"/>
                <a:gd name="T73" fmla="*/ 0 h 489"/>
                <a:gd name="T74" fmla="*/ 0 w 462"/>
                <a:gd name="T75" fmla="*/ 0 h 489"/>
                <a:gd name="T76" fmla="*/ 0 w 462"/>
                <a:gd name="T77" fmla="*/ 0 h 489"/>
                <a:gd name="T78" fmla="*/ 0 w 462"/>
                <a:gd name="T79" fmla="*/ 0 h 489"/>
                <a:gd name="T80" fmla="*/ 0 w 462"/>
                <a:gd name="T81" fmla="*/ 0 h 489"/>
                <a:gd name="T82" fmla="*/ 0 w 462"/>
                <a:gd name="T83" fmla="*/ 0 h 489"/>
                <a:gd name="T84" fmla="*/ 0 w 462"/>
                <a:gd name="T85" fmla="*/ 0 h 489"/>
                <a:gd name="T86" fmla="*/ 0 w 462"/>
                <a:gd name="T87" fmla="*/ 0 h 489"/>
                <a:gd name="T88" fmla="*/ 0 w 462"/>
                <a:gd name="T89" fmla="*/ 0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2"/>
                <a:gd name="T136" fmla="*/ 0 h 489"/>
                <a:gd name="T137" fmla="*/ 462 w 462"/>
                <a:gd name="T138" fmla="*/ 489 h 4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2" h="489">
                  <a:moveTo>
                    <a:pt x="337" y="6"/>
                  </a:moveTo>
                  <a:lnTo>
                    <a:pt x="356" y="14"/>
                  </a:lnTo>
                  <a:lnTo>
                    <a:pt x="373" y="24"/>
                  </a:lnTo>
                  <a:lnTo>
                    <a:pt x="392" y="41"/>
                  </a:lnTo>
                  <a:lnTo>
                    <a:pt x="406" y="54"/>
                  </a:lnTo>
                  <a:lnTo>
                    <a:pt x="425" y="77"/>
                  </a:lnTo>
                  <a:lnTo>
                    <a:pt x="438" y="103"/>
                  </a:lnTo>
                  <a:lnTo>
                    <a:pt x="447" y="125"/>
                  </a:lnTo>
                  <a:lnTo>
                    <a:pt x="456" y="156"/>
                  </a:lnTo>
                  <a:lnTo>
                    <a:pt x="461" y="184"/>
                  </a:lnTo>
                  <a:lnTo>
                    <a:pt x="462" y="213"/>
                  </a:lnTo>
                  <a:lnTo>
                    <a:pt x="457" y="251"/>
                  </a:lnTo>
                  <a:lnTo>
                    <a:pt x="448" y="288"/>
                  </a:lnTo>
                  <a:lnTo>
                    <a:pt x="430" y="333"/>
                  </a:lnTo>
                  <a:lnTo>
                    <a:pt x="417" y="362"/>
                  </a:lnTo>
                  <a:lnTo>
                    <a:pt x="391" y="394"/>
                  </a:lnTo>
                  <a:lnTo>
                    <a:pt x="368" y="420"/>
                  </a:lnTo>
                  <a:lnTo>
                    <a:pt x="340" y="447"/>
                  </a:lnTo>
                  <a:lnTo>
                    <a:pt x="310" y="461"/>
                  </a:lnTo>
                  <a:lnTo>
                    <a:pt x="274" y="474"/>
                  </a:lnTo>
                  <a:lnTo>
                    <a:pt x="242" y="483"/>
                  </a:lnTo>
                  <a:lnTo>
                    <a:pt x="205" y="489"/>
                  </a:lnTo>
                  <a:lnTo>
                    <a:pt x="171" y="489"/>
                  </a:lnTo>
                  <a:lnTo>
                    <a:pt x="131" y="486"/>
                  </a:lnTo>
                  <a:lnTo>
                    <a:pt x="97" y="474"/>
                  </a:lnTo>
                  <a:lnTo>
                    <a:pt x="70" y="461"/>
                  </a:lnTo>
                  <a:lnTo>
                    <a:pt x="39" y="439"/>
                  </a:lnTo>
                  <a:lnTo>
                    <a:pt x="18" y="406"/>
                  </a:lnTo>
                  <a:lnTo>
                    <a:pt x="5" y="372"/>
                  </a:lnTo>
                  <a:lnTo>
                    <a:pt x="0" y="331"/>
                  </a:lnTo>
                  <a:lnTo>
                    <a:pt x="0" y="285"/>
                  </a:lnTo>
                  <a:lnTo>
                    <a:pt x="4" y="243"/>
                  </a:lnTo>
                  <a:lnTo>
                    <a:pt x="13" y="202"/>
                  </a:lnTo>
                  <a:lnTo>
                    <a:pt x="27" y="160"/>
                  </a:lnTo>
                  <a:lnTo>
                    <a:pt x="44" y="122"/>
                  </a:lnTo>
                  <a:lnTo>
                    <a:pt x="65" y="93"/>
                  </a:lnTo>
                  <a:lnTo>
                    <a:pt x="88" y="67"/>
                  </a:lnTo>
                  <a:lnTo>
                    <a:pt x="115" y="46"/>
                  </a:lnTo>
                  <a:lnTo>
                    <a:pt x="146" y="29"/>
                  </a:lnTo>
                  <a:lnTo>
                    <a:pt x="180" y="16"/>
                  </a:lnTo>
                  <a:lnTo>
                    <a:pt x="221" y="6"/>
                  </a:lnTo>
                  <a:lnTo>
                    <a:pt x="263" y="0"/>
                  </a:lnTo>
                  <a:lnTo>
                    <a:pt x="297" y="0"/>
                  </a:lnTo>
                  <a:lnTo>
                    <a:pt x="324" y="2"/>
                  </a:lnTo>
                  <a:lnTo>
                    <a:pt x="337" y="6"/>
                  </a:lnTo>
                  <a:close/>
                </a:path>
              </a:pathLst>
            </a:custGeom>
            <a:solidFill>
              <a:srgbClr val="400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25823" name="Group 621"/>
            <p:cNvGrpSpPr>
              <a:grpSpLocks/>
            </p:cNvGrpSpPr>
            <p:nvPr/>
          </p:nvGrpSpPr>
          <p:grpSpPr bwMode="auto">
            <a:xfrm>
              <a:off x="2329" y="3733"/>
              <a:ext cx="442" cy="322"/>
              <a:chOff x="2329" y="3733"/>
              <a:chExt cx="442" cy="322"/>
            </a:xfrm>
          </p:grpSpPr>
          <p:sp>
            <p:nvSpPr>
              <p:cNvPr id="205019" name="Oval 622"/>
              <p:cNvSpPr>
                <a:spLocks noChangeArrowheads="1"/>
              </p:cNvSpPr>
              <p:nvPr/>
            </p:nvSpPr>
            <p:spPr bwMode="auto">
              <a:xfrm>
                <a:off x="2390" y="382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0" name="Oval 623"/>
              <p:cNvSpPr>
                <a:spLocks noChangeArrowheads="1"/>
              </p:cNvSpPr>
              <p:nvPr/>
            </p:nvSpPr>
            <p:spPr bwMode="auto">
              <a:xfrm>
                <a:off x="2653" y="3905"/>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1" name="Oval 624"/>
              <p:cNvSpPr>
                <a:spLocks noChangeArrowheads="1"/>
              </p:cNvSpPr>
              <p:nvPr/>
            </p:nvSpPr>
            <p:spPr bwMode="auto">
              <a:xfrm>
                <a:off x="2701" y="3854"/>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2" name="Oval 625"/>
              <p:cNvSpPr>
                <a:spLocks noChangeArrowheads="1"/>
              </p:cNvSpPr>
              <p:nvPr/>
            </p:nvSpPr>
            <p:spPr bwMode="auto">
              <a:xfrm>
                <a:off x="2334" y="3765"/>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3" name="Oval 626"/>
              <p:cNvSpPr>
                <a:spLocks noChangeArrowheads="1"/>
              </p:cNvSpPr>
              <p:nvPr/>
            </p:nvSpPr>
            <p:spPr bwMode="auto">
              <a:xfrm>
                <a:off x="2735" y="3857"/>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4" name="Oval 627"/>
              <p:cNvSpPr>
                <a:spLocks noChangeArrowheads="1"/>
              </p:cNvSpPr>
              <p:nvPr/>
            </p:nvSpPr>
            <p:spPr bwMode="auto">
              <a:xfrm>
                <a:off x="2714" y="3857"/>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5" name="Oval 628"/>
              <p:cNvSpPr>
                <a:spLocks noChangeArrowheads="1"/>
              </p:cNvSpPr>
              <p:nvPr/>
            </p:nvSpPr>
            <p:spPr bwMode="auto">
              <a:xfrm>
                <a:off x="2329" y="3747"/>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6" name="Oval 629"/>
              <p:cNvSpPr>
                <a:spLocks noChangeArrowheads="1"/>
              </p:cNvSpPr>
              <p:nvPr/>
            </p:nvSpPr>
            <p:spPr bwMode="auto">
              <a:xfrm>
                <a:off x="2398" y="3808"/>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7" name="Oval 630"/>
              <p:cNvSpPr>
                <a:spLocks noChangeArrowheads="1"/>
              </p:cNvSpPr>
              <p:nvPr/>
            </p:nvSpPr>
            <p:spPr bwMode="auto">
              <a:xfrm>
                <a:off x="2435" y="3872"/>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8" name="Oval 631"/>
              <p:cNvSpPr>
                <a:spLocks noChangeArrowheads="1"/>
              </p:cNvSpPr>
              <p:nvPr/>
            </p:nvSpPr>
            <p:spPr bwMode="auto">
              <a:xfrm>
                <a:off x="2453" y="3913"/>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29" name="Oval 632"/>
              <p:cNvSpPr>
                <a:spLocks noChangeArrowheads="1"/>
              </p:cNvSpPr>
              <p:nvPr/>
            </p:nvSpPr>
            <p:spPr bwMode="auto">
              <a:xfrm>
                <a:off x="2343" y="3757"/>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0" name="Oval 633"/>
              <p:cNvSpPr>
                <a:spLocks noChangeArrowheads="1"/>
              </p:cNvSpPr>
              <p:nvPr/>
            </p:nvSpPr>
            <p:spPr bwMode="auto">
              <a:xfrm>
                <a:off x="2351" y="3742"/>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1" name="Oval 634"/>
              <p:cNvSpPr>
                <a:spLocks noChangeArrowheads="1"/>
              </p:cNvSpPr>
              <p:nvPr/>
            </p:nvSpPr>
            <p:spPr bwMode="auto">
              <a:xfrm>
                <a:off x="2364" y="3738"/>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2" name="Oval 635"/>
              <p:cNvSpPr>
                <a:spLocks noChangeArrowheads="1"/>
              </p:cNvSpPr>
              <p:nvPr/>
            </p:nvSpPr>
            <p:spPr bwMode="auto">
              <a:xfrm>
                <a:off x="2453" y="3829"/>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3" name="Oval 636"/>
              <p:cNvSpPr>
                <a:spLocks noChangeArrowheads="1"/>
              </p:cNvSpPr>
              <p:nvPr/>
            </p:nvSpPr>
            <p:spPr bwMode="auto">
              <a:xfrm>
                <a:off x="2371" y="3766"/>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4" name="Oval 637"/>
              <p:cNvSpPr>
                <a:spLocks noChangeArrowheads="1"/>
              </p:cNvSpPr>
              <p:nvPr/>
            </p:nvSpPr>
            <p:spPr bwMode="auto">
              <a:xfrm>
                <a:off x="2366" y="3756"/>
                <a:ext cx="16" cy="14"/>
              </a:xfrm>
              <a:prstGeom prst="ellipse">
                <a:avLst/>
              </a:prstGeom>
              <a:solidFill>
                <a:srgbClr val="0080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5" name="Oval 638"/>
              <p:cNvSpPr>
                <a:spLocks noChangeArrowheads="1"/>
              </p:cNvSpPr>
              <p:nvPr/>
            </p:nvSpPr>
            <p:spPr bwMode="auto">
              <a:xfrm>
                <a:off x="2353" y="3776"/>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6" name="Oval 639"/>
              <p:cNvSpPr>
                <a:spLocks noChangeArrowheads="1"/>
              </p:cNvSpPr>
              <p:nvPr/>
            </p:nvSpPr>
            <p:spPr bwMode="auto">
              <a:xfrm>
                <a:off x="2382" y="3751"/>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7" name="Oval 640"/>
              <p:cNvSpPr>
                <a:spLocks noChangeArrowheads="1"/>
              </p:cNvSpPr>
              <p:nvPr/>
            </p:nvSpPr>
            <p:spPr bwMode="auto">
              <a:xfrm>
                <a:off x="2336" y="3778"/>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8" name="Oval 641"/>
              <p:cNvSpPr>
                <a:spLocks noChangeArrowheads="1"/>
              </p:cNvSpPr>
              <p:nvPr/>
            </p:nvSpPr>
            <p:spPr bwMode="auto">
              <a:xfrm>
                <a:off x="2353" y="3793"/>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39" name="Oval 642"/>
              <p:cNvSpPr>
                <a:spLocks noChangeArrowheads="1"/>
              </p:cNvSpPr>
              <p:nvPr/>
            </p:nvSpPr>
            <p:spPr bwMode="auto">
              <a:xfrm>
                <a:off x="2356" y="3762"/>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0" name="Oval 643"/>
              <p:cNvSpPr>
                <a:spLocks noChangeArrowheads="1"/>
              </p:cNvSpPr>
              <p:nvPr/>
            </p:nvSpPr>
            <p:spPr bwMode="auto">
              <a:xfrm>
                <a:off x="2424" y="3853"/>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1" name="Oval 644"/>
              <p:cNvSpPr>
                <a:spLocks noChangeArrowheads="1"/>
              </p:cNvSpPr>
              <p:nvPr/>
            </p:nvSpPr>
            <p:spPr bwMode="auto">
              <a:xfrm>
                <a:off x="2412" y="3840"/>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2" name="Oval 645"/>
              <p:cNvSpPr>
                <a:spLocks noChangeArrowheads="1"/>
              </p:cNvSpPr>
              <p:nvPr/>
            </p:nvSpPr>
            <p:spPr bwMode="auto">
              <a:xfrm>
                <a:off x="2458" y="3872"/>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3" name="Oval 646"/>
              <p:cNvSpPr>
                <a:spLocks noChangeArrowheads="1"/>
              </p:cNvSpPr>
              <p:nvPr/>
            </p:nvSpPr>
            <p:spPr bwMode="auto">
              <a:xfrm>
                <a:off x="2476" y="3856"/>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4" name="Oval 647"/>
              <p:cNvSpPr>
                <a:spLocks noChangeArrowheads="1"/>
              </p:cNvSpPr>
              <p:nvPr/>
            </p:nvSpPr>
            <p:spPr bwMode="auto">
              <a:xfrm>
                <a:off x="2472" y="3882"/>
                <a:ext cx="17" cy="16"/>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5" name="Oval 648"/>
              <p:cNvSpPr>
                <a:spLocks noChangeArrowheads="1"/>
              </p:cNvSpPr>
              <p:nvPr/>
            </p:nvSpPr>
            <p:spPr bwMode="auto">
              <a:xfrm>
                <a:off x="2496" y="392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6" name="Oval 649"/>
              <p:cNvSpPr>
                <a:spLocks noChangeArrowheads="1"/>
              </p:cNvSpPr>
              <p:nvPr/>
            </p:nvSpPr>
            <p:spPr bwMode="auto">
              <a:xfrm>
                <a:off x="2587" y="3979"/>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7" name="Oval 650"/>
              <p:cNvSpPr>
                <a:spLocks noChangeArrowheads="1"/>
              </p:cNvSpPr>
              <p:nvPr/>
            </p:nvSpPr>
            <p:spPr bwMode="auto">
              <a:xfrm>
                <a:off x="2506" y="3900"/>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8" name="Oval 651"/>
              <p:cNvSpPr>
                <a:spLocks noChangeArrowheads="1"/>
              </p:cNvSpPr>
              <p:nvPr/>
            </p:nvSpPr>
            <p:spPr bwMode="auto">
              <a:xfrm>
                <a:off x="2524" y="3933"/>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49" name="Oval 652"/>
              <p:cNvSpPr>
                <a:spLocks noChangeArrowheads="1"/>
              </p:cNvSpPr>
              <p:nvPr/>
            </p:nvSpPr>
            <p:spPr bwMode="auto">
              <a:xfrm>
                <a:off x="2597" y="3953"/>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0" name="Oval 653"/>
              <p:cNvSpPr>
                <a:spLocks noChangeArrowheads="1"/>
              </p:cNvSpPr>
              <p:nvPr/>
            </p:nvSpPr>
            <p:spPr bwMode="auto">
              <a:xfrm>
                <a:off x="2572" y="3954"/>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1" name="Oval 654"/>
              <p:cNvSpPr>
                <a:spLocks noChangeArrowheads="1"/>
              </p:cNvSpPr>
              <p:nvPr/>
            </p:nvSpPr>
            <p:spPr bwMode="auto">
              <a:xfrm>
                <a:off x="2549" y="4001"/>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2" name="Oval 655"/>
              <p:cNvSpPr>
                <a:spLocks noChangeArrowheads="1"/>
              </p:cNvSpPr>
              <p:nvPr/>
            </p:nvSpPr>
            <p:spPr bwMode="auto">
              <a:xfrm>
                <a:off x="2566" y="3991"/>
                <a:ext cx="16"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3" name="Oval 656"/>
              <p:cNvSpPr>
                <a:spLocks noChangeArrowheads="1"/>
              </p:cNvSpPr>
              <p:nvPr/>
            </p:nvSpPr>
            <p:spPr bwMode="auto">
              <a:xfrm>
                <a:off x="2544" y="3967"/>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4" name="Oval 657"/>
              <p:cNvSpPr>
                <a:spLocks noChangeArrowheads="1"/>
              </p:cNvSpPr>
              <p:nvPr/>
            </p:nvSpPr>
            <p:spPr bwMode="auto">
              <a:xfrm>
                <a:off x="2566" y="4038"/>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5" name="Oval 658"/>
              <p:cNvSpPr>
                <a:spLocks noChangeArrowheads="1"/>
              </p:cNvSpPr>
              <p:nvPr/>
            </p:nvSpPr>
            <p:spPr bwMode="auto">
              <a:xfrm>
                <a:off x="2542" y="3906"/>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6" name="Oval 659"/>
              <p:cNvSpPr>
                <a:spLocks noChangeArrowheads="1"/>
              </p:cNvSpPr>
              <p:nvPr/>
            </p:nvSpPr>
            <p:spPr bwMode="auto">
              <a:xfrm>
                <a:off x="2602" y="3931"/>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7" name="Oval 660"/>
              <p:cNvSpPr>
                <a:spLocks noChangeArrowheads="1"/>
              </p:cNvSpPr>
              <p:nvPr/>
            </p:nvSpPr>
            <p:spPr bwMode="auto">
              <a:xfrm>
                <a:off x="2558" y="3885"/>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8" name="Oval 661"/>
              <p:cNvSpPr>
                <a:spLocks noChangeArrowheads="1"/>
              </p:cNvSpPr>
              <p:nvPr/>
            </p:nvSpPr>
            <p:spPr bwMode="auto">
              <a:xfrm>
                <a:off x="2573" y="3916"/>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59" name="Oval 662"/>
              <p:cNvSpPr>
                <a:spLocks noChangeArrowheads="1"/>
              </p:cNvSpPr>
              <p:nvPr/>
            </p:nvSpPr>
            <p:spPr bwMode="auto">
              <a:xfrm>
                <a:off x="2691" y="3893"/>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0" name="Oval 663"/>
              <p:cNvSpPr>
                <a:spLocks noChangeArrowheads="1"/>
              </p:cNvSpPr>
              <p:nvPr/>
            </p:nvSpPr>
            <p:spPr bwMode="auto">
              <a:xfrm>
                <a:off x="2671" y="3874"/>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1" name="Oval 664"/>
              <p:cNvSpPr>
                <a:spLocks noChangeArrowheads="1"/>
              </p:cNvSpPr>
              <p:nvPr/>
            </p:nvSpPr>
            <p:spPr bwMode="auto">
              <a:xfrm>
                <a:off x="2663" y="3894"/>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2" name="Oval 665"/>
              <p:cNvSpPr>
                <a:spLocks noChangeArrowheads="1"/>
              </p:cNvSpPr>
              <p:nvPr/>
            </p:nvSpPr>
            <p:spPr bwMode="auto">
              <a:xfrm>
                <a:off x="2632" y="3890"/>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3" name="Oval 666"/>
              <p:cNvSpPr>
                <a:spLocks noChangeArrowheads="1"/>
              </p:cNvSpPr>
              <p:nvPr/>
            </p:nvSpPr>
            <p:spPr bwMode="auto">
              <a:xfrm>
                <a:off x="2704" y="3883"/>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4" name="Oval 667"/>
              <p:cNvSpPr>
                <a:spLocks noChangeArrowheads="1"/>
              </p:cNvSpPr>
              <p:nvPr/>
            </p:nvSpPr>
            <p:spPr bwMode="auto">
              <a:xfrm>
                <a:off x="2636" y="3910"/>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5" name="Oval 668"/>
              <p:cNvSpPr>
                <a:spLocks noChangeArrowheads="1"/>
              </p:cNvSpPr>
              <p:nvPr/>
            </p:nvSpPr>
            <p:spPr bwMode="auto">
              <a:xfrm>
                <a:off x="2689" y="3857"/>
                <a:ext cx="16"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6" name="Oval 669"/>
              <p:cNvSpPr>
                <a:spLocks noChangeArrowheads="1"/>
              </p:cNvSpPr>
              <p:nvPr/>
            </p:nvSpPr>
            <p:spPr bwMode="auto">
              <a:xfrm>
                <a:off x="2683" y="3884"/>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7" name="Oval 670"/>
              <p:cNvSpPr>
                <a:spLocks noChangeArrowheads="1"/>
              </p:cNvSpPr>
              <p:nvPr/>
            </p:nvSpPr>
            <p:spPr bwMode="auto">
              <a:xfrm>
                <a:off x="2747" y="3850"/>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8" name="Oval 671"/>
              <p:cNvSpPr>
                <a:spLocks noChangeArrowheads="1"/>
              </p:cNvSpPr>
              <p:nvPr/>
            </p:nvSpPr>
            <p:spPr bwMode="auto">
              <a:xfrm>
                <a:off x="2704" y="3868"/>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69" name="Oval 672"/>
              <p:cNvSpPr>
                <a:spLocks noChangeArrowheads="1"/>
              </p:cNvSpPr>
              <p:nvPr/>
            </p:nvSpPr>
            <p:spPr bwMode="auto">
              <a:xfrm>
                <a:off x="2727" y="3867"/>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0" name="Oval 673"/>
              <p:cNvSpPr>
                <a:spLocks noChangeArrowheads="1"/>
              </p:cNvSpPr>
              <p:nvPr/>
            </p:nvSpPr>
            <p:spPr bwMode="auto">
              <a:xfrm>
                <a:off x="2735" y="3847"/>
                <a:ext cx="17"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1" name="Oval 674"/>
              <p:cNvSpPr>
                <a:spLocks noChangeArrowheads="1"/>
              </p:cNvSpPr>
              <p:nvPr/>
            </p:nvSpPr>
            <p:spPr bwMode="auto">
              <a:xfrm>
                <a:off x="2720" y="384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2" name="Oval 675"/>
              <p:cNvSpPr>
                <a:spLocks noChangeArrowheads="1"/>
              </p:cNvSpPr>
              <p:nvPr/>
            </p:nvSpPr>
            <p:spPr bwMode="auto">
              <a:xfrm>
                <a:off x="2739" y="383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3" name="Oval 676"/>
              <p:cNvSpPr>
                <a:spLocks noChangeArrowheads="1"/>
              </p:cNvSpPr>
              <p:nvPr/>
            </p:nvSpPr>
            <p:spPr bwMode="auto">
              <a:xfrm>
                <a:off x="2719" y="3866"/>
                <a:ext cx="17" cy="16"/>
              </a:xfrm>
              <a:prstGeom prst="ellipse">
                <a:avLst/>
              </a:prstGeom>
              <a:solidFill>
                <a:srgbClr val="00C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4" name="Oval 677"/>
              <p:cNvSpPr>
                <a:spLocks noChangeArrowheads="1"/>
              </p:cNvSpPr>
              <p:nvPr/>
            </p:nvSpPr>
            <p:spPr bwMode="auto">
              <a:xfrm>
                <a:off x="2754" y="3833"/>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5" name="Oval 678"/>
              <p:cNvSpPr>
                <a:spLocks noChangeArrowheads="1"/>
              </p:cNvSpPr>
              <p:nvPr/>
            </p:nvSpPr>
            <p:spPr bwMode="auto">
              <a:xfrm>
                <a:off x="2752" y="3841"/>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6" name="Oval 679"/>
              <p:cNvSpPr>
                <a:spLocks noChangeArrowheads="1"/>
              </p:cNvSpPr>
              <p:nvPr/>
            </p:nvSpPr>
            <p:spPr bwMode="auto">
              <a:xfrm>
                <a:off x="2387" y="3768"/>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7" name="Oval 680"/>
              <p:cNvSpPr>
                <a:spLocks noChangeArrowheads="1"/>
              </p:cNvSpPr>
              <p:nvPr/>
            </p:nvSpPr>
            <p:spPr bwMode="auto">
              <a:xfrm>
                <a:off x="2374" y="3787"/>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8" name="Oval 681"/>
              <p:cNvSpPr>
                <a:spLocks noChangeArrowheads="1"/>
              </p:cNvSpPr>
              <p:nvPr/>
            </p:nvSpPr>
            <p:spPr bwMode="auto">
              <a:xfrm>
                <a:off x="2363" y="3811"/>
                <a:ext cx="17"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79" name="Oval 682"/>
              <p:cNvSpPr>
                <a:spLocks noChangeArrowheads="1"/>
              </p:cNvSpPr>
              <p:nvPr/>
            </p:nvSpPr>
            <p:spPr bwMode="auto">
              <a:xfrm>
                <a:off x="2389" y="3783"/>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0" name="Oval 683"/>
              <p:cNvSpPr>
                <a:spLocks noChangeArrowheads="1"/>
              </p:cNvSpPr>
              <p:nvPr/>
            </p:nvSpPr>
            <p:spPr bwMode="auto">
              <a:xfrm>
                <a:off x="2368" y="3797"/>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1" name="Oval 684"/>
              <p:cNvSpPr>
                <a:spLocks noChangeArrowheads="1"/>
              </p:cNvSpPr>
              <p:nvPr/>
            </p:nvSpPr>
            <p:spPr bwMode="auto">
              <a:xfrm>
                <a:off x="2406" y="3779"/>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2" name="Oval 685"/>
              <p:cNvSpPr>
                <a:spLocks noChangeArrowheads="1"/>
              </p:cNvSpPr>
              <p:nvPr/>
            </p:nvSpPr>
            <p:spPr bwMode="auto">
              <a:xfrm>
                <a:off x="2397" y="3794"/>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3" name="Oval 686"/>
              <p:cNvSpPr>
                <a:spLocks noChangeArrowheads="1"/>
              </p:cNvSpPr>
              <p:nvPr/>
            </p:nvSpPr>
            <p:spPr bwMode="auto">
              <a:xfrm>
                <a:off x="2420" y="3803"/>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4" name="Oval 687"/>
              <p:cNvSpPr>
                <a:spLocks noChangeArrowheads="1"/>
              </p:cNvSpPr>
              <p:nvPr/>
            </p:nvSpPr>
            <p:spPr bwMode="auto">
              <a:xfrm>
                <a:off x="2708" y="3839"/>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5" name="Oval 688"/>
              <p:cNvSpPr>
                <a:spLocks noChangeArrowheads="1"/>
              </p:cNvSpPr>
              <p:nvPr/>
            </p:nvSpPr>
            <p:spPr bwMode="auto">
              <a:xfrm>
                <a:off x="2722" y="3829"/>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6" name="Oval 689"/>
              <p:cNvSpPr>
                <a:spLocks noChangeArrowheads="1"/>
              </p:cNvSpPr>
              <p:nvPr/>
            </p:nvSpPr>
            <p:spPr bwMode="auto">
              <a:xfrm>
                <a:off x="2692" y="3838"/>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7" name="Oval 690"/>
              <p:cNvSpPr>
                <a:spLocks noChangeArrowheads="1"/>
              </p:cNvSpPr>
              <p:nvPr/>
            </p:nvSpPr>
            <p:spPr bwMode="auto">
              <a:xfrm>
                <a:off x="2704" y="3826"/>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8" name="Oval 691"/>
              <p:cNvSpPr>
                <a:spLocks noChangeArrowheads="1"/>
              </p:cNvSpPr>
              <p:nvPr/>
            </p:nvSpPr>
            <p:spPr bwMode="auto">
              <a:xfrm>
                <a:off x="2746" y="3821"/>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89" name="Oval 692"/>
              <p:cNvSpPr>
                <a:spLocks noChangeArrowheads="1"/>
              </p:cNvSpPr>
              <p:nvPr/>
            </p:nvSpPr>
            <p:spPr bwMode="auto">
              <a:xfrm>
                <a:off x="2337" y="3733"/>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90" name="Oval 693"/>
              <p:cNvSpPr>
                <a:spLocks noChangeArrowheads="1"/>
              </p:cNvSpPr>
              <p:nvPr/>
            </p:nvSpPr>
            <p:spPr bwMode="auto">
              <a:xfrm>
                <a:off x="2733" y="3815"/>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91" name="Oval 694"/>
              <p:cNvSpPr>
                <a:spLocks noChangeArrowheads="1"/>
              </p:cNvSpPr>
              <p:nvPr/>
            </p:nvSpPr>
            <p:spPr bwMode="auto">
              <a:xfrm>
                <a:off x="2717" y="3816"/>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92" name="Oval 695"/>
              <p:cNvSpPr>
                <a:spLocks noChangeArrowheads="1"/>
              </p:cNvSpPr>
              <p:nvPr/>
            </p:nvSpPr>
            <p:spPr bwMode="auto">
              <a:xfrm>
                <a:off x="2747" y="3807"/>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93" name="Oval 696"/>
              <p:cNvSpPr>
                <a:spLocks noChangeArrowheads="1"/>
              </p:cNvSpPr>
              <p:nvPr/>
            </p:nvSpPr>
            <p:spPr bwMode="auto">
              <a:xfrm>
                <a:off x="2755" y="3814"/>
                <a:ext cx="16"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grpSp>
          <p:nvGrpSpPr>
            <p:cNvPr id="204836" name="Group 697"/>
            <p:cNvGrpSpPr>
              <a:grpSpLocks/>
            </p:cNvGrpSpPr>
            <p:nvPr/>
          </p:nvGrpSpPr>
          <p:grpSpPr bwMode="auto">
            <a:xfrm>
              <a:off x="2066" y="3896"/>
              <a:ext cx="286" cy="111"/>
              <a:chOff x="2066" y="3896"/>
              <a:chExt cx="286" cy="111"/>
            </a:xfrm>
          </p:grpSpPr>
          <p:sp>
            <p:nvSpPr>
              <p:cNvPr id="205017" name="Freeform 698"/>
              <p:cNvSpPr>
                <a:spLocks/>
              </p:cNvSpPr>
              <p:nvPr/>
            </p:nvSpPr>
            <p:spPr bwMode="auto">
              <a:xfrm>
                <a:off x="2066" y="3896"/>
                <a:ext cx="285" cy="111"/>
              </a:xfrm>
              <a:custGeom>
                <a:avLst/>
                <a:gdLst>
                  <a:gd name="T0" fmla="*/ 0 w 1425"/>
                  <a:gd name="T1" fmla="*/ 0 h 556"/>
                  <a:gd name="T2" fmla="*/ 0 w 1425"/>
                  <a:gd name="T3" fmla="*/ 0 h 556"/>
                  <a:gd name="T4" fmla="*/ 0 w 1425"/>
                  <a:gd name="T5" fmla="*/ 0 h 556"/>
                  <a:gd name="T6" fmla="*/ 0 w 1425"/>
                  <a:gd name="T7" fmla="*/ 0 h 556"/>
                  <a:gd name="T8" fmla="*/ 0 w 1425"/>
                  <a:gd name="T9" fmla="*/ 0 h 556"/>
                  <a:gd name="T10" fmla="*/ 0 w 1425"/>
                  <a:gd name="T11" fmla="*/ 0 h 556"/>
                  <a:gd name="T12" fmla="*/ 0 w 1425"/>
                  <a:gd name="T13" fmla="*/ 0 h 556"/>
                  <a:gd name="T14" fmla="*/ 0 w 1425"/>
                  <a:gd name="T15" fmla="*/ 0 h 556"/>
                  <a:gd name="T16" fmla="*/ 0 w 1425"/>
                  <a:gd name="T17" fmla="*/ 0 h 556"/>
                  <a:gd name="T18" fmla="*/ 0 w 1425"/>
                  <a:gd name="T19" fmla="*/ 0 h 556"/>
                  <a:gd name="T20" fmla="*/ 0 w 1425"/>
                  <a:gd name="T21" fmla="*/ 0 h 556"/>
                  <a:gd name="T22" fmla="*/ 0 w 1425"/>
                  <a:gd name="T23" fmla="*/ 0 h 556"/>
                  <a:gd name="T24" fmla="*/ 0 w 1425"/>
                  <a:gd name="T25" fmla="*/ 0 h 556"/>
                  <a:gd name="T26" fmla="*/ 0 w 1425"/>
                  <a:gd name="T27" fmla="*/ 0 h 556"/>
                  <a:gd name="T28" fmla="*/ 0 w 1425"/>
                  <a:gd name="T29" fmla="*/ 0 h 556"/>
                  <a:gd name="T30" fmla="*/ 0 w 1425"/>
                  <a:gd name="T31" fmla="*/ 0 h 556"/>
                  <a:gd name="T32" fmla="*/ 0 w 1425"/>
                  <a:gd name="T33" fmla="*/ 0 h 556"/>
                  <a:gd name="T34" fmla="*/ 0 w 1425"/>
                  <a:gd name="T35" fmla="*/ 0 h 556"/>
                  <a:gd name="T36" fmla="*/ 0 w 1425"/>
                  <a:gd name="T37" fmla="*/ 0 h 556"/>
                  <a:gd name="T38" fmla="*/ 0 w 1425"/>
                  <a:gd name="T39" fmla="*/ 0 h 556"/>
                  <a:gd name="T40" fmla="*/ 0 w 1425"/>
                  <a:gd name="T41" fmla="*/ 0 h 556"/>
                  <a:gd name="T42" fmla="*/ 0 w 1425"/>
                  <a:gd name="T43" fmla="*/ 0 h 556"/>
                  <a:gd name="T44" fmla="*/ 0 w 1425"/>
                  <a:gd name="T45" fmla="*/ 0 h 556"/>
                  <a:gd name="T46" fmla="*/ 0 w 1425"/>
                  <a:gd name="T47" fmla="*/ 0 h 556"/>
                  <a:gd name="T48" fmla="*/ 0 w 1425"/>
                  <a:gd name="T49" fmla="*/ 0 h 556"/>
                  <a:gd name="T50" fmla="*/ 0 w 1425"/>
                  <a:gd name="T51" fmla="*/ 0 h 556"/>
                  <a:gd name="T52" fmla="*/ 0 w 1425"/>
                  <a:gd name="T53" fmla="*/ 0 h 556"/>
                  <a:gd name="T54" fmla="*/ 0 w 1425"/>
                  <a:gd name="T55" fmla="*/ 0 h 556"/>
                  <a:gd name="T56" fmla="*/ 0 w 1425"/>
                  <a:gd name="T57" fmla="*/ 0 h 556"/>
                  <a:gd name="T58" fmla="*/ 0 w 1425"/>
                  <a:gd name="T59" fmla="*/ 0 h 556"/>
                  <a:gd name="T60" fmla="*/ 0 w 1425"/>
                  <a:gd name="T61" fmla="*/ 0 h 556"/>
                  <a:gd name="T62" fmla="*/ 0 w 1425"/>
                  <a:gd name="T63" fmla="*/ 0 h 556"/>
                  <a:gd name="T64" fmla="*/ 0 w 1425"/>
                  <a:gd name="T65" fmla="*/ 0 h 556"/>
                  <a:gd name="T66" fmla="*/ 0 w 1425"/>
                  <a:gd name="T67" fmla="*/ 0 h 556"/>
                  <a:gd name="T68" fmla="*/ 0 w 1425"/>
                  <a:gd name="T69" fmla="*/ 0 h 556"/>
                  <a:gd name="T70" fmla="*/ 0 w 1425"/>
                  <a:gd name="T71" fmla="*/ 0 h 556"/>
                  <a:gd name="T72" fmla="*/ 0 w 1425"/>
                  <a:gd name="T73" fmla="*/ 0 h 556"/>
                  <a:gd name="T74" fmla="*/ 0 w 1425"/>
                  <a:gd name="T75" fmla="*/ 0 h 556"/>
                  <a:gd name="T76" fmla="*/ 0 w 1425"/>
                  <a:gd name="T77" fmla="*/ 0 h 556"/>
                  <a:gd name="T78" fmla="*/ 0 w 1425"/>
                  <a:gd name="T79" fmla="*/ 0 h 556"/>
                  <a:gd name="T80" fmla="*/ 0 w 1425"/>
                  <a:gd name="T81" fmla="*/ 0 h 556"/>
                  <a:gd name="T82" fmla="*/ 0 w 1425"/>
                  <a:gd name="T83" fmla="*/ 0 h 556"/>
                  <a:gd name="T84" fmla="*/ 0 w 1425"/>
                  <a:gd name="T85" fmla="*/ 0 h 556"/>
                  <a:gd name="T86" fmla="*/ 0 w 1425"/>
                  <a:gd name="T87" fmla="*/ 0 h 556"/>
                  <a:gd name="T88" fmla="*/ 0 w 1425"/>
                  <a:gd name="T89" fmla="*/ 0 h 556"/>
                  <a:gd name="T90" fmla="*/ 0 w 1425"/>
                  <a:gd name="T91" fmla="*/ 0 h 556"/>
                  <a:gd name="T92" fmla="*/ 0 w 1425"/>
                  <a:gd name="T93" fmla="*/ 0 h 556"/>
                  <a:gd name="T94" fmla="*/ 0 w 1425"/>
                  <a:gd name="T95" fmla="*/ 0 h 556"/>
                  <a:gd name="T96" fmla="*/ 0 w 1425"/>
                  <a:gd name="T97" fmla="*/ 0 h 556"/>
                  <a:gd name="T98" fmla="*/ 0 w 1425"/>
                  <a:gd name="T99" fmla="*/ 0 h 556"/>
                  <a:gd name="T100" fmla="*/ 0 w 1425"/>
                  <a:gd name="T101" fmla="*/ 0 h 556"/>
                  <a:gd name="T102" fmla="*/ 0 w 1425"/>
                  <a:gd name="T103" fmla="*/ 0 h 5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5"/>
                  <a:gd name="T157" fmla="*/ 0 h 556"/>
                  <a:gd name="T158" fmla="*/ 1425 w 1425"/>
                  <a:gd name="T159" fmla="*/ 556 h 5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5" h="556">
                    <a:moveTo>
                      <a:pt x="618" y="2"/>
                    </a:moveTo>
                    <a:lnTo>
                      <a:pt x="1274" y="2"/>
                    </a:lnTo>
                    <a:lnTo>
                      <a:pt x="1307" y="10"/>
                    </a:lnTo>
                    <a:lnTo>
                      <a:pt x="1335" y="26"/>
                    </a:lnTo>
                    <a:lnTo>
                      <a:pt x="1353" y="43"/>
                    </a:lnTo>
                    <a:lnTo>
                      <a:pt x="1371" y="66"/>
                    </a:lnTo>
                    <a:lnTo>
                      <a:pt x="1381" y="84"/>
                    </a:lnTo>
                    <a:lnTo>
                      <a:pt x="1394" y="109"/>
                    </a:lnTo>
                    <a:lnTo>
                      <a:pt x="1401" y="131"/>
                    </a:lnTo>
                    <a:lnTo>
                      <a:pt x="1408" y="152"/>
                    </a:lnTo>
                    <a:lnTo>
                      <a:pt x="1414" y="178"/>
                    </a:lnTo>
                    <a:lnTo>
                      <a:pt x="1419" y="207"/>
                    </a:lnTo>
                    <a:lnTo>
                      <a:pt x="1423" y="242"/>
                    </a:lnTo>
                    <a:lnTo>
                      <a:pt x="1425" y="278"/>
                    </a:lnTo>
                    <a:lnTo>
                      <a:pt x="1425" y="308"/>
                    </a:lnTo>
                    <a:lnTo>
                      <a:pt x="1420" y="341"/>
                    </a:lnTo>
                    <a:lnTo>
                      <a:pt x="1417" y="369"/>
                    </a:lnTo>
                    <a:lnTo>
                      <a:pt x="1410" y="399"/>
                    </a:lnTo>
                    <a:lnTo>
                      <a:pt x="1400" y="433"/>
                    </a:lnTo>
                    <a:lnTo>
                      <a:pt x="1391" y="455"/>
                    </a:lnTo>
                    <a:lnTo>
                      <a:pt x="1380" y="477"/>
                    </a:lnTo>
                    <a:lnTo>
                      <a:pt x="1368" y="497"/>
                    </a:lnTo>
                    <a:lnTo>
                      <a:pt x="1352" y="517"/>
                    </a:lnTo>
                    <a:lnTo>
                      <a:pt x="1331" y="536"/>
                    </a:lnTo>
                    <a:lnTo>
                      <a:pt x="1311" y="546"/>
                    </a:lnTo>
                    <a:lnTo>
                      <a:pt x="1277" y="555"/>
                    </a:lnTo>
                    <a:lnTo>
                      <a:pt x="219" y="556"/>
                    </a:lnTo>
                    <a:lnTo>
                      <a:pt x="184" y="547"/>
                    </a:lnTo>
                    <a:lnTo>
                      <a:pt x="150" y="535"/>
                    </a:lnTo>
                    <a:lnTo>
                      <a:pt x="116" y="516"/>
                    </a:lnTo>
                    <a:lnTo>
                      <a:pt x="90" y="495"/>
                    </a:lnTo>
                    <a:lnTo>
                      <a:pt x="70" y="473"/>
                    </a:lnTo>
                    <a:lnTo>
                      <a:pt x="53" y="451"/>
                    </a:lnTo>
                    <a:lnTo>
                      <a:pt x="37" y="423"/>
                    </a:lnTo>
                    <a:lnTo>
                      <a:pt x="24" y="394"/>
                    </a:lnTo>
                    <a:lnTo>
                      <a:pt x="11" y="363"/>
                    </a:lnTo>
                    <a:lnTo>
                      <a:pt x="4" y="330"/>
                    </a:lnTo>
                    <a:lnTo>
                      <a:pt x="0" y="295"/>
                    </a:lnTo>
                    <a:lnTo>
                      <a:pt x="0" y="264"/>
                    </a:lnTo>
                    <a:lnTo>
                      <a:pt x="4" y="230"/>
                    </a:lnTo>
                    <a:lnTo>
                      <a:pt x="9" y="198"/>
                    </a:lnTo>
                    <a:lnTo>
                      <a:pt x="20" y="163"/>
                    </a:lnTo>
                    <a:lnTo>
                      <a:pt x="36" y="128"/>
                    </a:lnTo>
                    <a:lnTo>
                      <a:pt x="53" y="100"/>
                    </a:lnTo>
                    <a:lnTo>
                      <a:pt x="70" y="79"/>
                    </a:lnTo>
                    <a:lnTo>
                      <a:pt x="97" y="50"/>
                    </a:lnTo>
                    <a:lnTo>
                      <a:pt x="122" y="33"/>
                    </a:lnTo>
                    <a:lnTo>
                      <a:pt x="153" y="18"/>
                    </a:lnTo>
                    <a:lnTo>
                      <a:pt x="178" y="9"/>
                    </a:lnTo>
                    <a:lnTo>
                      <a:pt x="209" y="2"/>
                    </a:lnTo>
                    <a:lnTo>
                      <a:pt x="242" y="0"/>
                    </a:lnTo>
                    <a:lnTo>
                      <a:pt x="618" y="2"/>
                    </a:lnTo>
                    <a:close/>
                  </a:path>
                </a:pathLst>
              </a:custGeom>
              <a:solidFill>
                <a:schemeClr val="accent1"/>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5018" name="Oval 699"/>
              <p:cNvSpPr>
                <a:spLocks noChangeArrowheads="1"/>
              </p:cNvSpPr>
              <p:nvPr/>
            </p:nvSpPr>
            <p:spPr bwMode="auto">
              <a:xfrm>
                <a:off x="2293" y="3898"/>
                <a:ext cx="59" cy="109"/>
              </a:xfrm>
              <a:prstGeom prst="ellipse">
                <a:avLst/>
              </a:prstGeom>
              <a:solidFill>
                <a:schemeClr val="accent1"/>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grpSp>
          <p:nvGrpSpPr>
            <p:cNvPr id="204837" name="Group 700"/>
            <p:cNvGrpSpPr>
              <a:grpSpLocks/>
            </p:cNvGrpSpPr>
            <p:nvPr/>
          </p:nvGrpSpPr>
          <p:grpSpPr bwMode="auto">
            <a:xfrm>
              <a:off x="2292" y="3902"/>
              <a:ext cx="62" cy="106"/>
              <a:chOff x="2292" y="3902"/>
              <a:chExt cx="62" cy="106"/>
            </a:xfrm>
          </p:grpSpPr>
          <p:sp>
            <p:nvSpPr>
              <p:cNvPr id="204975" name="Oval 701"/>
              <p:cNvSpPr>
                <a:spLocks noChangeArrowheads="1"/>
              </p:cNvSpPr>
              <p:nvPr/>
            </p:nvSpPr>
            <p:spPr bwMode="auto">
              <a:xfrm>
                <a:off x="2295" y="3966"/>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76" name="Oval 702"/>
              <p:cNvSpPr>
                <a:spLocks noChangeArrowheads="1"/>
              </p:cNvSpPr>
              <p:nvPr/>
            </p:nvSpPr>
            <p:spPr bwMode="auto">
              <a:xfrm>
                <a:off x="2292" y="3937"/>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77" name="Oval 703"/>
              <p:cNvSpPr>
                <a:spLocks noChangeArrowheads="1"/>
              </p:cNvSpPr>
              <p:nvPr/>
            </p:nvSpPr>
            <p:spPr bwMode="auto">
              <a:xfrm>
                <a:off x="2312" y="3966"/>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78" name="Oval 704"/>
              <p:cNvSpPr>
                <a:spLocks noChangeArrowheads="1"/>
              </p:cNvSpPr>
              <p:nvPr/>
            </p:nvSpPr>
            <p:spPr bwMode="auto">
              <a:xfrm>
                <a:off x="2330" y="3950"/>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79" name="Oval 705"/>
              <p:cNvSpPr>
                <a:spLocks noChangeArrowheads="1"/>
              </p:cNvSpPr>
              <p:nvPr/>
            </p:nvSpPr>
            <p:spPr bwMode="auto">
              <a:xfrm>
                <a:off x="2327" y="3976"/>
                <a:ext cx="16" cy="17"/>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0" name="Oval 706"/>
              <p:cNvSpPr>
                <a:spLocks noChangeArrowheads="1"/>
              </p:cNvSpPr>
              <p:nvPr/>
            </p:nvSpPr>
            <p:spPr bwMode="auto">
              <a:xfrm>
                <a:off x="2326" y="3932"/>
                <a:ext cx="16"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1" name="Oval 707"/>
              <p:cNvSpPr>
                <a:spLocks noChangeArrowheads="1"/>
              </p:cNvSpPr>
              <p:nvPr/>
            </p:nvSpPr>
            <p:spPr bwMode="auto">
              <a:xfrm>
                <a:off x="2299" y="3959"/>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2" name="Oval 708"/>
              <p:cNvSpPr>
                <a:spLocks noChangeArrowheads="1"/>
              </p:cNvSpPr>
              <p:nvPr/>
            </p:nvSpPr>
            <p:spPr bwMode="auto">
              <a:xfrm>
                <a:off x="2299" y="3943"/>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3" name="Oval 709"/>
              <p:cNvSpPr>
                <a:spLocks noChangeArrowheads="1"/>
              </p:cNvSpPr>
              <p:nvPr/>
            </p:nvSpPr>
            <p:spPr bwMode="auto">
              <a:xfrm>
                <a:off x="2317" y="3968"/>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4" name="Oval 710"/>
              <p:cNvSpPr>
                <a:spLocks noChangeArrowheads="1"/>
              </p:cNvSpPr>
              <p:nvPr/>
            </p:nvSpPr>
            <p:spPr bwMode="auto">
              <a:xfrm>
                <a:off x="2311" y="3978"/>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5" name="Oval 711"/>
              <p:cNvSpPr>
                <a:spLocks noChangeArrowheads="1"/>
              </p:cNvSpPr>
              <p:nvPr/>
            </p:nvSpPr>
            <p:spPr bwMode="auto">
              <a:xfrm>
                <a:off x="2335" y="3956"/>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6" name="Oval 712"/>
              <p:cNvSpPr>
                <a:spLocks noChangeArrowheads="1"/>
              </p:cNvSpPr>
              <p:nvPr/>
            </p:nvSpPr>
            <p:spPr bwMode="auto">
              <a:xfrm>
                <a:off x="2324" y="3988"/>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7" name="Oval 713"/>
              <p:cNvSpPr>
                <a:spLocks noChangeArrowheads="1"/>
              </p:cNvSpPr>
              <p:nvPr/>
            </p:nvSpPr>
            <p:spPr bwMode="auto">
              <a:xfrm>
                <a:off x="2314" y="3991"/>
                <a:ext cx="17" cy="17"/>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8" name="Oval 714"/>
              <p:cNvSpPr>
                <a:spLocks noChangeArrowheads="1"/>
              </p:cNvSpPr>
              <p:nvPr/>
            </p:nvSpPr>
            <p:spPr bwMode="auto">
              <a:xfrm>
                <a:off x="2302" y="3928"/>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89" name="Oval 715"/>
              <p:cNvSpPr>
                <a:spLocks noChangeArrowheads="1"/>
              </p:cNvSpPr>
              <p:nvPr/>
            </p:nvSpPr>
            <p:spPr bwMode="auto">
              <a:xfrm>
                <a:off x="2301" y="3948"/>
                <a:ext cx="17" cy="16"/>
              </a:xfrm>
              <a:prstGeom prst="ellipse">
                <a:avLst/>
              </a:prstGeom>
              <a:solidFill>
                <a:srgbClr val="00C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0" name="Oval 716"/>
              <p:cNvSpPr>
                <a:spLocks noChangeArrowheads="1"/>
              </p:cNvSpPr>
              <p:nvPr/>
            </p:nvSpPr>
            <p:spPr bwMode="auto">
              <a:xfrm>
                <a:off x="2296" y="3921"/>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1" name="Oval 717"/>
              <p:cNvSpPr>
                <a:spLocks noChangeArrowheads="1"/>
              </p:cNvSpPr>
              <p:nvPr/>
            </p:nvSpPr>
            <p:spPr bwMode="auto">
              <a:xfrm>
                <a:off x="2304" y="3911"/>
                <a:ext cx="17"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2" name="Oval 718"/>
              <p:cNvSpPr>
                <a:spLocks noChangeArrowheads="1"/>
              </p:cNvSpPr>
              <p:nvPr/>
            </p:nvSpPr>
            <p:spPr bwMode="auto">
              <a:xfrm>
                <a:off x="2293" y="3929"/>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3" name="Oval 719"/>
              <p:cNvSpPr>
                <a:spLocks noChangeArrowheads="1"/>
              </p:cNvSpPr>
              <p:nvPr/>
            </p:nvSpPr>
            <p:spPr bwMode="auto">
              <a:xfrm>
                <a:off x="2305" y="3904"/>
                <a:ext cx="17" cy="16"/>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4" name="Oval 720"/>
              <p:cNvSpPr>
                <a:spLocks noChangeArrowheads="1"/>
              </p:cNvSpPr>
              <p:nvPr/>
            </p:nvSpPr>
            <p:spPr bwMode="auto">
              <a:xfrm>
                <a:off x="2304" y="3985"/>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5" name="Oval 721"/>
              <p:cNvSpPr>
                <a:spLocks noChangeArrowheads="1"/>
              </p:cNvSpPr>
              <p:nvPr/>
            </p:nvSpPr>
            <p:spPr bwMode="auto">
              <a:xfrm>
                <a:off x="2332" y="3912"/>
                <a:ext cx="16"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6" name="Oval 722"/>
              <p:cNvSpPr>
                <a:spLocks noChangeArrowheads="1"/>
              </p:cNvSpPr>
              <p:nvPr/>
            </p:nvSpPr>
            <p:spPr bwMode="auto">
              <a:xfrm>
                <a:off x="2331" y="3918"/>
                <a:ext cx="17"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7" name="Oval 723"/>
              <p:cNvSpPr>
                <a:spLocks noChangeArrowheads="1"/>
              </p:cNvSpPr>
              <p:nvPr/>
            </p:nvSpPr>
            <p:spPr bwMode="auto">
              <a:xfrm>
                <a:off x="2322" y="3951"/>
                <a:ext cx="17"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8" name="Oval 724"/>
              <p:cNvSpPr>
                <a:spLocks noChangeArrowheads="1"/>
              </p:cNvSpPr>
              <p:nvPr/>
            </p:nvSpPr>
            <p:spPr bwMode="auto">
              <a:xfrm>
                <a:off x="2301" y="3932"/>
                <a:ext cx="17"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99" name="Oval 725"/>
              <p:cNvSpPr>
                <a:spLocks noChangeArrowheads="1"/>
              </p:cNvSpPr>
              <p:nvPr/>
            </p:nvSpPr>
            <p:spPr bwMode="auto">
              <a:xfrm>
                <a:off x="2293" y="3952"/>
                <a:ext cx="17" cy="17"/>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0" name="Oval 726"/>
              <p:cNvSpPr>
                <a:spLocks noChangeArrowheads="1"/>
              </p:cNvSpPr>
              <p:nvPr/>
            </p:nvSpPr>
            <p:spPr bwMode="auto">
              <a:xfrm>
                <a:off x="2335" y="3941"/>
                <a:ext cx="16" cy="16"/>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1" name="Oval 727"/>
              <p:cNvSpPr>
                <a:spLocks noChangeArrowheads="1"/>
              </p:cNvSpPr>
              <p:nvPr/>
            </p:nvSpPr>
            <p:spPr bwMode="auto">
              <a:xfrm>
                <a:off x="2319" y="3915"/>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2" name="Oval 728"/>
              <p:cNvSpPr>
                <a:spLocks noChangeArrowheads="1"/>
              </p:cNvSpPr>
              <p:nvPr/>
            </p:nvSpPr>
            <p:spPr bwMode="auto">
              <a:xfrm>
                <a:off x="2313" y="3942"/>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3" name="Oval 729"/>
              <p:cNvSpPr>
                <a:spLocks noChangeArrowheads="1"/>
              </p:cNvSpPr>
              <p:nvPr/>
            </p:nvSpPr>
            <p:spPr bwMode="auto">
              <a:xfrm>
                <a:off x="2335" y="3926"/>
                <a:ext cx="16"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4" name="Oval 730"/>
              <p:cNvSpPr>
                <a:spLocks noChangeArrowheads="1"/>
              </p:cNvSpPr>
              <p:nvPr/>
            </p:nvSpPr>
            <p:spPr bwMode="auto">
              <a:xfrm>
                <a:off x="2328" y="3973"/>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5" name="Oval 731"/>
              <p:cNvSpPr>
                <a:spLocks noChangeArrowheads="1"/>
              </p:cNvSpPr>
              <p:nvPr/>
            </p:nvSpPr>
            <p:spPr bwMode="auto">
              <a:xfrm>
                <a:off x="2330" y="3962"/>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6" name="Oval 732"/>
              <p:cNvSpPr>
                <a:spLocks noChangeArrowheads="1"/>
              </p:cNvSpPr>
              <p:nvPr/>
            </p:nvSpPr>
            <p:spPr bwMode="auto">
              <a:xfrm>
                <a:off x="2307" y="3956"/>
                <a:ext cx="17" cy="16"/>
              </a:xfrm>
              <a:prstGeom prst="ellipse">
                <a:avLst/>
              </a:prstGeom>
              <a:solidFill>
                <a:srgbClr val="FF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7" name="Oval 733"/>
              <p:cNvSpPr>
                <a:spLocks noChangeArrowheads="1"/>
              </p:cNvSpPr>
              <p:nvPr/>
            </p:nvSpPr>
            <p:spPr bwMode="auto">
              <a:xfrm>
                <a:off x="2308" y="3980"/>
                <a:ext cx="17" cy="17"/>
              </a:xfrm>
              <a:prstGeom prst="ellipse">
                <a:avLst/>
              </a:prstGeom>
              <a:solidFill>
                <a:srgbClr val="008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8" name="Oval 734"/>
              <p:cNvSpPr>
                <a:spLocks noChangeArrowheads="1"/>
              </p:cNvSpPr>
              <p:nvPr/>
            </p:nvSpPr>
            <p:spPr bwMode="auto">
              <a:xfrm>
                <a:off x="2300" y="3975"/>
                <a:ext cx="16"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09" name="Oval 735"/>
              <p:cNvSpPr>
                <a:spLocks noChangeArrowheads="1"/>
              </p:cNvSpPr>
              <p:nvPr/>
            </p:nvSpPr>
            <p:spPr bwMode="auto">
              <a:xfrm>
                <a:off x="2330" y="3931"/>
                <a:ext cx="17" cy="16"/>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10" name="Oval 736"/>
              <p:cNvSpPr>
                <a:spLocks noChangeArrowheads="1"/>
              </p:cNvSpPr>
              <p:nvPr/>
            </p:nvSpPr>
            <p:spPr bwMode="auto">
              <a:xfrm>
                <a:off x="2314" y="3924"/>
                <a:ext cx="17"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11" name="Oval 737"/>
              <p:cNvSpPr>
                <a:spLocks noChangeArrowheads="1"/>
              </p:cNvSpPr>
              <p:nvPr/>
            </p:nvSpPr>
            <p:spPr bwMode="auto">
              <a:xfrm>
                <a:off x="2338" y="3944"/>
                <a:ext cx="16" cy="16"/>
              </a:xfrm>
              <a:prstGeom prst="ellipse">
                <a:avLst/>
              </a:prstGeom>
              <a:solidFill>
                <a:srgbClr val="00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12" name="Oval 738"/>
              <p:cNvSpPr>
                <a:spLocks noChangeArrowheads="1"/>
              </p:cNvSpPr>
              <p:nvPr/>
            </p:nvSpPr>
            <p:spPr bwMode="auto">
              <a:xfrm>
                <a:off x="2301" y="3912"/>
                <a:ext cx="16" cy="17"/>
              </a:xfrm>
              <a:prstGeom prst="ellipse">
                <a:avLst/>
              </a:prstGeom>
              <a:solidFill>
                <a:srgbClr val="FF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13" name="Oval 739"/>
              <p:cNvSpPr>
                <a:spLocks noChangeArrowheads="1"/>
              </p:cNvSpPr>
              <p:nvPr/>
            </p:nvSpPr>
            <p:spPr bwMode="auto">
              <a:xfrm>
                <a:off x="2314" y="3902"/>
                <a:ext cx="16" cy="17"/>
              </a:xfrm>
              <a:prstGeom prst="ellipse">
                <a:avLst/>
              </a:prstGeom>
              <a:solidFill>
                <a:srgbClr val="FF00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14" name="Oval 740"/>
              <p:cNvSpPr>
                <a:spLocks noChangeArrowheads="1"/>
              </p:cNvSpPr>
              <p:nvPr/>
            </p:nvSpPr>
            <p:spPr bwMode="auto">
              <a:xfrm>
                <a:off x="2326" y="3904"/>
                <a:ext cx="17" cy="16"/>
              </a:xfrm>
              <a:prstGeom prst="ellipse">
                <a:avLst/>
              </a:prstGeom>
              <a:solidFill>
                <a:srgbClr val="00F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15" name="Oval 741"/>
              <p:cNvSpPr>
                <a:spLocks noChangeArrowheads="1"/>
              </p:cNvSpPr>
              <p:nvPr/>
            </p:nvSpPr>
            <p:spPr bwMode="auto">
              <a:xfrm>
                <a:off x="2333" y="3973"/>
                <a:ext cx="16" cy="16"/>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5016" name="Oval 742"/>
              <p:cNvSpPr>
                <a:spLocks noChangeArrowheads="1"/>
              </p:cNvSpPr>
              <p:nvPr/>
            </p:nvSpPr>
            <p:spPr bwMode="auto">
              <a:xfrm>
                <a:off x="2317" y="3980"/>
                <a:ext cx="16" cy="17"/>
              </a:xfrm>
              <a:prstGeom prst="ellipse">
                <a:avLst/>
              </a:prstGeom>
              <a:solidFill>
                <a:srgbClr val="C0C0C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sp>
          <p:nvSpPr>
            <p:cNvPr id="204974" name="Freeform 743"/>
            <p:cNvSpPr>
              <a:spLocks/>
            </p:cNvSpPr>
            <p:nvPr/>
          </p:nvSpPr>
          <p:spPr bwMode="auto">
            <a:xfrm>
              <a:off x="2180" y="3896"/>
              <a:ext cx="201" cy="112"/>
            </a:xfrm>
            <a:custGeom>
              <a:avLst/>
              <a:gdLst>
                <a:gd name="T0" fmla="*/ 0 w 1005"/>
                <a:gd name="T1" fmla="*/ 0 h 558"/>
                <a:gd name="T2" fmla="*/ 0 w 1005"/>
                <a:gd name="T3" fmla="*/ 0 h 558"/>
                <a:gd name="T4" fmla="*/ 0 w 1005"/>
                <a:gd name="T5" fmla="*/ 0 h 558"/>
                <a:gd name="T6" fmla="*/ 0 w 1005"/>
                <a:gd name="T7" fmla="*/ 0 h 558"/>
                <a:gd name="T8" fmla="*/ 0 w 1005"/>
                <a:gd name="T9" fmla="*/ 0 h 558"/>
                <a:gd name="T10" fmla="*/ 0 w 1005"/>
                <a:gd name="T11" fmla="*/ 0 h 558"/>
                <a:gd name="T12" fmla="*/ 0 w 1005"/>
                <a:gd name="T13" fmla="*/ 0 h 558"/>
                <a:gd name="T14" fmla="*/ 0 w 1005"/>
                <a:gd name="T15" fmla="*/ 0 h 558"/>
                <a:gd name="T16" fmla="*/ 0 w 1005"/>
                <a:gd name="T17" fmla="*/ 0 h 558"/>
                <a:gd name="T18" fmla="*/ 0 w 1005"/>
                <a:gd name="T19" fmla="*/ 0 h 558"/>
                <a:gd name="T20" fmla="*/ 0 w 1005"/>
                <a:gd name="T21" fmla="*/ 0 h 558"/>
                <a:gd name="T22" fmla="*/ 0 w 1005"/>
                <a:gd name="T23" fmla="*/ 0 h 558"/>
                <a:gd name="T24" fmla="*/ 0 w 1005"/>
                <a:gd name="T25" fmla="*/ 0 h 558"/>
                <a:gd name="T26" fmla="*/ 0 w 1005"/>
                <a:gd name="T27" fmla="*/ 0 h 558"/>
                <a:gd name="T28" fmla="*/ 0 w 1005"/>
                <a:gd name="T29" fmla="*/ 0 h 558"/>
                <a:gd name="T30" fmla="*/ 0 w 1005"/>
                <a:gd name="T31" fmla="*/ 0 h 558"/>
                <a:gd name="T32" fmla="*/ 0 w 1005"/>
                <a:gd name="T33" fmla="*/ 0 h 558"/>
                <a:gd name="T34" fmla="*/ 0 w 1005"/>
                <a:gd name="T35" fmla="*/ 0 h 558"/>
                <a:gd name="T36" fmla="*/ 0 w 1005"/>
                <a:gd name="T37" fmla="*/ 0 h 558"/>
                <a:gd name="T38" fmla="*/ 0 w 1005"/>
                <a:gd name="T39" fmla="*/ 0 h 558"/>
                <a:gd name="T40" fmla="*/ 0 w 1005"/>
                <a:gd name="T41" fmla="*/ 0 h 558"/>
                <a:gd name="T42" fmla="*/ 0 w 1005"/>
                <a:gd name="T43" fmla="*/ 0 h 558"/>
                <a:gd name="T44" fmla="*/ 0 w 1005"/>
                <a:gd name="T45" fmla="*/ 0 h 558"/>
                <a:gd name="T46" fmla="*/ 0 w 1005"/>
                <a:gd name="T47" fmla="*/ 0 h 558"/>
                <a:gd name="T48" fmla="*/ 0 w 1005"/>
                <a:gd name="T49" fmla="*/ 0 h 558"/>
                <a:gd name="T50" fmla="*/ 0 w 1005"/>
                <a:gd name="T51" fmla="*/ 0 h 558"/>
                <a:gd name="T52" fmla="*/ 0 w 1005"/>
                <a:gd name="T53" fmla="*/ 0 h 558"/>
                <a:gd name="T54" fmla="*/ 0 w 1005"/>
                <a:gd name="T55" fmla="*/ 0 h 558"/>
                <a:gd name="T56" fmla="*/ 0 w 1005"/>
                <a:gd name="T57" fmla="*/ 0 h 558"/>
                <a:gd name="T58" fmla="*/ 0 w 1005"/>
                <a:gd name="T59" fmla="*/ 0 h 558"/>
                <a:gd name="T60" fmla="*/ 0 w 1005"/>
                <a:gd name="T61" fmla="*/ 0 h 558"/>
                <a:gd name="T62" fmla="*/ 0 w 1005"/>
                <a:gd name="T63" fmla="*/ 0 h 558"/>
                <a:gd name="T64" fmla="*/ 0 w 1005"/>
                <a:gd name="T65" fmla="*/ 0 h 558"/>
                <a:gd name="T66" fmla="*/ 0 w 1005"/>
                <a:gd name="T67" fmla="*/ 0 h 558"/>
                <a:gd name="T68" fmla="*/ 0 w 1005"/>
                <a:gd name="T69" fmla="*/ 0 h 558"/>
                <a:gd name="T70" fmla="*/ 0 w 1005"/>
                <a:gd name="T71" fmla="*/ 0 h 558"/>
                <a:gd name="T72" fmla="*/ 0 w 1005"/>
                <a:gd name="T73" fmla="*/ 0 h 558"/>
                <a:gd name="T74" fmla="*/ 0 w 1005"/>
                <a:gd name="T75" fmla="*/ 0 h 558"/>
                <a:gd name="T76" fmla="*/ 0 w 1005"/>
                <a:gd name="T77" fmla="*/ 0 h 558"/>
                <a:gd name="T78" fmla="*/ 0 w 1005"/>
                <a:gd name="T79" fmla="*/ 0 h 558"/>
                <a:gd name="T80" fmla="*/ 0 w 1005"/>
                <a:gd name="T81" fmla="*/ 0 h 558"/>
                <a:gd name="T82" fmla="*/ 0 w 1005"/>
                <a:gd name="T83" fmla="*/ 0 h 558"/>
                <a:gd name="T84" fmla="*/ 0 w 1005"/>
                <a:gd name="T85" fmla="*/ 0 h 558"/>
                <a:gd name="T86" fmla="*/ 0 w 1005"/>
                <a:gd name="T87" fmla="*/ 0 h 558"/>
                <a:gd name="T88" fmla="*/ 0 w 1005"/>
                <a:gd name="T89" fmla="*/ 0 h 558"/>
                <a:gd name="T90" fmla="*/ 0 w 1005"/>
                <a:gd name="T91" fmla="*/ 0 h 558"/>
                <a:gd name="T92" fmla="*/ 0 w 1005"/>
                <a:gd name="T93" fmla="*/ 0 h 558"/>
                <a:gd name="T94" fmla="*/ 0 w 1005"/>
                <a:gd name="T95" fmla="*/ 0 h 558"/>
                <a:gd name="T96" fmla="*/ 0 w 1005"/>
                <a:gd name="T97" fmla="*/ 0 h 558"/>
                <a:gd name="T98" fmla="*/ 0 w 1005"/>
                <a:gd name="T99" fmla="*/ 0 h 558"/>
                <a:gd name="T100" fmla="*/ 0 w 1005"/>
                <a:gd name="T101" fmla="*/ 0 h 558"/>
                <a:gd name="T102" fmla="*/ 0 w 1005"/>
                <a:gd name="T103" fmla="*/ 0 h 558"/>
                <a:gd name="T104" fmla="*/ 0 w 1005"/>
                <a:gd name="T105" fmla="*/ 0 h 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558"/>
                <a:gd name="T161" fmla="*/ 1005 w 1005"/>
                <a:gd name="T162" fmla="*/ 558 h 5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558">
                  <a:moveTo>
                    <a:pt x="729" y="3"/>
                  </a:moveTo>
                  <a:lnTo>
                    <a:pt x="760" y="6"/>
                  </a:lnTo>
                  <a:lnTo>
                    <a:pt x="791" y="11"/>
                  </a:lnTo>
                  <a:lnTo>
                    <a:pt x="823" y="21"/>
                  </a:lnTo>
                  <a:lnTo>
                    <a:pt x="854" y="34"/>
                  </a:lnTo>
                  <a:lnTo>
                    <a:pt x="877" y="48"/>
                  </a:lnTo>
                  <a:lnTo>
                    <a:pt x="903" y="66"/>
                  </a:lnTo>
                  <a:lnTo>
                    <a:pt x="923" y="84"/>
                  </a:lnTo>
                  <a:lnTo>
                    <a:pt x="941" y="105"/>
                  </a:lnTo>
                  <a:lnTo>
                    <a:pt x="956" y="125"/>
                  </a:lnTo>
                  <a:lnTo>
                    <a:pt x="974" y="151"/>
                  </a:lnTo>
                  <a:lnTo>
                    <a:pt x="986" y="176"/>
                  </a:lnTo>
                  <a:lnTo>
                    <a:pt x="996" y="209"/>
                  </a:lnTo>
                  <a:lnTo>
                    <a:pt x="1002" y="244"/>
                  </a:lnTo>
                  <a:lnTo>
                    <a:pt x="1005" y="280"/>
                  </a:lnTo>
                  <a:lnTo>
                    <a:pt x="1002" y="316"/>
                  </a:lnTo>
                  <a:lnTo>
                    <a:pt x="996" y="348"/>
                  </a:lnTo>
                  <a:lnTo>
                    <a:pt x="983" y="387"/>
                  </a:lnTo>
                  <a:lnTo>
                    <a:pt x="968" y="421"/>
                  </a:lnTo>
                  <a:lnTo>
                    <a:pt x="948" y="451"/>
                  </a:lnTo>
                  <a:lnTo>
                    <a:pt x="926" y="478"/>
                  </a:lnTo>
                  <a:lnTo>
                    <a:pt x="894" y="505"/>
                  </a:lnTo>
                  <a:lnTo>
                    <a:pt x="866" y="522"/>
                  </a:lnTo>
                  <a:lnTo>
                    <a:pt x="835" y="540"/>
                  </a:lnTo>
                  <a:lnTo>
                    <a:pt x="793" y="549"/>
                  </a:lnTo>
                  <a:lnTo>
                    <a:pt x="754" y="558"/>
                  </a:lnTo>
                  <a:lnTo>
                    <a:pt x="722" y="558"/>
                  </a:lnTo>
                  <a:lnTo>
                    <a:pt x="258" y="558"/>
                  </a:lnTo>
                  <a:lnTo>
                    <a:pt x="218" y="549"/>
                  </a:lnTo>
                  <a:lnTo>
                    <a:pt x="178" y="536"/>
                  </a:lnTo>
                  <a:lnTo>
                    <a:pt x="135" y="517"/>
                  </a:lnTo>
                  <a:lnTo>
                    <a:pt x="104" y="496"/>
                  </a:lnTo>
                  <a:lnTo>
                    <a:pt x="82" y="475"/>
                  </a:lnTo>
                  <a:lnTo>
                    <a:pt x="63" y="452"/>
                  </a:lnTo>
                  <a:lnTo>
                    <a:pt x="45" y="424"/>
                  </a:lnTo>
                  <a:lnTo>
                    <a:pt x="27" y="395"/>
                  </a:lnTo>
                  <a:lnTo>
                    <a:pt x="13" y="364"/>
                  </a:lnTo>
                  <a:lnTo>
                    <a:pt x="4" y="330"/>
                  </a:lnTo>
                  <a:lnTo>
                    <a:pt x="0" y="295"/>
                  </a:lnTo>
                  <a:lnTo>
                    <a:pt x="0" y="264"/>
                  </a:lnTo>
                  <a:lnTo>
                    <a:pt x="4" y="232"/>
                  </a:lnTo>
                  <a:lnTo>
                    <a:pt x="10" y="198"/>
                  </a:lnTo>
                  <a:lnTo>
                    <a:pt x="23" y="164"/>
                  </a:lnTo>
                  <a:lnTo>
                    <a:pt x="41" y="130"/>
                  </a:lnTo>
                  <a:lnTo>
                    <a:pt x="63" y="101"/>
                  </a:lnTo>
                  <a:lnTo>
                    <a:pt x="82" y="79"/>
                  </a:lnTo>
                  <a:lnTo>
                    <a:pt x="113" y="51"/>
                  </a:lnTo>
                  <a:lnTo>
                    <a:pt x="144" y="34"/>
                  </a:lnTo>
                  <a:lnTo>
                    <a:pt x="180" y="18"/>
                  </a:lnTo>
                  <a:lnTo>
                    <a:pt x="212" y="9"/>
                  </a:lnTo>
                  <a:lnTo>
                    <a:pt x="247" y="3"/>
                  </a:lnTo>
                  <a:lnTo>
                    <a:pt x="286" y="0"/>
                  </a:lnTo>
                  <a:lnTo>
                    <a:pt x="729" y="3"/>
                  </a:lnTo>
                  <a:close/>
                </a:path>
              </a:pathLst>
            </a:custGeom>
            <a:solidFill>
              <a:srgbClr val="FFFFFF"/>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38" name="Group 744"/>
          <p:cNvGrpSpPr>
            <a:grpSpLocks/>
          </p:cNvGrpSpPr>
          <p:nvPr/>
        </p:nvGrpSpPr>
        <p:grpSpPr bwMode="auto">
          <a:xfrm>
            <a:off x="5143500" y="3127375"/>
            <a:ext cx="298450" cy="530225"/>
            <a:chOff x="5092" y="3122"/>
            <a:chExt cx="457" cy="884"/>
          </a:xfrm>
        </p:grpSpPr>
        <p:grpSp>
          <p:nvGrpSpPr>
            <p:cNvPr id="204839" name="Group 745"/>
            <p:cNvGrpSpPr>
              <a:grpSpLocks/>
            </p:cNvGrpSpPr>
            <p:nvPr/>
          </p:nvGrpSpPr>
          <p:grpSpPr bwMode="auto">
            <a:xfrm>
              <a:off x="5092" y="3122"/>
              <a:ext cx="457" cy="884"/>
              <a:chOff x="5092" y="3122"/>
              <a:chExt cx="457" cy="884"/>
            </a:xfrm>
          </p:grpSpPr>
          <p:grpSp>
            <p:nvGrpSpPr>
              <p:cNvPr id="204842" name="Group 746"/>
              <p:cNvGrpSpPr>
                <a:grpSpLocks/>
              </p:cNvGrpSpPr>
              <p:nvPr/>
            </p:nvGrpSpPr>
            <p:grpSpPr bwMode="auto">
              <a:xfrm>
                <a:off x="5124" y="3163"/>
                <a:ext cx="388" cy="843"/>
                <a:chOff x="5124" y="3163"/>
                <a:chExt cx="388" cy="843"/>
              </a:xfrm>
            </p:grpSpPr>
            <p:sp>
              <p:nvSpPr>
                <p:cNvPr id="204966" name="Oval 747"/>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67" name="Freeform 748"/>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44" name="Group 749"/>
              <p:cNvGrpSpPr>
                <a:grpSpLocks/>
              </p:cNvGrpSpPr>
              <p:nvPr/>
            </p:nvGrpSpPr>
            <p:grpSpPr bwMode="auto">
              <a:xfrm>
                <a:off x="5092" y="3122"/>
                <a:ext cx="457" cy="182"/>
                <a:chOff x="5092" y="3122"/>
                <a:chExt cx="457" cy="182"/>
              </a:xfrm>
            </p:grpSpPr>
            <p:grpSp>
              <p:nvGrpSpPr>
                <p:cNvPr id="204847" name="Group 750"/>
                <p:cNvGrpSpPr>
                  <a:grpSpLocks/>
                </p:cNvGrpSpPr>
                <p:nvPr/>
              </p:nvGrpSpPr>
              <p:grpSpPr bwMode="auto">
                <a:xfrm>
                  <a:off x="5092" y="3122"/>
                  <a:ext cx="457" cy="182"/>
                  <a:chOff x="5092" y="3122"/>
                  <a:chExt cx="457" cy="182"/>
                </a:xfrm>
              </p:grpSpPr>
              <p:sp>
                <p:nvSpPr>
                  <p:cNvPr id="204964" name="Oval 751"/>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65" name="Freeform 752"/>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48" name="Group 753"/>
                <p:cNvGrpSpPr>
                  <a:grpSpLocks/>
                </p:cNvGrpSpPr>
                <p:nvPr/>
              </p:nvGrpSpPr>
              <p:grpSpPr bwMode="auto">
                <a:xfrm>
                  <a:off x="5098" y="3161"/>
                  <a:ext cx="443" cy="139"/>
                  <a:chOff x="5098" y="3161"/>
                  <a:chExt cx="443" cy="139"/>
                </a:xfrm>
              </p:grpSpPr>
              <p:sp>
                <p:nvSpPr>
                  <p:cNvPr id="204937" name="Line 754"/>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38" name="Line 755"/>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39" name="Line 756"/>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0" name="Line 757"/>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1" name="Line 758"/>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2" name="Line 759"/>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3" name="Line 760"/>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4" name="Line 761"/>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5" name="Line 762"/>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6" name="Line 763"/>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7" name="Line 764"/>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8" name="Line 765"/>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49" name="Line 766"/>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0" name="Line 767"/>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1" name="Line 768"/>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2" name="Line 769"/>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3" name="Line 770"/>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4" name="Line 771"/>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5" name="Line 772"/>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6" name="Line 773"/>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7" name="Line 774"/>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8" name="Line 775"/>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59" name="Line 776"/>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60" name="Line 777"/>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61" name="Line 778"/>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62" name="Line 779"/>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63" name="Line 780"/>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4926" name="Freeform 781"/>
            <p:cNvSpPr>
              <a:spLocks/>
            </p:cNvSpPr>
            <p:nvPr/>
          </p:nvSpPr>
          <p:spPr bwMode="auto">
            <a:xfrm>
              <a:off x="5124" y="3336"/>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66FF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27" name="Freeform 782"/>
            <p:cNvSpPr>
              <a:spLocks/>
            </p:cNvSpPr>
            <p:nvPr/>
          </p:nvSpPr>
          <p:spPr bwMode="auto">
            <a:xfrm>
              <a:off x="5124" y="3333"/>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849" name="Group 783"/>
            <p:cNvGrpSpPr>
              <a:grpSpLocks/>
            </p:cNvGrpSpPr>
            <p:nvPr/>
          </p:nvGrpSpPr>
          <p:grpSpPr bwMode="auto">
            <a:xfrm>
              <a:off x="5145" y="3492"/>
              <a:ext cx="36" cy="46"/>
              <a:chOff x="5145" y="3492"/>
              <a:chExt cx="36" cy="46"/>
            </a:xfrm>
          </p:grpSpPr>
          <p:sp>
            <p:nvSpPr>
              <p:cNvPr id="204929" name="Freeform 784"/>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850" name="Group 785"/>
              <p:cNvGrpSpPr>
                <a:grpSpLocks/>
              </p:cNvGrpSpPr>
              <p:nvPr/>
            </p:nvGrpSpPr>
            <p:grpSpPr bwMode="auto">
              <a:xfrm>
                <a:off x="5160" y="3506"/>
                <a:ext cx="21" cy="32"/>
                <a:chOff x="5160" y="3506"/>
                <a:chExt cx="21" cy="32"/>
              </a:xfrm>
            </p:grpSpPr>
            <p:sp>
              <p:nvSpPr>
                <p:cNvPr id="204931" name="Freeform 786"/>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32" name="Line 787"/>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26068" name="Text Box 788"/>
          <p:cNvSpPr txBox="1">
            <a:spLocks noChangeArrowheads="1"/>
          </p:cNvSpPr>
          <p:nvPr/>
        </p:nvSpPr>
        <p:spPr bwMode="auto">
          <a:xfrm>
            <a:off x="5497513" y="2354263"/>
            <a:ext cx="592137" cy="57943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4F271C"/>
                </a:solidFill>
                <a:effectLst/>
                <a:uLnTx/>
                <a:uFillTx/>
                <a:latin typeface="Times New Roman" pitchFamily="18" charset="0"/>
                <a:ea typeface="HG丸ｺﾞｼｯｸM-PRO" pitchFamily="50" charset="-128"/>
                <a:cs typeface="+mn-cs"/>
              </a:rPr>
              <a:t>×</a:t>
            </a:r>
          </a:p>
        </p:txBody>
      </p:sp>
      <p:sp>
        <p:nvSpPr>
          <p:cNvPr id="226069" name="Text Box 789"/>
          <p:cNvSpPr txBox="1">
            <a:spLocks noChangeArrowheads="1"/>
          </p:cNvSpPr>
          <p:nvPr/>
        </p:nvSpPr>
        <p:spPr bwMode="auto">
          <a:xfrm>
            <a:off x="7937500" y="2354263"/>
            <a:ext cx="590550" cy="57943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4F271C"/>
                </a:solidFill>
                <a:effectLst/>
                <a:uLnTx/>
                <a:uFillTx/>
                <a:latin typeface="Times New Roman" pitchFamily="18" charset="0"/>
                <a:ea typeface="HG丸ｺﾞｼｯｸM-PRO" pitchFamily="50" charset="-128"/>
                <a:cs typeface="+mn-cs"/>
              </a:rPr>
              <a:t>×</a:t>
            </a:r>
          </a:p>
        </p:txBody>
      </p:sp>
      <p:sp>
        <p:nvSpPr>
          <p:cNvPr id="226070" name="Text Box 790"/>
          <p:cNvSpPr txBox="1">
            <a:spLocks noChangeArrowheads="1"/>
          </p:cNvSpPr>
          <p:nvPr/>
        </p:nvSpPr>
        <p:spPr bwMode="auto">
          <a:xfrm>
            <a:off x="8599488" y="2354263"/>
            <a:ext cx="592137" cy="57943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4F271C"/>
                </a:solidFill>
                <a:effectLst/>
                <a:uLnTx/>
                <a:uFillTx/>
                <a:latin typeface="Times New Roman" pitchFamily="18" charset="0"/>
                <a:ea typeface="HG丸ｺﾞｼｯｸM-PRO" pitchFamily="50" charset="-128"/>
                <a:cs typeface="+mn-cs"/>
              </a:rPr>
              <a:t>×</a:t>
            </a:r>
          </a:p>
        </p:txBody>
      </p:sp>
      <p:sp>
        <p:nvSpPr>
          <p:cNvPr id="204812" name="Line 835"/>
          <p:cNvSpPr>
            <a:spLocks noChangeShapeType="1"/>
          </p:cNvSpPr>
          <p:nvPr/>
        </p:nvSpPr>
        <p:spPr bwMode="auto">
          <a:xfrm flipV="1">
            <a:off x="6367463" y="2119313"/>
            <a:ext cx="0" cy="990600"/>
          </a:xfrm>
          <a:prstGeom prst="line">
            <a:avLst/>
          </a:prstGeom>
          <a:noFill/>
          <a:ln w="76200">
            <a:solidFill>
              <a:schemeClr val="bg1"/>
            </a:solidFill>
            <a:round/>
            <a:headEnd type="triangle" w="med" len="me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26160" name="Text Box 880"/>
          <p:cNvSpPr txBox="1">
            <a:spLocks noChangeArrowheads="1"/>
          </p:cNvSpPr>
          <p:nvPr/>
        </p:nvSpPr>
        <p:spPr bwMode="auto">
          <a:xfrm>
            <a:off x="4999038" y="3938588"/>
            <a:ext cx="592137" cy="57943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4F271C"/>
                </a:solidFill>
                <a:effectLst/>
                <a:uLnTx/>
                <a:uFillTx/>
                <a:latin typeface="Times New Roman" pitchFamily="18" charset="0"/>
                <a:ea typeface="HG丸ｺﾞｼｯｸM-PRO" pitchFamily="50" charset="-128"/>
                <a:cs typeface="+mn-cs"/>
              </a:rPr>
              <a:t>×</a:t>
            </a:r>
          </a:p>
        </p:txBody>
      </p:sp>
      <p:sp>
        <p:nvSpPr>
          <p:cNvPr id="226161" name="Text Box 881"/>
          <p:cNvSpPr txBox="1">
            <a:spLocks noChangeArrowheads="1"/>
          </p:cNvSpPr>
          <p:nvPr/>
        </p:nvSpPr>
        <p:spPr bwMode="auto">
          <a:xfrm>
            <a:off x="6799263" y="3922713"/>
            <a:ext cx="592137" cy="57943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a:ln>
                  <a:noFill/>
                </a:ln>
                <a:solidFill>
                  <a:srgbClr val="4F271C"/>
                </a:solidFill>
                <a:effectLst/>
                <a:uLnTx/>
                <a:uFillTx/>
                <a:latin typeface="Times New Roman" pitchFamily="18" charset="0"/>
                <a:ea typeface="HG丸ｺﾞｼｯｸM-PRO" pitchFamily="50" charset="-128"/>
                <a:cs typeface="+mn-cs"/>
              </a:rPr>
              <a:t>×</a:t>
            </a:r>
          </a:p>
        </p:txBody>
      </p:sp>
      <p:sp>
        <p:nvSpPr>
          <p:cNvPr id="204815" name="Line 882"/>
          <p:cNvSpPr>
            <a:spLocks noChangeShapeType="1"/>
          </p:cNvSpPr>
          <p:nvPr/>
        </p:nvSpPr>
        <p:spPr bwMode="auto">
          <a:xfrm>
            <a:off x="5791200" y="2135188"/>
            <a:ext cx="0" cy="431800"/>
          </a:xfrm>
          <a:prstGeom prst="line">
            <a:avLst/>
          </a:prstGeom>
          <a:noFill/>
          <a:ln w="76200">
            <a:solidFill>
              <a:schemeClr val="bg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16" name="Line 883"/>
          <p:cNvSpPr>
            <a:spLocks noChangeShapeType="1"/>
          </p:cNvSpPr>
          <p:nvPr/>
        </p:nvSpPr>
        <p:spPr bwMode="auto">
          <a:xfrm>
            <a:off x="4710113" y="2135188"/>
            <a:ext cx="0" cy="431800"/>
          </a:xfrm>
          <a:prstGeom prst="line">
            <a:avLst/>
          </a:prstGeom>
          <a:noFill/>
          <a:ln w="76200">
            <a:solidFill>
              <a:schemeClr val="bg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17" name="Line 884"/>
          <p:cNvSpPr>
            <a:spLocks noChangeShapeType="1"/>
          </p:cNvSpPr>
          <p:nvPr/>
        </p:nvSpPr>
        <p:spPr bwMode="auto">
          <a:xfrm>
            <a:off x="8239125" y="2135188"/>
            <a:ext cx="0" cy="431800"/>
          </a:xfrm>
          <a:prstGeom prst="line">
            <a:avLst/>
          </a:prstGeom>
          <a:noFill/>
          <a:ln w="76200">
            <a:solidFill>
              <a:schemeClr val="bg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18" name="Line 885"/>
          <p:cNvSpPr>
            <a:spLocks noChangeShapeType="1"/>
          </p:cNvSpPr>
          <p:nvPr/>
        </p:nvSpPr>
        <p:spPr bwMode="auto">
          <a:xfrm>
            <a:off x="8886825" y="2135188"/>
            <a:ext cx="0" cy="431800"/>
          </a:xfrm>
          <a:prstGeom prst="line">
            <a:avLst/>
          </a:prstGeom>
          <a:noFill/>
          <a:ln w="76200">
            <a:solidFill>
              <a:schemeClr val="bg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19" name="Line 886"/>
          <p:cNvSpPr>
            <a:spLocks noChangeShapeType="1"/>
          </p:cNvSpPr>
          <p:nvPr/>
        </p:nvSpPr>
        <p:spPr bwMode="auto">
          <a:xfrm>
            <a:off x="1600300" y="3070225"/>
            <a:ext cx="7993062" cy="0"/>
          </a:xfrm>
          <a:prstGeom prst="line">
            <a:avLst/>
          </a:prstGeom>
          <a:noFill/>
          <a:ln w="28575">
            <a:solidFill>
              <a:schemeClr val="tx1">
                <a:lumMod val="50000"/>
              </a:scheme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0" name="Line 887"/>
          <p:cNvSpPr>
            <a:spLocks noChangeShapeType="1"/>
          </p:cNvSpPr>
          <p:nvPr/>
        </p:nvSpPr>
        <p:spPr bwMode="auto">
          <a:xfrm>
            <a:off x="1398588" y="4494213"/>
            <a:ext cx="7993062" cy="0"/>
          </a:xfrm>
          <a:prstGeom prst="line">
            <a:avLst/>
          </a:prstGeom>
          <a:noFill/>
          <a:ln w="28575">
            <a:solidFill>
              <a:schemeClr val="tx1">
                <a:lumMod val="50000"/>
              </a:scheme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1" name="Line 888"/>
          <p:cNvSpPr>
            <a:spLocks noChangeShapeType="1"/>
          </p:cNvSpPr>
          <p:nvPr/>
        </p:nvSpPr>
        <p:spPr bwMode="auto">
          <a:xfrm>
            <a:off x="5286375" y="3703638"/>
            <a:ext cx="0" cy="431800"/>
          </a:xfrm>
          <a:prstGeom prst="line">
            <a:avLst/>
          </a:prstGeom>
          <a:noFill/>
          <a:ln w="76200">
            <a:solidFill>
              <a:schemeClr val="bg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2" name="Line 889"/>
          <p:cNvSpPr>
            <a:spLocks noChangeShapeType="1"/>
          </p:cNvSpPr>
          <p:nvPr/>
        </p:nvSpPr>
        <p:spPr bwMode="auto">
          <a:xfrm flipV="1">
            <a:off x="5286375" y="2119313"/>
            <a:ext cx="0" cy="990600"/>
          </a:xfrm>
          <a:prstGeom prst="line">
            <a:avLst/>
          </a:prstGeom>
          <a:noFill/>
          <a:ln w="76200">
            <a:solidFill>
              <a:schemeClr val="tx1">
                <a:lumMod val="50000"/>
              </a:schemeClr>
            </a:solidFill>
            <a:round/>
            <a:headEnd type="triangle" w="med" len="me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3" name="Line 890"/>
          <p:cNvSpPr>
            <a:spLocks noChangeShapeType="1"/>
          </p:cNvSpPr>
          <p:nvPr/>
        </p:nvSpPr>
        <p:spPr bwMode="auto">
          <a:xfrm flipV="1">
            <a:off x="7662863" y="2119313"/>
            <a:ext cx="0" cy="990600"/>
          </a:xfrm>
          <a:prstGeom prst="line">
            <a:avLst/>
          </a:prstGeom>
          <a:noFill/>
          <a:ln w="76200">
            <a:solidFill>
              <a:schemeClr val="tx1">
                <a:lumMod val="50000"/>
              </a:schemeClr>
            </a:solidFill>
            <a:round/>
            <a:headEnd type="triangle" w="med" len="me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4" name="Line 891"/>
          <p:cNvSpPr>
            <a:spLocks noChangeShapeType="1"/>
          </p:cNvSpPr>
          <p:nvPr/>
        </p:nvSpPr>
        <p:spPr bwMode="auto">
          <a:xfrm flipV="1">
            <a:off x="7086600" y="2119313"/>
            <a:ext cx="0" cy="990600"/>
          </a:xfrm>
          <a:prstGeom prst="line">
            <a:avLst/>
          </a:prstGeom>
          <a:noFill/>
          <a:ln w="76200">
            <a:solidFill>
              <a:schemeClr val="tx1">
                <a:lumMod val="50000"/>
              </a:schemeClr>
            </a:solidFill>
            <a:round/>
            <a:headEnd type="triangle" w="med" len="me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5" name="Line 892"/>
          <p:cNvSpPr>
            <a:spLocks noChangeShapeType="1"/>
          </p:cNvSpPr>
          <p:nvPr/>
        </p:nvSpPr>
        <p:spPr bwMode="auto">
          <a:xfrm>
            <a:off x="7086600" y="3630613"/>
            <a:ext cx="0" cy="431800"/>
          </a:xfrm>
          <a:prstGeom prst="line">
            <a:avLst/>
          </a:prstGeom>
          <a:noFill/>
          <a:ln w="76200">
            <a:solidFill>
              <a:schemeClr val="bg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6" name="Line 893"/>
          <p:cNvSpPr>
            <a:spLocks noChangeShapeType="1"/>
          </p:cNvSpPr>
          <p:nvPr/>
        </p:nvSpPr>
        <p:spPr bwMode="auto">
          <a:xfrm flipV="1">
            <a:off x="6367463" y="3775075"/>
            <a:ext cx="0" cy="990600"/>
          </a:xfrm>
          <a:prstGeom prst="line">
            <a:avLst/>
          </a:prstGeom>
          <a:noFill/>
          <a:ln w="76200">
            <a:solidFill>
              <a:schemeClr val="tx1">
                <a:lumMod val="50000"/>
              </a:schemeClr>
            </a:solidFill>
            <a:round/>
            <a:headEnd type="triangle" w="med" len="me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7" name="Line 894"/>
          <p:cNvSpPr>
            <a:spLocks noChangeShapeType="1"/>
          </p:cNvSpPr>
          <p:nvPr/>
        </p:nvSpPr>
        <p:spPr bwMode="auto">
          <a:xfrm flipV="1">
            <a:off x="7662863" y="3775075"/>
            <a:ext cx="0" cy="990600"/>
          </a:xfrm>
          <a:prstGeom prst="line">
            <a:avLst/>
          </a:prstGeom>
          <a:noFill/>
          <a:ln w="76200">
            <a:solidFill>
              <a:schemeClr val="tx1">
                <a:lumMod val="50000"/>
              </a:schemeClr>
            </a:solidFill>
            <a:round/>
            <a:headEnd type="triangle" w="med" len="me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28" name="Line 896"/>
          <p:cNvSpPr>
            <a:spLocks noChangeShapeType="1"/>
          </p:cNvSpPr>
          <p:nvPr/>
        </p:nvSpPr>
        <p:spPr bwMode="auto">
          <a:xfrm>
            <a:off x="7734300" y="5764213"/>
            <a:ext cx="0" cy="431800"/>
          </a:xfrm>
          <a:prstGeom prst="line">
            <a:avLst/>
          </a:prstGeom>
          <a:noFill/>
          <a:ln w="76200">
            <a:solidFill>
              <a:schemeClr val="tx1">
                <a:lumMod val="50000"/>
              </a:schemeClr>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26177" name="Text Box 897"/>
          <p:cNvSpPr txBox="1">
            <a:spLocks noChangeArrowheads="1"/>
          </p:cNvSpPr>
          <p:nvPr/>
        </p:nvSpPr>
        <p:spPr bwMode="auto">
          <a:xfrm>
            <a:off x="571500" y="1830388"/>
            <a:ext cx="1908175" cy="457200"/>
          </a:xfrm>
          <a:prstGeom prst="rect">
            <a:avLst/>
          </a:prstGeom>
          <a:solidFill>
            <a:srgbClr val="FFFF00"/>
          </a:solidFill>
          <a:ln w="9525">
            <a:noFill/>
            <a:miter lim="800000"/>
            <a:headEnd/>
            <a:tailEnd/>
          </a:ln>
          <a:effectLst>
            <a:prstShdw prst="shdw17" dist="17961" dir="2700000">
              <a:srgbClr val="0066CC">
                <a:gamma/>
                <a:shade val="60000"/>
                <a:invGamma/>
              </a:srgbClr>
            </a:prst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Times" pitchFamily="18" charset="0"/>
                <a:ea typeface="HG丸ｺﾞｼｯｸM-PRO" pitchFamily="50" charset="-128"/>
                <a:cs typeface="+mn-cs"/>
              </a:rPr>
              <a:t>細胞実験</a:t>
            </a:r>
          </a:p>
        </p:txBody>
      </p:sp>
      <p:sp>
        <p:nvSpPr>
          <p:cNvPr id="226178" name="Text Box 898"/>
          <p:cNvSpPr txBox="1">
            <a:spLocks noChangeArrowheads="1"/>
          </p:cNvSpPr>
          <p:nvPr/>
        </p:nvSpPr>
        <p:spPr bwMode="auto">
          <a:xfrm>
            <a:off x="571500" y="3343275"/>
            <a:ext cx="1908175" cy="457200"/>
          </a:xfrm>
          <a:prstGeom prst="rect">
            <a:avLst/>
          </a:prstGeom>
          <a:solidFill>
            <a:srgbClr val="FFFF00"/>
          </a:solidFill>
          <a:ln w="9525">
            <a:noFill/>
            <a:miter lim="800000"/>
            <a:headEnd/>
            <a:tailEnd/>
          </a:ln>
          <a:effectLst>
            <a:prstShdw prst="shdw17" dist="17961" dir="2700000">
              <a:srgbClr val="0066CC">
                <a:gamma/>
                <a:shade val="60000"/>
                <a:invGamma/>
              </a:srgbClr>
            </a:prst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Times" pitchFamily="18" charset="0"/>
                <a:ea typeface="HG丸ｺﾞｼｯｸM-PRO" pitchFamily="50" charset="-128"/>
                <a:cs typeface="+mn-cs"/>
              </a:rPr>
              <a:t>動物実験</a:t>
            </a:r>
          </a:p>
        </p:txBody>
      </p:sp>
      <p:sp>
        <p:nvSpPr>
          <p:cNvPr id="226179" name="Text Box 899"/>
          <p:cNvSpPr txBox="1">
            <a:spLocks noChangeArrowheads="1"/>
          </p:cNvSpPr>
          <p:nvPr/>
        </p:nvSpPr>
        <p:spPr bwMode="auto">
          <a:xfrm>
            <a:off x="536575" y="5070475"/>
            <a:ext cx="1906588" cy="457200"/>
          </a:xfrm>
          <a:prstGeom prst="rect">
            <a:avLst/>
          </a:prstGeom>
          <a:solidFill>
            <a:srgbClr val="FFFF00"/>
          </a:solidFill>
          <a:ln w="9525">
            <a:noFill/>
            <a:miter lim="800000"/>
            <a:headEnd/>
            <a:tailEnd/>
          </a:ln>
          <a:effectLst>
            <a:prstShdw prst="shdw17" dist="17961" dir="2700000">
              <a:srgbClr val="0066CC">
                <a:gamma/>
                <a:shade val="60000"/>
                <a:invGamma/>
              </a:srgbClr>
            </a:prst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Times" pitchFamily="18" charset="0"/>
                <a:ea typeface="HG丸ｺﾞｼｯｸM-PRO" pitchFamily="50" charset="-128"/>
                <a:cs typeface="+mn-cs"/>
              </a:rPr>
              <a:t>臨床試験</a:t>
            </a:r>
          </a:p>
        </p:txBody>
      </p:sp>
      <p:sp>
        <p:nvSpPr>
          <p:cNvPr id="204832" name="Line 900"/>
          <p:cNvSpPr>
            <a:spLocks noChangeShapeType="1"/>
          </p:cNvSpPr>
          <p:nvPr/>
        </p:nvSpPr>
        <p:spPr bwMode="auto">
          <a:xfrm>
            <a:off x="6367463" y="5719763"/>
            <a:ext cx="0" cy="431800"/>
          </a:xfrm>
          <a:prstGeom prst="line">
            <a:avLst/>
          </a:prstGeom>
          <a:noFill/>
          <a:ln w="76200">
            <a:solidFill>
              <a:schemeClr val="tx1">
                <a:lumMod val="50000"/>
              </a:schemeClr>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pic>
        <p:nvPicPr>
          <p:cNvPr id="204833" name="Picture 902" descr="イラスト01"/>
          <p:cNvPicPr>
            <a:picLocks noChangeAspect="1" noChangeArrowheads="1"/>
          </p:cNvPicPr>
          <p:nvPr/>
        </p:nvPicPr>
        <p:blipFill>
          <a:blip r:embed="rId3" cstate="print"/>
          <a:srcRect/>
          <a:stretch>
            <a:fillRect/>
          </a:stretch>
        </p:blipFill>
        <p:spPr bwMode="auto">
          <a:xfrm>
            <a:off x="2393950" y="4638675"/>
            <a:ext cx="1943100" cy="1417638"/>
          </a:xfrm>
          <a:prstGeom prst="rect">
            <a:avLst/>
          </a:prstGeom>
          <a:noFill/>
          <a:ln w="9525">
            <a:noFill/>
            <a:miter lim="800000"/>
            <a:headEnd/>
            <a:tailEnd/>
          </a:ln>
        </p:spPr>
      </p:pic>
      <p:pic>
        <p:nvPicPr>
          <p:cNvPr id="204834" name="Picture 903" descr="BD07331_"/>
          <p:cNvPicPr>
            <a:picLocks noChangeAspect="1" noChangeArrowheads="1"/>
          </p:cNvPicPr>
          <p:nvPr/>
        </p:nvPicPr>
        <p:blipFill>
          <a:blip r:embed="rId4" cstate="print"/>
          <a:srcRect/>
          <a:stretch>
            <a:fillRect/>
          </a:stretch>
        </p:blipFill>
        <p:spPr bwMode="auto">
          <a:xfrm>
            <a:off x="1850530" y="2835905"/>
            <a:ext cx="1812925" cy="1042988"/>
          </a:xfrm>
          <a:prstGeom prst="rect">
            <a:avLst/>
          </a:prstGeom>
          <a:noFill/>
          <a:ln w="9525">
            <a:noFill/>
            <a:miter lim="800000"/>
            <a:headEnd/>
            <a:tailEnd/>
          </a:ln>
        </p:spPr>
      </p:pic>
      <p:pic>
        <p:nvPicPr>
          <p:cNvPr id="204835" name="Picture 904" descr="j0250135"/>
          <p:cNvPicPr>
            <a:picLocks noChangeAspect="1" noChangeArrowheads="1"/>
          </p:cNvPicPr>
          <p:nvPr/>
        </p:nvPicPr>
        <p:blipFill>
          <a:blip r:embed="rId5" cstate="print"/>
          <a:srcRect/>
          <a:stretch>
            <a:fillRect/>
          </a:stretch>
        </p:blipFill>
        <p:spPr bwMode="auto">
          <a:xfrm>
            <a:off x="2682875" y="1489075"/>
            <a:ext cx="1296988" cy="1065213"/>
          </a:xfrm>
          <a:prstGeom prst="rect">
            <a:avLst/>
          </a:prstGeom>
          <a:noFill/>
          <a:ln w="9525">
            <a:noFill/>
            <a:miter lim="800000"/>
            <a:headEnd/>
            <a:tailEnd/>
          </a:ln>
        </p:spPr>
      </p:pic>
      <p:grpSp>
        <p:nvGrpSpPr>
          <p:cNvPr id="204882" name="Group 907"/>
          <p:cNvGrpSpPr>
            <a:grpSpLocks/>
          </p:cNvGrpSpPr>
          <p:nvPr/>
        </p:nvGrpSpPr>
        <p:grpSpPr bwMode="auto">
          <a:xfrm>
            <a:off x="6237288" y="4941888"/>
            <a:ext cx="300037" cy="530225"/>
            <a:chOff x="4416" y="2880"/>
            <a:chExt cx="457" cy="884"/>
          </a:xfrm>
        </p:grpSpPr>
        <p:grpSp>
          <p:nvGrpSpPr>
            <p:cNvPr id="204885" name="Group 908"/>
            <p:cNvGrpSpPr>
              <a:grpSpLocks/>
            </p:cNvGrpSpPr>
            <p:nvPr/>
          </p:nvGrpSpPr>
          <p:grpSpPr bwMode="auto">
            <a:xfrm>
              <a:off x="4416" y="2880"/>
              <a:ext cx="457" cy="884"/>
              <a:chOff x="5092" y="3122"/>
              <a:chExt cx="457" cy="884"/>
            </a:xfrm>
          </p:grpSpPr>
          <p:grpSp>
            <p:nvGrpSpPr>
              <p:cNvPr id="204887" name="Group 909"/>
              <p:cNvGrpSpPr>
                <a:grpSpLocks/>
              </p:cNvGrpSpPr>
              <p:nvPr/>
            </p:nvGrpSpPr>
            <p:grpSpPr bwMode="auto">
              <a:xfrm>
                <a:off x="5124" y="3163"/>
                <a:ext cx="388" cy="843"/>
                <a:chOff x="5124" y="3163"/>
                <a:chExt cx="388" cy="843"/>
              </a:xfrm>
            </p:grpSpPr>
            <p:sp>
              <p:nvSpPr>
                <p:cNvPr id="204923" name="Oval 910"/>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24" name="Freeform 911"/>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90" name="Group 912"/>
              <p:cNvGrpSpPr>
                <a:grpSpLocks/>
              </p:cNvGrpSpPr>
              <p:nvPr/>
            </p:nvGrpSpPr>
            <p:grpSpPr bwMode="auto">
              <a:xfrm>
                <a:off x="5092" y="3122"/>
                <a:ext cx="457" cy="182"/>
                <a:chOff x="5092" y="3122"/>
                <a:chExt cx="457" cy="182"/>
              </a:xfrm>
            </p:grpSpPr>
            <p:grpSp>
              <p:nvGrpSpPr>
                <p:cNvPr id="204891" name="Group 913"/>
                <p:cNvGrpSpPr>
                  <a:grpSpLocks/>
                </p:cNvGrpSpPr>
                <p:nvPr/>
              </p:nvGrpSpPr>
              <p:grpSpPr bwMode="auto">
                <a:xfrm>
                  <a:off x="5092" y="3122"/>
                  <a:ext cx="457" cy="182"/>
                  <a:chOff x="5092" y="3122"/>
                  <a:chExt cx="457" cy="182"/>
                </a:xfrm>
              </p:grpSpPr>
              <p:sp>
                <p:nvSpPr>
                  <p:cNvPr id="204921" name="Oval 914"/>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922" name="Freeform 915"/>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892" name="Group 916"/>
                <p:cNvGrpSpPr>
                  <a:grpSpLocks/>
                </p:cNvGrpSpPr>
                <p:nvPr/>
              </p:nvGrpSpPr>
              <p:grpSpPr bwMode="auto">
                <a:xfrm>
                  <a:off x="5098" y="3161"/>
                  <a:ext cx="443" cy="139"/>
                  <a:chOff x="5098" y="3161"/>
                  <a:chExt cx="443" cy="139"/>
                </a:xfrm>
              </p:grpSpPr>
              <p:sp>
                <p:nvSpPr>
                  <p:cNvPr id="204894" name="Line 917"/>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95" name="Line 918"/>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96" name="Line 919"/>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97" name="Line 920"/>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98" name="Line 921"/>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99" name="Line 922"/>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0" name="Line 923"/>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1" name="Line 924"/>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2" name="Line 925"/>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3" name="Line 926"/>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4" name="Line 927"/>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5" name="Line 928"/>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6" name="Line 929"/>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7" name="Line 930"/>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8" name="Line 931"/>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09" name="Line 932"/>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0" name="Line 933"/>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1" name="Line 934"/>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2" name="Line 935"/>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3" name="Line 936"/>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4" name="Line 937"/>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5" name="Line 938"/>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6" name="Line 939"/>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7" name="Line 940"/>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8" name="Line 941"/>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19" name="Line 942"/>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920" name="Line 943"/>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4883" name="Freeform 944"/>
            <p:cNvSpPr>
              <a:spLocks/>
            </p:cNvSpPr>
            <p:nvPr/>
          </p:nvSpPr>
          <p:spPr bwMode="auto">
            <a:xfrm>
              <a:off x="4448" y="3094"/>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rgbClr val="FF33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84" name="Freeform 945"/>
            <p:cNvSpPr>
              <a:spLocks/>
            </p:cNvSpPr>
            <p:nvPr/>
          </p:nvSpPr>
          <p:spPr bwMode="auto">
            <a:xfrm>
              <a:off x="4448" y="3091"/>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893" name="Group 946"/>
            <p:cNvGrpSpPr>
              <a:grpSpLocks/>
            </p:cNvGrpSpPr>
            <p:nvPr/>
          </p:nvGrpSpPr>
          <p:grpSpPr bwMode="auto">
            <a:xfrm>
              <a:off x="4469" y="3250"/>
              <a:ext cx="36" cy="46"/>
              <a:chOff x="5145" y="3492"/>
              <a:chExt cx="36" cy="46"/>
            </a:xfrm>
          </p:grpSpPr>
          <p:sp>
            <p:nvSpPr>
              <p:cNvPr id="204886" name="Freeform 947"/>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925" name="Group 948"/>
              <p:cNvGrpSpPr>
                <a:grpSpLocks/>
              </p:cNvGrpSpPr>
              <p:nvPr/>
            </p:nvGrpSpPr>
            <p:grpSpPr bwMode="auto">
              <a:xfrm>
                <a:off x="5160" y="3506"/>
                <a:ext cx="21" cy="32"/>
                <a:chOff x="5160" y="3506"/>
                <a:chExt cx="21" cy="32"/>
              </a:xfrm>
            </p:grpSpPr>
            <p:sp>
              <p:nvSpPr>
                <p:cNvPr id="204888" name="Freeform 949"/>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89" name="Line 950"/>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grpSp>
        <p:nvGrpSpPr>
          <p:cNvPr id="204928" name="Group 951"/>
          <p:cNvGrpSpPr>
            <a:grpSpLocks/>
          </p:cNvGrpSpPr>
          <p:nvPr/>
        </p:nvGrpSpPr>
        <p:grpSpPr bwMode="auto">
          <a:xfrm>
            <a:off x="7562850" y="4957763"/>
            <a:ext cx="298450" cy="530225"/>
            <a:chOff x="3696" y="1632"/>
            <a:chExt cx="457" cy="884"/>
          </a:xfrm>
        </p:grpSpPr>
        <p:grpSp>
          <p:nvGrpSpPr>
            <p:cNvPr id="204930" name="Group 952"/>
            <p:cNvGrpSpPr>
              <a:grpSpLocks/>
            </p:cNvGrpSpPr>
            <p:nvPr/>
          </p:nvGrpSpPr>
          <p:grpSpPr bwMode="auto">
            <a:xfrm>
              <a:off x="3696" y="1632"/>
              <a:ext cx="457" cy="884"/>
              <a:chOff x="5092" y="3122"/>
              <a:chExt cx="457" cy="884"/>
            </a:xfrm>
          </p:grpSpPr>
          <p:grpSp>
            <p:nvGrpSpPr>
              <p:cNvPr id="204933" name="Group 953"/>
              <p:cNvGrpSpPr>
                <a:grpSpLocks/>
              </p:cNvGrpSpPr>
              <p:nvPr/>
            </p:nvGrpSpPr>
            <p:grpSpPr bwMode="auto">
              <a:xfrm>
                <a:off x="5124" y="3163"/>
                <a:ext cx="388" cy="843"/>
                <a:chOff x="5124" y="3163"/>
                <a:chExt cx="388" cy="843"/>
              </a:xfrm>
            </p:grpSpPr>
            <p:sp>
              <p:nvSpPr>
                <p:cNvPr id="204880" name="Oval 954"/>
                <p:cNvSpPr>
                  <a:spLocks noChangeArrowheads="1"/>
                </p:cNvSpPr>
                <p:nvPr/>
              </p:nvSpPr>
              <p:spPr bwMode="auto">
                <a:xfrm>
                  <a:off x="5126" y="3163"/>
                  <a:ext cx="386" cy="102"/>
                </a:xfrm>
                <a:prstGeom prst="ellipse">
                  <a:avLst/>
                </a:prstGeom>
                <a:solidFill>
                  <a:srgbClr val="201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881" name="Freeform 955"/>
                <p:cNvSpPr>
                  <a:spLocks/>
                </p:cNvSpPr>
                <p:nvPr/>
              </p:nvSpPr>
              <p:spPr bwMode="auto">
                <a:xfrm>
                  <a:off x="5124" y="3215"/>
                  <a:ext cx="388" cy="791"/>
                </a:xfrm>
                <a:custGeom>
                  <a:avLst/>
                  <a:gdLst>
                    <a:gd name="T0" fmla="*/ 0 w 1549"/>
                    <a:gd name="T1" fmla="*/ 0 h 3164"/>
                    <a:gd name="T2" fmla="*/ 0 w 1549"/>
                    <a:gd name="T3" fmla="*/ 0 h 3164"/>
                    <a:gd name="T4" fmla="*/ 0 w 1549"/>
                    <a:gd name="T5" fmla="*/ 0 h 3164"/>
                    <a:gd name="T6" fmla="*/ 0 w 1549"/>
                    <a:gd name="T7" fmla="*/ 0 h 3164"/>
                    <a:gd name="T8" fmla="*/ 0 w 1549"/>
                    <a:gd name="T9" fmla="*/ 0 h 3164"/>
                    <a:gd name="T10" fmla="*/ 0 w 1549"/>
                    <a:gd name="T11" fmla="*/ 0 h 3164"/>
                    <a:gd name="T12" fmla="*/ 0 w 1549"/>
                    <a:gd name="T13" fmla="*/ 0 h 3164"/>
                    <a:gd name="T14" fmla="*/ 0 w 1549"/>
                    <a:gd name="T15" fmla="*/ 0 h 3164"/>
                    <a:gd name="T16" fmla="*/ 0 w 1549"/>
                    <a:gd name="T17" fmla="*/ 0 h 3164"/>
                    <a:gd name="T18" fmla="*/ 0 w 1549"/>
                    <a:gd name="T19" fmla="*/ 0 h 3164"/>
                    <a:gd name="T20" fmla="*/ 0 w 1549"/>
                    <a:gd name="T21" fmla="*/ 0 h 3164"/>
                    <a:gd name="T22" fmla="*/ 0 w 1549"/>
                    <a:gd name="T23" fmla="*/ 0 h 3164"/>
                    <a:gd name="T24" fmla="*/ 0 w 1549"/>
                    <a:gd name="T25" fmla="*/ 0 h 3164"/>
                    <a:gd name="T26" fmla="*/ 0 w 1549"/>
                    <a:gd name="T27" fmla="*/ 0 h 3164"/>
                    <a:gd name="T28" fmla="*/ 0 w 1549"/>
                    <a:gd name="T29" fmla="*/ 0 h 3164"/>
                    <a:gd name="T30" fmla="*/ 0 w 1549"/>
                    <a:gd name="T31" fmla="*/ 0 h 3164"/>
                    <a:gd name="T32" fmla="*/ 0 w 1549"/>
                    <a:gd name="T33" fmla="*/ 0 h 3164"/>
                    <a:gd name="T34" fmla="*/ 0 w 1549"/>
                    <a:gd name="T35" fmla="*/ 0 h 3164"/>
                    <a:gd name="T36" fmla="*/ 0 w 1549"/>
                    <a:gd name="T37" fmla="*/ 0 h 3164"/>
                    <a:gd name="T38" fmla="*/ 0 w 1549"/>
                    <a:gd name="T39" fmla="*/ 0 h 3164"/>
                    <a:gd name="T40" fmla="*/ 0 w 1549"/>
                    <a:gd name="T41" fmla="*/ 0 h 3164"/>
                    <a:gd name="T42" fmla="*/ 0 w 1549"/>
                    <a:gd name="T43" fmla="*/ 0 h 3164"/>
                    <a:gd name="T44" fmla="*/ 0 w 1549"/>
                    <a:gd name="T45" fmla="*/ 0 h 3164"/>
                    <a:gd name="T46" fmla="*/ 0 w 1549"/>
                    <a:gd name="T47" fmla="*/ 0 h 3164"/>
                    <a:gd name="T48" fmla="*/ 0 w 1549"/>
                    <a:gd name="T49" fmla="*/ 0 h 3164"/>
                    <a:gd name="T50" fmla="*/ 0 w 1549"/>
                    <a:gd name="T51" fmla="*/ 0 h 3164"/>
                    <a:gd name="T52" fmla="*/ 0 w 1549"/>
                    <a:gd name="T53" fmla="*/ 0 h 3164"/>
                    <a:gd name="T54" fmla="*/ 0 w 1549"/>
                    <a:gd name="T55" fmla="*/ 0 h 3164"/>
                    <a:gd name="T56" fmla="*/ 0 w 1549"/>
                    <a:gd name="T57" fmla="*/ 0 h 3164"/>
                    <a:gd name="T58" fmla="*/ 0 w 1549"/>
                    <a:gd name="T59" fmla="*/ 0 h 3164"/>
                    <a:gd name="T60" fmla="*/ 0 w 1549"/>
                    <a:gd name="T61" fmla="*/ 0 h 3164"/>
                    <a:gd name="T62" fmla="*/ 0 w 1549"/>
                    <a:gd name="T63" fmla="*/ 0 h 3164"/>
                    <a:gd name="T64" fmla="*/ 0 w 1549"/>
                    <a:gd name="T65" fmla="*/ 0 h 3164"/>
                    <a:gd name="T66" fmla="*/ 0 w 1549"/>
                    <a:gd name="T67" fmla="*/ 0 h 3164"/>
                    <a:gd name="T68" fmla="*/ 0 w 1549"/>
                    <a:gd name="T69" fmla="*/ 0 h 3164"/>
                    <a:gd name="T70" fmla="*/ 0 w 1549"/>
                    <a:gd name="T71" fmla="*/ 0 h 3164"/>
                    <a:gd name="T72" fmla="*/ 0 w 1549"/>
                    <a:gd name="T73" fmla="*/ 0 h 3164"/>
                    <a:gd name="T74" fmla="*/ 0 w 1549"/>
                    <a:gd name="T75" fmla="*/ 0 h 3164"/>
                    <a:gd name="T76" fmla="*/ 0 w 1549"/>
                    <a:gd name="T77" fmla="*/ 0 h 3164"/>
                    <a:gd name="T78" fmla="*/ 0 w 1549"/>
                    <a:gd name="T79" fmla="*/ 0 h 3164"/>
                    <a:gd name="T80" fmla="*/ 0 w 1549"/>
                    <a:gd name="T81" fmla="*/ 0 h 3164"/>
                    <a:gd name="T82" fmla="*/ 0 w 1549"/>
                    <a:gd name="T83" fmla="*/ 0 h 3164"/>
                    <a:gd name="T84" fmla="*/ 0 w 1549"/>
                    <a:gd name="T85" fmla="*/ 0 h 3164"/>
                    <a:gd name="T86" fmla="*/ 0 w 1549"/>
                    <a:gd name="T87" fmla="*/ 0 h 3164"/>
                    <a:gd name="T88" fmla="*/ 0 w 1549"/>
                    <a:gd name="T89" fmla="*/ 0 h 3164"/>
                    <a:gd name="T90" fmla="*/ 0 w 1549"/>
                    <a:gd name="T91" fmla="*/ 0 h 3164"/>
                    <a:gd name="T92" fmla="*/ 0 w 1549"/>
                    <a:gd name="T93" fmla="*/ 0 h 3164"/>
                    <a:gd name="T94" fmla="*/ 0 w 1549"/>
                    <a:gd name="T95" fmla="*/ 0 h 3164"/>
                    <a:gd name="T96" fmla="*/ 0 w 1549"/>
                    <a:gd name="T97" fmla="*/ 0 h 3164"/>
                    <a:gd name="T98" fmla="*/ 0 w 1549"/>
                    <a:gd name="T99" fmla="*/ 0 h 3164"/>
                    <a:gd name="T100" fmla="*/ 0 w 1549"/>
                    <a:gd name="T101" fmla="*/ 0 h 3164"/>
                    <a:gd name="T102" fmla="*/ 0 w 1549"/>
                    <a:gd name="T103" fmla="*/ 0 h 3164"/>
                    <a:gd name="T104" fmla="*/ 0 w 1549"/>
                    <a:gd name="T105" fmla="*/ 0 h 3164"/>
                    <a:gd name="T106" fmla="*/ 0 w 1549"/>
                    <a:gd name="T107" fmla="*/ 0 h 3164"/>
                    <a:gd name="T108" fmla="*/ 0 w 1549"/>
                    <a:gd name="T109" fmla="*/ 0 h 3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9"/>
                    <a:gd name="T166" fmla="*/ 0 h 3164"/>
                    <a:gd name="T167" fmla="*/ 1549 w 1549"/>
                    <a:gd name="T168" fmla="*/ 3164 h 3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9" h="3164">
                      <a:moveTo>
                        <a:pt x="1549" y="0"/>
                      </a:moveTo>
                      <a:lnTo>
                        <a:pt x="1549" y="2961"/>
                      </a:lnTo>
                      <a:lnTo>
                        <a:pt x="1534" y="2995"/>
                      </a:lnTo>
                      <a:lnTo>
                        <a:pt x="1507" y="3028"/>
                      </a:lnTo>
                      <a:lnTo>
                        <a:pt x="1470" y="3051"/>
                      </a:lnTo>
                      <a:lnTo>
                        <a:pt x="1416" y="3077"/>
                      </a:lnTo>
                      <a:lnTo>
                        <a:pt x="1354" y="3098"/>
                      </a:lnTo>
                      <a:lnTo>
                        <a:pt x="1277" y="3117"/>
                      </a:lnTo>
                      <a:lnTo>
                        <a:pt x="1179" y="3135"/>
                      </a:lnTo>
                      <a:lnTo>
                        <a:pt x="1080" y="3150"/>
                      </a:lnTo>
                      <a:lnTo>
                        <a:pt x="975" y="3159"/>
                      </a:lnTo>
                      <a:lnTo>
                        <a:pt x="877" y="3162"/>
                      </a:lnTo>
                      <a:lnTo>
                        <a:pt x="779" y="3164"/>
                      </a:lnTo>
                      <a:lnTo>
                        <a:pt x="680" y="3164"/>
                      </a:lnTo>
                      <a:lnTo>
                        <a:pt x="575" y="3159"/>
                      </a:lnTo>
                      <a:lnTo>
                        <a:pt x="485" y="3150"/>
                      </a:lnTo>
                      <a:lnTo>
                        <a:pt x="401" y="3138"/>
                      </a:lnTo>
                      <a:lnTo>
                        <a:pt x="322" y="3127"/>
                      </a:lnTo>
                      <a:lnTo>
                        <a:pt x="256" y="3111"/>
                      </a:lnTo>
                      <a:lnTo>
                        <a:pt x="177" y="3093"/>
                      </a:lnTo>
                      <a:lnTo>
                        <a:pt x="112" y="3069"/>
                      </a:lnTo>
                      <a:lnTo>
                        <a:pt x="60" y="3040"/>
                      </a:lnTo>
                      <a:lnTo>
                        <a:pt x="19" y="3005"/>
                      </a:lnTo>
                      <a:lnTo>
                        <a:pt x="3" y="2967"/>
                      </a:lnTo>
                      <a:lnTo>
                        <a:pt x="3" y="2929"/>
                      </a:lnTo>
                      <a:lnTo>
                        <a:pt x="0" y="0"/>
                      </a:lnTo>
                      <a:lnTo>
                        <a:pt x="15" y="36"/>
                      </a:lnTo>
                      <a:lnTo>
                        <a:pt x="48" y="62"/>
                      </a:lnTo>
                      <a:lnTo>
                        <a:pt x="88" y="89"/>
                      </a:lnTo>
                      <a:lnTo>
                        <a:pt x="135" y="105"/>
                      </a:lnTo>
                      <a:lnTo>
                        <a:pt x="181" y="123"/>
                      </a:lnTo>
                      <a:lnTo>
                        <a:pt x="227" y="137"/>
                      </a:lnTo>
                      <a:lnTo>
                        <a:pt x="286" y="149"/>
                      </a:lnTo>
                      <a:lnTo>
                        <a:pt x="343" y="160"/>
                      </a:lnTo>
                      <a:lnTo>
                        <a:pt x="401" y="171"/>
                      </a:lnTo>
                      <a:lnTo>
                        <a:pt x="476" y="182"/>
                      </a:lnTo>
                      <a:lnTo>
                        <a:pt x="553" y="188"/>
                      </a:lnTo>
                      <a:lnTo>
                        <a:pt x="622" y="193"/>
                      </a:lnTo>
                      <a:lnTo>
                        <a:pt x="668" y="193"/>
                      </a:lnTo>
                      <a:lnTo>
                        <a:pt x="720" y="195"/>
                      </a:lnTo>
                      <a:lnTo>
                        <a:pt x="779" y="195"/>
                      </a:lnTo>
                      <a:lnTo>
                        <a:pt x="830" y="195"/>
                      </a:lnTo>
                      <a:lnTo>
                        <a:pt x="894" y="193"/>
                      </a:lnTo>
                      <a:lnTo>
                        <a:pt x="975" y="188"/>
                      </a:lnTo>
                      <a:lnTo>
                        <a:pt x="1028" y="183"/>
                      </a:lnTo>
                      <a:lnTo>
                        <a:pt x="1091" y="177"/>
                      </a:lnTo>
                      <a:lnTo>
                        <a:pt x="1169" y="170"/>
                      </a:lnTo>
                      <a:lnTo>
                        <a:pt x="1248" y="155"/>
                      </a:lnTo>
                      <a:lnTo>
                        <a:pt x="1323" y="137"/>
                      </a:lnTo>
                      <a:lnTo>
                        <a:pt x="1387" y="117"/>
                      </a:lnTo>
                      <a:lnTo>
                        <a:pt x="1446" y="96"/>
                      </a:lnTo>
                      <a:lnTo>
                        <a:pt x="1491" y="72"/>
                      </a:lnTo>
                      <a:lnTo>
                        <a:pt x="1521" y="53"/>
                      </a:lnTo>
                      <a:lnTo>
                        <a:pt x="1537" y="30"/>
                      </a:lnTo>
                      <a:lnTo>
                        <a:pt x="1549" y="0"/>
                      </a:lnTo>
                      <a:close/>
                    </a:path>
                  </a:pathLst>
                </a:custGeom>
                <a:solidFill>
                  <a:srgbClr val="804000"/>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934" name="Group 956"/>
              <p:cNvGrpSpPr>
                <a:grpSpLocks/>
              </p:cNvGrpSpPr>
              <p:nvPr/>
            </p:nvGrpSpPr>
            <p:grpSpPr bwMode="auto">
              <a:xfrm>
                <a:off x="5092" y="3122"/>
                <a:ext cx="457" cy="182"/>
                <a:chOff x="5092" y="3122"/>
                <a:chExt cx="457" cy="182"/>
              </a:xfrm>
            </p:grpSpPr>
            <p:grpSp>
              <p:nvGrpSpPr>
                <p:cNvPr id="204935" name="Group 957"/>
                <p:cNvGrpSpPr>
                  <a:grpSpLocks/>
                </p:cNvGrpSpPr>
                <p:nvPr/>
              </p:nvGrpSpPr>
              <p:grpSpPr bwMode="auto">
                <a:xfrm>
                  <a:off x="5092" y="3122"/>
                  <a:ext cx="457" cy="182"/>
                  <a:chOff x="5092" y="3122"/>
                  <a:chExt cx="457" cy="182"/>
                </a:xfrm>
              </p:grpSpPr>
              <p:sp>
                <p:nvSpPr>
                  <p:cNvPr id="204878" name="Oval 958"/>
                  <p:cNvSpPr>
                    <a:spLocks noChangeArrowheads="1"/>
                  </p:cNvSpPr>
                  <p:nvPr/>
                </p:nvSpPr>
                <p:spPr bwMode="auto">
                  <a:xfrm>
                    <a:off x="5094" y="3122"/>
                    <a:ext cx="455" cy="52"/>
                  </a:xfrm>
                  <a:prstGeom prst="ellipse">
                    <a:avLst/>
                  </a:pr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04879" name="Freeform 959"/>
                  <p:cNvSpPr>
                    <a:spLocks/>
                  </p:cNvSpPr>
                  <p:nvPr/>
                </p:nvSpPr>
                <p:spPr bwMode="auto">
                  <a:xfrm>
                    <a:off x="5092" y="3149"/>
                    <a:ext cx="456" cy="155"/>
                  </a:xfrm>
                  <a:custGeom>
                    <a:avLst/>
                    <a:gdLst>
                      <a:gd name="T0" fmla="*/ 0 w 1821"/>
                      <a:gd name="T1" fmla="*/ 0 h 621"/>
                      <a:gd name="T2" fmla="*/ 0 w 1821"/>
                      <a:gd name="T3" fmla="*/ 0 h 621"/>
                      <a:gd name="T4" fmla="*/ 0 w 1821"/>
                      <a:gd name="T5" fmla="*/ 0 h 621"/>
                      <a:gd name="T6" fmla="*/ 0 w 1821"/>
                      <a:gd name="T7" fmla="*/ 0 h 621"/>
                      <a:gd name="T8" fmla="*/ 0 w 1821"/>
                      <a:gd name="T9" fmla="*/ 0 h 621"/>
                      <a:gd name="T10" fmla="*/ 0 w 1821"/>
                      <a:gd name="T11" fmla="*/ 0 h 621"/>
                      <a:gd name="T12" fmla="*/ 0 w 1821"/>
                      <a:gd name="T13" fmla="*/ 0 h 621"/>
                      <a:gd name="T14" fmla="*/ 0 w 1821"/>
                      <a:gd name="T15" fmla="*/ 0 h 621"/>
                      <a:gd name="T16" fmla="*/ 0 w 1821"/>
                      <a:gd name="T17" fmla="*/ 0 h 621"/>
                      <a:gd name="T18" fmla="*/ 0 w 1821"/>
                      <a:gd name="T19" fmla="*/ 0 h 621"/>
                      <a:gd name="T20" fmla="*/ 0 w 1821"/>
                      <a:gd name="T21" fmla="*/ 0 h 621"/>
                      <a:gd name="T22" fmla="*/ 0 w 1821"/>
                      <a:gd name="T23" fmla="*/ 0 h 621"/>
                      <a:gd name="T24" fmla="*/ 0 w 1821"/>
                      <a:gd name="T25" fmla="*/ 0 h 621"/>
                      <a:gd name="T26" fmla="*/ 0 w 1821"/>
                      <a:gd name="T27" fmla="*/ 0 h 621"/>
                      <a:gd name="T28" fmla="*/ 0 w 1821"/>
                      <a:gd name="T29" fmla="*/ 0 h 621"/>
                      <a:gd name="T30" fmla="*/ 0 w 1821"/>
                      <a:gd name="T31" fmla="*/ 0 h 621"/>
                      <a:gd name="T32" fmla="*/ 0 w 1821"/>
                      <a:gd name="T33" fmla="*/ 0 h 621"/>
                      <a:gd name="T34" fmla="*/ 0 w 1821"/>
                      <a:gd name="T35" fmla="*/ 0 h 621"/>
                      <a:gd name="T36" fmla="*/ 0 w 1821"/>
                      <a:gd name="T37" fmla="*/ 0 h 621"/>
                      <a:gd name="T38" fmla="*/ 0 w 1821"/>
                      <a:gd name="T39" fmla="*/ 0 h 621"/>
                      <a:gd name="T40" fmla="*/ 0 w 1821"/>
                      <a:gd name="T41" fmla="*/ 0 h 621"/>
                      <a:gd name="T42" fmla="*/ 0 w 1821"/>
                      <a:gd name="T43" fmla="*/ 0 h 621"/>
                      <a:gd name="T44" fmla="*/ 0 w 1821"/>
                      <a:gd name="T45" fmla="*/ 0 h 621"/>
                      <a:gd name="T46" fmla="*/ 0 w 1821"/>
                      <a:gd name="T47" fmla="*/ 0 h 621"/>
                      <a:gd name="T48" fmla="*/ 0 w 1821"/>
                      <a:gd name="T49" fmla="*/ 0 h 621"/>
                      <a:gd name="T50" fmla="*/ 0 w 1821"/>
                      <a:gd name="T51" fmla="*/ 0 h 621"/>
                      <a:gd name="T52" fmla="*/ 0 w 1821"/>
                      <a:gd name="T53" fmla="*/ 0 h 621"/>
                      <a:gd name="T54" fmla="*/ 0 w 1821"/>
                      <a:gd name="T55" fmla="*/ 0 h 621"/>
                      <a:gd name="T56" fmla="*/ 0 w 1821"/>
                      <a:gd name="T57" fmla="*/ 0 h 621"/>
                      <a:gd name="T58" fmla="*/ 0 w 1821"/>
                      <a:gd name="T59" fmla="*/ 0 h 621"/>
                      <a:gd name="T60" fmla="*/ 0 w 1821"/>
                      <a:gd name="T61" fmla="*/ 0 h 621"/>
                      <a:gd name="T62" fmla="*/ 0 w 1821"/>
                      <a:gd name="T63" fmla="*/ 0 h 621"/>
                      <a:gd name="T64" fmla="*/ 0 w 1821"/>
                      <a:gd name="T65" fmla="*/ 0 h 621"/>
                      <a:gd name="T66" fmla="*/ 0 w 1821"/>
                      <a:gd name="T67" fmla="*/ 0 h 621"/>
                      <a:gd name="T68" fmla="*/ 0 w 1821"/>
                      <a:gd name="T69" fmla="*/ 0 h 621"/>
                      <a:gd name="T70" fmla="*/ 0 w 1821"/>
                      <a:gd name="T71" fmla="*/ 0 h 621"/>
                      <a:gd name="T72" fmla="*/ 0 w 1821"/>
                      <a:gd name="T73" fmla="*/ 0 h 621"/>
                      <a:gd name="T74" fmla="*/ 0 w 1821"/>
                      <a:gd name="T75" fmla="*/ 0 h 621"/>
                      <a:gd name="T76" fmla="*/ 0 w 1821"/>
                      <a:gd name="T77" fmla="*/ 0 h 621"/>
                      <a:gd name="T78" fmla="*/ 0 w 1821"/>
                      <a:gd name="T79" fmla="*/ 0 h 621"/>
                      <a:gd name="T80" fmla="*/ 0 w 1821"/>
                      <a:gd name="T81" fmla="*/ 0 h 621"/>
                      <a:gd name="T82" fmla="*/ 0 w 1821"/>
                      <a:gd name="T83" fmla="*/ 0 h 621"/>
                      <a:gd name="T84" fmla="*/ 0 w 1821"/>
                      <a:gd name="T85" fmla="*/ 0 h 621"/>
                      <a:gd name="T86" fmla="*/ 0 w 1821"/>
                      <a:gd name="T87" fmla="*/ 0 h 621"/>
                      <a:gd name="T88" fmla="*/ 0 w 1821"/>
                      <a:gd name="T89" fmla="*/ 0 h 621"/>
                      <a:gd name="T90" fmla="*/ 0 w 1821"/>
                      <a:gd name="T91" fmla="*/ 0 h 621"/>
                      <a:gd name="T92" fmla="*/ 0 w 1821"/>
                      <a:gd name="T93" fmla="*/ 0 h 621"/>
                      <a:gd name="T94" fmla="*/ 0 w 1821"/>
                      <a:gd name="T95" fmla="*/ 0 h 621"/>
                      <a:gd name="T96" fmla="*/ 0 w 1821"/>
                      <a:gd name="T97" fmla="*/ 0 h 621"/>
                      <a:gd name="T98" fmla="*/ 0 w 1821"/>
                      <a:gd name="T99" fmla="*/ 0 h 621"/>
                      <a:gd name="T100" fmla="*/ 0 w 1821"/>
                      <a:gd name="T101" fmla="*/ 0 h 621"/>
                      <a:gd name="T102" fmla="*/ 0 w 1821"/>
                      <a:gd name="T103" fmla="*/ 0 h 621"/>
                      <a:gd name="T104" fmla="*/ 0 w 1821"/>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1"/>
                      <a:gd name="T160" fmla="*/ 0 h 621"/>
                      <a:gd name="T161" fmla="*/ 1821 w 1821"/>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1" h="621">
                        <a:moveTo>
                          <a:pt x="1821" y="3"/>
                        </a:moveTo>
                        <a:lnTo>
                          <a:pt x="1821" y="416"/>
                        </a:lnTo>
                        <a:lnTo>
                          <a:pt x="1803" y="450"/>
                        </a:lnTo>
                        <a:lnTo>
                          <a:pt x="1770" y="483"/>
                        </a:lnTo>
                        <a:lnTo>
                          <a:pt x="1728" y="506"/>
                        </a:lnTo>
                        <a:lnTo>
                          <a:pt x="1664" y="533"/>
                        </a:lnTo>
                        <a:lnTo>
                          <a:pt x="1590" y="555"/>
                        </a:lnTo>
                        <a:lnTo>
                          <a:pt x="1499" y="575"/>
                        </a:lnTo>
                        <a:lnTo>
                          <a:pt x="1384" y="592"/>
                        </a:lnTo>
                        <a:lnTo>
                          <a:pt x="1268" y="608"/>
                        </a:lnTo>
                        <a:lnTo>
                          <a:pt x="1145" y="616"/>
                        </a:lnTo>
                        <a:lnTo>
                          <a:pt x="1030" y="619"/>
                        </a:lnTo>
                        <a:lnTo>
                          <a:pt x="914" y="621"/>
                        </a:lnTo>
                        <a:lnTo>
                          <a:pt x="798" y="621"/>
                        </a:lnTo>
                        <a:lnTo>
                          <a:pt x="675" y="616"/>
                        </a:lnTo>
                        <a:lnTo>
                          <a:pt x="568" y="608"/>
                        </a:lnTo>
                        <a:lnTo>
                          <a:pt x="469" y="596"/>
                        </a:lnTo>
                        <a:lnTo>
                          <a:pt x="377" y="584"/>
                        </a:lnTo>
                        <a:lnTo>
                          <a:pt x="300" y="569"/>
                        </a:lnTo>
                        <a:lnTo>
                          <a:pt x="207" y="549"/>
                        </a:lnTo>
                        <a:lnTo>
                          <a:pt x="129" y="526"/>
                        </a:lnTo>
                        <a:lnTo>
                          <a:pt x="68" y="495"/>
                        </a:lnTo>
                        <a:lnTo>
                          <a:pt x="20" y="460"/>
                        </a:lnTo>
                        <a:lnTo>
                          <a:pt x="2" y="422"/>
                        </a:lnTo>
                        <a:lnTo>
                          <a:pt x="2" y="384"/>
                        </a:lnTo>
                        <a:lnTo>
                          <a:pt x="0" y="0"/>
                        </a:lnTo>
                        <a:lnTo>
                          <a:pt x="20" y="13"/>
                        </a:lnTo>
                        <a:lnTo>
                          <a:pt x="60" y="31"/>
                        </a:lnTo>
                        <a:lnTo>
                          <a:pt x="117" y="46"/>
                        </a:lnTo>
                        <a:lnTo>
                          <a:pt x="182" y="58"/>
                        </a:lnTo>
                        <a:lnTo>
                          <a:pt x="253" y="66"/>
                        </a:lnTo>
                        <a:lnTo>
                          <a:pt x="334" y="76"/>
                        </a:lnTo>
                        <a:lnTo>
                          <a:pt x="425" y="84"/>
                        </a:lnTo>
                        <a:lnTo>
                          <a:pt x="517" y="90"/>
                        </a:lnTo>
                        <a:lnTo>
                          <a:pt x="604" y="93"/>
                        </a:lnTo>
                        <a:lnTo>
                          <a:pt x="675" y="96"/>
                        </a:lnTo>
                        <a:lnTo>
                          <a:pt x="769" y="99"/>
                        </a:lnTo>
                        <a:lnTo>
                          <a:pt x="860" y="99"/>
                        </a:lnTo>
                        <a:lnTo>
                          <a:pt x="935" y="99"/>
                        </a:lnTo>
                        <a:lnTo>
                          <a:pt x="1007" y="99"/>
                        </a:lnTo>
                        <a:lnTo>
                          <a:pt x="1061" y="99"/>
                        </a:lnTo>
                        <a:lnTo>
                          <a:pt x="1130" y="96"/>
                        </a:lnTo>
                        <a:lnTo>
                          <a:pt x="1196" y="93"/>
                        </a:lnTo>
                        <a:lnTo>
                          <a:pt x="1271" y="93"/>
                        </a:lnTo>
                        <a:lnTo>
                          <a:pt x="1341" y="87"/>
                        </a:lnTo>
                        <a:lnTo>
                          <a:pt x="1409" y="81"/>
                        </a:lnTo>
                        <a:lnTo>
                          <a:pt x="1481" y="78"/>
                        </a:lnTo>
                        <a:lnTo>
                          <a:pt x="1550" y="70"/>
                        </a:lnTo>
                        <a:lnTo>
                          <a:pt x="1619" y="64"/>
                        </a:lnTo>
                        <a:lnTo>
                          <a:pt x="1688" y="52"/>
                        </a:lnTo>
                        <a:lnTo>
                          <a:pt x="1751" y="40"/>
                        </a:lnTo>
                        <a:lnTo>
                          <a:pt x="1796" y="24"/>
                        </a:lnTo>
                        <a:lnTo>
                          <a:pt x="1821" y="3"/>
                        </a:lnTo>
                        <a:close/>
                      </a:path>
                    </a:pathLst>
                  </a:custGeom>
                  <a:solidFill>
                    <a:srgbClr val="FFFFFF"/>
                  </a:solidFill>
                  <a:ln w="7938">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nvGrpSpPr>
                <p:cNvPr id="204936" name="Group 960"/>
                <p:cNvGrpSpPr>
                  <a:grpSpLocks/>
                </p:cNvGrpSpPr>
                <p:nvPr/>
              </p:nvGrpSpPr>
              <p:grpSpPr bwMode="auto">
                <a:xfrm>
                  <a:off x="5098" y="3161"/>
                  <a:ext cx="443" cy="139"/>
                  <a:chOff x="5098" y="3161"/>
                  <a:chExt cx="443" cy="139"/>
                </a:xfrm>
              </p:grpSpPr>
              <p:sp>
                <p:nvSpPr>
                  <p:cNvPr id="204851" name="Line 961"/>
                  <p:cNvSpPr>
                    <a:spLocks noChangeShapeType="1"/>
                  </p:cNvSpPr>
                  <p:nvPr/>
                </p:nvSpPr>
                <p:spPr bwMode="auto">
                  <a:xfrm>
                    <a:off x="5098" y="3161"/>
                    <a:ext cx="1" cy="9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2" name="Line 962"/>
                  <p:cNvSpPr>
                    <a:spLocks noChangeShapeType="1"/>
                  </p:cNvSpPr>
                  <p:nvPr/>
                </p:nvSpPr>
                <p:spPr bwMode="auto">
                  <a:xfrm>
                    <a:off x="5106" y="3164"/>
                    <a:ext cx="1" cy="9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3" name="Line 963"/>
                  <p:cNvSpPr>
                    <a:spLocks noChangeShapeType="1"/>
                  </p:cNvSpPr>
                  <p:nvPr/>
                </p:nvSpPr>
                <p:spPr bwMode="auto">
                  <a:xfrm>
                    <a:off x="5114" y="3166"/>
                    <a:ext cx="1" cy="10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4" name="Line 964"/>
                  <p:cNvSpPr>
                    <a:spLocks noChangeShapeType="1"/>
                  </p:cNvSpPr>
                  <p:nvPr/>
                </p:nvSpPr>
                <p:spPr bwMode="auto">
                  <a:xfrm>
                    <a:off x="5124" y="3169"/>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5" name="Line 965"/>
                  <p:cNvSpPr>
                    <a:spLocks noChangeShapeType="1"/>
                  </p:cNvSpPr>
                  <p:nvPr/>
                </p:nvSpPr>
                <p:spPr bwMode="auto">
                  <a:xfrm flipH="1">
                    <a:off x="5136" y="3172"/>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6" name="Line 966"/>
                  <p:cNvSpPr>
                    <a:spLocks noChangeShapeType="1"/>
                  </p:cNvSpPr>
                  <p:nvPr/>
                </p:nvSpPr>
                <p:spPr bwMode="auto">
                  <a:xfrm flipH="1">
                    <a:off x="5147" y="3175"/>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7" name="Line 967"/>
                  <p:cNvSpPr>
                    <a:spLocks noChangeShapeType="1"/>
                  </p:cNvSpPr>
                  <p:nvPr/>
                </p:nvSpPr>
                <p:spPr bwMode="auto">
                  <a:xfrm>
                    <a:off x="5161" y="3178"/>
                    <a:ext cx="1" cy="108"/>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8" name="Line 968"/>
                  <p:cNvSpPr>
                    <a:spLocks noChangeShapeType="1"/>
                  </p:cNvSpPr>
                  <p:nvPr/>
                </p:nvSpPr>
                <p:spPr bwMode="auto">
                  <a:xfrm>
                    <a:off x="5177"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59" name="Line 969"/>
                  <p:cNvSpPr>
                    <a:spLocks noChangeShapeType="1"/>
                  </p:cNvSpPr>
                  <p:nvPr/>
                </p:nvSpPr>
                <p:spPr bwMode="auto">
                  <a:xfrm>
                    <a:off x="519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0" name="Line 970"/>
                  <p:cNvSpPr>
                    <a:spLocks noChangeShapeType="1"/>
                  </p:cNvSpPr>
                  <p:nvPr/>
                </p:nvSpPr>
                <p:spPr bwMode="auto">
                  <a:xfrm>
                    <a:off x="521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1" name="Line 971"/>
                  <p:cNvSpPr>
                    <a:spLocks noChangeShapeType="1"/>
                  </p:cNvSpPr>
                  <p:nvPr/>
                </p:nvSpPr>
                <p:spPr bwMode="auto">
                  <a:xfrm>
                    <a:off x="523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2" name="Line 972"/>
                  <p:cNvSpPr>
                    <a:spLocks noChangeShapeType="1"/>
                  </p:cNvSpPr>
                  <p:nvPr/>
                </p:nvSpPr>
                <p:spPr bwMode="auto">
                  <a:xfrm>
                    <a:off x="5258"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3" name="Line 973"/>
                  <p:cNvSpPr>
                    <a:spLocks noChangeShapeType="1"/>
                  </p:cNvSpPr>
                  <p:nvPr/>
                </p:nvSpPr>
                <p:spPr bwMode="auto">
                  <a:xfrm>
                    <a:off x="5286"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4" name="Line 974"/>
                  <p:cNvSpPr>
                    <a:spLocks noChangeShapeType="1"/>
                  </p:cNvSpPr>
                  <p:nvPr/>
                </p:nvSpPr>
                <p:spPr bwMode="auto">
                  <a:xfrm>
                    <a:off x="5318" y="3186"/>
                    <a:ext cx="1" cy="11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5" name="Line 975"/>
                  <p:cNvSpPr>
                    <a:spLocks noChangeShapeType="1"/>
                  </p:cNvSpPr>
                  <p:nvPr/>
                </p:nvSpPr>
                <p:spPr bwMode="auto">
                  <a:xfrm>
                    <a:off x="5540" y="3162"/>
                    <a:ext cx="1" cy="94"/>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6" name="Line 976"/>
                  <p:cNvSpPr>
                    <a:spLocks noChangeShapeType="1"/>
                  </p:cNvSpPr>
                  <p:nvPr/>
                </p:nvSpPr>
                <p:spPr bwMode="auto">
                  <a:xfrm>
                    <a:off x="5533" y="3166"/>
                    <a:ext cx="1" cy="9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7" name="Line 977"/>
                  <p:cNvSpPr>
                    <a:spLocks noChangeShapeType="1"/>
                  </p:cNvSpPr>
                  <p:nvPr/>
                </p:nvSpPr>
                <p:spPr bwMode="auto">
                  <a:xfrm>
                    <a:off x="5524" y="3170"/>
                    <a:ext cx="1" cy="10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8" name="Line 978"/>
                  <p:cNvSpPr>
                    <a:spLocks noChangeShapeType="1"/>
                  </p:cNvSpPr>
                  <p:nvPr/>
                </p:nvSpPr>
                <p:spPr bwMode="auto">
                  <a:xfrm flipV="1">
                    <a:off x="5514" y="3172"/>
                    <a:ext cx="1" cy="10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69" name="Line 979"/>
                  <p:cNvSpPr>
                    <a:spLocks noChangeShapeType="1"/>
                  </p:cNvSpPr>
                  <p:nvPr/>
                </p:nvSpPr>
                <p:spPr bwMode="auto">
                  <a:xfrm>
                    <a:off x="5504" y="3174"/>
                    <a:ext cx="1" cy="105"/>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0" name="Line 980"/>
                  <p:cNvSpPr>
                    <a:spLocks noChangeShapeType="1"/>
                  </p:cNvSpPr>
                  <p:nvPr/>
                </p:nvSpPr>
                <p:spPr bwMode="auto">
                  <a:xfrm>
                    <a:off x="5492" y="3176"/>
                    <a:ext cx="1" cy="106"/>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1" name="Line 981"/>
                  <p:cNvSpPr>
                    <a:spLocks noChangeShapeType="1"/>
                  </p:cNvSpPr>
                  <p:nvPr/>
                </p:nvSpPr>
                <p:spPr bwMode="auto">
                  <a:xfrm>
                    <a:off x="5478" y="3179"/>
                    <a:ext cx="1" cy="107"/>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2" name="Line 982"/>
                  <p:cNvSpPr>
                    <a:spLocks noChangeShapeType="1"/>
                  </p:cNvSpPr>
                  <p:nvPr/>
                </p:nvSpPr>
                <p:spPr bwMode="auto">
                  <a:xfrm>
                    <a:off x="5461" y="3179"/>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3" name="Line 983"/>
                  <p:cNvSpPr>
                    <a:spLocks noChangeShapeType="1"/>
                  </p:cNvSpPr>
                  <p:nvPr/>
                </p:nvSpPr>
                <p:spPr bwMode="auto">
                  <a:xfrm>
                    <a:off x="5444" y="3182"/>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4" name="Line 984"/>
                  <p:cNvSpPr>
                    <a:spLocks noChangeShapeType="1"/>
                  </p:cNvSpPr>
                  <p:nvPr/>
                </p:nvSpPr>
                <p:spPr bwMode="auto">
                  <a:xfrm>
                    <a:off x="5424" y="3183"/>
                    <a:ext cx="1" cy="110"/>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5" name="Line 985"/>
                  <p:cNvSpPr>
                    <a:spLocks noChangeShapeType="1"/>
                  </p:cNvSpPr>
                  <p:nvPr/>
                </p:nvSpPr>
                <p:spPr bwMode="auto">
                  <a:xfrm>
                    <a:off x="5404" y="3184"/>
                    <a:ext cx="1" cy="111"/>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6" name="Line 986"/>
                  <p:cNvSpPr>
                    <a:spLocks noChangeShapeType="1"/>
                  </p:cNvSpPr>
                  <p:nvPr/>
                </p:nvSpPr>
                <p:spPr bwMode="auto">
                  <a:xfrm>
                    <a:off x="5380" y="3185"/>
                    <a:ext cx="1" cy="112"/>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77" name="Line 987"/>
                  <p:cNvSpPr>
                    <a:spLocks noChangeShapeType="1"/>
                  </p:cNvSpPr>
                  <p:nvPr/>
                </p:nvSpPr>
                <p:spPr bwMode="auto">
                  <a:xfrm>
                    <a:off x="5352" y="3186"/>
                    <a:ext cx="1" cy="113"/>
                  </a:xfrm>
                  <a:prstGeom prst="line">
                    <a:avLst/>
                  </a:prstGeom>
                  <a:noFill/>
                  <a:ln w="7938">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204840" name="Freeform 988"/>
            <p:cNvSpPr>
              <a:spLocks/>
            </p:cNvSpPr>
            <p:nvPr/>
          </p:nvSpPr>
          <p:spPr bwMode="auto">
            <a:xfrm>
              <a:off x="3728" y="1846"/>
              <a:ext cx="388" cy="621"/>
            </a:xfrm>
            <a:custGeom>
              <a:avLst/>
              <a:gdLst>
                <a:gd name="T0" fmla="*/ 0 w 1549"/>
                <a:gd name="T1" fmla="*/ 0 h 2484"/>
                <a:gd name="T2" fmla="*/ 0 w 1549"/>
                <a:gd name="T3" fmla="*/ 0 h 2484"/>
                <a:gd name="T4" fmla="*/ 0 w 1549"/>
                <a:gd name="T5" fmla="*/ 0 h 2484"/>
                <a:gd name="T6" fmla="*/ 0 w 1549"/>
                <a:gd name="T7" fmla="*/ 0 h 2484"/>
                <a:gd name="T8" fmla="*/ 0 w 1549"/>
                <a:gd name="T9" fmla="*/ 0 h 2484"/>
                <a:gd name="T10" fmla="*/ 0 w 1549"/>
                <a:gd name="T11" fmla="*/ 0 h 2484"/>
                <a:gd name="T12" fmla="*/ 0 w 1549"/>
                <a:gd name="T13" fmla="*/ 0 h 2484"/>
                <a:gd name="T14" fmla="*/ 0 w 1549"/>
                <a:gd name="T15" fmla="*/ 0 h 2484"/>
                <a:gd name="T16" fmla="*/ 0 w 1549"/>
                <a:gd name="T17" fmla="*/ 0 h 2484"/>
                <a:gd name="T18" fmla="*/ 0 w 1549"/>
                <a:gd name="T19" fmla="*/ 0 h 2484"/>
                <a:gd name="T20" fmla="*/ 0 w 1549"/>
                <a:gd name="T21" fmla="*/ 0 h 2484"/>
                <a:gd name="T22" fmla="*/ 0 w 1549"/>
                <a:gd name="T23" fmla="*/ 0 h 2484"/>
                <a:gd name="T24" fmla="*/ 0 w 1549"/>
                <a:gd name="T25" fmla="*/ 0 h 2484"/>
                <a:gd name="T26" fmla="*/ 0 w 1549"/>
                <a:gd name="T27" fmla="*/ 0 h 2484"/>
                <a:gd name="T28" fmla="*/ 0 w 1549"/>
                <a:gd name="T29" fmla="*/ 0 h 2484"/>
                <a:gd name="T30" fmla="*/ 0 w 1549"/>
                <a:gd name="T31" fmla="*/ 0 h 2484"/>
                <a:gd name="T32" fmla="*/ 0 w 1549"/>
                <a:gd name="T33" fmla="*/ 0 h 2484"/>
                <a:gd name="T34" fmla="*/ 0 w 1549"/>
                <a:gd name="T35" fmla="*/ 0 h 2484"/>
                <a:gd name="T36" fmla="*/ 0 w 1549"/>
                <a:gd name="T37" fmla="*/ 0 h 2484"/>
                <a:gd name="T38" fmla="*/ 0 w 1549"/>
                <a:gd name="T39" fmla="*/ 0 h 2484"/>
                <a:gd name="T40" fmla="*/ 0 w 1549"/>
                <a:gd name="T41" fmla="*/ 0 h 2484"/>
                <a:gd name="T42" fmla="*/ 0 w 1549"/>
                <a:gd name="T43" fmla="*/ 0 h 2484"/>
                <a:gd name="T44" fmla="*/ 0 w 1549"/>
                <a:gd name="T45" fmla="*/ 0 h 2484"/>
                <a:gd name="T46" fmla="*/ 0 w 1549"/>
                <a:gd name="T47" fmla="*/ 0 h 2484"/>
                <a:gd name="T48" fmla="*/ 0 w 1549"/>
                <a:gd name="T49" fmla="*/ 0 h 2484"/>
                <a:gd name="T50" fmla="*/ 0 w 1549"/>
                <a:gd name="T51" fmla="*/ 0 h 2484"/>
                <a:gd name="T52" fmla="*/ 0 w 1549"/>
                <a:gd name="T53" fmla="*/ 0 h 2484"/>
                <a:gd name="T54" fmla="*/ 0 w 1549"/>
                <a:gd name="T55" fmla="*/ 0 h 2484"/>
                <a:gd name="T56" fmla="*/ 0 w 1549"/>
                <a:gd name="T57" fmla="*/ 0 h 2484"/>
                <a:gd name="T58" fmla="*/ 0 w 1549"/>
                <a:gd name="T59" fmla="*/ 0 h 2484"/>
                <a:gd name="T60" fmla="*/ 0 w 1549"/>
                <a:gd name="T61" fmla="*/ 0 h 2484"/>
                <a:gd name="T62" fmla="*/ 0 w 1549"/>
                <a:gd name="T63" fmla="*/ 0 h 2484"/>
                <a:gd name="T64" fmla="*/ 0 w 1549"/>
                <a:gd name="T65" fmla="*/ 0 h 2484"/>
                <a:gd name="T66" fmla="*/ 0 w 1549"/>
                <a:gd name="T67" fmla="*/ 0 h 2484"/>
                <a:gd name="T68" fmla="*/ 0 w 1549"/>
                <a:gd name="T69" fmla="*/ 0 h 2484"/>
                <a:gd name="T70" fmla="*/ 0 w 1549"/>
                <a:gd name="T71" fmla="*/ 0 h 2484"/>
                <a:gd name="T72" fmla="*/ 0 w 1549"/>
                <a:gd name="T73" fmla="*/ 0 h 2484"/>
                <a:gd name="T74" fmla="*/ 0 w 1549"/>
                <a:gd name="T75" fmla="*/ 0 h 2484"/>
                <a:gd name="T76" fmla="*/ 0 w 1549"/>
                <a:gd name="T77" fmla="*/ 0 h 2484"/>
                <a:gd name="T78" fmla="*/ 0 w 1549"/>
                <a:gd name="T79" fmla="*/ 0 h 2484"/>
                <a:gd name="T80" fmla="*/ 0 w 1549"/>
                <a:gd name="T81" fmla="*/ 0 h 2484"/>
                <a:gd name="T82" fmla="*/ 0 w 1549"/>
                <a:gd name="T83" fmla="*/ 0 h 2484"/>
                <a:gd name="T84" fmla="*/ 0 w 1549"/>
                <a:gd name="T85" fmla="*/ 0 h 2484"/>
                <a:gd name="T86" fmla="*/ 0 w 1549"/>
                <a:gd name="T87" fmla="*/ 0 h 2484"/>
                <a:gd name="T88" fmla="*/ 0 w 1549"/>
                <a:gd name="T89" fmla="*/ 0 h 2484"/>
                <a:gd name="T90" fmla="*/ 0 w 1549"/>
                <a:gd name="T91" fmla="*/ 0 h 2484"/>
                <a:gd name="T92" fmla="*/ 0 w 1549"/>
                <a:gd name="T93" fmla="*/ 0 h 2484"/>
                <a:gd name="T94" fmla="*/ 0 w 1549"/>
                <a:gd name="T95" fmla="*/ 0 h 2484"/>
                <a:gd name="T96" fmla="*/ 0 w 1549"/>
                <a:gd name="T97" fmla="*/ 0 h 2484"/>
                <a:gd name="T98" fmla="*/ 0 w 1549"/>
                <a:gd name="T99" fmla="*/ 0 h 2484"/>
                <a:gd name="T100" fmla="*/ 0 w 1549"/>
                <a:gd name="T101" fmla="*/ 0 h 2484"/>
                <a:gd name="T102" fmla="*/ 0 w 1549"/>
                <a:gd name="T103" fmla="*/ 0 h 2484"/>
                <a:gd name="T104" fmla="*/ 0 w 1549"/>
                <a:gd name="T105" fmla="*/ 0 h 2484"/>
                <a:gd name="T106" fmla="*/ 0 w 1549"/>
                <a:gd name="T107" fmla="*/ 0 h 2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9"/>
                <a:gd name="T163" fmla="*/ 0 h 2484"/>
                <a:gd name="T164" fmla="*/ 1549 w 1549"/>
                <a:gd name="T165" fmla="*/ 2484 h 2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9" h="2484">
                  <a:moveTo>
                    <a:pt x="1548" y="6"/>
                  </a:moveTo>
                  <a:lnTo>
                    <a:pt x="1549" y="2280"/>
                  </a:lnTo>
                  <a:lnTo>
                    <a:pt x="1534" y="2315"/>
                  </a:lnTo>
                  <a:lnTo>
                    <a:pt x="1507" y="2348"/>
                  </a:lnTo>
                  <a:lnTo>
                    <a:pt x="1470" y="2372"/>
                  </a:lnTo>
                  <a:lnTo>
                    <a:pt x="1416" y="2397"/>
                  </a:lnTo>
                  <a:lnTo>
                    <a:pt x="1354" y="2418"/>
                  </a:lnTo>
                  <a:lnTo>
                    <a:pt x="1277" y="2438"/>
                  </a:lnTo>
                  <a:lnTo>
                    <a:pt x="1179" y="2456"/>
                  </a:lnTo>
                  <a:lnTo>
                    <a:pt x="1080" y="2471"/>
                  </a:lnTo>
                  <a:lnTo>
                    <a:pt x="975" y="2478"/>
                  </a:lnTo>
                  <a:lnTo>
                    <a:pt x="877" y="2483"/>
                  </a:lnTo>
                  <a:lnTo>
                    <a:pt x="779" y="2484"/>
                  </a:lnTo>
                  <a:lnTo>
                    <a:pt x="680" y="2484"/>
                  </a:lnTo>
                  <a:lnTo>
                    <a:pt x="575" y="2478"/>
                  </a:lnTo>
                  <a:lnTo>
                    <a:pt x="485" y="2471"/>
                  </a:lnTo>
                  <a:lnTo>
                    <a:pt x="401" y="2459"/>
                  </a:lnTo>
                  <a:lnTo>
                    <a:pt x="322" y="2447"/>
                  </a:lnTo>
                  <a:lnTo>
                    <a:pt x="256" y="2432"/>
                  </a:lnTo>
                  <a:lnTo>
                    <a:pt x="177" y="2412"/>
                  </a:lnTo>
                  <a:lnTo>
                    <a:pt x="112" y="2390"/>
                  </a:lnTo>
                  <a:lnTo>
                    <a:pt x="60" y="2360"/>
                  </a:lnTo>
                  <a:lnTo>
                    <a:pt x="19" y="2325"/>
                  </a:lnTo>
                  <a:lnTo>
                    <a:pt x="3" y="2286"/>
                  </a:lnTo>
                  <a:lnTo>
                    <a:pt x="3" y="2250"/>
                  </a:lnTo>
                  <a:lnTo>
                    <a:pt x="0" y="0"/>
                  </a:lnTo>
                  <a:lnTo>
                    <a:pt x="19" y="41"/>
                  </a:lnTo>
                  <a:lnTo>
                    <a:pt x="42" y="66"/>
                  </a:lnTo>
                  <a:lnTo>
                    <a:pt x="76" y="90"/>
                  </a:lnTo>
                  <a:lnTo>
                    <a:pt x="129" y="117"/>
                  </a:lnTo>
                  <a:lnTo>
                    <a:pt x="175" y="134"/>
                  </a:lnTo>
                  <a:lnTo>
                    <a:pt x="259" y="159"/>
                  </a:lnTo>
                  <a:lnTo>
                    <a:pt x="332" y="174"/>
                  </a:lnTo>
                  <a:lnTo>
                    <a:pt x="413" y="188"/>
                  </a:lnTo>
                  <a:lnTo>
                    <a:pt x="488" y="198"/>
                  </a:lnTo>
                  <a:lnTo>
                    <a:pt x="572" y="206"/>
                  </a:lnTo>
                  <a:lnTo>
                    <a:pt x="650" y="210"/>
                  </a:lnTo>
                  <a:lnTo>
                    <a:pt x="726" y="216"/>
                  </a:lnTo>
                  <a:lnTo>
                    <a:pt x="801" y="216"/>
                  </a:lnTo>
                  <a:lnTo>
                    <a:pt x="857" y="216"/>
                  </a:lnTo>
                  <a:lnTo>
                    <a:pt x="921" y="212"/>
                  </a:lnTo>
                  <a:lnTo>
                    <a:pt x="987" y="210"/>
                  </a:lnTo>
                  <a:lnTo>
                    <a:pt x="1055" y="204"/>
                  </a:lnTo>
                  <a:lnTo>
                    <a:pt x="1127" y="194"/>
                  </a:lnTo>
                  <a:lnTo>
                    <a:pt x="1179" y="186"/>
                  </a:lnTo>
                  <a:lnTo>
                    <a:pt x="1235" y="177"/>
                  </a:lnTo>
                  <a:lnTo>
                    <a:pt x="1299" y="163"/>
                  </a:lnTo>
                  <a:lnTo>
                    <a:pt x="1356" y="147"/>
                  </a:lnTo>
                  <a:lnTo>
                    <a:pt x="1399" y="134"/>
                  </a:lnTo>
                  <a:lnTo>
                    <a:pt x="1443" y="117"/>
                  </a:lnTo>
                  <a:lnTo>
                    <a:pt x="1489" y="93"/>
                  </a:lnTo>
                  <a:lnTo>
                    <a:pt x="1524" y="66"/>
                  </a:lnTo>
                  <a:lnTo>
                    <a:pt x="1542" y="35"/>
                  </a:lnTo>
                  <a:lnTo>
                    <a:pt x="1548" y="6"/>
                  </a:lnTo>
                  <a:close/>
                </a:path>
              </a:pathLst>
            </a:custGeom>
            <a:solidFill>
              <a:schemeClr val="accent2"/>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41" name="Freeform 989"/>
            <p:cNvSpPr>
              <a:spLocks/>
            </p:cNvSpPr>
            <p:nvPr/>
          </p:nvSpPr>
          <p:spPr bwMode="auto">
            <a:xfrm>
              <a:off x="3728" y="1843"/>
              <a:ext cx="387" cy="160"/>
            </a:xfrm>
            <a:custGeom>
              <a:avLst/>
              <a:gdLst>
                <a:gd name="T0" fmla="*/ 0 w 1548"/>
                <a:gd name="T1" fmla="*/ 0 h 638"/>
                <a:gd name="T2" fmla="*/ 0 w 1548"/>
                <a:gd name="T3" fmla="*/ 0 h 638"/>
                <a:gd name="T4" fmla="*/ 0 w 1548"/>
                <a:gd name="T5" fmla="*/ 0 h 638"/>
                <a:gd name="T6" fmla="*/ 0 w 1548"/>
                <a:gd name="T7" fmla="*/ 0 h 638"/>
                <a:gd name="T8" fmla="*/ 0 w 1548"/>
                <a:gd name="T9" fmla="*/ 0 h 638"/>
                <a:gd name="T10" fmla="*/ 0 w 1548"/>
                <a:gd name="T11" fmla="*/ 0 h 638"/>
                <a:gd name="T12" fmla="*/ 0 w 1548"/>
                <a:gd name="T13" fmla="*/ 0 h 638"/>
                <a:gd name="T14" fmla="*/ 0 w 1548"/>
                <a:gd name="T15" fmla="*/ 0 h 638"/>
                <a:gd name="T16" fmla="*/ 0 w 1548"/>
                <a:gd name="T17" fmla="*/ 0 h 638"/>
                <a:gd name="T18" fmla="*/ 0 w 1548"/>
                <a:gd name="T19" fmla="*/ 0 h 638"/>
                <a:gd name="T20" fmla="*/ 0 w 1548"/>
                <a:gd name="T21" fmla="*/ 0 h 638"/>
                <a:gd name="T22" fmla="*/ 0 w 1548"/>
                <a:gd name="T23" fmla="*/ 0 h 638"/>
                <a:gd name="T24" fmla="*/ 0 w 1548"/>
                <a:gd name="T25" fmla="*/ 0 h 638"/>
                <a:gd name="T26" fmla="*/ 0 w 1548"/>
                <a:gd name="T27" fmla="*/ 0 h 638"/>
                <a:gd name="T28" fmla="*/ 0 w 1548"/>
                <a:gd name="T29" fmla="*/ 0 h 638"/>
                <a:gd name="T30" fmla="*/ 0 w 1548"/>
                <a:gd name="T31" fmla="*/ 0 h 638"/>
                <a:gd name="T32" fmla="*/ 0 w 1548"/>
                <a:gd name="T33" fmla="*/ 0 h 638"/>
                <a:gd name="T34" fmla="*/ 0 w 1548"/>
                <a:gd name="T35" fmla="*/ 0 h 638"/>
                <a:gd name="T36" fmla="*/ 0 w 1548"/>
                <a:gd name="T37" fmla="*/ 0 h 638"/>
                <a:gd name="T38" fmla="*/ 0 w 1548"/>
                <a:gd name="T39" fmla="*/ 0 h 638"/>
                <a:gd name="T40" fmla="*/ 0 w 1548"/>
                <a:gd name="T41" fmla="*/ 0 h 638"/>
                <a:gd name="T42" fmla="*/ 0 w 1548"/>
                <a:gd name="T43" fmla="*/ 0 h 638"/>
                <a:gd name="T44" fmla="*/ 0 w 1548"/>
                <a:gd name="T45" fmla="*/ 0 h 638"/>
                <a:gd name="T46" fmla="*/ 0 w 1548"/>
                <a:gd name="T47" fmla="*/ 0 h 638"/>
                <a:gd name="T48" fmla="*/ 0 w 1548"/>
                <a:gd name="T49" fmla="*/ 0 h 638"/>
                <a:gd name="T50" fmla="*/ 0 w 1548"/>
                <a:gd name="T51" fmla="*/ 0 h 638"/>
                <a:gd name="T52" fmla="*/ 0 w 1548"/>
                <a:gd name="T53" fmla="*/ 0 h 638"/>
                <a:gd name="T54" fmla="*/ 0 w 1548"/>
                <a:gd name="T55" fmla="*/ 0 h 638"/>
                <a:gd name="T56" fmla="*/ 0 w 1548"/>
                <a:gd name="T57" fmla="*/ 0 h 638"/>
                <a:gd name="T58" fmla="*/ 0 w 1548"/>
                <a:gd name="T59" fmla="*/ 0 h 638"/>
                <a:gd name="T60" fmla="*/ 0 w 1548"/>
                <a:gd name="T61" fmla="*/ 0 h 638"/>
                <a:gd name="T62" fmla="*/ 0 w 1548"/>
                <a:gd name="T63" fmla="*/ 0 h 638"/>
                <a:gd name="T64" fmla="*/ 0 w 1548"/>
                <a:gd name="T65" fmla="*/ 0 h 638"/>
                <a:gd name="T66" fmla="*/ 0 w 1548"/>
                <a:gd name="T67" fmla="*/ 0 h 638"/>
                <a:gd name="T68" fmla="*/ 0 w 1548"/>
                <a:gd name="T69" fmla="*/ 0 h 638"/>
                <a:gd name="T70" fmla="*/ 0 w 1548"/>
                <a:gd name="T71" fmla="*/ 0 h 638"/>
                <a:gd name="T72" fmla="*/ 0 w 1548"/>
                <a:gd name="T73" fmla="*/ 0 h 638"/>
                <a:gd name="T74" fmla="*/ 0 w 1548"/>
                <a:gd name="T75" fmla="*/ 0 h 638"/>
                <a:gd name="T76" fmla="*/ 0 w 1548"/>
                <a:gd name="T77" fmla="*/ 0 h 638"/>
                <a:gd name="T78" fmla="*/ 0 w 1548"/>
                <a:gd name="T79" fmla="*/ 0 h 638"/>
                <a:gd name="T80" fmla="*/ 0 w 1548"/>
                <a:gd name="T81" fmla="*/ 0 h 638"/>
                <a:gd name="T82" fmla="*/ 0 w 1548"/>
                <a:gd name="T83" fmla="*/ 0 h 638"/>
                <a:gd name="T84" fmla="*/ 0 w 1548"/>
                <a:gd name="T85" fmla="*/ 0 h 638"/>
                <a:gd name="T86" fmla="*/ 0 w 1548"/>
                <a:gd name="T87" fmla="*/ 0 h 638"/>
                <a:gd name="T88" fmla="*/ 0 w 1548"/>
                <a:gd name="T89" fmla="*/ 0 h 638"/>
                <a:gd name="T90" fmla="*/ 0 w 1548"/>
                <a:gd name="T91" fmla="*/ 0 h 638"/>
                <a:gd name="T92" fmla="*/ 0 w 1548"/>
                <a:gd name="T93" fmla="*/ 0 h 638"/>
                <a:gd name="T94" fmla="*/ 0 w 1548"/>
                <a:gd name="T95" fmla="*/ 0 h 638"/>
                <a:gd name="T96" fmla="*/ 0 w 1548"/>
                <a:gd name="T97" fmla="*/ 0 h 638"/>
                <a:gd name="T98" fmla="*/ 0 w 1548"/>
                <a:gd name="T99" fmla="*/ 0 h 638"/>
                <a:gd name="T100" fmla="*/ 0 w 1548"/>
                <a:gd name="T101" fmla="*/ 0 h 638"/>
                <a:gd name="T102" fmla="*/ 0 w 1548"/>
                <a:gd name="T103" fmla="*/ 0 h 638"/>
                <a:gd name="T104" fmla="*/ 0 w 1548"/>
                <a:gd name="T105" fmla="*/ 0 h 638"/>
                <a:gd name="T106" fmla="*/ 0 w 1548"/>
                <a:gd name="T107" fmla="*/ 0 h 638"/>
                <a:gd name="T108" fmla="*/ 0 w 1548"/>
                <a:gd name="T109" fmla="*/ 0 h 638"/>
                <a:gd name="T110" fmla="*/ 0 w 1548"/>
                <a:gd name="T111" fmla="*/ 0 h 638"/>
                <a:gd name="T112" fmla="*/ 0 w 1548"/>
                <a:gd name="T113" fmla="*/ 0 h 638"/>
                <a:gd name="T114" fmla="*/ 0 w 1548"/>
                <a:gd name="T115" fmla="*/ 0 h 638"/>
                <a:gd name="T116" fmla="*/ 0 w 1548"/>
                <a:gd name="T117" fmla="*/ 0 h 638"/>
                <a:gd name="T118" fmla="*/ 0 w 1548"/>
                <a:gd name="T119" fmla="*/ 0 h 6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8"/>
                <a:gd name="T181" fmla="*/ 0 h 638"/>
                <a:gd name="T182" fmla="*/ 1548 w 1548"/>
                <a:gd name="T183" fmla="*/ 638 h 6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8" h="638">
                  <a:moveTo>
                    <a:pt x="1548" y="6"/>
                  </a:moveTo>
                  <a:lnTo>
                    <a:pt x="1548" y="418"/>
                  </a:lnTo>
                  <a:lnTo>
                    <a:pt x="1548" y="441"/>
                  </a:lnTo>
                  <a:lnTo>
                    <a:pt x="1528" y="484"/>
                  </a:lnTo>
                  <a:lnTo>
                    <a:pt x="1483" y="517"/>
                  </a:lnTo>
                  <a:lnTo>
                    <a:pt x="1441" y="539"/>
                  </a:lnTo>
                  <a:lnTo>
                    <a:pt x="1383" y="563"/>
                  </a:lnTo>
                  <a:lnTo>
                    <a:pt x="1320" y="581"/>
                  </a:lnTo>
                  <a:lnTo>
                    <a:pt x="1250" y="595"/>
                  </a:lnTo>
                  <a:lnTo>
                    <a:pt x="1170" y="610"/>
                  </a:lnTo>
                  <a:lnTo>
                    <a:pt x="1107" y="617"/>
                  </a:lnTo>
                  <a:lnTo>
                    <a:pt x="1037" y="628"/>
                  </a:lnTo>
                  <a:lnTo>
                    <a:pt x="968" y="634"/>
                  </a:lnTo>
                  <a:lnTo>
                    <a:pt x="896" y="635"/>
                  </a:lnTo>
                  <a:lnTo>
                    <a:pt x="833" y="638"/>
                  </a:lnTo>
                  <a:lnTo>
                    <a:pt x="773" y="638"/>
                  </a:lnTo>
                  <a:lnTo>
                    <a:pt x="715" y="638"/>
                  </a:lnTo>
                  <a:lnTo>
                    <a:pt x="659" y="638"/>
                  </a:lnTo>
                  <a:lnTo>
                    <a:pt x="595" y="634"/>
                  </a:lnTo>
                  <a:lnTo>
                    <a:pt x="526" y="629"/>
                  </a:lnTo>
                  <a:lnTo>
                    <a:pt x="461" y="623"/>
                  </a:lnTo>
                  <a:lnTo>
                    <a:pt x="397" y="616"/>
                  </a:lnTo>
                  <a:lnTo>
                    <a:pt x="334" y="604"/>
                  </a:lnTo>
                  <a:lnTo>
                    <a:pt x="268" y="589"/>
                  </a:lnTo>
                  <a:lnTo>
                    <a:pt x="206" y="575"/>
                  </a:lnTo>
                  <a:lnTo>
                    <a:pt x="152" y="554"/>
                  </a:lnTo>
                  <a:lnTo>
                    <a:pt x="100" y="534"/>
                  </a:lnTo>
                  <a:lnTo>
                    <a:pt x="54" y="505"/>
                  </a:lnTo>
                  <a:lnTo>
                    <a:pt x="19" y="476"/>
                  </a:lnTo>
                  <a:lnTo>
                    <a:pt x="3" y="443"/>
                  </a:lnTo>
                  <a:lnTo>
                    <a:pt x="3" y="422"/>
                  </a:lnTo>
                  <a:lnTo>
                    <a:pt x="0" y="0"/>
                  </a:lnTo>
                  <a:lnTo>
                    <a:pt x="19" y="42"/>
                  </a:lnTo>
                  <a:lnTo>
                    <a:pt x="42" y="66"/>
                  </a:lnTo>
                  <a:lnTo>
                    <a:pt x="76" y="90"/>
                  </a:lnTo>
                  <a:lnTo>
                    <a:pt x="129" y="117"/>
                  </a:lnTo>
                  <a:lnTo>
                    <a:pt x="175" y="135"/>
                  </a:lnTo>
                  <a:lnTo>
                    <a:pt x="259" y="159"/>
                  </a:lnTo>
                  <a:lnTo>
                    <a:pt x="332" y="175"/>
                  </a:lnTo>
                  <a:lnTo>
                    <a:pt x="413" y="189"/>
                  </a:lnTo>
                  <a:lnTo>
                    <a:pt x="488" y="198"/>
                  </a:lnTo>
                  <a:lnTo>
                    <a:pt x="572" y="206"/>
                  </a:lnTo>
                  <a:lnTo>
                    <a:pt x="650" y="210"/>
                  </a:lnTo>
                  <a:lnTo>
                    <a:pt x="726" y="216"/>
                  </a:lnTo>
                  <a:lnTo>
                    <a:pt x="801" y="216"/>
                  </a:lnTo>
                  <a:lnTo>
                    <a:pt x="857" y="216"/>
                  </a:lnTo>
                  <a:lnTo>
                    <a:pt x="921" y="212"/>
                  </a:lnTo>
                  <a:lnTo>
                    <a:pt x="987" y="210"/>
                  </a:lnTo>
                  <a:lnTo>
                    <a:pt x="1055" y="204"/>
                  </a:lnTo>
                  <a:lnTo>
                    <a:pt x="1127" y="195"/>
                  </a:lnTo>
                  <a:lnTo>
                    <a:pt x="1179" y="186"/>
                  </a:lnTo>
                  <a:lnTo>
                    <a:pt x="1235" y="177"/>
                  </a:lnTo>
                  <a:lnTo>
                    <a:pt x="1299" y="164"/>
                  </a:lnTo>
                  <a:lnTo>
                    <a:pt x="1356" y="148"/>
                  </a:lnTo>
                  <a:lnTo>
                    <a:pt x="1399" y="135"/>
                  </a:lnTo>
                  <a:lnTo>
                    <a:pt x="1443" y="117"/>
                  </a:lnTo>
                  <a:lnTo>
                    <a:pt x="1489" y="93"/>
                  </a:lnTo>
                  <a:lnTo>
                    <a:pt x="1524" y="66"/>
                  </a:lnTo>
                  <a:lnTo>
                    <a:pt x="1542" y="36"/>
                  </a:lnTo>
                  <a:lnTo>
                    <a:pt x="1548" y="6"/>
                  </a:lnTo>
                  <a:close/>
                </a:path>
              </a:pathLst>
            </a:custGeom>
            <a:solidFill>
              <a:srgbClr val="C0C0FF"/>
            </a:solidFill>
            <a:ln w="7938">
              <a:solidFill>
                <a:srgbClr val="201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968" name="Group 990"/>
            <p:cNvGrpSpPr>
              <a:grpSpLocks/>
            </p:cNvGrpSpPr>
            <p:nvPr/>
          </p:nvGrpSpPr>
          <p:grpSpPr bwMode="auto">
            <a:xfrm>
              <a:off x="3749" y="2002"/>
              <a:ext cx="36" cy="46"/>
              <a:chOff x="5145" y="3492"/>
              <a:chExt cx="36" cy="46"/>
            </a:xfrm>
          </p:grpSpPr>
          <p:sp>
            <p:nvSpPr>
              <p:cNvPr id="204843" name="Freeform 991"/>
              <p:cNvSpPr>
                <a:spLocks/>
              </p:cNvSpPr>
              <p:nvPr/>
            </p:nvSpPr>
            <p:spPr bwMode="auto">
              <a:xfrm>
                <a:off x="5145" y="3492"/>
                <a:ext cx="14" cy="27"/>
              </a:xfrm>
              <a:custGeom>
                <a:avLst/>
                <a:gdLst>
                  <a:gd name="T0" fmla="*/ 0 w 54"/>
                  <a:gd name="T1" fmla="*/ 0 h 108"/>
                  <a:gd name="T2" fmla="*/ 0 w 54"/>
                  <a:gd name="T3" fmla="*/ 0 h 108"/>
                  <a:gd name="T4" fmla="*/ 0 w 54"/>
                  <a:gd name="T5" fmla="*/ 0 h 108"/>
                  <a:gd name="T6" fmla="*/ 0 w 54"/>
                  <a:gd name="T7" fmla="*/ 0 h 108"/>
                  <a:gd name="T8" fmla="*/ 0 w 54"/>
                  <a:gd name="T9" fmla="*/ 0 h 108"/>
                  <a:gd name="T10" fmla="*/ 0 w 54"/>
                  <a:gd name="T11" fmla="*/ 0 h 108"/>
                  <a:gd name="T12" fmla="*/ 0 w 54"/>
                  <a:gd name="T13" fmla="*/ 0 h 108"/>
                  <a:gd name="T14" fmla="*/ 0 w 54"/>
                  <a:gd name="T15" fmla="*/ 0 h 108"/>
                  <a:gd name="T16" fmla="*/ 0 w 54"/>
                  <a:gd name="T17" fmla="*/ 0 h 108"/>
                  <a:gd name="T18" fmla="*/ 0 w 54"/>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08"/>
                  <a:gd name="T32" fmla="*/ 54 w 54"/>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08">
                    <a:moveTo>
                      <a:pt x="0" y="108"/>
                    </a:moveTo>
                    <a:lnTo>
                      <a:pt x="0" y="0"/>
                    </a:lnTo>
                    <a:lnTo>
                      <a:pt x="35" y="0"/>
                    </a:lnTo>
                    <a:lnTo>
                      <a:pt x="54" y="17"/>
                    </a:lnTo>
                    <a:lnTo>
                      <a:pt x="54" y="41"/>
                    </a:lnTo>
                    <a:lnTo>
                      <a:pt x="37" y="59"/>
                    </a:lnTo>
                    <a:lnTo>
                      <a:pt x="0" y="62"/>
                    </a:lnTo>
                    <a:lnTo>
                      <a:pt x="37" y="59"/>
                    </a:lnTo>
                    <a:lnTo>
                      <a:pt x="54" y="74"/>
                    </a:lnTo>
                    <a:lnTo>
                      <a:pt x="54" y="108"/>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nvGrpSpPr>
              <p:cNvPr id="204971" name="Group 992"/>
              <p:cNvGrpSpPr>
                <a:grpSpLocks/>
              </p:cNvGrpSpPr>
              <p:nvPr/>
            </p:nvGrpSpPr>
            <p:grpSpPr bwMode="auto">
              <a:xfrm>
                <a:off x="5160" y="3506"/>
                <a:ext cx="21" cy="32"/>
                <a:chOff x="5160" y="3506"/>
                <a:chExt cx="21" cy="32"/>
              </a:xfrm>
            </p:grpSpPr>
            <p:sp>
              <p:nvSpPr>
                <p:cNvPr id="204845" name="Freeform 993"/>
                <p:cNvSpPr>
                  <a:spLocks/>
                </p:cNvSpPr>
                <p:nvPr/>
              </p:nvSpPr>
              <p:spPr bwMode="auto">
                <a:xfrm>
                  <a:off x="5160" y="3506"/>
                  <a:ext cx="19" cy="32"/>
                </a:xfrm>
                <a:custGeom>
                  <a:avLst/>
                  <a:gdLst>
                    <a:gd name="T0" fmla="*/ 0 w 74"/>
                    <a:gd name="T1" fmla="*/ 0 h 130"/>
                    <a:gd name="T2" fmla="*/ 0 w 74"/>
                    <a:gd name="T3" fmla="*/ 0 h 130"/>
                    <a:gd name="T4" fmla="*/ 0 w 74"/>
                    <a:gd name="T5" fmla="*/ 0 h 130"/>
                    <a:gd name="T6" fmla="*/ 0 w 74"/>
                    <a:gd name="T7" fmla="*/ 0 h 130"/>
                    <a:gd name="T8" fmla="*/ 0 60000 65536"/>
                    <a:gd name="T9" fmla="*/ 0 60000 65536"/>
                    <a:gd name="T10" fmla="*/ 0 60000 65536"/>
                    <a:gd name="T11" fmla="*/ 0 60000 65536"/>
                    <a:gd name="T12" fmla="*/ 0 w 74"/>
                    <a:gd name="T13" fmla="*/ 0 h 130"/>
                    <a:gd name="T14" fmla="*/ 74 w 74"/>
                    <a:gd name="T15" fmla="*/ 130 h 130"/>
                  </a:gdLst>
                  <a:ahLst/>
                  <a:cxnLst>
                    <a:cxn ang="T8">
                      <a:pos x="T0" y="T1"/>
                    </a:cxn>
                    <a:cxn ang="T9">
                      <a:pos x="T2" y="T3"/>
                    </a:cxn>
                    <a:cxn ang="T10">
                      <a:pos x="T4" y="T5"/>
                    </a:cxn>
                    <a:cxn ang="T11">
                      <a:pos x="T6" y="T7"/>
                    </a:cxn>
                  </a:cxnLst>
                  <a:rect l="T12" t="T13" r="T14" b="T15"/>
                  <a:pathLst>
                    <a:path w="74" h="130">
                      <a:moveTo>
                        <a:pt x="74" y="0"/>
                      </a:moveTo>
                      <a:lnTo>
                        <a:pt x="4" y="130"/>
                      </a:lnTo>
                      <a:lnTo>
                        <a:pt x="0" y="130"/>
                      </a:lnTo>
                      <a:lnTo>
                        <a:pt x="4" y="130"/>
                      </a:lnTo>
                    </a:path>
                  </a:pathLst>
                </a:cu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04846" name="Line 994"/>
                <p:cNvSpPr>
                  <a:spLocks noChangeShapeType="1"/>
                </p:cNvSpPr>
                <p:nvPr/>
              </p:nvSpPr>
              <p:spPr bwMode="auto">
                <a:xfrm>
                  <a:off x="5167" y="3507"/>
                  <a:ext cx="14" cy="17"/>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grpSp>
      </p:grpSp>
      <p:sp>
        <p:nvSpPr>
          <p:cNvPr id="158599" name="Rectangle 903"/>
          <p:cNvSpPr>
            <a:spLocks noChangeArrowheads="1"/>
          </p:cNvSpPr>
          <p:nvPr/>
        </p:nvSpPr>
        <p:spPr bwMode="auto">
          <a:xfrm>
            <a:off x="692944" y="6400800"/>
            <a:ext cx="9609137" cy="457200"/>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lumMod val="50000"/>
                  </a:prstClr>
                </a:solidFill>
                <a:effectLst/>
                <a:uLnTx/>
                <a:uFillTx/>
                <a:latin typeface="Times New Roman" pitchFamily="18" charset="0"/>
                <a:ea typeface="ＭＳ Ｐゴシック" pitchFamily="50" charset="-128"/>
                <a:cs typeface="+mn-cs"/>
              </a:rPr>
              <a:t>臨床試験にたどり着くまで何百もの薬剤が試され、時には</a:t>
            </a:r>
            <a:r>
              <a:rPr kumimoji="1" lang="en-US" altLang="ja-JP" sz="2400" b="0" i="0" u="none" strike="noStrike" kern="1200" cap="none" spc="0" normalizeH="0" baseline="0" noProof="0" dirty="0">
                <a:ln>
                  <a:noFill/>
                </a:ln>
                <a:solidFill>
                  <a:prstClr val="black">
                    <a:lumMod val="50000"/>
                  </a:prstClr>
                </a:solidFill>
                <a:effectLst/>
                <a:uLnTx/>
                <a:uFillTx/>
                <a:latin typeface="Times New Roman" pitchFamily="18" charset="0"/>
                <a:ea typeface="ＭＳ Ｐゴシック" pitchFamily="50" charset="-128"/>
                <a:cs typeface="+mn-cs"/>
              </a:rPr>
              <a:t>10</a:t>
            </a:r>
            <a:r>
              <a:rPr kumimoji="1" lang="ja-JP" altLang="en-US" sz="2400" b="0" i="0" u="none" strike="noStrike" kern="1200" cap="none" spc="0" normalizeH="0" baseline="0" noProof="0" dirty="0">
                <a:ln>
                  <a:noFill/>
                </a:ln>
                <a:solidFill>
                  <a:prstClr val="black">
                    <a:lumMod val="50000"/>
                  </a:prstClr>
                </a:solidFill>
                <a:effectLst/>
                <a:uLnTx/>
                <a:uFillTx/>
                <a:latin typeface="Times New Roman" pitchFamily="18" charset="0"/>
                <a:ea typeface="ＭＳ Ｐゴシック" pitchFamily="50" charset="-128"/>
                <a:cs typeface="+mn-cs"/>
              </a:rPr>
              <a:t>年以上かかる</a:t>
            </a:r>
          </a:p>
        </p:txBody>
      </p:sp>
    </p:spTree>
    <p:extLst>
      <p:ext uri="{BB962C8B-B14F-4D97-AF65-F5344CB8AC3E}">
        <p14:creationId xmlns:p14="http://schemas.microsoft.com/office/powerpoint/2010/main" val="174721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8599"/>
                                        </p:tgtEl>
                                        <p:attrNameLst>
                                          <p:attrName>style.visibility</p:attrName>
                                        </p:attrNameLst>
                                      </p:cBhvr>
                                      <p:to>
                                        <p:strVal val="visible"/>
                                      </p:to>
                                    </p:set>
                                    <p:animEffect transition="in" filter="fade">
                                      <p:cBhvr>
                                        <p:cTn id="7" dur="2000"/>
                                        <p:tgtEl>
                                          <p:spTgt spid="158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59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1318102" y="874451"/>
            <a:ext cx="7455684" cy="639534"/>
          </a:xfrm>
          <a:prstGeom prst="rect">
            <a:avLst/>
          </a:prstGeom>
          <a:noFill/>
          <a:ln w="9525">
            <a:noFill/>
            <a:miter lim="800000"/>
            <a:headEnd/>
            <a:tailEnd/>
          </a:ln>
        </p:spPr>
        <p:txBody>
          <a:bodyPr>
            <a:spAutoFit/>
          </a:bodyPr>
          <a:lstStyle/>
          <a:p>
            <a:pPr marL="0" marR="0" lvl="0" indent="0" algn="l" defTabSz="722507" rtl="0" eaLnBrk="1" fontAlgn="auto" latinLnBrk="0" hangingPunct="1">
              <a:lnSpc>
                <a:spcPct val="100000"/>
              </a:lnSpc>
              <a:spcBef>
                <a:spcPct val="50000"/>
              </a:spcBef>
              <a:spcAft>
                <a:spcPts val="0"/>
              </a:spcAft>
              <a:buClrTx/>
              <a:buSzTx/>
              <a:buFontTx/>
              <a:buNone/>
              <a:tabLst/>
              <a:defRPr/>
            </a:pPr>
            <a:r>
              <a:rPr kumimoji="0" lang="ja-JP" altLang="en-US" sz="3556"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rPr>
              <a:t>新薬開発までの遠い道のり</a:t>
            </a:r>
            <a:endParaRPr kumimoji="0" lang="en-US" altLang="ja-JP" sz="3556" b="1" i="0" u="none" strike="noStrike" kern="1200" cap="none" spc="0" normalizeH="0" baseline="0" noProof="0" dirty="0">
              <a:ln>
                <a:noFill/>
              </a:ln>
              <a:solidFill>
                <a:srgbClr val="C00000"/>
              </a:solidFill>
              <a:effectLst/>
              <a:uLnTx/>
              <a:uFillTx/>
              <a:latin typeface="HG丸ｺﾞｼｯｸM-PRO" pitchFamily="50" charset="-128"/>
              <a:ea typeface="HG丸ｺﾞｼｯｸM-PRO" pitchFamily="50" charset="-128"/>
              <a:cs typeface="+mn-cs"/>
            </a:endParaRPr>
          </a:p>
        </p:txBody>
      </p:sp>
      <p:pic>
        <p:nvPicPr>
          <p:cNvPr id="200707" name="Picture 2"/>
          <p:cNvPicPr>
            <a:picLocks noChangeAspect="1" noChangeArrowheads="1"/>
          </p:cNvPicPr>
          <p:nvPr/>
        </p:nvPicPr>
        <p:blipFill>
          <a:blip r:embed="rId3" cstate="print"/>
          <a:srcRect t="6235"/>
          <a:stretch>
            <a:fillRect/>
          </a:stretch>
        </p:blipFill>
        <p:spPr bwMode="auto">
          <a:xfrm>
            <a:off x="1163542" y="2006602"/>
            <a:ext cx="7959921" cy="3414261"/>
          </a:xfrm>
          <a:prstGeom prst="rect">
            <a:avLst/>
          </a:prstGeom>
          <a:noFill/>
          <a:ln w="9525">
            <a:noFill/>
            <a:miter lim="800000"/>
            <a:headEnd/>
            <a:tailEnd/>
          </a:ln>
        </p:spPr>
      </p:pic>
      <p:sp>
        <p:nvSpPr>
          <p:cNvPr id="200708" name="Text Box 3"/>
          <p:cNvSpPr txBox="1">
            <a:spLocks noChangeArrowheads="1"/>
          </p:cNvSpPr>
          <p:nvPr/>
        </p:nvSpPr>
        <p:spPr bwMode="auto">
          <a:xfrm>
            <a:off x="2892183" y="6062767"/>
            <a:ext cx="6176692" cy="286873"/>
          </a:xfrm>
          <a:prstGeom prst="rect">
            <a:avLst/>
          </a:prstGeom>
          <a:noFill/>
          <a:ln w="9525" algn="ctr">
            <a:noFill/>
            <a:miter lim="800000"/>
            <a:headEnd/>
            <a:tailEnd/>
          </a:ln>
        </p:spPr>
        <p:txBody>
          <a:bodyPr wrap="none">
            <a:spAutoFit/>
          </a:bodyPr>
          <a:lstStyle/>
          <a:p>
            <a:pPr marL="0" marR="0" lvl="0" indent="0" algn="r" defTabSz="722507" rtl="0" eaLnBrk="1" fontAlgn="auto" latinLnBrk="0" hangingPunct="1">
              <a:lnSpc>
                <a:spcPct val="100000"/>
              </a:lnSpc>
              <a:spcBef>
                <a:spcPts val="0"/>
              </a:spcBef>
              <a:spcAft>
                <a:spcPts val="0"/>
              </a:spcAft>
              <a:buClrTx/>
              <a:buSzTx/>
              <a:buFontTx/>
              <a:buNone/>
              <a:tabLst/>
              <a:defRPr/>
            </a:pPr>
            <a:r>
              <a:rPr kumimoji="0" lang="ja-JP" altLang="en-US" sz="1264"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出典：米国</a:t>
            </a:r>
            <a:r>
              <a:rPr kumimoji="0" lang="zh-CN" altLang="en-US" sz="1264"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会計検査院</a:t>
            </a:r>
            <a:r>
              <a:rPr kumimoji="0" lang="ja-JP" altLang="en-US" sz="1264"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レポート</a:t>
            </a:r>
            <a:r>
              <a:rPr kumimoji="0" lang="en-US" altLang="ja-JP" sz="1264"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“New Drug </a:t>
            </a:r>
            <a:r>
              <a:rPr kumimoji="0" lang="en-US" altLang="ja-JP" sz="1264" b="1" i="0" u="none" strike="noStrike" kern="1200" cap="none" spc="0" normalizeH="0" baseline="0" noProof="0" dirty="0" err="1">
                <a:ln>
                  <a:noFill/>
                </a:ln>
                <a:solidFill>
                  <a:srgbClr val="000000"/>
                </a:solidFill>
                <a:effectLst/>
                <a:uLnTx/>
                <a:uFillTx/>
                <a:latin typeface="HG丸ｺﾞｼｯｸM-PRO" pitchFamily="50" charset="-128"/>
                <a:ea typeface="HG丸ｺﾞｼｯｸM-PRO" pitchFamily="50" charset="-128"/>
                <a:cs typeface="+mn-cs"/>
              </a:rPr>
              <a:t>Development”November</a:t>
            </a:r>
            <a:r>
              <a:rPr kumimoji="0" lang="en-US" altLang="ja-JP" sz="1264"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 2006</a:t>
            </a:r>
          </a:p>
        </p:txBody>
      </p:sp>
      <p:sp>
        <p:nvSpPr>
          <p:cNvPr id="200709" name="円/楕円 6"/>
          <p:cNvSpPr>
            <a:spLocks noChangeArrowheads="1"/>
          </p:cNvSpPr>
          <p:nvPr/>
        </p:nvSpPr>
        <p:spPr bwMode="auto">
          <a:xfrm>
            <a:off x="1445762" y="3258413"/>
            <a:ext cx="682350" cy="796494"/>
          </a:xfrm>
          <a:prstGeom prst="ellipse">
            <a:avLst/>
          </a:prstGeom>
          <a:solidFill>
            <a:srgbClr val="FF0000"/>
          </a:solidFill>
          <a:ln w="9525" algn="ctr">
            <a:noFill/>
            <a:round/>
            <a:headEnd/>
            <a:tailEnd/>
          </a:ln>
        </p:spPr>
        <p:txBody>
          <a:bodyPr wrap="none" anchor="ct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en-US" altLang="ja-JP" sz="978" b="0" i="0" u="none" strike="noStrike" kern="1200" cap="none" spc="0" normalizeH="0" baseline="0" noProof="0" dirty="0">
                <a:ln>
                  <a:noFill/>
                </a:ln>
                <a:solidFill>
                  <a:srgbClr val="FFFF00"/>
                </a:solidFill>
                <a:effectLst/>
                <a:uLnTx/>
                <a:uFillTx/>
                <a:latin typeface="Tahoma"/>
                <a:ea typeface="ＭＳ Ｐゴシック"/>
                <a:cs typeface="+mn-cs"/>
              </a:rPr>
              <a:t>10,000</a:t>
            </a:r>
          </a:p>
          <a:p>
            <a:pPr marL="0" marR="0" lvl="0" indent="0" algn="ctr" defTabSz="722507" rtl="0" eaLnBrk="1" fontAlgn="auto" latinLnBrk="0" hangingPunct="1">
              <a:lnSpc>
                <a:spcPct val="100000"/>
              </a:lnSpc>
              <a:spcBef>
                <a:spcPts val="0"/>
              </a:spcBef>
              <a:spcAft>
                <a:spcPts val="0"/>
              </a:spcAft>
              <a:buClrTx/>
              <a:buSzTx/>
              <a:buFontTx/>
              <a:buNone/>
              <a:tabLst/>
              <a:defRPr/>
            </a:pPr>
            <a:r>
              <a:rPr kumimoji="0" lang="ja-JP" altLang="en-US" sz="978" b="1" i="0" u="none" strike="noStrike" kern="1200" cap="none" spc="0" normalizeH="0" baseline="0" noProof="0" dirty="0">
                <a:ln>
                  <a:noFill/>
                </a:ln>
                <a:solidFill>
                  <a:srgbClr val="FFFF00"/>
                </a:solidFill>
                <a:effectLst/>
                <a:uLnTx/>
                <a:uFillTx/>
                <a:latin typeface="Tahoma"/>
                <a:ea typeface="ＭＳ Ｐゴシック"/>
                <a:cs typeface="+mn-cs"/>
              </a:rPr>
              <a:t>新規化合物</a:t>
            </a:r>
            <a:endParaRPr kumimoji="0" lang="ja-JP" altLang="en-US" sz="978" b="0" i="0" u="none" strike="noStrike" kern="1200" cap="none" spc="0" normalizeH="0" baseline="0" noProof="0" dirty="0">
              <a:ln>
                <a:noFill/>
              </a:ln>
              <a:solidFill>
                <a:srgbClr val="FFFF00"/>
              </a:solidFill>
              <a:effectLst/>
              <a:uLnTx/>
              <a:uFillTx/>
              <a:latin typeface="Tahoma"/>
              <a:ea typeface="ＭＳ Ｐゴシック"/>
              <a:cs typeface="+mn-cs"/>
            </a:endParaRPr>
          </a:p>
        </p:txBody>
      </p:sp>
      <p:sp>
        <p:nvSpPr>
          <p:cNvPr id="200710" name="円/楕円 7"/>
          <p:cNvSpPr>
            <a:spLocks noChangeArrowheads="1"/>
          </p:cNvSpPr>
          <p:nvPr/>
        </p:nvSpPr>
        <p:spPr bwMode="auto">
          <a:xfrm>
            <a:off x="8044747" y="3372557"/>
            <a:ext cx="706182" cy="801511"/>
          </a:xfrm>
          <a:prstGeom prst="ellipse">
            <a:avLst/>
          </a:prstGeom>
          <a:solidFill>
            <a:srgbClr val="FF0000"/>
          </a:solidFill>
          <a:ln w="9525" algn="ctr">
            <a:noFill/>
            <a:round/>
            <a:headEnd/>
            <a:tailEnd/>
          </a:ln>
        </p:spPr>
        <p:txBody>
          <a:bodyPr wrap="none" anchor="ct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en-US" altLang="ja-JP" sz="1422" b="0" i="0" u="none" strike="noStrike" kern="1200" cap="none" spc="0" normalizeH="0" baseline="0" noProof="0">
                <a:ln>
                  <a:noFill/>
                </a:ln>
                <a:solidFill>
                  <a:srgbClr val="FFFF00"/>
                </a:solidFill>
                <a:effectLst/>
                <a:uLnTx/>
                <a:uFillTx/>
                <a:latin typeface="Tahoma"/>
                <a:ea typeface="ＭＳ Ｐゴシック"/>
                <a:cs typeface="+mn-cs"/>
              </a:rPr>
              <a:t>1</a:t>
            </a:r>
            <a:r>
              <a:rPr kumimoji="0" lang="ja-JP" altLang="en-US" sz="948" b="1" i="0" u="none" strike="noStrike" kern="1200" cap="none" spc="0" normalizeH="0" baseline="0" noProof="0">
                <a:ln>
                  <a:noFill/>
                </a:ln>
                <a:solidFill>
                  <a:srgbClr val="FFFF00"/>
                </a:solidFill>
                <a:effectLst/>
                <a:uLnTx/>
                <a:uFillTx/>
                <a:latin typeface="Tahoma"/>
                <a:ea typeface="ＭＳ Ｐゴシック"/>
                <a:cs typeface="+mn-cs"/>
              </a:rPr>
              <a:t>薬剤</a:t>
            </a:r>
            <a:endParaRPr kumimoji="0" lang="en-US" altLang="ja-JP" sz="948" b="1" i="0" u="none" strike="noStrike" kern="1200" cap="none" spc="0" normalizeH="0" baseline="0" noProof="0">
              <a:ln>
                <a:noFill/>
              </a:ln>
              <a:solidFill>
                <a:srgbClr val="FFFF00"/>
              </a:solidFill>
              <a:effectLst/>
              <a:uLnTx/>
              <a:uFillTx/>
              <a:latin typeface="Tahoma"/>
              <a:ea typeface="ＭＳ Ｐゴシック"/>
              <a:cs typeface="+mn-cs"/>
            </a:endParaRPr>
          </a:p>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422" b="1" i="0" u="none" strike="noStrike" kern="1200" cap="none" spc="0" normalizeH="0" baseline="0" noProof="0">
                <a:ln>
                  <a:noFill/>
                </a:ln>
                <a:solidFill>
                  <a:srgbClr val="43CEFF"/>
                </a:solidFill>
                <a:effectLst/>
                <a:uLnTx/>
                <a:uFillTx/>
                <a:latin typeface="Tahoma"/>
                <a:ea typeface="ＭＳ Ｐゴシック"/>
                <a:cs typeface="+mn-cs"/>
              </a:rPr>
              <a:t>承認</a:t>
            </a:r>
            <a:endParaRPr kumimoji="0" lang="ja-JP" altLang="en-US" sz="1422" b="0" i="0" u="none" strike="noStrike" kern="1200" cap="none" spc="0" normalizeH="0" baseline="0" noProof="0">
              <a:ln>
                <a:noFill/>
              </a:ln>
              <a:solidFill>
                <a:srgbClr val="43CEFF"/>
              </a:solidFill>
              <a:effectLst/>
              <a:uLnTx/>
              <a:uFillTx/>
              <a:latin typeface="Tahoma"/>
              <a:ea typeface="ＭＳ Ｐゴシック"/>
              <a:cs typeface="+mn-cs"/>
            </a:endParaRPr>
          </a:p>
        </p:txBody>
      </p:sp>
      <p:sp>
        <p:nvSpPr>
          <p:cNvPr id="10" name="円/楕円 9"/>
          <p:cNvSpPr/>
          <p:nvPr/>
        </p:nvSpPr>
        <p:spPr bwMode="auto">
          <a:xfrm>
            <a:off x="3312194" y="3642234"/>
            <a:ext cx="809037" cy="254628"/>
          </a:xfrm>
          <a:prstGeom prst="ellipse">
            <a:avLst/>
          </a:prstGeom>
          <a:solidFill>
            <a:schemeClr val="tx1">
              <a:lumMod val="75000"/>
              <a:lumOff val="25000"/>
            </a:schemeClr>
          </a:solidFill>
          <a:ln w="9525" cap="flat" cmpd="sng" algn="ctr">
            <a:noFill/>
            <a:prstDash val="solid"/>
            <a:round/>
            <a:headEnd type="none" w="med" len="med"/>
            <a:tailEnd type="none" w="med" len="med"/>
          </a:ln>
          <a:effectLst/>
        </p:spPr>
        <p:txBody>
          <a:bodyPr wrap="none" anchor="ct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en-US" altLang="ja-JP" sz="1106" b="0" i="0" u="none" strike="noStrike" kern="1200" cap="none" spc="0" normalizeH="0" baseline="0" noProof="0" dirty="0">
                <a:ln>
                  <a:noFill/>
                </a:ln>
                <a:solidFill>
                  <a:srgbClr val="FFFF00"/>
                </a:solidFill>
                <a:effectLst/>
                <a:uLnTx/>
                <a:uFillTx/>
                <a:latin typeface="Arial" charset="0"/>
                <a:ea typeface="ＭＳ Ｐゴシック"/>
                <a:cs typeface="+mn-cs"/>
              </a:rPr>
              <a:t>250</a:t>
            </a:r>
            <a:r>
              <a:rPr kumimoji="0" lang="ja-JP" altLang="en-US" sz="1106" b="1" i="0" u="none" strike="noStrike" kern="1200" cap="none" spc="0" normalizeH="0" baseline="0" noProof="0" dirty="0">
                <a:ln>
                  <a:noFill/>
                </a:ln>
                <a:solidFill>
                  <a:srgbClr val="FFFF00"/>
                </a:solidFill>
                <a:effectLst/>
                <a:uLnTx/>
                <a:uFillTx/>
                <a:latin typeface="Arial" charset="0"/>
                <a:ea typeface="ＭＳ Ｐゴシック"/>
                <a:cs typeface="+mn-cs"/>
              </a:rPr>
              <a:t> 薬剤</a:t>
            </a:r>
            <a:endParaRPr kumimoji="0" lang="ja-JP" altLang="en-US" sz="1106" b="0" i="0" u="none" strike="noStrike" kern="1200" cap="none" spc="0" normalizeH="0" baseline="0" noProof="0" dirty="0">
              <a:ln>
                <a:noFill/>
              </a:ln>
              <a:solidFill>
                <a:srgbClr val="FFFF00"/>
              </a:solidFill>
              <a:effectLst/>
              <a:uLnTx/>
              <a:uFillTx/>
              <a:latin typeface="Arial" charset="0"/>
              <a:ea typeface="ＭＳ Ｐゴシック"/>
              <a:cs typeface="+mn-cs"/>
            </a:endParaRPr>
          </a:p>
        </p:txBody>
      </p:sp>
      <p:sp>
        <p:nvSpPr>
          <p:cNvPr id="11" name="円/楕円 10"/>
          <p:cNvSpPr/>
          <p:nvPr/>
        </p:nvSpPr>
        <p:spPr bwMode="auto">
          <a:xfrm>
            <a:off x="5287063" y="3637782"/>
            <a:ext cx="787714" cy="267171"/>
          </a:xfrm>
          <a:prstGeom prst="ellipse">
            <a:avLst/>
          </a:prstGeom>
          <a:solidFill>
            <a:schemeClr val="tx1">
              <a:lumMod val="75000"/>
              <a:lumOff val="25000"/>
            </a:schemeClr>
          </a:solidFill>
          <a:ln w="9525" cap="flat" cmpd="sng" algn="ctr">
            <a:noFill/>
            <a:prstDash val="solid"/>
            <a:round/>
            <a:headEnd type="none" w="med" len="med"/>
            <a:tailEnd type="none" w="med" len="med"/>
          </a:ln>
          <a:effectLst/>
        </p:spPr>
        <p:txBody>
          <a:bodyPr wrap="none" anchor="ct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en-US" altLang="ja-JP" sz="1106" b="1" i="0" u="none" strike="noStrike" kern="1200" cap="none" spc="0" normalizeH="0" baseline="0" noProof="0" dirty="0">
                <a:ln>
                  <a:noFill/>
                </a:ln>
                <a:solidFill>
                  <a:srgbClr val="FFFF00"/>
                </a:solidFill>
                <a:effectLst/>
                <a:uLnTx/>
                <a:uFillTx/>
                <a:latin typeface="Arial" charset="0"/>
                <a:ea typeface="ＭＳ Ｐゴシック"/>
                <a:cs typeface="+mn-cs"/>
              </a:rPr>
              <a:t>5 </a:t>
            </a:r>
            <a:r>
              <a:rPr kumimoji="0" lang="ja-JP" altLang="en-US" sz="1106" b="1" i="0" u="none" strike="noStrike" kern="1200" cap="none" spc="0" normalizeH="0" baseline="0" noProof="0" dirty="0">
                <a:ln>
                  <a:noFill/>
                </a:ln>
                <a:solidFill>
                  <a:srgbClr val="FFFF00"/>
                </a:solidFill>
                <a:effectLst/>
                <a:uLnTx/>
                <a:uFillTx/>
                <a:latin typeface="Arial" charset="0"/>
                <a:ea typeface="ＭＳ Ｐゴシック"/>
                <a:cs typeface="+mn-cs"/>
              </a:rPr>
              <a:t>薬剤</a:t>
            </a:r>
            <a:endParaRPr kumimoji="0" lang="ja-JP" altLang="en-US" sz="1106" b="0" i="0" u="none" strike="noStrike" kern="1200" cap="none" spc="0" normalizeH="0" baseline="0" noProof="0" dirty="0">
              <a:ln>
                <a:noFill/>
              </a:ln>
              <a:solidFill>
                <a:srgbClr val="FFFF00"/>
              </a:solidFill>
              <a:effectLst/>
              <a:uLnTx/>
              <a:uFillTx/>
              <a:latin typeface="Arial" charset="0"/>
              <a:ea typeface="ＭＳ Ｐゴシック"/>
              <a:cs typeface="+mn-cs"/>
            </a:endParaRPr>
          </a:p>
        </p:txBody>
      </p:sp>
      <p:sp>
        <p:nvSpPr>
          <p:cNvPr id="200713" name="正方形/長方形 11"/>
          <p:cNvSpPr>
            <a:spLocks noChangeArrowheads="1"/>
          </p:cNvSpPr>
          <p:nvPr/>
        </p:nvSpPr>
        <p:spPr bwMode="auto">
          <a:xfrm>
            <a:off x="1785683" y="2445615"/>
            <a:ext cx="1165704" cy="286873"/>
          </a:xfrm>
          <a:prstGeom prst="rect">
            <a:avLst/>
          </a:prstGeom>
          <a:solidFill>
            <a:schemeClr val="bg1"/>
          </a:solidFill>
          <a:ln w="9525">
            <a:noFill/>
            <a:miter lim="800000"/>
            <a:headEnd/>
            <a:tailEnd/>
          </a:ln>
        </p:spPr>
        <p:txBody>
          <a:bodyPr wrap="non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264" b="1" i="0" u="none" strike="noStrike" kern="1200" cap="none" spc="0" normalizeH="0" baseline="0" noProof="0">
                <a:ln>
                  <a:noFill/>
                </a:ln>
                <a:solidFill>
                  <a:srgbClr val="336666"/>
                </a:solidFill>
                <a:effectLst/>
                <a:uLnTx/>
                <a:uFillTx/>
                <a:latin typeface="丸ｺﾞｼｯｸ"/>
                <a:ea typeface="ＭＳ Ｐゴシック"/>
                <a:cs typeface="+mn-cs"/>
              </a:rPr>
              <a:t>化合物の発見</a:t>
            </a:r>
          </a:p>
        </p:txBody>
      </p:sp>
      <p:sp>
        <p:nvSpPr>
          <p:cNvPr id="200714" name="正方形/長方形 12"/>
          <p:cNvSpPr>
            <a:spLocks noChangeArrowheads="1"/>
          </p:cNvSpPr>
          <p:nvPr/>
        </p:nvSpPr>
        <p:spPr bwMode="auto">
          <a:xfrm>
            <a:off x="3160420" y="2445615"/>
            <a:ext cx="1002197" cy="286873"/>
          </a:xfrm>
          <a:prstGeom prst="rect">
            <a:avLst/>
          </a:prstGeom>
          <a:solidFill>
            <a:schemeClr val="bg1"/>
          </a:solidFill>
          <a:ln w="9525">
            <a:noFill/>
            <a:miter lim="800000"/>
            <a:headEnd/>
            <a:tailEnd/>
          </a:ln>
        </p:spPr>
        <p:txBody>
          <a:bodyPr wrap="non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264" b="1" i="0" u="none" strike="noStrike" kern="1200" cap="none" spc="0" normalizeH="0" baseline="0" noProof="0">
                <a:ln>
                  <a:noFill/>
                </a:ln>
                <a:solidFill>
                  <a:srgbClr val="336666"/>
                </a:solidFill>
                <a:effectLst/>
                <a:uLnTx/>
                <a:uFillTx/>
                <a:latin typeface="丸ｺﾞｼｯｸ"/>
                <a:ea typeface="ＭＳ Ｐゴシック"/>
                <a:cs typeface="+mn-cs"/>
              </a:rPr>
              <a:t>前臨床試験</a:t>
            </a:r>
          </a:p>
        </p:txBody>
      </p:sp>
      <p:sp>
        <p:nvSpPr>
          <p:cNvPr id="200715" name="正方形/長方形 15"/>
          <p:cNvSpPr>
            <a:spLocks noChangeArrowheads="1"/>
          </p:cNvSpPr>
          <p:nvPr/>
        </p:nvSpPr>
        <p:spPr bwMode="auto">
          <a:xfrm>
            <a:off x="4476203" y="2445615"/>
            <a:ext cx="1102548" cy="286873"/>
          </a:xfrm>
          <a:prstGeom prst="rect">
            <a:avLst/>
          </a:prstGeom>
          <a:solidFill>
            <a:schemeClr val="bg1"/>
          </a:solidFill>
          <a:ln w="9525">
            <a:noFill/>
            <a:miter lim="800000"/>
            <a:headEnd/>
            <a:tailEnd/>
          </a:ln>
        </p:spPr>
        <p:txBody>
          <a:bodyPr>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264" b="1" i="0" u="none" strike="noStrike" kern="1200" cap="none" spc="0" normalizeH="0" baseline="0" noProof="0">
                <a:ln>
                  <a:noFill/>
                </a:ln>
                <a:solidFill>
                  <a:srgbClr val="336666"/>
                </a:solidFill>
                <a:effectLst/>
                <a:uLnTx/>
                <a:uFillTx/>
                <a:latin typeface="丸ｺﾞｼｯｸ"/>
                <a:ea typeface="ＭＳ Ｐゴシック"/>
                <a:cs typeface="+mn-cs"/>
              </a:rPr>
              <a:t>臨床試験</a:t>
            </a:r>
          </a:p>
        </p:txBody>
      </p:sp>
      <p:sp>
        <p:nvSpPr>
          <p:cNvPr id="200716" name="正方形/長方形 16"/>
          <p:cNvSpPr>
            <a:spLocks noChangeArrowheads="1"/>
          </p:cNvSpPr>
          <p:nvPr/>
        </p:nvSpPr>
        <p:spPr bwMode="auto">
          <a:xfrm>
            <a:off x="7680994" y="2439344"/>
            <a:ext cx="623397" cy="286873"/>
          </a:xfrm>
          <a:prstGeom prst="rect">
            <a:avLst/>
          </a:prstGeom>
          <a:solidFill>
            <a:schemeClr val="bg1"/>
          </a:solidFill>
          <a:ln w="9525">
            <a:noFill/>
            <a:miter lim="800000"/>
            <a:headEnd/>
            <a:tailEnd/>
          </a:ln>
        </p:spPr>
        <p:txBody>
          <a:bodyPr>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264" b="1" i="0" u="none" strike="noStrike" kern="1200" cap="none" spc="0" normalizeH="0" baseline="0" noProof="0">
                <a:ln>
                  <a:noFill/>
                </a:ln>
                <a:solidFill>
                  <a:srgbClr val="336666"/>
                </a:solidFill>
                <a:effectLst/>
                <a:uLnTx/>
                <a:uFillTx/>
                <a:latin typeface="丸ｺﾞｼｯｸ"/>
                <a:ea typeface="ＭＳ Ｐゴシック"/>
                <a:cs typeface="+mn-cs"/>
              </a:rPr>
              <a:t>審査</a:t>
            </a:r>
          </a:p>
        </p:txBody>
      </p:sp>
      <p:sp>
        <p:nvSpPr>
          <p:cNvPr id="18" name="正方形/長方形 17"/>
          <p:cNvSpPr/>
          <p:nvPr/>
        </p:nvSpPr>
        <p:spPr>
          <a:xfrm>
            <a:off x="1807008" y="5175219"/>
            <a:ext cx="6672988" cy="481350"/>
          </a:xfrm>
          <a:prstGeom prst="rect">
            <a:avLst/>
          </a:prstGeom>
          <a:solidFill>
            <a:srgbClr val="FFFF00"/>
          </a:solidFill>
        </p:spPr>
        <p:txBody>
          <a:bodyPr>
            <a:spAutoFit/>
          </a:bodyP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en-US" altLang="ja-JP" sz="2528" b="1" i="0" u="none" strike="noStrike" kern="1200" cap="none" spc="0" normalizeH="0" baseline="0" noProof="0" dirty="0">
                <a:ln>
                  <a:noFill/>
                </a:ln>
                <a:solidFill>
                  <a:srgbClr val="FF0000"/>
                </a:solidFill>
                <a:effectLst/>
                <a:uLnTx/>
                <a:uFillTx/>
                <a:latin typeface="ＭＳ Ｐゴシック"/>
                <a:ea typeface="ＭＳ Ｐゴシック"/>
                <a:cs typeface="+mn-cs"/>
              </a:rPr>
              <a:t>1/10,000</a:t>
            </a:r>
            <a:r>
              <a:rPr kumimoji="0" lang="ja-JP" altLang="en-US" sz="2528" b="1" i="0" u="none" strike="noStrike" kern="1200" cap="none" spc="0" normalizeH="0" baseline="0" noProof="0" dirty="0">
                <a:ln>
                  <a:noFill/>
                </a:ln>
                <a:solidFill>
                  <a:srgbClr val="FF0000"/>
                </a:solidFill>
                <a:effectLst/>
                <a:uLnTx/>
                <a:uFillTx/>
                <a:latin typeface="ＭＳ Ｐゴシック"/>
                <a:ea typeface="ＭＳ Ｐゴシック"/>
                <a:cs typeface="+mn-cs"/>
              </a:rPr>
              <a:t>の確率　　全行程</a:t>
            </a:r>
            <a:r>
              <a:rPr kumimoji="0" lang="en-US" altLang="ja-JP" sz="2528" b="1" i="0" u="none" strike="noStrike" kern="1200" cap="none" spc="0" normalizeH="0" baseline="0" noProof="0" dirty="0">
                <a:ln>
                  <a:noFill/>
                </a:ln>
                <a:solidFill>
                  <a:srgbClr val="FF0000"/>
                </a:solidFill>
                <a:effectLst/>
                <a:uLnTx/>
                <a:uFillTx/>
                <a:latin typeface="ＭＳ Ｐゴシック"/>
                <a:ea typeface="ＭＳ Ｐゴシック"/>
                <a:cs typeface="+mn-cs"/>
              </a:rPr>
              <a:t>15</a:t>
            </a:r>
            <a:r>
              <a:rPr kumimoji="0" lang="ja-JP" altLang="en-US" sz="2528" b="1" i="0" u="none" strike="noStrike" kern="1200" cap="none" spc="0" normalizeH="0" baseline="0" noProof="0" dirty="0">
                <a:ln>
                  <a:noFill/>
                </a:ln>
                <a:solidFill>
                  <a:srgbClr val="FF0000"/>
                </a:solidFill>
                <a:effectLst/>
                <a:uLnTx/>
                <a:uFillTx/>
                <a:latin typeface="ＭＳ Ｐゴシック"/>
                <a:ea typeface="ＭＳ Ｐゴシック"/>
                <a:cs typeface="+mn-cs"/>
              </a:rPr>
              <a:t>年</a:t>
            </a:r>
          </a:p>
        </p:txBody>
      </p:sp>
      <p:sp>
        <p:nvSpPr>
          <p:cNvPr id="16" name="正方形/長方形 15">
            <a:extLst>
              <a:ext uri="{FF2B5EF4-FFF2-40B4-BE49-F238E27FC236}">
                <a16:creationId xmlns:a16="http://schemas.microsoft.com/office/drawing/2014/main" xmlns="" id="{DF49FECE-77C8-4446-84F9-EB1117578ACE}"/>
              </a:ext>
            </a:extLst>
          </p:cNvPr>
          <p:cNvSpPr/>
          <p:nvPr/>
        </p:nvSpPr>
        <p:spPr>
          <a:xfrm>
            <a:off x="1729787" y="2240406"/>
            <a:ext cx="910324" cy="262508"/>
          </a:xfrm>
          <a:prstGeom prst="rect">
            <a:avLst/>
          </a:prstGeom>
          <a:solidFill>
            <a:schemeClr val="bg1"/>
          </a:solidFill>
        </p:spPr>
        <p:txBody>
          <a:bodyPr wrap="squar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ステップ１</a:t>
            </a:r>
            <a:endParaRPr kumimoji="0" lang="en-US" altLang="ja-JP"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17" name="正方形/長方形 16">
            <a:extLst>
              <a:ext uri="{FF2B5EF4-FFF2-40B4-BE49-F238E27FC236}">
                <a16:creationId xmlns:a16="http://schemas.microsoft.com/office/drawing/2014/main" xmlns="" id="{1BB7D7DE-9044-4C21-917E-9E37F9F716C1}"/>
              </a:ext>
            </a:extLst>
          </p:cNvPr>
          <p:cNvSpPr/>
          <p:nvPr/>
        </p:nvSpPr>
        <p:spPr>
          <a:xfrm>
            <a:off x="3102994" y="2240406"/>
            <a:ext cx="910324" cy="262508"/>
          </a:xfrm>
          <a:prstGeom prst="rect">
            <a:avLst/>
          </a:prstGeom>
          <a:solidFill>
            <a:schemeClr val="bg1"/>
          </a:solidFill>
        </p:spPr>
        <p:txBody>
          <a:bodyPr wrap="squar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ステップ２</a:t>
            </a:r>
            <a:endParaRPr kumimoji="0" lang="en-US" altLang="ja-JP"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19" name="正方形/長方形 18">
            <a:extLst>
              <a:ext uri="{FF2B5EF4-FFF2-40B4-BE49-F238E27FC236}">
                <a16:creationId xmlns:a16="http://schemas.microsoft.com/office/drawing/2014/main" xmlns="" id="{0BD3C289-D0CC-447A-84BC-E0CC90AE5C2B}"/>
              </a:ext>
            </a:extLst>
          </p:cNvPr>
          <p:cNvSpPr/>
          <p:nvPr/>
        </p:nvSpPr>
        <p:spPr>
          <a:xfrm>
            <a:off x="2146654" y="1861334"/>
            <a:ext cx="1912683" cy="384080"/>
          </a:xfrm>
          <a:prstGeom prst="rect">
            <a:avLst/>
          </a:prstGeom>
          <a:solidFill>
            <a:schemeClr val="bg1"/>
          </a:solidFill>
        </p:spPr>
        <p:txBody>
          <a:bodyPr wrap="squar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89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細胞・動物実験</a:t>
            </a:r>
            <a:endParaRPr kumimoji="0" lang="en-US" altLang="ja-JP" sz="189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20" name="正方形/長方形 19">
            <a:extLst>
              <a:ext uri="{FF2B5EF4-FFF2-40B4-BE49-F238E27FC236}">
                <a16:creationId xmlns:a16="http://schemas.microsoft.com/office/drawing/2014/main" xmlns="" id="{F6197353-FA70-40F6-8BBA-A31DB56A04CE}"/>
              </a:ext>
            </a:extLst>
          </p:cNvPr>
          <p:cNvSpPr/>
          <p:nvPr/>
        </p:nvSpPr>
        <p:spPr>
          <a:xfrm>
            <a:off x="7419308" y="2240406"/>
            <a:ext cx="910324" cy="262508"/>
          </a:xfrm>
          <a:prstGeom prst="rect">
            <a:avLst/>
          </a:prstGeom>
          <a:solidFill>
            <a:schemeClr val="bg1"/>
          </a:solidFill>
        </p:spPr>
        <p:txBody>
          <a:bodyPr wrap="squar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ステップ４</a:t>
            </a:r>
            <a:endParaRPr kumimoji="0" lang="en-US" altLang="ja-JP"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3" name="テキスト ボックス 2">
            <a:extLst>
              <a:ext uri="{FF2B5EF4-FFF2-40B4-BE49-F238E27FC236}">
                <a16:creationId xmlns:a16="http://schemas.microsoft.com/office/drawing/2014/main" xmlns="" id="{C7F6FEF0-B88B-4536-A2D1-8D3084DA4DF6}"/>
              </a:ext>
            </a:extLst>
          </p:cNvPr>
          <p:cNvSpPr txBox="1"/>
          <p:nvPr/>
        </p:nvSpPr>
        <p:spPr>
          <a:xfrm>
            <a:off x="4446644" y="2983095"/>
            <a:ext cx="1182895" cy="481350"/>
          </a:xfrm>
          <a:prstGeom prst="rect">
            <a:avLst/>
          </a:prstGeom>
          <a:solidFill>
            <a:srgbClr val="F4E5E0"/>
          </a:solidFill>
          <a:ln>
            <a:solidFill>
              <a:schemeClr val="tx1"/>
            </a:solidFill>
          </a:ln>
        </p:spPr>
        <p:txBody>
          <a:bodyPr wrap="square" rtlCol="0">
            <a:spAutoFit/>
          </a:bodyP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ja-JP" altLang="en-US" sz="1422" b="1" i="0" u="none" strike="noStrike" kern="1200" cap="none" spc="0" normalizeH="0" baseline="0" noProof="0" dirty="0">
                <a:ln>
                  <a:noFill/>
                </a:ln>
                <a:solidFill>
                  <a:srgbClr val="336666"/>
                </a:solidFill>
                <a:effectLst/>
                <a:uLnTx/>
                <a:uFillTx/>
                <a:latin typeface="丸ｺﾞｼｯｸ"/>
                <a:ea typeface="ＭＳ Ｐゴシック"/>
                <a:cs typeface="+mn-cs"/>
              </a:rPr>
              <a:t>第１相試験</a:t>
            </a:r>
            <a:endParaRPr kumimoji="0" lang="en-US" altLang="ja-JP" sz="1422" b="1" i="0" u="none" strike="noStrike" kern="1200" cap="none" spc="0" normalizeH="0" baseline="0" noProof="0" dirty="0">
              <a:ln>
                <a:noFill/>
              </a:ln>
              <a:solidFill>
                <a:srgbClr val="336666"/>
              </a:solidFill>
              <a:effectLst/>
              <a:uLnTx/>
              <a:uFillTx/>
              <a:latin typeface="丸ｺﾞｼｯｸ"/>
              <a:ea typeface="ＭＳ Ｐゴシック"/>
              <a:cs typeface="+mn-cs"/>
            </a:endParaRPr>
          </a:p>
          <a:p>
            <a:pPr marL="0" marR="0" lvl="0" indent="0" algn="ctr" defTabSz="722507" rtl="0" eaLnBrk="1" fontAlgn="auto" latinLnBrk="0" hangingPunct="1">
              <a:lnSpc>
                <a:spcPct val="100000"/>
              </a:lnSpc>
              <a:spcBef>
                <a:spcPts val="0"/>
              </a:spcBef>
              <a:spcAft>
                <a:spcPts val="0"/>
              </a:spcAft>
              <a:buClrTx/>
              <a:buSzTx/>
              <a:buFontTx/>
              <a:buNone/>
              <a:tabLst/>
              <a:defRPr/>
            </a:pPr>
            <a:r>
              <a:rPr kumimoji="0" lang="en-US" altLang="ja-JP" sz="1106" b="1" i="0" u="none" strike="noStrike" kern="1200" cap="none" spc="0" normalizeH="0" baseline="0" noProof="0" dirty="0">
                <a:ln>
                  <a:noFill/>
                </a:ln>
                <a:solidFill>
                  <a:srgbClr val="336666"/>
                </a:solidFill>
                <a:effectLst/>
                <a:uLnTx/>
                <a:uFillTx/>
                <a:latin typeface="丸ｺﾞｼｯｸ"/>
                <a:ea typeface="ＭＳ Ｐゴシック"/>
                <a:cs typeface="+mn-cs"/>
              </a:rPr>
              <a:t>20-100</a:t>
            </a:r>
            <a:r>
              <a:rPr kumimoji="0" lang="ja-JP" altLang="en-US" sz="1106" b="1" i="0" u="none" strike="noStrike" kern="1200" cap="none" spc="0" normalizeH="0" baseline="0" noProof="0" dirty="0">
                <a:ln>
                  <a:noFill/>
                </a:ln>
                <a:solidFill>
                  <a:srgbClr val="336666"/>
                </a:solidFill>
                <a:effectLst/>
                <a:uLnTx/>
                <a:uFillTx/>
                <a:latin typeface="丸ｺﾞｼｯｸ"/>
                <a:ea typeface="ＭＳ Ｐゴシック"/>
                <a:cs typeface="+mn-cs"/>
              </a:rPr>
              <a:t>名</a:t>
            </a:r>
          </a:p>
        </p:txBody>
      </p:sp>
      <p:sp>
        <p:nvSpPr>
          <p:cNvPr id="21" name="テキスト ボックス 20">
            <a:extLst>
              <a:ext uri="{FF2B5EF4-FFF2-40B4-BE49-F238E27FC236}">
                <a16:creationId xmlns:a16="http://schemas.microsoft.com/office/drawing/2014/main" xmlns="" id="{E79239D0-03B3-457C-82E2-84E9CE0307DB}"/>
              </a:ext>
            </a:extLst>
          </p:cNvPr>
          <p:cNvSpPr txBox="1"/>
          <p:nvPr/>
        </p:nvSpPr>
        <p:spPr>
          <a:xfrm>
            <a:off x="5769350" y="2973457"/>
            <a:ext cx="1194799" cy="481350"/>
          </a:xfrm>
          <a:prstGeom prst="rect">
            <a:avLst/>
          </a:prstGeom>
          <a:solidFill>
            <a:srgbClr val="F4E5E0"/>
          </a:solidFill>
          <a:ln>
            <a:solidFill>
              <a:schemeClr val="tx1"/>
            </a:solidFill>
          </a:ln>
        </p:spPr>
        <p:txBody>
          <a:bodyPr wrap="square" rtlCol="0">
            <a:spAutoFit/>
          </a:bodyP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ja-JP" altLang="en-US" sz="1422" b="1" i="0" u="none" strike="noStrike" kern="1200" cap="none" spc="0" normalizeH="0" baseline="0" noProof="0" dirty="0">
                <a:ln>
                  <a:noFill/>
                </a:ln>
                <a:solidFill>
                  <a:srgbClr val="336666"/>
                </a:solidFill>
                <a:effectLst/>
                <a:uLnTx/>
                <a:uFillTx/>
                <a:latin typeface="丸ｺﾞｼｯｸ"/>
                <a:ea typeface="ＭＳ Ｐゴシック"/>
                <a:cs typeface="+mn-cs"/>
              </a:rPr>
              <a:t>第３相試験</a:t>
            </a:r>
            <a:endParaRPr kumimoji="0" lang="en-US" altLang="ja-JP" sz="1422" b="1" i="0" u="none" strike="noStrike" kern="1200" cap="none" spc="0" normalizeH="0" baseline="0" noProof="0" dirty="0">
              <a:ln>
                <a:noFill/>
              </a:ln>
              <a:solidFill>
                <a:srgbClr val="336666"/>
              </a:solidFill>
              <a:effectLst/>
              <a:uLnTx/>
              <a:uFillTx/>
              <a:latin typeface="丸ｺﾞｼｯｸ"/>
              <a:ea typeface="ＭＳ Ｐゴシック"/>
              <a:cs typeface="+mn-cs"/>
            </a:endParaRPr>
          </a:p>
          <a:p>
            <a:pPr marL="0" marR="0" lvl="0" indent="0" algn="ctr" defTabSz="722507" rtl="0" eaLnBrk="1" fontAlgn="auto" latinLnBrk="0" hangingPunct="1">
              <a:lnSpc>
                <a:spcPct val="100000"/>
              </a:lnSpc>
              <a:spcBef>
                <a:spcPts val="0"/>
              </a:spcBef>
              <a:spcAft>
                <a:spcPts val="0"/>
              </a:spcAft>
              <a:buClrTx/>
              <a:buSzTx/>
              <a:buFontTx/>
              <a:buNone/>
              <a:tabLst/>
              <a:defRPr/>
            </a:pPr>
            <a:r>
              <a:rPr kumimoji="0" lang="en-US" altLang="ja-JP" sz="1106" b="1" i="0" u="none" strike="noStrike" kern="1200" cap="none" spc="0" normalizeH="0" baseline="0" noProof="0" dirty="0">
                <a:ln>
                  <a:noFill/>
                </a:ln>
                <a:solidFill>
                  <a:srgbClr val="336666"/>
                </a:solidFill>
                <a:effectLst/>
                <a:uLnTx/>
                <a:uFillTx/>
                <a:latin typeface="丸ｺﾞｼｯｸ"/>
                <a:ea typeface="ＭＳ Ｐゴシック"/>
                <a:cs typeface="+mn-cs"/>
              </a:rPr>
              <a:t>200-2000</a:t>
            </a:r>
            <a:r>
              <a:rPr kumimoji="0" lang="ja-JP" altLang="en-US" sz="1106" b="1" i="0" u="none" strike="noStrike" kern="1200" cap="none" spc="0" normalizeH="0" baseline="0" noProof="0" dirty="0">
                <a:ln>
                  <a:noFill/>
                </a:ln>
                <a:solidFill>
                  <a:srgbClr val="336666"/>
                </a:solidFill>
                <a:effectLst/>
                <a:uLnTx/>
                <a:uFillTx/>
                <a:latin typeface="丸ｺﾞｼｯｸ"/>
                <a:ea typeface="ＭＳ Ｐゴシック"/>
                <a:cs typeface="+mn-cs"/>
              </a:rPr>
              <a:t>名</a:t>
            </a:r>
          </a:p>
        </p:txBody>
      </p:sp>
      <p:sp>
        <p:nvSpPr>
          <p:cNvPr id="22" name="テキスト ボックス 21">
            <a:extLst>
              <a:ext uri="{FF2B5EF4-FFF2-40B4-BE49-F238E27FC236}">
                <a16:creationId xmlns:a16="http://schemas.microsoft.com/office/drawing/2014/main" xmlns="" id="{352F5B67-5FE9-4789-BC76-BBC4297349F1}"/>
              </a:ext>
            </a:extLst>
          </p:cNvPr>
          <p:cNvSpPr txBox="1"/>
          <p:nvPr/>
        </p:nvSpPr>
        <p:spPr>
          <a:xfrm>
            <a:off x="5143502" y="4136072"/>
            <a:ext cx="1194799" cy="481350"/>
          </a:xfrm>
          <a:prstGeom prst="rect">
            <a:avLst/>
          </a:prstGeom>
          <a:solidFill>
            <a:srgbClr val="F4E5E0"/>
          </a:solidFill>
          <a:ln>
            <a:solidFill>
              <a:schemeClr val="tx1"/>
            </a:solidFill>
          </a:ln>
        </p:spPr>
        <p:txBody>
          <a:bodyPr wrap="square" rtlCol="0">
            <a:spAutoFit/>
          </a:bodyP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ja-JP" altLang="en-US" sz="1422" b="1" i="0" u="none" strike="noStrike" kern="1200" cap="none" spc="0" normalizeH="0" baseline="0" noProof="0" dirty="0">
                <a:ln>
                  <a:noFill/>
                </a:ln>
                <a:solidFill>
                  <a:srgbClr val="336666"/>
                </a:solidFill>
                <a:effectLst/>
                <a:uLnTx/>
                <a:uFillTx/>
                <a:latin typeface="丸ｺﾞｼｯｸ"/>
                <a:ea typeface="ＭＳ Ｐゴシック"/>
                <a:cs typeface="+mn-cs"/>
              </a:rPr>
              <a:t>第２相試験</a:t>
            </a:r>
            <a:endParaRPr kumimoji="0" lang="en-US" altLang="ja-JP" sz="1422" b="1" i="0" u="none" strike="noStrike" kern="1200" cap="none" spc="0" normalizeH="0" baseline="0" noProof="0" dirty="0">
              <a:ln>
                <a:noFill/>
              </a:ln>
              <a:solidFill>
                <a:srgbClr val="336666"/>
              </a:solidFill>
              <a:effectLst/>
              <a:uLnTx/>
              <a:uFillTx/>
              <a:latin typeface="丸ｺﾞｼｯｸ"/>
              <a:ea typeface="ＭＳ Ｐゴシック"/>
              <a:cs typeface="+mn-cs"/>
            </a:endParaRPr>
          </a:p>
          <a:p>
            <a:pPr marL="0" marR="0" lvl="0" indent="0" algn="ctr" defTabSz="722507" rtl="0" eaLnBrk="1" fontAlgn="auto" latinLnBrk="0" hangingPunct="1">
              <a:lnSpc>
                <a:spcPct val="100000"/>
              </a:lnSpc>
              <a:spcBef>
                <a:spcPts val="0"/>
              </a:spcBef>
              <a:spcAft>
                <a:spcPts val="0"/>
              </a:spcAft>
              <a:buClrTx/>
              <a:buSzTx/>
              <a:buFontTx/>
              <a:buNone/>
              <a:tabLst/>
              <a:defRPr/>
            </a:pPr>
            <a:r>
              <a:rPr kumimoji="0" lang="en-US" altLang="ja-JP" sz="1106" b="1" i="0" u="none" strike="noStrike" kern="1200" cap="none" spc="0" normalizeH="0" baseline="0" noProof="0" dirty="0">
                <a:ln>
                  <a:noFill/>
                </a:ln>
                <a:solidFill>
                  <a:srgbClr val="336666"/>
                </a:solidFill>
                <a:effectLst/>
                <a:uLnTx/>
                <a:uFillTx/>
                <a:latin typeface="丸ｺﾞｼｯｸ"/>
                <a:ea typeface="ＭＳ Ｐゴシック"/>
                <a:cs typeface="+mn-cs"/>
              </a:rPr>
              <a:t>50-200</a:t>
            </a:r>
            <a:r>
              <a:rPr kumimoji="0" lang="ja-JP" altLang="en-US" sz="1106" b="1" i="0" u="none" strike="noStrike" kern="1200" cap="none" spc="0" normalizeH="0" baseline="0" noProof="0" dirty="0">
                <a:ln>
                  <a:noFill/>
                </a:ln>
                <a:solidFill>
                  <a:srgbClr val="336666"/>
                </a:solidFill>
                <a:effectLst/>
                <a:uLnTx/>
                <a:uFillTx/>
                <a:latin typeface="丸ｺﾞｼｯｸ"/>
                <a:ea typeface="ＭＳ Ｐゴシック"/>
                <a:cs typeface="+mn-cs"/>
              </a:rPr>
              <a:t>名</a:t>
            </a:r>
          </a:p>
        </p:txBody>
      </p:sp>
      <p:sp>
        <p:nvSpPr>
          <p:cNvPr id="23" name="正方形/長方形 22">
            <a:extLst>
              <a:ext uri="{FF2B5EF4-FFF2-40B4-BE49-F238E27FC236}">
                <a16:creationId xmlns:a16="http://schemas.microsoft.com/office/drawing/2014/main" xmlns="" id="{2B269E9A-0E68-4030-8CF9-93254CC10C4A}"/>
              </a:ext>
            </a:extLst>
          </p:cNvPr>
          <p:cNvSpPr/>
          <p:nvPr/>
        </p:nvSpPr>
        <p:spPr>
          <a:xfrm>
            <a:off x="2640110" y="4700407"/>
            <a:ext cx="910324" cy="262508"/>
          </a:xfrm>
          <a:prstGeom prst="rect">
            <a:avLst/>
          </a:prstGeom>
          <a:solidFill>
            <a:schemeClr val="bg1"/>
          </a:solidFill>
        </p:spPr>
        <p:txBody>
          <a:bodyPr wrap="square">
            <a:spAutoFit/>
          </a:bodyP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ja-JP" altLang="en-US"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６．５年</a:t>
            </a:r>
            <a:endParaRPr kumimoji="0" lang="en-US" altLang="ja-JP"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25" name="正方形/長方形 24">
            <a:extLst>
              <a:ext uri="{FF2B5EF4-FFF2-40B4-BE49-F238E27FC236}">
                <a16:creationId xmlns:a16="http://schemas.microsoft.com/office/drawing/2014/main" xmlns="" id="{F1240344-D367-4088-9E32-248B1F6717F3}"/>
              </a:ext>
            </a:extLst>
          </p:cNvPr>
          <p:cNvSpPr/>
          <p:nvPr/>
        </p:nvSpPr>
        <p:spPr>
          <a:xfrm>
            <a:off x="5287063" y="4680725"/>
            <a:ext cx="910324" cy="262508"/>
          </a:xfrm>
          <a:prstGeom prst="rect">
            <a:avLst/>
          </a:prstGeom>
          <a:solidFill>
            <a:schemeClr val="bg1"/>
          </a:solidFill>
        </p:spPr>
        <p:txBody>
          <a:bodyPr wrap="square">
            <a:spAutoFit/>
          </a:bodyP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ja-JP" altLang="en-US"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７年</a:t>
            </a:r>
            <a:endParaRPr kumimoji="0" lang="en-US" altLang="ja-JP"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26" name="正方形/長方形 25">
            <a:extLst>
              <a:ext uri="{FF2B5EF4-FFF2-40B4-BE49-F238E27FC236}">
                <a16:creationId xmlns:a16="http://schemas.microsoft.com/office/drawing/2014/main" xmlns="" id="{43352F9E-4F9E-4C14-B1B8-0705F2123D10}"/>
              </a:ext>
            </a:extLst>
          </p:cNvPr>
          <p:cNvSpPr/>
          <p:nvPr/>
        </p:nvSpPr>
        <p:spPr>
          <a:xfrm>
            <a:off x="7564551" y="4680696"/>
            <a:ext cx="708187" cy="432683"/>
          </a:xfrm>
          <a:prstGeom prst="rect">
            <a:avLst/>
          </a:prstGeom>
          <a:solidFill>
            <a:schemeClr val="bg1"/>
          </a:solidFill>
        </p:spPr>
        <p:txBody>
          <a:bodyPr wrap="square">
            <a:spAutoFit/>
          </a:bodyPr>
          <a:lstStyle/>
          <a:p>
            <a:pPr marL="0" marR="0" lvl="0" indent="0" algn="ctr" defTabSz="722507" rtl="0" eaLnBrk="1" fontAlgn="auto" latinLnBrk="0" hangingPunct="1">
              <a:lnSpc>
                <a:spcPct val="100000"/>
              </a:lnSpc>
              <a:spcBef>
                <a:spcPts val="0"/>
              </a:spcBef>
              <a:spcAft>
                <a:spcPts val="0"/>
              </a:spcAft>
              <a:buClrTx/>
              <a:buSzTx/>
              <a:buFontTx/>
              <a:buNone/>
              <a:tabLst/>
              <a:defRPr/>
            </a:pPr>
            <a:r>
              <a:rPr kumimoji="0" lang="ja-JP" altLang="en-US"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１．５年</a:t>
            </a:r>
            <a:endParaRPr kumimoji="0" lang="en-US" altLang="ja-JP"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27" name="正方形/長方形 26">
            <a:extLst>
              <a:ext uri="{FF2B5EF4-FFF2-40B4-BE49-F238E27FC236}">
                <a16:creationId xmlns:a16="http://schemas.microsoft.com/office/drawing/2014/main" xmlns="" id="{E935CC75-F15F-4450-8B1D-DDE61A7C83CA}"/>
              </a:ext>
            </a:extLst>
          </p:cNvPr>
          <p:cNvSpPr/>
          <p:nvPr/>
        </p:nvSpPr>
        <p:spPr>
          <a:xfrm>
            <a:off x="4405101" y="1847243"/>
            <a:ext cx="1912683" cy="384080"/>
          </a:xfrm>
          <a:prstGeom prst="rect">
            <a:avLst/>
          </a:prstGeom>
          <a:solidFill>
            <a:schemeClr val="bg1"/>
          </a:solidFill>
        </p:spPr>
        <p:txBody>
          <a:bodyPr wrap="squar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89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臨床試験・治験</a:t>
            </a:r>
            <a:endParaRPr kumimoji="0" lang="en-US" altLang="ja-JP" sz="189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
        <p:nvSpPr>
          <p:cNvPr id="28" name="正方形/長方形 27">
            <a:extLst>
              <a:ext uri="{FF2B5EF4-FFF2-40B4-BE49-F238E27FC236}">
                <a16:creationId xmlns:a16="http://schemas.microsoft.com/office/drawing/2014/main" xmlns="" id="{6095DBA4-7605-4DD9-BCAD-8DB585BF8516}"/>
              </a:ext>
            </a:extLst>
          </p:cNvPr>
          <p:cNvSpPr/>
          <p:nvPr/>
        </p:nvSpPr>
        <p:spPr>
          <a:xfrm>
            <a:off x="4460758" y="2218600"/>
            <a:ext cx="910324" cy="262508"/>
          </a:xfrm>
          <a:prstGeom prst="rect">
            <a:avLst/>
          </a:prstGeom>
          <a:solidFill>
            <a:schemeClr val="bg1"/>
          </a:solidFill>
        </p:spPr>
        <p:txBody>
          <a:bodyPr wrap="square">
            <a:spAutoFit/>
          </a:bodyPr>
          <a:lstStyle/>
          <a:p>
            <a:pPr marL="0" marR="0" lvl="0" indent="0" algn="l" defTabSz="722507" rtl="0" eaLnBrk="1" fontAlgn="auto" latinLnBrk="0" hangingPunct="1">
              <a:lnSpc>
                <a:spcPct val="100000"/>
              </a:lnSpc>
              <a:spcBef>
                <a:spcPts val="0"/>
              </a:spcBef>
              <a:spcAft>
                <a:spcPts val="0"/>
              </a:spcAft>
              <a:buClrTx/>
              <a:buSzTx/>
              <a:buFontTx/>
              <a:buNone/>
              <a:tabLst/>
              <a:defRPr/>
            </a:pPr>
            <a:r>
              <a:rPr kumimoji="0" lang="ja-JP" altLang="en-US"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rPr>
              <a:t>ステップ３</a:t>
            </a:r>
            <a:endParaRPr kumimoji="0" lang="en-US" altLang="ja-JP" sz="1106" b="1" i="0" u="none" strike="noStrike" kern="1200" cap="none" spc="0" normalizeH="0" baseline="0" noProof="0" dirty="0">
              <a:ln>
                <a:noFill/>
              </a:ln>
              <a:solidFill>
                <a:srgbClr val="336666"/>
              </a:solidFill>
              <a:effectLst/>
              <a:uLnTx/>
              <a:uFillTx/>
              <a:latin typeface="HG丸ｺﾞｼｯｸM-PRO" pitchFamily="50" charset="-128"/>
              <a:ea typeface="HG丸ｺﾞｼｯｸM-PRO" pitchFamily="50" charset="-128"/>
              <a:cs typeface="+mn-cs"/>
            </a:endParaRPr>
          </a:p>
        </p:txBody>
      </p:sp>
    </p:spTree>
    <p:extLst>
      <p:ext uri="{BB962C8B-B14F-4D97-AF65-F5344CB8AC3E}">
        <p14:creationId xmlns:p14="http://schemas.microsoft.com/office/powerpoint/2010/main" val="1197877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to="" calcmode="lin" valueType="num">
                                      <p:cBhvr>
                                        <p:cTn id="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514350" y="198438"/>
            <a:ext cx="9258300" cy="1143000"/>
          </a:xfrm>
        </p:spPr>
        <p:txBody>
          <a:bodyPr/>
          <a:lstStyle/>
          <a:p>
            <a:pPr eaLnBrk="1" hangingPunct="1">
              <a:defRPr/>
            </a:pPr>
            <a:r>
              <a:rPr lang="ja-JP" altLang="en-US" b="1" dirty="0">
                <a:solidFill>
                  <a:schemeClr val="accent3"/>
                </a:solidFill>
                <a:effectLst/>
                <a:latin typeface="HG丸ｺﾞｼｯｸM-PRO" panose="020F0600000000000000" pitchFamily="50" charset="-128"/>
                <a:ea typeface="HG丸ｺﾞｼｯｸM-PRO" panose="020F0600000000000000" pitchFamily="50" charset="-128"/>
              </a:rPr>
              <a:t>がん臨床試験の</a:t>
            </a:r>
            <a:r>
              <a:rPr lang="en-US" altLang="ja-JP" b="1" dirty="0">
                <a:solidFill>
                  <a:schemeClr val="accent3"/>
                </a:solidFill>
                <a:effectLst/>
                <a:latin typeface="HG丸ｺﾞｼｯｸM-PRO" panose="020F0600000000000000" pitchFamily="50" charset="-128"/>
                <a:ea typeface="HG丸ｺﾞｼｯｸM-PRO" panose="020F0600000000000000" pitchFamily="50" charset="-128"/>
              </a:rPr>
              <a:t>3</a:t>
            </a:r>
            <a:r>
              <a:rPr lang="ja-JP" altLang="en-US" b="1" dirty="0" err="1">
                <a:solidFill>
                  <a:schemeClr val="accent3"/>
                </a:solidFill>
                <a:effectLst/>
                <a:latin typeface="HG丸ｺﾞｼｯｸM-PRO" panose="020F0600000000000000" pitchFamily="50" charset="-128"/>
                <a:ea typeface="HG丸ｺﾞｼｯｸM-PRO" panose="020F0600000000000000" pitchFamily="50" charset="-128"/>
              </a:rPr>
              <a:t>つの</a:t>
            </a:r>
            <a:r>
              <a:rPr lang="ja-JP" altLang="en-US" b="1" dirty="0">
                <a:solidFill>
                  <a:schemeClr val="accent3"/>
                </a:solidFill>
                <a:effectLst/>
                <a:latin typeface="HG丸ｺﾞｼｯｸM-PRO" panose="020F0600000000000000" pitchFamily="50" charset="-128"/>
                <a:ea typeface="HG丸ｺﾞｼｯｸM-PRO" panose="020F0600000000000000" pitchFamily="50" charset="-128"/>
              </a:rPr>
              <a:t>段階</a:t>
            </a:r>
          </a:p>
        </p:txBody>
      </p:sp>
      <p:sp>
        <p:nvSpPr>
          <p:cNvPr id="92163" name="Line 886"/>
          <p:cNvSpPr>
            <a:spLocks noChangeShapeType="1"/>
          </p:cNvSpPr>
          <p:nvPr/>
        </p:nvSpPr>
        <p:spPr bwMode="auto">
          <a:xfrm>
            <a:off x="1543049" y="2747168"/>
            <a:ext cx="7993063" cy="0"/>
          </a:xfrm>
          <a:prstGeom prst="line">
            <a:avLst/>
          </a:prstGeom>
          <a:noFill/>
          <a:ln w="28575">
            <a:solidFill>
              <a:srgbClr val="0070C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2164" name="Line 887"/>
          <p:cNvSpPr>
            <a:spLocks noChangeShapeType="1"/>
          </p:cNvSpPr>
          <p:nvPr/>
        </p:nvSpPr>
        <p:spPr bwMode="auto">
          <a:xfrm>
            <a:off x="1543050" y="3989881"/>
            <a:ext cx="7993063" cy="0"/>
          </a:xfrm>
          <a:prstGeom prst="line">
            <a:avLst/>
          </a:prstGeom>
          <a:noFill/>
          <a:ln w="28575">
            <a:solidFill>
              <a:srgbClr val="0070C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4369" name="Text Box 897"/>
          <p:cNvSpPr txBox="1">
            <a:spLocks noChangeArrowheads="1"/>
          </p:cNvSpPr>
          <p:nvPr/>
        </p:nvSpPr>
        <p:spPr bwMode="auto">
          <a:xfrm>
            <a:off x="660400" y="1830388"/>
            <a:ext cx="1908175" cy="45720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第一相試験</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2166" name="Line 911"/>
          <p:cNvSpPr>
            <a:spLocks noChangeShapeType="1"/>
          </p:cNvSpPr>
          <p:nvPr/>
        </p:nvSpPr>
        <p:spPr bwMode="auto">
          <a:xfrm flipV="1">
            <a:off x="1543050" y="2349500"/>
            <a:ext cx="0" cy="3821113"/>
          </a:xfrm>
          <a:prstGeom prst="line">
            <a:avLst/>
          </a:prstGeom>
          <a:noFill/>
          <a:ln w="76200">
            <a:solidFill>
              <a:srgbClr val="0070C0"/>
            </a:solidFill>
            <a:round/>
            <a:headEnd type="triangle" w="med" len="me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4370" name="Text Box 898"/>
          <p:cNvSpPr txBox="1">
            <a:spLocks noChangeArrowheads="1"/>
          </p:cNvSpPr>
          <p:nvPr/>
        </p:nvSpPr>
        <p:spPr bwMode="auto">
          <a:xfrm>
            <a:off x="660400" y="3100384"/>
            <a:ext cx="1908175" cy="45720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第二相試験</a:t>
            </a:r>
            <a:endParaRPr kumimoji="1" lang="en-US" altLang="ja-JP" sz="24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4371" name="Text Box 899"/>
          <p:cNvSpPr txBox="1">
            <a:spLocks noChangeArrowheads="1"/>
          </p:cNvSpPr>
          <p:nvPr/>
        </p:nvSpPr>
        <p:spPr bwMode="auto">
          <a:xfrm>
            <a:off x="661988" y="4518814"/>
            <a:ext cx="1906587" cy="45720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第三相試験</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4373" name="Text Box 901"/>
          <p:cNvSpPr txBox="1">
            <a:spLocks noChangeArrowheads="1"/>
          </p:cNvSpPr>
          <p:nvPr/>
        </p:nvSpPr>
        <p:spPr bwMode="auto">
          <a:xfrm>
            <a:off x="661988" y="6170613"/>
            <a:ext cx="1908175" cy="466725"/>
          </a:xfrm>
          <a:prstGeom prst="rect">
            <a:avLst/>
          </a:prstGeom>
          <a:solidFill>
            <a:schemeClr val="bg1"/>
          </a:solidFill>
          <a:ln w="9525">
            <a:solidFill>
              <a:schemeClr val="bg1"/>
            </a:solidFill>
            <a:miter lim="800000"/>
            <a:headEnd/>
            <a:tailEnd/>
          </a:ln>
          <a:effectLst>
            <a:outerShdw dist="107763" dir="2700000" algn="ctr" rotWithShape="0">
              <a:schemeClr val="tx1">
                <a:alpha val="50000"/>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標準治療</a:t>
            </a:r>
          </a:p>
        </p:txBody>
      </p:sp>
      <p:sp>
        <p:nvSpPr>
          <p:cNvPr id="234379" name="Rectangle 907"/>
          <p:cNvSpPr>
            <a:spLocks noChangeArrowheads="1"/>
          </p:cNvSpPr>
          <p:nvPr/>
        </p:nvSpPr>
        <p:spPr bwMode="auto">
          <a:xfrm>
            <a:off x="2791616" y="1851412"/>
            <a:ext cx="2954655" cy="83099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毒性を評価</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エビデンスレベル</a:t>
            </a:r>
            <a:r>
              <a:rPr kumimoji="1" lang="en-US" altLang="ja-JP"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3</a:t>
            </a:r>
          </a:p>
        </p:txBody>
      </p:sp>
      <p:sp>
        <p:nvSpPr>
          <p:cNvPr id="234384" name="Rectangle 912"/>
          <p:cNvSpPr>
            <a:spLocks noChangeArrowheads="1"/>
          </p:cNvSpPr>
          <p:nvPr/>
        </p:nvSpPr>
        <p:spPr bwMode="auto">
          <a:xfrm>
            <a:off x="5077582" y="1841092"/>
            <a:ext cx="1563248"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20-30</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例</a:t>
            </a:r>
          </a:p>
        </p:txBody>
      </p:sp>
      <p:grpSp>
        <p:nvGrpSpPr>
          <p:cNvPr id="5" name="グループ化 4">
            <a:extLst>
              <a:ext uri="{FF2B5EF4-FFF2-40B4-BE49-F238E27FC236}">
                <a16:creationId xmlns:a16="http://schemas.microsoft.com/office/drawing/2014/main" xmlns="" id="{C2E8CA63-639D-451E-90F2-0BA37AA5FBCC}"/>
              </a:ext>
            </a:extLst>
          </p:cNvPr>
          <p:cNvGrpSpPr/>
          <p:nvPr/>
        </p:nvGrpSpPr>
        <p:grpSpPr>
          <a:xfrm>
            <a:off x="2791616" y="2765908"/>
            <a:ext cx="4099199" cy="1200329"/>
            <a:chOff x="3127375" y="2765908"/>
            <a:chExt cx="4099199" cy="1200329"/>
          </a:xfrm>
        </p:grpSpPr>
        <p:sp>
          <p:nvSpPr>
            <p:cNvPr id="234380" name="Rectangle 908"/>
            <p:cNvSpPr>
              <a:spLocks noChangeArrowheads="1"/>
            </p:cNvSpPr>
            <p:nvPr/>
          </p:nvSpPr>
          <p:spPr bwMode="auto">
            <a:xfrm>
              <a:off x="3127375" y="2765908"/>
              <a:ext cx="4099199" cy="120032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短期的効果</a:t>
              </a: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腫瘍縮小</a:t>
              </a: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を評価</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エビデンスレベル</a:t>
              </a:r>
              <a:r>
                <a:rPr kumimoji="1" lang="en-US" altLang="ja-JP"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3</a:t>
              </a:r>
              <a:endParaRPr kumimoji="1" lang="ja-JP" altLang="en-US"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4385" name="Rectangle 913"/>
            <p:cNvSpPr>
              <a:spLocks noChangeArrowheads="1"/>
            </p:cNvSpPr>
            <p:nvPr/>
          </p:nvSpPr>
          <p:spPr bwMode="auto">
            <a:xfrm>
              <a:off x="4962967" y="3101974"/>
              <a:ext cx="1792478"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40-100</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例</a:t>
              </a:r>
            </a:p>
          </p:txBody>
        </p:sp>
      </p:grpSp>
      <p:grpSp>
        <p:nvGrpSpPr>
          <p:cNvPr id="6" name="グループ化 5">
            <a:extLst>
              <a:ext uri="{FF2B5EF4-FFF2-40B4-BE49-F238E27FC236}">
                <a16:creationId xmlns:a16="http://schemas.microsoft.com/office/drawing/2014/main" xmlns="" id="{D4229A27-724F-4109-AB6B-03B1A1CB84EF}"/>
              </a:ext>
            </a:extLst>
          </p:cNvPr>
          <p:cNvGrpSpPr/>
          <p:nvPr/>
        </p:nvGrpSpPr>
        <p:grpSpPr>
          <a:xfrm>
            <a:off x="2791616" y="4026714"/>
            <a:ext cx="4099199" cy="1938992"/>
            <a:chOff x="3127375" y="4026714"/>
            <a:chExt cx="4099199" cy="1938992"/>
          </a:xfrm>
        </p:grpSpPr>
        <p:sp>
          <p:nvSpPr>
            <p:cNvPr id="234382" name="Rectangle 910"/>
            <p:cNvSpPr>
              <a:spLocks noChangeArrowheads="1"/>
            </p:cNvSpPr>
            <p:nvPr/>
          </p:nvSpPr>
          <p:spPr bwMode="auto">
            <a:xfrm>
              <a:off x="3127375" y="4026714"/>
              <a:ext cx="4099199" cy="193899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長期的効果</a:t>
              </a: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生存期間</a:t>
              </a: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を評価</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ランダム化比較試験 </a:t>
              </a:r>
              <a:r>
                <a:rPr kumimoji="1" lang="en-US" altLang="ja-JP"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(RCT)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エビデンスレベル</a:t>
              </a:r>
              <a:r>
                <a:rPr kumimoji="1" lang="en-US" altLang="ja-JP"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1-2</a:t>
              </a:r>
              <a:endParaRPr kumimoji="1" lang="ja-JP" altLang="en-US" sz="2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4386" name="Rectangle 914"/>
            <p:cNvSpPr>
              <a:spLocks noChangeArrowheads="1"/>
            </p:cNvSpPr>
            <p:nvPr/>
          </p:nvSpPr>
          <p:spPr bwMode="auto">
            <a:xfrm>
              <a:off x="4805872" y="4352419"/>
              <a:ext cx="1949573"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100-</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数千例</a:t>
              </a:r>
            </a:p>
          </p:txBody>
        </p:sp>
      </p:grpSp>
      <p:sp>
        <p:nvSpPr>
          <p:cNvPr id="16" name="Line 887"/>
          <p:cNvSpPr>
            <a:spLocks noChangeShapeType="1"/>
          </p:cNvSpPr>
          <p:nvPr/>
        </p:nvSpPr>
        <p:spPr bwMode="auto">
          <a:xfrm>
            <a:off x="1543050" y="5629492"/>
            <a:ext cx="7993063" cy="0"/>
          </a:xfrm>
          <a:prstGeom prst="line">
            <a:avLst/>
          </a:prstGeom>
          <a:noFill/>
          <a:ln w="28575">
            <a:solidFill>
              <a:srgbClr val="0070C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1" name="Rectangle 912">
            <a:extLst>
              <a:ext uri="{FF2B5EF4-FFF2-40B4-BE49-F238E27FC236}">
                <a16:creationId xmlns:a16="http://schemas.microsoft.com/office/drawing/2014/main" xmlns="" id="{FA0C56BE-8B61-4E38-9342-7E5D66067543}"/>
              </a:ext>
            </a:extLst>
          </p:cNvPr>
          <p:cNvSpPr>
            <a:spLocks noChangeArrowheads="1"/>
          </p:cNvSpPr>
          <p:nvPr/>
        </p:nvSpPr>
        <p:spPr bwMode="auto">
          <a:xfrm>
            <a:off x="7087824" y="3100384"/>
            <a:ext cx="3057247" cy="523220"/>
          </a:xfrm>
          <a:prstGeom prst="rect">
            <a:avLst/>
          </a:prstGeom>
          <a:solidFill>
            <a:srgbClr val="FFFF00"/>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オリンピック参加</a:t>
            </a:r>
          </a:p>
        </p:txBody>
      </p:sp>
      <p:sp>
        <p:nvSpPr>
          <p:cNvPr id="22" name="Rectangle 912">
            <a:extLst>
              <a:ext uri="{FF2B5EF4-FFF2-40B4-BE49-F238E27FC236}">
                <a16:creationId xmlns:a16="http://schemas.microsoft.com/office/drawing/2014/main" xmlns="" id="{57B1000D-A0C9-4188-9680-60652A9FF2A5}"/>
              </a:ext>
            </a:extLst>
          </p:cNvPr>
          <p:cNvSpPr>
            <a:spLocks noChangeArrowheads="1"/>
          </p:cNvSpPr>
          <p:nvPr/>
        </p:nvSpPr>
        <p:spPr bwMode="auto">
          <a:xfrm>
            <a:off x="7883151" y="1916238"/>
            <a:ext cx="1620957" cy="523220"/>
          </a:xfrm>
          <a:prstGeom prst="rect">
            <a:avLst/>
          </a:prstGeom>
          <a:solidFill>
            <a:srgbClr val="FFFF00"/>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国別予選</a:t>
            </a:r>
          </a:p>
        </p:txBody>
      </p:sp>
      <p:sp>
        <p:nvSpPr>
          <p:cNvPr id="23" name="Rectangle 912">
            <a:extLst>
              <a:ext uri="{FF2B5EF4-FFF2-40B4-BE49-F238E27FC236}">
                <a16:creationId xmlns:a16="http://schemas.microsoft.com/office/drawing/2014/main" xmlns="" id="{FD88EA7C-2912-4038-A9B9-8FD9D3DB7D16}"/>
              </a:ext>
            </a:extLst>
          </p:cNvPr>
          <p:cNvSpPr>
            <a:spLocks noChangeArrowheads="1"/>
          </p:cNvSpPr>
          <p:nvPr/>
        </p:nvSpPr>
        <p:spPr bwMode="auto">
          <a:xfrm>
            <a:off x="7644983" y="4485804"/>
            <a:ext cx="1980029" cy="523220"/>
          </a:xfrm>
          <a:prstGeom prst="rect">
            <a:avLst/>
          </a:prstGeom>
          <a:solidFill>
            <a:srgbClr val="FFFF00"/>
          </a:solid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決勝進出！</a:t>
            </a:r>
          </a:p>
        </p:txBody>
      </p:sp>
      <p:pic>
        <p:nvPicPr>
          <p:cNvPr id="4" name="図 3">
            <a:extLst>
              <a:ext uri="{FF2B5EF4-FFF2-40B4-BE49-F238E27FC236}">
                <a16:creationId xmlns:a16="http://schemas.microsoft.com/office/drawing/2014/main" xmlns="" id="{E173E096-B5BD-495F-B721-78E3B9084E96}"/>
              </a:ext>
            </a:extLst>
          </p:cNvPr>
          <p:cNvPicPr>
            <a:picLocks noChangeAspect="1"/>
          </p:cNvPicPr>
          <p:nvPr/>
        </p:nvPicPr>
        <p:blipFill rotWithShape="1">
          <a:blip r:embed="rId3"/>
          <a:srcRect r="579"/>
          <a:stretch/>
        </p:blipFill>
        <p:spPr>
          <a:xfrm>
            <a:off x="7707113" y="5623571"/>
            <a:ext cx="1818670" cy="1217604"/>
          </a:xfrm>
          <a:prstGeom prst="rect">
            <a:avLst/>
          </a:prstGeom>
        </p:spPr>
      </p:pic>
    </p:spTree>
    <p:extLst>
      <p:ext uri="{BB962C8B-B14F-4D97-AF65-F5344CB8AC3E}">
        <p14:creationId xmlns:p14="http://schemas.microsoft.com/office/powerpoint/2010/main" val="18691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000125" y="615042"/>
            <a:ext cx="8420100" cy="1143000"/>
          </a:xfrm>
        </p:spPr>
        <p:txBody>
          <a:bodyPr>
            <a:normAutofit fontScale="90000"/>
          </a:bodyPr>
          <a:lstStyle/>
          <a:p>
            <a:pPr eaLnBrk="1" hangingPunct="1"/>
            <a:r>
              <a:rPr lang="ja-JP" altLang="en-US" sz="3600" dirty="0"/>
              <a:t>ランダム化比較試験</a:t>
            </a:r>
            <a:br>
              <a:rPr lang="ja-JP" altLang="en-US" sz="3600" dirty="0"/>
            </a:br>
            <a:r>
              <a:rPr lang="en-US" altLang="ja-JP" sz="3600" dirty="0"/>
              <a:t>(Randomized Controlled Trial: RCT)</a:t>
            </a:r>
            <a:r>
              <a:rPr lang="ja-JP" altLang="en-US" sz="3600" dirty="0"/>
              <a:t>とは</a:t>
            </a:r>
            <a:r>
              <a:rPr lang="en-US" altLang="ja-JP" sz="3600" dirty="0"/>
              <a:t>?</a:t>
            </a:r>
          </a:p>
        </p:txBody>
      </p:sp>
      <p:sp>
        <p:nvSpPr>
          <p:cNvPr id="88067" name="Rectangle 3"/>
          <p:cNvSpPr>
            <a:spLocks noGrp="1" noChangeArrowheads="1"/>
          </p:cNvSpPr>
          <p:nvPr>
            <p:ph type="body" idx="1"/>
          </p:nvPr>
        </p:nvSpPr>
        <p:spPr>
          <a:xfrm>
            <a:off x="1000125" y="2357438"/>
            <a:ext cx="8743950" cy="4114800"/>
          </a:xfrm>
        </p:spPr>
        <p:txBody>
          <a:bodyPr/>
          <a:lstStyle/>
          <a:p>
            <a:pPr eaLnBrk="1" hangingPunct="1"/>
            <a:r>
              <a:rPr lang="ja-JP" altLang="en-US" sz="2800" dirty="0"/>
              <a:t>新しい治療などを科学的に検証するための最も優れた研究方法</a:t>
            </a:r>
            <a:endParaRPr lang="en-US" altLang="ja-JP" sz="2800" dirty="0"/>
          </a:p>
          <a:p>
            <a:pPr eaLnBrk="1" hangingPunct="1"/>
            <a:r>
              <a:rPr lang="ja-JP" altLang="en-US" sz="2800" dirty="0"/>
              <a:t>バイアスを最も少なくできる研究方法</a:t>
            </a:r>
          </a:p>
          <a:p>
            <a:pPr eaLnBrk="1" hangingPunct="1">
              <a:spcBef>
                <a:spcPts val="1800"/>
              </a:spcBef>
            </a:pPr>
            <a:r>
              <a:rPr lang="ja-JP" altLang="en-US" sz="2800" dirty="0"/>
              <a:t>対照群</a:t>
            </a:r>
            <a:r>
              <a:rPr lang="en-US" altLang="ja-JP" sz="2800" dirty="0"/>
              <a:t>(</a:t>
            </a:r>
            <a:r>
              <a:rPr lang="ja-JP" altLang="en-US" sz="2800" dirty="0"/>
              <a:t>コントロール群</a:t>
            </a:r>
            <a:r>
              <a:rPr lang="en-US" altLang="ja-JP" sz="2800" dirty="0"/>
              <a:t>)</a:t>
            </a:r>
            <a:r>
              <a:rPr lang="ja-JP" altLang="en-US" sz="2800" dirty="0"/>
              <a:t>と、介入群 </a:t>
            </a:r>
            <a:r>
              <a:rPr lang="en-US" altLang="ja-JP" sz="2800" dirty="0"/>
              <a:t>(</a:t>
            </a:r>
            <a:r>
              <a:rPr lang="ja-JP" altLang="en-US" sz="2800" dirty="0"/>
              <a:t>治療・検査など</a:t>
            </a:r>
            <a:r>
              <a:rPr lang="en-US" altLang="ja-JP" sz="2800" dirty="0"/>
              <a:t>)</a:t>
            </a:r>
            <a:r>
              <a:rPr lang="ja-JP" altLang="en-US" sz="2800" dirty="0" err="1"/>
              <a:t>とに</a:t>
            </a:r>
            <a:r>
              <a:rPr lang="ja-JP" altLang="en-US" sz="2800" dirty="0"/>
              <a:t>ランダムに割り付けて、結果を比較する</a:t>
            </a:r>
          </a:p>
          <a:p>
            <a:pPr eaLnBrk="1" hangingPunct="1">
              <a:spcBef>
                <a:spcPct val="60000"/>
              </a:spcBef>
            </a:pPr>
            <a:r>
              <a:rPr lang="ja-JP" altLang="en-US" sz="2800" dirty="0"/>
              <a:t>世界で最初の</a:t>
            </a:r>
            <a:r>
              <a:rPr lang="en-US" altLang="ja-JP" sz="2800" dirty="0"/>
              <a:t>RCT</a:t>
            </a:r>
            <a:r>
              <a:rPr lang="ja-JP" altLang="en-US" sz="2800" dirty="0"/>
              <a:t>は、結核のストレプトマイシンの</a:t>
            </a:r>
            <a:r>
              <a:rPr lang="en-US" altLang="ja-JP" sz="2800" dirty="0"/>
              <a:t>RCT(1948</a:t>
            </a:r>
            <a:r>
              <a:rPr lang="ja-JP" altLang="en-US" sz="2800" dirty="0"/>
              <a:t>年</a:t>
            </a:r>
            <a:r>
              <a:rPr lang="en-US" altLang="ja-JP" sz="2800" dirty="0"/>
              <a:t>)</a:t>
            </a:r>
          </a:p>
        </p:txBody>
      </p:sp>
    </p:spTree>
    <p:extLst>
      <p:ext uri="{BB962C8B-B14F-4D97-AF65-F5344CB8AC3E}">
        <p14:creationId xmlns:p14="http://schemas.microsoft.com/office/powerpoint/2010/main" val="1044812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r="17650"/>
          <a:stretch/>
        </p:blipFill>
        <p:spPr>
          <a:xfrm>
            <a:off x="1376855" y="1071562"/>
            <a:ext cx="8471338" cy="5786438"/>
          </a:xfrm>
          <a:prstGeom prst="rect">
            <a:avLst/>
          </a:prstGeom>
        </p:spPr>
      </p:pic>
      <p:sp>
        <p:nvSpPr>
          <p:cNvPr id="2" name="タイトル 1"/>
          <p:cNvSpPr>
            <a:spLocks noGrp="1"/>
          </p:cNvSpPr>
          <p:nvPr>
            <p:ph type="title"/>
          </p:nvPr>
        </p:nvSpPr>
        <p:spPr>
          <a:xfrm>
            <a:off x="1135118" y="80469"/>
            <a:ext cx="9301471" cy="1051034"/>
          </a:xfrm>
        </p:spPr>
        <p:txBody>
          <a:bodyPr>
            <a:normAutofit fontScale="90000"/>
          </a:bodyPr>
          <a:lstStyle/>
          <a:p>
            <a:r>
              <a:rPr lang="ja-JP" altLang="en-US" dirty="0"/>
              <a:t>ランダム化試験</a:t>
            </a:r>
            <a:r>
              <a:rPr kumimoji="1" lang="ja-JP" altLang="en-US" dirty="0"/>
              <a:t>勝者はチャンピオン！</a:t>
            </a:r>
          </a:p>
        </p:txBody>
      </p:sp>
      <p:sp>
        <p:nvSpPr>
          <p:cNvPr id="3" name="スライド番号プレースホルダー 2"/>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24</a:t>
            </a:fld>
            <a:endParaRPr lang="en-US" altLang="ja-JP">
              <a:solidFill>
                <a:srgbClr val="E7DEC9">
                  <a:shade val="50000"/>
                  <a:satMod val="200000"/>
                </a:srgbClr>
              </a:solidFill>
            </a:endParaRPr>
          </a:p>
        </p:txBody>
      </p:sp>
      <p:sp>
        <p:nvSpPr>
          <p:cNvPr id="5" name="正方形/長方形 4"/>
          <p:cNvSpPr/>
          <p:nvPr/>
        </p:nvSpPr>
        <p:spPr>
          <a:xfrm>
            <a:off x="5098991" y="2733083"/>
            <a:ext cx="2342150" cy="461665"/>
          </a:xfrm>
          <a:prstGeom prst="rect">
            <a:avLst/>
          </a:prstGeom>
          <a:noFill/>
        </p:spPr>
        <p:txBody>
          <a:bodyPr wrap="square">
            <a:spAutoFit/>
          </a:bodyPr>
          <a:lstStyle/>
          <a:p>
            <a:r>
              <a:rPr lang="ja-JP" altLang="en-US" sz="2400" dirty="0">
                <a:solidFill>
                  <a:srgbClr val="FF0000"/>
                </a:solidFill>
                <a:effectLst>
                  <a:outerShdw blurRad="38100" dist="38100" dir="2700000" algn="tl">
                    <a:srgbClr val="000000">
                      <a:alpha val="43137"/>
                    </a:srgbClr>
                  </a:outerShdw>
                </a:effectLst>
                <a:latin typeface="Arial" pitchFamily="34" charset="0"/>
              </a:rPr>
              <a:t>ニボルマブ</a:t>
            </a:r>
            <a:endParaRPr lang="en-US" altLang="ja-JP" sz="2400" dirty="0">
              <a:solidFill>
                <a:srgbClr val="FF0000"/>
              </a:solidFill>
              <a:effectLst>
                <a:outerShdw blurRad="38100" dist="38100" dir="2700000" algn="tl">
                  <a:srgbClr val="000000">
                    <a:alpha val="43137"/>
                  </a:srgbClr>
                </a:outerShdw>
              </a:effectLst>
              <a:latin typeface="Arial" pitchFamily="34" charset="0"/>
            </a:endParaRPr>
          </a:p>
        </p:txBody>
      </p:sp>
      <p:sp>
        <p:nvSpPr>
          <p:cNvPr id="7" name="正方形/長方形 6"/>
          <p:cNvSpPr/>
          <p:nvPr/>
        </p:nvSpPr>
        <p:spPr>
          <a:xfrm rot="734066">
            <a:off x="2585968" y="5033351"/>
            <a:ext cx="553998" cy="1920131"/>
          </a:xfrm>
          <a:prstGeom prst="rect">
            <a:avLst/>
          </a:prstGeom>
          <a:noFill/>
          <a:scene3d>
            <a:camera prst="isometricOffAxis1Right"/>
            <a:lightRig rig="threePt" dir="t"/>
          </a:scene3d>
        </p:spPr>
        <p:txBody>
          <a:bodyPr vert="eaVert" wrap="square">
            <a:spAutoFit/>
            <a:scene3d>
              <a:camera prst="isometricRightUp"/>
              <a:lightRig rig="threePt" dir="t"/>
            </a:scene3d>
          </a:bodyPr>
          <a:lstStyle/>
          <a:p>
            <a:r>
              <a:rPr lang="ja-JP" altLang="en-US" sz="2400" dirty="0">
                <a:effectLst>
                  <a:outerShdw blurRad="38100" dist="38100" dir="2700000" algn="tl">
                    <a:srgbClr val="000000">
                      <a:alpha val="43137"/>
                    </a:srgbClr>
                  </a:outerShdw>
                </a:effectLst>
              </a:rPr>
              <a:t>ドセタキセル</a:t>
            </a:r>
            <a:endParaRPr lang="en-US" altLang="ja-JP" sz="2400" dirty="0">
              <a:effectLst>
                <a:outerShdw blurRad="38100" dist="38100" dir="2700000" algn="tl">
                  <a:srgbClr val="000000">
                    <a:alpha val="43137"/>
                  </a:srgbClr>
                </a:outerShdw>
              </a:effectLst>
              <a:latin typeface="Arial" pitchFamily="34" charset="0"/>
            </a:endParaRPr>
          </a:p>
        </p:txBody>
      </p:sp>
      <p:sp>
        <p:nvSpPr>
          <p:cNvPr id="8" name="正方形/長方形 7"/>
          <p:cNvSpPr/>
          <p:nvPr/>
        </p:nvSpPr>
        <p:spPr>
          <a:xfrm rot="950858">
            <a:off x="1628501" y="5035606"/>
            <a:ext cx="553998" cy="1920131"/>
          </a:xfrm>
          <a:prstGeom prst="rect">
            <a:avLst/>
          </a:prstGeom>
          <a:noFill/>
          <a:scene3d>
            <a:camera prst="isometricOffAxis1Right"/>
            <a:lightRig rig="threePt" dir="t"/>
          </a:scene3d>
        </p:spPr>
        <p:txBody>
          <a:bodyPr vert="eaVert" wrap="square">
            <a:spAutoFit/>
            <a:scene3d>
              <a:camera prst="isometricRightUp"/>
              <a:lightRig rig="threePt" dir="t"/>
            </a:scene3d>
          </a:bodyPr>
          <a:lstStyle/>
          <a:p>
            <a:r>
              <a:rPr lang="ja-JP" altLang="en-US" sz="2400" dirty="0">
                <a:effectLst>
                  <a:outerShdw blurRad="38100" dist="38100" dir="2700000" algn="tl">
                    <a:srgbClr val="000000">
                      <a:alpha val="43137"/>
                    </a:srgbClr>
                  </a:outerShdw>
                </a:effectLst>
                <a:latin typeface="Arial" pitchFamily="34" charset="0"/>
              </a:rPr>
              <a:t>ナベルビン</a:t>
            </a:r>
            <a:endParaRPr lang="en-US" altLang="ja-JP" sz="2400" dirty="0">
              <a:effectLst>
                <a:outerShdw blurRad="38100" dist="38100" dir="2700000" algn="tl">
                  <a:srgbClr val="000000">
                    <a:alpha val="43137"/>
                  </a:srgbClr>
                </a:outerShdw>
              </a:effectLst>
              <a:latin typeface="Arial" pitchFamily="34" charset="0"/>
            </a:endParaRPr>
          </a:p>
        </p:txBody>
      </p:sp>
      <p:sp>
        <p:nvSpPr>
          <p:cNvPr id="9" name="正方形/長方形 8"/>
          <p:cNvSpPr/>
          <p:nvPr/>
        </p:nvSpPr>
        <p:spPr>
          <a:xfrm rot="496660">
            <a:off x="3659745" y="5040370"/>
            <a:ext cx="553998" cy="1920131"/>
          </a:xfrm>
          <a:prstGeom prst="rect">
            <a:avLst/>
          </a:prstGeom>
          <a:noFill/>
          <a:scene3d>
            <a:camera prst="isometricOffAxis1Right"/>
            <a:lightRig rig="threePt" dir="t"/>
          </a:scene3d>
        </p:spPr>
        <p:txBody>
          <a:bodyPr vert="eaVert" wrap="square">
            <a:spAutoFit/>
            <a:scene3d>
              <a:camera prst="isometricRightUp"/>
              <a:lightRig rig="threePt" dir="t"/>
            </a:scene3d>
          </a:bodyPr>
          <a:lstStyle/>
          <a:p>
            <a:r>
              <a:rPr lang="ja-JP" altLang="en-US" sz="2400" dirty="0">
                <a:effectLst>
                  <a:outerShdw blurRad="38100" dist="38100" dir="2700000" algn="tl">
                    <a:srgbClr val="000000">
                      <a:alpha val="43137"/>
                    </a:srgbClr>
                  </a:outerShdw>
                </a:effectLst>
              </a:rPr>
              <a:t>イリノテカン</a:t>
            </a:r>
            <a:endParaRPr lang="en-US" altLang="ja-JP" sz="2400" dirty="0">
              <a:effectLst>
                <a:outerShdw blurRad="38100" dist="38100" dir="2700000" algn="tl">
                  <a:srgbClr val="000000">
                    <a:alpha val="43137"/>
                  </a:srgbClr>
                </a:outerShdw>
              </a:effectLst>
              <a:latin typeface="Arial" pitchFamily="34" charset="0"/>
            </a:endParaRPr>
          </a:p>
        </p:txBody>
      </p:sp>
      <p:sp>
        <p:nvSpPr>
          <p:cNvPr id="10" name="正方形/長方形 9"/>
          <p:cNvSpPr/>
          <p:nvPr/>
        </p:nvSpPr>
        <p:spPr>
          <a:xfrm rot="275636">
            <a:off x="4573151" y="5146520"/>
            <a:ext cx="553998" cy="1434416"/>
          </a:xfrm>
          <a:prstGeom prst="rect">
            <a:avLst/>
          </a:prstGeom>
          <a:noFill/>
          <a:scene3d>
            <a:camera prst="perspectiveFront" fov="300000"/>
            <a:lightRig rig="threePt" dir="t"/>
          </a:scene3d>
        </p:spPr>
        <p:txBody>
          <a:bodyPr vert="eaVert" wrap="square">
            <a:spAutoFit/>
            <a:scene3d>
              <a:camera prst="isometricRightUp"/>
              <a:lightRig rig="threePt" dir="t"/>
            </a:scene3d>
          </a:bodyPr>
          <a:lstStyle/>
          <a:p>
            <a:r>
              <a:rPr lang="en-US" altLang="ja-JP" sz="2400" dirty="0">
                <a:effectLst>
                  <a:outerShdw blurRad="38100" dist="38100" dir="2700000" algn="tl">
                    <a:srgbClr val="000000">
                      <a:alpha val="43137"/>
                    </a:srgbClr>
                  </a:outerShdw>
                </a:effectLst>
                <a:latin typeface="Arial" pitchFamily="34" charset="0"/>
              </a:rPr>
              <a:t>BSC</a:t>
            </a:r>
          </a:p>
        </p:txBody>
      </p:sp>
    </p:spTree>
    <p:extLst>
      <p:ext uri="{BB962C8B-B14F-4D97-AF65-F5344CB8AC3E}">
        <p14:creationId xmlns:p14="http://schemas.microsoft.com/office/powerpoint/2010/main" val="331691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Text Box 10"/>
          <p:cNvSpPr txBox="1">
            <a:spLocks noChangeArrowheads="1"/>
          </p:cNvSpPr>
          <p:nvPr/>
        </p:nvSpPr>
        <p:spPr bwMode="auto">
          <a:xfrm>
            <a:off x="2351088" y="338138"/>
            <a:ext cx="5226050" cy="338137"/>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endParaRPr lang="ja-JP" altLang="ja-JP" sz="1600">
              <a:solidFill>
                <a:srgbClr val="292934"/>
              </a:solidFill>
              <a:latin typeface="Arial" charset="0"/>
              <a:ea typeface="ＭＳ Ｐゴシック"/>
            </a:endParaRPr>
          </a:p>
        </p:txBody>
      </p:sp>
      <p:sp>
        <p:nvSpPr>
          <p:cNvPr id="15404" name="AutoShape 116"/>
          <p:cNvSpPr>
            <a:spLocks noChangeArrowheads="1"/>
          </p:cNvSpPr>
          <p:nvPr/>
        </p:nvSpPr>
        <p:spPr bwMode="auto">
          <a:xfrm flipV="1">
            <a:off x="3661209" y="4071560"/>
            <a:ext cx="1907213" cy="2083707"/>
          </a:xfrm>
          <a:prstGeom prst="roundRect">
            <a:avLst>
              <a:gd name="adj" fmla="val 14907"/>
            </a:avLst>
          </a:prstGeom>
          <a:noFill/>
          <a:ln w="18415">
            <a:solidFill>
              <a:schemeClr val="tx1"/>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441" name="AutoShape 225"/>
          <p:cNvSpPr>
            <a:spLocks noChangeArrowheads="1"/>
          </p:cNvSpPr>
          <p:nvPr/>
        </p:nvSpPr>
        <p:spPr bwMode="auto">
          <a:xfrm flipV="1">
            <a:off x="3695075" y="1798819"/>
            <a:ext cx="1907213" cy="2005133"/>
          </a:xfrm>
          <a:prstGeom prst="roundRect">
            <a:avLst>
              <a:gd name="adj" fmla="val 14907"/>
            </a:avLst>
          </a:prstGeom>
          <a:noFill/>
          <a:ln w="18415">
            <a:solidFill>
              <a:schemeClr val="tx1"/>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486" name="AutoShape 358"/>
          <p:cNvSpPr>
            <a:spLocks noChangeArrowheads="1"/>
          </p:cNvSpPr>
          <p:nvPr/>
        </p:nvSpPr>
        <p:spPr bwMode="auto">
          <a:xfrm flipV="1">
            <a:off x="257175" y="2173288"/>
            <a:ext cx="1882775" cy="4206875"/>
          </a:xfrm>
          <a:prstGeom prst="roundRect">
            <a:avLst>
              <a:gd name="adj" fmla="val 6023"/>
            </a:avLst>
          </a:prstGeom>
          <a:noFill/>
          <a:ln w="18415">
            <a:solidFill>
              <a:schemeClr val="tx1"/>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23" name="Freeform 467"/>
          <p:cNvSpPr>
            <a:spLocks/>
          </p:cNvSpPr>
          <p:nvPr/>
        </p:nvSpPr>
        <p:spPr bwMode="auto">
          <a:xfrm>
            <a:off x="5768975" y="2825750"/>
            <a:ext cx="655638" cy="201613"/>
          </a:xfrm>
          <a:custGeom>
            <a:avLst/>
            <a:gdLst>
              <a:gd name="T0" fmla="*/ 0 w 404"/>
              <a:gd name="T1" fmla="*/ 117 h 144"/>
              <a:gd name="T2" fmla="*/ 0 w 404"/>
              <a:gd name="T3" fmla="*/ 117 h 144"/>
              <a:gd name="T4" fmla="*/ 288 w 404"/>
              <a:gd name="T5" fmla="*/ 117 h 144"/>
              <a:gd name="T6" fmla="*/ 288 w 404"/>
              <a:gd name="T7" fmla="*/ 143 h 144"/>
              <a:gd name="T8" fmla="*/ 403 w 404"/>
              <a:gd name="T9" fmla="*/ 72 h 144"/>
              <a:gd name="T10" fmla="*/ 288 w 404"/>
              <a:gd name="T11" fmla="*/ 0 h 144"/>
              <a:gd name="T12" fmla="*/ 288 w 404"/>
              <a:gd name="T13" fmla="*/ 25 h 144"/>
              <a:gd name="T14" fmla="*/ 0 w 404"/>
              <a:gd name="T15" fmla="*/ 25 h 144"/>
              <a:gd name="T16" fmla="*/ 0 w 404"/>
              <a:gd name="T17" fmla="*/ 117 h 144"/>
              <a:gd name="T18" fmla="*/ 0 w 404"/>
              <a:gd name="T19" fmla="*/ 117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4"/>
              <a:gd name="T31" fmla="*/ 0 h 144"/>
              <a:gd name="T32" fmla="*/ 404 w 404"/>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4" h="144">
                <a:moveTo>
                  <a:pt x="0" y="117"/>
                </a:moveTo>
                <a:lnTo>
                  <a:pt x="0" y="117"/>
                </a:lnTo>
                <a:lnTo>
                  <a:pt x="288" y="117"/>
                </a:lnTo>
                <a:lnTo>
                  <a:pt x="288" y="143"/>
                </a:lnTo>
                <a:lnTo>
                  <a:pt x="403" y="72"/>
                </a:lnTo>
                <a:lnTo>
                  <a:pt x="288" y="0"/>
                </a:lnTo>
                <a:lnTo>
                  <a:pt x="288" y="25"/>
                </a:lnTo>
                <a:lnTo>
                  <a:pt x="0" y="25"/>
                </a:lnTo>
                <a:lnTo>
                  <a:pt x="0" y="117"/>
                </a:lnTo>
              </a:path>
            </a:pathLst>
          </a:custGeom>
          <a:pattFill prst="pct70">
            <a:fgClr>
              <a:srgbClr val="C0C0C0"/>
            </a:fgClr>
            <a:bgClr>
              <a:srgbClr val="FFFFFF"/>
            </a:bgClr>
          </a:pattFill>
          <a:ln w="9210">
            <a:solidFill>
              <a:srgbClr val="C0C0C0"/>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sp>
        <p:nvSpPr>
          <p:cNvPr id="15524" name="Freeform 468"/>
          <p:cNvSpPr>
            <a:spLocks/>
          </p:cNvSpPr>
          <p:nvPr/>
        </p:nvSpPr>
        <p:spPr bwMode="auto">
          <a:xfrm>
            <a:off x="5768975" y="5203825"/>
            <a:ext cx="655638" cy="201613"/>
          </a:xfrm>
          <a:custGeom>
            <a:avLst/>
            <a:gdLst>
              <a:gd name="T0" fmla="*/ 0 w 404"/>
              <a:gd name="T1" fmla="*/ 117 h 144"/>
              <a:gd name="T2" fmla="*/ 0 w 404"/>
              <a:gd name="T3" fmla="*/ 117 h 144"/>
              <a:gd name="T4" fmla="*/ 288 w 404"/>
              <a:gd name="T5" fmla="*/ 117 h 144"/>
              <a:gd name="T6" fmla="*/ 288 w 404"/>
              <a:gd name="T7" fmla="*/ 143 h 144"/>
              <a:gd name="T8" fmla="*/ 403 w 404"/>
              <a:gd name="T9" fmla="*/ 72 h 144"/>
              <a:gd name="T10" fmla="*/ 288 w 404"/>
              <a:gd name="T11" fmla="*/ 0 h 144"/>
              <a:gd name="T12" fmla="*/ 288 w 404"/>
              <a:gd name="T13" fmla="*/ 25 h 144"/>
              <a:gd name="T14" fmla="*/ 0 w 404"/>
              <a:gd name="T15" fmla="*/ 25 h 144"/>
              <a:gd name="T16" fmla="*/ 0 w 404"/>
              <a:gd name="T17" fmla="*/ 117 h 144"/>
              <a:gd name="T18" fmla="*/ 0 w 404"/>
              <a:gd name="T19" fmla="*/ 117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4"/>
              <a:gd name="T31" fmla="*/ 0 h 144"/>
              <a:gd name="T32" fmla="*/ 404 w 404"/>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4" h="144">
                <a:moveTo>
                  <a:pt x="0" y="117"/>
                </a:moveTo>
                <a:lnTo>
                  <a:pt x="0" y="117"/>
                </a:lnTo>
                <a:lnTo>
                  <a:pt x="288" y="117"/>
                </a:lnTo>
                <a:lnTo>
                  <a:pt x="288" y="143"/>
                </a:lnTo>
                <a:lnTo>
                  <a:pt x="403" y="72"/>
                </a:lnTo>
                <a:lnTo>
                  <a:pt x="288" y="0"/>
                </a:lnTo>
                <a:lnTo>
                  <a:pt x="288" y="25"/>
                </a:lnTo>
                <a:lnTo>
                  <a:pt x="0" y="25"/>
                </a:lnTo>
                <a:lnTo>
                  <a:pt x="0" y="117"/>
                </a:lnTo>
              </a:path>
            </a:pathLst>
          </a:custGeom>
          <a:pattFill prst="pct70">
            <a:fgClr>
              <a:srgbClr val="C0C0C0"/>
            </a:fgClr>
            <a:bgClr>
              <a:srgbClr val="FFFFFF"/>
            </a:bgClr>
          </a:pattFill>
          <a:ln w="9210">
            <a:solidFill>
              <a:srgbClr val="C0C0C0"/>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sp>
        <p:nvSpPr>
          <p:cNvPr id="15525" name="Text Box 469"/>
          <p:cNvSpPr txBox="1">
            <a:spLocks noChangeArrowheads="1"/>
          </p:cNvSpPr>
          <p:nvPr/>
        </p:nvSpPr>
        <p:spPr bwMode="auto">
          <a:xfrm>
            <a:off x="6498235" y="2286000"/>
            <a:ext cx="382249" cy="3350302"/>
          </a:xfrm>
          <a:prstGeom prst="rect">
            <a:avLst/>
          </a:prstGeom>
          <a:noFill/>
          <a:ln w="9525">
            <a:noFill/>
            <a:miter lim="800000"/>
            <a:headEnd/>
            <a:tailEnd/>
          </a:ln>
        </p:spPr>
        <p:txBody>
          <a:bodyPr vert="eaVert" lIns="0" tIns="0" rIns="0" bIns="0"/>
          <a:lstStyle/>
          <a:p>
            <a:pPr algn="ctr" defTabSz="423863" fontAlgn="auto">
              <a:spcBef>
                <a:spcPts val="0"/>
              </a:spcBef>
              <a:spcAft>
                <a:spcPts val="0"/>
              </a:spcAft>
              <a:buClr>
                <a:srgbClr val="C20041"/>
              </a:buClr>
              <a:buSzPct val="90000"/>
              <a:buFont typeface="Monotype Sorts" pitchFamily="2" charset="2"/>
              <a:buNone/>
            </a:pPr>
            <a:r>
              <a:rPr lang="ja-JP" altLang="en-US" sz="2800" dirty="0">
                <a:solidFill>
                  <a:srgbClr val="292934"/>
                </a:solidFill>
                <a:latin typeface="ＭＳ ゴシック" pitchFamily="49" charset="-128"/>
                <a:ea typeface="ＭＳ ゴシック" pitchFamily="49" charset="-128"/>
              </a:rPr>
              <a:t>フォローアップ調査</a:t>
            </a:r>
            <a:endParaRPr lang="ja-JP" altLang="en-US" sz="2000" dirty="0">
              <a:solidFill>
                <a:srgbClr val="292934"/>
              </a:solidFill>
              <a:latin typeface="Arial" charset="0"/>
              <a:ea typeface="ＭＳ Ｐゴシック"/>
            </a:endParaRPr>
          </a:p>
        </p:txBody>
      </p:sp>
      <p:grpSp>
        <p:nvGrpSpPr>
          <p:cNvPr id="2" name="Group 499"/>
          <p:cNvGrpSpPr>
            <a:grpSpLocks/>
          </p:cNvGrpSpPr>
          <p:nvPr/>
        </p:nvGrpSpPr>
        <p:grpSpPr bwMode="auto">
          <a:xfrm>
            <a:off x="8652213" y="2377997"/>
            <a:ext cx="528637" cy="433387"/>
            <a:chOff x="5565" y="1082"/>
            <a:chExt cx="326" cy="310"/>
          </a:xfrm>
        </p:grpSpPr>
        <p:sp>
          <p:nvSpPr>
            <p:cNvPr id="15570" name="AutoShape 500"/>
            <p:cNvSpPr>
              <a:spLocks noChangeArrowheads="1"/>
            </p:cNvSpPr>
            <p:nvPr/>
          </p:nvSpPr>
          <p:spPr bwMode="auto">
            <a:xfrm flipV="1">
              <a:off x="5620" y="1082"/>
              <a:ext cx="213" cy="179"/>
            </a:xfrm>
            <a:prstGeom prst="roundRect">
              <a:avLst>
                <a:gd name="adj" fmla="val 15384"/>
              </a:avLst>
            </a:prstGeom>
            <a:solidFill>
              <a:srgbClr val="C0C0C0"/>
            </a:solidFill>
            <a:ln w="18420">
              <a:solidFill>
                <a:srgbClr val="8F8F8F"/>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71" name="AutoShape 501"/>
            <p:cNvSpPr>
              <a:spLocks noChangeArrowheads="1"/>
            </p:cNvSpPr>
            <p:nvPr/>
          </p:nvSpPr>
          <p:spPr bwMode="auto">
            <a:xfrm flipV="1">
              <a:off x="5644" y="1104"/>
              <a:ext cx="168" cy="137"/>
            </a:xfrm>
            <a:prstGeom prst="roundRect">
              <a:avLst>
                <a:gd name="adj" fmla="val 0"/>
              </a:avLst>
            </a:prstGeom>
            <a:solidFill>
              <a:srgbClr val="000000"/>
            </a:solidFill>
            <a:ln w="9210">
              <a:solidFill>
                <a:srgbClr val="000000"/>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72" name="AutoShape 502"/>
            <p:cNvSpPr>
              <a:spLocks noChangeArrowheads="1"/>
            </p:cNvSpPr>
            <p:nvPr/>
          </p:nvSpPr>
          <p:spPr bwMode="auto">
            <a:xfrm flipV="1">
              <a:off x="5571" y="1321"/>
              <a:ext cx="315" cy="23"/>
            </a:xfrm>
            <a:prstGeom prst="roundRect">
              <a:avLst>
                <a:gd name="adj" fmla="val 0"/>
              </a:avLst>
            </a:prstGeom>
            <a:solidFill>
              <a:srgbClr val="404040"/>
            </a:solidFill>
            <a:ln w="9525">
              <a:no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73" name="AutoShape 503"/>
            <p:cNvSpPr>
              <a:spLocks noChangeArrowheads="1"/>
            </p:cNvSpPr>
            <p:nvPr/>
          </p:nvSpPr>
          <p:spPr bwMode="auto">
            <a:xfrm flipV="1">
              <a:off x="5565" y="1263"/>
              <a:ext cx="326" cy="62"/>
            </a:xfrm>
            <a:prstGeom prst="roundRect">
              <a:avLst>
                <a:gd name="adj" fmla="val 0"/>
              </a:avLst>
            </a:prstGeom>
            <a:solidFill>
              <a:srgbClr val="C0C0C0"/>
            </a:solidFill>
            <a:ln w="9210">
              <a:solidFill>
                <a:srgbClr val="C0C0C0"/>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74" name="Line 504"/>
            <p:cNvSpPr>
              <a:spLocks noChangeShapeType="1"/>
            </p:cNvSpPr>
            <p:nvPr/>
          </p:nvSpPr>
          <p:spPr bwMode="auto">
            <a:xfrm>
              <a:off x="5565" y="1282"/>
              <a:ext cx="326" cy="0"/>
            </a:xfrm>
            <a:prstGeom prst="line">
              <a:avLst/>
            </a:prstGeom>
            <a:noFill/>
            <a:ln w="18420">
              <a:solidFill>
                <a:srgbClr val="4F4F4F"/>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sp>
          <p:nvSpPr>
            <p:cNvPr id="15575" name="Line 505"/>
            <p:cNvSpPr>
              <a:spLocks noChangeShapeType="1"/>
            </p:cNvSpPr>
            <p:nvPr/>
          </p:nvSpPr>
          <p:spPr bwMode="auto">
            <a:xfrm>
              <a:off x="5565" y="1297"/>
              <a:ext cx="325" cy="0"/>
            </a:xfrm>
            <a:prstGeom prst="line">
              <a:avLst/>
            </a:prstGeom>
            <a:noFill/>
            <a:ln w="9210">
              <a:solidFill>
                <a:srgbClr val="4F4F4F"/>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sp>
          <p:nvSpPr>
            <p:cNvPr id="15576" name="AutoShape 506"/>
            <p:cNvSpPr>
              <a:spLocks noChangeArrowheads="1"/>
            </p:cNvSpPr>
            <p:nvPr/>
          </p:nvSpPr>
          <p:spPr bwMode="auto">
            <a:xfrm flipV="1">
              <a:off x="5821" y="1283"/>
              <a:ext cx="52" cy="3"/>
            </a:xfrm>
            <a:prstGeom prst="roundRect">
              <a:avLst>
                <a:gd name="adj" fmla="val 0"/>
              </a:avLst>
            </a:prstGeom>
            <a:solidFill>
              <a:srgbClr val="4F4F4F"/>
            </a:solidFill>
            <a:ln w="9210">
              <a:solidFill>
                <a:srgbClr val="4F4F4F"/>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77" name="AutoShape 507"/>
            <p:cNvSpPr>
              <a:spLocks noChangeArrowheads="1"/>
            </p:cNvSpPr>
            <p:nvPr/>
          </p:nvSpPr>
          <p:spPr bwMode="auto">
            <a:xfrm flipV="1">
              <a:off x="5757" y="1283"/>
              <a:ext cx="52" cy="4"/>
            </a:xfrm>
            <a:prstGeom prst="roundRect">
              <a:avLst>
                <a:gd name="adj" fmla="val 0"/>
              </a:avLst>
            </a:prstGeom>
            <a:solidFill>
              <a:srgbClr val="4F4F4F"/>
            </a:solidFill>
            <a:ln w="9210">
              <a:solidFill>
                <a:srgbClr val="4F4F4F"/>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78" name="AutoShape 508"/>
            <p:cNvSpPr>
              <a:spLocks noChangeArrowheads="1"/>
            </p:cNvSpPr>
            <p:nvPr/>
          </p:nvSpPr>
          <p:spPr bwMode="auto">
            <a:xfrm flipV="1">
              <a:off x="5567" y="1379"/>
              <a:ext cx="316" cy="13"/>
            </a:xfrm>
            <a:prstGeom prst="roundRect">
              <a:avLst>
                <a:gd name="adj" fmla="val 0"/>
              </a:avLst>
            </a:prstGeom>
            <a:solidFill>
              <a:srgbClr val="808080"/>
            </a:solidFill>
            <a:ln w="9210">
              <a:solidFill>
                <a:srgbClr val="808080"/>
              </a:solidFill>
              <a:round/>
              <a:headEnd/>
              <a:tailEnd/>
            </a:ln>
          </p:spPr>
          <p:txBody>
            <a:bodyPr wrap="none" anchor="ctr"/>
            <a:lstStyle/>
            <a:p>
              <a:pPr fontAlgn="auto">
                <a:spcBef>
                  <a:spcPts val="0"/>
                </a:spcBef>
                <a:spcAft>
                  <a:spcPts val="0"/>
                </a:spcAft>
              </a:pPr>
              <a:endParaRPr lang="ja-JP" altLang="en-US">
                <a:solidFill>
                  <a:srgbClr val="292934"/>
                </a:solidFill>
                <a:latin typeface="Arial"/>
                <a:ea typeface="ＭＳ Ｐゴシック"/>
              </a:endParaRPr>
            </a:p>
          </p:txBody>
        </p:sp>
        <p:sp>
          <p:nvSpPr>
            <p:cNvPr id="15579" name="Freeform 509"/>
            <p:cNvSpPr>
              <a:spLocks/>
            </p:cNvSpPr>
            <p:nvPr/>
          </p:nvSpPr>
          <p:spPr bwMode="auto">
            <a:xfrm>
              <a:off x="5567" y="1333"/>
              <a:ext cx="317" cy="48"/>
            </a:xfrm>
            <a:custGeom>
              <a:avLst/>
              <a:gdLst>
                <a:gd name="T0" fmla="*/ 13 w 317"/>
                <a:gd name="T1" fmla="*/ 0 h 48"/>
                <a:gd name="T2" fmla="*/ 308 w 317"/>
                <a:gd name="T3" fmla="*/ 0 h 48"/>
                <a:gd name="T4" fmla="*/ 316 w 317"/>
                <a:gd name="T5" fmla="*/ 47 h 48"/>
                <a:gd name="T6" fmla="*/ 0 w 317"/>
                <a:gd name="T7" fmla="*/ 47 h 48"/>
                <a:gd name="T8" fmla="*/ 13 w 317"/>
                <a:gd name="T9" fmla="*/ 0 h 48"/>
                <a:gd name="T10" fmla="*/ 13 w 317"/>
                <a:gd name="T11" fmla="*/ 0 h 48"/>
                <a:gd name="T12" fmla="*/ 0 60000 65536"/>
                <a:gd name="T13" fmla="*/ 0 60000 65536"/>
                <a:gd name="T14" fmla="*/ 0 60000 65536"/>
                <a:gd name="T15" fmla="*/ 0 60000 65536"/>
                <a:gd name="T16" fmla="*/ 0 60000 65536"/>
                <a:gd name="T17" fmla="*/ 0 60000 65536"/>
                <a:gd name="T18" fmla="*/ 0 w 317"/>
                <a:gd name="T19" fmla="*/ 0 h 48"/>
                <a:gd name="T20" fmla="*/ 317 w 31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17" h="48">
                  <a:moveTo>
                    <a:pt x="13" y="0"/>
                  </a:moveTo>
                  <a:lnTo>
                    <a:pt x="308" y="0"/>
                  </a:lnTo>
                  <a:lnTo>
                    <a:pt x="316" y="47"/>
                  </a:lnTo>
                  <a:lnTo>
                    <a:pt x="0" y="47"/>
                  </a:lnTo>
                  <a:lnTo>
                    <a:pt x="13" y="0"/>
                  </a:lnTo>
                </a:path>
              </a:pathLst>
            </a:custGeom>
            <a:solidFill>
              <a:srgbClr val="E1E1E1"/>
            </a:solidFill>
            <a:ln w="9210">
              <a:solidFill>
                <a:srgbClr val="E1E1E1"/>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sp>
          <p:nvSpPr>
            <p:cNvPr id="15580" name="Freeform 510"/>
            <p:cNvSpPr>
              <a:spLocks/>
            </p:cNvSpPr>
            <p:nvPr/>
          </p:nvSpPr>
          <p:spPr bwMode="auto">
            <a:xfrm>
              <a:off x="5583" y="1340"/>
              <a:ext cx="214" cy="32"/>
            </a:xfrm>
            <a:custGeom>
              <a:avLst/>
              <a:gdLst>
                <a:gd name="T0" fmla="*/ 6 w 214"/>
                <a:gd name="T1" fmla="*/ 4 h 32"/>
                <a:gd name="T2" fmla="*/ 0 w 214"/>
                <a:gd name="T3" fmla="*/ 31 h 32"/>
                <a:gd name="T4" fmla="*/ 213 w 214"/>
                <a:gd name="T5" fmla="*/ 30 h 32"/>
                <a:gd name="T6" fmla="*/ 211 w 214"/>
                <a:gd name="T7" fmla="*/ 5 h 32"/>
                <a:gd name="T8" fmla="*/ 112 w 214"/>
                <a:gd name="T9" fmla="*/ 5 h 32"/>
                <a:gd name="T10" fmla="*/ 112 w 214"/>
                <a:gd name="T11" fmla="*/ 0 h 32"/>
                <a:gd name="T12" fmla="*/ 73 w 214"/>
                <a:gd name="T13" fmla="*/ 0 h 32"/>
                <a:gd name="T14" fmla="*/ 72 w 214"/>
                <a:gd name="T15" fmla="*/ 4 h 32"/>
                <a:gd name="T16" fmla="*/ 13 w 214"/>
                <a:gd name="T17" fmla="*/ 4 h 32"/>
                <a:gd name="T18" fmla="*/ 6 w 214"/>
                <a:gd name="T19" fmla="*/ 4 h 32"/>
                <a:gd name="T20" fmla="*/ 6 w 214"/>
                <a:gd name="T21" fmla="*/ 4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32"/>
                <a:gd name="T35" fmla="*/ 214 w 214"/>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32">
                  <a:moveTo>
                    <a:pt x="6" y="4"/>
                  </a:moveTo>
                  <a:lnTo>
                    <a:pt x="0" y="31"/>
                  </a:lnTo>
                  <a:lnTo>
                    <a:pt x="213" y="30"/>
                  </a:lnTo>
                  <a:lnTo>
                    <a:pt x="211" y="5"/>
                  </a:lnTo>
                  <a:lnTo>
                    <a:pt x="112" y="5"/>
                  </a:lnTo>
                  <a:lnTo>
                    <a:pt x="112" y="0"/>
                  </a:lnTo>
                  <a:lnTo>
                    <a:pt x="73" y="0"/>
                  </a:lnTo>
                  <a:lnTo>
                    <a:pt x="72" y="4"/>
                  </a:lnTo>
                  <a:lnTo>
                    <a:pt x="13" y="4"/>
                  </a:lnTo>
                  <a:lnTo>
                    <a:pt x="6" y="4"/>
                  </a:lnTo>
                </a:path>
              </a:pathLst>
            </a:custGeom>
            <a:solidFill>
              <a:srgbClr val="5F5F5F"/>
            </a:solidFill>
            <a:ln w="9210">
              <a:solidFill>
                <a:srgbClr val="5F5F5F"/>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sp>
          <p:nvSpPr>
            <p:cNvPr id="15581" name="Freeform 511"/>
            <p:cNvSpPr>
              <a:spLocks/>
            </p:cNvSpPr>
            <p:nvPr/>
          </p:nvSpPr>
          <p:spPr bwMode="auto">
            <a:xfrm>
              <a:off x="5808" y="1344"/>
              <a:ext cx="60" cy="29"/>
            </a:xfrm>
            <a:custGeom>
              <a:avLst/>
              <a:gdLst>
                <a:gd name="T0" fmla="*/ 0 w 60"/>
                <a:gd name="T1" fmla="*/ 0 h 29"/>
                <a:gd name="T2" fmla="*/ 3 w 60"/>
                <a:gd name="T3" fmla="*/ 28 h 29"/>
                <a:gd name="T4" fmla="*/ 59 w 60"/>
                <a:gd name="T5" fmla="*/ 28 h 29"/>
                <a:gd name="T6" fmla="*/ 55 w 60"/>
                <a:gd name="T7" fmla="*/ 0 h 29"/>
                <a:gd name="T8" fmla="*/ 0 w 60"/>
                <a:gd name="T9" fmla="*/ 0 h 29"/>
                <a:gd name="T10" fmla="*/ 0 w 60"/>
                <a:gd name="T11" fmla="*/ 0 h 29"/>
                <a:gd name="T12" fmla="*/ 0 60000 65536"/>
                <a:gd name="T13" fmla="*/ 0 60000 65536"/>
                <a:gd name="T14" fmla="*/ 0 60000 65536"/>
                <a:gd name="T15" fmla="*/ 0 60000 65536"/>
                <a:gd name="T16" fmla="*/ 0 60000 65536"/>
                <a:gd name="T17" fmla="*/ 0 60000 65536"/>
                <a:gd name="T18" fmla="*/ 0 w 60"/>
                <a:gd name="T19" fmla="*/ 0 h 29"/>
                <a:gd name="T20" fmla="*/ 60 w 6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60" h="29">
                  <a:moveTo>
                    <a:pt x="0" y="0"/>
                  </a:moveTo>
                  <a:lnTo>
                    <a:pt x="3" y="28"/>
                  </a:lnTo>
                  <a:lnTo>
                    <a:pt x="59" y="28"/>
                  </a:lnTo>
                  <a:lnTo>
                    <a:pt x="55" y="0"/>
                  </a:lnTo>
                  <a:lnTo>
                    <a:pt x="0" y="0"/>
                  </a:lnTo>
                </a:path>
              </a:pathLst>
            </a:custGeom>
            <a:solidFill>
              <a:srgbClr val="5F5F5F"/>
            </a:solidFill>
            <a:ln w="9210">
              <a:solidFill>
                <a:srgbClr val="5F5F5F"/>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grpSp>
      <p:sp>
        <p:nvSpPr>
          <p:cNvPr id="15556" name="Text Box 512"/>
          <p:cNvSpPr txBox="1">
            <a:spLocks noChangeArrowheads="1"/>
          </p:cNvSpPr>
          <p:nvPr/>
        </p:nvSpPr>
        <p:spPr bwMode="auto">
          <a:xfrm>
            <a:off x="8214662" y="1985807"/>
            <a:ext cx="1625600" cy="277812"/>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r>
              <a:rPr lang="ja-JP" altLang="en-US" sz="2100" dirty="0">
                <a:solidFill>
                  <a:srgbClr val="292934"/>
                </a:solidFill>
                <a:latin typeface="ＭＳ ゴシック" pitchFamily="49" charset="-128"/>
                <a:ea typeface="ＭＳ ゴシック" pitchFamily="49" charset="-128"/>
              </a:rPr>
              <a:t>データ解析</a:t>
            </a:r>
            <a:endParaRPr lang="ja-JP" altLang="en-US" sz="1600" dirty="0">
              <a:solidFill>
                <a:srgbClr val="292934"/>
              </a:solidFill>
              <a:latin typeface="Arial" charset="0"/>
              <a:ea typeface="ＭＳ Ｐゴシック"/>
            </a:endParaRPr>
          </a:p>
        </p:txBody>
      </p:sp>
      <p:sp>
        <p:nvSpPr>
          <p:cNvPr id="15560" name="Rectangle 516"/>
          <p:cNvSpPr>
            <a:spLocks noGrp="1" noChangeArrowheads="1"/>
          </p:cNvSpPr>
          <p:nvPr>
            <p:ph type="title"/>
          </p:nvPr>
        </p:nvSpPr>
        <p:spPr>
          <a:noFill/>
        </p:spPr>
        <p:txBody>
          <a:bodyPr lIns="92075" tIns="46038" rIns="92075" bIns="46038" anchor="ctr"/>
          <a:lstStyle/>
          <a:p>
            <a:pPr eaLnBrk="1" hangingPunct="1"/>
            <a:r>
              <a:rPr lang="ja-JP" altLang="en-US" sz="3400" dirty="0"/>
              <a:t>第</a:t>
            </a:r>
            <a:r>
              <a:rPr lang="en-US" altLang="ja-JP" sz="3400" dirty="0"/>
              <a:t>Ⅲ</a:t>
            </a:r>
            <a:r>
              <a:rPr lang="ja-JP" altLang="en-US" sz="3400" dirty="0"/>
              <a:t>相臨床試験：ランダム化比較試験</a:t>
            </a:r>
            <a:r>
              <a:rPr lang="en-US" altLang="ja-JP" sz="3400" dirty="0"/>
              <a:t>(RCT)</a:t>
            </a:r>
          </a:p>
        </p:txBody>
      </p:sp>
      <p:sp>
        <p:nvSpPr>
          <p:cNvPr id="15561" name="Text Box 517"/>
          <p:cNvSpPr txBox="1">
            <a:spLocks noChangeArrowheads="1"/>
          </p:cNvSpPr>
          <p:nvPr/>
        </p:nvSpPr>
        <p:spPr bwMode="auto">
          <a:xfrm>
            <a:off x="3685678" y="1497882"/>
            <a:ext cx="1079500" cy="358775"/>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r>
              <a:rPr lang="ja-JP" altLang="en-US" sz="1600" b="1" dirty="0">
                <a:solidFill>
                  <a:srgbClr val="FF0000"/>
                </a:solidFill>
                <a:latin typeface="ＭＳ ゴシック" pitchFamily="49" charset="-128"/>
                <a:ea typeface="ＭＳ ゴシック" pitchFamily="49" charset="-128"/>
              </a:rPr>
              <a:t>新治療群</a:t>
            </a:r>
            <a:endParaRPr lang="ja-JP" altLang="en-US" sz="1050" b="1" dirty="0">
              <a:solidFill>
                <a:srgbClr val="FF0000"/>
              </a:solidFill>
              <a:latin typeface="Arial" charset="0"/>
              <a:ea typeface="ＭＳ Ｐゴシック"/>
            </a:endParaRPr>
          </a:p>
        </p:txBody>
      </p:sp>
      <p:sp>
        <p:nvSpPr>
          <p:cNvPr id="15562" name="Text Box 518"/>
          <p:cNvSpPr txBox="1">
            <a:spLocks noChangeArrowheads="1"/>
          </p:cNvSpPr>
          <p:nvPr/>
        </p:nvSpPr>
        <p:spPr bwMode="auto">
          <a:xfrm>
            <a:off x="3614054" y="6275388"/>
            <a:ext cx="3004459" cy="582612"/>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r>
              <a:rPr lang="ja-JP" altLang="en-US" sz="1500" b="1" dirty="0">
                <a:solidFill>
                  <a:srgbClr val="0070C0"/>
                </a:solidFill>
                <a:latin typeface="ＭＳ ゴシック" pitchFamily="49" charset="-128"/>
                <a:ea typeface="ＭＳ ゴシック" pitchFamily="49" charset="-128"/>
              </a:rPr>
              <a:t>標準治療（対照群・プラセボ）　</a:t>
            </a:r>
            <a:endParaRPr lang="en-US" altLang="ja-JP" sz="1500" b="1" dirty="0">
              <a:solidFill>
                <a:srgbClr val="0070C0"/>
              </a:solidFill>
              <a:latin typeface="ＭＳ ゴシック" pitchFamily="49" charset="-128"/>
              <a:ea typeface="ＭＳ ゴシック" pitchFamily="49" charset="-128"/>
            </a:endParaRPr>
          </a:p>
          <a:p>
            <a:pPr defTabSz="423863" fontAlgn="auto">
              <a:spcBef>
                <a:spcPts val="0"/>
              </a:spcBef>
              <a:spcAft>
                <a:spcPts val="0"/>
              </a:spcAft>
              <a:buClr>
                <a:srgbClr val="C20041"/>
              </a:buClr>
              <a:buSzPct val="90000"/>
              <a:buFont typeface="Monotype Sorts" pitchFamily="2" charset="2"/>
              <a:buNone/>
            </a:pPr>
            <a:r>
              <a:rPr lang="ja-JP" altLang="en-US" sz="1500" b="1" dirty="0">
                <a:solidFill>
                  <a:srgbClr val="0070C0"/>
                </a:solidFill>
                <a:latin typeface="ＭＳ ゴシック" pitchFamily="49" charset="-128"/>
                <a:ea typeface="ＭＳ ゴシック" pitchFamily="49" charset="-128"/>
              </a:rPr>
              <a:t>（標準治療がない場合は無治療）</a:t>
            </a:r>
            <a:endParaRPr lang="ja-JP" altLang="en-US" sz="1000" b="1" dirty="0">
              <a:solidFill>
                <a:srgbClr val="0070C0"/>
              </a:solidFill>
              <a:latin typeface="Arial" charset="0"/>
              <a:ea typeface="ＭＳ Ｐゴシック"/>
            </a:endParaRPr>
          </a:p>
        </p:txBody>
      </p:sp>
      <p:grpSp>
        <p:nvGrpSpPr>
          <p:cNvPr id="3" name="Group 519"/>
          <p:cNvGrpSpPr>
            <a:grpSpLocks/>
          </p:cNvGrpSpPr>
          <p:nvPr/>
        </p:nvGrpSpPr>
        <p:grpSpPr bwMode="auto">
          <a:xfrm>
            <a:off x="2335213" y="3789363"/>
            <a:ext cx="1081087" cy="863600"/>
            <a:chOff x="1519" y="2768"/>
            <a:chExt cx="368" cy="406"/>
          </a:xfrm>
        </p:grpSpPr>
        <p:sp>
          <p:nvSpPr>
            <p:cNvPr id="15568" name="Freeform 520"/>
            <p:cNvSpPr>
              <a:spLocks/>
            </p:cNvSpPr>
            <p:nvPr/>
          </p:nvSpPr>
          <p:spPr bwMode="auto">
            <a:xfrm>
              <a:off x="1519" y="2768"/>
              <a:ext cx="368" cy="239"/>
            </a:xfrm>
            <a:custGeom>
              <a:avLst/>
              <a:gdLst>
                <a:gd name="T0" fmla="*/ 0 w 368"/>
                <a:gd name="T1" fmla="*/ 168 h 239"/>
                <a:gd name="T2" fmla="*/ 181 w 368"/>
                <a:gd name="T3" fmla="*/ 168 h 239"/>
                <a:gd name="T4" fmla="*/ 283 w 368"/>
                <a:gd name="T5" fmla="*/ 43 h 239"/>
                <a:gd name="T6" fmla="*/ 260 w 368"/>
                <a:gd name="T7" fmla="*/ 20 h 239"/>
                <a:gd name="T8" fmla="*/ 367 w 368"/>
                <a:gd name="T9" fmla="*/ 0 h 239"/>
                <a:gd name="T10" fmla="*/ 359 w 368"/>
                <a:gd name="T11" fmla="*/ 114 h 239"/>
                <a:gd name="T12" fmla="*/ 336 w 368"/>
                <a:gd name="T13" fmla="*/ 92 h 239"/>
                <a:gd name="T14" fmla="*/ 214 w 368"/>
                <a:gd name="T15" fmla="*/ 238 h 239"/>
                <a:gd name="T16" fmla="*/ 0 w 368"/>
                <a:gd name="T17" fmla="*/ 238 h 239"/>
                <a:gd name="T18" fmla="*/ 0 w 368"/>
                <a:gd name="T19" fmla="*/ 168 h 239"/>
                <a:gd name="T20" fmla="*/ 0 w 368"/>
                <a:gd name="T21" fmla="*/ 168 h 2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239"/>
                <a:gd name="T35" fmla="*/ 368 w 368"/>
                <a:gd name="T36" fmla="*/ 239 h 2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239">
                  <a:moveTo>
                    <a:pt x="0" y="168"/>
                  </a:moveTo>
                  <a:lnTo>
                    <a:pt x="181" y="168"/>
                  </a:lnTo>
                  <a:lnTo>
                    <a:pt x="283" y="43"/>
                  </a:lnTo>
                  <a:lnTo>
                    <a:pt x="260" y="20"/>
                  </a:lnTo>
                  <a:lnTo>
                    <a:pt x="367" y="0"/>
                  </a:lnTo>
                  <a:lnTo>
                    <a:pt x="359" y="114"/>
                  </a:lnTo>
                  <a:lnTo>
                    <a:pt x="336" y="92"/>
                  </a:lnTo>
                  <a:lnTo>
                    <a:pt x="214" y="238"/>
                  </a:lnTo>
                  <a:lnTo>
                    <a:pt x="0" y="238"/>
                  </a:lnTo>
                  <a:lnTo>
                    <a:pt x="0" y="168"/>
                  </a:lnTo>
                </a:path>
              </a:pathLst>
            </a:custGeom>
            <a:pattFill prst="pct70">
              <a:fgClr>
                <a:srgbClr val="00E1AD"/>
              </a:fgClr>
              <a:bgClr>
                <a:srgbClr val="FFFFFF"/>
              </a:bgClr>
            </a:pattFill>
            <a:ln w="9210">
              <a:solidFill>
                <a:srgbClr val="C0C0C0"/>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sp>
          <p:nvSpPr>
            <p:cNvPr id="15569" name="Freeform 521"/>
            <p:cNvSpPr>
              <a:spLocks/>
            </p:cNvSpPr>
            <p:nvPr/>
          </p:nvSpPr>
          <p:spPr bwMode="auto">
            <a:xfrm>
              <a:off x="1519" y="2936"/>
              <a:ext cx="368" cy="238"/>
            </a:xfrm>
            <a:custGeom>
              <a:avLst/>
              <a:gdLst>
                <a:gd name="T0" fmla="*/ 0 w 368"/>
                <a:gd name="T1" fmla="*/ 70 h 238"/>
                <a:gd name="T2" fmla="*/ 181 w 368"/>
                <a:gd name="T3" fmla="*/ 70 h 238"/>
                <a:gd name="T4" fmla="*/ 283 w 368"/>
                <a:gd name="T5" fmla="*/ 194 h 238"/>
                <a:gd name="T6" fmla="*/ 260 w 368"/>
                <a:gd name="T7" fmla="*/ 217 h 238"/>
                <a:gd name="T8" fmla="*/ 367 w 368"/>
                <a:gd name="T9" fmla="*/ 237 h 238"/>
                <a:gd name="T10" fmla="*/ 359 w 368"/>
                <a:gd name="T11" fmla="*/ 123 h 238"/>
                <a:gd name="T12" fmla="*/ 336 w 368"/>
                <a:gd name="T13" fmla="*/ 145 h 238"/>
                <a:gd name="T14" fmla="*/ 214 w 368"/>
                <a:gd name="T15" fmla="*/ 0 h 238"/>
                <a:gd name="T16" fmla="*/ 0 w 368"/>
                <a:gd name="T17" fmla="*/ 0 h 238"/>
                <a:gd name="T18" fmla="*/ 0 w 368"/>
                <a:gd name="T19" fmla="*/ 70 h 238"/>
                <a:gd name="T20" fmla="*/ 0 w 368"/>
                <a:gd name="T21" fmla="*/ 70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238"/>
                <a:gd name="T35" fmla="*/ 368 w 368"/>
                <a:gd name="T36" fmla="*/ 238 h 2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238">
                  <a:moveTo>
                    <a:pt x="0" y="70"/>
                  </a:moveTo>
                  <a:lnTo>
                    <a:pt x="181" y="70"/>
                  </a:lnTo>
                  <a:lnTo>
                    <a:pt x="283" y="194"/>
                  </a:lnTo>
                  <a:lnTo>
                    <a:pt x="260" y="217"/>
                  </a:lnTo>
                  <a:lnTo>
                    <a:pt x="367" y="237"/>
                  </a:lnTo>
                  <a:lnTo>
                    <a:pt x="359" y="123"/>
                  </a:lnTo>
                  <a:lnTo>
                    <a:pt x="336" y="145"/>
                  </a:lnTo>
                  <a:lnTo>
                    <a:pt x="214" y="0"/>
                  </a:lnTo>
                  <a:lnTo>
                    <a:pt x="0" y="0"/>
                  </a:lnTo>
                  <a:lnTo>
                    <a:pt x="0" y="70"/>
                  </a:lnTo>
                </a:path>
              </a:pathLst>
            </a:custGeom>
            <a:pattFill prst="pct70">
              <a:fgClr>
                <a:srgbClr val="00E1AD"/>
              </a:fgClr>
              <a:bgClr>
                <a:srgbClr val="FFFFFF"/>
              </a:bgClr>
            </a:pattFill>
            <a:ln w="9210">
              <a:solidFill>
                <a:srgbClr val="C0C0C0"/>
              </a:solidFill>
              <a:round/>
              <a:headEnd/>
              <a:tailEnd/>
            </a:ln>
          </p:spPr>
          <p:txBody>
            <a:bodyPr/>
            <a:lstStyle/>
            <a:p>
              <a:pPr fontAlgn="auto">
                <a:spcBef>
                  <a:spcPts val="0"/>
                </a:spcBef>
                <a:spcAft>
                  <a:spcPts val="0"/>
                </a:spcAft>
              </a:pPr>
              <a:endParaRPr lang="ja-JP" altLang="en-US">
                <a:solidFill>
                  <a:srgbClr val="292934"/>
                </a:solidFill>
                <a:latin typeface="Arial"/>
                <a:ea typeface="ＭＳ Ｐゴシック"/>
              </a:endParaRPr>
            </a:p>
          </p:txBody>
        </p:sp>
      </p:grpSp>
      <p:sp>
        <p:nvSpPr>
          <p:cNvPr id="15564" name="Text Box 522"/>
          <p:cNvSpPr txBox="1">
            <a:spLocks noChangeArrowheads="1"/>
          </p:cNvSpPr>
          <p:nvPr/>
        </p:nvSpPr>
        <p:spPr bwMode="auto">
          <a:xfrm>
            <a:off x="3292007" y="1438822"/>
            <a:ext cx="442913" cy="369887"/>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r>
              <a:rPr lang="ja-JP" altLang="en-US" sz="2800" dirty="0">
                <a:solidFill>
                  <a:srgbClr val="FF0000"/>
                </a:solidFill>
                <a:latin typeface="ＭＳ ゴシック" pitchFamily="49" charset="-128"/>
                <a:ea typeface="ＭＳ ゴシック" pitchFamily="49" charset="-128"/>
              </a:rPr>
              <a:t>Ａ</a:t>
            </a:r>
            <a:endParaRPr lang="ja-JP" altLang="en-US" sz="1600" dirty="0">
              <a:solidFill>
                <a:srgbClr val="FF0000"/>
              </a:solidFill>
              <a:latin typeface="Arial" charset="0"/>
              <a:ea typeface="ＭＳ Ｐゴシック"/>
            </a:endParaRPr>
          </a:p>
        </p:txBody>
      </p:sp>
      <p:sp>
        <p:nvSpPr>
          <p:cNvPr id="15565" name="Text Box 523"/>
          <p:cNvSpPr txBox="1">
            <a:spLocks noChangeArrowheads="1"/>
          </p:cNvSpPr>
          <p:nvPr/>
        </p:nvSpPr>
        <p:spPr bwMode="auto">
          <a:xfrm>
            <a:off x="3164592" y="6169000"/>
            <a:ext cx="442913" cy="369887"/>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r>
              <a:rPr lang="ja-JP" altLang="en-US" sz="2800" dirty="0">
                <a:solidFill>
                  <a:srgbClr val="0070C0"/>
                </a:solidFill>
                <a:latin typeface="ＭＳ ゴシック" pitchFamily="49" charset="-128"/>
                <a:ea typeface="ＭＳ ゴシック" pitchFamily="49" charset="-128"/>
              </a:rPr>
              <a:t>Ｂ</a:t>
            </a:r>
            <a:endParaRPr lang="ja-JP" altLang="en-US" sz="1600" dirty="0">
              <a:solidFill>
                <a:srgbClr val="0070C0"/>
              </a:solidFill>
              <a:latin typeface="Arial" charset="0"/>
              <a:ea typeface="ＭＳ Ｐゴシック"/>
            </a:endParaRPr>
          </a:p>
        </p:txBody>
      </p:sp>
      <p:sp>
        <p:nvSpPr>
          <p:cNvPr id="15566" name="Text Box 524"/>
          <p:cNvSpPr txBox="1">
            <a:spLocks noChangeArrowheads="1"/>
          </p:cNvSpPr>
          <p:nvPr/>
        </p:nvSpPr>
        <p:spPr bwMode="auto">
          <a:xfrm>
            <a:off x="2551113" y="2636838"/>
            <a:ext cx="549275" cy="3168650"/>
          </a:xfrm>
          <a:prstGeom prst="rect">
            <a:avLst/>
          </a:prstGeom>
          <a:solidFill>
            <a:srgbClr val="CCFFCC"/>
          </a:solidFill>
          <a:ln w="9525">
            <a:noFill/>
            <a:miter lim="800000"/>
            <a:headEnd/>
            <a:tailEnd/>
          </a:ln>
        </p:spPr>
        <p:txBody>
          <a:bodyPr vert="eaVert">
            <a:spAutoFit/>
          </a:bodyPr>
          <a:lstStyle/>
          <a:p>
            <a:pPr fontAlgn="auto">
              <a:spcBef>
                <a:spcPct val="50000"/>
              </a:spcBef>
              <a:spcAft>
                <a:spcPts val="0"/>
              </a:spcAft>
            </a:pPr>
            <a:r>
              <a:rPr lang="ja-JP" altLang="en-US" sz="2400">
                <a:solidFill>
                  <a:srgbClr val="292934"/>
                </a:solidFill>
                <a:latin typeface="Comic Sans MS" pitchFamily="66" charset="0"/>
                <a:ea typeface="ＭＳ Ｐゴシック"/>
              </a:rPr>
              <a:t>ランダムにふりわける</a:t>
            </a:r>
          </a:p>
        </p:txBody>
      </p:sp>
      <p:sp>
        <p:nvSpPr>
          <p:cNvPr id="15567" name="Text Box 525"/>
          <p:cNvSpPr txBox="1">
            <a:spLocks noChangeArrowheads="1"/>
          </p:cNvSpPr>
          <p:nvPr/>
        </p:nvSpPr>
        <p:spPr bwMode="auto">
          <a:xfrm>
            <a:off x="124460" y="1729242"/>
            <a:ext cx="2678703" cy="358775"/>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pPr>
            <a:r>
              <a:rPr lang="ja-JP" altLang="en-US" b="1" dirty="0">
                <a:solidFill>
                  <a:srgbClr val="292934"/>
                </a:solidFill>
                <a:latin typeface="ＭＳ ゴシック" pitchFamily="49" charset="-128"/>
                <a:ea typeface="ＭＳ ゴシック" pitchFamily="49" charset="-128"/>
              </a:rPr>
              <a:t>患者さん　</a:t>
            </a:r>
            <a:r>
              <a:rPr lang="zh-CN" altLang="en-US" b="1" dirty="0">
                <a:solidFill>
                  <a:srgbClr val="292934"/>
                </a:solidFill>
                <a:latin typeface="ＭＳ ゴシック" pitchFamily="49" charset="-128"/>
                <a:ea typeface="ＭＳ ゴシック" pitchFamily="49" charset="-128"/>
              </a:rPr>
              <a:t>数百～数千名</a:t>
            </a:r>
          </a:p>
          <a:p>
            <a:pPr defTabSz="423863" fontAlgn="auto">
              <a:spcBef>
                <a:spcPts val="0"/>
              </a:spcBef>
              <a:spcAft>
                <a:spcPts val="0"/>
              </a:spcAft>
              <a:buClr>
                <a:srgbClr val="C20041"/>
              </a:buClr>
              <a:buSzPct val="90000"/>
            </a:pPr>
            <a:endParaRPr lang="ja-JP" altLang="en-US" sz="1100" b="1" dirty="0">
              <a:solidFill>
                <a:srgbClr val="292934"/>
              </a:solidFill>
              <a:latin typeface="Arial" charset="0"/>
              <a:ea typeface="ＭＳ Ｐゴシック"/>
            </a:endParaRPr>
          </a:p>
        </p:txBody>
      </p:sp>
      <p:sp>
        <p:nvSpPr>
          <p:cNvPr id="526" name="Text Box 517"/>
          <p:cNvSpPr txBox="1">
            <a:spLocks noChangeArrowheads="1"/>
          </p:cNvSpPr>
          <p:nvPr/>
        </p:nvSpPr>
        <p:spPr bwMode="auto">
          <a:xfrm>
            <a:off x="1525766" y="1738875"/>
            <a:ext cx="1320800" cy="358775"/>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endParaRPr lang="ja-JP" altLang="en-US" sz="1600" b="1" dirty="0">
              <a:solidFill>
                <a:srgbClr val="292934"/>
              </a:solidFill>
              <a:latin typeface="Arial" charset="0"/>
              <a:ea typeface="ＭＳ Ｐゴシック"/>
            </a:endParaRPr>
          </a:p>
        </p:txBody>
      </p:sp>
      <p:pic>
        <p:nvPicPr>
          <p:cNvPr id="2051" name="Picture 3"/>
          <p:cNvPicPr>
            <a:picLocks noChangeAspect="1" noChangeArrowheads="1"/>
          </p:cNvPicPr>
          <p:nvPr/>
        </p:nvPicPr>
        <p:blipFill>
          <a:blip r:embed="rId3" cstate="print"/>
          <a:srcRect l="50089" t="33198" r="30976" b="41781"/>
          <a:stretch>
            <a:fillRect/>
          </a:stretch>
        </p:blipFill>
        <p:spPr bwMode="auto">
          <a:xfrm>
            <a:off x="7097844" y="2962671"/>
            <a:ext cx="2941822" cy="2186586"/>
          </a:xfrm>
          <a:prstGeom prst="rect">
            <a:avLst/>
          </a:prstGeom>
          <a:noFill/>
          <a:ln w="9525">
            <a:noFill/>
            <a:miter lim="800000"/>
            <a:headEnd/>
            <a:tailEnd/>
          </a:ln>
        </p:spPr>
      </p:pic>
      <p:sp>
        <p:nvSpPr>
          <p:cNvPr id="535" name="Text Box 517"/>
          <p:cNvSpPr txBox="1">
            <a:spLocks noChangeArrowheads="1"/>
          </p:cNvSpPr>
          <p:nvPr/>
        </p:nvSpPr>
        <p:spPr bwMode="auto">
          <a:xfrm>
            <a:off x="7880626" y="5158852"/>
            <a:ext cx="1320800" cy="358775"/>
          </a:xfrm>
          <a:prstGeom prst="rect">
            <a:avLst/>
          </a:prstGeom>
          <a:noFill/>
          <a:ln w="9525">
            <a:noFill/>
            <a:miter lim="800000"/>
            <a:headEnd/>
            <a:tailEnd/>
          </a:ln>
        </p:spPr>
        <p:txBody>
          <a:bodyPr lIns="0" tIns="0" rIns="0" bIns="0"/>
          <a:lstStyle/>
          <a:p>
            <a:pPr defTabSz="423863" fontAlgn="auto">
              <a:spcBef>
                <a:spcPts val="0"/>
              </a:spcBef>
              <a:spcAft>
                <a:spcPts val="0"/>
              </a:spcAft>
              <a:buClr>
                <a:srgbClr val="C20041"/>
              </a:buClr>
              <a:buSzPct val="90000"/>
              <a:buFont typeface="Monotype Sorts" pitchFamily="2" charset="2"/>
              <a:buNone/>
            </a:pPr>
            <a:r>
              <a:rPr lang="en-US" altLang="ja-JP" sz="1600" b="1" dirty="0">
                <a:solidFill>
                  <a:srgbClr val="292934"/>
                </a:solidFill>
                <a:latin typeface="Arial" charset="0"/>
                <a:ea typeface="ＭＳ Ｐゴシック"/>
              </a:rPr>
              <a:t>NEJM 2001</a:t>
            </a:r>
            <a:endParaRPr lang="ja-JP" altLang="en-US" sz="1600" b="1" dirty="0">
              <a:solidFill>
                <a:srgbClr val="292934"/>
              </a:solidFill>
              <a:latin typeface="Arial" charset="0"/>
              <a:ea typeface="ＭＳ Ｐゴシック"/>
            </a:endParaRPr>
          </a:p>
        </p:txBody>
      </p:sp>
      <p:pic>
        <p:nvPicPr>
          <p:cNvPr id="16387" name="Picture 3"/>
          <p:cNvPicPr>
            <a:picLocks noChangeAspect="1" noChangeArrowheads="1"/>
          </p:cNvPicPr>
          <p:nvPr/>
        </p:nvPicPr>
        <p:blipFill>
          <a:blip r:embed="rId4" cstate="print"/>
          <a:srcRect/>
          <a:stretch>
            <a:fillRect/>
          </a:stretch>
        </p:blipFill>
        <p:spPr bwMode="auto">
          <a:xfrm>
            <a:off x="290748" y="2231501"/>
            <a:ext cx="625208" cy="645596"/>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324788" y="5220641"/>
            <a:ext cx="598026" cy="625209"/>
          </a:xfrm>
          <a:prstGeom prst="rect">
            <a:avLst/>
          </a:prstGeom>
          <a:noFill/>
          <a:ln w="9525">
            <a:noFill/>
            <a:miter lim="800000"/>
            <a:headEnd/>
            <a:tailEnd/>
          </a:ln>
        </p:spPr>
      </p:pic>
      <p:pic>
        <p:nvPicPr>
          <p:cNvPr id="16390" name="Picture 6"/>
          <p:cNvPicPr>
            <a:picLocks noChangeAspect="1" noChangeArrowheads="1"/>
          </p:cNvPicPr>
          <p:nvPr/>
        </p:nvPicPr>
        <p:blipFill>
          <a:blip r:embed="rId6" cstate="print"/>
          <a:srcRect/>
          <a:stretch>
            <a:fillRect/>
          </a:stretch>
        </p:blipFill>
        <p:spPr bwMode="auto">
          <a:xfrm>
            <a:off x="1439525" y="3033475"/>
            <a:ext cx="611617" cy="645596"/>
          </a:xfrm>
          <a:prstGeom prst="rect">
            <a:avLst/>
          </a:prstGeom>
          <a:noFill/>
          <a:ln w="9525">
            <a:noFill/>
            <a:miter lim="800000"/>
            <a:headEnd/>
            <a:tailEnd/>
          </a:ln>
        </p:spPr>
      </p:pic>
      <p:pic>
        <p:nvPicPr>
          <p:cNvPr id="16391" name="Picture 7"/>
          <p:cNvPicPr>
            <a:picLocks noChangeAspect="1" noChangeArrowheads="1"/>
          </p:cNvPicPr>
          <p:nvPr/>
        </p:nvPicPr>
        <p:blipFill>
          <a:blip r:embed="rId7" cstate="print"/>
          <a:srcRect/>
          <a:stretch>
            <a:fillRect/>
          </a:stretch>
        </p:blipFill>
        <p:spPr bwMode="auto">
          <a:xfrm>
            <a:off x="389511" y="2888278"/>
            <a:ext cx="591230" cy="604821"/>
          </a:xfrm>
          <a:prstGeom prst="rect">
            <a:avLst/>
          </a:prstGeom>
          <a:noFill/>
          <a:ln w="9525">
            <a:noFill/>
            <a:miter lim="800000"/>
            <a:headEnd/>
            <a:tailEnd/>
          </a:ln>
        </p:spPr>
      </p:pic>
      <p:pic>
        <p:nvPicPr>
          <p:cNvPr id="16392" name="Picture 8"/>
          <p:cNvPicPr>
            <a:picLocks noChangeAspect="1" noChangeArrowheads="1"/>
          </p:cNvPicPr>
          <p:nvPr/>
        </p:nvPicPr>
        <p:blipFill>
          <a:blip r:embed="rId8" cstate="print"/>
          <a:srcRect/>
          <a:stretch>
            <a:fillRect/>
          </a:stretch>
        </p:blipFill>
        <p:spPr bwMode="auto">
          <a:xfrm>
            <a:off x="862403" y="5521082"/>
            <a:ext cx="611617" cy="598026"/>
          </a:xfrm>
          <a:prstGeom prst="rect">
            <a:avLst/>
          </a:prstGeom>
          <a:noFill/>
          <a:ln w="9525">
            <a:noFill/>
            <a:miter lim="800000"/>
            <a:headEnd/>
            <a:tailEnd/>
          </a:ln>
        </p:spPr>
      </p:pic>
      <p:pic>
        <p:nvPicPr>
          <p:cNvPr id="16393" name="Picture 9"/>
          <p:cNvPicPr>
            <a:picLocks noChangeAspect="1" noChangeArrowheads="1"/>
          </p:cNvPicPr>
          <p:nvPr/>
        </p:nvPicPr>
        <p:blipFill>
          <a:blip r:embed="rId9" cstate="print"/>
          <a:srcRect/>
          <a:stretch>
            <a:fillRect/>
          </a:stretch>
        </p:blipFill>
        <p:spPr bwMode="auto">
          <a:xfrm>
            <a:off x="1429297" y="2226039"/>
            <a:ext cx="604821" cy="638800"/>
          </a:xfrm>
          <a:prstGeom prst="rect">
            <a:avLst/>
          </a:prstGeom>
          <a:noFill/>
          <a:ln w="9525">
            <a:noFill/>
            <a:miter lim="800000"/>
            <a:headEnd/>
            <a:tailEnd/>
          </a:ln>
        </p:spPr>
      </p:pic>
      <p:pic>
        <p:nvPicPr>
          <p:cNvPr id="16394" name="Picture 10"/>
          <p:cNvPicPr>
            <a:picLocks noChangeAspect="1" noChangeArrowheads="1"/>
          </p:cNvPicPr>
          <p:nvPr/>
        </p:nvPicPr>
        <p:blipFill>
          <a:blip r:embed="rId10" cstate="print"/>
          <a:srcRect/>
          <a:stretch>
            <a:fillRect/>
          </a:stretch>
        </p:blipFill>
        <p:spPr bwMode="auto">
          <a:xfrm>
            <a:off x="923692" y="2627981"/>
            <a:ext cx="577638" cy="598026"/>
          </a:xfrm>
          <a:prstGeom prst="rect">
            <a:avLst/>
          </a:prstGeom>
          <a:noFill/>
          <a:ln w="9525">
            <a:noFill/>
            <a:miter lim="800000"/>
            <a:headEnd/>
            <a:tailEnd/>
          </a:ln>
        </p:spPr>
      </p:pic>
      <p:pic>
        <p:nvPicPr>
          <p:cNvPr id="16395" name="Picture 11"/>
          <p:cNvPicPr>
            <a:picLocks noChangeAspect="1" noChangeArrowheads="1"/>
          </p:cNvPicPr>
          <p:nvPr/>
        </p:nvPicPr>
        <p:blipFill>
          <a:blip r:embed="rId11" cstate="print"/>
          <a:srcRect/>
          <a:stretch>
            <a:fillRect/>
          </a:stretch>
        </p:blipFill>
        <p:spPr bwMode="auto">
          <a:xfrm>
            <a:off x="1476299" y="5020947"/>
            <a:ext cx="591230" cy="591230"/>
          </a:xfrm>
          <a:prstGeom prst="rect">
            <a:avLst/>
          </a:prstGeom>
          <a:noFill/>
          <a:ln w="9525">
            <a:noFill/>
            <a:miter lim="800000"/>
            <a:headEnd/>
            <a:tailEnd/>
          </a:ln>
        </p:spPr>
      </p:pic>
      <p:pic>
        <p:nvPicPr>
          <p:cNvPr id="16396" name="Picture 12"/>
          <p:cNvPicPr>
            <a:picLocks noChangeAspect="1" noChangeArrowheads="1"/>
          </p:cNvPicPr>
          <p:nvPr/>
        </p:nvPicPr>
        <p:blipFill>
          <a:blip r:embed="rId12" cstate="print"/>
          <a:srcRect/>
          <a:stretch>
            <a:fillRect/>
          </a:stretch>
        </p:blipFill>
        <p:spPr bwMode="auto">
          <a:xfrm>
            <a:off x="310422" y="4565141"/>
            <a:ext cx="543659" cy="611617"/>
          </a:xfrm>
          <a:prstGeom prst="rect">
            <a:avLst/>
          </a:prstGeom>
          <a:noFill/>
          <a:ln w="9525">
            <a:noFill/>
            <a:miter lim="800000"/>
            <a:headEnd/>
            <a:tailEnd/>
          </a:ln>
        </p:spPr>
      </p:pic>
      <p:pic>
        <p:nvPicPr>
          <p:cNvPr id="16397" name="Picture 13"/>
          <p:cNvPicPr>
            <a:picLocks noChangeAspect="1" noChangeArrowheads="1"/>
          </p:cNvPicPr>
          <p:nvPr/>
        </p:nvPicPr>
        <p:blipFill>
          <a:blip r:embed="rId13" cstate="print"/>
          <a:srcRect/>
          <a:stretch>
            <a:fillRect/>
          </a:stretch>
        </p:blipFill>
        <p:spPr bwMode="auto">
          <a:xfrm>
            <a:off x="1447019" y="4349820"/>
            <a:ext cx="611617" cy="604821"/>
          </a:xfrm>
          <a:prstGeom prst="rect">
            <a:avLst/>
          </a:prstGeom>
          <a:noFill/>
          <a:ln w="9525">
            <a:noFill/>
            <a:miter lim="800000"/>
            <a:headEnd/>
            <a:tailEnd/>
          </a:ln>
        </p:spPr>
      </p:pic>
      <p:pic>
        <p:nvPicPr>
          <p:cNvPr id="16398" name="Picture 14"/>
          <p:cNvPicPr>
            <a:picLocks noChangeAspect="1" noChangeArrowheads="1"/>
          </p:cNvPicPr>
          <p:nvPr/>
        </p:nvPicPr>
        <p:blipFill>
          <a:blip r:embed="rId14" cstate="print"/>
          <a:srcRect/>
          <a:stretch>
            <a:fillRect/>
          </a:stretch>
        </p:blipFill>
        <p:spPr bwMode="auto">
          <a:xfrm>
            <a:off x="1502843" y="3705242"/>
            <a:ext cx="564047" cy="604821"/>
          </a:xfrm>
          <a:prstGeom prst="rect">
            <a:avLst/>
          </a:prstGeom>
          <a:noFill/>
          <a:ln w="9525">
            <a:noFill/>
            <a:miter lim="800000"/>
            <a:headEnd/>
            <a:tailEnd/>
          </a:ln>
        </p:spPr>
      </p:pic>
      <p:pic>
        <p:nvPicPr>
          <p:cNvPr id="16399" name="Picture 15"/>
          <p:cNvPicPr>
            <a:picLocks noChangeAspect="1" noChangeArrowheads="1"/>
          </p:cNvPicPr>
          <p:nvPr/>
        </p:nvPicPr>
        <p:blipFill>
          <a:blip r:embed="rId15" cstate="print"/>
          <a:srcRect/>
          <a:stretch>
            <a:fillRect/>
          </a:stretch>
        </p:blipFill>
        <p:spPr bwMode="auto">
          <a:xfrm>
            <a:off x="325411" y="3566265"/>
            <a:ext cx="543659" cy="618412"/>
          </a:xfrm>
          <a:prstGeom prst="rect">
            <a:avLst/>
          </a:prstGeom>
          <a:noFill/>
          <a:ln w="9525">
            <a:noFill/>
            <a:miter lim="800000"/>
            <a:headEnd/>
            <a:tailEnd/>
          </a:ln>
        </p:spPr>
      </p:pic>
      <p:pic>
        <p:nvPicPr>
          <p:cNvPr id="16401" name="Picture 17"/>
          <p:cNvPicPr>
            <a:picLocks noChangeAspect="1" noChangeArrowheads="1"/>
          </p:cNvPicPr>
          <p:nvPr/>
        </p:nvPicPr>
        <p:blipFill>
          <a:blip r:embed="rId16" cstate="print"/>
          <a:srcRect/>
          <a:stretch>
            <a:fillRect/>
          </a:stretch>
        </p:blipFill>
        <p:spPr bwMode="auto">
          <a:xfrm>
            <a:off x="762237" y="4003769"/>
            <a:ext cx="604822" cy="659188"/>
          </a:xfrm>
          <a:prstGeom prst="rect">
            <a:avLst/>
          </a:prstGeom>
          <a:noFill/>
          <a:ln w="9525">
            <a:noFill/>
            <a:miter lim="800000"/>
            <a:headEnd/>
            <a:tailEnd/>
          </a:ln>
        </p:spPr>
      </p:pic>
      <p:pic>
        <p:nvPicPr>
          <p:cNvPr id="16388" name="Picture 4"/>
          <p:cNvPicPr>
            <a:picLocks noChangeAspect="1" noChangeArrowheads="1"/>
          </p:cNvPicPr>
          <p:nvPr/>
        </p:nvPicPr>
        <p:blipFill>
          <a:blip r:embed="rId17" cstate="print"/>
          <a:srcRect/>
          <a:stretch>
            <a:fillRect/>
          </a:stretch>
        </p:blipFill>
        <p:spPr bwMode="auto">
          <a:xfrm>
            <a:off x="830393" y="3303177"/>
            <a:ext cx="625208" cy="570842"/>
          </a:xfrm>
          <a:prstGeom prst="rect">
            <a:avLst/>
          </a:prstGeom>
          <a:noFill/>
          <a:ln w="9525">
            <a:noFill/>
            <a:miter lim="800000"/>
            <a:headEnd/>
            <a:tailEnd/>
          </a:ln>
        </p:spPr>
      </p:pic>
      <p:pic>
        <p:nvPicPr>
          <p:cNvPr id="16402" name="Picture 18"/>
          <p:cNvPicPr>
            <a:picLocks noChangeAspect="1" noChangeArrowheads="1"/>
          </p:cNvPicPr>
          <p:nvPr/>
        </p:nvPicPr>
        <p:blipFill>
          <a:blip r:embed="rId18" cstate="print"/>
          <a:srcRect/>
          <a:stretch>
            <a:fillRect/>
          </a:stretch>
        </p:blipFill>
        <p:spPr bwMode="auto">
          <a:xfrm>
            <a:off x="1483793" y="5756223"/>
            <a:ext cx="591104" cy="563927"/>
          </a:xfrm>
          <a:prstGeom prst="rect">
            <a:avLst/>
          </a:prstGeom>
          <a:noFill/>
          <a:ln w="9525">
            <a:noFill/>
            <a:miter lim="800000"/>
            <a:headEnd/>
            <a:tailEnd/>
          </a:ln>
        </p:spPr>
      </p:pic>
      <p:pic>
        <p:nvPicPr>
          <p:cNvPr id="480" name="Picture 5"/>
          <p:cNvPicPr>
            <a:picLocks noChangeAspect="1" noChangeArrowheads="1"/>
          </p:cNvPicPr>
          <p:nvPr/>
        </p:nvPicPr>
        <p:blipFill>
          <a:blip r:embed="rId5" cstate="print"/>
          <a:srcRect/>
          <a:stretch>
            <a:fillRect/>
          </a:stretch>
        </p:blipFill>
        <p:spPr bwMode="auto">
          <a:xfrm>
            <a:off x="3877456" y="3137009"/>
            <a:ext cx="598026" cy="625209"/>
          </a:xfrm>
          <a:prstGeom prst="rect">
            <a:avLst/>
          </a:prstGeom>
          <a:noFill/>
          <a:ln w="9525">
            <a:noFill/>
            <a:miter lim="800000"/>
            <a:headEnd/>
            <a:tailEnd/>
          </a:ln>
        </p:spPr>
      </p:pic>
      <p:pic>
        <p:nvPicPr>
          <p:cNvPr id="481" name="Picture 9"/>
          <p:cNvPicPr>
            <a:picLocks noChangeAspect="1" noChangeArrowheads="1"/>
          </p:cNvPicPr>
          <p:nvPr/>
        </p:nvPicPr>
        <p:blipFill>
          <a:blip r:embed="rId9" cstate="print"/>
          <a:srcRect/>
          <a:stretch>
            <a:fillRect/>
          </a:stretch>
        </p:blipFill>
        <p:spPr bwMode="auto">
          <a:xfrm>
            <a:off x="4966976" y="2518348"/>
            <a:ext cx="604821" cy="638800"/>
          </a:xfrm>
          <a:prstGeom prst="rect">
            <a:avLst/>
          </a:prstGeom>
          <a:noFill/>
          <a:ln w="9525">
            <a:noFill/>
            <a:miter lim="800000"/>
            <a:headEnd/>
            <a:tailEnd/>
          </a:ln>
        </p:spPr>
      </p:pic>
      <p:pic>
        <p:nvPicPr>
          <p:cNvPr id="482" name="Picture 14"/>
          <p:cNvPicPr>
            <a:picLocks noChangeAspect="1" noChangeArrowheads="1"/>
          </p:cNvPicPr>
          <p:nvPr/>
        </p:nvPicPr>
        <p:blipFill>
          <a:blip r:embed="rId14" cstate="print"/>
          <a:srcRect/>
          <a:stretch>
            <a:fillRect/>
          </a:stretch>
        </p:blipFill>
        <p:spPr bwMode="auto">
          <a:xfrm>
            <a:off x="4950581" y="1921413"/>
            <a:ext cx="564047" cy="604821"/>
          </a:xfrm>
          <a:prstGeom prst="rect">
            <a:avLst/>
          </a:prstGeom>
          <a:noFill/>
          <a:ln w="9525">
            <a:noFill/>
            <a:miter lim="800000"/>
            <a:headEnd/>
            <a:tailEnd/>
          </a:ln>
        </p:spPr>
      </p:pic>
      <p:pic>
        <p:nvPicPr>
          <p:cNvPr id="484" name="Picture 4"/>
          <p:cNvPicPr>
            <a:picLocks noChangeAspect="1" noChangeArrowheads="1"/>
          </p:cNvPicPr>
          <p:nvPr/>
        </p:nvPicPr>
        <p:blipFill>
          <a:blip r:embed="rId17" cstate="print"/>
          <a:srcRect/>
          <a:stretch>
            <a:fillRect/>
          </a:stretch>
        </p:blipFill>
        <p:spPr bwMode="auto">
          <a:xfrm>
            <a:off x="4308110" y="1946568"/>
            <a:ext cx="625208" cy="570842"/>
          </a:xfrm>
          <a:prstGeom prst="rect">
            <a:avLst/>
          </a:prstGeom>
          <a:noFill/>
          <a:ln w="9525">
            <a:noFill/>
            <a:miter lim="800000"/>
            <a:headEnd/>
            <a:tailEnd/>
          </a:ln>
        </p:spPr>
      </p:pic>
      <p:pic>
        <p:nvPicPr>
          <p:cNvPr id="485" name="Picture 18"/>
          <p:cNvPicPr>
            <a:picLocks noChangeAspect="1" noChangeArrowheads="1"/>
          </p:cNvPicPr>
          <p:nvPr/>
        </p:nvPicPr>
        <p:blipFill>
          <a:blip r:embed="rId18" cstate="print"/>
          <a:srcRect/>
          <a:stretch>
            <a:fillRect/>
          </a:stretch>
        </p:blipFill>
        <p:spPr bwMode="auto">
          <a:xfrm>
            <a:off x="3769793" y="2533338"/>
            <a:ext cx="591104" cy="563927"/>
          </a:xfrm>
          <a:prstGeom prst="rect">
            <a:avLst/>
          </a:prstGeom>
          <a:noFill/>
          <a:ln w="9525">
            <a:noFill/>
            <a:miter lim="800000"/>
            <a:headEnd/>
            <a:tailEnd/>
          </a:ln>
        </p:spPr>
      </p:pic>
      <p:pic>
        <p:nvPicPr>
          <p:cNvPr id="486" name="Picture 3"/>
          <p:cNvPicPr>
            <a:picLocks noChangeAspect="1" noChangeArrowheads="1"/>
          </p:cNvPicPr>
          <p:nvPr/>
        </p:nvPicPr>
        <p:blipFill>
          <a:blip r:embed="rId4" cstate="print"/>
          <a:srcRect/>
          <a:stretch>
            <a:fillRect/>
          </a:stretch>
        </p:blipFill>
        <p:spPr bwMode="auto">
          <a:xfrm>
            <a:off x="4420538" y="3115920"/>
            <a:ext cx="625208" cy="645596"/>
          </a:xfrm>
          <a:prstGeom prst="rect">
            <a:avLst/>
          </a:prstGeom>
          <a:noFill/>
          <a:ln w="9525">
            <a:noFill/>
            <a:miter lim="800000"/>
            <a:headEnd/>
            <a:tailEnd/>
          </a:ln>
        </p:spPr>
      </p:pic>
      <p:pic>
        <p:nvPicPr>
          <p:cNvPr id="487" name="Picture 6"/>
          <p:cNvPicPr>
            <a:picLocks noChangeAspect="1" noChangeArrowheads="1"/>
          </p:cNvPicPr>
          <p:nvPr/>
        </p:nvPicPr>
        <p:blipFill>
          <a:blip r:embed="rId6" cstate="print"/>
          <a:srcRect/>
          <a:stretch>
            <a:fillRect/>
          </a:stretch>
        </p:blipFill>
        <p:spPr bwMode="auto">
          <a:xfrm>
            <a:off x="3785486" y="4165232"/>
            <a:ext cx="611617" cy="645596"/>
          </a:xfrm>
          <a:prstGeom prst="rect">
            <a:avLst/>
          </a:prstGeom>
          <a:noFill/>
          <a:ln w="9525">
            <a:noFill/>
            <a:miter lim="800000"/>
            <a:headEnd/>
            <a:tailEnd/>
          </a:ln>
        </p:spPr>
      </p:pic>
      <p:pic>
        <p:nvPicPr>
          <p:cNvPr id="489" name="Picture 8"/>
          <p:cNvPicPr>
            <a:picLocks noChangeAspect="1" noChangeArrowheads="1"/>
          </p:cNvPicPr>
          <p:nvPr/>
        </p:nvPicPr>
        <p:blipFill>
          <a:blip r:embed="rId8" cstate="print"/>
          <a:srcRect/>
          <a:stretch>
            <a:fillRect/>
          </a:stretch>
        </p:blipFill>
        <p:spPr bwMode="auto">
          <a:xfrm>
            <a:off x="4287656" y="4749088"/>
            <a:ext cx="611617" cy="598026"/>
          </a:xfrm>
          <a:prstGeom prst="rect">
            <a:avLst/>
          </a:prstGeom>
          <a:noFill/>
          <a:ln w="9525">
            <a:noFill/>
            <a:miter lim="800000"/>
            <a:headEnd/>
            <a:tailEnd/>
          </a:ln>
        </p:spPr>
      </p:pic>
      <p:pic>
        <p:nvPicPr>
          <p:cNvPr id="490" name="Picture 10"/>
          <p:cNvPicPr>
            <a:picLocks noChangeAspect="1" noChangeArrowheads="1"/>
          </p:cNvPicPr>
          <p:nvPr/>
        </p:nvPicPr>
        <p:blipFill>
          <a:blip r:embed="rId10" cstate="print"/>
          <a:srcRect/>
          <a:stretch>
            <a:fillRect/>
          </a:stretch>
        </p:blipFill>
        <p:spPr bwMode="auto">
          <a:xfrm>
            <a:off x="3749338" y="1930938"/>
            <a:ext cx="577638" cy="598026"/>
          </a:xfrm>
          <a:prstGeom prst="rect">
            <a:avLst/>
          </a:prstGeom>
          <a:noFill/>
          <a:ln w="9525">
            <a:noFill/>
            <a:miter lim="800000"/>
            <a:headEnd/>
            <a:tailEnd/>
          </a:ln>
        </p:spPr>
      </p:pic>
      <p:pic>
        <p:nvPicPr>
          <p:cNvPr id="491" name="Picture 11"/>
          <p:cNvPicPr>
            <a:picLocks noChangeAspect="1" noChangeArrowheads="1"/>
          </p:cNvPicPr>
          <p:nvPr/>
        </p:nvPicPr>
        <p:blipFill>
          <a:blip r:embed="rId11" cstate="print"/>
          <a:srcRect/>
          <a:stretch>
            <a:fillRect/>
          </a:stretch>
        </p:blipFill>
        <p:spPr bwMode="auto">
          <a:xfrm>
            <a:off x="3762299" y="4796094"/>
            <a:ext cx="591230" cy="591230"/>
          </a:xfrm>
          <a:prstGeom prst="rect">
            <a:avLst/>
          </a:prstGeom>
          <a:noFill/>
          <a:ln w="9525">
            <a:noFill/>
            <a:miter lim="800000"/>
            <a:headEnd/>
            <a:tailEnd/>
          </a:ln>
        </p:spPr>
      </p:pic>
      <p:pic>
        <p:nvPicPr>
          <p:cNvPr id="492" name="Picture 12"/>
          <p:cNvPicPr>
            <a:picLocks noChangeAspect="1" noChangeArrowheads="1"/>
          </p:cNvPicPr>
          <p:nvPr/>
        </p:nvPicPr>
        <p:blipFill>
          <a:blip r:embed="rId12" cstate="print"/>
          <a:srcRect/>
          <a:stretch>
            <a:fillRect/>
          </a:stretch>
        </p:blipFill>
        <p:spPr bwMode="auto">
          <a:xfrm>
            <a:off x="3773150" y="5367115"/>
            <a:ext cx="543659" cy="611617"/>
          </a:xfrm>
          <a:prstGeom prst="rect">
            <a:avLst/>
          </a:prstGeom>
          <a:noFill/>
          <a:ln w="9525">
            <a:noFill/>
            <a:miter lim="800000"/>
            <a:headEnd/>
            <a:tailEnd/>
          </a:ln>
        </p:spPr>
      </p:pic>
      <p:pic>
        <p:nvPicPr>
          <p:cNvPr id="493" name="Picture 13"/>
          <p:cNvPicPr>
            <a:picLocks noChangeAspect="1" noChangeArrowheads="1"/>
          </p:cNvPicPr>
          <p:nvPr/>
        </p:nvPicPr>
        <p:blipFill>
          <a:blip r:embed="rId13" cstate="print"/>
          <a:srcRect/>
          <a:stretch>
            <a:fillRect/>
          </a:stretch>
        </p:blipFill>
        <p:spPr bwMode="auto">
          <a:xfrm>
            <a:off x="4370100" y="4162442"/>
            <a:ext cx="611617" cy="604821"/>
          </a:xfrm>
          <a:prstGeom prst="rect">
            <a:avLst/>
          </a:prstGeom>
          <a:noFill/>
          <a:ln w="9525">
            <a:noFill/>
            <a:miter lim="800000"/>
            <a:headEnd/>
            <a:tailEnd/>
          </a:ln>
        </p:spPr>
      </p:pic>
      <p:pic>
        <p:nvPicPr>
          <p:cNvPr id="494" name="Picture 15"/>
          <p:cNvPicPr>
            <a:picLocks noChangeAspect="1" noChangeArrowheads="1"/>
          </p:cNvPicPr>
          <p:nvPr/>
        </p:nvPicPr>
        <p:blipFill>
          <a:blip r:embed="rId15" cstate="print"/>
          <a:srcRect/>
          <a:stretch>
            <a:fillRect/>
          </a:stretch>
        </p:blipFill>
        <p:spPr bwMode="auto">
          <a:xfrm>
            <a:off x="4912401" y="4787964"/>
            <a:ext cx="543659" cy="618412"/>
          </a:xfrm>
          <a:prstGeom prst="rect">
            <a:avLst/>
          </a:prstGeom>
          <a:noFill/>
          <a:ln w="9525">
            <a:noFill/>
            <a:miter lim="800000"/>
            <a:headEnd/>
            <a:tailEnd/>
          </a:ln>
        </p:spPr>
      </p:pic>
      <p:pic>
        <p:nvPicPr>
          <p:cNvPr id="495" name="Picture 17"/>
          <p:cNvPicPr>
            <a:picLocks noChangeAspect="1" noChangeArrowheads="1"/>
          </p:cNvPicPr>
          <p:nvPr/>
        </p:nvPicPr>
        <p:blipFill>
          <a:blip r:embed="rId16" cstate="print"/>
          <a:srcRect/>
          <a:stretch>
            <a:fillRect/>
          </a:stretch>
        </p:blipFill>
        <p:spPr bwMode="auto">
          <a:xfrm>
            <a:off x="4299916" y="5352883"/>
            <a:ext cx="604822" cy="659188"/>
          </a:xfrm>
          <a:prstGeom prst="rect">
            <a:avLst/>
          </a:prstGeom>
          <a:noFill/>
          <a:ln w="9525">
            <a:noFill/>
            <a:miter lim="800000"/>
            <a:headEnd/>
            <a:tailEnd/>
          </a:ln>
        </p:spPr>
      </p:pic>
      <p:pic>
        <p:nvPicPr>
          <p:cNvPr id="488" name="Picture 7"/>
          <p:cNvPicPr>
            <a:picLocks noChangeAspect="1" noChangeArrowheads="1"/>
          </p:cNvPicPr>
          <p:nvPr/>
        </p:nvPicPr>
        <p:blipFill>
          <a:blip r:embed="rId7" cstate="print"/>
          <a:srcRect/>
          <a:stretch>
            <a:fillRect/>
          </a:stretch>
        </p:blipFill>
        <p:spPr bwMode="auto">
          <a:xfrm>
            <a:off x="4901551" y="4162442"/>
            <a:ext cx="591230" cy="604821"/>
          </a:xfrm>
          <a:prstGeom prst="rect">
            <a:avLst/>
          </a:prstGeom>
          <a:noFill/>
          <a:ln w="9525">
            <a:noFill/>
            <a:miter lim="800000"/>
            <a:headEnd/>
            <a:tailEnd/>
          </a:ln>
        </p:spPr>
      </p:pic>
      <p:pic>
        <p:nvPicPr>
          <p:cNvPr id="16403" name="Picture 19"/>
          <p:cNvPicPr>
            <a:picLocks noChangeAspect="1" noChangeArrowheads="1"/>
          </p:cNvPicPr>
          <p:nvPr/>
        </p:nvPicPr>
        <p:blipFill>
          <a:blip r:embed="rId19" cstate="print"/>
          <a:srcRect/>
          <a:stretch>
            <a:fillRect/>
          </a:stretch>
        </p:blipFill>
        <p:spPr bwMode="auto">
          <a:xfrm>
            <a:off x="4393914" y="2532677"/>
            <a:ext cx="582819" cy="603389"/>
          </a:xfrm>
          <a:prstGeom prst="rect">
            <a:avLst/>
          </a:prstGeom>
          <a:noFill/>
          <a:ln w="9525">
            <a:noFill/>
            <a:miter lim="800000"/>
            <a:headEnd/>
            <a:tailEnd/>
          </a:ln>
        </p:spPr>
      </p:pic>
      <p:pic>
        <p:nvPicPr>
          <p:cNvPr id="16404" name="Picture 20"/>
          <p:cNvPicPr>
            <a:picLocks noChangeAspect="1" noChangeArrowheads="1"/>
          </p:cNvPicPr>
          <p:nvPr/>
        </p:nvPicPr>
        <p:blipFill>
          <a:blip r:embed="rId19" cstate="print"/>
          <a:srcRect/>
          <a:stretch>
            <a:fillRect/>
          </a:stretch>
        </p:blipFill>
        <p:spPr bwMode="auto">
          <a:xfrm>
            <a:off x="908703" y="4796853"/>
            <a:ext cx="545984" cy="565254"/>
          </a:xfrm>
          <a:prstGeom prst="rect">
            <a:avLst/>
          </a:prstGeom>
          <a:noFill/>
          <a:ln w="9525">
            <a:noFill/>
            <a:miter lim="800000"/>
            <a:headEnd/>
            <a:tailEnd/>
          </a:ln>
        </p:spPr>
      </p:pic>
    </p:spTree>
    <p:extLst>
      <p:ext uri="{BB962C8B-B14F-4D97-AF65-F5344CB8AC3E}">
        <p14:creationId xmlns:p14="http://schemas.microsoft.com/office/powerpoint/2010/main" val="795154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txBox="1">
            <a:spLocks noChangeArrowheads="1"/>
          </p:cNvSpPr>
          <p:nvPr/>
        </p:nvSpPr>
        <p:spPr bwMode="auto">
          <a:xfrm>
            <a:off x="1399084" y="404664"/>
            <a:ext cx="7518400" cy="642938"/>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D2533C"/>
                </a:solidFill>
                <a:effectLst/>
                <a:uLnTx/>
                <a:uFillTx/>
                <a:latin typeface="Tahoma" pitchFamily="34" charset="0"/>
                <a:ea typeface="ＭＳ Ｐゴシック" pitchFamily="50" charset="-128"/>
                <a:cs typeface="+mn-cs"/>
              </a:rPr>
              <a:t>ランダム化比較試験 </a:t>
            </a:r>
            <a:r>
              <a:rPr kumimoji="1" lang="en-US" altLang="ja-JP" sz="3200" b="1" i="0" u="none" strike="noStrike" kern="1200" cap="none" spc="0" normalizeH="0" baseline="0" noProof="0" dirty="0">
                <a:ln>
                  <a:noFill/>
                </a:ln>
                <a:solidFill>
                  <a:srgbClr val="D2533C"/>
                </a:solidFill>
                <a:effectLst/>
                <a:uLnTx/>
                <a:uFillTx/>
                <a:latin typeface="Tahoma" pitchFamily="34" charset="0"/>
                <a:ea typeface="ＭＳ Ｐゴシック" pitchFamily="50" charset="-128"/>
                <a:cs typeface="+mn-cs"/>
              </a:rPr>
              <a:t>(RCT)</a:t>
            </a:r>
            <a:r>
              <a:rPr kumimoji="1" lang="ja-JP" altLang="en-US" sz="3200" b="1" i="0" u="none" strike="noStrike" kern="1200" cap="none" spc="0" normalizeH="0" baseline="0" noProof="0" dirty="0">
                <a:ln>
                  <a:noFill/>
                </a:ln>
                <a:solidFill>
                  <a:srgbClr val="D2533C"/>
                </a:solidFill>
                <a:effectLst/>
                <a:uLnTx/>
                <a:uFillTx/>
                <a:latin typeface="Tahoma" pitchFamily="34" charset="0"/>
                <a:ea typeface="ＭＳ Ｐゴシック" pitchFamily="50" charset="-128"/>
                <a:cs typeface="+mn-cs"/>
              </a:rPr>
              <a:t>の結果による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D2533C"/>
                </a:solidFill>
                <a:effectLst/>
                <a:uLnTx/>
                <a:uFillTx/>
                <a:latin typeface="Tahoma" pitchFamily="34" charset="0"/>
                <a:ea typeface="ＭＳ Ｐゴシック" pitchFamily="50" charset="-128"/>
                <a:cs typeface="+mn-cs"/>
              </a:rPr>
              <a:t>乳癌手術療法の進歩 </a:t>
            </a:r>
          </a:p>
        </p:txBody>
      </p:sp>
      <p:sp>
        <p:nvSpPr>
          <p:cNvPr id="6" name="Line 4"/>
          <p:cNvSpPr>
            <a:spLocks noChangeShapeType="1"/>
          </p:cNvSpPr>
          <p:nvPr/>
        </p:nvSpPr>
        <p:spPr bwMode="auto">
          <a:xfrm flipH="1">
            <a:off x="4214812" y="2348881"/>
            <a:ext cx="1432743" cy="865808"/>
          </a:xfrm>
          <a:prstGeom prst="line">
            <a:avLst/>
          </a:prstGeom>
          <a:noFill/>
          <a:ln w="57150">
            <a:solidFill>
              <a:srgbClr val="00B050"/>
            </a:solidFill>
            <a:round/>
            <a:headEnd type="none" w="sm" len="sm"/>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292934"/>
              </a:solidFill>
              <a:effectLst/>
              <a:uLnTx/>
              <a:uFillTx/>
              <a:latin typeface="Arial"/>
              <a:ea typeface="ＭＳ Ｐゴシック" pitchFamily="50" charset="-128"/>
              <a:cs typeface="+mn-cs"/>
            </a:endParaRPr>
          </a:p>
        </p:txBody>
      </p:sp>
      <p:sp>
        <p:nvSpPr>
          <p:cNvPr id="8" name="Line 10"/>
          <p:cNvSpPr>
            <a:spLocks noChangeShapeType="1"/>
          </p:cNvSpPr>
          <p:nvPr/>
        </p:nvSpPr>
        <p:spPr bwMode="auto">
          <a:xfrm flipH="1">
            <a:off x="4214813" y="3786188"/>
            <a:ext cx="1260475" cy="928687"/>
          </a:xfrm>
          <a:prstGeom prst="line">
            <a:avLst/>
          </a:prstGeom>
          <a:noFill/>
          <a:ln w="57150">
            <a:solidFill>
              <a:srgbClr val="00B050"/>
            </a:solidFill>
            <a:round/>
            <a:headEnd type="none" w="sm" len="sm"/>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292934"/>
              </a:solidFill>
              <a:effectLst/>
              <a:uLnTx/>
              <a:uFillTx/>
              <a:latin typeface="Arial"/>
              <a:ea typeface="ＭＳ Ｐゴシック" pitchFamily="50" charset="-128"/>
              <a:cs typeface="+mn-cs"/>
            </a:endParaRPr>
          </a:p>
        </p:txBody>
      </p:sp>
      <p:sp>
        <p:nvSpPr>
          <p:cNvPr id="9" name="Line 11"/>
          <p:cNvSpPr>
            <a:spLocks noChangeShapeType="1"/>
          </p:cNvSpPr>
          <p:nvPr/>
        </p:nvSpPr>
        <p:spPr bwMode="auto">
          <a:xfrm flipH="1">
            <a:off x="4098925" y="5500688"/>
            <a:ext cx="1374775" cy="434975"/>
          </a:xfrm>
          <a:prstGeom prst="line">
            <a:avLst/>
          </a:prstGeom>
          <a:noFill/>
          <a:ln w="57150">
            <a:solidFill>
              <a:srgbClr val="00B050"/>
            </a:solidFill>
            <a:round/>
            <a:headEnd type="none" w="sm" len="sm"/>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292934"/>
              </a:solidFill>
              <a:effectLst/>
              <a:uLnTx/>
              <a:uFillTx/>
              <a:latin typeface="Arial"/>
              <a:ea typeface="ＭＳ Ｐゴシック" pitchFamily="50" charset="-128"/>
              <a:cs typeface="+mn-cs"/>
            </a:endParaRPr>
          </a:p>
        </p:txBody>
      </p:sp>
      <p:sp>
        <p:nvSpPr>
          <p:cNvPr id="64518" name="正方形/長方形 11"/>
          <p:cNvSpPr>
            <a:spLocks noChangeArrowheads="1"/>
          </p:cNvSpPr>
          <p:nvPr/>
        </p:nvSpPr>
        <p:spPr bwMode="auto">
          <a:xfrm>
            <a:off x="2623220" y="1844824"/>
            <a:ext cx="1974850" cy="409575"/>
          </a:xfrm>
          <a:prstGeom prst="rect">
            <a:avLst/>
          </a:prstGeom>
          <a:solidFill>
            <a:srgbClr val="0070C0"/>
          </a:solid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Arial" charset="0"/>
                <a:ea typeface="ＭＳ Ｐゴシック" pitchFamily="50" charset="-128"/>
                <a:cs typeface="+mn-cs"/>
              </a:rPr>
              <a:t>拡大乳房切除術</a:t>
            </a:r>
          </a:p>
        </p:txBody>
      </p:sp>
      <p:sp>
        <p:nvSpPr>
          <p:cNvPr id="64519" name="正方形/長方形 12"/>
          <p:cNvSpPr>
            <a:spLocks noChangeArrowheads="1"/>
          </p:cNvSpPr>
          <p:nvPr/>
        </p:nvSpPr>
        <p:spPr bwMode="auto">
          <a:xfrm>
            <a:off x="5647556" y="1844824"/>
            <a:ext cx="1974850" cy="409575"/>
          </a:xfrm>
          <a:prstGeom prst="rect">
            <a:avLst/>
          </a:prstGeom>
          <a:solidFill>
            <a:srgbClr val="0070C0"/>
          </a:solid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Arial" charset="0"/>
                <a:ea typeface="ＭＳ Ｐゴシック" pitchFamily="50" charset="-128"/>
                <a:cs typeface="+mn-cs"/>
              </a:rPr>
              <a:t>乳房単純全摘術</a:t>
            </a:r>
          </a:p>
        </p:txBody>
      </p:sp>
      <p:sp>
        <p:nvSpPr>
          <p:cNvPr id="16" name="AutoShape 4"/>
          <p:cNvSpPr>
            <a:spLocks noChangeArrowheads="1"/>
          </p:cNvSpPr>
          <p:nvPr/>
        </p:nvSpPr>
        <p:spPr bwMode="auto">
          <a:xfrm>
            <a:off x="942975" y="1640160"/>
            <a:ext cx="571500" cy="5029200"/>
          </a:xfrm>
          <a:prstGeom prst="downArrow">
            <a:avLst>
              <a:gd name="adj1" fmla="val 90037"/>
              <a:gd name="adj2" fmla="val 62196"/>
            </a:avLst>
          </a:prstGeom>
          <a:gradFill rotWithShape="0">
            <a:gsLst>
              <a:gs pos="0">
                <a:srgbClr val="8488C4"/>
              </a:gs>
              <a:gs pos="53000">
                <a:srgbClr val="D4DEFF"/>
              </a:gs>
              <a:gs pos="83000">
                <a:srgbClr val="D4DEFF"/>
              </a:gs>
              <a:gs pos="100000">
                <a:srgbClr val="96AB94"/>
              </a:gs>
            </a:gsLst>
            <a:lin ang="5400000" scaled="0"/>
          </a:gradFill>
          <a:ln w="9525">
            <a:noFill/>
            <a:miter lim="800000"/>
            <a:headEnd/>
            <a:tailEnd/>
          </a:ln>
          <a:effectLst>
            <a:outerShdw dist="107763"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srgbClr val="FFC000"/>
              </a:solidFill>
              <a:effectLst/>
              <a:uLnTx/>
              <a:uFillTx/>
              <a:latin typeface="Arial" charset="0"/>
              <a:ea typeface="ＭＳ Ｐゴシック" pitchFamily="50" charset="-128"/>
              <a:cs typeface="+mn-cs"/>
            </a:endParaRPr>
          </a:p>
        </p:txBody>
      </p:sp>
      <p:sp>
        <p:nvSpPr>
          <p:cNvPr id="17" name="Text Box 5"/>
          <p:cNvSpPr txBox="1">
            <a:spLocks noChangeArrowheads="1"/>
          </p:cNvSpPr>
          <p:nvPr/>
        </p:nvSpPr>
        <p:spPr bwMode="auto">
          <a:xfrm>
            <a:off x="600075" y="1636985"/>
            <a:ext cx="1311275" cy="57943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charset="0"/>
                <a:ea typeface="ＭＳ Ｐゴシック" pitchFamily="50" charset="-128"/>
                <a:cs typeface="+mn-cs"/>
              </a:rPr>
              <a:t>1970s</a:t>
            </a:r>
          </a:p>
        </p:txBody>
      </p:sp>
      <p:sp>
        <p:nvSpPr>
          <p:cNvPr id="18" name="Text Box 6"/>
          <p:cNvSpPr txBox="1">
            <a:spLocks noChangeArrowheads="1"/>
          </p:cNvSpPr>
          <p:nvPr/>
        </p:nvSpPr>
        <p:spPr bwMode="auto">
          <a:xfrm>
            <a:off x="600075" y="2956197"/>
            <a:ext cx="1311275" cy="5794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a:ln>
                  <a:noFill/>
                </a:ln>
                <a:solidFill>
                  <a:srgbClr val="FFC000"/>
                </a:solidFill>
                <a:effectLst>
                  <a:outerShdw blurRad="38100" dist="38100" dir="2700000" algn="tl">
                    <a:srgbClr val="000000"/>
                  </a:outerShdw>
                </a:effectLst>
                <a:uLnTx/>
                <a:uFillTx/>
                <a:latin typeface="Arial" charset="0"/>
                <a:ea typeface="ＭＳ Ｐゴシック" pitchFamily="50" charset="-128"/>
                <a:cs typeface="+mn-cs"/>
              </a:rPr>
              <a:t>1980s</a:t>
            </a:r>
          </a:p>
        </p:txBody>
      </p:sp>
      <p:sp>
        <p:nvSpPr>
          <p:cNvPr id="19" name="Text Box 7"/>
          <p:cNvSpPr txBox="1">
            <a:spLocks noChangeArrowheads="1"/>
          </p:cNvSpPr>
          <p:nvPr/>
        </p:nvSpPr>
        <p:spPr bwMode="auto">
          <a:xfrm>
            <a:off x="600075" y="4361135"/>
            <a:ext cx="1311275" cy="57943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a:ln>
                  <a:noFill/>
                </a:ln>
                <a:solidFill>
                  <a:srgbClr val="FFC000"/>
                </a:solidFill>
                <a:effectLst>
                  <a:outerShdw blurRad="38100" dist="38100" dir="2700000" algn="tl">
                    <a:srgbClr val="000000"/>
                  </a:outerShdw>
                </a:effectLst>
                <a:uLnTx/>
                <a:uFillTx/>
                <a:latin typeface="Arial" charset="0"/>
                <a:ea typeface="ＭＳ Ｐゴシック" pitchFamily="50" charset="-128"/>
                <a:cs typeface="+mn-cs"/>
              </a:rPr>
              <a:t>1990s</a:t>
            </a:r>
          </a:p>
        </p:txBody>
      </p:sp>
      <p:sp>
        <p:nvSpPr>
          <p:cNvPr id="20" name="Text Box 8"/>
          <p:cNvSpPr txBox="1">
            <a:spLocks noChangeArrowheads="1"/>
          </p:cNvSpPr>
          <p:nvPr/>
        </p:nvSpPr>
        <p:spPr bwMode="auto">
          <a:xfrm>
            <a:off x="600075" y="5766072"/>
            <a:ext cx="1311275" cy="5794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a:ln>
                  <a:noFill/>
                </a:ln>
                <a:solidFill>
                  <a:srgbClr val="FFC000"/>
                </a:solidFill>
                <a:effectLst>
                  <a:outerShdw blurRad="38100" dist="38100" dir="2700000" algn="tl">
                    <a:srgbClr val="000000"/>
                  </a:outerShdw>
                </a:effectLst>
                <a:uLnTx/>
                <a:uFillTx/>
                <a:latin typeface="Arial" charset="0"/>
                <a:ea typeface="ＭＳ Ｐゴシック" pitchFamily="50" charset="-128"/>
                <a:cs typeface="+mn-cs"/>
              </a:rPr>
              <a:t>2000s</a:t>
            </a:r>
          </a:p>
        </p:txBody>
      </p:sp>
      <p:sp>
        <p:nvSpPr>
          <p:cNvPr id="64525" name="正方形/長方形 21"/>
          <p:cNvSpPr>
            <a:spLocks noChangeArrowheads="1"/>
          </p:cNvSpPr>
          <p:nvPr/>
        </p:nvSpPr>
        <p:spPr bwMode="auto">
          <a:xfrm>
            <a:off x="2487613" y="3314700"/>
            <a:ext cx="1974850" cy="409575"/>
          </a:xfrm>
          <a:prstGeom prst="rect">
            <a:avLst/>
          </a:prstGeom>
          <a:solidFill>
            <a:srgbClr val="0070C0"/>
          </a:solid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乳房単純全摘術</a:t>
            </a:r>
          </a:p>
        </p:txBody>
      </p:sp>
      <p:sp>
        <p:nvSpPr>
          <p:cNvPr id="64526" name="正方形/長方形 22"/>
          <p:cNvSpPr>
            <a:spLocks noChangeArrowheads="1"/>
          </p:cNvSpPr>
          <p:nvPr/>
        </p:nvSpPr>
        <p:spPr bwMode="auto">
          <a:xfrm>
            <a:off x="5622925" y="3314700"/>
            <a:ext cx="1466850" cy="409575"/>
          </a:xfrm>
          <a:prstGeom prst="rect">
            <a:avLst/>
          </a:prstGeom>
          <a:solidFill>
            <a:srgbClr val="0070C0"/>
          </a:solid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乳房温存術</a:t>
            </a:r>
          </a:p>
        </p:txBody>
      </p:sp>
      <p:sp>
        <p:nvSpPr>
          <p:cNvPr id="64527" name="正方形/長方形 26"/>
          <p:cNvSpPr>
            <a:spLocks noChangeArrowheads="1"/>
          </p:cNvSpPr>
          <p:nvPr/>
        </p:nvSpPr>
        <p:spPr bwMode="auto">
          <a:xfrm>
            <a:off x="5629275" y="4835525"/>
            <a:ext cx="2794000" cy="714375"/>
          </a:xfrm>
          <a:prstGeom prst="rect">
            <a:avLst/>
          </a:prstGeom>
          <a:solidFill>
            <a:srgbClr val="0070C0"/>
          </a:solid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乳房温存術</a:t>
            </a:r>
            <a:r>
              <a:rPr kumimoji="1" lang="en-US" altLang="ja-JP"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センチネルリンパ節生検</a:t>
            </a:r>
            <a:endParaRPr kumimoji="1" lang="en-US" altLang="ja-JP"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endParaRPr>
          </a:p>
        </p:txBody>
      </p:sp>
      <p:sp>
        <p:nvSpPr>
          <p:cNvPr id="64528" name="正方形/長方形 37"/>
          <p:cNvSpPr>
            <a:spLocks noChangeArrowheads="1"/>
          </p:cNvSpPr>
          <p:nvPr/>
        </p:nvSpPr>
        <p:spPr bwMode="auto">
          <a:xfrm>
            <a:off x="4660900" y="2214563"/>
            <a:ext cx="422275" cy="3048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VS</a:t>
            </a:r>
          </a:p>
        </p:txBody>
      </p:sp>
      <p:sp>
        <p:nvSpPr>
          <p:cNvPr id="64529" name="正方形/長方形 38"/>
          <p:cNvSpPr>
            <a:spLocks noChangeArrowheads="1"/>
          </p:cNvSpPr>
          <p:nvPr/>
        </p:nvSpPr>
        <p:spPr bwMode="auto">
          <a:xfrm>
            <a:off x="4660900" y="3409950"/>
            <a:ext cx="422275" cy="3048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VS</a:t>
            </a:r>
          </a:p>
        </p:txBody>
      </p:sp>
      <p:sp>
        <p:nvSpPr>
          <p:cNvPr id="64530" name="正方形/長方形 40"/>
          <p:cNvSpPr>
            <a:spLocks noChangeArrowheads="1"/>
          </p:cNvSpPr>
          <p:nvPr/>
        </p:nvSpPr>
        <p:spPr bwMode="auto">
          <a:xfrm>
            <a:off x="4660900" y="5053013"/>
            <a:ext cx="422275" cy="30480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VS</a:t>
            </a:r>
          </a:p>
        </p:txBody>
      </p:sp>
      <p:sp>
        <p:nvSpPr>
          <p:cNvPr id="64532" name="正方形/長方形 22"/>
          <p:cNvSpPr>
            <a:spLocks noChangeArrowheads="1"/>
          </p:cNvSpPr>
          <p:nvPr/>
        </p:nvSpPr>
        <p:spPr bwMode="auto">
          <a:xfrm>
            <a:off x="2665413" y="4864100"/>
            <a:ext cx="1620837" cy="714375"/>
          </a:xfrm>
          <a:prstGeom prst="rect">
            <a:avLst/>
          </a:prstGeom>
          <a:solidFill>
            <a:srgbClr val="0070C0"/>
          </a:solid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乳房温存術</a:t>
            </a:r>
            <a:r>
              <a:rPr kumimoji="1" lang="en-US" altLang="ja-JP"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腋窩リンパ節</a:t>
            </a:r>
            <a:endParaRPr kumimoji="1" lang="en-US" altLang="ja-JP"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endParaRPr>
          </a:p>
        </p:txBody>
      </p:sp>
      <p:sp>
        <p:nvSpPr>
          <p:cNvPr id="64533" name="正方形/長方形 26"/>
          <p:cNvSpPr>
            <a:spLocks noChangeArrowheads="1"/>
          </p:cNvSpPr>
          <p:nvPr/>
        </p:nvSpPr>
        <p:spPr bwMode="auto">
          <a:xfrm>
            <a:off x="2078038" y="6007100"/>
            <a:ext cx="2794000" cy="714375"/>
          </a:xfrm>
          <a:prstGeom prst="rect">
            <a:avLst/>
          </a:prstGeom>
          <a:solidFill>
            <a:srgbClr val="0070C0"/>
          </a:solidFill>
          <a:ln w="12700">
            <a:solidFill>
              <a:schemeClr val="bg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乳房温存術</a:t>
            </a:r>
            <a:r>
              <a:rPr kumimoji="1" lang="en-US" altLang="ja-JP"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rPr>
              <a:t>センチネルリンパ節生検</a:t>
            </a:r>
            <a:endParaRPr kumimoji="1" lang="en-US" altLang="ja-JP" sz="2000" b="0" i="0" u="none" strike="noStrike" kern="1200" cap="none" spc="0" normalizeH="0" baseline="0" noProof="0">
              <a:ln>
                <a:noFill/>
              </a:ln>
              <a:solidFill>
                <a:srgbClr val="FFFFFF"/>
              </a:solidFill>
              <a:effectLst/>
              <a:uLnTx/>
              <a:uFillTx/>
              <a:latin typeface="Arial" charset="0"/>
              <a:ea typeface="ＭＳ Ｐゴシック" pitchFamily="50" charset="-128"/>
              <a:cs typeface="+mn-cs"/>
            </a:endParaRPr>
          </a:p>
        </p:txBody>
      </p:sp>
      <p:pic>
        <p:nvPicPr>
          <p:cNvPr id="1026" name="Picture 2"/>
          <p:cNvPicPr>
            <a:picLocks noChangeAspect="1" noChangeArrowheads="1"/>
          </p:cNvPicPr>
          <p:nvPr/>
        </p:nvPicPr>
        <p:blipFill>
          <a:blip r:embed="rId3" cstate="print"/>
          <a:srcRect t="4618" r="7496" b="7631"/>
          <a:stretch>
            <a:fillRect/>
          </a:stretch>
        </p:blipFill>
        <p:spPr bwMode="auto">
          <a:xfrm>
            <a:off x="6151612" y="2348880"/>
            <a:ext cx="1015962" cy="71493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16615" r="5847" b="13719"/>
          <a:stretch>
            <a:fillRect/>
          </a:stretch>
        </p:blipFill>
        <p:spPr bwMode="auto">
          <a:xfrm>
            <a:off x="2983260" y="2276872"/>
            <a:ext cx="1008112" cy="756084"/>
          </a:xfrm>
          <a:prstGeom prst="rect">
            <a:avLst/>
          </a:prstGeom>
          <a:noFill/>
          <a:ln w="9525">
            <a:noFill/>
            <a:miter lim="800000"/>
            <a:headEnd/>
            <a:tailEnd/>
          </a:ln>
        </p:spPr>
      </p:pic>
      <p:pic>
        <p:nvPicPr>
          <p:cNvPr id="25" name="Picture 2"/>
          <p:cNvPicPr>
            <a:picLocks noChangeAspect="1" noChangeArrowheads="1"/>
          </p:cNvPicPr>
          <p:nvPr/>
        </p:nvPicPr>
        <p:blipFill>
          <a:blip r:embed="rId3" cstate="print"/>
          <a:srcRect t="4618" r="7496" b="7631"/>
          <a:stretch>
            <a:fillRect/>
          </a:stretch>
        </p:blipFill>
        <p:spPr bwMode="auto">
          <a:xfrm>
            <a:off x="2911252" y="3789040"/>
            <a:ext cx="1015962" cy="71493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151612" y="3789040"/>
            <a:ext cx="1008112" cy="772886"/>
          </a:xfrm>
          <a:prstGeom prst="rect">
            <a:avLst/>
          </a:prstGeom>
          <a:noFill/>
          <a:ln w="9525">
            <a:noFill/>
            <a:miter lim="800000"/>
            <a:headEnd/>
            <a:tailEnd/>
          </a:ln>
        </p:spPr>
      </p:pic>
    </p:spTree>
    <p:extLst>
      <p:ext uri="{BB962C8B-B14F-4D97-AF65-F5344CB8AC3E}">
        <p14:creationId xmlns:p14="http://schemas.microsoft.com/office/powerpoint/2010/main" val="2428487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1028700" y="932724"/>
            <a:ext cx="8229600" cy="880533"/>
          </a:xfrm>
        </p:spPr>
        <p:txBody>
          <a:bodyPr>
            <a:noAutofit/>
          </a:bodyPr>
          <a:lstStyle/>
          <a:p>
            <a:r>
              <a:rPr lang="ja-JP" altLang="en-US" sz="3200" b="1" dirty="0">
                <a:effectLst/>
                <a:latin typeface="HG丸ｺﾞｼｯｸM-PRO" panose="020F0600000000000000" pitchFamily="50" charset="-128"/>
                <a:ea typeface="HG丸ｺﾞｼｯｸM-PRO" panose="020F0600000000000000" pitchFamily="50" charset="-128"/>
              </a:rPr>
              <a:t>臨床試験の成功率</a:t>
            </a:r>
            <a:r>
              <a:rPr lang="en-US" altLang="ja-JP" sz="3200" b="1" dirty="0">
                <a:effectLst/>
                <a:latin typeface="HG丸ｺﾞｼｯｸM-PRO" panose="020F0600000000000000" pitchFamily="50" charset="-128"/>
                <a:ea typeface="HG丸ｺﾞｼｯｸM-PRO" panose="020F0600000000000000" pitchFamily="50" charset="-128"/>
              </a:rPr>
              <a:t/>
            </a:r>
            <a:br>
              <a:rPr lang="en-US" altLang="ja-JP" sz="3200" b="1" dirty="0">
                <a:effectLst/>
                <a:latin typeface="HG丸ｺﾞｼｯｸM-PRO" panose="020F0600000000000000" pitchFamily="50" charset="-128"/>
                <a:ea typeface="HG丸ｺﾞｼｯｸM-PRO" panose="020F0600000000000000" pitchFamily="50" charset="-128"/>
              </a:rPr>
            </a:br>
            <a:r>
              <a:rPr lang="ja-JP" altLang="en-US" sz="2400" b="1" dirty="0">
                <a:effectLst/>
                <a:latin typeface="HG丸ｺﾞｼｯｸM-PRO" panose="020F0600000000000000" pitchFamily="50" charset="-128"/>
                <a:ea typeface="HG丸ｺﾞｼｯｸM-PRO" panose="020F0600000000000000" pitchFamily="50" charset="-128"/>
              </a:rPr>
              <a:t>（</a:t>
            </a:r>
            <a:r>
              <a:rPr lang="en-US" altLang="ja-JP" sz="2400" b="1" dirty="0">
                <a:effectLst/>
                <a:latin typeface="HG丸ｺﾞｼｯｸM-PRO" panose="020F0600000000000000" pitchFamily="50" charset="-128"/>
                <a:ea typeface="HG丸ｺﾞｼｯｸM-PRO" panose="020F0600000000000000" pitchFamily="50" charset="-128"/>
              </a:rPr>
              <a:t>1991-2000</a:t>
            </a:r>
            <a:r>
              <a:rPr lang="ja-JP" altLang="en-US" sz="2400" b="1" dirty="0">
                <a:effectLst/>
                <a:latin typeface="HG丸ｺﾞｼｯｸM-PRO" panose="020F0600000000000000" pitchFamily="50" charset="-128"/>
                <a:ea typeface="HG丸ｺﾞｼｯｸM-PRO" panose="020F0600000000000000" pitchFamily="50" charset="-128"/>
              </a:rPr>
              <a:t>に承認された薬剤）</a:t>
            </a:r>
            <a:endParaRPr lang="ja-JP" altLang="en-US" sz="3200" dirty="0">
              <a:latin typeface="HG丸ｺﾞｼｯｸM-PRO" panose="020F0600000000000000" pitchFamily="50" charset="-128"/>
              <a:ea typeface="HG丸ｺﾞｼｯｸM-PRO" panose="020F0600000000000000" pitchFamily="50" charset="-128"/>
            </a:endParaRPr>
          </a:p>
        </p:txBody>
      </p:sp>
      <p:sp>
        <p:nvSpPr>
          <p:cNvPr id="4" name="日付プレースホルダー 3"/>
          <p:cNvSpPr>
            <a:spLocks noGrp="1"/>
          </p:cNvSpPr>
          <p:nvPr>
            <p:ph type="dt" sz="half" idx="10"/>
          </p:nvPr>
        </p:nvSpPr>
        <p:spPr/>
        <p:txBody>
          <a:bodyPr/>
          <a:lstStyle/>
          <a:p>
            <a:pPr defTabSz="812810"/>
            <a:fld id="{59B20D1E-B6BF-4E77-8F06-03C7D5CA9F48}" type="datetime1">
              <a:rPr lang="ja-JP" altLang="en-US" b="1">
                <a:latin typeface="丸ｺﾞｼｯｸ"/>
              </a:rPr>
              <a:pPr defTabSz="812810"/>
              <a:t>2018/3/4</a:t>
            </a:fld>
            <a:endParaRPr lang="ja-JP" altLang="en-US" b="1" dirty="0">
              <a:latin typeface="丸ｺﾞｼｯｸ"/>
            </a:endParaRPr>
          </a:p>
        </p:txBody>
      </p:sp>
      <p:sp>
        <p:nvSpPr>
          <p:cNvPr id="5" name="フッター プレースホルダー 4"/>
          <p:cNvSpPr>
            <a:spLocks noGrp="1"/>
          </p:cNvSpPr>
          <p:nvPr>
            <p:ph type="ftr" sz="quarter" idx="3"/>
          </p:nvPr>
        </p:nvSpPr>
        <p:spPr/>
        <p:txBody>
          <a:bodyPr/>
          <a:lstStyle/>
          <a:p>
            <a:pPr algn="r" defTabSz="812810"/>
            <a:r>
              <a:rPr lang="en-US" altLang="ja-JP" b="1">
                <a:solidFill>
                  <a:srgbClr val="FFFFFF"/>
                </a:solidFill>
                <a:latin typeface="丸ｺﾞｼｯｸ"/>
              </a:rPr>
              <a:t>Division of Medical Oncology, Nippon Medical School Musashikosugi Hospital</a:t>
            </a:r>
            <a:endParaRPr lang="ja-JP" altLang="en-US" b="1" dirty="0">
              <a:solidFill>
                <a:srgbClr val="FFFFFF"/>
              </a:solidFill>
              <a:latin typeface="丸ｺﾞｼｯｸ"/>
            </a:endParaRPr>
          </a:p>
        </p:txBody>
      </p:sp>
      <p:pic>
        <p:nvPicPr>
          <p:cNvPr id="850946" name="Picture 2" descr="Can the pharmaceutical industry reduce attrition rates?"/>
          <p:cNvPicPr>
            <a:picLocks noChangeAspect="1" noChangeArrowheads="1"/>
          </p:cNvPicPr>
          <p:nvPr/>
        </p:nvPicPr>
        <p:blipFill rotWithShape="1">
          <a:blip r:embed="rId2">
            <a:extLst>
              <a:ext uri="{28A0092B-C50C-407E-A947-70E740481C1C}">
                <a14:useLocalDpi xmlns:a14="http://schemas.microsoft.com/office/drawing/2010/main" val="0"/>
              </a:ext>
            </a:extLst>
          </a:blip>
          <a:srcRect b="20036"/>
          <a:stretch/>
        </p:blipFill>
        <p:spPr bwMode="auto">
          <a:xfrm>
            <a:off x="1815132" y="2148859"/>
            <a:ext cx="6120765" cy="301005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792164" y="6176065"/>
            <a:ext cx="3848875" cy="311175"/>
          </a:xfrm>
          <a:prstGeom prst="rect">
            <a:avLst/>
          </a:prstGeom>
        </p:spPr>
        <p:txBody>
          <a:bodyPr wrap="none">
            <a:spAutoFit/>
          </a:bodyPr>
          <a:lstStyle/>
          <a:p>
            <a:pPr algn="r" defTabSz="812810"/>
            <a:r>
              <a:rPr lang="en-US" altLang="ja-JP" sz="1422" b="1" i="1" dirty="0">
                <a:solidFill>
                  <a:srgbClr val="292934"/>
                </a:solidFill>
                <a:latin typeface="丸ｺﾞｼｯｸ"/>
              </a:rPr>
              <a:t>Nature Reviews Drug Discovery 3, 711-716, 2004</a:t>
            </a:r>
            <a:endParaRPr lang="ja-JP" altLang="en-US" sz="1422" b="1" i="1" dirty="0">
              <a:solidFill>
                <a:srgbClr val="292934"/>
              </a:solidFill>
              <a:latin typeface="丸ｺﾞｼｯｸ"/>
            </a:endParaRPr>
          </a:p>
        </p:txBody>
      </p:sp>
      <p:sp>
        <p:nvSpPr>
          <p:cNvPr id="8" name="正方形/長方形 7">
            <a:extLst>
              <a:ext uri="{FF2B5EF4-FFF2-40B4-BE49-F238E27FC236}">
                <a16:creationId xmlns:a16="http://schemas.microsoft.com/office/drawing/2014/main" xmlns="" id="{6C6D9A72-9573-4726-B995-F2E29B3D0085}"/>
              </a:ext>
            </a:extLst>
          </p:cNvPr>
          <p:cNvSpPr/>
          <p:nvPr/>
        </p:nvSpPr>
        <p:spPr>
          <a:xfrm>
            <a:off x="1558574" y="5424059"/>
            <a:ext cx="6633876" cy="639534"/>
          </a:xfrm>
          <a:prstGeom prst="rect">
            <a:avLst/>
          </a:prstGeom>
          <a:solidFill>
            <a:srgbClr val="FFFF00"/>
          </a:solidFill>
        </p:spPr>
        <p:txBody>
          <a:bodyPr wrap="square">
            <a:spAutoFit/>
          </a:bodyPr>
          <a:lstStyle/>
          <a:p>
            <a:pPr algn="ctr" defTabSz="812810">
              <a:defRPr/>
            </a:pPr>
            <a:r>
              <a:rPr lang="ja-JP" altLang="en-US" sz="2844" b="1" dirty="0">
                <a:solidFill>
                  <a:srgbClr val="FF0000"/>
                </a:solidFill>
                <a:latin typeface="メイリオ" panose="020B0604030504040204" pitchFamily="50" charset="-128"/>
                <a:ea typeface="メイリオ" panose="020B0604030504040204" pitchFamily="50" charset="-128"/>
              </a:rPr>
              <a:t>抗がん剤の成功率は</a:t>
            </a:r>
            <a:r>
              <a:rPr lang="en-US" altLang="ja-JP" sz="3556" b="1" dirty="0">
                <a:solidFill>
                  <a:srgbClr val="FF0000"/>
                </a:solidFill>
                <a:latin typeface="メイリオ" panose="020B0604030504040204" pitchFamily="50" charset="-128"/>
                <a:ea typeface="メイリオ" panose="020B0604030504040204" pitchFamily="50" charset="-128"/>
              </a:rPr>
              <a:t>5</a:t>
            </a:r>
            <a:r>
              <a:rPr lang="ja-JP" altLang="en-US" sz="2844" b="1" dirty="0">
                <a:solidFill>
                  <a:srgbClr val="FF0000"/>
                </a:solidFill>
                <a:latin typeface="メイリオ" panose="020B0604030504040204" pitchFamily="50" charset="-128"/>
                <a:ea typeface="メイリオ" panose="020B0604030504040204" pitchFamily="50" charset="-128"/>
              </a:rPr>
              <a:t>％</a:t>
            </a:r>
          </a:p>
        </p:txBody>
      </p:sp>
      <p:sp>
        <p:nvSpPr>
          <p:cNvPr id="2" name="テキスト ボックス 1">
            <a:extLst>
              <a:ext uri="{FF2B5EF4-FFF2-40B4-BE49-F238E27FC236}">
                <a16:creationId xmlns:a16="http://schemas.microsoft.com/office/drawing/2014/main" xmlns="" id="{4C2B15CF-33C5-4354-9DA3-2C17A091B595}"/>
              </a:ext>
            </a:extLst>
          </p:cNvPr>
          <p:cNvSpPr txBox="1"/>
          <p:nvPr/>
        </p:nvSpPr>
        <p:spPr>
          <a:xfrm>
            <a:off x="2213867" y="4709142"/>
            <a:ext cx="561370"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痛み</a:t>
            </a:r>
          </a:p>
        </p:txBody>
      </p:sp>
      <p:sp>
        <p:nvSpPr>
          <p:cNvPr id="12" name="テキスト ボックス 11">
            <a:extLst>
              <a:ext uri="{FF2B5EF4-FFF2-40B4-BE49-F238E27FC236}">
                <a16:creationId xmlns:a16="http://schemas.microsoft.com/office/drawing/2014/main" xmlns="" id="{D06D5572-1602-4A76-B13C-0696AA724F60}"/>
              </a:ext>
            </a:extLst>
          </p:cNvPr>
          <p:cNvSpPr txBox="1"/>
          <p:nvPr/>
        </p:nvSpPr>
        <p:spPr>
          <a:xfrm>
            <a:off x="2764629" y="4709142"/>
            <a:ext cx="561370"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心臓</a:t>
            </a:r>
          </a:p>
        </p:txBody>
      </p:sp>
      <p:sp>
        <p:nvSpPr>
          <p:cNvPr id="13" name="テキスト ボックス 12">
            <a:extLst>
              <a:ext uri="{FF2B5EF4-FFF2-40B4-BE49-F238E27FC236}">
                <a16:creationId xmlns:a16="http://schemas.microsoft.com/office/drawing/2014/main" xmlns="" id="{150C5C51-0CFF-4241-B639-DAD86FFCCD28}"/>
              </a:ext>
            </a:extLst>
          </p:cNvPr>
          <p:cNvSpPr txBox="1"/>
          <p:nvPr/>
        </p:nvSpPr>
        <p:spPr>
          <a:xfrm>
            <a:off x="3301988" y="4709142"/>
            <a:ext cx="561370"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神経</a:t>
            </a:r>
          </a:p>
        </p:txBody>
      </p:sp>
      <p:sp>
        <p:nvSpPr>
          <p:cNvPr id="15" name="テキスト ボックス 14">
            <a:extLst>
              <a:ext uri="{FF2B5EF4-FFF2-40B4-BE49-F238E27FC236}">
                <a16:creationId xmlns:a16="http://schemas.microsoft.com/office/drawing/2014/main" xmlns="" id="{02C83D76-F7E6-4FB1-B586-00568CE72AC9}"/>
              </a:ext>
            </a:extLst>
          </p:cNvPr>
          <p:cNvSpPr txBox="1"/>
          <p:nvPr/>
        </p:nvSpPr>
        <p:spPr>
          <a:xfrm>
            <a:off x="4464454" y="4709142"/>
            <a:ext cx="561370"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がん</a:t>
            </a:r>
          </a:p>
        </p:txBody>
      </p:sp>
      <p:sp>
        <p:nvSpPr>
          <p:cNvPr id="16" name="テキスト ボックス 15">
            <a:extLst>
              <a:ext uri="{FF2B5EF4-FFF2-40B4-BE49-F238E27FC236}">
                <a16:creationId xmlns:a16="http://schemas.microsoft.com/office/drawing/2014/main" xmlns="" id="{BE2935DB-7C9D-431F-B868-917D6828FF02}"/>
              </a:ext>
            </a:extLst>
          </p:cNvPr>
          <p:cNvSpPr txBox="1"/>
          <p:nvPr/>
        </p:nvSpPr>
        <p:spPr>
          <a:xfrm>
            <a:off x="4972559" y="4709142"/>
            <a:ext cx="561370"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眼</a:t>
            </a:r>
          </a:p>
        </p:txBody>
      </p:sp>
      <p:sp>
        <p:nvSpPr>
          <p:cNvPr id="17" name="テキスト ボックス 16">
            <a:extLst>
              <a:ext uri="{FF2B5EF4-FFF2-40B4-BE49-F238E27FC236}">
                <a16:creationId xmlns:a16="http://schemas.microsoft.com/office/drawing/2014/main" xmlns="" id="{4B353E01-7FDC-41E3-947F-8679F5EC8715}"/>
              </a:ext>
            </a:extLst>
          </p:cNvPr>
          <p:cNvSpPr txBox="1"/>
          <p:nvPr/>
        </p:nvSpPr>
        <p:spPr>
          <a:xfrm>
            <a:off x="5503443" y="4709142"/>
            <a:ext cx="561370"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代謝</a:t>
            </a:r>
          </a:p>
        </p:txBody>
      </p:sp>
      <p:sp>
        <p:nvSpPr>
          <p:cNvPr id="18" name="テキスト ボックス 17">
            <a:extLst>
              <a:ext uri="{FF2B5EF4-FFF2-40B4-BE49-F238E27FC236}">
                <a16:creationId xmlns:a16="http://schemas.microsoft.com/office/drawing/2014/main" xmlns="" id="{4075E58A-59C9-4077-AD3C-CA59DCC8E0D4}"/>
              </a:ext>
            </a:extLst>
          </p:cNvPr>
          <p:cNvSpPr txBox="1"/>
          <p:nvPr/>
        </p:nvSpPr>
        <p:spPr>
          <a:xfrm>
            <a:off x="6098411" y="4709143"/>
            <a:ext cx="494371" cy="666721"/>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泌尿器</a:t>
            </a:r>
          </a:p>
        </p:txBody>
      </p:sp>
      <p:sp>
        <p:nvSpPr>
          <p:cNvPr id="19" name="テキスト ボックス 18">
            <a:extLst>
              <a:ext uri="{FF2B5EF4-FFF2-40B4-BE49-F238E27FC236}">
                <a16:creationId xmlns:a16="http://schemas.microsoft.com/office/drawing/2014/main" xmlns="" id="{BF4136E4-4B89-41FB-B4A7-986847E4C778}"/>
              </a:ext>
            </a:extLst>
          </p:cNvPr>
          <p:cNvSpPr txBox="1"/>
          <p:nvPr/>
        </p:nvSpPr>
        <p:spPr>
          <a:xfrm>
            <a:off x="6551657" y="4709142"/>
            <a:ext cx="593750" cy="475258"/>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婦人科</a:t>
            </a:r>
          </a:p>
        </p:txBody>
      </p:sp>
      <p:sp>
        <p:nvSpPr>
          <p:cNvPr id="20" name="テキスト ボックス 19">
            <a:extLst>
              <a:ext uri="{FF2B5EF4-FFF2-40B4-BE49-F238E27FC236}">
                <a16:creationId xmlns:a16="http://schemas.microsoft.com/office/drawing/2014/main" xmlns="" id="{88918D07-8B2B-4D87-84BD-9FA84B4D2E16}"/>
              </a:ext>
            </a:extLst>
          </p:cNvPr>
          <p:cNvSpPr txBox="1"/>
          <p:nvPr/>
        </p:nvSpPr>
        <p:spPr>
          <a:xfrm>
            <a:off x="7242819" y="4709142"/>
            <a:ext cx="494371"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全て</a:t>
            </a:r>
          </a:p>
        </p:txBody>
      </p:sp>
      <p:sp>
        <p:nvSpPr>
          <p:cNvPr id="14" name="テキスト ボックス 13">
            <a:extLst>
              <a:ext uri="{FF2B5EF4-FFF2-40B4-BE49-F238E27FC236}">
                <a16:creationId xmlns:a16="http://schemas.microsoft.com/office/drawing/2014/main" xmlns="" id="{8BA950F5-BC73-475C-9DEF-84F9D8B83783}"/>
              </a:ext>
            </a:extLst>
          </p:cNvPr>
          <p:cNvSpPr txBox="1"/>
          <p:nvPr/>
        </p:nvSpPr>
        <p:spPr>
          <a:xfrm>
            <a:off x="3863359" y="4709142"/>
            <a:ext cx="640973" cy="283796"/>
          </a:xfrm>
          <a:prstGeom prst="rect">
            <a:avLst/>
          </a:prstGeom>
          <a:solidFill>
            <a:schemeClr val="bg1"/>
          </a:solidFill>
        </p:spPr>
        <p:txBody>
          <a:bodyPr wrap="square" rtlCol="0">
            <a:spAutoFit/>
          </a:bodyPr>
          <a:lstStyle/>
          <a:p>
            <a:pPr algn="ctr" defTabSz="812810"/>
            <a:r>
              <a:rPr lang="ja-JP" altLang="en-US" sz="1244" b="1" dirty="0">
                <a:solidFill>
                  <a:srgbClr val="292934"/>
                </a:solidFill>
                <a:latin typeface="丸ｺﾞｼｯｸ"/>
              </a:rPr>
              <a:t>感染</a:t>
            </a:r>
          </a:p>
        </p:txBody>
      </p:sp>
      <p:cxnSp>
        <p:nvCxnSpPr>
          <p:cNvPr id="3" name="直線矢印コネクタ 2">
            <a:extLst>
              <a:ext uri="{FF2B5EF4-FFF2-40B4-BE49-F238E27FC236}">
                <a16:creationId xmlns:a16="http://schemas.microsoft.com/office/drawing/2014/main" xmlns="" id="{A678C884-A2B9-4873-A0E4-42E15A020631}"/>
              </a:ext>
            </a:extLst>
          </p:cNvPr>
          <p:cNvCxnSpPr>
            <a:cxnSpLocks/>
          </p:cNvCxnSpPr>
          <p:nvPr/>
        </p:nvCxnSpPr>
        <p:spPr>
          <a:xfrm flipV="1">
            <a:off x="4695450" y="4965172"/>
            <a:ext cx="0" cy="3953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4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xmlns="" id="{7A5CA8F4-1257-4110-8D98-5CA8488FE848}"/>
              </a:ext>
            </a:extLst>
          </p:cNvPr>
          <p:cNvSpPr/>
          <p:nvPr/>
        </p:nvSpPr>
        <p:spPr>
          <a:xfrm>
            <a:off x="6531900" y="6473695"/>
            <a:ext cx="3377848" cy="369332"/>
          </a:xfrm>
          <a:prstGeom prst="rect">
            <a:avLst/>
          </a:prstGeom>
        </p:spPr>
        <p:txBody>
          <a:bodyPr wrap="none">
            <a:spAutoFit/>
          </a:bodyPr>
          <a:lstStyle/>
          <a:p>
            <a:r>
              <a:rPr lang="it-IT" altLang="ja-JP" i="1" dirty="0">
                <a:latin typeface="Univers-LightOblique"/>
              </a:rPr>
              <a:t>J Clin Oncol 32:320-326, 2013</a:t>
            </a:r>
            <a:endParaRPr lang="ja-JP" altLang="en-US" dirty="0"/>
          </a:p>
        </p:txBody>
      </p:sp>
      <p:sp>
        <p:nvSpPr>
          <p:cNvPr id="16" name="正方形/長方形 15">
            <a:extLst>
              <a:ext uri="{FF2B5EF4-FFF2-40B4-BE49-F238E27FC236}">
                <a16:creationId xmlns:a16="http://schemas.microsoft.com/office/drawing/2014/main" xmlns="" id="{376EDC1F-2072-4A7A-9FDA-1D4020FC115D}"/>
              </a:ext>
            </a:extLst>
          </p:cNvPr>
          <p:cNvSpPr/>
          <p:nvPr/>
        </p:nvSpPr>
        <p:spPr>
          <a:xfrm>
            <a:off x="5181731" y="2752725"/>
            <a:ext cx="3112851" cy="646331"/>
          </a:xfrm>
          <a:prstGeom prst="rect">
            <a:avLst/>
          </a:prstGeom>
          <a:solidFill>
            <a:schemeClr val="bg1"/>
          </a:solidFill>
        </p:spPr>
        <p:txBody>
          <a:bodyPr wrap="square">
            <a:spAutoFit/>
          </a:bodyPr>
          <a:lstStyle/>
          <a:p>
            <a:r>
              <a:rPr lang="ja-JP" altLang="en-US" dirty="0">
                <a:solidFill>
                  <a:schemeClr val="bg1"/>
                </a:solidFill>
              </a:rPr>
              <a:t>エルロチニブ</a:t>
            </a:r>
            <a:endParaRPr lang="en-US" altLang="ja-JP" dirty="0">
              <a:solidFill>
                <a:schemeClr val="bg1"/>
              </a:solidFill>
            </a:endParaRPr>
          </a:p>
          <a:p>
            <a:r>
              <a:rPr lang="ja-JP" altLang="en-US" dirty="0">
                <a:solidFill>
                  <a:schemeClr val="bg1"/>
                </a:solidFill>
              </a:rPr>
              <a:t>無治療群</a:t>
            </a:r>
          </a:p>
        </p:txBody>
      </p:sp>
      <p:grpSp>
        <p:nvGrpSpPr>
          <p:cNvPr id="27" name="グループ化 26">
            <a:extLst>
              <a:ext uri="{FF2B5EF4-FFF2-40B4-BE49-F238E27FC236}">
                <a16:creationId xmlns:a16="http://schemas.microsoft.com/office/drawing/2014/main" xmlns="" id="{4842E8AD-5F1D-4AAC-8F41-A2AEA42EA1C1}"/>
              </a:ext>
            </a:extLst>
          </p:cNvPr>
          <p:cNvGrpSpPr/>
          <p:nvPr/>
        </p:nvGrpSpPr>
        <p:grpSpPr>
          <a:xfrm>
            <a:off x="1650492" y="1546923"/>
            <a:ext cx="6986016" cy="4274325"/>
            <a:chOff x="1615059" y="1343024"/>
            <a:chExt cx="6986016" cy="4274325"/>
          </a:xfrm>
        </p:grpSpPr>
        <p:grpSp>
          <p:nvGrpSpPr>
            <p:cNvPr id="25" name="グループ化 24">
              <a:extLst>
                <a:ext uri="{FF2B5EF4-FFF2-40B4-BE49-F238E27FC236}">
                  <a16:creationId xmlns:a16="http://schemas.microsoft.com/office/drawing/2014/main" xmlns="" id="{AB4D252A-EBCA-48AB-8005-F25FC526B3FF}"/>
                </a:ext>
              </a:extLst>
            </p:cNvPr>
            <p:cNvGrpSpPr/>
            <p:nvPr/>
          </p:nvGrpSpPr>
          <p:grpSpPr>
            <a:xfrm>
              <a:off x="1615059" y="1343024"/>
              <a:ext cx="6986016" cy="4274325"/>
              <a:chOff x="1615059" y="1343024"/>
              <a:chExt cx="6986016" cy="4274325"/>
            </a:xfrm>
          </p:grpSpPr>
          <p:grpSp>
            <p:nvGrpSpPr>
              <p:cNvPr id="23" name="グループ化 22">
                <a:extLst>
                  <a:ext uri="{FF2B5EF4-FFF2-40B4-BE49-F238E27FC236}">
                    <a16:creationId xmlns:a16="http://schemas.microsoft.com/office/drawing/2014/main" xmlns="" id="{D0A47510-A81B-4496-9FE5-A84DD18C6A34}"/>
                  </a:ext>
                </a:extLst>
              </p:cNvPr>
              <p:cNvGrpSpPr/>
              <p:nvPr/>
            </p:nvGrpSpPr>
            <p:grpSpPr>
              <a:xfrm>
                <a:off x="1615059" y="1343024"/>
                <a:ext cx="6986016" cy="4274325"/>
                <a:chOff x="1615059" y="1343024"/>
                <a:chExt cx="6986016" cy="4274325"/>
              </a:xfrm>
            </p:grpSpPr>
            <p:grpSp>
              <p:nvGrpSpPr>
                <p:cNvPr id="22" name="グループ化 21">
                  <a:extLst>
                    <a:ext uri="{FF2B5EF4-FFF2-40B4-BE49-F238E27FC236}">
                      <a16:creationId xmlns:a16="http://schemas.microsoft.com/office/drawing/2014/main" xmlns="" id="{CC095709-92AB-4A9E-A89D-13ABF4703DBC}"/>
                    </a:ext>
                  </a:extLst>
                </p:cNvPr>
                <p:cNvGrpSpPr/>
                <p:nvPr/>
              </p:nvGrpSpPr>
              <p:grpSpPr>
                <a:xfrm>
                  <a:off x="1615059" y="1343024"/>
                  <a:ext cx="6986016" cy="4274325"/>
                  <a:chOff x="1615059" y="1343024"/>
                  <a:chExt cx="6986016" cy="4274325"/>
                </a:xfrm>
              </p:grpSpPr>
              <p:pic>
                <p:nvPicPr>
                  <p:cNvPr id="3" name="図 2">
                    <a:extLst>
                      <a:ext uri="{FF2B5EF4-FFF2-40B4-BE49-F238E27FC236}">
                        <a16:creationId xmlns:a16="http://schemas.microsoft.com/office/drawing/2014/main" xmlns="" id="{24EDDB9B-AF9C-438D-A355-972DCF5FE687}"/>
                      </a:ext>
                    </a:extLst>
                  </p:cNvPr>
                  <p:cNvPicPr>
                    <a:picLocks noChangeAspect="1"/>
                  </p:cNvPicPr>
                  <p:nvPr/>
                </p:nvPicPr>
                <p:blipFill rotWithShape="1">
                  <a:blip r:embed="rId2"/>
                  <a:srcRect t="1467" b="1"/>
                  <a:stretch/>
                </p:blipFill>
                <p:spPr>
                  <a:xfrm>
                    <a:off x="2126457" y="1343024"/>
                    <a:ext cx="6474618" cy="4234997"/>
                  </a:xfrm>
                  <a:prstGeom prst="rect">
                    <a:avLst/>
                  </a:prstGeom>
                </p:spPr>
              </p:pic>
              <p:sp>
                <p:nvSpPr>
                  <p:cNvPr id="21" name="正方形/長方形 20">
                    <a:extLst>
                      <a:ext uri="{FF2B5EF4-FFF2-40B4-BE49-F238E27FC236}">
                        <a16:creationId xmlns:a16="http://schemas.microsoft.com/office/drawing/2014/main" xmlns="" id="{9921DCC5-D109-4DC1-8235-F84C2B99D5A6}"/>
                      </a:ext>
                    </a:extLst>
                  </p:cNvPr>
                  <p:cNvSpPr/>
                  <p:nvPr/>
                </p:nvSpPr>
                <p:spPr>
                  <a:xfrm>
                    <a:off x="1615059" y="5248017"/>
                    <a:ext cx="3112851" cy="369332"/>
                  </a:xfrm>
                  <a:prstGeom prst="rect">
                    <a:avLst/>
                  </a:prstGeom>
                  <a:solidFill>
                    <a:schemeClr val="bg1"/>
                  </a:solidFill>
                </p:spPr>
                <p:txBody>
                  <a:bodyPr wrap="square">
                    <a:spAutoFit/>
                  </a:bodyPr>
                  <a:lstStyle/>
                  <a:p>
                    <a:r>
                      <a:rPr lang="ja-JP" altLang="en-US" dirty="0">
                        <a:solidFill>
                          <a:schemeClr val="bg1"/>
                        </a:solidFill>
                      </a:rPr>
                      <a:t>エルロチニ</a:t>
                    </a:r>
                    <a:endParaRPr lang="en-US" altLang="ja-JP" dirty="0">
                      <a:solidFill>
                        <a:schemeClr val="bg1"/>
                      </a:solidFill>
                    </a:endParaRPr>
                  </a:p>
                </p:txBody>
              </p:sp>
            </p:grpSp>
            <p:cxnSp>
              <p:nvCxnSpPr>
                <p:cNvPr id="10" name="直線コネクタ 9">
                  <a:extLst>
                    <a:ext uri="{FF2B5EF4-FFF2-40B4-BE49-F238E27FC236}">
                      <a16:creationId xmlns:a16="http://schemas.microsoft.com/office/drawing/2014/main" xmlns="" id="{8DD75BB6-07A8-4537-8758-06EB38BD91E3}"/>
                    </a:ext>
                  </a:extLst>
                </p:cNvPr>
                <p:cNvCxnSpPr/>
                <p:nvPr/>
              </p:nvCxnSpPr>
              <p:spPr>
                <a:xfrm>
                  <a:off x="5915027" y="1737179"/>
                  <a:ext cx="72634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xmlns="" id="{D6D0B608-1468-411E-BB35-D6659FE3724E}"/>
                    </a:ext>
                  </a:extLst>
                </p:cNvPr>
                <p:cNvCxnSpPr/>
                <p:nvPr/>
              </p:nvCxnSpPr>
              <p:spPr>
                <a:xfrm>
                  <a:off x="5915027" y="1987211"/>
                  <a:ext cx="7263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xmlns="" id="{4534B918-4B39-4605-81C6-5E3068954F3A}"/>
                    </a:ext>
                  </a:extLst>
                </p:cNvPr>
                <p:cNvSpPr/>
                <p:nvPr/>
              </p:nvSpPr>
              <p:spPr>
                <a:xfrm>
                  <a:off x="6711630" y="1543139"/>
                  <a:ext cx="1596552" cy="646331"/>
                </a:xfrm>
                <a:prstGeom prst="rect">
                  <a:avLst/>
                </a:prstGeom>
                <a:solidFill>
                  <a:schemeClr val="bg1"/>
                </a:solidFill>
              </p:spPr>
              <p:txBody>
                <a:bodyPr wrap="none">
                  <a:spAutoFit/>
                </a:bodyPr>
                <a:lstStyle/>
                <a:p>
                  <a:r>
                    <a:rPr lang="ja-JP" altLang="en-US" dirty="0"/>
                    <a:t>エルロチニブ</a:t>
                  </a:r>
                  <a:endParaRPr lang="en-US" altLang="ja-JP" dirty="0"/>
                </a:p>
                <a:p>
                  <a:r>
                    <a:rPr lang="ja-JP" altLang="en-US" dirty="0"/>
                    <a:t>無治療群</a:t>
                  </a:r>
                </a:p>
              </p:txBody>
            </p:sp>
          </p:grpSp>
          <p:sp>
            <p:nvSpPr>
              <p:cNvPr id="24" name="正方形/長方形 23">
                <a:extLst>
                  <a:ext uri="{FF2B5EF4-FFF2-40B4-BE49-F238E27FC236}">
                    <a16:creationId xmlns:a16="http://schemas.microsoft.com/office/drawing/2014/main" xmlns="" id="{33EE0D41-684F-4074-87DE-6F9658E02C87}"/>
                  </a:ext>
                </a:extLst>
              </p:cNvPr>
              <p:cNvSpPr/>
              <p:nvPr/>
            </p:nvSpPr>
            <p:spPr>
              <a:xfrm>
                <a:off x="5904645" y="4901682"/>
                <a:ext cx="404193" cy="369332"/>
              </a:xfrm>
              <a:prstGeom prst="rect">
                <a:avLst/>
              </a:prstGeom>
              <a:solidFill>
                <a:schemeClr val="bg1"/>
              </a:solidFill>
            </p:spPr>
            <p:txBody>
              <a:bodyPr wrap="square">
                <a:spAutoFit/>
              </a:bodyPr>
              <a:lstStyle/>
              <a:p>
                <a:r>
                  <a:rPr lang="ja-JP" altLang="en-US" dirty="0">
                    <a:solidFill>
                      <a:schemeClr val="bg1"/>
                    </a:solidFill>
                  </a:rPr>
                  <a:t>無</a:t>
                </a:r>
              </a:p>
            </p:txBody>
          </p:sp>
        </p:grpSp>
        <p:sp>
          <p:nvSpPr>
            <p:cNvPr id="26" name="正方形/長方形 25">
              <a:extLst>
                <a:ext uri="{FF2B5EF4-FFF2-40B4-BE49-F238E27FC236}">
                  <a16:creationId xmlns:a16="http://schemas.microsoft.com/office/drawing/2014/main" xmlns="" id="{49CA76A1-6D01-4DB4-9C4F-1A8A67CE9336}"/>
                </a:ext>
              </a:extLst>
            </p:cNvPr>
            <p:cNvSpPr/>
            <p:nvPr/>
          </p:nvSpPr>
          <p:spPr>
            <a:xfrm>
              <a:off x="5143500" y="2628900"/>
              <a:ext cx="3151082" cy="86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1400176" y="322987"/>
            <a:ext cx="8279605" cy="822960"/>
          </a:xfrm>
        </p:spPr>
        <p:txBody>
          <a:bodyPr>
            <a:normAutofit fontScale="90000"/>
          </a:bodyPr>
          <a:lstStyle/>
          <a:p>
            <a:pPr algn="ctr"/>
            <a:r>
              <a:rPr lang="ja-JP" altLang="en-US" dirty="0">
                <a:solidFill>
                  <a:schemeClr val="accent3"/>
                </a:solidFill>
              </a:rPr>
              <a:t>臨床試験の失敗例</a:t>
            </a:r>
            <a:r>
              <a:rPr lang="en-US" altLang="ja-JP" dirty="0">
                <a:solidFill>
                  <a:schemeClr val="accent3"/>
                </a:solidFill>
              </a:rPr>
              <a:t/>
            </a:r>
            <a:br>
              <a:rPr lang="en-US" altLang="ja-JP" dirty="0">
                <a:solidFill>
                  <a:schemeClr val="accent3"/>
                </a:solidFill>
              </a:rPr>
            </a:br>
            <a:r>
              <a:rPr lang="ja-JP" altLang="en-US" sz="3100" dirty="0">
                <a:solidFill>
                  <a:schemeClr val="accent3"/>
                </a:solidFill>
              </a:rPr>
              <a:t>～第三相ランダム化比較試験終わるまで有効性は誰にもわからない！～</a:t>
            </a:r>
            <a:endParaRPr kumimoji="1" lang="ja-JP" altLang="en-US" dirty="0">
              <a:solidFill>
                <a:schemeClr val="accent3"/>
              </a:solidFill>
            </a:endParaRPr>
          </a:p>
        </p:txBody>
      </p:sp>
      <p:sp>
        <p:nvSpPr>
          <p:cNvPr id="8" name="正方形/長方形 7"/>
          <p:cNvSpPr/>
          <p:nvPr/>
        </p:nvSpPr>
        <p:spPr>
          <a:xfrm>
            <a:off x="1758708" y="5764098"/>
            <a:ext cx="7650480" cy="630942"/>
          </a:xfrm>
          <a:prstGeom prst="rect">
            <a:avLst/>
          </a:prstGeom>
          <a:solidFill>
            <a:srgbClr val="FFFF00"/>
          </a:solidFill>
        </p:spPr>
        <p:txBody>
          <a:bodyPr wrap="square" anchor="ctr">
            <a:spAutoFit/>
          </a:bodyPr>
          <a:lstStyle/>
          <a:p>
            <a:pPr algn="ctr">
              <a:lnSpc>
                <a:spcPts val="2100"/>
              </a:lnSpc>
            </a:pPr>
            <a:r>
              <a:rPr lang="ja-JP" altLang="en-US" sz="2400" b="1" dirty="0">
                <a:solidFill>
                  <a:srgbClr val="FF0000"/>
                </a:solidFill>
                <a:latin typeface="AdvPSFT-I"/>
              </a:rPr>
              <a:t>卵巣がん初回化学療法後のエルロチニブは</a:t>
            </a:r>
            <a:endParaRPr lang="en-US" altLang="ja-JP" sz="2400" b="1" dirty="0">
              <a:solidFill>
                <a:srgbClr val="FF0000"/>
              </a:solidFill>
              <a:latin typeface="AdvPSFT-I"/>
            </a:endParaRPr>
          </a:p>
          <a:p>
            <a:pPr algn="ctr">
              <a:lnSpc>
                <a:spcPts val="2100"/>
              </a:lnSpc>
            </a:pPr>
            <a:r>
              <a:rPr lang="ja-JP" altLang="en-US" sz="2400" b="1" dirty="0">
                <a:solidFill>
                  <a:srgbClr val="FF0000"/>
                </a:solidFill>
                <a:latin typeface="AdvPSFT-I"/>
              </a:rPr>
              <a:t>無治療群とのランダム化比較試験で有効性示せず！</a:t>
            </a:r>
            <a:endParaRPr lang="ja-JP" altLang="en-US" sz="6000" b="1" dirty="0">
              <a:solidFill>
                <a:srgbClr val="FF0000"/>
              </a:solidFill>
            </a:endParaRPr>
          </a:p>
        </p:txBody>
      </p:sp>
    </p:spTree>
    <p:extLst>
      <p:ext uri="{BB962C8B-B14F-4D97-AF65-F5344CB8AC3E}">
        <p14:creationId xmlns:p14="http://schemas.microsoft.com/office/powerpoint/2010/main" val="74683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29</a:t>
            </a:fld>
            <a:endParaRPr lang="en-US" altLang="ja-JP">
              <a:solidFill>
                <a:srgbClr val="E7DEC9">
                  <a:shade val="50000"/>
                  <a:satMod val="200000"/>
                </a:srgbClr>
              </a:solidFill>
            </a:endParaRPr>
          </a:p>
        </p:txBody>
      </p:sp>
      <p:pic>
        <p:nvPicPr>
          <p:cNvPr id="4" name="図 3"/>
          <p:cNvPicPr>
            <a:picLocks noChangeAspect="1"/>
          </p:cNvPicPr>
          <p:nvPr/>
        </p:nvPicPr>
        <p:blipFill>
          <a:blip r:embed="rId2"/>
          <a:stretch>
            <a:fillRect/>
          </a:stretch>
        </p:blipFill>
        <p:spPr>
          <a:xfrm>
            <a:off x="1476418" y="211137"/>
            <a:ext cx="8297502" cy="6422267"/>
          </a:xfrm>
          <a:prstGeom prst="rect">
            <a:avLst/>
          </a:prstGeom>
        </p:spPr>
      </p:pic>
      <p:sp>
        <p:nvSpPr>
          <p:cNvPr id="5" name="正方形/長方形 4">
            <a:extLst>
              <a:ext uri="{FF2B5EF4-FFF2-40B4-BE49-F238E27FC236}">
                <a16:creationId xmlns:a16="http://schemas.microsoft.com/office/drawing/2014/main" xmlns="" id="{66A2A66D-6EAF-45C4-AD49-880234213389}"/>
              </a:ext>
            </a:extLst>
          </p:cNvPr>
          <p:cNvSpPr/>
          <p:nvPr/>
        </p:nvSpPr>
        <p:spPr>
          <a:xfrm>
            <a:off x="1790239" y="5461107"/>
            <a:ext cx="7353761" cy="830997"/>
          </a:xfrm>
          <a:prstGeom prst="rect">
            <a:avLst/>
          </a:prstGeom>
          <a:solidFill>
            <a:srgbClr val="FFFF00"/>
          </a:solidFill>
        </p:spPr>
        <p:txBody>
          <a:bodyPr wrap="square" anchor="ctr">
            <a:spAutoFit/>
          </a:bodyPr>
          <a:lstStyle/>
          <a:p>
            <a:pPr algn="ctr">
              <a:lnSpc>
                <a:spcPct val="150000"/>
              </a:lnSpc>
            </a:pPr>
            <a:r>
              <a:rPr lang="en-US" altLang="ja-JP" sz="3200" b="1" dirty="0">
                <a:solidFill>
                  <a:srgbClr val="FF0000"/>
                </a:solidFill>
                <a:latin typeface="AdvPSFT-I"/>
              </a:rPr>
              <a:t>NHK</a:t>
            </a:r>
            <a:r>
              <a:rPr lang="ja-JP" altLang="en-US" sz="3200" b="1" dirty="0">
                <a:solidFill>
                  <a:srgbClr val="FF0000"/>
                </a:solidFill>
                <a:latin typeface="AdvPSFT-I"/>
              </a:rPr>
              <a:t>だからといって信用できますか？</a:t>
            </a:r>
            <a:endParaRPr lang="ja-JP" altLang="en-US" sz="7200" b="1" dirty="0">
              <a:solidFill>
                <a:srgbClr val="FF0000"/>
              </a:solidFill>
            </a:endParaRPr>
          </a:p>
        </p:txBody>
      </p:sp>
    </p:spTree>
    <p:extLst>
      <p:ext uri="{BB962C8B-B14F-4D97-AF65-F5344CB8AC3E}">
        <p14:creationId xmlns:p14="http://schemas.microsoft.com/office/powerpoint/2010/main" val="11029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24612" y="1377030"/>
            <a:ext cx="3272050" cy="707886"/>
          </a:xfrm>
          <a:prstGeom prst="rect">
            <a:avLst/>
          </a:prstGeom>
        </p:spPr>
        <p:txBody>
          <a:bodyPr wrap="none">
            <a:spAutoFit/>
          </a:bodyPr>
          <a:lstStyle/>
          <a:p>
            <a:r>
              <a:rPr lang="ja-JP" altLang="en-US" sz="4000" b="1" dirty="0">
                <a:solidFill>
                  <a:srgbClr val="FF0000"/>
                </a:solidFill>
                <a:latin typeface="HG丸ｺﾞｼｯｸM-PRO" panose="020F0600000000000000" pitchFamily="50" charset="-128"/>
                <a:ea typeface="HG丸ｺﾞｼｯｸM-PRO" panose="020F0600000000000000" pitchFamily="50" charset="-128"/>
              </a:rPr>
              <a:t>患者さんの声</a:t>
            </a:r>
            <a:endParaRPr lang="ja-JP" altLang="en-US" sz="40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138243" name="Picture 6"/>
          <p:cNvPicPr>
            <a:picLocks noChangeAspect="1" noChangeArrowheads="1"/>
          </p:cNvPicPr>
          <p:nvPr/>
        </p:nvPicPr>
        <p:blipFill>
          <a:blip r:embed="rId3" cstate="print"/>
          <a:srcRect/>
          <a:stretch>
            <a:fillRect/>
          </a:stretch>
        </p:blipFill>
        <p:spPr bwMode="auto">
          <a:xfrm>
            <a:off x="1750530" y="2262134"/>
            <a:ext cx="2220250" cy="3156733"/>
          </a:xfrm>
          <a:prstGeom prst="rect">
            <a:avLst/>
          </a:prstGeom>
          <a:noFill/>
          <a:ln w="9525">
            <a:noFill/>
            <a:miter lim="800000"/>
            <a:headEnd/>
            <a:tailEnd/>
          </a:ln>
        </p:spPr>
      </p:pic>
      <p:sp>
        <p:nvSpPr>
          <p:cNvPr id="138242" name="AutoShape 5"/>
          <p:cNvSpPr>
            <a:spLocks noChangeArrowheads="1"/>
          </p:cNvSpPr>
          <p:nvPr/>
        </p:nvSpPr>
        <p:spPr bwMode="auto">
          <a:xfrm>
            <a:off x="4687746" y="1094539"/>
            <a:ext cx="5407599" cy="4659716"/>
          </a:xfrm>
          <a:prstGeom prst="wedgeRoundRectCallout">
            <a:avLst>
              <a:gd name="adj1" fmla="val -67012"/>
              <a:gd name="adj2" fmla="val -9821"/>
              <a:gd name="adj3" fmla="val 16667"/>
            </a:avLst>
          </a:prstGeom>
          <a:solidFill>
            <a:schemeClr val="tx1">
              <a:lumMod val="25000"/>
              <a:lumOff val="75000"/>
            </a:schemeClr>
          </a:solidFill>
          <a:ln w="9525">
            <a:solidFill>
              <a:schemeClr val="tx1"/>
            </a:solidFill>
            <a:miter lim="800000"/>
            <a:headEnd/>
            <a:tailEnd/>
          </a:ln>
        </p:spPr>
        <p:txBody>
          <a:bodyPr/>
          <a:lstStyle/>
          <a:p>
            <a:pPr eaLnBrk="0" hangingPunct="0">
              <a:lnSpc>
                <a:spcPct val="150000"/>
              </a:lnSpc>
              <a:spcBef>
                <a:spcPct val="20000"/>
              </a:spcBef>
              <a:buClr>
                <a:srgbClr val="FFFF00"/>
              </a:buClr>
              <a:buSzPct val="70000"/>
              <a:buFont typeface="Wingdings" pitchFamily="2" charset="2"/>
              <a:buNone/>
            </a:pPr>
            <a:r>
              <a:rPr lang="ja-JP" altLang="en-US" dirty="0">
                <a:solidFill>
                  <a:srgbClr val="292934"/>
                </a:solidFill>
                <a:latin typeface="メイリオ" panose="020B0604030504040204" pitchFamily="50" charset="-128"/>
                <a:ea typeface="メイリオ" panose="020B0604030504040204" pitchFamily="50" charset="-128"/>
              </a:rPr>
              <a:t>卵巣がんと診断され、術後抗がん剤が必要と言われましたが、</a:t>
            </a:r>
            <a:endParaRPr lang="en-US" altLang="ja-JP" dirty="0">
              <a:solidFill>
                <a:srgbClr val="292934"/>
              </a:solidFill>
              <a:latin typeface="メイリオ" panose="020B0604030504040204" pitchFamily="50" charset="-128"/>
              <a:ea typeface="メイリオ" panose="020B0604030504040204" pitchFamily="50" charset="-128"/>
            </a:endParaRPr>
          </a:p>
          <a:p>
            <a:pPr eaLnBrk="0" hangingPunct="0">
              <a:lnSpc>
                <a:spcPct val="150000"/>
              </a:lnSpc>
              <a:spcBef>
                <a:spcPct val="20000"/>
              </a:spcBef>
              <a:buClr>
                <a:srgbClr val="FFFF00"/>
              </a:buClr>
              <a:buSzPct val="70000"/>
              <a:buFont typeface="Wingdings" pitchFamily="2" charset="2"/>
              <a:buNone/>
            </a:pPr>
            <a:r>
              <a:rPr lang="ja-JP" altLang="en-US" dirty="0">
                <a:solidFill>
                  <a:srgbClr val="292934"/>
                </a:solidFill>
                <a:latin typeface="メイリオ" panose="020B0604030504040204" pitchFamily="50" charset="-128"/>
                <a:ea typeface="メイリオ" panose="020B0604030504040204" pitchFamily="50" charset="-128"/>
              </a:rPr>
              <a:t>近藤誠先生の本を読み、</a:t>
            </a:r>
            <a:r>
              <a:rPr lang="ja-JP" altLang="en-US" sz="2000" b="1" dirty="0">
                <a:solidFill>
                  <a:srgbClr val="FF0000"/>
                </a:solidFill>
                <a:latin typeface="メイリオ" panose="020B0604030504040204" pitchFamily="50" charset="-128"/>
                <a:ea typeface="メイリオ" panose="020B0604030504040204" pitchFamily="50" charset="-128"/>
              </a:rPr>
              <a:t>抗がん剤が悪</a:t>
            </a:r>
            <a:r>
              <a:rPr lang="ja-JP" altLang="en-US" dirty="0">
                <a:solidFill>
                  <a:srgbClr val="292934"/>
                </a:solidFill>
                <a:latin typeface="メイリオ" panose="020B0604030504040204" pitchFamily="50" charset="-128"/>
                <a:ea typeface="メイリオ" panose="020B0604030504040204" pitchFamily="50" charset="-128"/>
              </a:rPr>
              <a:t>だとわかりました。</a:t>
            </a:r>
            <a:endParaRPr lang="en-US" altLang="ja-JP" dirty="0">
              <a:solidFill>
                <a:srgbClr val="292934"/>
              </a:solidFill>
              <a:latin typeface="メイリオ" panose="020B0604030504040204" pitchFamily="50" charset="-128"/>
              <a:ea typeface="メイリオ" panose="020B0604030504040204" pitchFamily="50" charset="-128"/>
            </a:endParaRPr>
          </a:p>
          <a:p>
            <a:pPr eaLnBrk="0" hangingPunct="0">
              <a:lnSpc>
                <a:spcPct val="150000"/>
              </a:lnSpc>
              <a:spcBef>
                <a:spcPct val="20000"/>
              </a:spcBef>
              <a:buClr>
                <a:srgbClr val="FFFF00"/>
              </a:buClr>
              <a:buSzPct val="70000"/>
              <a:buFont typeface="Wingdings" pitchFamily="2" charset="2"/>
              <a:buNone/>
            </a:pPr>
            <a:r>
              <a:rPr lang="ja-JP" altLang="en-US" dirty="0">
                <a:solidFill>
                  <a:srgbClr val="292934"/>
                </a:solidFill>
                <a:latin typeface="メイリオ" panose="020B0604030504040204" pitchFamily="50" charset="-128"/>
                <a:ea typeface="メイリオ" panose="020B0604030504040204" pitchFamily="50" charset="-128"/>
              </a:rPr>
              <a:t>抗がん剤を拒否し、</a:t>
            </a:r>
            <a:r>
              <a:rPr lang="ja-JP" altLang="en-US" dirty="0">
                <a:solidFill>
                  <a:srgbClr val="FF0000"/>
                </a:solidFill>
                <a:latin typeface="メイリオ" panose="020B0604030504040204" pitchFamily="50" charset="-128"/>
                <a:ea typeface="メイリオ" panose="020B0604030504040204" pitchFamily="50" charset="-128"/>
              </a:rPr>
              <a:t>保険が効かない</a:t>
            </a:r>
            <a:r>
              <a:rPr lang="ja-JP" altLang="en-US" b="1" dirty="0">
                <a:solidFill>
                  <a:srgbClr val="FF0000"/>
                </a:solidFill>
                <a:latin typeface="メイリオ" panose="020B0604030504040204" pitchFamily="50" charset="-128"/>
                <a:ea typeface="メイリオ" panose="020B0604030504040204" pitchFamily="50" charset="-128"/>
              </a:rPr>
              <a:t>免疫療法や、遺伝子治療、食事療法、ビタミン</a:t>
            </a:r>
            <a:r>
              <a:rPr lang="en-US" altLang="ja-JP" b="1" dirty="0">
                <a:solidFill>
                  <a:srgbClr val="FF0000"/>
                </a:solidFill>
                <a:latin typeface="メイリオ" panose="020B0604030504040204" pitchFamily="50" charset="-128"/>
                <a:ea typeface="メイリオ" panose="020B0604030504040204" pitchFamily="50" charset="-128"/>
              </a:rPr>
              <a:t>C</a:t>
            </a:r>
            <a:r>
              <a:rPr lang="ja-JP" altLang="en-US" b="1" dirty="0">
                <a:solidFill>
                  <a:srgbClr val="FF0000"/>
                </a:solidFill>
                <a:latin typeface="メイリオ" panose="020B0604030504040204" pitchFamily="50" charset="-128"/>
                <a:ea typeface="メイリオ" panose="020B0604030504040204" pitchFamily="50" charset="-128"/>
              </a:rPr>
              <a:t>療法</a:t>
            </a:r>
            <a:r>
              <a:rPr lang="ja-JP" altLang="en-US" dirty="0">
                <a:solidFill>
                  <a:srgbClr val="FF0000"/>
                </a:solidFill>
                <a:latin typeface="メイリオ" panose="020B0604030504040204" pitchFamily="50" charset="-128"/>
                <a:ea typeface="メイリオ" panose="020B0604030504040204" pitchFamily="50" charset="-128"/>
              </a:rPr>
              <a:t>などをやり</a:t>
            </a:r>
            <a:r>
              <a:rPr lang="en-US" altLang="ja-JP" sz="2400" b="1" dirty="0">
                <a:solidFill>
                  <a:srgbClr val="FF0000"/>
                </a:solidFill>
                <a:latin typeface="メイリオ" panose="020B0604030504040204" pitchFamily="50" charset="-128"/>
                <a:ea typeface="メイリオ" panose="020B0604030504040204" pitchFamily="50" charset="-128"/>
              </a:rPr>
              <a:t>7</a:t>
            </a:r>
            <a:r>
              <a:rPr lang="ja-JP" altLang="en-US" sz="2400" b="1" dirty="0">
                <a:solidFill>
                  <a:srgbClr val="FF0000"/>
                </a:solidFill>
                <a:latin typeface="メイリオ" panose="020B0604030504040204" pitchFamily="50" charset="-128"/>
                <a:ea typeface="メイリオ" panose="020B0604030504040204" pitchFamily="50" charset="-128"/>
              </a:rPr>
              <a:t>００万円</a:t>
            </a:r>
            <a:r>
              <a:rPr lang="ja-JP" altLang="en-US" dirty="0">
                <a:solidFill>
                  <a:srgbClr val="292934"/>
                </a:solidFill>
                <a:latin typeface="メイリオ" panose="020B0604030504040204" pitchFamily="50" charset="-128"/>
                <a:ea typeface="メイリオ" panose="020B0604030504040204" pitchFamily="50" charset="-128"/>
              </a:rPr>
              <a:t>使いました。がんが治ると信じていたのに、再発しました。</a:t>
            </a:r>
            <a:endParaRPr lang="en-US" altLang="ja-JP" dirty="0">
              <a:solidFill>
                <a:srgbClr val="292934"/>
              </a:solidFill>
              <a:latin typeface="メイリオ" panose="020B0604030504040204" pitchFamily="50" charset="-128"/>
              <a:ea typeface="メイリオ" panose="020B0604030504040204" pitchFamily="50" charset="-128"/>
            </a:endParaRPr>
          </a:p>
          <a:p>
            <a:pPr eaLnBrk="0" hangingPunct="0">
              <a:lnSpc>
                <a:spcPct val="150000"/>
              </a:lnSpc>
              <a:spcBef>
                <a:spcPct val="20000"/>
              </a:spcBef>
              <a:buClr>
                <a:srgbClr val="FFFF00"/>
              </a:buClr>
              <a:buSzPct val="70000"/>
              <a:buFont typeface="Wingdings" pitchFamily="2" charset="2"/>
              <a:buNone/>
            </a:pPr>
            <a:endParaRPr lang="ja-JP" altLang="en-US" dirty="0">
              <a:solidFill>
                <a:srgbClr val="292934"/>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xmlns="" id="{F70DDC3E-50E3-4C4D-8376-87F0A9F15116}"/>
              </a:ext>
            </a:extLst>
          </p:cNvPr>
          <p:cNvSpPr/>
          <p:nvPr/>
        </p:nvSpPr>
        <p:spPr>
          <a:xfrm>
            <a:off x="1750530" y="5992433"/>
            <a:ext cx="7786020" cy="58477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a:ln>
                  <a:noFill/>
                </a:ln>
                <a:solidFill>
                  <a:srgbClr val="FF0000"/>
                </a:solidFill>
                <a:effectLst/>
                <a:uLnTx/>
                <a:uFillTx/>
                <a:latin typeface="ＭＳ Ｐゴシック"/>
                <a:ea typeface="ＭＳ Ｐゴシック"/>
                <a:cs typeface="+mn-cs"/>
              </a:rPr>
              <a:t>医療情報は患者さんの命を左右します！！</a:t>
            </a:r>
          </a:p>
        </p:txBody>
      </p:sp>
    </p:spTree>
    <p:extLst>
      <p:ext uri="{BB962C8B-B14F-4D97-AF65-F5344CB8AC3E}">
        <p14:creationId xmlns:p14="http://schemas.microsoft.com/office/powerpoint/2010/main" val="3620750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500"/>
                                        <p:tgtEl>
                                          <p:spTgt spid="13824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5059" y="274320"/>
            <a:ext cx="8435340" cy="822960"/>
          </a:xfrm>
        </p:spPr>
        <p:txBody>
          <a:bodyPr/>
          <a:lstStyle/>
          <a:p>
            <a:r>
              <a:rPr kumimoji="1" lang="ja-JP" altLang="en-US" dirty="0">
                <a:solidFill>
                  <a:schemeClr val="accent3"/>
                </a:solidFill>
              </a:rPr>
              <a:t>がんワクチンのその後</a:t>
            </a:r>
          </a:p>
        </p:txBody>
      </p:sp>
      <p:sp>
        <p:nvSpPr>
          <p:cNvPr id="5" name="正方形/長方形 4"/>
          <p:cNvSpPr/>
          <p:nvPr/>
        </p:nvSpPr>
        <p:spPr>
          <a:xfrm>
            <a:off x="5149516" y="6027003"/>
            <a:ext cx="5059870" cy="830997"/>
          </a:xfrm>
          <a:prstGeom prst="rect">
            <a:avLst/>
          </a:prstGeom>
        </p:spPr>
        <p:txBody>
          <a:bodyPr wrap="square">
            <a:spAutoFit/>
          </a:bodyPr>
          <a:lstStyle/>
          <a:p>
            <a:pPr algn="r"/>
            <a:r>
              <a:rPr lang="en-US" altLang="ja-JP" i="1" dirty="0">
                <a:latin typeface="HG丸ｺﾞｼｯｸM-PRO" panose="020F0600000000000000" pitchFamily="50" charset="-128"/>
                <a:ea typeface="HG丸ｺﾞｼｯｸM-PRO" panose="020F0600000000000000" pitchFamily="50" charset="-128"/>
              </a:rPr>
              <a:t>Cancer </a:t>
            </a:r>
            <a:r>
              <a:rPr lang="en-US" altLang="ja-JP" i="1" dirty="0" err="1">
                <a:latin typeface="HG丸ｺﾞｼｯｸM-PRO" panose="020F0600000000000000" pitchFamily="50" charset="-128"/>
                <a:ea typeface="HG丸ｺﾞｼｯｸM-PRO" panose="020F0600000000000000" pitchFamily="50" charset="-128"/>
              </a:rPr>
              <a:t>Sci</a:t>
            </a:r>
            <a:r>
              <a:rPr lang="en-US" altLang="ja-JP" i="1" dirty="0">
                <a:latin typeface="HG丸ｺﾞｼｯｸM-PRO" panose="020F0600000000000000" pitchFamily="50" charset="-128"/>
                <a:ea typeface="HG丸ｺﾞｼｯｸM-PRO" panose="020F0600000000000000" pitchFamily="50" charset="-128"/>
              </a:rPr>
              <a:t> 106 (2015) 883–890</a:t>
            </a:r>
            <a:endParaRPr lang="ja-JP" altLang="en-US" sz="4800" i="1" dirty="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a:stretch>
            <a:fillRect/>
          </a:stretch>
        </p:blipFill>
        <p:spPr>
          <a:xfrm>
            <a:off x="2086610" y="2086478"/>
            <a:ext cx="6159500" cy="3691171"/>
          </a:xfrm>
          <a:prstGeom prst="rect">
            <a:avLst/>
          </a:prstGeom>
        </p:spPr>
      </p:pic>
      <p:sp>
        <p:nvSpPr>
          <p:cNvPr id="7" name="正方形/長方形 6"/>
          <p:cNvSpPr/>
          <p:nvPr/>
        </p:nvSpPr>
        <p:spPr>
          <a:xfrm>
            <a:off x="1341120" y="1206182"/>
            <a:ext cx="8003406" cy="630942"/>
          </a:xfrm>
          <a:prstGeom prst="rect">
            <a:avLst/>
          </a:prstGeom>
        </p:spPr>
        <p:txBody>
          <a:bodyPr wrap="square">
            <a:spAutoFit/>
          </a:bodyPr>
          <a:lstStyle/>
          <a:p>
            <a:pPr algn="ctr">
              <a:lnSpc>
                <a:spcPts val="2100"/>
              </a:lnSpc>
            </a:pPr>
            <a:r>
              <a:rPr lang="ja-JP" altLang="en-US" sz="2000" dirty="0">
                <a:latin typeface="HG丸ｺﾞｼｯｸM-PRO" panose="020F0600000000000000" pitchFamily="50" charset="-128"/>
                <a:ea typeface="HG丸ｺﾞｼｯｸM-PRO" panose="020F0600000000000000" pitchFamily="50" charset="-128"/>
              </a:rPr>
              <a:t>進行膵臓がんに対する</a:t>
            </a:r>
            <a:endParaRPr lang="en-US" altLang="ja-JP" sz="2000" dirty="0">
              <a:latin typeface="HG丸ｺﾞｼｯｸM-PRO" panose="020F0600000000000000" pitchFamily="50" charset="-128"/>
              <a:ea typeface="HG丸ｺﾞｼｯｸM-PRO" panose="020F0600000000000000" pitchFamily="50" charset="-128"/>
            </a:endParaRPr>
          </a:p>
          <a:p>
            <a:pPr algn="ctr">
              <a:lnSpc>
                <a:spcPts val="2100"/>
              </a:lnSpc>
            </a:pPr>
            <a:r>
              <a:rPr lang="en-US" altLang="ja-JP" sz="2000" dirty="0">
                <a:latin typeface="HG丸ｺﾞｼｯｸM-PRO" panose="020F0600000000000000" pitchFamily="50" charset="-128"/>
                <a:ea typeface="HG丸ｺﾞｼｯｸM-PRO" panose="020F0600000000000000" pitchFamily="50" charset="-128"/>
              </a:rPr>
              <a:t>GEM+/-</a:t>
            </a:r>
            <a:r>
              <a:rPr lang="ja-JP" altLang="en-US" sz="2000" dirty="0">
                <a:latin typeface="HG丸ｺﾞｼｯｸM-PRO" panose="020F0600000000000000" pitchFamily="50" charset="-128"/>
                <a:ea typeface="HG丸ｺﾞｼｯｸM-PRO" panose="020F0600000000000000" pitchFamily="50" charset="-128"/>
              </a:rPr>
              <a:t>ペプチドワクチン</a:t>
            </a:r>
            <a:r>
              <a:rPr lang="en-US" altLang="ja-JP" sz="2000" dirty="0" err="1">
                <a:latin typeface="HG丸ｺﾞｼｯｸM-PRO" panose="020F0600000000000000" pitchFamily="50" charset="-128"/>
                <a:ea typeface="HG丸ｺﾞｼｯｸM-PRO" panose="020F0600000000000000" pitchFamily="50" charset="-128"/>
              </a:rPr>
              <a:t>Elpamotide</a:t>
            </a:r>
            <a:r>
              <a:rPr lang="ja-JP" altLang="en-US" sz="2000" dirty="0">
                <a:latin typeface="HG丸ｺﾞｼｯｸM-PRO" panose="020F0600000000000000" pitchFamily="50" charset="-128"/>
                <a:ea typeface="HG丸ｺﾞｼｯｸM-PRO" panose="020F0600000000000000" pitchFamily="50" charset="-128"/>
              </a:rPr>
              <a:t>のランダム化比較臨床試験</a:t>
            </a:r>
            <a:endParaRPr lang="ja-JP" altLang="en-US" sz="5400" dirty="0">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1758708" y="5764098"/>
            <a:ext cx="7650480" cy="630942"/>
          </a:xfrm>
          <a:prstGeom prst="rect">
            <a:avLst/>
          </a:prstGeom>
          <a:solidFill>
            <a:srgbClr val="FFFF00"/>
          </a:solidFill>
        </p:spPr>
        <p:txBody>
          <a:bodyPr wrap="square" anchor="ctr">
            <a:spAutoFit/>
          </a:bodyPr>
          <a:lstStyle/>
          <a:p>
            <a:pPr algn="ctr">
              <a:lnSpc>
                <a:spcPts val="2100"/>
              </a:lnSpc>
            </a:pPr>
            <a:r>
              <a:rPr lang="ja-JP" altLang="en-US" sz="2400" b="1" dirty="0">
                <a:solidFill>
                  <a:srgbClr val="FF0000"/>
                </a:solidFill>
                <a:latin typeface="AdvPSFT-I"/>
              </a:rPr>
              <a:t>膵臓がんのがんペプチドワクチンはプラセボと比べて、</a:t>
            </a:r>
            <a:endParaRPr lang="en-US" altLang="ja-JP" sz="2400" b="1" dirty="0">
              <a:solidFill>
                <a:srgbClr val="FF0000"/>
              </a:solidFill>
              <a:latin typeface="AdvPSFT-I"/>
            </a:endParaRPr>
          </a:p>
          <a:p>
            <a:pPr algn="ctr">
              <a:lnSpc>
                <a:spcPts val="2100"/>
              </a:lnSpc>
            </a:pPr>
            <a:r>
              <a:rPr lang="ja-JP" altLang="en-US" sz="2400" b="1" dirty="0">
                <a:solidFill>
                  <a:srgbClr val="FF0000"/>
                </a:solidFill>
                <a:latin typeface="AdvPSFT-I"/>
              </a:rPr>
              <a:t>生存率を改善しなかった</a:t>
            </a:r>
            <a:endParaRPr lang="ja-JP" altLang="en-US" sz="6000" b="1" dirty="0">
              <a:solidFill>
                <a:srgbClr val="FF0000"/>
              </a:solidFill>
            </a:endParaRPr>
          </a:p>
        </p:txBody>
      </p:sp>
    </p:spTree>
    <p:extLst>
      <p:ext uri="{BB962C8B-B14F-4D97-AF65-F5344CB8AC3E}">
        <p14:creationId xmlns:p14="http://schemas.microsoft.com/office/powerpoint/2010/main" val="24308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333912" y="3999275"/>
            <a:ext cx="1257075" cy="369332"/>
          </a:xfrm>
          <a:prstGeom prst="rect">
            <a:avLst/>
          </a:prstGeom>
          <a:solidFill>
            <a:schemeClr val="bg1"/>
          </a:solidFill>
        </p:spPr>
        <p:txBody>
          <a:bodyPr wrap="none">
            <a:spAutoFit/>
          </a:bodyPr>
          <a:lstStyle/>
          <a:p>
            <a:r>
              <a:rPr lang="ja-JP" altLang="en-US" sz="1800" dirty="0">
                <a:solidFill>
                  <a:prstClr val="white"/>
                </a:solidFill>
                <a:latin typeface="Arial" pitchFamily="34" charset="0"/>
              </a:rPr>
              <a:t>ニボルマブ</a:t>
            </a:r>
          </a:p>
        </p:txBody>
      </p:sp>
      <p:sp>
        <p:nvSpPr>
          <p:cNvPr id="10" name="正方形/長方形 9"/>
          <p:cNvSpPr/>
          <p:nvPr/>
        </p:nvSpPr>
        <p:spPr>
          <a:xfrm>
            <a:off x="7331935" y="5006704"/>
            <a:ext cx="1031051" cy="261610"/>
          </a:xfrm>
          <a:prstGeom prst="rect">
            <a:avLst/>
          </a:prstGeom>
          <a:solidFill>
            <a:schemeClr val="bg1"/>
          </a:solidFill>
        </p:spPr>
        <p:txBody>
          <a:bodyPr wrap="none">
            <a:spAutoFit/>
          </a:bodyPr>
          <a:lstStyle/>
          <a:p>
            <a:r>
              <a:rPr lang="ja-JP" altLang="en-US" sz="1100" dirty="0">
                <a:solidFill>
                  <a:prstClr val="white"/>
                </a:solidFill>
                <a:latin typeface="Arial" pitchFamily="34" charset="0"/>
              </a:rPr>
              <a:t>ニボ　　ルマブ</a:t>
            </a:r>
          </a:p>
        </p:txBody>
      </p:sp>
      <p:sp>
        <p:nvSpPr>
          <p:cNvPr id="2" name="タイトル 1"/>
          <p:cNvSpPr>
            <a:spLocks noGrp="1"/>
          </p:cNvSpPr>
          <p:nvPr>
            <p:ph type="title"/>
          </p:nvPr>
        </p:nvSpPr>
        <p:spPr>
          <a:xfrm>
            <a:off x="878508" y="189839"/>
            <a:ext cx="8435340" cy="1143000"/>
          </a:xfrm>
        </p:spPr>
        <p:txBody>
          <a:bodyPr>
            <a:noAutofit/>
          </a:bodyPr>
          <a:lstStyle/>
          <a:p>
            <a:pPr algn="ctr"/>
            <a:r>
              <a:rPr kumimoji="1" lang="ja-JP" altLang="en-US" sz="3200" dirty="0"/>
              <a:t>ニボルマブ（オプジーボ）の第三相試験</a:t>
            </a:r>
            <a:r>
              <a:rPr kumimoji="1" lang="en-US" altLang="ja-JP" sz="3200" dirty="0"/>
              <a:t/>
            </a:r>
            <a:br>
              <a:rPr kumimoji="1" lang="en-US" altLang="ja-JP" sz="3200" dirty="0"/>
            </a:br>
            <a:r>
              <a:rPr kumimoji="1" lang="ja-JP" altLang="en-US" sz="3200" dirty="0"/>
              <a:t>（ランダム化比較試験）の結果</a:t>
            </a:r>
          </a:p>
        </p:txBody>
      </p:sp>
      <p:sp>
        <p:nvSpPr>
          <p:cNvPr id="9" name="正方形/長方形 8"/>
          <p:cNvSpPr/>
          <p:nvPr/>
        </p:nvSpPr>
        <p:spPr>
          <a:xfrm>
            <a:off x="4962539" y="3216416"/>
            <a:ext cx="1923925" cy="830997"/>
          </a:xfrm>
          <a:prstGeom prst="rect">
            <a:avLst/>
          </a:prstGeom>
          <a:noFill/>
        </p:spPr>
        <p:txBody>
          <a:bodyPr wrap="none">
            <a:spAutoFit/>
          </a:bodyPr>
          <a:lstStyle/>
          <a:p>
            <a:r>
              <a:rPr lang="ja-JP" altLang="en-US" sz="2400" dirty="0">
                <a:solidFill>
                  <a:srgbClr val="FF0000"/>
                </a:solidFill>
                <a:latin typeface="Arial" pitchFamily="34" charset="0"/>
              </a:rPr>
              <a:t>ニボルマブ群</a:t>
            </a:r>
            <a:endParaRPr lang="en-US" altLang="ja-JP" sz="2400" dirty="0">
              <a:solidFill>
                <a:srgbClr val="FF0000"/>
              </a:solidFill>
              <a:latin typeface="Arial" pitchFamily="34" charset="0"/>
            </a:endParaRPr>
          </a:p>
          <a:p>
            <a:r>
              <a:rPr lang="en-US" altLang="ja-JP" sz="2400" dirty="0">
                <a:solidFill>
                  <a:srgbClr val="FF0000"/>
                </a:solidFill>
                <a:latin typeface="Arial" pitchFamily="34" charset="0"/>
              </a:rPr>
              <a:t>292</a:t>
            </a:r>
            <a:r>
              <a:rPr lang="ja-JP" altLang="en-US" sz="2400" dirty="0">
                <a:solidFill>
                  <a:srgbClr val="FF0000"/>
                </a:solidFill>
                <a:latin typeface="Arial" pitchFamily="34" charset="0"/>
              </a:rPr>
              <a:t>名</a:t>
            </a:r>
          </a:p>
        </p:txBody>
      </p:sp>
      <p:sp>
        <p:nvSpPr>
          <p:cNvPr id="13" name="正方形/長方形 12"/>
          <p:cNvSpPr/>
          <p:nvPr/>
        </p:nvSpPr>
        <p:spPr>
          <a:xfrm>
            <a:off x="7113983" y="6378633"/>
            <a:ext cx="2980303" cy="369332"/>
          </a:xfrm>
          <a:prstGeom prst="rect">
            <a:avLst/>
          </a:prstGeom>
        </p:spPr>
        <p:txBody>
          <a:bodyPr wrap="none">
            <a:spAutoFit/>
          </a:bodyPr>
          <a:lstStyle/>
          <a:p>
            <a:r>
              <a:rPr lang="en-US" altLang="ja-JP" sz="1800" b="0" i="1" dirty="0">
                <a:solidFill>
                  <a:prstClr val="black"/>
                </a:solidFill>
                <a:latin typeface="Arial" pitchFamily="34" charset="0"/>
              </a:rPr>
              <a:t>N </a:t>
            </a:r>
            <a:r>
              <a:rPr lang="en-US" altLang="ja-JP" sz="1800" b="0" i="1" dirty="0" err="1">
                <a:solidFill>
                  <a:prstClr val="black"/>
                </a:solidFill>
                <a:latin typeface="Arial" pitchFamily="34" charset="0"/>
              </a:rPr>
              <a:t>Engl</a:t>
            </a:r>
            <a:r>
              <a:rPr lang="en-US" altLang="ja-JP" sz="1800" b="0" i="1" dirty="0">
                <a:solidFill>
                  <a:prstClr val="black"/>
                </a:solidFill>
                <a:latin typeface="Arial" pitchFamily="34" charset="0"/>
              </a:rPr>
              <a:t> J Med 2015, 373;17</a:t>
            </a:r>
            <a:endParaRPr lang="ja-JP" altLang="en-US" sz="1800" b="0" i="1" dirty="0">
              <a:solidFill>
                <a:prstClr val="black"/>
              </a:solidFill>
              <a:latin typeface="Arial" pitchFamily="34" charset="0"/>
            </a:endParaRPr>
          </a:p>
        </p:txBody>
      </p:sp>
      <p:sp>
        <p:nvSpPr>
          <p:cNvPr id="11" name="正方形/長方形 10"/>
          <p:cNvSpPr/>
          <p:nvPr/>
        </p:nvSpPr>
        <p:spPr>
          <a:xfrm>
            <a:off x="6357917" y="1790598"/>
            <a:ext cx="3729361" cy="1200329"/>
          </a:xfrm>
          <a:prstGeom prst="rect">
            <a:avLst/>
          </a:prstGeom>
          <a:solidFill>
            <a:srgbClr val="FFFF00"/>
          </a:solidFill>
        </p:spPr>
        <p:txBody>
          <a:bodyPr wrap="square">
            <a:spAutoFit/>
          </a:bodyPr>
          <a:lstStyle/>
          <a:p>
            <a:pPr fontAlgn="base">
              <a:spcBef>
                <a:spcPct val="0"/>
              </a:spcBef>
              <a:spcAft>
                <a:spcPct val="0"/>
              </a:spcAft>
            </a:pPr>
            <a:r>
              <a:rPr lang="en-US" altLang="ja-JP" sz="2400" b="1" dirty="0">
                <a:solidFill>
                  <a:srgbClr val="292934"/>
                </a:solidFill>
                <a:latin typeface="ＭＳ Ｐゴシック" panose="020B0600070205080204" pitchFamily="50" charset="-128"/>
              </a:rPr>
              <a:t>582</a:t>
            </a:r>
            <a:r>
              <a:rPr lang="ja-JP" altLang="en-US" sz="2400" b="1" dirty="0">
                <a:solidFill>
                  <a:srgbClr val="292934"/>
                </a:solidFill>
                <a:latin typeface="ＭＳ Ｐゴシック" panose="020B0600070205080204" pitchFamily="50" charset="-128"/>
              </a:rPr>
              <a:t>名の患者さんの参加による臨床試験の結果</a:t>
            </a:r>
            <a:endParaRPr lang="en-US" altLang="ja-JP" sz="2400" b="1" dirty="0">
              <a:solidFill>
                <a:srgbClr val="292934"/>
              </a:solidFill>
              <a:latin typeface="ＭＳ Ｐゴシック" panose="020B0600070205080204" pitchFamily="50" charset="-128"/>
            </a:endParaRPr>
          </a:p>
          <a:p>
            <a:pPr fontAlgn="base">
              <a:spcBef>
                <a:spcPct val="0"/>
              </a:spcBef>
              <a:spcAft>
                <a:spcPct val="0"/>
              </a:spcAft>
            </a:pPr>
            <a:r>
              <a:rPr lang="ja-JP" altLang="en-US" sz="2400" b="1" dirty="0">
                <a:solidFill>
                  <a:srgbClr val="292934"/>
                </a:solidFill>
                <a:latin typeface="ＭＳ Ｐゴシック" panose="020B0600070205080204" pitchFamily="50" charset="-128"/>
              </a:rPr>
              <a:t>肺がんに承認された！！</a:t>
            </a:r>
            <a:endParaRPr lang="ja-JP" altLang="en-US" sz="2400" dirty="0"/>
          </a:p>
        </p:txBody>
      </p:sp>
      <p:sp>
        <p:nvSpPr>
          <p:cNvPr id="14" name="正方形/長方形 13"/>
          <p:cNvSpPr/>
          <p:nvPr/>
        </p:nvSpPr>
        <p:spPr>
          <a:xfrm>
            <a:off x="2293329" y="4312291"/>
            <a:ext cx="2121094" cy="830997"/>
          </a:xfrm>
          <a:prstGeom prst="rect">
            <a:avLst/>
          </a:prstGeom>
          <a:solidFill>
            <a:schemeClr val="bg1"/>
          </a:solidFill>
        </p:spPr>
        <p:txBody>
          <a:bodyPr wrap="none">
            <a:spAutoFit/>
          </a:bodyPr>
          <a:lstStyle/>
          <a:p>
            <a:pPr algn="ctr" fontAlgn="base">
              <a:spcBef>
                <a:spcPct val="0"/>
              </a:spcBef>
              <a:spcAft>
                <a:spcPct val="0"/>
              </a:spcAft>
            </a:pPr>
            <a:r>
              <a:rPr lang="ja-JP" altLang="en-US" sz="2400" b="1" dirty="0">
                <a:solidFill>
                  <a:srgbClr val="292934"/>
                </a:solidFill>
                <a:latin typeface="ＭＳ Ｐゴシック" panose="020B0600070205080204" pitchFamily="50" charset="-128"/>
              </a:rPr>
              <a:t>ドセタキセル群</a:t>
            </a:r>
            <a:endParaRPr lang="en-US" altLang="ja-JP" sz="2400" b="1" dirty="0">
              <a:solidFill>
                <a:srgbClr val="292934"/>
              </a:solidFill>
              <a:latin typeface="ＭＳ Ｐゴシック" panose="020B0600070205080204" pitchFamily="50" charset="-128"/>
            </a:endParaRPr>
          </a:p>
          <a:p>
            <a:pPr algn="ctr" fontAlgn="base">
              <a:spcBef>
                <a:spcPct val="0"/>
              </a:spcBef>
              <a:spcAft>
                <a:spcPct val="0"/>
              </a:spcAft>
            </a:pPr>
            <a:r>
              <a:rPr lang="en-US" altLang="ja-JP" sz="2400" b="1" dirty="0">
                <a:solidFill>
                  <a:srgbClr val="292934"/>
                </a:solidFill>
                <a:latin typeface="ＭＳ Ｐゴシック" panose="020B0600070205080204" pitchFamily="50" charset="-128"/>
              </a:rPr>
              <a:t>290</a:t>
            </a:r>
            <a:r>
              <a:rPr lang="ja-JP" altLang="en-US" sz="2400" b="1" dirty="0">
                <a:solidFill>
                  <a:srgbClr val="292934"/>
                </a:solidFill>
                <a:latin typeface="ＭＳ Ｐゴシック" panose="020B0600070205080204" pitchFamily="50" charset="-128"/>
              </a:rPr>
              <a:t>名</a:t>
            </a:r>
            <a:endParaRPr lang="en-US" altLang="ja-JP" sz="2400" b="1" dirty="0">
              <a:solidFill>
                <a:srgbClr val="292934"/>
              </a:solidFill>
              <a:latin typeface="ＭＳ Ｐゴシック" panose="020B0600070205080204" pitchFamily="50" charset="-128"/>
            </a:endParaRPr>
          </a:p>
        </p:txBody>
      </p:sp>
      <p:grpSp>
        <p:nvGrpSpPr>
          <p:cNvPr id="21" name="グループ化 20"/>
          <p:cNvGrpSpPr/>
          <p:nvPr/>
        </p:nvGrpSpPr>
        <p:grpSpPr>
          <a:xfrm>
            <a:off x="1432061" y="1664699"/>
            <a:ext cx="6530388" cy="4795033"/>
            <a:chOff x="1332404" y="1399891"/>
            <a:chExt cx="6530388" cy="4795033"/>
          </a:xfrm>
        </p:grpSpPr>
        <p:grpSp>
          <p:nvGrpSpPr>
            <p:cNvPr id="22" name="グループ化 21"/>
            <p:cNvGrpSpPr/>
            <p:nvPr/>
          </p:nvGrpSpPr>
          <p:grpSpPr>
            <a:xfrm>
              <a:off x="1332404" y="1399891"/>
              <a:ext cx="6530388" cy="4795033"/>
              <a:chOff x="1027604" y="1719858"/>
              <a:chExt cx="6530388" cy="4795033"/>
            </a:xfrm>
          </p:grpSpPr>
          <p:sp>
            <p:nvSpPr>
              <p:cNvPr id="81" name="Freeform 256"/>
              <p:cNvSpPr>
                <a:spLocks/>
              </p:cNvSpPr>
              <p:nvPr/>
            </p:nvSpPr>
            <p:spPr bwMode="auto">
              <a:xfrm>
                <a:off x="1375227" y="1812539"/>
                <a:ext cx="5436652" cy="3311053"/>
              </a:xfrm>
              <a:custGeom>
                <a:avLst/>
                <a:gdLst>
                  <a:gd name="T0" fmla="*/ 22 w 3990"/>
                  <a:gd name="T1" fmla="*/ 18 h 2430"/>
                  <a:gd name="T2" fmla="*/ 100 w 3990"/>
                  <a:gd name="T3" fmla="*/ 30 h 2430"/>
                  <a:gd name="T4" fmla="*/ 118 w 3990"/>
                  <a:gd name="T5" fmla="*/ 76 h 2430"/>
                  <a:gd name="T6" fmla="*/ 162 w 3990"/>
                  <a:gd name="T7" fmla="*/ 132 h 2430"/>
                  <a:gd name="T8" fmla="*/ 182 w 3990"/>
                  <a:gd name="T9" fmla="*/ 188 h 2430"/>
                  <a:gd name="T10" fmla="*/ 218 w 3990"/>
                  <a:gd name="T11" fmla="*/ 202 h 2430"/>
                  <a:gd name="T12" fmla="*/ 236 w 3990"/>
                  <a:gd name="T13" fmla="*/ 248 h 2430"/>
                  <a:gd name="T14" fmla="*/ 274 w 3990"/>
                  <a:gd name="T15" fmla="*/ 298 h 2430"/>
                  <a:gd name="T16" fmla="*/ 288 w 3990"/>
                  <a:gd name="T17" fmla="*/ 384 h 2430"/>
                  <a:gd name="T18" fmla="*/ 332 w 3990"/>
                  <a:gd name="T19" fmla="*/ 432 h 2430"/>
                  <a:gd name="T20" fmla="*/ 354 w 3990"/>
                  <a:gd name="T21" fmla="*/ 482 h 2430"/>
                  <a:gd name="T22" fmla="*/ 396 w 3990"/>
                  <a:gd name="T23" fmla="*/ 506 h 2430"/>
                  <a:gd name="T24" fmla="*/ 414 w 3990"/>
                  <a:gd name="T25" fmla="*/ 538 h 2430"/>
                  <a:gd name="T26" fmla="*/ 412 w 3990"/>
                  <a:gd name="T27" fmla="*/ 556 h 2430"/>
                  <a:gd name="T28" fmla="*/ 428 w 3990"/>
                  <a:gd name="T29" fmla="*/ 588 h 2430"/>
                  <a:gd name="T30" fmla="*/ 476 w 3990"/>
                  <a:gd name="T31" fmla="*/ 606 h 2430"/>
                  <a:gd name="T32" fmla="*/ 494 w 3990"/>
                  <a:gd name="T33" fmla="*/ 650 h 2430"/>
                  <a:gd name="T34" fmla="*/ 548 w 3990"/>
                  <a:gd name="T35" fmla="*/ 670 h 2430"/>
                  <a:gd name="T36" fmla="*/ 590 w 3990"/>
                  <a:gd name="T37" fmla="*/ 708 h 2430"/>
                  <a:gd name="T38" fmla="*/ 650 w 3990"/>
                  <a:gd name="T39" fmla="*/ 732 h 2430"/>
                  <a:gd name="T40" fmla="*/ 688 w 3990"/>
                  <a:gd name="T41" fmla="*/ 806 h 2430"/>
                  <a:gd name="T42" fmla="*/ 734 w 3990"/>
                  <a:gd name="T43" fmla="*/ 822 h 2430"/>
                  <a:gd name="T44" fmla="*/ 756 w 3990"/>
                  <a:gd name="T45" fmla="*/ 860 h 2430"/>
                  <a:gd name="T46" fmla="*/ 806 w 3990"/>
                  <a:gd name="T47" fmla="*/ 882 h 2430"/>
                  <a:gd name="T48" fmla="*/ 856 w 3990"/>
                  <a:gd name="T49" fmla="*/ 934 h 2430"/>
                  <a:gd name="T50" fmla="*/ 942 w 3990"/>
                  <a:gd name="T51" fmla="*/ 988 h 2430"/>
                  <a:gd name="T52" fmla="*/ 968 w 3990"/>
                  <a:gd name="T53" fmla="*/ 1024 h 2430"/>
                  <a:gd name="T54" fmla="*/ 1006 w 3990"/>
                  <a:gd name="T55" fmla="*/ 1042 h 2430"/>
                  <a:gd name="T56" fmla="*/ 1062 w 3990"/>
                  <a:gd name="T57" fmla="*/ 1100 h 2430"/>
                  <a:gd name="T58" fmla="*/ 1130 w 3990"/>
                  <a:gd name="T59" fmla="*/ 1112 h 2430"/>
                  <a:gd name="T60" fmla="*/ 1164 w 3990"/>
                  <a:gd name="T61" fmla="*/ 1144 h 2430"/>
                  <a:gd name="T62" fmla="*/ 1206 w 3990"/>
                  <a:gd name="T63" fmla="*/ 1158 h 2430"/>
                  <a:gd name="T64" fmla="*/ 1280 w 3990"/>
                  <a:gd name="T65" fmla="*/ 1196 h 2430"/>
                  <a:gd name="T66" fmla="*/ 1390 w 3990"/>
                  <a:gd name="T67" fmla="*/ 1214 h 2430"/>
                  <a:gd name="T68" fmla="*/ 1420 w 3990"/>
                  <a:gd name="T69" fmla="*/ 1260 h 2430"/>
                  <a:gd name="T70" fmla="*/ 1468 w 3990"/>
                  <a:gd name="T71" fmla="*/ 1286 h 2430"/>
                  <a:gd name="T72" fmla="*/ 1514 w 3990"/>
                  <a:gd name="T73" fmla="*/ 1320 h 2430"/>
                  <a:gd name="T74" fmla="*/ 1610 w 3990"/>
                  <a:gd name="T75" fmla="*/ 1344 h 2430"/>
                  <a:gd name="T76" fmla="*/ 1634 w 3990"/>
                  <a:gd name="T77" fmla="*/ 1394 h 2430"/>
                  <a:gd name="T78" fmla="*/ 1738 w 3990"/>
                  <a:gd name="T79" fmla="*/ 1406 h 2430"/>
                  <a:gd name="T80" fmla="*/ 1790 w 3990"/>
                  <a:gd name="T81" fmla="*/ 1434 h 2430"/>
                  <a:gd name="T82" fmla="*/ 1876 w 3990"/>
                  <a:gd name="T83" fmla="*/ 1452 h 2430"/>
                  <a:gd name="T84" fmla="*/ 1906 w 3990"/>
                  <a:gd name="T85" fmla="*/ 1504 h 2430"/>
                  <a:gd name="T86" fmla="*/ 2016 w 3990"/>
                  <a:gd name="T87" fmla="*/ 1528 h 2430"/>
                  <a:gd name="T88" fmla="*/ 2046 w 3990"/>
                  <a:gd name="T89" fmla="*/ 1570 h 2430"/>
                  <a:gd name="T90" fmla="*/ 2236 w 3990"/>
                  <a:gd name="T91" fmla="*/ 1588 h 2430"/>
                  <a:gd name="T92" fmla="*/ 2302 w 3990"/>
                  <a:gd name="T93" fmla="*/ 1636 h 2430"/>
                  <a:gd name="T94" fmla="*/ 2424 w 3990"/>
                  <a:gd name="T95" fmla="*/ 1652 h 2430"/>
                  <a:gd name="T96" fmla="*/ 2448 w 3990"/>
                  <a:gd name="T97" fmla="*/ 1706 h 2430"/>
                  <a:gd name="T98" fmla="*/ 2662 w 3990"/>
                  <a:gd name="T99" fmla="*/ 1724 h 2430"/>
                  <a:gd name="T100" fmla="*/ 2708 w 3990"/>
                  <a:gd name="T101" fmla="*/ 1778 h 2430"/>
                  <a:gd name="T102" fmla="*/ 2798 w 3990"/>
                  <a:gd name="T103" fmla="*/ 1796 h 2430"/>
                  <a:gd name="T104" fmla="*/ 2846 w 3990"/>
                  <a:gd name="T105" fmla="*/ 1834 h 2430"/>
                  <a:gd name="T106" fmla="*/ 2942 w 3990"/>
                  <a:gd name="T107" fmla="*/ 1850 h 2430"/>
                  <a:gd name="T108" fmla="*/ 3032 w 3990"/>
                  <a:gd name="T109" fmla="*/ 1906 h 2430"/>
                  <a:gd name="T110" fmla="*/ 3224 w 3990"/>
                  <a:gd name="T111" fmla="*/ 1966 h 2430"/>
                  <a:gd name="T112" fmla="*/ 3310 w 3990"/>
                  <a:gd name="T113" fmla="*/ 2052 h 2430"/>
                  <a:gd name="T114" fmla="*/ 3434 w 3990"/>
                  <a:gd name="T115" fmla="*/ 2096 h 2430"/>
                  <a:gd name="T116" fmla="*/ 3474 w 3990"/>
                  <a:gd name="T117" fmla="*/ 2182 h 2430"/>
                  <a:gd name="T118" fmla="*/ 3990 w 3990"/>
                  <a:gd name="T119" fmla="*/ 243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90" h="2430">
                    <a:moveTo>
                      <a:pt x="0" y="0"/>
                    </a:moveTo>
                    <a:lnTo>
                      <a:pt x="22" y="0"/>
                    </a:lnTo>
                    <a:lnTo>
                      <a:pt x="22" y="18"/>
                    </a:lnTo>
                    <a:lnTo>
                      <a:pt x="68" y="18"/>
                    </a:lnTo>
                    <a:lnTo>
                      <a:pt x="68" y="30"/>
                    </a:lnTo>
                    <a:lnTo>
                      <a:pt x="100" y="30"/>
                    </a:lnTo>
                    <a:lnTo>
                      <a:pt x="100" y="56"/>
                    </a:lnTo>
                    <a:lnTo>
                      <a:pt x="118" y="56"/>
                    </a:lnTo>
                    <a:lnTo>
                      <a:pt x="118" y="76"/>
                    </a:lnTo>
                    <a:lnTo>
                      <a:pt x="140" y="76"/>
                    </a:lnTo>
                    <a:lnTo>
                      <a:pt x="140" y="132"/>
                    </a:lnTo>
                    <a:lnTo>
                      <a:pt x="162" y="132"/>
                    </a:lnTo>
                    <a:lnTo>
                      <a:pt x="162" y="160"/>
                    </a:lnTo>
                    <a:lnTo>
                      <a:pt x="182" y="160"/>
                    </a:lnTo>
                    <a:lnTo>
                      <a:pt x="182" y="188"/>
                    </a:lnTo>
                    <a:lnTo>
                      <a:pt x="202" y="188"/>
                    </a:lnTo>
                    <a:lnTo>
                      <a:pt x="202" y="202"/>
                    </a:lnTo>
                    <a:lnTo>
                      <a:pt x="218" y="202"/>
                    </a:lnTo>
                    <a:lnTo>
                      <a:pt x="218" y="220"/>
                    </a:lnTo>
                    <a:lnTo>
                      <a:pt x="236" y="220"/>
                    </a:lnTo>
                    <a:lnTo>
                      <a:pt x="236" y="248"/>
                    </a:lnTo>
                    <a:lnTo>
                      <a:pt x="260" y="248"/>
                    </a:lnTo>
                    <a:lnTo>
                      <a:pt x="260" y="298"/>
                    </a:lnTo>
                    <a:lnTo>
                      <a:pt x="274" y="298"/>
                    </a:lnTo>
                    <a:lnTo>
                      <a:pt x="274" y="328"/>
                    </a:lnTo>
                    <a:lnTo>
                      <a:pt x="288" y="328"/>
                    </a:lnTo>
                    <a:lnTo>
                      <a:pt x="288" y="384"/>
                    </a:lnTo>
                    <a:lnTo>
                      <a:pt x="306" y="384"/>
                    </a:lnTo>
                    <a:lnTo>
                      <a:pt x="306" y="432"/>
                    </a:lnTo>
                    <a:lnTo>
                      <a:pt x="332" y="432"/>
                    </a:lnTo>
                    <a:lnTo>
                      <a:pt x="332" y="464"/>
                    </a:lnTo>
                    <a:lnTo>
                      <a:pt x="354" y="464"/>
                    </a:lnTo>
                    <a:lnTo>
                      <a:pt x="354" y="482"/>
                    </a:lnTo>
                    <a:lnTo>
                      <a:pt x="384" y="482"/>
                    </a:lnTo>
                    <a:lnTo>
                      <a:pt x="384" y="506"/>
                    </a:lnTo>
                    <a:lnTo>
                      <a:pt x="396" y="506"/>
                    </a:lnTo>
                    <a:lnTo>
                      <a:pt x="396" y="538"/>
                    </a:lnTo>
                    <a:lnTo>
                      <a:pt x="414" y="538"/>
                    </a:lnTo>
                    <a:lnTo>
                      <a:pt x="414" y="538"/>
                    </a:lnTo>
                    <a:lnTo>
                      <a:pt x="412" y="548"/>
                    </a:lnTo>
                    <a:lnTo>
                      <a:pt x="412" y="554"/>
                    </a:lnTo>
                    <a:lnTo>
                      <a:pt x="412" y="556"/>
                    </a:lnTo>
                    <a:lnTo>
                      <a:pt x="414" y="558"/>
                    </a:lnTo>
                    <a:lnTo>
                      <a:pt x="428" y="558"/>
                    </a:lnTo>
                    <a:lnTo>
                      <a:pt x="428" y="588"/>
                    </a:lnTo>
                    <a:lnTo>
                      <a:pt x="458" y="588"/>
                    </a:lnTo>
                    <a:lnTo>
                      <a:pt x="458" y="606"/>
                    </a:lnTo>
                    <a:lnTo>
                      <a:pt x="476" y="606"/>
                    </a:lnTo>
                    <a:lnTo>
                      <a:pt x="476" y="636"/>
                    </a:lnTo>
                    <a:lnTo>
                      <a:pt x="494" y="636"/>
                    </a:lnTo>
                    <a:lnTo>
                      <a:pt x="494" y="650"/>
                    </a:lnTo>
                    <a:lnTo>
                      <a:pt x="530" y="650"/>
                    </a:lnTo>
                    <a:lnTo>
                      <a:pt x="530" y="670"/>
                    </a:lnTo>
                    <a:lnTo>
                      <a:pt x="548" y="670"/>
                    </a:lnTo>
                    <a:lnTo>
                      <a:pt x="548" y="686"/>
                    </a:lnTo>
                    <a:lnTo>
                      <a:pt x="590" y="686"/>
                    </a:lnTo>
                    <a:lnTo>
                      <a:pt x="590" y="708"/>
                    </a:lnTo>
                    <a:lnTo>
                      <a:pt x="630" y="708"/>
                    </a:lnTo>
                    <a:lnTo>
                      <a:pt x="630" y="732"/>
                    </a:lnTo>
                    <a:lnTo>
                      <a:pt x="650" y="732"/>
                    </a:lnTo>
                    <a:lnTo>
                      <a:pt x="650" y="778"/>
                    </a:lnTo>
                    <a:lnTo>
                      <a:pt x="688" y="778"/>
                    </a:lnTo>
                    <a:lnTo>
                      <a:pt x="688" y="806"/>
                    </a:lnTo>
                    <a:lnTo>
                      <a:pt x="704" y="806"/>
                    </a:lnTo>
                    <a:lnTo>
                      <a:pt x="704" y="822"/>
                    </a:lnTo>
                    <a:lnTo>
                      <a:pt x="734" y="822"/>
                    </a:lnTo>
                    <a:lnTo>
                      <a:pt x="734" y="836"/>
                    </a:lnTo>
                    <a:lnTo>
                      <a:pt x="756" y="836"/>
                    </a:lnTo>
                    <a:lnTo>
                      <a:pt x="756" y="860"/>
                    </a:lnTo>
                    <a:lnTo>
                      <a:pt x="778" y="860"/>
                    </a:lnTo>
                    <a:lnTo>
                      <a:pt x="778" y="882"/>
                    </a:lnTo>
                    <a:lnTo>
                      <a:pt x="806" y="882"/>
                    </a:lnTo>
                    <a:lnTo>
                      <a:pt x="806" y="916"/>
                    </a:lnTo>
                    <a:lnTo>
                      <a:pt x="856" y="916"/>
                    </a:lnTo>
                    <a:lnTo>
                      <a:pt x="856" y="934"/>
                    </a:lnTo>
                    <a:lnTo>
                      <a:pt x="912" y="934"/>
                    </a:lnTo>
                    <a:lnTo>
                      <a:pt x="912" y="988"/>
                    </a:lnTo>
                    <a:lnTo>
                      <a:pt x="942" y="988"/>
                    </a:lnTo>
                    <a:lnTo>
                      <a:pt x="942" y="1000"/>
                    </a:lnTo>
                    <a:lnTo>
                      <a:pt x="968" y="1000"/>
                    </a:lnTo>
                    <a:lnTo>
                      <a:pt x="968" y="1024"/>
                    </a:lnTo>
                    <a:lnTo>
                      <a:pt x="988" y="1024"/>
                    </a:lnTo>
                    <a:lnTo>
                      <a:pt x="988" y="1042"/>
                    </a:lnTo>
                    <a:lnTo>
                      <a:pt x="1006" y="1042"/>
                    </a:lnTo>
                    <a:lnTo>
                      <a:pt x="1006" y="1068"/>
                    </a:lnTo>
                    <a:lnTo>
                      <a:pt x="1062" y="1068"/>
                    </a:lnTo>
                    <a:lnTo>
                      <a:pt x="1062" y="1100"/>
                    </a:lnTo>
                    <a:lnTo>
                      <a:pt x="1108" y="1100"/>
                    </a:lnTo>
                    <a:lnTo>
                      <a:pt x="1108" y="1112"/>
                    </a:lnTo>
                    <a:lnTo>
                      <a:pt x="1130" y="1112"/>
                    </a:lnTo>
                    <a:lnTo>
                      <a:pt x="1130" y="1122"/>
                    </a:lnTo>
                    <a:lnTo>
                      <a:pt x="1164" y="1122"/>
                    </a:lnTo>
                    <a:lnTo>
                      <a:pt x="1164" y="1144"/>
                    </a:lnTo>
                    <a:lnTo>
                      <a:pt x="1188" y="1144"/>
                    </a:lnTo>
                    <a:lnTo>
                      <a:pt x="1188" y="1158"/>
                    </a:lnTo>
                    <a:lnTo>
                      <a:pt x="1206" y="1158"/>
                    </a:lnTo>
                    <a:lnTo>
                      <a:pt x="1206" y="1178"/>
                    </a:lnTo>
                    <a:lnTo>
                      <a:pt x="1280" y="1178"/>
                    </a:lnTo>
                    <a:lnTo>
                      <a:pt x="1280" y="1196"/>
                    </a:lnTo>
                    <a:lnTo>
                      <a:pt x="1358" y="1196"/>
                    </a:lnTo>
                    <a:lnTo>
                      <a:pt x="1358" y="1214"/>
                    </a:lnTo>
                    <a:lnTo>
                      <a:pt x="1390" y="1214"/>
                    </a:lnTo>
                    <a:lnTo>
                      <a:pt x="1390" y="1232"/>
                    </a:lnTo>
                    <a:lnTo>
                      <a:pt x="1420" y="1232"/>
                    </a:lnTo>
                    <a:lnTo>
                      <a:pt x="1420" y="1260"/>
                    </a:lnTo>
                    <a:lnTo>
                      <a:pt x="1456" y="1260"/>
                    </a:lnTo>
                    <a:lnTo>
                      <a:pt x="1456" y="1286"/>
                    </a:lnTo>
                    <a:lnTo>
                      <a:pt x="1468" y="1286"/>
                    </a:lnTo>
                    <a:lnTo>
                      <a:pt x="1468" y="1304"/>
                    </a:lnTo>
                    <a:lnTo>
                      <a:pt x="1514" y="1304"/>
                    </a:lnTo>
                    <a:lnTo>
                      <a:pt x="1514" y="1320"/>
                    </a:lnTo>
                    <a:lnTo>
                      <a:pt x="1552" y="1320"/>
                    </a:lnTo>
                    <a:lnTo>
                      <a:pt x="1552" y="1344"/>
                    </a:lnTo>
                    <a:lnTo>
                      <a:pt x="1610" y="1344"/>
                    </a:lnTo>
                    <a:lnTo>
                      <a:pt x="1610" y="1362"/>
                    </a:lnTo>
                    <a:lnTo>
                      <a:pt x="1634" y="1362"/>
                    </a:lnTo>
                    <a:lnTo>
                      <a:pt x="1634" y="1394"/>
                    </a:lnTo>
                    <a:lnTo>
                      <a:pt x="1688" y="1394"/>
                    </a:lnTo>
                    <a:lnTo>
                      <a:pt x="1688" y="1406"/>
                    </a:lnTo>
                    <a:lnTo>
                      <a:pt x="1738" y="1406"/>
                    </a:lnTo>
                    <a:lnTo>
                      <a:pt x="1738" y="1426"/>
                    </a:lnTo>
                    <a:lnTo>
                      <a:pt x="1790" y="1426"/>
                    </a:lnTo>
                    <a:lnTo>
                      <a:pt x="1790" y="1434"/>
                    </a:lnTo>
                    <a:lnTo>
                      <a:pt x="1818" y="1434"/>
                    </a:lnTo>
                    <a:lnTo>
                      <a:pt x="1818" y="1452"/>
                    </a:lnTo>
                    <a:lnTo>
                      <a:pt x="1876" y="1452"/>
                    </a:lnTo>
                    <a:lnTo>
                      <a:pt x="1876" y="1470"/>
                    </a:lnTo>
                    <a:lnTo>
                      <a:pt x="1906" y="1470"/>
                    </a:lnTo>
                    <a:lnTo>
                      <a:pt x="1906" y="1504"/>
                    </a:lnTo>
                    <a:lnTo>
                      <a:pt x="1980" y="1504"/>
                    </a:lnTo>
                    <a:lnTo>
                      <a:pt x="1980" y="1528"/>
                    </a:lnTo>
                    <a:lnTo>
                      <a:pt x="2016" y="1528"/>
                    </a:lnTo>
                    <a:lnTo>
                      <a:pt x="2016" y="1550"/>
                    </a:lnTo>
                    <a:lnTo>
                      <a:pt x="2046" y="1550"/>
                    </a:lnTo>
                    <a:lnTo>
                      <a:pt x="2046" y="1570"/>
                    </a:lnTo>
                    <a:lnTo>
                      <a:pt x="2110" y="1570"/>
                    </a:lnTo>
                    <a:lnTo>
                      <a:pt x="2110" y="1588"/>
                    </a:lnTo>
                    <a:lnTo>
                      <a:pt x="2236" y="1588"/>
                    </a:lnTo>
                    <a:lnTo>
                      <a:pt x="2236" y="1614"/>
                    </a:lnTo>
                    <a:lnTo>
                      <a:pt x="2302" y="1614"/>
                    </a:lnTo>
                    <a:lnTo>
                      <a:pt x="2302" y="1636"/>
                    </a:lnTo>
                    <a:lnTo>
                      <a:pt x="2346" y="1636"/>
                    </a:lnTo>
                    <a:lnTo>
                      <a:pt x="2346" y="1652"/>
                    </a:lnTo>
                    <a:lnTo>
                      <a:pt x="2424" y="1652"/>
                    </a:lnTo>
                    <a:lnTo>
                      <a:pt x="2424" y="1672"/>
                    </a:lnTo>
                    <a:lnTo>
                      <a:pt x="2448" y="1672"/>
                    </a:lnTo>
                    <a:lnTo>
                      <a:pt x="2448" y="1706"/>
                    </a:lnTo>
                    <a:lnTo>
                      <a:pt x="2536" y="1706"/>
                    </a:lnTo>
                    <a:lnTo>
                      <a:pt x="2536" y="1724"/>
                    </a:lnTo>
                    <a:lnTo>
                      <a:pt x="2662" y="1724"/>
                    </a:lnTo>
                    <a:lnTo>
                      <a:pt x="2662" y="1750"/>
                    </a:lnTo>
                    <a:lnTo>
                      <a:pt x="2708" y="1750"/>
                    </a:lnTo>
                    <a:lnTo>
                      <a:pt x="2708" y="1778"/>
                    </a:lnTo>
                    <a:lnTo>
                      <a:pt x="2762" y="1778"/>
                    </a:lnTo>
                    <a:lnTo>
                      <a:pt x="2762" y="1796"/>
                    </a:lnTo>
                    <a:lnTo>
                      <a:pt x="2798" y="1796"/>
                    </a:lnTo>
                    <a:lnTo>
                      <a:pt x="2798" y="1812"/>
                    </a:lnTo>
                    <a:lnTo>
                      <a:pt x="2846" y="1812"/>
                    </a:lnTo>
                    <a:lnTo>
                      <a:pt x="2846" y="1834"/>
                    </a:lnTo>
                    <a:lnTo>
                      <a:pt x="2880" y="1834"/>
                    </a:lnTo>
                    <a:lnTo>
                      <a:pt x="2880" y="1850"/>
                    </a:lnTo>
                    <a:lnTo>
                      <a:pt x="2942" y="1850"/>
                    </a:lnTo>
                    <a:lnTo>
                      <a:pt x="2942" y="1872"/>
                    </a:lnTo>
                    <a:lnTo>
                      <a:pt x="3032" y="1872"/>
                    </a:lnTo>
                    <a:lnTo>
                      <a:pt x="3032" y="1906"/>
                    </a:lnTo>
                    <a:lnTo>
                      <a:pt x="3186" y="1906"/>
                    </a:lnTo>
                    <a:lnTo>
                      <a:pt x="3186" y="1966"/>
                    </a:lnTo>
                    <a:lnTo>
                      <a:pt x="3224" y="1966"/>
                    </a:lnTo>
                    <a:lnTo>
                      <a:pt x="3224" y="2002"/>
                    </a:lnTo>
                    <a:lnTo>
                      <a:pt x="3310" y="2002"/>
                    </a:lnTo>
                    <a:lnTo>
                      <a:pt x="3310" y="2052"/>
                    </a:lnTo>
                    <a:lnTo>
                      <a:pt x="3392" y="2052"/>
                    </a:lnTo>
                    <a:lnTo>
                      <a:pt x="3392" y="2096"/>
                    </a:lnTo>
                    <a:lnTo>
                      <a:pt x="3434" y="2096"/>
                    </a:lnTo>
                    <a:lnTo>
                      <a:pt x="3434" y="2134"/>
                    </a:lnTo>
                    <a:lnTo>
                      <a:pt x="3474" y="2134"/>
                    </a:lnTo>
                    <a:lnTo>
                      <a:pt x="3474" y="2182"/>
                    </a:lnTo>
                    <a:lnTo>
                      <a:pt x="3826" y="2182"/>
                    </a:lnTo>
                    <a:lnTo>
                      <a:pt x="3826" y="2430"/>
                    </a:lnTo>
                    <a:lnTo>
                      <a:pt x="3990" y="2430"/>
                    </a:lnTo>
                  </a:path>
                </a:pathLst>
              </a:custGeom>
              <a:noFill/>
              <a:ln w="25400">
                <a:solidFill>
                  <a:srgbClr val="EE6304"/>
                </a:solidFill>
                <a:prstDash val="solid"/>
                <a:round/>
                <a:headEnd/>
                <a:tailEnd/>
              </a:ln>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82" name="Rectangle 60"/>
              <p:cNvSpPr>
                <a:spLocks noChangeArrowheads="1"/>
              </p:cNvSpPr>
              <p:nvPr/>
            </p:nvSpPr>
            <p:spPr bwMode="auto">
              <a:xfrm>
                <a:off x="1282573" y="6237892"/>
                <a:ext cx="5928540"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fontAlgn="base">
                  <a:spcBef>
                    <a:spcPct val="0"/>
                  </a:spcBef>
                  <a:spcAft>
                    <a:spcPct val="0"/>
                  </a:spcAft>
                </a:pPr>
                <a:r>
                  <a:rPr lang="ja-JP" altLang="en-US" dirty="0">
                    <a:solidFill>
                      <a:srgbClr val="002032"/>
                    </a:solidFill>
                    <a:latin typeface="HGPｺﾞｼｯｸE" panose="020B0900000000000000" pitchFamily="50" charset="-128"/>
                    <a:ea typeface="HGPｺﾞｼｯｸE" panose="020B0900000000000000" pitchFamily="50" charset="-128"/>
                  </a:rPr>
                  <a:t>治療開始</a:t>
                </a:r>
                <a:r>
                  <a:rPr lang="ja-JP" altLang="ja-JP" dirty="0">
                    <a:solidFill>
                      <a:srgbClr val="002032"/>
                    </a:solidFill>
                    <a:latin typeface="HGPｺﾞｼｯｸE" panose="020B0900000000000000" pitchFamily="50" charset="-128"/>
                    <a:ea typeface="HGPｺﾞｼｯｸE" panose="020B0900000000000000" pitchFamily="50" charset="-128"/>
                  </a:rPr>
                  <a:t>からの期間</a:t>
                </a:r>
              </a:p>
            </p:txBody>
          </p:sp>
          <p:sp>
            <p:nvSpPr>
              <p:cNvPr id="83" name="Rectangle 208"/>
              <p:cNvSpPr>
                <a:spLocks noChangeArrowheads="1"/>
              </p:cNvSpPr>
              <p:nvPr/>
            </p:nvSpPr>
            <p:spPr bwMode="auto">
              <a:xfrm>
                <a:off x="7250215" y="5988866"/>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rgbClr val="002032"/>
                    </a:solidFill>
                    <a:effectLst/>
                    <a:latin typeface="HGPｺﾞｼｯｸE" panose="020B0900000000000000" pitchFamily="50" charset="-128"/>
                    <a:ea typeface="HGPｺﾞｼｯｸE" panose="020B0900000000000000" pitchFamily="50" charset="-128"/>
                  </a:rPr>
                  <a:t>（</a:t>
                </a:r>
                <a:r>
                  <a:rPr lang="ja-JP" altLang="en-US" sz="1200" dirty="0">
                    <a:solidFill>
                      <a:srgbClr val="002032"/>
                    </a:solidFill>
                    <a:latin typeface="HGPｺﾞｼｯｸE" panose="020B0900000000000000" pitchFamily="50" charset="-128"/>
                    <a:ea typeface="HGPｺﾞｼｯｸE" panose="020B0900000000000000" pitchFamily="50" charset="-128"/>
                  </a:rPr>
                  <a:t>月</a:t>
                </a:r>
                <a:r>
                  <a:rPr kumimoji="1" lang="ja-JP" altLang="en-US" sz="1200" b="0" i="0" u="none" strike="noStrike" cap="none" normalizeH="0" baseline="0" dirty="0">
                    <a:ln>
                      <a:noFill/>
                    </a:ln>
                    <a:solidFill>
                      <a:srgbClr val="002032"/>
                    </a:solidFill>
                    <a:effectLst/>
                    <a:latin typeface="HGPｺﾞｼｯｸE" panose="020B0900000000000000" pitchFamily="50" charset="-128"/>
                    <a:ea typeface="HGPｺﾞｼｯｸE" panose="020B0900000000000000" pitchFamily="50" charset="-128"/>
                  </a:rPr>
                  <a:t>）</a:t>
                </a:r>
                <a:endParaRPr kumimoji="1" lang="ja-JP" altLang="ja-JP" sz="1200" b="0" i="0" u="none" strike="noStrike" cap="none" normalizeH="0" baseline="0" dirty="0">
                  <a:ln>
                    <a:noFill/>
                  </a:ln>
                  <a:solidFill>
                    <a:srgbClr val="002032"/>
                  </a:solidFill>
                  <a:effectLst/>
                  <a:latin typeface="HGPｺﾞｼｯｸE" panose="020B0900000000000000" pitchFamily="50" charset="-128"/>
                  <a:ea typeface="HGPｺﾞｼｯｸE" panose="020B0900000000000000" pitchFamily="50" charset="-128"/>
                </a:endParaRPr>
              </a:p>
            </p:txBody>
          </p:sp>
          <p:sp>
            <p:nvSpPr>
              <p:cNvPr id="84" name="Freeform 5"/>
              <p:cNvSpPr>
                <a:spLocks/>
              </p:cNvSpPr>
              <p:nvPr/>
            </p:nvSpPr>
            <p:spPr bwMode="auto">
              <a:xfrm>
                <a:off x="2443481" y="2842645"/>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85" name="Freeform 6"/>
              <p:cNvSpPr>
                <a:spLocks/>
              </p:cNvSpPr>
              <p:nvPr/>
            </p:nvSpPr>
            <p:spPr bwMode="auto">
              <a:xfrm>
                <a:off x="2895855" y="3395849"/>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86" name="Freeform 7"/>
              <p:cNvSpPr>
                <a:spLocks/>
              </p:cNvSpPr>
              <p:nvPr/>
            </p:nvSpPr>
            <p:spPr bwMode="auto">
              <a:xfrm>
                <a:off x="4468260" y="4537686"/>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87" name="Freeform 8"/>
              <p:cNvSpPr>
                <a:spLocks/>
              </p:cNvSpPr>
              <p:nvPr/>
            </p:nvSpPr>
            <p:spPr bwMode="auto">
              <a:xfrm>
                <a:off x="4569090" y="4534961"/>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88" name="Freeform 9"/>
              <p:cNvSpPr>
                <a:spLocks/>
              </p:cNvSpPr>
              <p:nvPr/>
            </p:nvSpPr>
            <p:spPr bwMode="auto">
              <a:xfrm>
                <a:off x="4601791" y="4554037"/>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89" name="Freeform 10"/>
              <p:cNvSpPr>
                <a:spLocks/>
              </p:cNvSpPr>
              <p:nvPr/>
            </p:nvSpPr>
            <p:spPr bwMode="auto">
              <a:xfrm>
                <a:off x="4626318" y="4567663"/>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0" name="Freeform 11"/>
              <p:cNvSpPr>
                <a:spLocks/>
              </p:cNvSpPr>
              <p:nvPr/>
            </p:nvSpPr>
            <p:spPr bwMode="auto">
              <a:xfrm>
                <a:off x="4653569" y="4584013"/>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1" name="Freeform 12"/>
              <p:cNvSpPr>
                <a:spLocks/>
              </p:cNvSpPr>
              <p:nvPr/>
            </p:nvSpPr>
            <p:spPr bwMode="auto">
              <a:xfrm>
                <a:off x="4697171" y="4584013"/>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2" name="Freeform 13"/>
              <p:cNvSpPr>
                <a:spLocks/>
              </p:cNvSpPr>
              <p:nvPr/>
            </p:nvSpPr>
            <p:spPr bwMode="auto">
              <a:xfrm>
                <a:off x="4746224" y="4589464"/>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3" name="Freeform 14"/>
              <p:cNvSpPr>
                <a:spLocks/>
              </p:cNvSpPr>
              <p:nvPr/>
            </p:nvSpPr>
            <p:spPr bwMode="auto">
              <a:xfrm>
                <a:off x="4822528" y="4646692"/>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4" name="Freeform 15"/>
              <p:cNvSpPr>
                <a:spLocks/>
              </p:cNvSpPr>
              <p:nvPr/>
            </p:nvSpPr>
            <p:spPr bwMode="auto">
              <a:xfrm>
                <a:off x="4836153" y="4665768"/>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5" name="Freeform 16"/>
              <p:cNvSpPr>
                <a:spLocks/>
              </p:cNvSpPr>
              <p:nvPr/>
            </p:nvSpPr>
            <p:spPr bwMode="auto">
              <a:xfrm>
                <a:off x="4871580" y="4679394"/>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6" name="Freeform 17"/>
              <p:cNvSpPr>
                <a:spLocks/>
              </p:cNvSpPr>
              <p:nvPr/>
            </p:nvSpPr>
            <p:spPr bwMode="auto">
              <a:xfrm>
                <a:off x="4901557" y="4739347"/>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7" name="Freeform 18"/>
              <p:cNvSpPr>
                <a:spLocks/>
              </p:cNvSpPr>
              <p:nvPr/>
            </p:nvSpPr>
            <p:spPr bwMode="auto">
              <a:xfrm>
                <a:off x="4966960" y="4777499"/>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8" name="Freeform 19"/>
              <p:cNvSpPr>
                <a:spLocks/>
              </p:cNvSpPr>
              <p:nvPr/>
            </p:nvSpPr>
            <p:spPr bwMode="auto">
              <a:xfrm>
                <a:off x="5032363" y="4782949"/>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99" name="Freeform 20"/>
              <p:cNvSpPr>
                <a:spLocks/>
              </p:cNvSpPr>
              <p:nvPr/>
            </p:nvSpPr>
            <p:spPr bwMode="auto">
              <a:xfrm>
                <a:off x="5089591" y="4796575"/>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0" name="Freeform 21"/>
              <p:cNvSpPr>
                <a:spLocks/>
              </p:cNvSpPr>
              <p:nvPr/>
            </p:nvSpPr>
            <p:spPr bwMode="auto">
              <a:xfrm>
                <a:off x="5111392" y="479930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1" name="Freeform 22"/>
              <p:cNvSpPr>
                <a:spLocks/>
              </p:cNvSpPr>
              <p:nvPr/>
            </p:nvSpPr>
            <p:spPr bwMode="auto">
              <a:xfrm>
                <a:off x="5160445" y="4875604"/>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2" name="Freeform 23"/>
              <p:cNvSpPr>
                <a:spLocks/>
              </p:cNvSpPr>
              <p:nvPr/>
            </p:nvSpPr>
            <p:spPr bwMode="auto">
              <a:xfrm>
                <a:off x="5204047" y="4878329"/>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3" name="Freeform 24"/>
              <p:cNvSpPr>
                <a:spLocks/>
              </p:cNvSpPr>
              <p:nvPr/>
            </p:nvSpPr>
            <p:spPr bwMode="auto">
              <a:xfrm>
                <a:off x="5266725" y="4902856"/>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4" name="Freeform 25"/>
              <p:cNvSpPr>
                <a:spLocks/>
              </p:cNvSpPr>
              <p:nvPr/>
            </p:nvSpPr>
            <p:spPr bwMode="auto">
              <a:xfrm>
                <a:off x="5291252" y="4927382"/>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5" name="Freeform 26"/>
              <p:cNvSpPr>
                <a:spLocks/>
              </p:cNvSpPr>
              <p:nvPr/>
            </p:nvSpPr>
            <p:spPr bwMode="auto">
              <a:xfrm>
                <a:off x="5310328" y="4960084"/>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6" name="Freeform 27"/>
              <p:cNvSpPr>
                <a:spLocks/>
              </p:cNvSpPr>
              <p:nvPr/>
            </p:nvSpPr>
            <p:spPr bwMode="auto">
              <a:xfrm>
                <a:off x="5337579" y="497916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7" name="Freeform 28"/>
              <p:cNvSpPr>
                <a:spLocks/>
              </p:cNvSpPr>
              <p:nvPr/>
            </p:nvSpPr>
            <p:spPr bwMode="auto">
              <a:xfrm>
                <a:off x="5411158" y="5036388"/>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6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8"/>
                    </a:lnTo>
                    <a:lnTo>
                      <a:pt x="16"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8" name="Freeform 29"/>
              <p:cNvSpPr>
                <a:spLocks/>
              </p:cNvSpPr>
              <p:nvPr/>
            </p:nvSpPr>
            <p:spPr bwMode="auto">
              <a:xfrm>
                <a:off x="5509263" y="5036388"/>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8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8"/>
                    </a:lnTo>
                    <a:lnTo>
                      <a:pt x="18"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09" name="Freeform 30"/>
              <p:cNvSpPr>
                <a:spLocks/>
              </p:cNvSpPr>
              <p:nvPr/>
            </p:nvSpPr>
            <p:spPr bwMode="auto">
              <a:xfrm>
                <a:off x="5528339" y="5071815"/>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8 h 56"/>
                  <a:gd name="T28" fmla="*/ 18 w 56"/>
                  <a:gd name="T29" fmla="*/ 54 h 56"/>
                  <a:gd name="T30" fmla="*/ 28 w 56"/>
                  <a:gd name="T31" fmla="*/ 56 h 56"/>
                  <a:gd name="T32" fmla="*/ 28 w 56"/>
                  <a:gd name="T33" fmla="*/ 56 h 56"/>
                  <a:gd name="T34" fmla="*/ 38 w 56"/>
                  <a:gd name="T35" fmla="*/ 54 h 56"/>
                  <a:gd name="T36" fmla="*/ 48 w 56"/>
                  <a:gd name="T37" fmla="*/ 48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8"/>
                    </a:lnTo>
                    <a:lnTo>
                      <a:pt x="18" y="54"/>
                    </a:lnTo>
                    <a:lnTo>
                      <a:pt x="28" y="56"/>
                    </a:lnTo>
                    <a:lnTo>
                      <a:pt x="28" y="56"/>
                    </a:lnTo>
                    <a:lnTo>
                      <a:pt x="38" y="54"/>
                    </a:lnTo>
                    <a:lnTo>
                      <a:pt x="48" y="48"/>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0" name="Freeform 31"/>
              <p:cNvSpPr>
                <a:spLocks/>
              </p:cNvSpPr>
              <p:nvPr/>
            </p:nvSpPr>
            <p:spPr bwMode="auto">
              <a:xfrm>
                <a:off x="5563766" y="508544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6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6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6" y="2"/>
                    </a:lnTo>
                    <a:lnTo>
                      <a:pt x="8" y="8"/>
                    </a:lnTo>
                    <a:lnTo>
                      <a:pt x="2" y="16"/>
                    </a:lnTo>
                    <a:lnTo>
                      <a:pt x="0" y="28"/>
                    </a:lnTo>
                    <a:lnTo>
                      <a:pt x="0" y="28"/>
                    </a:lnTo>
                    <a:lnTo>
                      <a:pt x="2" y="38"/>
                    </a:lnTo>
                    <a:lnTo>
                      <a:pt x="8" y="46"/>
                    </a:lnTo>
                    <a:lnTo>
                      <a:pt x="16"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1" name="Freeform 32"/>
              <p:cNvSpPr>
                <a:spLocks/>
              </p:cNvSpPr>
              <p:nvPr/>
            </p:nvSpPr>
            <p:spPr bwMode="auto">
              <a:xfrm>
                <a:off x="5612818" y="5088166"/>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2" name="Freeform 33"/>
              <p:cNvSpPr>
                <a:spLocks/>
              </p:cNvSpPr>
              <p:nvPr/>
            </p:nvSpPr>
            <p:spPr bwMode="auto">
              <a:xfrm>
                <a:off x="5729999" y="5088166"/>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3" name="Freeform 34"/>
              <p:cNvSpPr>
                <a:spLocks/>
              </p:cNvSpPr>
              <p:nvPr/>
            </p:nvSpPr>
            <p:spPr bwMode="auto">
              <a:xfrm>
                <a:off x="5779052" y="5088166"/>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4" name="Freeform 35"/>
              <p:cNvSpPr>
                <a:spLocks/>
              </p:cNvSpPr>
              <p:nvPr/>
            </p:nvSpPr>
            <p:spPr bwMode="auto">
              <a:xfrm>
                <a:off x="5833554" y="5088166"/>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5" name="Freeform 36"/>
              <p:cNvSpPr>
                <a:spLocks/>
              </p:cNvSpPr>
              <p:nvPr/>
            </p:nvSpPr>
            <p:spPr bwMode="auto">
              <a:xfrm>
                <a:off x="6116969" y="5088166"/>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6" name="Freeform 37"/>
              <p:cNvSpPr>
                <a:spLocks/>
              </p:cNvSpPr>
              <p:nvPr/>
            </p:nvSpPr>
            <p:spPr bwMode="auto">
              <a:xfrm>
                <a:off x="6326804" y="525985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7" name="Freeform 38"/>
              <p:cNvSpPr>
                <a:spLocks/>
              </p:cNvSpPr>
              <p:nvPr/>
            </p:nvSpPr>
            <p:spPr bwMode="auto">
              <a:xfrm>
                <a:off x="6468512" y="525985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8" name="Freeform 39"/>
              <p:cNvSpPr>
                <a:spLocks/>
              </p:cNvSpPr>
              <p:nvPr/>
            </p:nvSpPr>
            <p:spPr bwMode="auto">
              <a:xfrm>
                <a:off x="6640195" y="525985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19" name="Freeform 40"/>
              <p:cNvSpPr>
                <a:spLocks/>
              </p:cNvSpPr>
              <p:nvPr/>
            </p:nvSpPr>
            <p:spPr bwMode="auto">
              <a:xfrm>
                <a:off x="6732850" y="525985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0" name="Freeform 41"/>
              <p:cNvSpPr>
                <a:spLocks/>
              </p:cNvSpPr>
              <p:nvPr/>
            </p:nvSpPr>
            <p:spPr bwMode="auto">
              <a:xfrm>
                <a:off x="6836405" y="525985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1" name="Freeform 42"/>
              <p:cNvSpPr>
                <a:spLocks/>
              </p:cNvSpPr>
              <p:nvPr/>
            </p:nvSpPr>
            <p:spPr bwMode="auto">
              <a:xfrm>
                <a:off x="6989013" y="5259850"/>
                <a:ext cx="76304" cy="76304"/>
              </a:xfrm>
              <a:custGeom>
                <a:avLst/>
                <a:gdLst>
                  <a:gd name="T0" fmla="*/ 56 w 56"/>
                  <a:gd name="T1" fmla="*/ 28 h 56"/>
                  <a:gd name="T2" fmla="*/ 56 w 56"/>
                  <a:gd name="T3" fmla="*/ 28 h 56"/>
                  <a:gd name="T4" fmla="*/ 54 w 56"/>
                  <a:gd name="T5" fmla="*/ 16 h 56"/>
                  <a:gd name="T6" fmla="*/ 48 w 56"/>
                  <a:gd name="T7" fmla="*/ 8 h 56"/>
                  <a:gd name="T8" fmla="*/ 38 w 56"/>
                  <a:gd name="T9" fmla="*/ 2 h 56"/>
                  <a:gd name="T10" fmla="*/ 28 w 56"/>
                  <a:gd name="T11" fmla="*/ 0 h 56"/>
                  <a:gd name="T12" fmla="*/ 28 w 56"/>
                  <a:gd name="T13" fmla="*/ 0 h 56"/>
                  <a:gd name="T14" fmla="*/ 18 w 56"/>
                  <a:gd name="T15" fmla="*/ 2 h 56"/>
                  <a:gd name="T16" fmla="*/ 8 w 56"/>
                  <a:gd name="T17" fmla="*/ 8 h 56"/>
                  <a:gd name="T18" fmla="*/ 2 w 56"/>
                  <a:gd name="T19" fmla="*/ 16 h 56"/>
                  <a:gd name="T20" fmla="*/ 0 w 56"/>
                  <a:gd name="T21" fmla="*/ 28 h 56"/>
                  <a:gd name="T22" fmla="*/ 0 w 56"/>
                  <a:gd name="T23" fmla="*/ 28 h 56"/>
                  <a:gd name="T24" fmla="*/ 2 w 56"/>
                  <a:gd name="T25" fmla="*/ 38 h 56"/>
                  <a:gd name="T26" fmla="*/ 8 w 56"/>
                  <a:gd name="T27" fmla="*/ 46 h 56"/>
                  <a:gd name="T28" fmla="*/ 18 w 56"/>
                  <a:gd name="T29" fmla="*/ 52 h 56"/>
                  <a:gd name="T30" fmla="*/ 28 w 56"/>
                  <a:gd name="T31" fmla="*/ 56 h 56"/>
                  <a:gd name="T32" fmla="*/ 28 w 56"/>
                  <a:gd name="T33" fmla="*/ 56 h 56"/>
                  <a:gd name="T34" fmla="*/ 38 w 56"/>
                  <a:gd name="T35" fmla="*/ 52 h 56"/>
                  <a:gd name="T36" fmla="*/ 48 w 56"/>
                  <a:gd name="T37" fmla="*/ 46 h 56"/>
                  <a:gd name="T38" fmla="*/ 54 w 56"/>
                  <a:gd name="T39" fmla="*/ 3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6"/>
                    </a:lnTo>
                    <a:lnTo>
                      <a:pt x="48" y="8"/>
                    </a:lnTo>
                    <a:lnTo>
                      <a:pt x="38" y="2"/>
                    </a:lnTo>
                    <a:lnTo>
                      <a:pt x="28" y="0"/>
                    </a:lnTo>
                    <a:lnTo>
                      <a:pt x="28" y="0"/>
                    </a:lnTo>
                    <a:lnTo>
                      <a:pt x="18" y="2"/>
                    </a:lnTo>
                    <a:lnTo>
                      <a:pt x="8" y="8"/>
                    </a:lnTo>
                    <a:lnTo>
                      <a:pt x="2" y="16"/>
                    </a:lnTo>
                    <a:lnTo>
                      <a:pt x="0" y="28"/>
                    </a:lnTo>
                    <a:lnTo>
                      <a:pt x="0" y="28"/>
                    </a:lnTo>
                    <a:lnTo>
                      <a:pt x="2" y="38"/>
                    </a:lnTo>
                    <a:lnTo>
                      <a:pt x="8" y="46"/>
                    </a:lnTo>
                    <a:lnTo>
                      <a:pt x="18" y="52"/>
                    </a:lnTo>
                    <a:lnTo>
                      <a:pt x="28" y="56"/>
                    </a:lnTo>
                    <a:lnTo>
                      <a:pt x="28" y="56"/>
                    </a:lnTo>
                    <a:lnTo>
                      <a:pt x="38" y="52"/>
                    </a:lnTo>
                    <a:lnTo>
                      <a:pt x="48" y="46"/>
                    </a:lnTo>
                    <a:lnTo>
                      <a:pt x="54" y="38"/>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2" name="Freeform 100"/>
              <p:cNvSpPr>
                <a:spLocks/>
              </p:cNvSpPr>
              <p:nvPr/>
            </p:nvSpPr>
            <p:spPr bwMode="auto">
              <a:xfrm>
                <a:off x="1339800" y="1771662"/>
                <a:ext cx="76304" cy="76304"/>
              </a:xfrm>
              <a:custGeom>
                <a:avLst/>
                <a:gdLst>
                  <a:gd name="T0" fmla="*/ 56 w 56"/>
                  <a:gd name="T1" fmla="*/ 28 h 56"/>
                  <a:gd name="T2" fmla="*/ 56 w 56"/>
                  <a:gd name="T3" fmla="*/ 28 h 56"/>
                  <a:gd name="T4" fmla="*/ 54 w 56"/>
                  <a:gd name="T5" fmla="*/ 18 h 56"/>
                  <a:gd name="T6" fmla="*/ 48 w 56"/>
                  <a:gd name="T7" fmla="*/ 10 h 56"/>
                  <a:gd name="T8" fmla="*/ 40 w 56"/>
                  <a:gd name="T9" fmla="*/ 4 h 56"/>
                  <a:gd name="T10" fmla="*/ 28 w 56"/>
                  <a:gd name="T11" fmla="*/ 0 h 56"/>
                  <a:gd name="T12" fmla="*/ 28 w 56"/>
                  <a:gd name="T13" fmla="*/ 0 h 56"/>
                  <a:gd name="T14" fmla="*/ 18 w 56"/>
                  <a:gd name="T15" fmla="*/ 4 h 56"/>
                  <a:gd name="T16" fmla="*/ 8 w 56"/>
                  <a:gd name="T17" fmla="*/ 10 h 56"/>
                  <a:gd name="T18" fmla="*/ 2 w 56"/>
                  <a:gd name="T19" fmla="*/ 18 h 56"/>
                  <a:gd name="T20" fmla="*/ 0 w 56"/>
                  <a:gd name="T21" fmla="*/ 28 h 56"/>
                  <a:gd name="T22" fmla="*/ 0 w 56"/>
                  <a:gd name="T23" fmla="*/ 28 h 56"/>
                  <a:gd name="T24" fmla="*/ 2 w 56"/>
                  <a:gd name="T25" fmla="*/ 40 h 56"/>
                  <a:gd name="T26" fmla="*/ 8 w 56"/>
                  <a:gd name="T27" fmla="*/ 48 h 56"/>
                  <a:gd name="T28" fmla="*/ 18 w 56"/>
                  <a:gd name="T29" fmla="*/ 54 h 56"/>
                  <a:gd name="T30" fmla="*/ 28 w 56"/>
                  <a:gd name="T31" fmla="*/ 56 h 56"/>
                  <a:gd name="T32" fmla="*/ 28 w 56"/>
                  <a:gd name="T33" fmla="*/ 56 h 56"/>
                  <a:gd name="T34" fmla="*/ 40 w 56"/>
                  <a:gd name="T35" fmla="*/ 54 h 56"/>
                  <a:gd name="T36" fmla="*/ 48 w 56"/>
                  <a:gd name="T37" fmla="*/ 48 h 56"/>
                  <a:gd name="T38" fmla="*/ 54 w 56"/>
                  <a:gd name="T39" fmla="*/ 40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18"/>
                    </a:lnTo>
                    <a:lnTo>
                      <a:pt x="48" y="10"/>
                    </a:lnTo>
                    <a:lnTo>
                      <a:pt x="40" y="4"/>
                    </a:lnTo>
                    <a:lnTo>
                      <a:pt x="28" y="0"/>
                    </a:lnTo>
                    <a:lnTo>
                      <a:pt x="28" y="0"/>
                    </a:lnTo>
                    <a:lnTo>
                      <a:pt x="18" y="4"/>
                    </a:lnTo>
                    <a:lnTo>
                      <a:pt x="8" y="10"/>
                    </a:lnTo>
                    <a:lnTo>
                      <a:pt x="2" y="18"/>
                    </a:lnTo>
                    <a:lnTo>
                      <a:pt x="0" y="28"/>
                    </a:lnTo>
                    <a:lnTo>
                      <a:pt x="0" y="28"/>
                    </a:lnTo>
                    <a:lnTo>
                      <a:pt x="2" y="40"/>
                    </a:lnTo>
                    <a:lnTo>
                      <a:pt x="8" y="48"/>
                    </a:lnTo>
                    <a:lnTo>
                      <a:pt x="18" y="54"/>
                    </a:lnTo>
                    <a:lnTo>
                      <a:pt x="28" y="56"/>
                    </a:lnTo>
                    <a:lnTo>
                      <a:pt x="28" y="56"/>
                    </a:lnTo>
                    <a:lnTo>
                      <a:pt x="40" y="54"/>
                    </a:lnTo>
                    <a:lnTo>
                      <a:pt x="48" y="48"/>
                    </a:lnTo>
                    <a:lnTo>
                      <a:pt x="54" y="40"/>
                    </a:lnTo>
                    <a:lnTo>
                      <a:pt x="56" y="28"/>
                    </a:lnTo>
                    <a:lnTo>
                      <a:pt x="56" y="28"/>
                    </a:lnTo>
                    <a:close/>
                  </a:path>
                </a:pathLst>
              </a:custGeom>
              <a:noFill/>
              <a:ln w="9525">
                <a:solidFill>
                  <a:srgbClr val="7A839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3" name="Freeform 101"/>
              <p:cNvSpPr>
                <a:spLocks/>
              </p:cNvSpPr>
              <p:nvPr/>
            </p:nvSpPr>
            <p:spPr bwMode="auto">
              <a:xfrm>
                <a:off x="1337075" y="1736235"/>
                <a:ext cx="5850873" cy="4161299"/>
              </a:xfrm>
              <a:custGeom>
                <a:avLst/>
                <a:gdLst>
                  <a:gd name="T0" fmla="*/ 4294 w 4294"/>
                  <a:gd name="T1" fmla="*/ 3054 h 3054"/>
                  <a:gd name="T2" fmla="*/ 0 w 4294"/>
                  <a:gd name="T3" fmla="*/ 3054 h 3054"/>
                  <a:gd name="T4" fmla="*/ 0 w 4294"/>
                  <a:gd name="T5" fmla="*/ 0 h 3054"/>
                </a:gdLst>
                <a:ahLst/>
                <a:cxnLst>
                  <a:cxn ang="0">
                    <a:pos x="T0" y="T1"/>
                  </a:cxn>
                  <a:cxn ang="0">
                    <a:pos x="T2" y="T3"/>
                  </a:cxn>
                  <a:cxn ang="0">
                    <a:pos x="T4" y="T5"/>
                  </a:cxn>
                </a:cxnLst>
                <a:rect l="0" t="0" r="r" b="b"/>
                <a:pathLst>
                  <a:path w="4294" h="3054">
                    <a:moveTo>
                      <a:pt x="4294" y="3054"/>
                    </a:moveTo>
                    <a:lnTo>
                      <a:pt x="0" y="3054"/>
                    </a:lnTo>
                    <a:lnTo>
                      <a:pt x="0" y="0"/>
                    </a:lnTo>
                  </a:path>
                </a:pathLst>
              </a:custGeom>
              <a:noFill/>
              <a:ln w="12700">
                <a:solidFill>
                  <a:srgbClr val="001F3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4" name="Line 102"/>
              <p:cNvSpPr>
                <a:spLocks noChangeShapeType="1"/>
              </p:cNvSpPr>
              <p:nvPr/>
            </p:nvSpPr>
            <p:spPr bwMode="auto">
              <a:xfrm>
                <a:off x="1367052"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5" name="Line 105"/>
              <p:cNvSpPr>
                <a:spLocks noChangeShapeType="1"/>
              </p:cNvSpPr>
              <p:nvPr/>
            </p:nvSpPr>
            <p:spPr bwMode="auto">
              <a:xfrm>
                <a:off x="2010184"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6" name="Line 108"/>
              <p:cNvSpPr>
                <a:spLocks noChangeShapeType="1"/>
              </p:cNvSpPr>
              <p:nvPr/>
            </p:nvSpPr>
            <p:spPr bwMode="auto">
              <a:xfrm>
                <a:off x="2653317"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7" name="Line 111"/>
              <p:cNvSpPr>
                <a:spLocks noChangeShapeType="1"/>
              </p:cNvSpPr>
              <p:nvPr/>
            </p:nvSpPr>
            <p:spPr bwMode="auto">
              <a:xfrm>
                <a:off x="3293725"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8" name="Line 114"/>
              <p:cNvSpPr>
                <a:spLocks noChangeShapeType="1"/>
              </p:cNvSpPr>
              <p:nvPr/>
            </p:nvSpPr>
            <p:spPr bwMode="auto">
              <a:xfrm>
                <a:off x="3936858"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29" name="Line 117"/>
              <p:cNvSpPr>
                <a:spLocks noChangeShapeType="1"/>
              </p:cNvSpPr>
              <p:nvPr/>
            </p:nvSpPr>
            <p:spPr bwMode="auto">
              <a:xfrm>
                <a:off x="4579990"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0" name="Line 120"/>
              <p:cNvSpPr>
                <a:spLocks noChangeShapeType="1"/>
              </p:cNvSpPr>
              <p:nvPr/>
            </p:nvSpPr>
            <p:spPr bwMode="auto">
              <a:xfrm>
                <a:off x="5223123"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1" name="Line 123"/>
              <p:cNvSpPr>
                <a:spLocks noChangeShapeType="1"/>
              </p:cNvSpPr>
              <p:nvPr/>
            </p:nvSpPr>
            <p:spPr bwMode="auto">
              <a:xfrm>
                <a:off x="5866256"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2" name="Line 126"/>
              <p:cNvSpPr>
                <a:spLocks noChangeShapeType="1"/>
              </p:cNvSpPr>
              <p:nvPr/>
            </p:nvSpPr>
            <p:spPr bwMode="auto">
              <a:xfrm>
                <a:off x="6509389"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3" name="Line 129"/>
              <p:cNvSpPr>
                <a:spLocks noChangeShapeType="1"/>
              </p:cNvSpPr>
              <p:nvPr/>
            </p:nvSpPr>
            <p:spPr bwMode="auto">
              <a:xfrm>
                <a:off x="7152522" y="5897534"/>
                <a:ext cx="0" cy="54503"/>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4" name="Line 130"/>
              <p:cNvSpPr>
                <a:spLocks noChangeShapeType="1"/>
              </p:cNvSpPr>
              <p:nvPr/>
            </p:nvSpPr>
            <p:spPr bwMode="auto">
              <a:xfrm flipH="1">
                <a:off x="1282572" y="5821230"/>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5" name="Line 131"/>
              <p:cNvSpPr>
                <a:spLocks noChangeShapeType="1"/>
              </p:cNvSpPr>
              <p:nvPr/>
            </p:nvSpPr>
            <p:spPr bwMode="auto">
              <a:xfrm flipH="1">
                <a:off x="1282572" y="5420633"/>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6" name="Line 132"/>
              <p:cNvSpPr>
                <a:spLocks noChangeShapeType="1"/>
              </p:cNvSpPr>
              <p:nvPr/>
            </p:nvSpPr>
            <p:spPr bwMode="auto">
              <a:xfrm flipH="1">
                <a:off x="1282572" y="5020037"/>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7" name="Line 133"/>
              <p:cNvSpPr>
                <a:spLocks noChangeShapeType="1"/>
              </p:cNvSpPr>
              <p:nvPr/>
            </p:nvSpPr>
            <p:spPr bwMode="auto">
              <a:xfrm flipH="1">
                <a:off x="1282572" y="4619440"/>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8" name="Line 134"/>
              <p:cNvSpPr>
                <a:spLocks noChangeShapeType="1"/>
              </p:cNvSpPr>
              <p:nvPr/>
            </p:nvSpPr>
            <p:spPr bwMode="auto">
              <a:xfrm flipH="1">
                <a:off x="1282572" y="4218844"/>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39" name="Line 135"/>
              <p:cNvSpPr>
                <a:spLocks noChangeShapeType="1"/>
              </p:cNvSpPr>
              <p:nvPr/>
            </p:nvSpPr>
            <p:spPr bwMode="auto">
              <a:xfrm flipH="1">
                <a:off x="1282572" y="3815522"/>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40" name="Line 136"/>
              <p:cNvSpPr>
                <a:spLocks noChangeShapeType="1"/>
              </p:cNvSpPr>
              <p:nvPr/>
            </p:nvSpPr>
            <p:spPr bwMode="auto">
              <a:xfrm flipH="1">
                <a:off x="1282572" y="3414925"/>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41" name="Line 137"/>
              <p:cNvSpPr>
                <a:spLocks noChangeShapeType="1"/>
              </p:cNvSpPr>
              <p:nvPr/>
            </p:nvSpPr>
            <p:spPr bwMode="auto">
              <a:xfrm flipH="1">
                <a:off x="1282572" y="3014329"/>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42" name="Line 138"/>
              <p:cNvSpPr>
                <a:spLocks noChangeShapeType="1"/>
              </p:cNvSpPr>
              <p:nvPr/>
            </p:nvSpPr>
            <p:spPr bwMode="auto">
              <a:xfrm flipH="1">
                <a:off x="1282572" y="2613732"/>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43" name="Line 139"/>
              <p:cNvSpPr>
                <a:spLocks noChangeShapeType="1"/>
              </p:cNvSpPr>
              <p:nvPr/>
            </p:nvSpPr>
            <p:spPr bwMode="auto">
              <a:xfrm flipH="1">
                <a:off x="1282572" y="2213136"/>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44" name="Line 140"/>
              <p:cNvSpPr>
                <a:spLocks noChangeShapeType="1"/>
              </p:cNvSpPr>
              <p:nvPr/>
            </p:nvSpPr>
            <p:spPr bwMode="auto">
              <a:xfrm flipH="1">
                <a:off x="1282572" y="1809814"/>
                <a:ext cx="54503" cy="0"/>
              </a:xfrm>
              <a:prstGeom prst="line">
                <a:avLst/>
              </a:prstGeom>
              <a:noFill/>
              <a:ln w="12700">
                <a:solidFill>
                  <a:srgbClr val="001F3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45" name="Rectangle 141"/>
              <p:cNvSpPr>
                <a:spLocks noChangeArrowheads="1"/>
              </p:cNvSpPr>
              <p:nvPr/>
            </p:nvSpPr>
            <p:spPr bwMode="auto">
              <a:xfrm>
                <a:off x="1328047" y="5988866"/>
                <a:ext cx="83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001F31"/>
                    </a:solidFill>
                    <a:effectLst/>
                    <a:latin typeface="HGPｺﾞｼｯｸE" panose="020B0900000000000000" pitchFamily="50" charset="-128"/>
                    <a:ea typeface="HGPｺﾞｼｯｸE" panose="020B0900000000000000" pitchFamily="50" charset="-128"/>
                  </a:rPr>
                  <a:t>0</a:t>
                </a:r>
                <a:endParaRPr kumimoji="1" lang="ja-JP" altLang="ja-JP" sz="12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46" name="Rectangle 142"/>
              <p:cNvSpPr>
                <a:spLocks noChangeArrowheads="1"/>
              </p:cNvSpPr>
              <p:nvPr/>
            </p:nvSpPr>
            <p:spPr bwMode="auto">
              <a:xfrm>
                <a:off x="1027604" y="5731274"/>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0.0</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47" name="Rectangle 143"/>
              <p:cNvSpPr>
                <a:spLocks noChangeArrowheads="1"/>
              </p:cNvSpPr>
              <p:nvPr/>
            </p:nvSpPr>
            <p:spPr bwMode="auto">
              <a:xfrm>
                <a:off x="1027604" y="5330678"/>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0.1</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48" name="Rectangle 144"/>
              <p:cNvSpPr>
                <a:spLocks noChangeArrowheads="1"/>
              </p:cNvSpPr>
              <p:nvPr/>
            </p:nvSpPr>
            <p:spPr bwMode="auto">
              <a:xfrm>
                <a:off x="1027604" y="4930081"/>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0.2</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49" name="Rectangle 145"/>
              <p:cNvSpPr>
                <a:spLocks noChangeArrowheads="1"/>
              </p:cNvSpPr>
              <p:nvPr/>
            </p:nvSpPr>
            <p:spPr bwMode="auto">
              <a:xfrm>
                <a:off x="1027604" y="4529484"/>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0.3</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0" name="Rectangle 146"/>
              <p:cNvSpPr>
                <a:spLocks noChangeArrowheads="1"/>
              </p:cNvSpPr>
              <p:nvPr/>
            </p:nvSpPr>
            <p:spPr bwMode="auto">
              <a:xfrm>
                <a:off x="1027604" y="4126163"/>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0.4</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1" name="Rectangle 147"/>
              <p:cNvSpPr>
                <a:spLocks noChangeArrowheads="1"/>
              </p:cNvSpPr>
              <p:nvPr/>
            </p:nvSpPr>
            <p:spPr bwMode="auto">
              <a:xfrm>
                <a:off x="1027604" y="3725566"/>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0.5</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2" name="Rectangle 148"/>
              <p:cNvSpPr>
                <a:spLocks noChangeArrowheads="1"/>
              </p:cNvSpPr>
              <p:nvPr/>
            </p:nvSpPr>
            <p:spPr bwMode="auto">
              <a:xfrm>
                <a:off x="1027604" y="3324970"/>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001F31"/>
                    </a:solidFill>
                    <a:effectLst/>
                    <a:latin typeface="HGPｺﾞｼｯｸE" panose="020B0900000000000000" pitchFamily="50" charset="-128"/>
                    <a:ea typeface="HGPｺﾞｼｯｸE" panose="020B0900000000000000" pitchFamily="50" charset="-128"/>
                  </a:rPr>
                  <a:t>0.6</a:t>
                </a:r>
                <a:endParaRPr kumimoji="1" lang="ja-JP" altLang="ja-JP" sz="12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3" name="Rectangle 149"/>
              <p:cNvSpPr>
                <a:spLocks noChangeArrowheads="1"/>
              </p:cNvSpPr>
              <p:nvPr/>
            </p:nvSpPr>
            <p:spPr bwMode="auto">
              <a:xfrm>
                <a:off x="1027604" y="2924373"/>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0.7</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4" name="Rectangle 150"/>
              <p:cNvSpPr>
                <a:spLocks noChangeArrowheads="1"/>
              </p:cNvSpPr>
              <p:nvPr/>
            </p:nvSpPr>
            <p:spPr bwMode="auto">
              <a:xfrm>
                <a:off x="1027604" y="2523776"/>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001F31"/>
                    </a:solidFill>
                    <a:effectLst/>
                    <a:latin typeface="HGPｺﾞｼｯｸE" panose="020B0900000000000000" pitchFamily="50" charset="-128"/>
                    <a:ea typeface="HGPｺﾞｼｯｸE" panose="020B0900000000000000" pitchFamily="50" charset="-128"/>
                  </a:rPr>
                  <a:t>0.8</a:t>
                </a:r>
                <a:endParaRPr kumimoji="1" lang="ja-JP" altLang="ja-JP" sz="12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5" name="Rectangle 151"/>
              <p:cNvSpPr>
                <a:spLocks noChangeArrowheads="1"/>
              </p:cNvSpPr>
              <p:nvPr/>
            </p:nvSpPr>
            <p:spPr bwMode="auto">
              <a:xfrm>
                <a:off x="1027604" y="2123180"/>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001F31"/>
                    </a:solidFill>
                    <a:effectLst/>
                    <a:latin typeface="HGPｺﾞｼｯｸE" panose="020B0900000000000000" pitchFamily="50" charset="-128"/>
                    <a:ea typeface="HGPｺﾞｼｯｸE" panose="020B0900000000000000" pitchFamily="50" charset="-128"/>
                  </a:rPr>
                  <a:t>0.9</a:t>
                </a:r>
                <a:endParaRPr kumimoji="1" lang="ja-JP" altLang="ja-JP" sz="12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6" name="Rectangle 152"/>
              <p:cNvSpPr>
                <a:spLocks noChangeArrowheads="1"/>
              </p:cNvSpPr>
              <p:nvPr/>
            </p:nvSpPr>
            <p:spPr bwMode="auto">
              <a:xfrm>
                <a:off x="1027604" y="1719858"/>
                <a:ext cx="200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001F31"/>
                    </a:solidFill>
                    <a:effectLst/>
                    <a:latin typeface="HGPｺﾞｼｯｸE" panose="020B0900000000000000" pitchFamily="50" charset="-128"/>
                    <a:ea typeface="HGPｺﾞｼｯｸE" panose="020B0900000000000000" pitchFamily="50" charset="-128"/>
                  </a:rPr>
                  <a:t>1.0</a:t>
                </a:r>
                <a:endParaRPr kumimoji="1" lang="ja-JP" altLang="ja-JP" sz="12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7" name="Rectangle 153"/>
              <p:cNvSpPr>
                <a:spLocks noChangeArrowheads="1"/>
              </p:cNvSpPr>
              <p:nvPr/>
            </p:nvSpPr>
            <p:spPr bwMode="auto">
              <a:xfrm>
                <a:off x="1963056" y="5988866"/>
                <a:ext cx="83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3</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8" name="Rectangle 154"/>
              <p:cNvSpPr>
                <a:spLocks noChangeArrowheads="1"/>
              </p:cNvSpPr>
              <p:nvPr/>
            </p:nvSpPr>
            <p:spPr bwMode="auto">
              <a:xfrm>
                <a:off x="2625265" y="5988866"/>
                <a:ext cx="83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6</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59" name="Rectangle 155"/>
              <p:cNvSpPr>
                <a:spLocks noChangeArrowheads="1"/>
              </p:cNvSpPr>
              <p:nvPr/>
            </p:nvSpPr>
            <p:spPr bwMode="auto">
              <a:xfrm>
                <a:off x="3246597" y="5988866"/>
                <a:ext cx="83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9</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60" name="Rectangle 156"/>
              <p:cNvSpPr>
                <a:spLocks noChangeArrowheads="1"/>
              </p:cNvSpPr>
              <p:nvPr/>
            </p:nvSpPr>
            <p:spPr bwMode="auto">
              <a:xfrm>
                <a:off x="3846008" y="598886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12</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61" name="Rectangle 157"/>
              <p:cNvSpPr>
                <a:spLocks noChangeArrowheads="1"/>
              </p:cNvSpPr>
              <p:nvPr/>
            </p:nvSpPr>
            <p:spPr bwMode="auto">
              <a:xfrm>
                <a:off x="4491866" y="598886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15</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62" name="Rectangle 158"/>
              <p:cNvSpPr>
                <a:spLocks noChangeArrowheads="1"/>
              </p:cNvSpPr>
              <p:nvPr/>
            </p:nvSpPr>
            <p:spPr bwMode="auto">
              <a:xfrm>
                <a:off x="5137724" y="598886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18</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63" name="Rectangle 159"/>
              <p:cNvSpPr>
                <a:spLocks noChangeArrowheads="1"/>
              </p:cNvSpPr>
              <p:nvPr/>
            </p:nvSpPr>
            <p:spPr bwMode="auto">
              <a:xfrm>
                <a:off x="5778131" y="598886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21</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64" name="Rectangle 160"/>
              <p:cNvSpPr>
                <a:spLocks noChangeArrowheads="1"/>
              </p:cNvSpPr>
              <p:nvPr/>
            </p:nvSpPr>
            <p:spPr bwMode="auto">
              <a:xfrm>
                <a:off x="6421264" y="598886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a:ln>
                      <a:noFill/>
                    </a:ln>
                    <a:solidFill>
                      <a:srgbClr val="001F31"/>
                    </a:solidFill>
                    <a:effectLst/>
                    <a:latin typeface="HGPｺﾞｼｯｸE" panose="020B0900000000000000" pitchFamily="50" charset="-128"/>
                    <a:ea typeface="HGPｺﾞｼｯｸE" panose="020B0900000000000000" pitchFamily="50" charset="-128"/>
                  </a:rPr>
                  <a:t>24</a:t>
                </a:r>
                <a:endParaRPr kumimoji="1" lang="ja-JP" altLang="ja-JP" sz="1200" b="0" i="0" u="none" strike="noStrike" cap="none" normalizeH="0" baseline="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65" name="Rectangle 161"/>
              <p:cNvSpPr>
                <a:spLocks noChangeArrowheads="1"/>
              </p:cNvSpPr>
              <p:nvPr/>
            </p:nvSpPr>
            <p:spPr bwMode="auto">
              <a:xfrm>
                <a:off x="7061672" y="598886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001F31"/>
                    </a:solidFill>
                    <a:effectLst/>
                    <a:latin typeface="HGPｺﾞｼｯｸE" panose="020B0900000000000000" pitchFamily="50" charset="-128"/>
                    <a:ea typeface="HGPｺﾞｼｯｸE" panose="020B0900000000000000" pitchFamily="50" charset="-128"/>
                  </a:rPr>
                  <a:t>27</a:t>
                </a:r>
                <a:endParaRPr kumimoji="1" lang="ja-JP" altLang="ja-JP" sz="12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p:txBody>
          </p:sp>
          <p:sp>
            <p:nvSpPr>
              <p:cNvPr id="166" name="Freeform 162"/>
              <p:cNvSpPr>
                <a:spLocks/>
              </p:cNvSpPr>
              <p:nvPr/>
            </p:nvSpPr>
            <p:spPr bwMode="auto">
              <a:xfrm>
                <a:off x="1677717" y="2003299"/>
                <a:ext cx="46327" cy="24526"/>
              </a:xfrm>
              <a:custGeom>
                <a:avLst/>
                <a:gdLst>
                  <a:gd name="T0" fmla="*/ 0 w 34"/>
                  <a:gd name="T1" fmla="*/ 0 h 18"/>
                  <a:gd name="T2" fmla="*/ 0 w 34"/>
                  <a:gd name="T3" fmla="*/ 18 h 18"/>
                  <a:gd name="T4" fmla="*/ 34 w 34"/>
                  <a:gd name="T5" fmla="*/ 18 h 18"/>
                </a:gdLst>
                <a:ahLst/>
                <a:cxnLst>
                  <a:cxn ang="0">
                    <a:pos x="T0" y="T1"/>
                  </a:cxn>
                  <a:cxn ang="0">
                    <a:pos x="T2" y="T3"/>
                  </a:cxn>
                  <a:cxn ang="0">
                    <a:pos x="T4" y="T5"/>
                  </a:cxn>
                </a:cxnLst>
                <a:rect l="0" t="0" r="r" b="b"/>
                <a:pathLst>
                  <a:path w="34" h="18">
                    <a:moveTo>
                      <a:pt x="0" y="0"/>
                    </a:moveTo>
                    <a:lnTo>
                      <a:pt x="0" y="18"/>
                    </a:lnTo>
                    <a:lnTo>
                      <a:pt x="34" y="18"/>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67" name="Line 163"/>
              <p:cNvSpPr>
                <a:spLocks noChangeShapeType="1"/>
              </p:cNvSpPr>
              <p:nvPr/>
            </p:nvSpPr>
            <p:spPr bwMode="auto">
              <a:xfrm>
                <a:off x="1745846" y="2044177"/>
                <a:ext cx="0" cy="54503"/>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68" name="Freeform 164"/>
              <p:cNvSpPr>
                <a:spLocks/>
              </p:cNvSpPr>
              <p:nvPr/>
            </p:nvSpPr>
            <p:spPr bwMode="auto">
              <a:xfrm>
                <a:off x="1745846" y="2128656"/>
                <a:ext cx="43602" cy="32702"/>
              </a:xfrm>
              <a:custGeom>
                <a:avLst/>
                <a:gdLst>
                  <a:gd name="T0" fmla="*/ 0 w 32"/>
                  <a:gd name="T1" fmla="*/ 0 h 24"/>
                  <a:gd name="T2" fmla="*/ 0 w 32"/>
                  <a:gd name="T3" fmla="*/ 12 h 24"/>
                  <a:gd name="T4" fmla="*/ 32 w 32"/>
                  <a:gd name="T5" fmla="*/ 12 h 24"/>
                  <a:gd name="T6" fmla="*/ 32 w 32"/>
                  <a:gd name="T7" fmla="*/ 24 h 24"/>
                </a:gdLst>
                <a:ahLst/>
                <a:cxnLst>
                  <a:cxn ang="0">
                    <a:pos x="T0" y="T1"/>
                  </a:cxn>
                  <a:cxn ang="0">
                    <a:pos x="T2" y="T3"/>
                  </a:cxn>
                  <a:cxn ang="0">
                    <a:pos x="T4" y="T5"/>
                  </a:cxn>
                  <a:cxn ang="0">
                    <a:pos x="T6" y="T7"/>
                  </a:cxn>
                </a:cxnLst>
                <a:rect l="0" t="0" r="r" b="b"/>
                <a:pathLst>
                  <a:path w="32" h="24">
                    <a:moveTo>
                      <a:pt x="0" y="0"/>
                    </a:moveTo>
                    <a:lnTo>
                      <a:pt x="0" y="12"/>
                    </a:lnTo>
                    <a:lnTo>
                      <a:pt x="32" y="12"/>
                    </a:lnTo>
                    <a:lnTo>
                      <a:pt x="32" y="2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69" name="Freeform 165"/>
              <p:cNvSpPr>
                <a:spLocks/>
              </p:cNvSpPr>
              <p:nvPr/>
            </p:nvSpPr>
            <p:spPr bwMode="auto">
              <a:xfrm>
                <a:off x="1792173" y="2191334"/>
                <a:ext cx="40877" cy="27251"/>
              </a:xfrm>
              <a:custGeom>
                <a:avLst/>
                <a:gdLst>
                  <a:gd name="T0" fmla="*/ 0 w 30"/>
                  <a:gd name="T1" fmla="*/ 0 h 20"/>
                  <a:gd name="T2" fmla="*/ 0 w 30"/>
                  <a:gd name="T3" fmla="*/ 14 h 20"/>
                  <a:gd name="T4" fmla="*/ 30 w 30"/>
                  <a:gd name="T5" fmla="*/ 14 h 20"/>
                  <a:gd name="T6" fmla="*/ 30 w 30"/>
                  <a:gd name="T7" fmla="*/ 20 h 20"/>
                </a:gdLst>
                <a:ahLst/>
                <a:cxnLst>
                  <a:cxn ang="0">
                    <a:pos x="T0" y="T1"/>
                  </a:cxn>
                  <a:cxn ang="0">
                    <a:pos x="T2" y="T3"/>
                  </a:cxn>
                  <a:cxn ang="0">
                    <a:pos x="T4" y="T5"/>
                  </a:cxn>
                  <a:cxn ang="0">
                    <a:pos x="T6" y="T7"/>
                  </a:cxn>
                </a:cxnLst>
                <a:rect l="0" t="0" r="r" b="b"/>
                <a:pathLst>
                  <a:path w="30" h="20">
                    <a:moveTo>
                      <a:pt x="0" y="0"/>
                    </a:moveTo>
                    <a:lnTo>
                      <a:pt x="0" y="14"/>
                    </a:lnTo>
                    <a:lnTo>
                      <a:pt x="30" y="14"/>
                    </a:lnTo>
                    <a:lnTo>
                      <a:pt x="30" y="2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0" name="Freeform 166"/>
              <p:cNvSpPr>
                <a:spLocks/>
              </p:cNvSpPr>
              <p:nvPr/>
            </p:nvSpPr>
            <p:spPr bwMode="auto">
              <a:xfrm>
                <a:off x="1833050" y="2254013"/>
                <a:ext cx="35427" cy="43602"/>
              </a:xfrm>
              <a:custGeom>
                <a:avLst/>
                <a:gdLst>
                  <a:gd name="T0" fmla="*/ 0 w 26"/>
                  <a:gd name="T1" fmla="*/ 0 h 32"/>
                  <a:gd name="T2" fmla="*/ 0 w 26"/>
                  <a:gd name="T3" fmla="*/ 18 h 32"/>
                  <a:gd name="T4" fmla="*/ 26 w 26"/>
                  <a:gd name="T5" fmla="*/ 18 h 32"/>
                  <a:gd name="T6" fmla="*/ 26 w 26"/>
                  <a:gd name="T7" fmla="*/ 32 h 32"/>
                </a:gdLst>
                <a:ahLst/>
                <a:cxnLst>
                  <a:cxn ang="0">
                    <a:pos x="T0" y="T1"/>
                  </a:cxn>
                  <a:cxn ang="0">
                    <a:pos x="T2" y="T3"/>
                  </a:cxn>
                  <a:cxn ang="0">
                    <a:pos x="T4" y="T5"/>
                  </a:cxn>
                  <a:cxn ang="0">
                    <a:pos x="T6" y="T7"/>
                  </a:cxn>
                </a:cxnLst>
                <a:rect l="0" t="0" r="r" b="b"/>
                <a:pathLst>
                  <a:path w="26" h="32">
                    <a:moveTo>
                      <a:pt x="0" y="0"/>
                    </a:moveTo>
                    <a:lnTo>
                      <a:pt x="0" y="18"/>
                    </a:lnTo>
                    <a:lnTo>
                      <a:pt x="26" y="18"/>
                    </a:lnTo>
                    <a:lnTo>
                      <a:pt x="26" y="3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1" name="Freeform 167"/>
              <p:cNvSpPr>
                <a:spLocks/>
              </p:cNvSpPr>
              <p:nvPr/>
            </p:nvSpPr>
            <p:spPr bwMode="auto">
              <a:xfrm>
                <a:off x="1879378" y="2316691"/>
                <a:ext cx="43602" cy="21801"/>
              </a:xfrm>
              <a:custGeom>
                <a:avLst/>
                <a:gdLst>
                  <a:gd name="T0" fmla="*/ 32 w 32"/>
                  <a:gd name="T1" fmla="*/ 16 h 16"/>
                  <a:gd name="T2" fmla="*/ 18 w 32"/>
                  <a:gd name="T3" fmla="*/ 16 h 16"/>
                  <a:gd name="T4" fmla="*/ 18 w 32"/>
                  <a:gd name="T5" fmla="*/ 0 h 16"/>
                  <a:gd name="T6" fmla="*/ 0 w 32"/>
                  <a:gd name="T7" fmla="*/ 0 h 16"/>
                </a:gdLst>
                <a:ahLst/>
                <a:cxnLst>
                  <a:cxn ang="0">
                    <a:pos x="T0" y="T1"/>
                  </a:cxn>
                  <a:cxn ang="0">
                    <a:pos x="T2" y="T3"/>
                  </a:cxn>
                  <a:cxn ang="0">
                    <a:pos x="T4" y="T5"/>
                  </a:cxn>
                  <a:cxn ang="0">
                    <a:pos x="T6" y="T7"/>
                  </a:cxn>
                </a:cxnLst>
                <a:rect l="0" t="0" r="r" b="b"/>
                <a:pathLst>
                  <a:path w="32" h="16">
                    <a:moveTo>
                      <a:pt x="32" y="16"/>
                    </a:moveTo>
                    <a:lnTo>
                      <a:pt x="18" y="16"/>
                    </a:lnTo>
                    <a:lnTo>
                      <a:pt x="18"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2" name="Freeform 168"/>
              <p:cNvSpPr>
                <a:spLocks/>
              </p:cNvSpPr>
              <p:nvPr/>
            </p:nvSpPr>
            <p:spPr bwMode="auto">
              <a:xfrm>
                <a:off x="1925705" y="2363019"/>
                <a:ext cx="40877" cy="24526"/>
              </a:xfrm>
              <a:custGeom>
                <a:avLst/>
                <a:gdLst>
                  <a:gd name="T0" fmla="*/ 30 w 30"/>
                  <a:gd name="T1" fmla="*/ 18 h 18"/>
                  <a:gd name="T2" fmla="*/ 10 w 30"/>
                  <a:gd name="T3" fmla="*/ 18 h 18"/>
                  <a:gd name="T4" fmla="*/ 10 w 30"/>
                  <a:gd name="T5" fmla="*/ 4 h 18"/>
                  <a:gd name="T6" fmla="*/ 0 w 30"/>
                  <a:gd name="T7" fmla="*/ 4 h 18"/>
                  <a:gd name="T8" fmla="*/ 0 w 30"/>
                  <a:gd name="T9" fmla="*/ 0 h 18"/>
                </a:gdLst>
                <a:ahLst/>
                <a:cxnLst>
                  <a:cxn ang="0">
                    <a:pos x="T0" y="T1"/>
                  </a:cxn>
                  <a:cxn ang="0">
                    <a:pos x="T2" y="T3"/>
                  </a:cxn>
                  <a:cxn ang="0">
                    <a:pos x="T4" y="T5"/>
                  </a:cxn>
                  <a:cxn ang="0">
                    <a:pos x="T6" y="T7"/>
                  </a:cxn>
                  <a:cxn ang="0">
                    <a:pos x="T8" y="T9"/>
                  </a:cxn>
                </a:cxnLst>
                <a:rect l="0" t="0" r="r" b="b"/>
                <a:pathLst>
                  <a:path w="30" h="18">
                    <a:moveTo>
                      <a:pt x="30" y="18"/>
                    </a:moveTo>
                    <a:lnTo>
                      <a:pt x="10" y="18"/>
                    </a:lnTo>
                    <a:lnTo>
                      <a:pt x="10" y="4"/>
                    </a:lnTo>
                    <a:lnTo>
                      <a:pt x="0" y="4"/>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3" name="Freeform 169"/>
              <p:cNvSpPr>
                <a:spLocks/>
              </p:cNvSpPr>
              <p:nvPr/>
            </p:nvSpPr>
            <p:spPr bwMode="auto">
              <a:xfrm>
                <a:off x="1982933" y="2414796"/>
                <a:ext cx="43602" cy="16351"/>
              </a:xfrm>
              <a:custGeom>
                <a:avLst/>
                <a:gdLst>
                  <a:gd name="T0" fmla="*/ 32 w 32"/>
                  <a:gd name="T1" fmla="*/ 12 h 12"/>
                  <a:gd name="T2" fmla="*/ 0 w 32"/>
                  <a:gd name="T3" fmla="*/ 12 h 12"/>
                  <a:gd name="T4" fmla="*/ 0 w 32"/>
                  <a:gd name="T5" fmla="*/ 0 h 12"/>
                </a:gdLst>
                <a:ahLst/>
                <a:cxnLst>
                  <a:cxn ang="0">
                    <a:pos x="T0" y="T1"/>
                  </a:cxn>
                  <a:cxn ang="0">
                    <a:pos x="T2" y="T3"/>
                  </a:cxn>
                  <a:cxn ang="0">
                    <a:pos x="T4" y="T5"/>
                  </a:cxn>
                </a:cxnLst>
                <a:rect l="0" t="0" r="r" b="b"/>
                <a:pathLst>
                  <a:path w="32" h="12">
                    <a:moveTo>
                      <a:pt x="32" y="12"/>
                    </a:moveTo>
                    <a:lnTo>
                      <a:pt x="0" y="12"/>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4" name="Freeform 170"/>
              <p:cNvSpPr>
                <a:spLocks/>
              </p:cNvSpPr>
              <p:nvPr/>
            </p:nvSpPr>
            <p:spPr bwMode="auto">
              <a:xfrm>
                <a:off x="2040161" y="2450223"/>
                <a:ext cx="24526" cy="57228"/>
              </a:xfrm>
              <a:custGeom>
                <a:avLst/>
                <a:gdLst>
                  <a:gd name="T0" fmla="*/ 18 w 18"/>
                  <a:gd name="T1" fmla="*/ 42 h 42"/>
                  <a:gd name="T2" fmla="*/ 18 w 18"/>
                  <a:gd name="T3" fmla="*/ 36 h 42"/>
                  <a:gd name="T4" fmla="*/ 0 w 18"/>
                  <a:gd name="T5" fmla="*/ 36 h 42"/>
                  <a:gd name="T6" fmla="*/ 0 w 18"/>
                  <a:gd name="T7" fmla="*/ 0 h 42"/>
                </a:gdLst>
                <a:ahLst/>
                <a:cxnLst>
                  <a:cxn ang="0">
                    <a:pos x="T0" y="T1"/>
                  </a:cxn>
                  <a:cxn ang="0">
                    <a:pos x="T2" y="T3"/>
                  </a:cxn>
                  <a:cxn ang="0">
                    <a:pos x="T4" y="T5"/>
                  </a:cxn>
                  <a:cxn ang="0">
                    <a:pos x="T6" y="T7"/>
                  </a:cxn>
                </a:cxnLst>
                <a:rect l="0" t="0" r="r" b="b"/>
                <a:pathLst>
                  <a:path w="18" h="42">
                    <a:moveTo>
                      <a:pt x="18" y="42"/>
                    </a:moveTo>
                    <a:lnTo>
                      <a:pt x="18" y="36"/>
                    </a:lnTo>
                    <a:lnTo>
                      <a:pt x="0" y="36"/>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5" name="Freeform 171"/>
              <p:cNvSpPr>
                <a:spLocks/>
              </p:cNvSpPr>
              <p:nvPr/>
            </p:nvSpPr>
            <p:spPr bwMode="auto">
              <a:xfrm>
                <a:off x="2064687" y="2526528"/>
                <a:ext cx="29977" cy="40877"/>
              </a:xfrm>
              <a:custGeom>
                <a:avLst/>
                <a:gdLst>
                  <a:gd name="T0" fmla="*/ 0 w 22"/>
                  <a:gd name="T1" fmla="*/ 0 h 30"/>
                  <a:gd name="T2" fmla="*/ 0 w 22"/>
                  <a:gd name="T3" fmla="*/ 10 h 30"/>
                  <a:gd name="T4" fmla="*/ 16 w 22"/>
                  <a:gd name="T5" fmla="*/ 10 h 30"/>
                  <a:gd name="T6" fmla="*/ 16 w 22"/>
                  <a:gd name="T7" fmla="*/ 26 h 30"/>
                  <a:gd name="T8" fmla="*/ 22 w 22"/>
                  <a:gd name="T9" fmla="*/ 26 h 30"/>
                  <a:gd name="T10" fmla="*/ 22 w 22"/>
                  <a:gd name="T11" fmla="*/ 30 h 30"/>
                </a:gdLst>
                <a:ahLst/>
                <a:cxnLst>
                  <a:cxn ang="0">
                    <a:pos x="T0" y="T1"/>
                  </a:cxn>
                  <a:cxn ang="0">
                    <a:pos x="T2" y="T3"/>
                  </a:cxn>
                  <a:cxn ang="0">
                    <a:pos x="T4" y="T5"/>
                  </a:cxn>
                  <a:cxn ang="0">
                    <a:pos x="T6" y="T7"/>
                  </a:cxn>
                  <a:cxn ang="0">
                    <a:pos x="T8" y="T9"/>
                  </a:cxn>
                  <a:cxn ang="0">
                    <a:pos x="T10" y="T11"/>
                  </a:cxn>
                </a:cxnLst>
                <a:rect l="0" t="0" r="r" b="b"/>
                <a:pathLst>
                  <a:path w="22" h="30">
                    <a:moveTo>
                      <a:pt x="0" y="0"/>
                    </a:moveTo>
                    <a:lnTo>
                      <a:pt x="0" y="10"/>
                    </a:lnTo>
                    <a:lnTo>
                      <a:pt x="16" y="10"/>
                    </a:lnTo>
                    <a:lnTo>
                      <a:pt x="16" y="26"/>
                    </a:lnTo>
                    <a:lnTo>
                      <a:pt x="22" y="26"/>
                    </a:lnTo>
                    <a:lnTo>
                      <a:pt x="22" y="3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6" name="Freeform 172"/>
              <p:cNvSpPr>
                <a:spLocks/>
              </p:cNvSpPr>
              <p:nvPr/>
            </p:nvSpPr>
            <p:spPr bwMode="auto">
              <a:xfrm>
                <a:off x="2121915" y="2578305"/>
                <a:ext cx="38152" cy="40877"/>
              </a:xfrm>
              <a:custGeom>
                <a:avLst/>
                <a:gdLst>
                  <a:gd name="T0" fmla="*/ 0 w 28"/>
                  <a:gd name="T1" fmla="*/ 0 h 30"/>
                  <a:gd name="T2" fmla="*/ 16 w 28"/>
                  <a:gd name="T3" fmla="*/ 0 h 30"/>
                  <a:gd name="T4" fmla="*/ 16 w 28"/>
                  <a:gd name="T5" fmla="*/ 30 h 30"/>
                  <a:gd name="T6" fmla="*/ 28 w 28"/>
                  <a:gd name="T7" fmla="*/ 30 h 30"/>
                </a:gdLst>
                <a:ahLst/>
                <a:cxnLst>
                  <a:cxn ang="0">
                    <a:pos x="T0" y="T1"/>
                  </a:cxn>
                  <a:cxn ang="0">
                    <a:pos x="T2" y="T3"/>
                  </a:cxn>
                  <a:cxn ang="0">
                    <a:pos x="T4" y="T5"/>
                  </a:cxn>
                  <a:cxn ang="0">
                    <a:pos x="T6" y="T7"/>
                  </a:cxn>
                </a:cxnLst>
                <a:rect l="0" t="0" r="r" b="b"/>
                <a:pathLst>
                  <a:path w="28" h="30">
                    <a:moveTo>
                      <a:pt x="0" y="0"/>
                    </a:moveTo>
                    <a:lnTo>
                      <a:pt x="16" y="0"/>
                    </a:lnTo>
                    <a:lnTo>
                      <a:pt x="16" y="30"/>
                    </a:lnTo>
                    <a:lnTo>
                      <a:pt x="28" y="3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7" name="Freeform 173"/>
              <p:cNvSpPr>
                <a:spLocks/>
              </p:cNvSpPr>
              <p:nvPr/>
            </p:nvSpPr>
            <p:spPr bwMode="auto">
              <a:xfrm>
                <a:off x="2176418" y="2619182"/>
                <a:ext cx="38152" cy="35427"/>
              </a:xfrm>
              <a:custGeom>
                <a:avLst/>
                <a:gdLst>
                  <a:gd name="T0" fmla="*/ 0 w 28"/>
                  <a:gd name="T1" fmla="*/ 0 h 26"/>
                  <a:gd name="T2" fmla="*/ 12 w 28"/>
                  <a:gd name="T3" fmla="*/ 0 h 26"/>
                  <a:gd name="T4" fmla="*/ 12 w 28"/>
                  <a:gd name="T5" fmla="*/ 14 h 26"/>
                  <a:gd name="T6" fmla="*/ 28 w 28"/>
                  <a:gd name="T7" fmla="*/ 14 h 26"/>
                  <a:gd name="T8" fmla="*/ 28 w 28"/>
                  <a:gd name="T9" fmla="*/ 26 h 26"/>
                </a:gdLst>
                <a:ahLst/>
                <a:cxnLst>
                  <a:cxn ang="0">
                    <a:pos x="T0" y="T1"/>
                  </a:cxn>
                  <a:cxn ang="0">
                    <a:pos x="T2" y="T3"/>
                  </a:cxn>
                  <a:cxn ang="0">
                    <a:pos x="T4" y="T5"/>
                  </a:cxn>
                  <a:cxn ang="0">
                    <a:pos x="T6" y="T7"/>
                  </a:cxn>
                  <a:cxn ang="0">
                    <a:pos x="T8" y="T9"/>
                  </a:cxn>
                </a:cxnLst>
                <a:rect l="0" t="0" r="r" b="b"/>
                <a:pathLst>
                  <a:path w="28" h="26">
                    <a:moveTo>
                      <a:pt x="0" y="0"/>
                    </a:moveTo>
                    <a:lnTo>
                      <a:pt x="12" y="0"/>
                    </a:lnTo>
                    <a:lnTo>
                      <a:pt x="12" y="14"/>
                    </a:lnTo>
                    <a:lnTo>
                      <a:pt x="28" y="14"/>
                    </a:lnTo>
                    <a:lnTo>
                      <a:pt x="28" y="26"/>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8" name="Freeform 174"/>
              <p:cNvSpPr>
                <a:spLocks/>
              </p:cNvSpPr>
              <p:nvPr/>
            </p:nvSpPr>
            <p:spPr bwMode="auto">
              <a:xfrm>
                <a:off x="2239096" y="2668235"/>
                <a:ext cx="35427" cy="24526"/>
              </a:xfrm>
              <a:custGeom>
                <a:avLst/>
                <a:gdLst>
                  <a:gd name="T0" fmla="*/ 26 w 26"/>
                  <a:gd name="T1" fmla="*/ 18 h 18"/>
                  <a:gd name="T2" fmla="*/ 26 w 26"/>
                  <a:gd name="T3" fmla="*/ 0 h 18"/>
                  <a:gd name="T4" fmla="*/ 0 w 26"/>
                  <a:gd name="T5" fmla="*/ 0 h 18"/>
                </a:gdLst>
                <a:ahLst/>
                <a:cxnLst>
                  <a:cxn ang="0">
                    <a:pos x="T0" y="T1"/>
                  </a:cxn>
                  <a:cxn ang="0">
                    <a:pos x="T2" y="T3"/>
                  </a:cxn>
                  <a:cxn ang="0">
                    <a:pos x="T4" y="T5"/>
                  </a:cxn>
                </a:cxnLst>
                <a:rect l="0" t="0" r="r" b="b"/>
                <a:pathLst>
                  <a:path w="26" h="18">
                    <a:moveTo>
                      <a:pt x="26" y="18"/>
                    </a:moveTo>
                    <a:lnTo>
                      <a:pt x="26"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79" name="Freeform 175"/>
              <p:cNvSpPr>
                <a:spLocks/>
              </p:cNvSpPr>
              <p:nvPr/>
            </p:nvSpPr>
            <p:spPr bwMode="auto">
              <a:xfrm>
                <a:off x="2293599" y="2717288"/>
                <a:ext cx="32702" cy="29977"/>
              </a:xfrm>
              <a:custGeom>
                <a:avLst/>
                <a:gdLst>
                  <a:gd name="T0" fmla="*/ 24 w 24"/>
                  <a:gd name="T1" fmla="*/ 22 h 22"/>
                  <a:gd name="T2" fmla="*/ 24 w 24"/>
                  <a:gd name="T3" fmla="*/ 0 h 22"/>
                  <a:gd name="T4" fmla="*/ 0 w 24"/>
                  <a:gd name="T5" fmla="*/ 0 h 22"/>
                </a:gdLst>
                <a:ahLst/>
                <a:cxnLst>
                  <a:cxn ang="0">
                    <a:pos x="T0" y="T1"/>
                  </a:cxn>
                  <a:cxn ang="0">
                    <a:pos x="T2" y="T3"/>
                  </a:cxn>
                  <a:cxn ang="0">
                    <a:pos x="T4" y="T5"/>
                  </a:cxn>
                </a:cxnLst>
                <a:rect l="0" t="0" r="r" b="b"/>
                <a:pathLst>
                  <a:path w="24" h="22">
                    <a:moveTo>
                      <a:pt x="24" y="22"/>
                    </a:moveTo>
                    <a:lnTo>
                      <a:pt x="24"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0" name="Freeform 176"/>
              <p:cNvSpPr>
                <a:spLocks/>
              </p:cNvSpPr>
              <p:nvPr/>
            </p:nvSpPr>
            <p:spPr bwMode="auto">
              <a:xfrm>
                <a:off x="2326301" y="2771791"/>
                <a:ext cx="32702" cy="40877"/>
              </a:xfrm>
              <a:custGeom>
                <a:avLst/>
                <a:gdLst>
                  <a:gd name="T0" fmla="*/ 24 w 24"/>
                  <a:gd name="T1" fmla="*/ 30 h 30"/>
                  <a:gd name="T2" fmla="*/ 24 w 24"/>
                  <a:gd name="T3" fmla="*/ 6 h 30"/>
                  <a:gd name="T4" fmla="*/ 0 w 24"/>
                  <a:gd name="T5" fmla="*/ 6 h 30"/>
                  <a:gd name="T6" fmla="*/ 0 w 24"/>
                  <a:gd name="T7" fmla="*/ 0 h 30"/>
                </a:gdLst>
                <a:ahLst/>
                <a:cxnLst>
                  <a:cxn ang="0">
                    <a:pos x="T0" y="T1"/>
                  </a:cxn>
                  <a:cxn ang="0">
                    <a:pos x="T2" y="T3"/>
                  </a:cxn>
                  <a:cxn ang="0">
                    <a:pos x="T4" y="T5"/>
                  </a:cxn>
                  <a:cxn ang="0">
                    <a:pos x="T6" y="T7"/>
                  </a:cxn>
                </a:cxnLst>
                <a:rect l="0" t="0" r="r" b="b"/>
                <a:pathLst>
                  <a:path w="24" h="30">
                    <a:moveTo>
                      <a:pt x="24" y="30"/>
                    </a:moveTo>
                    <a:lnTo>
                      <a:pt x="24" y="6"/>
                    </a:lnTo>
                    <a:lnTo>
                      <a:pt x="0" y="6"/>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1" name="Freeform 177"/>
              <p:cNvSpPr>
                <a:spLocks/>
              </p:cNvSpPr>
              <p:nvPr/>
            </p:nvSpPr>
            <p:spPr bwMode="auto">
              <a:xfrm>
                <a:off x="2383528" y="2820843"/>
                <a:ext cx="43602" cy="27251"/>
              </a:xfrm>
              <a:custGeom>
                <a:avLst/>
                <a:gdLst>
                  <a:gd name="T0" fmla="*/ 32 w 32"/>
                  <a:gd name="T1" fmla="*/ 20 h 20"/>
                  <a:gd name="T2" fmla="*/ 12 w 32"/>
                  <a:gd name="T3" fmla="*/ 20 h 20"/>
                  <a:gd name="T4" fmla="*/ 12 w 32"/>
                  <a:gd name="T5" fmla="*/ 0 h 20"/>
                  <a:gd name="T6" fmla="*/ 0 w 32"/>
                  <a:gd name="T7" fmla="*/ 0 h 20"/>
                </a:gdLst>
                <a:ahLst/>
                <a:cxnLst>
                  <a:cxn ang="0">
                    <a:pos x="T0" y="T1"/>
                  </a:cxn>
                  <a:cxn ang="0">
                    <a:pos x="T2" y="T3"/>
                  </a:cxn>
                  <a:cxn ang="0">
                    <a:pos x="T4" y="T5"/>
                  </a:cxn>
                  <a:cxn ang="0">
                    <a:pos x="T6" y="T7"/>
                  </a:cxn>
                </a:cxnLst>
                <a:rect l="0" t="0" r="r" b="b"/>
                <a:pathLst>
                  <a:path w="32" h="20">
                    <a:moveTo>
                      <a:pt x="32" y="20"/>
                    </a:moveTo>
                    <a:lnTo>
                      <a:pt x="12" y="20"/>
                    </a:lnTo>
                    <a:lnTo>
                      <a:pt x="12"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2" name="Freeform 178"/>
              <p:cNvSpPr>
                <a:spLocks/>
              </p:cNvSpPr>
              <p:nvPr/>
            </p:nvSpPr>
            <p:spPr bwMode="auto">
              <a:xfrm>
                <a:off x="2459832" y="2850820"/>
                <a:ext cx="19076" cy="32702"/>
              </a:xfrm>
              <a:custGeom>
                <a:avLst/>
                <a:gdLst>
                  <a:gd name="T0" fmla="*/ 14 w 14"/>
                  <a:gd name="T1" fmla="*/ 24 h 24"/>
                  <a:gd name="T2" fmla="*/ 14 w 14"/>
                  <a:gd name="T3" fmla="*/ 0 h 24"/>
                  <a:gd name="T4" fmla="*/ 0 w 14"/>
                  <a:gd name="T5" fmla="*/ 0 h 24"/>
                </a:gdLst>
                <a:ahLst/>
                <a:cxnLst>
                  <a:cxn ang="0">
                    <a:pos x="T0" y="T1"/>
                  </a:cxn>
                  <a:cxn ang="0">
                    <a:pos x="T2" y="T3"/>
                  </a:cxn>
                  <a:cxn ang="0">
                    <a:pos x="T4" y="T5"/>
                  </a:cxn>
                </a:cxnLst>
                <a:rect l="0" t="0" r="r" b="b"/>
                <a:pathLst>
                  <a:path w="14" h="24">
                    <a:moveTo>
                      <a:pt x="14" y="24"/>
                    </a:moveTo>
                    <a:lnTo>
                      <a:pt x="14"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3" name="Freeform 179"/>
              <p:cNvSpPr>
                <a:spLocks/>
              </p:cNvSpPr>
              <p:nvPr/>
            </p:nvSpPr>
            <p:spPr bwMode="auto">
              <a:xfrm>
                <a:off x="2533411" y="2973452"/>
                <a:ext cx="40877" cy="29977"/>
              </a:xfrm>
              <a:custGeom>
                <a:avLst/>
                <a:gdLst>
                  <a:gd name="T0" fmla="*/ 30 w 30"/>
                  <a:gd name="T1" fmla="*/ 22 h 22"/>
                  <a:gd name="T2" fmla="*/ 20 w 30"/>
                  <a:gd name="T3" fmla="*/ 22 h 22"/>
                  <a:gd name="T4" fmla="*/ 20 w 30"/>
                  <a:gd name="T5" fmla="*/ 8 h 22"/>
                  <a:gd name="T6" fmla="*/ 0 w 30"/>
                  <a:gd name="T7" fmla="*/ 8 h 22"/>
                  <a:gd name="T8" fmla="*/ 0 w 30"/>
                  <a:gd name="T9" fmla="*/ 0 h 22"/>
                </a:gdLst>
                <a:ahLst/>
                <a:cxnLst>
                  <a:cxn ang="0">
                    <a:pos x="T0" y="T1"/>
                  </a:cxn>
                  <a:cxn ang="0">
                    <a:pos x="T2" y="T3"/>
                  </a:cxn>
                  <a:cxn ang="0">
                    <a:pos x="T4" y="T5"/>
                  </a:cxn>
                  <a:cxn ang="0">
                    <a:pos x="T6" y="T7"/>
                  </a:cxn>
                  <a:cxn ang="0">
                    <a:pos x="T8" y="T9"/>
                  </a:cxn>
                </a:cxnLst>
                <a:rect l="0" t="0" r="r" b="b"/>
                <a:pathLst>
                  <a:path w="30" h="22">
                    <a:moveTo>
                      <a:pt x="30" y="22"/>
                    </a:moveTo>
                    <a:lnTo>
                      <a:pt x="20" y="22"/>
                    </a:lnTo>
                    <a:lnTo>
                      <a:pt x="20" y="8"/>
                    </a:lnTo>
                    <a:lnTo>
                      <a:pt x="0" y="8"/>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4" name="Freeform 180"/>
              <p:cNvSpPr>
                <a:spLocks/>
              </p:cNvSpPr>
              <p:nvPr/>
            </p:nvSpPr>
            <p:spPr bwMode="auto">
              <a:xfrm>
                <a:off x="2604265" y="3019779"/>
                <a:ext cx="29977" cy="40877"/>
              </a:xfrm>
              <a:custGeom>
                <a:avLst/>
                <a:gdLst>
                  <a:gd name="T0" fmla="*/ 0 w 22"/>
                  <a:gd name="T1" fmla="*/ 0 h 30"/>
                  <a:gd name="T2" fmla="*/ 0 w 22"/>
                  <a:gd name="T3" fmla="*/ 22 h 30"/>
                  <a:gd name="T4" fmla="*/ 22 w 22"/>
                  <a:gd name="T5" fmla="*/ 22 h 30"/>
                  <a:gd name="T6" fmla="*/ 22 w 22"/>
                  <a:gd name="T7" fmla="*/ 30 h 30"/>
                </a:gdLst>
                <a:ahLst/>
                <a:cxnLst>
                  <a:cxn ang="0">
                    <a:pos x="T0" y="T1"/>
                  </a:cxn>
                  <a:cxn ang="0">
                    <a:pos x="T2" y="T3"/>
                  </a:cxn>
                  <a:cxn ang="0">
                    <a:pos x="T4" y="T5"/>
                  </a:cxn>
                  <a:cxn ang="0">
                    <a:pos x="T6" y="T7"/>
                  </a:cxn>
                </a:cxnLst>
                <a:rect l="0" t="0" r="r" b="b"/>
                <a:pathLst>
                  <a:path w="22" h="30">
                    <a:moveTo>
                      <a:pt x="0" y="0"/>
                    </a:moveTo>
                    <a:lnTo>
                      <a:pt x="0" y="22"/>
                    </a:lnTo>
                    <a:lnTo>
                      <a:pt x="22" y="22"/>
                    </a:lnTo>
                    <a:lnTo>
                      <a:pt x="22" y="3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5" name="Freeform 181"/>
              <p:cNvSpPr>
                <a:spLocks/>
              </p:cNvSpPr>
              <p:nvPr/>
            </p:nvSpPr>
            <p:spPr bwMode="auto">
              <a:xfrm>
                <a:off x="2634241" y="3085183"/>
                <a:ext cx="35427" cy="29977"/>
              </a:xfrm>
              <a:custGeom>
                <a:avLst/>
                <a:gdLst>
                  <a:gd name="T0" fmla="*/ 0 w 26"/>
                  <a:gd name="T1" fmla="*/ 0 h 22"/>
                  <a:gd name="T2" fmla="*/ 0 w 26"/>
                  <a:gd name="T3" fmla="*/ 22 h 22"/>
                  <a:gd name="T4" fmla="*/ 26 w 26"/>
                  <a:gd name="T5" fmla="*/ 22 h 22"/>
                </a:gdLst>
                <a:ahLst/>
                <a:cxnLst>
                  <a:cxn ang="0">
                    <a:pos x="T0" y="T1"/>
                  </a:cxn>
                  <a:cxn ang="0">
                    <a:pos x="T2" y="T3"/>
                  </a:cxn>
                  <a:cxn ang="0">
                    <a:pos x="T4" y="T5"/>
                  </a:cxn>
                </a:cxnLst>
                <a:rect l="0" t="0" r="r" b="b"/>
                <a:pathLst>
                  <a:path w="26" h="22">
                    <a:moveTo>
                      <a:pt x="0" y="0"/>
                    </a:moveTo>
                    <a:lnTo>
                      <a:pt x="0" y="22"/>
                    </a:lnTo>
                    <a:lnTo>
                      <a:pt x="26" y="2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6" name="Freeform 182"/>
              <p:cNvSpPr>
                <a:spLocks/>
              </p:cNvSpPr>
              <p:nvPr/>
            </p:nvSpPr>
            <p:spPr bwMode="auto">
              <a:xfrm>
                <a:off x="2696919" y="3115159"/>
                <a:ext cx="49053" cy="35427"/>
              </a:xfrm>
              <a:custGeom>
                <a:avLst/>
                <a:gdLst>
                  <a:gd name="T0" fmla="*/ 0 w 36"/>
                  <a:gd name="T1" fmla="*/ 0 h 26"/>
                  <a:gd name="T2" fmla="*/ 8 w 36"/>
                  <a:gd name="T3" fmla="*/ 0 h 26"/>
                  <a:gd name="T4" fmla="*/ 8 w 36"/>
                  <a:gd name="T5" fmla="*/ 18 h 26"/>
                  <a:gd name="T6" fmla="*/ 36 w 36"/>
                  <a:gd name="T7" fmla="*/ 18 h 26"/>
                  <a:gd name="T8" fmla="*/ 36 w 36"/>
                  <a:gd name="T9" fmla="*/ 26 h 26"/>
                </a:gdLst>
                <a:ahLst/>
                <a:cxnLst>
                  <a:cxn ang="0">
                    <a:pos x="T0" y="T1"/>
                  </a:cxn>
                  <a:cxn ang="0">
                    <a:pos x="T2" y="T3"/>
                  </a:cxn>
                  <a:cxn ang="0">
                    <a:pos x="T4" y="T5"/>
                  </a:cxn>
                  <a:cxn ang="0">
                    <a:pos x="T6" y="T7"/>
                  </a:cxn>
                  <a:cxn ang="0">
                    <a:pos x="T8" y="T9"/>
                  </a:cxn>
                </a:cxnLst>
                <a:rect l="0" t="0" r="r" b="b"/>
                <a:pathLst>
                  <a:path w="36" h="26">
                    <a:moveTo>
                      <a:pt x="0" y="0"/>
                    </a:moveTo>
                    <a:lnTo>
                      <a:pt x="8" y="0"/>
                    </a:lnTo>
                    <a:lnTo>
                      <a:pt x="8" y="18"/>
                    </a:lnTo>
                    <a:lnTo>
                      <a:pt x="36" y="18"/>
                    </a:lnTo>
                    <a:lnTo>
                      <a:pt x="36" y="26"/>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7" name="Freeform 183"/>
              <p:cNvSpPr>
                <a:spLocks/>
              </p:cNvSpPr>
              <p:nvPr/>
            </p:nvSpPr>
            <p:spPr bwMode="auto">
              <a:xfrm>
                <a:off x="2745972" y="3175112"/>
                <a:ext cx="46327" cy="29977"/>
              </a:xfrm>
              <a:custGeom>
                <a:avLst/>
                <a:gdLst>
                  <a:gd name="T0" fmla="*/ 34 w 34"/>
                  <a:gd name="T1" fmla="*/ 22 h 22"/>
                  <a:gd name="T2" fmla="*/ 34 w 34"/>
                  <a:gd name="T3" fmla="*/ 12 h 22"/>
                  <a:gd name="T4" fmla="*/ 0 w 34"/>
                  <a:gd name="T5" fmla="*/ 12 h 22"/>
                  <a:gd name="T6" fmla="*/ 0 w 34"/>
                  <a:gd name="T7" fmla="*/ 0 h 22"/>
                </a:gdLst>
                <a:ahLst/>
                <a:cxnLst>
                  <a:cxn ang="0">
                    <a:pos x="T0" y="T1"/>
                  </a:cxn>
                  <a:cxn ang="0">
                    <a:pos x="T2" y="T3"/>
                  </a:cxn>
                  <a:cxn ang="0">
                    <a:pos x="T4" y="T5"/>
                  </a:cxn>
                  <a:cxn ang="0">
                    <a:pos x="T6" y="T7"/>
                  </a:cxn>
                </a:cxnLst>
                <a:rect l="0" t="0" r="r" b="b"/>
                <a:pathLst>
                  <a:path w="34" h="22">
                    <a:moveTo>
                      <a:pt x="34" y="22"/>
                    </a:moveTo>
                    <a:lnTo>
                      <a:pt x="34" y="12"/>
                    </a:lnTo>
                    <a:lnTo>
                      <a:pt x="0" y="12"/>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8" name="Freeform 184"/>
              <p:cNvSpPr>
                <a:spLocks/>
              </p:cNvSpPr>
              <p:nvPr/>
            </p:nvSpPr>
            <p:spPr bwMode="auto">
              <a:xfrm>
                <a:off x="2792299" y="3229615"/>
                <a:ext cx="35427" cy="54503"/>
              </a:xfrm>
              <a:custGeom>
                <a:avLst/>
                <a:gdLst>
                  <a:gd name="T0" fmla="*/ 26 w 26"/>
                  <a:gd name="T1" fmla="*/ 40 h 40"/>
                  <a:gd name="T2" fmla="*/ 26 w 26"/>
                  <a:gd name="T3" fmla="*/ 22 h 40"/>
                  <a:gd name="T4" fmla="*/ 0 w 26"/>
                  <a:gd name="T5" fmla="*/ 22 h 40"/>
                  <a:gd name="T6" fmla="*/ 0 w 26"/>
                  <a:gd name="T7" fmla="*/ 0 h 40"/>
                </a:gdLst>
                <a:ahLst/>
                <a:cxnLst>
                  <a:cxn ang="0">
                    <a:pos x="T0" y="T1"/>
                  </a:cxn>
                  <a:cxn ang="0">
                    <a:pos x="T2" y="T3"/>
                  </a:cxn>
                  <a:cxn ang="0">
                    <a:pos x="T4" y="T5"/>
                  </a:cxn>
                  <a:cxn ang="0">
                    <a:pos x="T6" y="T7"/>
                  </a:cxn>
                </a:cxnLst>
                <a:rect l="0" t="0" r="r" b="b"/>
                <a:pathLst>
                  <a:path w="26" h="40">
                    <a:moveTo>
                      <a:pt x="26" y="40"/>
                    </a:moveTo>
                    <a:lnTo>
                      <a:pt x="26" y="22"/>
                    </a:lnTo>
                    <a:lnTo>
                      <a:pt x="0" y="22"/>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89" name="Freeform 185"/>
              <p:cNvSpPr>
                <a:spLocks/>
              </p:cNvSpPr>
              <p:nvPr/>
            </p:nvSpPr>
            <p:spPr bwMode="auto">
              <a:xfrm>
                <a:off x="2827726" y="3316820"/>
                <a:ext cx="43602" cy="32702"/>
              </a:xfrm>
              <a:custGeom>
                <a:avLst/>
                <a:gdLst>
                  <a:gd name="T0" fmla="*/ 0 w 32"/>
                  <a:gd name="T1" fmla="*/ 0 h 24"/>
                  <a:gd name="T2" fmla="*/ 0 w 32"/>
                  <a:gd name="T3" fmla="*/ 12 h 24"/>
                  <a:gd name="T4" fmla="*/ 32 w 32"/>
                  <a:gd name="T5" fmla="*/ 12 h 24"/>
                  <a:gd name="T6" fmla="*/ 32 w 32"/>
                  <a:gd name="T7" fmla="*/ 24 h 24"/>
                </a:gdLst>
                <a:ahLst/>
                <a:cxnLst>
                  <a:cxn ang="0">
                    <a:pos x="T0" y="T1"/>
                  </a:cxn>
                  <a:cxn ang="0">
                    <a:pos x="T2" y="T3"/>
                  </a:cxn>
                  <a:cxn ang="0">
                    <a:pos x="T4" y="T5"/>
                  </a:cxn>
                  <a:cxn ang="0">
                    <a:pos x="T6" y="T7"/>
                  </a:cxn>
                </a:cxnLst>
                <a:rect l="0" t="0" r="r" b="b"/>
                <a:pathLst>
                  <a:path w="32" h="24">
                    <a:moveTo>
                      <a:pt x="0" y="0"/>
                    </a:moveTo>
                    <a:lnTo>
                      <a:pt x="0" y="12"/>
                    </a:lnTo>
                    <a:lnTo>
                      <a:pt x="32" y="12"/>
                    </a:lnTo>
                    <a:lnTo>
                      <a:pt x="32" y="2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0" name="Freeform 186"/>
              <p:cNvSpPr>
                <a:spLocks/>
              </p:cNvSpPr>
              <p:nvPr/>
            </p:nvSpPr>
            <p:spPr bwMode="auto">
              <a:xfrm>
                <a:off x="2871328" y="3368598"/>
                <a:ext cx="59953" cy="32702"/>
              </a:xfrm>
              <a:custGeom>
                <a:avLst/>
                <a:gdLst>
                  <a:gd name="T0" fmla="*/ 0 w 44"/>
                  <a:gd name="T1" fmla="*/ 0 h 24"/>
                  <a:gd name="T2" fmla="*/ 0 w 44"/>
                  <a:gd name="T3" fmla="*/ 20 h 24"/>
                  <a:gd name="T4" fmla="*/ 44 w 44"/>
                  <a:gd name="T5" fmla="*/ 20 h 24"/>
                  <a:gd name="T6" fmla="*/ 44 w 44"/>
                  <a:gd name="T7" fmla="*/ 24 h 24"/>
                </a:gdLst>
                <a:ahLst/>
                <a:cxnLst>
                  <a:cxn ang="0">
                    <a:pos x="T0" y="T1"/>
                  </a:cxn>
                  <a:cxn ang="0">
                    <a:pos x="T2" y="T3"/>
                  </a:cxn>
                  <a:cxn ang="0">
                    <a:pos x="T4" y="T5"/>
                  </a:cxn>
                  <a:cxn ang="0">
                    <a:pos x="T6" y="T7"/>
                  </a:cxn>
                </a:cxnLst>
                <a:rect l="0" t="0" r="r" b="b"/>
                <a:pathLst>
                  <a:path w="44" h="24">
                    <a:moveTo>
                      <a:pt x="0" y="0"/>
                    </a:moveTo>
                    <a:lnTo>
                      <a:pt x="0" y="20"/>
                    </a:lnTo>
                    <a:lnTo>
                      <a:pt x="44" y="20"/>
                    </a:lnTo>
                    <a:lnTo>
                      <a:pt x="44" y="2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1" name="Freeform 187"/>
              <p:cNvSpPr>
                <a:spLocks/>
              </p:cNvSpPr>
              <p:nvPr/>
            </p:nvSpPr>
            <p:spPr bwMode="auto">
              <a:xfrm>
                <a:off x="2931281" y="3423101"/>
                <a:ext cx="29977" cy="29977"/>
              </a:xfrm>
              <a:custGeom>
                <a:avLst/>
                <a:gdLst>
                  <a:gd name="T0" fmla="*/ 0 w 22"/>
                  <a:gd name="T1" fmla="*/ 0 h 22"/>
                  <a:gd name="T2" fmla="*/ 0 w 22"/>
                  <a:gd name="T3" fmla="*/ 12 h 22"/>
                  <a:gd name="T4" fmla="*/ 22 w 22"/>
                  <a:gd name="T5" fmla="*/ 12 h 22"/>
                  <a:gd name="T6" fmla="*/ 22 w 22"/>
                  <a:gd name="T7" fmla="*/ 22 h 22"/>
                </a:gdLst>
                <a:ahLst/>
                <a:cxnLst>
                  <a:cxn ang="0">
                    <a:pos x="T0" y="T1"/>
                  </a:cxn>
                  <a:cxn ang="0">
                    <a:pos x="T2" y="T3"/>
                  </a:cxn>
                  <a:cxn ang="0">
                    <a:pos x="T4" y="T5"/>
                  </a:cxn>
                  <a:cxn ang="0">
                    <a:pos x="T6" y="T7"/>
                  </a:cxn>
                </a:cxnLst>
                <a:rect l="0" t="0" r="r" b="b"/>
                <a:pathLst>
                  <a:path w="22" h="22">
                    <a:moveTo>
                      <a:pt x="0" y="0"/>
                    </a:moveTo>
                    <a:lnTo>
                      <a:pt x="0" y="12"/>
                    </a:lnTo>
                    <a:lnTo>
                      <a:pt x="22" y="12"/>
                    </a:lnTo>
                    <a:lnTo>
                      <a:pt x="22" y="2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2" name="Freeform 188"/>
              <p:cNvSpPr>
                <a:spLocks/>
              </p:cNvSpPr>
              <p:nvPr/>
            </p:nvSpPr>
            <p:spPr bwMode="auto">
              <a:xfrm>
                <a:off x="2958533" y="3472153"/>
                <a:ext cx="70854" cy="10901"/>
              </a:xfrm>
              <a:custGeom>
                <a:avLst/>
                <a:gdLst>
                  <a:gd name="T0" fmla="*/ 52 w 52"/>
                  <a:gd name="T1" fmla="*/ 8 h 8"/>
                  <a:gd name="T2" fmla="*/ 0 w 52"/>
                  <a:gd name="T3" fmla="*/ 8 h 8"/>
                  <a:gd name="T4" fmla="*/ 0 w 52"/>
                  <a:gd name="T5" fmla="*/ 0 h 8"/>
                </a:gdLst>
                <a:ahLst/>
                <a:cxnLst>
                  <a:cxn ang="0">
                    <a:pos x="T0" y="T1"/>
                  </a:cxn>
                  <a:cxn ang="0">
                    <a:pos x="T2" y="T3"/>
                  </a:cxn>
                  <a:cxn ang="0">
                    <a:pos x="T4" y="T5"/>
                  </a:cxn>
                </a:cxnLst>
                <a:rect l="0" t="0" r="r" b="b"/>
                <a:pathLst>
                  <a:path w="52" h="8">
                    <a:moveTo>
                      <a:pt x="52" y="8"/>
                    </a:moveTo>
                    <a:lnTo>
                      <a:pt x="0" y="8"/>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3" name="Freeform 189"/>
              <p:cNvSpPr>
                <a:spLocks/>
              </p:cNvSpPr>
              <p:nvPr/>
            </p:nvSpPr>
            <p:spPr bwMode="auto">
              <a:xfrm>
                <a:off x="3029386" y="3510306"/>
                <a:ext cx="19076" cy="40877"/>
              </a:xfrm>
              <a:custGeom>
                <a:avLst/>
                <a:gdLst>
                  <a:gd name="T0" fmla="*/ 14 w 14"/>
                  <a:gd name="T1" fmla="*/ 30 h 30"/>
                  <a:gd name="T2" fmla="*/ 14 w 14"/>
                  <a:gd name="T3" fmla="*/ 8 h 30"/>
                  <a:gd name="T4" fmla="*/ 0 w 14"/>
                  <a:gd name="T5" fmla="*/ 8 h 30"/>
                  <a:gd name="T6" fmla="*/ 0 w 14"/>
                  <a:gd name="T7" fmla="*/ 0 h 30"/>
                </a:gdLst>
                <a:ahLst/>
                <a:cxnLst>
                  <a:cxn ang="0">
                    <a:pos x="T0" y="T1"/>
                  </a:cxn>
                  <a:cxn ang="0">
                    <a:pos x="T2" y="T3"/>
                  </a:cxn>
                  <a:cxn ang="0">
                    <a:pos x="T4" y="T5"/>
                  </a:cxn>
                  <a:cxn ang="0">
                    <a:pos x="T6" y="T7"/>
                  </a:cxn>
                </a:cxnLst>
                <a:rect l="0" t="0" r="r" b="b"/>
                <a:pathLst>
                  <a:path w="14" h="30">
                    <a:moveTo>
                      <a:pt x="14" y="30"/>
                    </a:moveTo>
                    <a:lnTo>
                      <a:pt x="14" y="8"/>
                    </a:lnTo>
                    <a:lnTo>
                      <a:pt x="0" y="8"/>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4" name="Freeform 190"/>
              <p:cNvSpPr>
                <a:spLocks/>
              </p:cNvSpPr>
              <p:nvPr/>
            </p:nvSpPr>
            <p:spPr bwMode="auto">
              <a:xfrm>
                <a:off x="3056638" y="3575709"/>
                <a:ext cx="54503" cy="29977"/>
              </a:xfrm>
              <a:custGeom>
                <a:avLst/>
                <a:gdLst>
                  <a:gd name="T0" fmla="*/ 40 w 40"/>
                  <a:gd name="T1" fmla="*/ 22 h 22"/>
                  <a:gd name="T2" fmla="*/ 30 w 40"/>
                  <a:gd name="T3" fmla="*/ 22 h 22"/>
                  <a:gd name="T4" fmla="*/ 30 w 40"/>
                  <a:gd name="T5" fmla="*/ 0 h 22"/>
                  <a:gd name="T6" fmla="*/ 0 w 40"/>
                  <a:gd name="T7" fmla="*/ 0 h 22"/>
                </a:gdLst>
                <a:ahLst/>
                <a:cxnLst>
                  <a:cxn ang="0">
                    <a:pos x="T0" y="T1"/>
                  </a:cxn>
                  <a:cxn ang="0">
                    <a:pos x="T2" y="T3"/>
                  </a:cxn>
                  <a:cxn ang="0">
                    <a:pos x="T4" y="T5"/>
                  </a:cxn>
                  <a:cxn ang="0">
                    <a:pos x="T6" y="T7"/>
                  </a:cxn>
                </a:cxnLst>
                <a:rect l="0" t="0" r="r" b="b"/>
                <a:pathLst>
                  <a:path w="40" h="22">
                    <a:moveTo>
                      <a:pt x="40" y="22"/>
                    </a:moveTo>
                    <a:lnTo>
                      <a:pt x="30" y="22"/>
                    </a:lnTo>
                    <a:lnTo>
                      <a:pt x="30"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5" name="Line 191"/>
              <p:cNvSpPr>
                <a:spLocks noChangeShapeType="1"/>
              </p:cNvSpPr>
              <p:nvPr/>
            </p:nvSpPr>
            <p:spPr bwMode="auto">
              <a:xfrm>
                <a:off x="3132942" y="3605686"/>
                <a:ext cx="62678"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6" name="Freeform 192"/>
              <p:cNvSpPr>
                <a:spLocks/>
              </p:cNvSpPr>
              <p:nvPr/>
            </p:nvSpPr>
            <p:spPr bwMode="auto">
              <a:xfrm>
                <a:off x="3209246" y="3635662"/>
                <a:ext cx="24526" cy="40877"/>
              </a:xfrm>
              <a:custGeom>
                <a:avLst/>
                <a:gdLst>
                  <a:gd name="T0" fmla="*/ 18 w 18"/>
                  <a:gd name="T1" fmla="*/ 30 h 30"/>
                  <a:gd name="T2" fmla="*/ 18 w 18"/>
                  <a:gd name="T3" fmla="*/ 16 h 30"/>
                  <a:gd name="T4" fmla="*/ 0 w 18"/>
                  <a:gd name="T5" fmla="*/ 16 h 30"/>
                  <a:gd name="T6" fmla="*/ 0 w 18"/>
                  <a:gd name="T7" fmla="*/ 0 h 30"/>
                </a:gdLst>
                <a:ahLst/>
                <a:cxnLst>
                  <a:cxn ang="0">
                    <a:pos x="T0" y="T1"/>
                  </a:cxn>
                  <a:cxn ang="0">
                    <a:pos x="T2" y="T3"/>
                  </a:cxn>
                  <a:cxn ang="0">
                    <a:pos x="T4" y="T5"/>
                  </a:cxn>
                  <a:cxn ang="0">
                    <a:pos x="T6" y="T7"/>
                  </a:cxn>
                </a:cxnLst>
                <a:rect l="0" t="0" r="r" b="b"/>
                <a:pathLst>
                  <a:path w="18" h="30">
                    <a:moveTo>
                      <a:pt x="18" y="30"/>
                    </a:moveTo>
                    <a:lnTo>
                      <a:pt x="18" y="16"/>
                    </a:lnTo>
                    <a:lnTo>
                      <a:pt x="0" y="16"/>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7" name="Freeform 193"/>
              <p:cNvSpPr>
                <a:spLocks/>
              </p:cNvSpPr>
              <p:nvPr/>
            </p:nvSpPr>
            <p:spPr bwMode="auto">
              <a:xfrm>
                <a:off x="3233772" y="3695616"/>
                <a:ext cx="54503" cy="29977"/>
              </a:xfrm>
              <a:custGeom>
                <a:avLst/>
                <a:gdLst>
                  <a:gd name="T0" fmla="*/ 0 w 40"/>
                  <a:gd name="T1" fmla="*/ 0 h 22"/>
                  <a:gd name="T2" fmla="*/ 0 w 40"/>
                  <a:gd name="T3" fmla="*/ 2 h 22"/>
                  <a:gd name="T4" fmla="*/ 34 w 40"/>
                  <a:gd name="T5" fmla="*/ 2 h 22"/>
                  <a:gd name="T6" fmla="*/ 34 w 40"/>
                  <a:gd name="T7" fmla="*/ 22 h 22"/>
                  <a:gd name="T8" fmla="*/ 40 w 40"/>
                  <a:gd name="T9" fmla="*/ 22 h 22"/>
                </a:gdLst>
                <a:ahLst/>
                <a:cxnLst>
                  <a:cxn ang="0">
                    <a:pos x="T0" y="T1"/>
                  </a:cxn>
                  <a:cxn ang="0">
                    <a:pos x="T2" y="T3"/>
                  </a:cxn>
                  <a:cxn ang="0">
                    <a:pos x="T4" y="T5"/>
                  </a:cxn>
                  <a:cxn ang="0">
                    <a:pos x="T6" y="T7"/>
                  </a:cxn>
                  <a:cxn ang="0">
                    <a:pos x="T8" y="T9"/>
                  </a:cxn>
                </a:cxnLst>
                <a:rect l="0" t="0" r="r" b="b"/>
                <a:pathLst>
                  <a:path w="40" h="22">
                    <a:moveTo>
                      <a:pt x="0" y="0"/>
                    </a:moveTo>
                    <a:lnTo>
                      <a:pt x="0" y="2"/>
                    </a:lnTo>
                    <a:lnTo>
                      <a:pt x="34" y="2"/>
                    </a:lnTo>
                    <a:lnTo>
                      <a:pt x="34" y="22"/>
                    </a:lnTo>
                    <a:lnTo>
                      <a:pt x="40" y="2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8" name="Freeform 194"/>
              <p:cNvSpPr>
                <a:spLocks/>
              </p:cNvSpPr>
              <p:nvPr/>
            </p:nvSpPr>
            <p:spPr bwMode="auto">
              <a:xfrm>
                <a:off x="3315526" y="3731042"/>
                <a:ext cx="19076" cy="40877"/>
              </a:xfrm>
              <a:custGeom>
                <a:avLst/>
                <a:gdLst>
                  <a:gd name="T0" fmla="*/ 14 w 14"/>
                  <a:gd name="T1" fmla="*/ 30 h 30"/>
                  <a:gd name="T2" fmla="*/ 14 w 14"/>
                  <a:gd name="T3" fmla="*/ 14 h 30"/>
                  <a:gd name="T4" fmla="*/ 0 w 14"/>
                  <a:gd name="T5" fmla="*/ 14 h 30"/>
                  <a:gd name="T6" fmla="*/ 0 w 14"/>
                  <a:gd name="T7" fmla="*/ 0 h 30"/>
                </a:gdLst>
                <a:ahLst/>
                <a:cxnLst>
                  <a:cxn ang="0">
                    <a:pos x="T0" y="T1"/>
                  </a:cxn>
                  <a:cxn ang="0">
                    <a:pos x="T2" y="T3"/>
                  </a:cxn>
                  <a:cxn ang="0">
                    <a:pos x="T4" y="T5"/>
                  </a:cxn>
                  <a:cxn ang="0">
                    <a:pos x="T6" y="T7"/>
                  </a:cxn>
                </a:cxnLst>
                <a:rect l="0" t="0" r="r" b="b"/>
                <a:pathLst>
                  <a:path w="14" h="30">
                    <a:moveTo>
                      <a:pt x="14" y="30"/>
                    </a:moveTo>
                    <a:lnTo>
                      <a:pt x="14" y="14"/>
                    </a:lnTo>
                    <a:lnTo>
                      <a:pt x="0" y="14"/>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199" name="Freeform 195"/>
              <p:cNvSpPr>
                <a:spLocks/>
              </p:cNvSpPr>
              <p:nvPr/>
            </p:nvSpPr>
            <p:spPr bwMode="auto">
              <a:xfrm>
                <a:off x="3334602" y="3801896"/>
                <a:ext cx="49053" cy="29977"/>
              </a:xfrm>
              <a:custGeom>
                <a:avLst/>
                <a:gdLst>
                  <a:gd name="T0" fmla="*/ 0 w 36"/>
                  <a:gd name="T1" fmla="*/ 0 h 22"/>
                  <a:gd name="T2" fmla="*/ 22 w 36"/>
                  <a:gd name="T3" fmla="*/ 0 h 22"/>
                  <a:gd name="T4" fmla="*/ 22 w 36"/>
                  <a:gd name="T5" fmla="*/ 22 h 22"/>
                  <a:gd name="T6" fmla="*/ 36 w 36"/>
                  <a:gd name="T7" fmla="*/ 22 h 22"/>
                </a:gdLst>
                <a:ahLst/>
                <a:cxnLst>
                  <a:cxn ang="0">
                    <a:pos x="T0" y="T1"/>
                  </a:cxn>
                  <a:cxn ang="0">
                    <a:pos x="T2" y="T3"/>
                  </a:cxn>
                  <a:cxn ang="0">
                    <a:pos x="T4" y="T5"/>
                  </a:cxn>
                  <a:cxn ang="0">
                    <a:pos x="T6" y="T7"/>
                  </a:cxn>
                </a:cxnLst>
                <a:rect l="0" t="0" r="r" b="b"/>
                <a:pathLst>
                  <a:path w="36" h="22">
                    <a:moveTo>
                      <a:pt x="0" y="0"/>
                    </a:moveTo>
                    <a:lnTo>
                      <a:pt x="22" y="0"/>
                    </a:lnTo>
                    <a:lnTo>
                      <a:pt x="22" y="22"/>
                    </a:lnTo>
                    <a:lnTo>
                      <a:pt x="36" y="2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0" name="Freeform 196"/>
              <p:cNvSpPr>
                <a:spLocks/>
              </p:cNvSpPr>
              <p:nvPr/>
            </p:nvSpPr>
            <p:spPr bwMode="auto">
              <a:xfrm>
                <a:off x="3397280" y="3845499"/>
                <a:ext cx="43602" cy="35427"/>
              </a:xfrm>
              <a:custGeom>
                <a:avLst/>
                <a:gdLst>
                  <a:gd name="T0" fmla="*/ 32 w 32"/>
                  <a:gd name="T1" fmla="*/ 26 h 26"/>
                  <a:gd name="T2" fmla="*/ 18 w 32"/>
                  <a:gd name="T3" fmla="*/ 26 h 26"/>
                  <a:gd name="T4" fmla="*/ 18 w 32"/>
                  <a:gd name="T5" fmla="*/ 4 h 26"/>
                  <a:gd name="T6" fmla="*/ 0 w 32"/>
                  <a:gd name="T7" fmla="*/ 4 h 26"/>
                  <a:gd name="T8" fmla="*/ 0 w 32"/>
                  <a:gd name="T9" fmla="*/ 0 h 26"/>
                </a:gdLst>
                <a:ahLst/>
                <a:cxnLst>
                  <a:cxn ang="0">
                    <a:pos x="T0" y="T1"/>
                  </a:cxn>
                  <a:cxn ang="0">
                    <a:pos x="T2" y="T3"/>
                  </a:cxn>
                  <a:cxn ang="0">
                    <a:pos x="T4" y="T5"/>
                  </a:cxn>
                  <a:cxn ang="0">
                    <a:pos x="T6" y="T7"/>
                  </a:cxn>
                  <a:cxn ang="0">
                    <a:pos x="T8" y="T9"/>
                  </a:cxn>
                </a:cxnLst>
                <a:rect l="0" t="0" r="r" b="b"/>
                <a:pathLst>
                  <a:path w="32" h="26">
                    <a:moveTo>
                      <a:pt x="32" y="26"/>
                    </a:moveTo>
                    <a:lnTo>
                      <a:pt x="18" y="26"/>
                    </a:lnTo>
                    <a:lnTo>
                      <a:pt x="18" y="4"/>
                    </a:lnTo>
                    <a:lnTo>
                      <a:pt x="0" y="4"/>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1" name="Freeform 197"/>
              <p:cNvSpPr>
                <a:spLocks/>
              </p:cNvSpPr>
              <p:nvPr/>
            </p:nvSpPr>
            <p:spPr bwMode="auto">
              <a:xfrm>
                <a:off x="3468134" y="3880925"/>
                <a:ext cx="21801" cy="35427"/>
              </a:xfrm>
              <a:custGeom>
                <a:avLst/>
                <a:gdLst>
                  <a:gd name="T0" fmla="*/ 0 w 16"/>
                  <a:gd name="T1" fmla="*/ 0 h 26"/>
                  <a:gd name="T2" fmla="*/ 16 w 16"/>
                  <a:gd name="T3" fmla="*/ 0 h 26"/>
                  <a:gd name="T4" fmla="*/ 16 w 16"/>
                  <a:gd name="T5" fmla="*/ 26 h 26"/>
                </a:gdLst>
                <a:ahLst/>
                <a:cxnLst>
                  <a:cxn ang="0">
                    <a:pos x="T0" y="T1"/>
                  </a:cxn>
                  <a:cxn ang="0">
                    <a:pos x="T2" y="T3"/>
                  </a:cxn>
                  <a:cxn ang="0">
                    <a:pos x="T4" y="T5"/>
                  </a:cxn>
                </a:cxnLst>
                <a:rect l="0" t="0" r="r" b="b"/>
                <a:pathLst>
                  <a:path w="16" h="26">
                    <a:moveTo>
                      <a:pt x="0" y="0"/>
                    </a:moveTo>
                    <a:lnTo>
                      <a:pt x="16" y="0"/>
                    </a:lnTo>
                    <a:lnTo>
                      <a:pt x="16" y="26"/>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2" name="Freeform 198"/>
              <p:cNvSpPr>
                <a:spLocks/>
              </p:cNvSpPr>
              <p:nvPr/>
            </p:nvSpPr>
            <p:spPr bwMode="auto">
              <a:xfrm>
                <a:off x="3511736" y="3940879"/>
                <a:ext cx="46327" cy="19076"/>
              </a:xfrm>
              <a:custGeom>
                <a:avLst/>
                <a:gdLst>
                  <a:gd name="T0" fmla="*/ 0 w 34"/>
                  <a:gd name="T1" fmla="*/ 0 h 14"/>
                  <a:gd name="T2" fmla="*/ 34 w 34"/>
                  <a:gd name="T3" fmla="*/ 0 h 14"/>
                  <a:gd name="T4" fmla="*/ 34 w 34"/>
                  <a:gd name="T5" fmla="*/ 14 h 14"/>
                </a:gdLst>
                <a:ahLst/>
                <a:cxnLst>
                  <a:cxn ang="0">
                    <a:pos x="T0" y="T1"/>
                  </a:cxn>
                  <a:cxn ang="0">
                    <a:pos x="T2" y="T3"/>
                  </a:cxn>
                  <a:cxn ang="0">
                    <a:pos x="T4" y="T5"/>
                  </a:cxn>
                </a:cxnLst>
                <a:rect l="0" t="0" r="r" b="b"/>
                <a:pathLst>
                  <a:path w="34" h="14">
                    <a:moveTo>
                      <a:pt x="0" y="0"/>
                    </a:moveTo>
                    <a:lnTo>
                      <a:pt x="34" y="0"/>
                    </a:lnTo>
                    <a:lnTo>
                      <a:pt x="34" y="1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3" name="Freeform 199"/>
              <p:cNvSpPr>
                <a:spLocks/>
              </p:cNvSpPr>
              <p:nvPr/>
            </p:nvSpPr>
            <p:spPr bwMode="auto">
              <a:xfrm>
                <a:off x="3574414" y="3973580"/>
                <a:ext cx="38152" cy="24526"/>
              </a:xfrm>
              <a:custGeom>
                <a:avLst/>
                <a:gdLst>
                  <a:gd name="T0" fmla="*/ 0 w 28"/>
                  <a:gd name="T1" fmla="*/ 0 h 18"/>
                  <a:gd name="T2" fmla="*/ 28 w 28"/>
                  <a:gd name="T3" fmla="*/ 0 h 18"/>
                  <a:gd name="T4" fmla="*/ 28 w 28"/>
                  <a:gd name="T5" fmla="*/ 18 h 18"/>
                </a:gdLst>
                <a:ahLst/>
                <a:cxnLst>
                  <a:cxn ang="0">
                    <a:pos x="T0" y="T1"/>
                  </a:cxn>
                  <a:cxn ang="0">
                    <a:pos x="T2" y="T3"/>
                  </a:cxn>
                  <a:cxn ang="0">
                    <a:pos x="T4" y="T5"/>
                  </a:cxn>
                </a:cxnLst>
                <a:rect l="0" t="0" r="r" b="b"/>
                <a:pathLst>
                  <a:path w="28" h="18">
                    <a:moveTo>
                      <a:pt x="0" y="0"/>
                    </a:moveTo>
                    <a:lnTo>
                      <a:pt x="28" y="0"/>
                    </a:lnTo>
                    <a:lnTo>
                      <a:pt x="28" y="18"/>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4" name="Freeform 200"/>
              <p:cNvSpPr>
                <a:spLocks/>
              </p:cNvSpPr>
              <p:nvPr/>
            </p:nvSpPr>
            <p:spPr bwMode="auto">
              <a:xfrm>
                <a:off x="3620741" y="4028083"/>
                <a:ext cx="46327" cy="16351"/>
              </a:xfrm>
              <a:custGeom>
                <a:avLst/>
                <a:gdLst>
                  <a:gd name="T0" fmla="*/ 0 w 34"/>
                  <a:gd name="T1" fmla="*/ 0 h 12"/>
                  <a:gd name="T2" fmla="*/ 18 w 34"/>
                  <a:gd name="T3" fmla="*/ 0 h 12"/>
                  <a:gd name="T4" fmla="*/ 18 w 34"/>
                  <a:gd name="T5" fmla="*/ 12 h 12"/>
                  <a:gd name="T6" fmla="*/ 34 w 34"/>
                  <a:gd name="T7" fmla="*/ 12 h 12"/>
                </a:gdLst>
                <a:ahLst/>
                <a:cxnLst>
                  <a:cxn ang="0">
                    <a:pos x="T0" y="T1"/>
                  </a:cxn>
                  <a:cxn ang="0">
                    <a:pos x="T2" y="T3"/>
                  </a:cxn>
                  <a:cxn ang="0">
                    <a:pos x="T4" y="T5"/>
                  </a:cxn>
                  <a:cxn ang="0">
                    <a:pos x="T6" y="T7"/>
                  </a:cxn>
                </a:cxnLst>
                <a:rect l="0" t="0" r="r" b="b"/>
                <a:pathLst>
                  <a:path w="34" h="12">
                    <a:moveTo>
                      <a:pt x="0" y="0"/>
                    </a:moveTo>
                    <a:lnTo>
                      <a:pt x="18" y="0"/>
                    </a:lnTo>
                    <a:lnTo>
                      <a:pt x="18" y="12"/>
                    </a:lnTo>
                    <a:lnTo>
                      <a:pt x="34" y="1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5" name="Freeform 201"/>
              <p:cNvSpPr>
                <a:spLocks/>
              </p:cNvSpPr>
              <p:nvPr/>
            </p:nvSpPr>
            <p:spPr bwMode="auto">
              <a:xfrm>
                <a:off x="3672519" y="4074411"/>
                <a:ext cx="35427" cy="24526"/>
              </a:xfrm>
              <a:custGeom>
                <a:avLst/>
                <a:gdLst>
                  <a:gd name="T0" fmla="*/ 26 w 26"/>
                  <a:gd name="T1" fmla="*/ 18 h 18"/>
                  <a:gd name="T2" fmla="*/ 0 w 26"/>
                  <a:gd name="T3" fmla="*/ 18 h 18"/>
                  <a:gd name="T4" fmla="*/ 0 w 26"/>
                  <a:gd name="T5" fmla="*/ 0 h 18"/>
                </a:gdLst>
                <a:ahLst/>
                <a:cxnLst>
                  <a:cxn ang="0">
                    <a:pos x="T0" y="T1"/>
                  </a:cxn>
                  <a:cxn ang="0">
                    <a:pos x="T2" y="T3"/>
                  </a:cxn>
                  <a:cxn ang="0">
                    <a:pos x="T4" y="T5"/>
                  </a:cxn>
                </a:cxnLst>
                <a:rect l="0" t="0" r="r" b="b"/>
                <a:pathLst>
                  <a:path w="26" h="18">
                    <a:moveTo>
                      <a:pt x="26" y="18"/>
                    </a:moveTo>
                    <a:lnTo>
                      <a:pt x="0" y="18"/>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6" name="Freeform 202"/>
              <p:cNvSpPr>
                <a:spLocks/>
              </p:cNvSpPr>
              <p:nvPr/>
            </p:nvSpPr>
            <p:spPr bwMode="auto">
              <a:xfrm>
                <a:off x="3727022" y="4118013"/>
                <a:ext cx="54503" cy="13626"/>
              </a:xfrm>
              <a:custGeom>
                <a:avLst/>
                <a:gdLst>
                  <a:gd name="T0" fmla="*/ 0 w 40"/>
                  <a:gd name="T1" fmla="*/ 0 h 10"/>
                  <a:gd name="T2" fmla="*/ 40 w 40"/>
                  <a:gd name="T3" fmla="*/ 0 h 10"/>
                  <a:gd name="T4" fmla="*/ 40 w 40"/>
                  <a:gd name="T5" fmla="*/ 10 h 10"/>
                </a:gdLst>
                <a:ahLst/>
                <a:cxnLst>
                  <a:cxn ang="0">
                    <a:pos x="T0" y="T1"/>
                  </a:cxn>
                  <a:cxn ang="0">
                    <a:pos x="T2" y="T3"/>
                  </a:cxn>
                  <a:cxn ang="0">
                    <a:pos x="T4" y="T5"/>
                  </a:cxn>
                </a:cxnLst>
                <a:rect l="0" t="0" r="r" b="b"/>
                <a:pathLst>
                  <a:path w="40" h="10">
                    <a:moveTo>
                      <a:pt x="0" y="0"/>
                    </a:moveTo>
                    <a:lnTo>
                      <a:pt x="40" y="0"/>
                    </a:lnTo>
                    <a:lnTo>
                      <a:pt x="40" y="1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7" name="Freeform 203"/>
              <p:cNvSpPr>
                <a:spLocks/>
              </p:cNvSpPr>
              <p:nvPr/>
            </p:nvSpPr>
            <p:spPr bwMode="auto">
              <a:xfrm>
                <a:off x="3781525" y="4161616"/>
                <a:ext cx="43602" cy="24526"/>
              </a:xfrm>
              <a:custGeom>
                <a:avLst/>
                <a:gdLst>
                  <a:gd name="T0" fmla="*/ 0 w 32"/>
                  <a:gd name="T1" fmla="*/ 0 h 18"/>
                  <a:gd name="T2" fmla="*/ 32 w 32"/>
                  <a:gd name="T3" fmla="*/ 0 h 18"/>
                  <a:gd name="T4" fmla="*/ 32 w 32"/>
                  <a:gd name="T5" fmla="*/ 18 h 18"/>
                </a:gdLst>
                <a:ahLst/>
                <a:cxnLst>
                  <a:cxn ang="0">
                    <a:pos x="T0" y="T1"/>
                  </a:cxn>
                  <a:cxn ang="0">
                    <a:pos x="T2" y="T3"/>
                  </a:cxn>
                  <a:cxn ang="0">
                    <a:pos x="T4" y="T5"/>
                  </a:cxn>
                </a:cxnLst>
                <a:rect l="0" t="0" r="r" b="b"/>
                <a:pathLst>
                  <a:path w="32" h="18">
                    <a:moveTo>
                      <a:pt x="0" y="0"/>
                    </a:moveTo>
                    <a:lnTo>
                      <a:pt x="32" y="0"/>
                    </a:lnTo>
                    <a:lnTo>
                      <a:pt x="32" y="18"/>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8" name="Freeform 204"/>
              <p:cNvSpPr>
                <a:spLocks/>
              </p:cNvSpPr>
              <p:nvPr/>
            </p:nvSpPr>
            <p:spPr bwMode="auto">
              <a:xfrm>
                <a:off x="3852378" y="4202493"/>
                <a:ext cx="43602" cy="24526"/>
              </a:xfrm>
              <a:custGeom>
                <a:avLst/>
                <a:gdLst>
                  <a:gd name="T0" fmla="*/ 0 w 32"/>
                  <a:gd name="T1" fmla="*/ 0 h 18"/>
                  <a:gd name="T2" fmla="*/ 32 w 32"/>
                  <a:gd name="T3" fmla="*/ 0 h 18"/>
                  <a:gd name="T4" fmla="*/ 32 w 32"/>
                  <a:gd name="T5" fmla="*/ 18 h 18"/>
                </a:gdLst>
                <a:ahLst/>
                <a:cxnLst>
                  <a:cxn ang="0">
                    <a:pos x="T0" y="T1"/>
                  </a:cxn>
                  <a:cxn ang="0">
                    <a:pos x="T2" y="T3"/>
                  </a:cxn>
                  <a:cxn ang="0">
                    <a:pos x="T4" y="T5"/>
                  </a:cxn>
                </a:cxnLst>
                <a:rect l="0" t="0" r="r" b="b"/>
                <a:pathLst>
                  <a:path w="32" h="18">
                    <a:moveTo>
                      <a:pt x="0" y="0"/>
                    </a:moveTo>
                    <a:lnTo>
                      <a:pt x="32" y="0"/>
                    </a:lnTo>
                    <a:lnTo>
                      <a:pt x="32" y="18"/>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09" name="Freeform 206"/>
              <p:cNvSpPr>
                <a:spLocks/>
              </p:cNvSpPr>
              <p:nvPr/>
            </p:nvSpPr>
            <p:spPr bwMode="auto">
              <a:xfrm>
                <a:off x="3917781" y="4232469"/>
                <a:ext cx="32702" cy="35427"/>
              </a:xfrm>
              <a:custGeom>
                <a:avLst/>
                <a:gdLst>
                  <a:gd name="T0" fmla="*/ 0 w 24"/>
                  <a:gd name="T1" fmla="*/ 0 h 26"/>
                  <a:gd name="T2" fmla="*/ 0 w 24"/>
                  <a:gd name="T3" fmla="*/ 14 h 26"/>
                  <a:gd name="T4" fmla="*/ 24 w 24"/>
                  <a:gd name="T5" fmla="*/ 14 h 26"/>
                  <a:gd name="T6" fmla="*/ 24 w 24"/>
                  <a:gd name="T7" fmla="*/ 26 h 26"/>
                </a:gdLst>
                <a:ahLst/>
                <a:cxnLst>
                  <a:cxn ang="0">
                    <a:pos x="T0" y="T1"/>
                  </a:cxn>
                  <a:cxn ang="0">
                    <a:pos x="T2" y="T3"/>
                  </a:cxn>
                  <a:cxn ang="0">
                    <a:pos x="T4" y="T5"/>
                  </a:cxn>
                  <a:cxn ang="0">
                    <a:pos x="T6" y="T7"/>
                  </a:cxn>
                </a:cxnLst>
                <a:rect l="0" t="0" r="r" b="b"/>
                <a:pathLst>
                  <a:path w="24" h="26">
                    <a:moveTo>
                      <a:pt x="0" y="0"/>
                    </a:moveTo>
                    <a:lnTo>
                      <a:pt x="0" y="14"/>
                    </a:lnTo>
                    <a:lnTo>
                      <a:pt x="24" y="14"/>
                    </a:lnTo>
                    <a:lnTo>
                      <a:pt x="24" y="26"/>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0" name="Freeform 207"/>
              <p:cNvSpPr>
                <a:spLocks/>
              </p:cNvSpPr>
              <p:nvPr/>
            </p:nvSpPr>
            <p:spPr bwMode="auto">
              <a:xfrm>
                <a:off x="3988635" y="4270621"/>
                <a:ext cx="43602" cy="19076"/>
              </a:xfrm>
              <a:custGeom>
                <a:avLst/>
                <a:gdLst>
                  <a:gd name="T0" fmla="*/ 0 w 32"/>
                  <a:gd name="T1" fmla="*/ 0 h 14"/>
                  <a:gd name="T2" fmla="*/ 14 w 32"/>
                  <a:gd name="T3" fmla="*/ 0 h 14"/>
                  <a:gd name="T4" fmla="*/ 14 w 32"/>
                  <a:gd name="T5" fmla="*/ 14 h 14"/>
                  <a:gd name="T6" fmla="*/ 32 w 32"/>
                  <a:gd name="T7" fmla="*/ 14 h 14"/>
                </a:gdLst>
                <a:ahLst/>
                <a:cxnLst>
                  <a:cxn ang="0">
                    <a:pos x="T0" y="T1"/>
                  </a:cxn>
                  <a:cxn ang="0">
                    <a:pos x="T2" y="T3"/>
                  </a:cxn>
                  <a:cxn ang="0">
                    <a:pos x="T4" y="T5"/>
                  </a:cxn>
                  <a:cxn ang="0">
                    <a:pos x="T6" y="T7"/>
                  </a:cxn>
                </a:cxnLst>
                <a:rect l="0" t="0" r="r" b="b"/>
                <a:pathLst>
                  <a:path w="32" h="14">
                    <a:moveTo>
                      <a:pt x="0" y="0"/>
                    </a:moveTo>
                    <a:lnTo>
                      <a:pt x="14" y="0"/>
                    </a:lnTo>
                    <a:lnTo>
                      <a:pt x="14" y="14"/>
                    </a:lnTo>
                    <a:lnTo>
                      <a:pt x="32" y="1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1" name="Freeform 208"/>
              <p:cNvSpPr>
                <a:spLocks/>
              </p:cNvSpPr>
              <p:nvPr/>
            </p:nvSpPr>
            <p:spPr bwMode="auto">
              <a:xfrm>
                <a:off x="4045863" y="4306048"/>
                <a:ext cx="46327" cy="19076"/>
              </a:xfrm>
              <a:custGeom>
                <a:avLst/>
                <a:gdLst>
                  <a:gd name="T0" fmla="*/ 34 w 34"/>
                  <a:gd name="T1" fmla="*/ 14 h 14"/>
                  <a:gd name="T2" fmla="*/ 0 w 34"/>
                  <a:gd name="T3" fmla="*/ 14 h 14"/>
                  <a:gd name="T4" fmla="*/ 0 w 34"/>
                  <a:gd name="T5" fmla="*/ 0 h 14"/>
                </a:gdLst>
                <a:ahLst/>
                <a:cxnLst>
                  <a:cxn ang="0">
                    <a:pos x="T0" y="T1"/>
                  </a:cxn>
                  <a:cxn ang="0">
                    <a:pos x="T2" y="T3"/>
                  </a:cxn>
                  <a:cxn ang="0">
                    <a:pos x="T4" y="T5"/>
                  </a:cxn>
                </a:cxnLst>
                <a:rect l="0" t="0" r="r" b="b"/>
                <a:pathLst>
                  <a:path w="34" h="14">
                    <a:moveTo>
                      <a:pt x="34" y="14"/>
                    </a:moveTo>
                    <a:lnTo>
                      <a:pt x="0" y="14"/>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2" name="Freeform 209"/>
              <p:cNvSpPr>
                <a:spLocks/>
              </p:cNvSpPr>
              <p:nvPr/>
            </p:nvSpPr>
            <p:spPr bwMode="auto">
              <a:xfrm>
                <a:off x="4116717" y="4325124"/>
                <a:ext cx="24526" cy="62678"/>
              </a:xfrm>
              <a:custGeom>
                <a:avLst/>
                <a:gdLst>
                  <a:gd name="T0" fmla="*/ 0 w 18"/>
                  <a:gd name="T1" fmla="*/ 0 h 46"/>
                  <a:gd name="T2" fmla="*/ 0 w 18"/>
                  <a:gd name="T3" fmla="*/ 32 h 46"/>
                  <a:gd name="T4" fmla="*/ 18 w 18"/>
                  <a:gd name="T5" fmla="*/ 32 h 46"/>
                  <a:gd name="T6" fmla="*/ 18 w 18"/>
                  <a:gd name="T7" fmla="*/ 46 h 46"/>
                </a:gdLst>
                <a:ahLst/>
                <a:cxnLst>
                  <a:cxn ang="0">
                    <a:pos x="T0" y="T1"/>
                  </a:cxn>
                  <a:cxn ang="0">
                    <a:pos x="T2" y="T3"/>
                  </a:cxn>
                  <a:cxn ang="0">
                    <a:pos x="T4" y="T5"/>
                  </a:cxn>
                  <a:cxn ang="0">
                    <a:pos x="T6" y="T7"/>
                  </a:cxn>
                </a:cxnLst>
                <a:rect l="0" t="0" r="r" b="b"/>
                <a:pathLst>
                  <a:path w="18" h="46">
                    <a:moveTo>
                      <a:pt x="0" y="0"/>
                    </a:moveTo>
                    <a:lnTo>
                      <a:pt x="0" y="32"/>
                    </a:lnTo>
                    <a:lnTo>
                      <a:pt x="18" y="32"/>
                    </a:lnTo>
                    <a:lnTo>
                      <a:pt x="18" y="46"/>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3" name="Line 210"/>
              <p:cNvSpPr>
                <a:spLocks noChangeShapeType="1"/>
              </p:cNvSpPr>
              <p:nvPr/>
            </p:nvSpPr>
            <p:spPr bwMode="auto">
              <a:xfrm flipH="1">
                <a:off x="4165769" y="4395978"/>
                <a:ext cx="68128"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4" name="Freeform 211"/>
              <p:cNvSpPr>
                <a:spLocks/>
              </p:cNvSpPr>
              <p:nvPr/>
            </p:nvSpPr>
            <p:spPr bwMode="auto">
              <a:xfrm>
                <a:off x="4252973" y="4409604"/>
                <a:ext cx="29977" cy="29977"/>
              </a:xfrm>
              <a:custGeom>
                <a:avLst/>
                <a:gdLst>
                  <a:gd name="T0" fmla="*/ 0 w 22"/>
                  <a:gd name="T1" fmla="*/ 0 h 22"/>
                  <a:gd name="T2" fmla="*/ 22 w 22"/>
                  <a:gd name="T3" fmla="*/ 0 h 22"/>
                  <a:gd name="T4" fmla="*/ 22 w 22"/>
                  <a:gd name="T5" fmla="*/ 22 h 22"/>
                </a:gdLst>
                <a:ahLst/>
                <a:cxnLst>
                  <a:cxn ang="0">
                    <a:pos x="T0" y="T1"/>
                  </a:cxn>
                  <a:cxn ang="0">
                    <a:pos x="T2" y="T3"/>
                  </a:cxn>
                  <a:cxn ang="0">
                    <a:pos x="T4" y="T5"/>
                  </a:cxn>
                </a:cxnLst>
                <a:rect l="0" t="0" r="r" b="b"/>
                <a:pathLst>
                  <a:path w="22" h="22">
                    <a:moveTo>
                      <a:pt x="0" y="0"/>
                    </a:moveTo>
                    <a:lnTo>
                      <a:pt x="22" y="0"/>
                    </a:lnTo>
                    <a:lnTo>
                      <a:pt x="22" y="2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5" name="Freeform 212"/>
              <p:cNvSpPr>
                <a:spLocks/>
              </p:cNvSpPr>
              <p:nvPr/>
            </p:nvSpPr>
            <p:spPr bwMode="auto">
              <a:xfrm>
                <a:off x="4391956" y="4472282"/>
                <a:ext cx="38152" cy="35427"/>
              </a:xfrm>
              <a:custGeom>
                <a:avLst/>
                <a:gdLst>
                  <a:gd name="T0" fmla="*/ 0 w 28"/>
                  <a:gd name="T1" fmla="*/ 0 h 26"/>
                  <a:gd name="T2" fmla="*/ 6 w 28"/>
                  <a:gd name="T3" fmla="*/ 0 h 26"/>
                  <a:gd name="T4" fmla="*/ 6 w 28"/>
                  <a:gd name="T5" fmla="*/ 14 h 26"/>
                  <a:gd name="T6" fmla="*/ 18 w 28"/>
                  <a:gd name="T7" fmla="*/ 14 h 26"/>
                  <a:gd name="T8" fmla="*/ 18 w 28"/>
                  <a:gd name="T9" fmla="*/ 26 h 26"/>
                  <a:gd name="T10" fmla="*/ 28 w 28"/>
                  <a:gd name="T11" fmla="*/ 26 h 26"/>
                </a:gdLst>
                <a:ahLst/>
                <a:cxnLst>
                  <a:cxn ang="0">
                    <a:pos x="T0" y="T1"/>
                  </a:cxn>
                  <a:cxn ang="0">
                    <a:pos x="T2" y="T3"/>
                  </a:cxn>
                  <a:cxn ang="0">
                    <a:pos x="T4" y="T5"/>
                  </a:cxn>
                  <a:cxn ang="0">
                    <a:pos x="T6" y="T7"/>
                  </a:cxn>
                  <a:cxn ang="0">
                    <a:pos x="T8" y="T9"/>
                  </a:cxn>
                  <a:cxn ang="0">
                    <a:pos x="T10" y="T11"/>
                  </a:cxn>
                </a:cxnLst>
                <a:rect l="0" t="0" r="r" b="b"/>
                <a:pathLst>
                  <a:path w="28" h="26">
                    <a:moveTo>
                      <a:pt x="0" y="0"/>
                    </a:moveTo>
                    <a:lnTo>
                      <a:pt x="6" y="0"/>
                    </a:lnTo>
                    <a:lnTo>
                      <a:pt x="6" y="14"/>
                    </a:lnTo>
                    <a:lnTo>
                      <a:pt x="18" y="14"/>
                    </a:lnTo>
                    <a:lnTo>
                      <a:pt x="18" y="26"/>
                    </a:lnTo>
                    <a:lnTo>
                      <a:pt x="28" y="26"/>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6" name="Freeform 213"/>
              <p:cNvSpPr>
                <a:spLocks/>
              </p:cNvSpPr>
              <p:nvPr/>
            </p:nvSpPr>
            <p:spPr bwMode="auto">
              <a:xfrm>
                <a:off x="4315652" y="4445031"/>
                <a:ext cx="43602" cy="27251"/>
              </a:xfrm>
              <a:custGeom>
                <a:avLst/>
                <a:gdLst>
                  <a:gd name="T0" fmla="*/ 32 w 32"/>
                  <a:gd name="T1" fmla="*/ 20 h 20"/>
                  <a:gd name="T2" fmla="*/ 16 w 32"/>
                  <a:gd name="T3" fmla="*/ 20 h 20"/>
                  <a:gd name="T4" fmla="*/ 16 w 32"/>
                  <a:gd name="T5" fmla="*/ 0 h 20"/>
                  <a:gd name="T6" fmla="*/ 0 w 32"/>
                  <a:gd name="T7" fmla="*/ 0 h 20"/>
                </a:gdLst>
                <a:ahLst/>
                <a:cxnLst>
                  <a:cxn ang="0">
                    <a:pos x="T0" y="T1"/>
                  </a:cxn>
                  <a:cxn ang="0">
                    <a:pos x="T2" y="T3"/>
                  </a:cxn>
                  <a:cxn ang="0">
                    <a:pos x="T4" y="T5"/>
                  </a:cxn>
                  <a:cxn ang="0">
                    <a:pos x="T6" y="T7"/>
                  </a:cxn>
                </a:cxnLst>
                <a:rect l="0" t="0" r="r" b="b"/>
                <a:pathLst>
                  <a:path w="32" h="20">
                    <a:moveTo>
                      <a:pt x="32" y="20"/>
                    </a:moveTo>
                    <a:lnTo>
                      <a:pt x="16" y="20"/>
                    </a:lnTo>
                    <a:lnTo>
                      <a:pt x="16"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7" name="Freeform 214"/>
              <p:cNvSpPr>
                <a:spLocks/>
              </p:cNvSpPr>
              <p:nvPr/>
            </p:nvSpPr>
            <p:spPr bwMode="auto">
              <a:xfrm>
                <a:off x="4451909" y="4513159"/>
                <a:ext cx="35427" cy="27251"/>
              </a:xfrm>
              <a:custGeom>
                <a:avLst/>
                <a:gdLst>
                  <a:gd name="T0" fmla="*/ 26 w 26"/>
                  <a:gd name="T1" fmla="*/ 20 h 20"/>
                  <a:gd name="T2" fmla="*/ 0 w 26"/>
                  <a:gd name="T3" fmla="*/ 20 h 20"/>
                  <a:gd name="T4" fmla="*/ 0 w 26"/>
                  <a:gd name="T5" fmla="*/ 0 h 20"/>
                </a:gdLst>
                <a:ahLst/>
                <a:cxnLst>
                  <a:cxn ang="0">
                    <a:pos x="T0" y="T1"/>
                  </a:cxn>
                  <a:cxn ang="0">
                    <a:pos x="T2" y="T3"/>
                  </a:cxn>
                  <a:cxn ang="0">
                    <a:pos x="T4" y="T5"/>
                  </a:cxn>
                </a:cxnLst>
                <a:rect l="0" t="0" r="r" b="b"/>
                <a:pathLst>
                  <a:path w="26" h="20">
                    <a:moveTo>
                      <a:pt x="26" y="20"/>
                    </a:moveTo>
                    <a:lnTo>
                      <a:pt x="0" y="2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8" name="Freeform 215"/>
              <p:cNvSpPr>
                <a:spLocks/>
              </p:cNvSpPr>
              <p:nvPr/>
            </p:nvSpPr>
            <p:spPr bwMode="auto">
              <a:xfrm>
                <a:off x="4506411" y="4545861"/>
                <a:ext cx="46327" cy="27251"/>
              </a:xfrm>
              <a:custGeom>
                <a:avLst/>
                <a:gdLst>
                  <a:gd name="T0" fmla="*/ 34 w 34"/>
                  <a:gd name="T1" fmla="*/ 20 h 20"/>
                  <a:gd name="T2" fmla="*/ 0 w 34"/>
                  <a:gd name="T3" fmla="*/ 20 h 20"/>
                  <a:gd name="T4" fmla="*/ 0 w 34"/>
                  <a:gd name="T5" fmla="*/ 0 h 20"/>
                </a:gdLst>
                <a:ahLst/>
                <a:cxnLst>
                  <a:cxn ang="0">
                    <a:pos x="T0" y="T1"/>
                  </a:cxn>
                  <a:cxn ang="0">
                    <a:pos x="T2" y="T3"/>
                  </a:cxn>
                  <a:cxn ang="0">
                    <a:pos x="T4" y="T5"/>
                  </a:cxn>
                </a:cxnLst>
                <a:rect l="0" t="0" r="r" b="b"/>
                <a:pathLst>
                  <a:path w="34" h="20">
                    <a:moveTo>
                      <a:pt x="34" y="20"/>
                    </a:moveTo>
                    <a:lnTo>
                      <a:pt x="0" y="2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19" name="Freeform 216"/>
              <p:cNvSpPr>
                <a:spLocks/>
              </p:cNvSpPr>
              <p:nvPr/>
            </p:nvSpPr>
            <p:spPr bwMode="auto">
              <a:xfrm>
                <a:off x="4579990" y="4573113"/>
                <a:ext cx="38152" cy="21801"/>
              </a:xfrm>
              <a:custGeom>
                <a:avLst/>
                <a:gdLst>
                  <a:gd name="T0" fmla="*/ 28 w 28"/>
                  <a:gd name="T1" fmla="*/ 16 h 16"/>
                  <a:gd name="T2" fmla="*/ 28 w 28"/>
                  <a:gd name="T3" fmla="*/ 0 h 16"/>
                  <a:gd name="T4" fmla="*/ 0 w 28"/>
                  <a:gd name="T5" fmla="*/ 0 h 16"/>
                </a:gdLst>
                <a:ahLst/>
                <a:cxnLst>
                  <a:cxn ang="0">
                    <a:pos x="T0" y="T1"/>
                  </a:cxn>
                  <a:cxn ang="0">
                    <a:pos x="T2" y="T3"/>
                  </a:cxn>
                  <a:cxn ang="0">
                    <a:pos x="T4" y="T5"/>
                  </a:cxn>
                </a:cxnLst>
                <a:rect l="0" t="0" r="r" b="b"/>
                <a:pathLst>
                  <a:path w="28" h="16">
                    <a:moveTo>
                      <a:pt x="28" y="16"/>
                    </a:moveTo>
                    <a:lnTo>
                      <a:pt x="28"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0" name="Freeform 217"/>
              <p:cNvSpPr>
                <a:spLocks/>
              </p:cNvSpPr>
              <p:nvPr/>
            </p:nvSpPr>
            <p:spPr bwMode="auto">
              <a:xfrm>
                <a:off x="4659019" y="4605814"/>
                <a:ext cx="46327" cy="10901"/>
              </a:xfrm>
              <a:custGeom>
                <a:avLst/>
                <a:gdLst>
                  <a:gd name="T0" fmla="*/ 0 w 34"/>
                  <a:gd name="T1" fmla="*/ 0 h 8"/>
                  <a:gd name="T2" fmla="*/ 34 w 34"/>
                  <a:gd name="T3" fmla="*/ 0 h 8"/>
                  <a:gd name="T4" fmla="*/ 34 w 34"/>
                  <a:gd name="T5" fmla="*/ 8 h 8"/>
                </a:gdLst>
                <a:ahLst/>
                <a:cxnLst>
                  <a:cxn ang="0">
                    <a:pos x="T0" y="T1"/>
                  </a:cxn>
                  <a:cxn ang="0">
                    <a:pos x="T2" y="T3"/>
                  </a:cxn>
                  <a:cxn ang="0">
                    <a:pos x="T4" y="T5"/>
                  </a:cxn>
                </a:cxnLst>
                <a:rect l="0" t="0" r="r" b="b"/>
                <a:pathLst>
                  <a:path w="34" h="8">
                    <a:moveTo>
                      <a:pt x="0" y="0"/>
                    </a:moveTo>
                    <a:lnTo>
                      <a:pt x="34" y="0"/>
                    </a:lnTo>
                    <a:lnTo>
                      <a:pt x="34" y="8"/>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1" name="Freeform 218"/>
              <p:cNvSpPr>
                <a:spLocks/>
              </p:cNvSpPr>
              <p:nvPr/>
            </p:nvSpPr>
            <p:spPr bwMode="auto">
              <a:xfrm>
                <a:off x="4705347" y="4622165"/>
                <a:ext cx="54503" cy="5450"/>
              </a:xfrm>
              <a:custGeom>
                <a:avLst/>
                <a:gdLst>
                  <a:gd name="T0" fmla="*/ 40 w 40"/>
                  <a:gd name="T1" fmla="*/ 4 h 4"/>
                  <a:gd name="T2" fmla="*/ 0 w 40"/>
                  <a:gd name="T3" fmla="*/ 4 h 4"/>
                  <a:gd name="T4" fmla="*/ 0 w 40"/>
                  <a:gd name="T5" fmla="*/ 0 h 4"/>
                </a:gdLst>
                <a:ahLst/>
                <a:cxnLst>
                  <a:cxn ang="0">
                    <a:pos x="T0" y="T1"/>
                  </a:cxn>
                  <a:cxn ang="0">
                    <a:pos x="T2" y="T3"/>
                  </a:cxn>
                  <a:cxn ang="0">
                    <a:pos x="T4" y="T5"/>
                  </a:cxn>
                </a:cxnLst>
                <a:rect l="0" t="0" r="r" b="b"/>
                <a:pathLst>
                  <a:path w="40" h="4">
                    <a:moveTo>
                      <a:pt x="40" y="4"/>
                    </a:moveTo>
                    <a:lnTo>
                      <a:pt x="0" y="4"/>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2" name="Freeform 219"/>
              <p:cNvSpPr>
                <a:spLocks/>
              </p:cNvSpPr>
              <p:nvPr/>
            </p:nvSpPr>
            <p:spPr bwMode="auto">
              <a:xfrm>
                <a:off x="4784376" y="4627615"/>
                <a:ext cx="29977" cy="32702"/>
              </a:xfrm>
              <a:custGeom>
                <a:avLst/>
                <a:gdLst>
                  <a:gd name="T0" fmla="*/ 22 w 22"/>
                  <a:gd name="T1" fmla="*/ 24 h 24"/>
                  <a:gd name="T2" fmla="*/ 6 w 22"/>
                  <a:gd name="T3" fmla="*/ 24 h 24"/>
                  <a:gd name="T4" fmla="*/ 6 w 22"/>
                  <a:gd name="T5" fmla="*/ 0 h 24"/>
                  <a:gd name="T6" fmla="*/ 0 w 22"/>
                  <a:gd name="T7" fmla="*/ 0 h 24"/>
                </a:gdLst>
                <a:ahLst/>
                <a:cxnLst>
                  <a:cxn ang="0">
                    <a:pos x="T0" y="T1"/>
                  </a:cxn>
                  <a:cxn ang="0">
                    <a:pos x="T2" y="T3"/>
                  </a:cxn>
                  <a:cxn ang="0">
                    <a:pos x="T4" y="T5"/>
                  </a:cxn>
                  <a:cxn ang="0">
                    <a:pos x="T6" y="T7"/>
                  </a:cxn>
                </a:cxnLst>
                <a:rect l="0" t="0" r="r" b="b"/>
                <a:pathLst>
                  <a:path w="22" h="24">
                    <a:moveTo>
                      <a:pt x="22" y="24"/>
                    </a:moveTo>
                    <a:lnTo>
                      <a:pt x="6" y="24"/>
                    </a:lnTo>
                    <a:lnTo>
                      <a:pt x="6"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3" name="Freeform 220"/>
              <p:cNvSpPr>
                <a:spLocks/>
              </p:cNvSpPr>
              <p:nvPr/>
            </p:nvSpPr>
            <p:spPr bwMode="auto">
              <a:xfrm>
                <a:off x="4838878" y="4660317"/>
                <a:ext cx="16351" cy="49053"/>
              </a:xfrm>
              <a:custGeom>
                <a:avLst/>
                <a:gdLst>
                  <a:gd name="T0" fmla="*/ 12 w 12"/>
                  <a:gd name="T1" fmla="*/ 36 h 36"/>
                  <a:gd name="T2" fmla="*/ 6 w 12"/>
                  <a:gd name="T3" fmla="*/ 36 h 36"/>
                  <a:gd name="T4" fmla="*/ 6 w 12"/>
                  <a:gd name="T5" fmla="*/ 0 h 36"/>
                  <a:gd name="T6" fmla="*/ 0 w 12"/>
                  <a:gd name="T7" fmla="*/ 0 h 36"/>
                </a:gdLst>
                <a:ahLst/>
                <a:cxnLst>
                  <a:cxn ang="0">
                    <a:pos x="T0" y="T1"/>
                  </a:cxn>
                  <a:cxn ang="0">
                    <a:pos x="T2" y="T3"/>
                  </a:cxn>
                  <a:cxn ang="0">
                    <a:pos x="T4" y="T5"/>
                  </a:cxn>
                  <a:cxn ang="0">
                    <a:pos x="T6" y="T7"/>
                  </a:cxn>
                </a:cxnLst>
                <a:rect l="0" t="0" r="r" b="b"/>
                <a:pathLst>
                  <a:path w="12" h="36">
                    <a:moveTo>
                      <a:pt x="12" y="36"/>
                    </a:moveTo>
                    <a:lnTo>
                      <a:pt x="6" y="36"/>
                    </a:lnTo>
                    <a:lnTo>
                      <a:pt x="6"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4" name="Freeform 221"/>
              <p:cNvSpPr>
                <a:spLocks/>
              </p:cNvSpPr>
              <p:nvPr/>
            </p:nvSpPr>
            <p:spPr bwMode="auto">
              <a:xfrm>
                <a:off x="4896106" y="4709370"/>
                <a:ext cx="24526" cy="40877"/>
              </a:xfrm>
              <a:custGeom>
                <a:avLst/>
                <a:gdLst>
                  <a:gd name="T0" fmla="*/ 18 w 18"/>
                  <a:gd name="T1" fmla="*/ 30 h 30"/>
                  <a:gd name="T2" fmla="*/ 10 w 18"/>
                  <a:gd name="T3" fmla="*/ 30 h 30"/>
                  <a:gd name="T4" fmla="*/ 10 w 18"/>
                  <a:gd name="T5" fmla="*/ 0 h 30"/>
                  <a:gd name="T6" fmla="*/ 0 w 18"/>
                  <a:gd name="T7" fmla="*/ 0 h 30"/>
                </a:gdLst>
                <a:ahLst/>
                <a:cxnLst>
                  <a:cxn ang="0">
                    <a:pos x="T0" y="T1"/>
                  </a:cxn>
                  <a:cxn ang="0">
                    <a:pos x="T2" y="T3"/>
                  </a:cxn>
                  <a:cxn ang="0">
                    <a:pos x="T4" y="T5"/>
                  </a:cxn>
                  <a:cxn ang="0">
                    <a:pos x="T6" y="T7"/>
                  </a:cxn>
                </a:cxnLst>
                <a:rect l="0" t="0" r="r" b="b"/>
                <a:pathLst>
                  <a:path w="18" h="30">
                    <a:moveTo>
                      <a:pt x="18" y="30"/>
                    </a:moveTo>
                    <a:lnTo>
                      <a:pt x="10" y="30"/>
                    </a:lnTo>
                    <a:lnTo>
                      <a:pt x="10"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5" name="Freeform 222"/>
              <p:cNvSpPr>
                <a:spLocks/>
              </p:cNvSpPr>
              <p:nvPr/>
            </p:nvSpPr>
            <p:spPr bwMode="auto">
              <a:xfrm>
                <a:off x="4939708" y="4750247"/>
                <a:ext cx="19076" cy="38152"/>
              </a:xfrm>
              <a:custGeom>
                <a:avLst/>
                <a:gdLst>
                  <a:gd name="T0" fmla="*/ 14 w 14"/>
                  <a:gd name="T1" fmla="*/ 28 h 28"/>
                  <a:gd name="T2" fmla="*/ 6 w 14"/>
                  <a:gd name="T3" fmla="*/ 28 h 28"/>
                  <a:gd name="T4" fmla="*/ 6 w 14"/>
                  <a:gd name="T5" fmla="*/ 0 h 28"/>
                  <a:gd name="T6" fmla="*/ 0 w 14"/>
                  <a:gd name="T7" fmla="*/ 0 h 28"/>
                </a:gdLst>
                <a:ahLst/>
                <a:cxnLst>
                  <a:cxn ang="0">
                    <a:pos x="T0" y="T1"/>
                  </a:cxn>
                  <a:cxn ang="0">
                    <a:pos x="T2" y="T3"/>
                  </a:cxn>
                  <a:cxn ang="0">
                    <a:pos x="T4" y="T5"/>
                  </a:cxn>
                  <a:cxn ang="0">
                    <a:pos x="T6" y="T7"/>
                  </a:cxn>
                </a:cxnLst>
                <a:rect l="0" t="0" r="r" b="b"/>
                <a:pathLst>
                  <a:path w="14" h="28">
                    <a:moveTo>
                      <a:pt x="14" y="28"/>
                    </a:moveTo>
                    <a:lnTo>
                      <a:pt x="6" y="28"/>
                    </a:lnTo>
                    <a:lnTo>
                      <a:pt x="6"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6" name="Freeform 223"/>
              <p:cNvSpPr>
                <a:spLocks/>
              </p:cNvSpPr>
              <p:nvPr/>
            </p:nvSpPr>
            <p:spPr bwMode="auto">
              <a:xfrm>
                <a:off x="4972410" y="4788399"/>
                <a:ext cx="46327" cy="29977"/>
              </a:xfrm>
              <a:custGeom>
                <a:avLst/>
                <a:gdLst>
                  <a:gd name="T0" fmla="*/ 34 w 34"/>
                  <a:gd name="T1" fmla="*/ 22 h 22"/>
                  <a:gd name="T2" fmla="*/ 4 w 34"/>
                  <a:gd name="T3" fmla="*/ 22 h 22"/>
                  <a:gd name="T4" fmla="*/ 4 w 34"/>
                  <a:gd name="T5" fmla="*/ 0 h 22"/>
                  <a:gd name="T6" fmla="*/ 0 w 34"/>
                  <a:gd name="T7" fmla="*/ 0 h 22"/>
                </a:gdLst>
                <a:ahLst/>
                <a:cxnLst>
                  <a:cxn ang="0">
                    <a:pos x="T0" y="T1"/>
                  </a:cxn>
                  <a:cxn ang="0">
                    <a:pos x="T2" y="T3"/>
                  </a:cxn>
                  <a:cxn ang="0">
                    <a:pos x="T4" y="T5"/>
                  </a:cxn>
                  <a:cxn ang="0">
                    <a:pos x="T6" y="T7"/>
                  </a:cxn>
                </a:cxnLst>
                <a:rect l="0" t="0" r="r" b="b"/>
                <a:pathLst>
                  <a:path w="34" h="22">
                    <a:moveTo>
                      <a:pt x="34" y="22"/>
                    </a:moveTo>
                    <a:lnTo>
                      <a:pt x="4" y="22"/>
                    </a:lnTo>
                    <a:lnTo>
                      <a:pt x="4"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7" name="Freeform 224"/>
              <p:cNvSpPr>
                <a:spLocks/>
              </p:cNvSpPr>
              <p:nvPr/>
            </p:nvSpPr>
            <p:spPr bwMode="auto">
              <a:xfrm>
                <a:off x="5051439" y="4818376"/>
                <a:ext cx="51778" cy="8175"/>
              </a:xfrm>
              <a:custGeom>
                <a:avLst/>
                <a:gdLst>
                  <a:gd name="T0" fmla="*/ 38 w 38"/>
                  <a:gd name="T1" fmla="*/ 6 h 6"/>
                  <a:gd name="T2" fmla="*/ 38 w 38"/>
                  <a:gd name="T3" fmla="*/ 0 h 6"/>
                  <a:gd name="T4" fmla="*/ 0 w 38"/>
                  <a:gd name="T5" fmla="*/ 0 h 6"/>
                </a:gdLst>
                <a:ahLst/>
                <a:cxnLst>
                  <a:cxn ang="0">
                    <a:pos x="T0" y="T1"/>
                  </a:cxn>
                  <a:cxn ang="0">
                    <a:pos x="T2" y="T3"/>
                  </a:cxn>
                  <a:cxn ang="0">
                    <a:pos x="T4" y="T5"/>
                  </a:cxn>
                </a:cxnLst>
                <a:rect l="0" t="0" r="r" b="b"/>
                <a:pathLst>
                  <a:path w="38" h="6">
                    <a:moveTo>
                      <a:pt x="38" y="6"/>
                    </a:moveTo>
                    <a:lnTo>
                      <a:pt x="38"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8" name="Freeform 225"/>
              <p:cNvSpPr>
                <a:spLocks/>
              </p:cNvSpPr>
              <p:nvPr/>
            </p:nvSpPr>
            <p:spPr bwMode="auto">
              <a:xfrm>
                <a:off x="5103217" y="4837452"/>
                <a:ext cx="54503" cy="5450"/>
              </a:xfrm>
              <a:custGeom>
                <a:avLst/>
                <a:gdLst>
                  <a:gd name="T0" fmla="*/ 0 w 40"/>
                  <a:gd name="T1" fmla="*/ 0 h 4"/>
                  <a:gd name="T2" fmla="*/ 0 w 40"/>
                  <a:gd name="T3" fmla="*/ 4 h 4"/>
                  <a:gd name="T4" fmla="*/ 40 w 40"/>
                  <a:gd name="T5" fmla="*/ 4 h 4"/>
                </a:gdLst>
                <a:ahLst/>
                <a:cxnLst>
                  <a:cxn ang="0">
                    <a:pos x="T0" y="T1"/>
                  </a:cxn>
                  <a:cxn ang="0">
                    <a:pos x="T2" y="T3"/>
                  </a:cxn>
                  <a:cxn ang="0">
                    <a:pos x="T4" y="T5"/>
                  </a:cxn>
                </a:cxnLst>
                <a:rect l="0" t="0" r="r" b="b"/>
                <a:pathLst>
                  <a:path w="40" h="4">
                    <a:moveTo>
                      <a:pt x="0" y="0"/>
                    </a:moveTo>
                    <a:lnTo>
                      <a:pt x="0" y="4"/>
                    </a:lnTo>
                    <a:lnTo>
                      <a:pt x="40" y="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29" name="Freeform 226"/>
              <p:cNvSpPr>
                <a:spLocks/>
              </p:cNvSpPr>
              <p:nvPr/>
            </p:nvSpPr>
            <p:spPr bwMode="auto">
              <a:xfrm>
                <a:off x="5157720" y="4859253"/>
                <a:ext cx="19076" cy="21801"/>
              </a:xfrm>
              <a:custGeom>
                <a:avLst/>
                <a:gdLst>
                  <a:gd name="T0" fmla="*/ 14 w 14"/>
                  <a:gd name="T1" fmla="*/ 16 h 16"/>
                  <a:gd name="T2" fmla="*/ 0 w 14"/>
                  <a:gd name="T3" fmla="*/ 16 h 16"/>
                  <a:gd name="T4" fmla="*/ 0 w 14"/>
                  <a:gd name="T5" fmla="*/ 0 h 16"/>
                </a:gdLst>
                <a:ahLst/>
                <a:cxnLst>
                  <a:cxn ang="0">
                    <a:pos x="T0" y="T1"/>
                  </a:cxn>
                  <a:cxn ang="0">
                    <a:pos x="T2" y="T3"/>
                  </a:cxn>
                  <a:cxn ang="0">
                    <a:pos x="T4" y="T5"/>
                  </a:cxn>
                </a:cxnLst>
                <a:rect l="0" t="0" r="r" b="b"/>
                <a:pathLst>
                  <a:path w="14" h="16">
                    <a:moveTo>
                      <a:pt x="14" y="16"/>
                    </a:moveTo>
                    <a:lnTo>
                      <a:pt x="0" y="16"/>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0" name="Freeform 227"/>
              <p:cNvSpPr>
                <a:spLocks/>
              </p:cNvSpPr>
              <p:nvPr/>
            </p:nvSpPr>
            <p:spPr bwMode="auto">
              <a:xfrm>
                <a:off x="5195871" y="4889230"/>
                <a:ext cx="54503" cy="24526"/>
              </a:xfrm>
              <a:custGeom>
                <a:avLst/>
                <a:gdLst>
                  <a:gd name="T0" fmla="*/ 40 w 40"/>
                  <a:gd name="T1" fmla="*/ 18 h 18"/>
                  <a:gd name="T2" fmla="*/ 0 w 40"/>
                  <a:gd name="T3" fmla="*/ 18 h 18"/>
                  <a:gd name="T4" fmla="*/ 0 w 40"/>
                  <a:gd name="T5" fmla="*/ 0 h 18"/>
                </a:gdLst>
                <a:ahLst/>
                <a:cxnLst>
                  <a:cxn ang="0">
                    <a:pos x="T0" y="T1"/>
                  </a:cxn>
                  <a:cxn ang="0">
                    <a:pos x="T2" y="T3"/>
                  </a:cxn>
                  <a:cxn ang="0">
                    <a:pos x="T4" y="T5"/>
                  </a:cxn>
                </a:cxnLst>
                <a:rect l="0" t="0" r="r" b="b"/>
                <a:pathLst>
                  <a:path w="40" h="18">
                    <a:moveTo>
                      <a:pt x="40" y="18"/>
                    </a:moveTo>
                    <a:lnTo>
                      <a:pt x="0" y="18"/>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1" name="Freeform 228"/>
              <p:cNvSpPr>
                <a:spLocks/>
              </p:cNvSpPr>
              <p:nvPr/>
            </p:nvSpPr>
            <p:spPr bwMode="auto">
              <a:xfrm>
                <a:off x="5283076" y="4913756"/>
                <a:ext cx="21801" cy="29977"/>
              </a:xfrm>
              <a:custGeom>
                <a:avLst/>
                <a:gdLst>
                  <a:gd name="T0" fmla="*/ 0 w 16"/>
                  <a:gd name="T1" fmla="*/ 0 h 22"/>
                  <a:gd name="T2" fmla="*/ 10 w 16"/>
                  <a:gd name="T3" fmla="*/ 0 h 22"/>
                  <a:gd name="T4" fmla="*/ 10 w 16"/>
                  <a:gd name="T5" fmla="*/ 22 h 22"/>
                  <a:gd name="T6" fmla="*/ 16 w 16"/>
                  <a:gd name="T7" fmla="*/ 22 h 22"/>
                </a:gdLst>
                <a:ahLst/>
                <a:cxnLst>
                  <a:cxn ang="0">
                    <a:pos x="T0" y="T1"/>
                  </a:cxn>
                  <a:cxn ang="0">
                    <a:pos x="T2" y="T3"/>
                  </a:cxn>
                  <a:cxn ang="0">
                    <a:pos x="T4" y="T5"/>
                  </a:cxn>
                  <a:cxn ang="0">
                    <a:pos x="T6" y="T7"/>
                  </a:cxn>
                </a:cxnLst>
                <a:rect l="0" t="0" r="r" b="b"/>
                <a:pathLst>
                  <a:path w="16" h="22">
                    <a:moveTo>
                      <a:pt x="0" y="0"/>
                    </a:moveTo>
                    <a:lnTo>
                      <a:pt x="10" y="0"/>
                    </a:lnTo>
                    <a:lnTo>
                      <a:pt x="10" y="22"/>
                    </a:lnTo>
                    <a:lnTo>
                      <a:pt x="16" y="22"/>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2" name="Freeform 229"/>
              <p:cNvSpPr>
                <a:spLocks/>
              </p:cNvSpPr>
              <p:nvPr/>
            </p:nvSpPr>
            <p:spPr bwMode="auto">
              <a:xfrm>
                <a:off x="5332128" y="4943732"/>
                <a:ext cx="19076" cy="49053"/>
              </a:xfrm>
              <a:custGeom>
                <a:avLst/>
                <a:gdLst>
                  <a:gd name="T0" fmla="*/ 0 w 14"/>
                  <a:gd name="T1" fmla="*/ 0 h 36"/>
                  <a:gd name="T2" fmla="*/ 8 w 14"/>
                  <a:gd name="T3" fmla="*/ 0 h 36"/>
                  <a:gd name="T4" fmla="*/ 8 w 14"/>
                  <a:gd name="T5" fmla="*/ 36 h 36"/>
                  <a:gd name="T6" fmla="*/ 14 w 14"/>
                  <a:gd name="T7" fmla="*/ 36 h 36"/>
                </a:gdLst>
                <a:ahLst/>
                <a:cxnLst>
                  <a:cxn ang="0">
                    <a:pos x="T0" y="T1"/>
                  </a:cxn>
                  <a:cxn ang="0">
                    <a:pos x="T2" y="T3"/>
                  </a:cxn>
                  <a:cxn ang="0">
                    <a:pos x="T4" y="T5"/>
                  </a:cxn>
                  <a:cxn ang="0">
                    <a:pos x="T6" y="T7"/>
                  </a:cxn>
                </a:cxnLst>
                <a:rect l="0" t="0" r="r" b="b"/>
                <a:pathLst>
                  <a:path w="14" h="36">
                    <a:moveTo>
                      <a:pt x="0" y="0"/>
                    </a:moveTo>
                    <a:lnTo>
                      <a:pt x="8" y="0"/>
                    </a:lnTo>
                    <a:lnTo>
                      <a:pt x="8" y="36"/>
                    </a:lnTo>
                    <a:lnTo>
                      <a:pt x="14" y="36"/>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3" name="Freeform 230"/>
              <p:cNvSpPr>
                <a:spLocks/>
              </p:cNvSpPr>
              <p:nvPr/>
            </p:nvSpPr>
            <p:spPr bwMode="auto">
              <a:xfrm>
                <a:off x="5392081" y="4992785"/>
                <a:ext cx="43602" cy="19076"/>
              </a:xfrm>
              <a:custGeom>
                <a:avLst/>
                <a:gdLst>
                  <a:gd name="T0" fmla="*/ 32 w 32"/>
                  <a:gd name="T1" fmla="*/ 14 h 14"/>
                  <a:gd name="T2" fmla="*/ 32 w 32"/>
                  <a:gd name="T3" fmla="*/ 0 h 14"/>
                  <a:gd name="T4" fmla="*/ 0 w 32"/>
                  <a:gd name="T5" fmla="*/ 0 h 14"/>
                </a:gdLst>
                <a:ahLst/>
                <a:cxnLst>
                  <a:cxn ang="0">
                    <a:pos x="T0" y="T1"/>
                  </a:cxn>
                  <a:cxn ang="0">
                    <a:pos x="T2" y="T3"/>
                  </a:cxn>
                  <a:cxn ang="0">
                    <a:pos x="T4" y="T5"/>
                  </a:cxn>
                </a:cxnLst>
                <a:rect l="0" t="0" r="r" b="b"/>
                <a:pathLst>
                  <a:path w="32" h="14">
                    <a:moveTo>
                      <a:pt x="32" y="14"/>
                    </a:moveTo>
                    <a:lnTo>
                      <a:pt x="32"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4" name="Freeform 231"/>
              <p:cNvSpPr>
                <a:spLocks/>
              </p:cNvSpPr>
              <p:nvPr/>
            </p:nvSpPr>
            <p:spPr bwMode="auto">
              <a:xfrm>
                <a:off x="5435684" y="5044563"/>
                <a:ext cx="32702" cy="21801"/>
              </a:xfrm>
              <a:custGeom>
                <a:avLst/>
                <a:gdLst>
                  <a:gd name="T0" fmla="*/ 24 w 24"/>
                  <a:gd name="T1" fmla="*/ 16 h 16"/>
                  <a:gd name="T2" fmla="*/ 0 w 24"/>
                  <a:gd name="T3" fmla="*/ 16 h 16"/>
                  <a:gd name="T4" fmla="*/ 0 w 24"/>
                  <a:gd name="T5" fmla="*/ 0 h 16"/>
                </a:gdLst>
                <a:ahLst/>
                <a:cxnLst>
                  <a:cxn ang="0">
                    <a:pos x="T0" y="T1"/>
                  </a:cxn>
                  <a:cxn ang="0">
                    <a:pos x="T2" y="T3"/>
                  </a:cxn>
                  <a:cxn ang="0">
                    <a:pos x="T4" y="T5"/>
                  </a:cxn>
                </a:cxnLst>
                <a:rect l="0" t="0" r="r" b="b"/>
                <a:pathLst>
                  <a:path w="24" h="16">
                    <a:moveTo>
                      <a:pt x="24" y="16"/>
                    </a:moveTo>
                    <a:lnTo>
                      <a:pt x="0" y="16"/>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5" name="Freeform 232"/>
              <p:cNvSpPr>
                <a:spLocks/>
              </p:cNvSpPr>
              <p:nvPr/>
            </p:nvSpPr>
            <p:spPr bwMode="auto">
              <a:xfrm>
                <a:off x="5509262" y="5066364"/>
                <a:ext cx="65403" cy="32702"/>
              </a:xfrm>
              <a:custGeom>
                <a:avLst/>
                <a:gdLst>
                  <a:gd name="T0" fmla="*/ 0 w 48"/>
                  <a:gd name="T1" fmla="*/ 0 h 24"/>
                  <a:gd name="T2" fmla="*/ 24 w 48"/>
                  <a:gd name="T3" fmla="*/ 0 h 24"/>
                  <a:gd name="T4" fmla="*/ 24 w 48"/>
                  <a:gd name="T5" fmla="*/ 24 h 24"/>
                  <a:gd name="T6" fmla="*/ 48 w 48"/>
                  <a:gd name="T7" fmla="*/ 24 h 24"/>
                </a:gdLst>
                <a:ahLst/>
                <a:cxnLst>
                  <a:cxn ang="0">
                    <a:pos x="T0" y="T1"/>
                  </a:cxn>
                  <a:cxn ang="0">
                    <a:pos x="T2" y="T3"/>
                  </a:cxn>
                  <a:cxn ang="0">
                    <a:pos x="T4" y="T5"/>
                  </a:cxn>
                  <a:cxn ang="0">
                    <a:pos x="T6" y="T7"/>
                  </a:cxn>
                </a:cxnLst>
                <a:rect l="0" t="0" r="r" b="b"/>
                <a:pathLst>
                  <a:path w="48" h="24">
                    <a:moveTo>
                      <a:pt x="0" y="0"/>
                    </a:moveTo>
                    <a:lnTo>
                      <a:pt x="24" y="0"/>
                    </a:lnTo>
                    <a:lnTo>
                      <a:pt x="24" y="24"/>
                    </a:lnTo>
                    <a:lnTo>
                      <a:pt x="48" y="2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6" name="Freeform 233"/>
              <p:cNvSpPr>
                <a:spLocks/>
              </p:cNvSpPr>
              <p:nvPr/>
            </p:nvSpPr>
            <p:spPr bwMode="auto">
              <a:xfrm>
                <a:off x="5601917" y="5107241"/>
                <a:ext cx="40877" cy="13626"/>
              </a:xfrm>
              <a:custGeom>
                <a:avLst/>
                <a:gdLst>
                  <a:gd name="T0" fmla="*/ 30 w 30"/>
                  <a:gd name="T1" fmla="*/ 10 h 10"/>
                  <a:gd name="T2" fmla="*/ 0 w 30"/>
                  <a:gd name="T3" fmla="*/ 10 h 10"/>
                  <a:gd name="T4" fmla="*/ 0 w 30"/>
                  <a:gd name="T5" fmla="*/ 0 h 10"/>
                </a:gdLst>
                <a:ahLst/>
                <a:cxnLst>
                  <a:cxn ang="0">
                    <a:pos x="T0" y="T1"/>
                  </a:cxn>
                  <a:cxn ang="0">
                    <a:pos x="T2" y="T3"/>
                  </a:cxn>
                  <a:cxn ang="0">
                    <a:pos x="T4" y="T5"/>
                  </a:cxn>
                </a:cxnLst>
                <a:rect l="0" t="0" r="r" b="b"/>
                <a:pathLst>
                  <a:path w="30" h="10">
                    <a:moveTo>
                      <a:pt x="30" y="10"/>
                    </a:moveTo>
                    <a:lnTo>
                      <a:pt x="0" y="1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7" name="Line 234"/>
              <p:cNvSpPr>
                <a:spLocks noChangeShapeType="1"/>
              </p:cNvSpPr>
              <p:nvPr/>
            </p:nvSpPr>
            <p:spPr bwMode="auto">
              <a:xfrm flipH="1">
                <a:off x="5686396" y="5120867"/>
                <a:ext cx="54503"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8" name="Line 235"/>
              <p:cNvSpPr>
                <a:spLocks noChangeShapeType="1"/>
              </p:cNvSpPr>
              <p:nvPr/>
            </p:nvSpPr>
            <p:spPr bwMode="auto">
              <a:xfrm flipH="1">
                <a:off x="5795402" y="5120867"/>
                <a:ext cx="51778"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39" name="Line 236"/>
              <p:cNvSpPr>
                <a:spLocks noChangeShapeType="1"/>
              </p:cNvSpPr>
              <p:nvPr/>
            </p:nvSpPr>
            <p:spPr bwMode="auto">
              <a:xfrm flipH="1">
                <a:off x="5890782" y="5120867"/>
                <a:ext cx="54503"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0" name="Line 237"/>
              <p:cNvSpPr>
                <a:spLocks noChangeShapeType="1"/>
              </p:cNvSpPr>
              <p:nvPr/>
            </p:nvSpPr>
            <p:spPr bwMode="auto">
              <a:xfrm flipH="1">
                <a:off x="5997062" y="5120867"/>
                <a:ext cx="54503"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1" name="Line 238"/>
              <p:cNvSpPr>
                <a:spLocks noChangeShapeType="1"/>
              </p:cNvSpPr>
              <p:nvPr/>
            </p:nvSpPr>
            <p:spPr bwMode="auto">
              <a:xfrm flipH="1">
                <a:off x="6089717" y="5120867"/>
                <a:ext cx="54503"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2" name="Freeform 239"/>
              <p:cNvSpPr>
                <a:spLocks/>
              </p:cNvSpPr>
              <p:nvPr/>
            </p:nvSpPr>
            <p:spPr bwMode="auto">
              <a:xfrm>
                <a:off x="6198723" y="5120867"/>
                <a:ext cx="57228" cy="5450"/>
              </a:xfrm>
              <a:custGeom>
                <a:avLst/>
                <a:gdLst>
                  <a:gd name="T0" fmla="*/ 0 w 42"/>
                  <a:gd name="T1" fmla="*/ 0 h 4"/>
                  <a:gd name="T2" fmla="*/ 42 w 42"/>
                  <a:gd name="T3" fmla="*/ 0 h 4"/>
                  <a:gd name="T4" fmla="*/ 42 w 42"/>
                  <a:gd name="T5" fmla="*/ 4 h 4"/>
                </a:gdLst>
                <a:ahLst/>
                <a:cxnLst>
                  <a:cxn ang="0">
                    <a:pos x="T0" y="T1"/>
                  </a:cxn>
                  <a:cxn ang="0">
                    <a:pos x="T2" y="T3"/>
                  </a:cxn>
                  <a:cxn ang="0">
                    <a:pos x="T4" y="T5"/>
                  </a:cxn>
                </a:cxnLst>
                <a:rect l="0" t="0" r="r" b="b"/>
                <a:pathLst>
                  <a:path w="42" h="4">
                    <a:moveTo>
                      <a:pt x="0" y="0"/>
                    </a:moveTo>
                    <a:lnTo>
                      <a:pt x="42" y="0"/>
                    </a:lnTo>
                    <a:lnTo>
                      <a:pt x="42" y="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3" name="Freeform 240"/>
              <p:cNvSpPr>
                <a:spLocks/>
              </p:cNvSpPr>
              <p:nvPr/>
            </p:nvSpPr>
            <p:spPr bwMode="auto">
              <a:xfrm>
                <a:off x="6255950" y="5159019"/>
                <a:ext cx="10901" cy="40877"/>
              </a:xfrm>
              <a:custGeom>
                <a:avLst/>
                <a:gdLst>
                  <a:gd name="T0" fmla="*/ 8 w 8"/>
                  <a:gd name="T1" fmla="*/ 30 h 30"/>
                  <a:gd name="T2" fmla="*/ 0 w 8"/>
                  <a:gd name="T3" fmla="*/ 30 h 30"/>
                  <a:gd name="T4" fmla="*/ 0 w 8"/>
                  <a:gd name="T5" fmla="*/ 0 h 30"/>
                </a:gdLst>
                <a:ahLst/>
                <a:cxnLst>
                  <a:cxn ang="0">
                    <a:pos x="T0" y="T1"/>
                  </a:cxn>
                  <a:cxn ang="0">
                    <a:pos x="T2" y="T3"/>
                  </a:cxn>
                  <a:cxn ang="0">
                    <a:pos x="T4" y="T5"/>
                  </a:cxn>
                </a:cxnLst>
                <a:rect l="0" t="0" r="r" b="b"/>
                <a:pathLst>
                  <a:path w="8" h="30">
                    <a:moveTo>
                      <a:pt x="8" y="30"/>
                    </a:moveTo>
                    <a:lnTo>
                      <a:pt x="0" y="3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4" name="Freeform 241"/>
              <p:cNvSpPr>
                <a:spLocks/>
              </p:cNvSpPr>
              <p:nvPr/>
            </p:nvSpPr>
            <p:spPr bwMode="auto">
              <a:xfrm>
                <a:off x="6307728" y="5199896"/>
                <a:ext cx="32702" cy="21801"/>
              </a:xfrm>
              <a:custGeom>
                <a:avLst/>
                <a:gdLst>
                  <a:gd name="T0" fmla="*/ 24 w 24"/>
                  <a:gd name="T1" fmla="*/ 16 h 16"/>
                  <a:gd name="T2" fmla="*/ 24 w 24"/>
                  <a:gd name="T3" fmla="*/ 0 h 16"/>
                  <a:gd name="T4" fmla="*/ 0 w 24"/>
                  <a:gd name="T5" fmla="*/ 0 h 16"/>
                </a:gdLst>
                <a:ahLst/>
                <a:cxnLst>
                  <a:cxn ang="0">
                    <a:pos x="T0" y="T1"/>
                  </a:cxn>
                  <a:cxn ang="0">
                    <a:pos x="T2" y="T3"/>
                  </a:cxn>
                  <a:cxn ang="0">
                    <a:pos x="T4" y="T5"/>
                  </a:cxn>
                </a:cxnLst>
                <a:rect l="0" t="0" r="r" b="b"/>
                <a:pathLst>
                  <a:path w="24" h="16">
                    <a:moveTo>
                      <a:pt x="24" y="16"/>
                    </a:moveTo>
                    <a:lnTo>
                      <a:pt x="24"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5" name="Freeform 242"/>
              <p:cNvSpPr>
                <a:spLocks/>
              </p:cNvSpPr>
              <p:nvPr/>
            </p:nvSpPr>
            <p:spPr bwMode="auto">
              <a:xfrm>
                <a:off x="6340430" y="5265300"/>
                <a:ext cx="27251" cy="27251"/>
              </a:xfrm>
              <a:custGeom>
                <a:avLst/>
                <a:gdLst>
                  <a:gd name="T0" fmla="*/ 20 w 20"/>
                  <a:gd name="T1" fmla="*/ 20 h 20"/>
                  <a:gd name="T2" fmla="*/ 0 w 20"/>
                  <a:gd name="T3" fmla="*/ 20 h 20"/>
                  <a:gd name="T4" fmla="*/ 0 w 20"/>
                  <a:gd name="T5" fmla="*/ 0 h 20"/>
                </a:gdLst>
                <a:ahLst/>
                <a:cxnLst>
                  <a:cxn ang="0">
                    <a:pos x="T0" y="T1"/>
                  </a:cxn>
                  <a:cxn ang="0">
                    <a:pos x="T2" y="T3"/>
                  </a:cxn>
                  <a:cxn ang="0">
                    <a:pos x="T4" y="T5"/>
                  </a:cxn>
                </a:cxnLst>
                <a:rect l="0" t="0" r="r" b="b"/>
                <a:pathLst>
                  <a:path w="20" h="20">
                    <a:moveTo>
                      <a:pt x="20" y="20"/>
                    </a:moveTo>
                    <a:lnTo>
                      <a:pt x="0" y="2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6" name="Line 243"/>
              <p:cNvSpPr>
                <a:spLocks noChangeShapeType="1"/>
              </p:cNvSpPr>
              <p:nvPr/>
            </p:nvSpPr>
            <p:spPr bwMode="auto">
              <a:xfrm flipH="1">
                <a:off x="6424909" y="5292551"/>
                <a:ext cx="51778"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7" name="Line 244"/>
              <p:cNvSpPr>
                <a:spLocks noChangeShapeType="1"/>
              </p:cNvSpPr>
              <p:nvPr/>
            </p:nvSpPr>
            <p:spPr bwMode="auto">
              <a:xfrm flipH="1">
                <a:off x="6525739" y="5292551"/>
                <a:ext cx="57228"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8" name="Line 245"/>
              <p:cNvSpPr>
                <a:spLocks noChangeShapeType="1"/>
              </p:cNvSpPr>
              <p:nvPr/>
            </p:nvSpPr>
            <p:spPr bwMode="auto">
              <a:xfrm flipH="1">
                <a:off x="6634745" y="5292551"/>
                <a:ext cx="49052"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49" name="Line 246"/>
              <p:cNvSpPr>
                <a:spLocks noChangeShapeType="1"/>
              </p:cNvSpPr>
              <p:nvPr/>
            </p:nvSpPr>
            <p:spPr bwMode="auto">
              <a:xfrm flipH="1">
                <a:off x="6730125" y="5292551"/>
                <a:ext cx="49052"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0" name="Line 247"/>
              <p:cNvSpPr>
                <a:spLocks noChangeShapeType="1"/>
              </p:cNvSpPr>
              <p:nvPr/>
            </p:nvSpPr>
            <p:spPr bwMode="auto">
              <a:xfrm flipH="1">
                <a:off x="6828230" y="5292551"/>
                <a:ext cx="54503"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1" name="Line 248"/>
              <p:cNvSpPr>
                <a:spLocks noChangeShapeType="1"/>
              </p:cNvSpPr>
              <p:nvPr/>
            </p:nvSpPr>
            <p:spPr bwMode="auto">
              <a:xfrm flipH="1">
                <a:off x="6934510" y="5292551"/>
                <a:ext cx="57228"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2" name="Freeform 249"/>
              <p:cNvSpPr>
                <a:spLocks/>
              </p:cNvSpPr>
              <p:nvPr/>
            </p:nvSpPr>
            <p:spPr bwMode="auto">
              <a:xfrm>
                <a:off x="2495259" y="2899873"/>
                <a:ext cx="38152" cy="46327"/>
              </a:xfrm>
              <a:custGeom>
                <a:avLst/>
                <a:gdLst>
                  <a:gd name="T0" fmla="*/ 28 w 28"/>
                  <a:gd name="T1" fmla="*/ 34 h 34"/>
                  <a:gd name="T2" fmla="*/ 28 w 28"/>
                  <a:gd name="T3" fmla="*/ 0 h 34"/>
                  <a:gd name="T4" fmla="*/ 0 w 28"/>
                  <a:gd name="T5" fmla="*/ 0 h 34"/>
                </a:gdLst>
                <a:ahLst/>
                <a:cxnLst>
                  <a:cxn ang="0">
                    <a:pos x="T0" y="T1"/>
                  </a:cxn>
                  <a:cxn ang="0">
                    <a:pos x="T2" y="T3"/>
                  </a:cxn>
                  <a:cxn ang="0">
                    <a:pos x="T4" y="T5"/>
                  </a:cxn>
                </a:cxnLst>
                <a:rect l="0" t="0" r="r" b="b"/>
                <a:pathLst>
                  <a:path w="28" h="34">
                    <a:moveTo>
                      <a:pt x="28" y="34"/>
                    </a:moveTo>
                    <a:lnTo>
                      <a:pt x="28" y="0"/>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3" name="Line 250"/>
              <p:cNvSpPr>
                <a:spLocks noChangeShapeType="1"/>
              </p:cNvSpPr>
              <p:nvPr/>
            </p:nvSpPr>
            <p:spPr bwMode="auto">
              <a:xfrm flipH="1">
                <a:off x="1576887" y="1940621"/>
                <a:ext cx="19076"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4" name="Line 251"/>
              <p:cNvSpPr>
                <a:spLocks noChangeShapeType="1"/>
              </p:cNvSpPr>
              <p:nvPr/>
            </p:nvSpPr>
            <p:spPr bwMode="auto">
              <a:xfrm flipH="1">
                <a:off x="1593238" y="1981498"/>
                <a:ext cx="68128" cy="0"/>
              </a:xfrm>
              <a:prstGeom prst="line">
                <a:avLst/>
              </a:prstGeom>
              <a:noFill/>
              <a:ln w="25400">
                <a:solidFill>
                  <a:srgbClr val="05486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5" name="Freeform 252"/>
              <p:cNvSpPr>
                <a:spLocks/>
              </p:cNvSpPr>
              <p:nvPr/>
            </p:nvSpPr>
            <p:spPr bwMode="auto">
              <a:xfrm>
                <a:off x="1522384" y="1907919"/>
                <a:ext cx="38152" cy="32702"/>
              </a:xfrm>
              <a:custGeom>
                <a:avLst/>
                <a:gdLst>
                  <a:gd name="T0" fmla="*/ 28 w 28"/>
                  <a:gd name="T1" fmla="*/ 24 h 24"/>
                  <a:gd name="T2" fmla="*/ 24 w 28"/>
                  <a:gd name="T3" fmla="*/ 24 h 24"/>
                  <a:gd name="T4" fmla="*/ 24 w 28"/>
                  <a:gd name="T5" fmla="*/ 4 h 24"/>
                  <a:gd name="T6" fmla="*/ 0 w 28"/>
                  <a:gd name="T7" fmla="*/ 4 h 24"/>
                  <a:gd name="T8" fmla="*/ 0 w 28"/>
                  <a:gd name="T9" fmla="*/ 0 h 24"/>
                </a:gdLst>
                <a:ahLst/>
                <a:cxnLst>
                  <a:cxn ang="0">
                    <a:pos x="T0" y="T1"/>
                  </a:cxn>
                  <a:cxn ang="0">
                    <a:pos x="T2" y="T3"/>
                  </a:cxn>
                  <a:cxn ang="0">
                    <a:pos x="T4" y="T5"/>
                  </a:cxn>
                  <a:cxn ang="0">
                    <a:pos x="T6" y="T7"/>
                  </a:cxn>
                  <a:cxn ang="0">
                    <a:pos x="T8" y="T9"/>
                  </a:cxn>
                </a:cxnLst>
                <a:rect l="0" t="0" r="r" b="b"/>
                <a:pathLst>
                  <a:path w="28" h="24">
                    <a:moveTo>
                      <a:pt x="28" y="24"/>
                    </a:moveTo>
                    <a:lnTo>
                      <a:pt x="24" y="24"/>
                    </a:lnTo>
                    <a:lnTo>
                      <a:pt x="24" y="4"/>
                    </a:lnTo>
                    <a:lnTo>
                      <a:pt x="0" y="4"/>
                    </a:lnTo>
                    <a:lnTo>
                      <a:pt x="0" y="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6" name="Freeform 253"/>
              <p:cNvSpPr>
                <a:spLocks/>
              </p:cNvSpPr>
              <p:nvPr/>
            </p:nvSpPr>
            <p:spPr bwMode="auto">
              <a:xfrm>
                <a:off x="1506034" y="1861592"/>
                <a:ext cx="16351" cy="32702"/>
              </a:xfrm>
              <a:custGeom>
                <a:avLst/>
                <a:gdLst>
                  <a:gd name="T0" fmla="*/ 0 w 12"/>
                  <a:gd name="T1" fmla="*/ 0 h 24"/>
                  <a:gd name="T2" fmla="*/ 12 w 12"/>
                  <a:gd name="T3" fmla="*/ 0 h 24"/>
                  <a:gd name="T4" fmla="*/ 12 w 12"/>
                  <a:gd name="T5" fmla="*/ 24 h 24"/>
                </a:gdLst>
                <a:ahLst/>
                <a:cxnLst>
                  <a:cxn ang="0">
                    <a:pos x="T0" y="T1"/>
                  </a:cxn>
                  <a:cxn ang="0">
                    <a:pos x="T2" y="T3"/>
                  </a:cxn>
                  <a:cxn ang="0">
                    <a:pos x="T4" y="T5"/>
                  </a:cxn>
                </a:cxnLst>
                <a:rect l="0" t="0" r="r" b="b"/>
                <a:pathLst>
                  <a:path w="12" h="24">
                    <a:moveTo>
                      <a:pt x="0" y="0"/>
                    </a:moveTo>
                    <a:lnTo>
                      <a:pt x="12" y="0"/>
                    </a:lnTo>
                    <a:lnTo>
                      <a:pt x="12" y="24"/>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7" name="Freeform 254"/>
              <p:cNvSpPr>
                <a:spLocks/>
              </p:cNvSpPr>
              <p:nvPr/>
            </p:nvSpPr>
            <p:spPr bwMode="auto">
              <a:xfrm>
                <a:off x="1451531" y="1837065"/>
                <a:ext cx="27251" cy="24526"/>
              </a:xfrm>
              <a:custGeom>
                <a:avLst/>
                <a:gdLst>
                  <a:gd name="T0" fmla="*/ 0 w 20"/>
                  <a:gd name="T1" fmla="*/ 0 h 18"/>
                  <a:gd name="T2" fmla="*/ 12 w 20"/>
                  <a:gd name="T3" fmla="*/ 0 h 18"/>
                  <a:gd name="T4" fmla="*/ 12 w 20"/>
                  <a:gd name="T5" fmla="*/ 18 h 18"/>
                  <a:gd name="T6" fmla="*/ 20 w 20"/>
                  <a:gd name="T7" fmla="*/ 18 h 18"/>
                </a:gdLst>
                <a:ahLst/>
                <a:cxnLst>
                  <a:cxn ang="0">
                    <a:pos x="T0" y="T1"/>
                  </a:cxn>
                  <a:cxn ang="0">
                    <a:pos x="T2" y="T3"/>
                  </a:cxn>
                  <a:cxn ang="0">
                    <a:pos x="T4" y="T5"/>
                  </a:cxn>
                  <a:cxn ang="0">
                    <a:pos x="T6" y="T7"/>
                  </a:cxn>
                </a:cxnLst>
                <a:rect l="0" t="0" r="r" b="b"/>
                <a:pathLst>
                  <a:path w="20" h="18">
                    <a:moveTo>
                      <a:pt x="0" y="0"/>
                    </a:moveTo>
                    <a:lnTo>
                      <a:pt x="12" y="0"/>
                    </a:lnTo>
                    <a:lnTo>
                      <a:pt x="12" y="18"/>
                    </a:lnTo>
                    <a:lnTo>
                      <a:pt x="20" y="18"/>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8" name="Freeform 255"/>
              <p:cNvSpPr>
                <a:spLocks/>
              </p:cNvSpPr>
              <p:nvPr/>
            </p:nvSpPr>
            <p:spPr bwMode="auto">
              <a:xfrm>
                <a:off x="1358876" y="1809814"/>
                <a:ext cx="62678" cy="27251"/>
              </a:xfrm>
              <a:custGeom>
                <a:avLst/>
                <a:gdLst>
                  <a:gd name="T0" fmla="*/ 0 w 46"/>
                  <a:gd name="T1" fmla="*/ 0 h 20"/>
                  <a:gd name="T2" fmla="*/ 34 w 46"/>
                  <a:gd name="T3" fmla="*/ 2 h 20"/>
                  <a:gd name="T4" fmla="*/ 34 w 46"/>
                  <a:gd name="T5" fmla="*/ 20 h 20"/>
                  <a:gd name="T6" fmla="*/ 46 w 46"/>
                  <a:gd name="T7" fmla="*/ 20 h 20"/>
                </a:gdLst>
                <a:ahLst/>
                <a:cxnLst>
                  <a:cxn ang="0">
                    <a:pos x="T0" y="T1"/>
                  </a:cxn>
                  <a:cxn ang="0">
                    <a:pos x="T2" y="T3"/>
                  </a:cxn>
                  <a:cxn ang="0">
                    <a:pos x="T4" y="T5"/>
                  </a:cxn>
                  <a:cxn ang="0">
                    <a:pos x="T6" y="T7"/>
                  </a:cxn>
                </a:cxnLst>
                <a:rect l="0" t="0" r="r" b="b"/>
                <a:pathLst>
                  <a:path w="46" h="20">
                    <a:moveTo>
                      <a:pt x="0" y="0"/>
                    </a:moveTo>
                    <a:lnTo>
                      <a:pt x="34" y="2"/>
                    </a:lnTo>
                    <a:lnTo>
                      <a:pt x="34" y="20"/>
                    </a:lnTo>
                    <a:lnTo>
                      <a:pt x="46" y="20"/>
                    </a:lnTo>
                  </a:path>
                </a:pathLst>
              </a:custGeom>
              <a:noFill/>
              <a:ln w="25400">
                <a:solidFill>
                  <a:srgbClr val="05486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grpSp>
        <p:grpSp>
          <p:nvGrpSpPr>
            <p:cNvPr id="23" name="グループ化 22"/>
            <p:cNvGrpSpPr/>
            <p:nvPr/>
          </p:nvGrpSpPr>
          <p:grpSpPr>
            <a:xfrm>
              <a:off x="2167827" y="2152058"/>
              <a:ext cx="4978829" cy="2689720"/>
              <a:chOff x="2167827" y="2152058"/>
              <a:chExt cx="4978829" cy="2689720"/>
            </a:xfrm>
          </p:grpSpPr>
          <p:sp>
            <p:nvSpPr>
              <p:cNvPr id="24" name="Freeform 85"/>
              <p:cNvSpPr>
                <a:spLocks/>
              </p:cNvSpPr>
              <p:nvPr/>
            </p:nvSpPr>
            <p:spPr bwMode="auto">
              <a:xfrm>
                <a:off x="6258260" y="4266772"/>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5" name="Freeform 43"/>
              <p:cNvSpPr>
                <a:spLocks/>
              </p:cNvSpPr>
              <p:nvPr/>
            </p:nvSpPr>
            <p:spPr bwMode="auto">
              <a:xfrm>
                <a:off x="2167827" y="2152058"/>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6" name="Freeform 44"/>
              <p:cNvSpPr>
                <a:spLocks/>
              </p:cNvSpPr>
              <p:nvPr/>
            </p:nvSpPr>
            <p:spPr bwMode="auto">
              <a:xfrm>
                <a:off x="3544022" y="313856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7" name="Freeform 45"/>
              <p:cNvSpPr>
                <a:spLocks/>
              </p:cNvSpPr>
              <p:nvPr/>
            </p:nvSpPr>
            <p:spPr bwMode="auto">
              <a:xfrm>
                <a:off x="4315236" y="350918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8" name="Freeform 46"/>
              <p:cNvSpPr>
                <a:spLocks/>
              </p:cNvSpPr>
              <p:nvPr/>
            </p:nvSpPr>
            <p:spPr bwMode="auto">
              <a:xfrm>
                <a:off x="4383365" y="353915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29" name="Freeform 47"/>
              <p:cNvSpPr>
                <a:spLocks/>
              </p:cNvSpPr>
              <p:nvPr/>
            </p:nvSpPr>
            <p:spPr bwMode="auto">
              <a:xfrm>
                <a:off x="4830288" y="369449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0" name="Freeform 48"/>
              <p:cNvSpPr>
                <a:spLocks/>
              </p:cNvSpPr>
              <p:nvPr/>
            </p:nvSpPr>
            <p:spPr bwMode="auto">
              <a:xfrm>
                <a:off x="4862989" y="370539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1" name="Freeform 49"/>
              <p:cNvSpPr>
                <a:spLocks/>
              </p:cNvSpPr>
              <p:nvPr/>
            </p:nvSpPr>
            <p:spPr bwMode="auto">
              <a:xfrm>
                <a:off x="4925667" y="372446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2" name="Freeform 50"/>
              <p:cNvSpPr>
                <a:spLocks/>
              </p:cNvSpPr>
              <p:nvPr/>
            </p:nvSpPr>
            <p:spPr bwMode="auto">
              <a:xfrm>
                <a:off x="4982895" y="377624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3" name="Freeform 51"/>
              <p:cNvSpPr>
                <a:spLocks/>
              </p:cNvSpPr>
              <p:nvPr/>
            </p:nvSpPr>
            <p:spPr bwMode="auto">
              <a:xfrm>
                <a:off x="5034673" y="378169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4" name="Freeform 52"/>
              <p:cNvSpPr>
                <a:spLocks/>
              </p:cNvSpPr>
              <p:nvPr/>
            </p:nvSpPr>
            <p:spPr bwMode="auto">
              <a:xfrm>
                <a:off x="5070100" y="378169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5" name="Freeform 53"/>
              <p:cNvSpPr>
                <a:spLocks/>
              </p:cNvSpPr>
              <p:nvPr/>
            </p:nvSpPr>
            <p:spPr bwMode="auto">
              <a:xfrm>
                <a:off x="5108252" y="3798046"/>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6" name="Freeform 54"/>
              <p:cNvSpPr>
                <a:spLocks/>
              </p:cNvSpPr>
              <p:nvPr/>
            </p:nvSpPr>
            <p:spPr bwMode="auto">
              <a:xfrm>
                <a:off x="5127328" y="3798046"/>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7" name="Freeform 55"/>
              <p:cNvSpPr>
                <a:spLocks/>
              </p:cNvSpPr>
              <p:nvPr/>
            </p:nvSpPr>
            <p:spPr bwMode="auto">
              <a:xfrm>
                <a:off x="5154579" y="3798046"/>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8" name="Freeform 56"/>
              <p:cNvSpPr>
                <a:spLocks/>
              </p:cNvSpPr>
              <p:nvPr/>
            </p:nvSpPr>
            <p:spPr bwMode="auto">
              <a:xfrm>
                <a:off x="5179105" y="379532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39" name="Freeform 57"/>
              <p:cNvSpPr>
                <a:spLocks/>
              </p:cNvSpPr>
              <p:nvPr/>
            </p:nvSpPr>
            <p:spPr bwMode="auto">
              <a:xfrm>
                <a:off x="5222708" y="381984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0" name="Freeform 58"/>
              <p:cNvSpPr>
                <a:spLocks/>
              </p:cNvSpPr>
              <p:nvPr/>
            </p:nvSpPr>
            <p:spPr bwMode="auto">
              <a:xfrm>
                <a:off x="5236333" y="381984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1" name="Freeform 59"/>
              <p:cNvSpPr>
                <a:spLocks/>
              </p:cNvSpPr>
              <p:nvPr/>
            </p:nvSpPr>
            <p:spPr bwMode="auto">
              <a:xfrm>
                <a:off x="5249959" y="381984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2" name="Freeform 60"/>
              <p:cNvSpPr>
                <a:spLocks/>
              </p:cNvSpPr>
              <p:nvPr/>
            </p:nvSpPr>
            <p:spPr bwMode="auto">
              <a:xfrm>
                <a:off x="5263585" y="3838923"/>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3" name="Freeform 61"/>
              <p:cNvSpPr>
                <a:spLocks/>
              </p:cNvSpPr>
              <p:nvPr/>
            </p:nvSpPr>
            <p:spPr bwMode="auto">
              <a:xfrm>
                <a:off x="5301737" y="3855274"/>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4" name="Freeform 62"/>
              <p:cNvSpPr>
                <a:spLocks/>
              </p:cNvSpPr>
              <p:nvPr/>
            </p:nvSpPr>
            <p:spPr bwMode="auto">
              <a:xfrm>
                <a:off x="5334438" y="3887976"/>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5" name="Freeform 63"/>
              <p:cNvSpPr>
                <a:spLocks/>
              </p:cNvSpPr>
              <p:nvPr/>
            </p:nvSpPr>
            <p:spPr bwMode="auto">
              <a:xfrm>
                <a:off x="5358965" y="387162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6" name="Freeform 64"/>
              <p:cNvSpPr>
                <a:spLocks/>
              </p:cNvSpPr>
              <p:nvPr/>
            </p:nvSpPr>
            <p:spPr bwMode="auto">
              <a:xfrm>
                <a:off x="5380766" y="387162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7" name="Freeform 65"/>
              <p:cNvSpPr>
                <a:spLocks/>
              </p:cNvSpPr>
              <p:nvPr/>
            </p:nvSpPr>
            <p:spPr bwMode="auto">
              <a:xfrm>
                <a:off x="5402567" y="3887976"/>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8" name="Freeform 66"/>
              <p:cNvSpPr>
                <a:spLocks/>
              </p:cNvSpPr>
              <p:nvPr/>
            </p:nvSpPr>
            <p:spPr bwMode="auto">
              <a:xfrm>
                <a:off x="5410742" y="3912502"/>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49" name="Freeform 67"/>
              <p:cNvSpPr>
                <a:spLocks/>
              </p:cNvSpPr>
              <p:nvPr/>
            </p:nvSpPr>
            <p:spPr bwMode="auto">
              <a:xfrm>
                <a:off x="5467970" y="3926128"/>
                <a:ext cx="70854" cy="73579"/>
              </a:xfrm>
              <a:custGeom>
                <a:avLst/>
                <a:gdLst>
                  <a:gd name="T0" fmla="*/ 26 w 52"/>
                  <a:gd name="T1" fmla="*/ 0 h 54"/>
                  <a:gd name="T2" fmla="*/ 0 w 52"/>
                  <a:gd name="T3" fmla="*/ 54 h 54"/>
                  <a:gd name="T4" fmla="*/ 52 w 52"/>
                  <a:gd name="T5" fmla="*/ 54 h 54"/>
                  <a:gd name="T6" fmla="*/ 26 w 52"/>
                  <a:gd name="T7" fmla="*/ 0 h 54"/>
                </a:gdLst>
                <a:ahLst/>
                <a:cxnLst>
                  <a:cxn ang="0">
                    <a:pos x="T0" y="T1"/>
                  </a:cxn>
                  <a:cxn ang="0">
                    <a:pos x="T2" y="T3"/>
                  </a:cxn>
                  <a:cxn ang="0">
                    <a:pos x="T4" y="T5"/>
                  </a:cxn>
                  <a:cxn ang="0">
                    <a:pos x="T6" y="T7"/>
                  </a:cxn>
                </a:cxnLst>
                <a:rect l="0" t="0" r="r" b="b"/>
                <a:pathLst>
                  <a:path w="52" h="54">
                    <a:moveTo>
                      <a:pt x="26" y="0"/>
                    </a:moveTo>
                    <a:lnTo>
                      <a:pt x="0" y="54"/>
                    </a:lnTo>
                    <a:lnTo>
                      <a:pt x="52" y="54"/>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0" name="Freeform 68"/>
              <p:cNvSpPr>
                <a:spLocks/>
              </p:cNvSpPr>
              <p:nvPr/>
            </p:nvSpPr>
            <p:spPr bwMode="auto">
              <a:xfrm>
                <a:off x="5519748" y="3953380"/>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1" name="Freeform 69"/>
              <p:cNvSpPr>
                <a:spLocks/>
              </p:cNvSpPr>
              <p:nvPr/>
            </p:nvSpPr>
            <p:spPr bwMode="auto">
              <a:xfrm>
                <a:off x="5563350" y="3953380"/>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2" name="Freeform 70"/>
              <p:cNvSpPr>
                <a:spLocks/>
              </p:cNvSpPr>
              <p:nvPr/>
            </p:nvSpPr>
            <p:spPr bwMode="auto">
              <a:xfrm>
                <a:off x="5571525" y="3983356"/>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3" name="Freeform 71"/>
              <p:cNvSpPr>
                <a:spLocks/>
              </p:cNvSpPr>
              <p:nvPr/>
            </p:nvSpPr>
            <p:spPr bwMode="auto">
              <a:xfrm>
                <a:off x="5612402" y="398608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4" name="Freeform 72"/>
              <p:cNvSpPr>
                <a:spLocks/>
              </p:cNvSpPr>
              <p:nvPr/>
            </p:nvSpPr>
            <p:spPr bwMode="auto">
              <a:xfrm>
                <a:off x="5650554" y="398608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5" name="Freeform 73"/>
              <p:cNvSpPr>
                <a:spLocks/>
              </p:cNvSpPr>
              <p:nvPr/>
            </p:nvSpPr>
            <p:spPr bwMode="auto">
              <a:xfrm>
                <a:off x="5666905" y="4010608"/>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6" name="Freeform 74"/>
              <p:cNvSpPr>
                <a:spLocks/>
              </p:cNvSpPr>
              <p:nvPr/>
            </p:nvSpPr>
            <p:spPr bwMode="auto">
              <a:xfrm>
                <a:off x="5745934" y="400515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7" name="Freeform 75"/>
              <p:cNvSpPr>
                <a:spLocks/>
              </p:cNvSpPr>
              <p:nvPr/>
            </p:nvSpPr>
            <p:spPr bwMode="auto">
              <a:xfrm>
                <a:off x="5797712" y="406511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8" name="Freeform 76"/>
              <p:cNvSpPr>
                <a:spLocks/>
              </p:cNvSpPr>
              <p:nvPr/>
            </p:nvSpPr>
            <p:spPr bwMode="auto">
              <a:xfrm>
                <a:off x="5822238" y="406511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59" name="Freeform 77"/>
              <p:cNvSpPr>
                <a:spLocks/>
              </p:cNvSpPr>
              <p:nvPr/>
            </p:nvSpPr>
            <p:spPr bwMode="auto">
              <a:xfrm>
                <a:off x="5846764" y="406511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0" name="Freeform 78"/>
              <p:cNvSpPr>
                <a:spLocks/>
              </p:cNvSpPr>
              <p:nvPr/>
            </p:nvSpPr>
            <p:spPr bwMode="auto">
              <a:xfrm>
                <a:off x="5914893" y="406511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1" name="Freeform 81"/>
              <p:cNvSpPr>
                <a:spLocks/>
              </p:cNvSpPr>
              <p:nvPr/>
            </p:nvSpPr>
            <p:spPr bwMode="auto">
              <a:xfrm>
                <a:off x="6081126" y="418501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2" name="Freeform 82"/>
              <p:cNvSpPr>
                <a:spLocks/>
              </p:cNvSpPr>
              <p:nvPr/>
            </p:nvSpPr>
            <p:spPr bwMode="auto">
              <a:xfrm>
                <a:off x="6132904" y="4187742"/>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3" name="Freeform 83"/>
              <p:cNvSpPr>
                <a:spLocks/>
              </p:cNvSpPr>
              <p:nvPr/>
            </p:nvSpPr>
            <p:spPr bwMode="auto">
              <a:xfrm>
                <a:off x="6168331" y="425587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4" name="Freeform 84"/>
              <p:cNvSpPr>
                <a:spLocks/>
              </p:cNvSpPr>
              <p:nvPr/>
            </p:nvSpPr>
            <p:spPr bwMode="auto">
              <a:xfrm>
                <a:off x="6217383" y="4261321"/>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5" name="Freeform 86"/>
              <p:cNvSpPr>
                <a:spLocks/>
              </p:cNvSpPr>
              <p:nvPr/>
            </p:nvSpPr>
            <p:spPr bwMode="auto">
              <a:xfrm>
                <a:off x="6304588" y="4318549"/>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6" name="Freeform 87"/>
              <p:cNvSpPr>
                <a:spLocks/>
              </p:cNvSpPr>
              <p:nvPr/>
            </p:nvSpPr>
            <p:spPr bwMode="auto">
              <a:xfrm>
                <a:off x="6326389" y="437032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7" name="Freeform 88"/>
              <p:cNvSpPr>
                <a:spLocks/>
              </p:cNvSpPr>
              <p:nvPr/>
            </p:nvSpPr>
            <p:spPr bwMode="auto">
              <a:xfrm>
                <a:off x="6413593"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8" name="Freeform 89"/>
              <p:cNvSpPr>
                <a:spLocks/>
              </p:cNvSpPr>
              <p:nvPr/>
            </p:nvSpPr>
            <p:spPr bwMode="auto">
              <a:xfrm>
                <a:off x="6484447"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69" name="Freeform 90"/>
              <p:cNvSpPr>
                <a:spLocks/>
              </p:cNvSpPr>
              <p:nvPr/>
            </p:nvSpPr>
            <p:spPr bwMode="auto">
              <a:xfrm>
                <a:off x="6563476"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0" name="Freeform 92"/>
              <p:cNvSpPr>
                <a:spLocks/>
              </p:cNvSpPr>
              <p:nvPr/>
            </p:nvSpPr>
            <p:spPr bwMode="auto">
              <a:xfrm>
                <a:off x="6631604"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1" name="Freeform 93"/>
              <p:cNvSpPr>
                <a:spLocks/>
              </p:cNvSpPr>
              <p:nvPr/>
            </p:nvSpPr>
            <p:spPr bwMode="auto">
              <a:xfrm>
                <a:off x="6737885"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2" name="Freeform 91"/>
              <p:cNvSpPr>
                <a:spLocks/>
              </p:cNvSpPr>
              <p:nvPr/>
            </p:nvSpPr>
            <p:spPr bwMode="auto">
              <a:xfrm>
                <a:off x="6593452"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3" name="Freeform 95"/>
              <p:cNvSpPr>
                <a:spLocks/>
              </p:cNvSpPr>
              <p:nvPr/>
            </p:nvSpPr>
            <p:spPr bwMode="auto">
              <a:xfrm>
                <a:off x="6811464"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4" name="Freeform 96"/>
              <p:cNvSpPr>
                <a:spLocks/>
              </p:cNvSpPr>
              <p:nvPr/>
            </p:nvSpPr>
            <p:spPr bwMode="auto">
              <a:xfrm>
                <a:off x="6849616"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5" name="Freeform 97"/>
              <p:cNvSpPr>
                <a:spLocks/>
              </p:cNvSpPr>
              <p:nvPr/>
            </p:nvSpPr>
            <p:spPr bwMode="auto">
              <a:xfrm>
                <a:off x="6871417" y="4770924"/>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6" name="Freeform 98"/>
              <p:cNvSpPr>
                <a:spLocks/>
              </p:cNvSpPr>
              <p:nvPr/>
            </p:nvSpPr>
            <p:spPr bwMode="auto">
              <a:xfrm>
                <a:off x="6977697" y="4770924"/>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7" name="Freeform 99"/>
              <p:cNvSpPr>
                <a:spLocks/>
              </p:cNvSpPr>
              <p:nvPr/>
            </p:nvSpPr>
            <p:spPr bwMode="auto">
              <a:xfrm>
                <a:off x="7075802" y="4770924"/>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8" name="Freeform 94"/>
              <p:cNvSpPr>
                <a:spLocks/>
              </p:cNvSpPr>
              <p:nvPr/>
            </p:nvSpPr>
            <p:spPr bwMode="auto">
              <a:xfrm>
                <a:off x="6778762" y="4433005"/>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79" name="Freeform 80"/>
              <p:cNvSpPr>
                <a:spLocks/>
              </p:cNvSpPr>
              <p:nvPr/>
            </p:nvSpPr>
            <p:spPr bwMode="auto">
              <a:xfrm>
                <a:off x="6062050" y="4185017"/>
                <a:ext cx="70854" cy="70854"/>
              </a:xfrm>
              <a:custGeom>
                <a:avLst/>
                <a:gdLst>
                  <a:gd name="T0" fmla="*/ 26 w 52"/>
                  <a:gd name="T1" fmla="*/ 0 h 52"/>
                  <a:gd name="T2" fmla="*/ 0 w 52"/>
                  <a:gd name="T3" fmla="*/ 52 h 52"/>
                  <a:gd name="T4" fmla="*/ 52 w 52"/>
                  <a:gd name="T5" fmla="*/ 52 h 52"/>
                  <a:gd name="T6" fmla="*/ 26 w 52"/>
                  <a:gd name="T7" fmla="*/ 0 h 52"/>
                </a:gdLst>
                <a:ahLst/>
                <a:cxnLst>
                  <a:cxn ang="0">
                    <a:pos x="T0" y="T1"/>
                  </a:cxn>
                  <a:cxn ang="0">
                    <a:pos x="T2" y="T3"/>
                  </a:cxn>
                  <a:cxn ang="0">
                    <a:pos x="T4" y="T5"/>
                  </a:cxn>
                  <a:cxn ang="0">
                    <a:pos x="T6" y="T7"/>
                  </a:cxn>
                </a:cxnLst>
                <a:rect l="0" t="0" r="r" b="b"/>
                <a:pathLst>
                  <a:path w="52" h="52">
                    <a:moveTo>
                      <a:pt x="26" y="0"/>
                    </a:moveTo>
                    <a:lnTo>
                      <a:pt x="0" y="52"/>
                    </a:lnTo>
                    <a:lnTo>
                      <a:pt x="52" y="52"/>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sp>
            <p:nvSpPr>
              <p:cNvPr id="80" name="Freeform 79"/>
              <p:cNvSpPr>
                <a:spLocks/>
              </p:cNvSpPr>
              <p:nvPr/>
            </p:nvSpPr>
            <p:spPr bwMode="auto">
              <a:xfrm>
                <a:off x="5980296" y="4067836"/>
                <a:ext cx="70854" cy="73579"/>
              </a:xfrm>
              <a:custGeom>
                <a:avLst/>
                <a:gdLst>
                  <a:gd name="T0" fmla="*/ 26 w 52"/>
                  <a:gd name="T1" fmla="*/ 0 h 54"/>
                  <a:gd name="T2" fmla="*/ 0 w 52"/>
                  <a:gd name="T3" fmla="*/ 54 h 54"/>
                  <a:gd name="T4" fmla="*/ 52 w 52"/>
                  <a:gd name="T5" fmla="*/ 54 h 54"/>
                  <a:gd name="T6" fmla="*/ 26 w 52"/>
                  <a:gd name="T7" fmla="*/ 0 h 54"/>
                </a:gdLst>
                <a:ahLst/>
                <a:cxnLst>
                  <a:cxn ang="0">
                    <a:pos x="T0" y="T1"/>
                  </a:cxn>
                  <a:cxn ang="0">
                    <a:pos x="T2" y="T3"/>
                  </a:cxn>
                  <a:cxn ang="0">
                    <a:pos x="T4" y="T5"/>
                  </a:cxn>
                  <a:cxn ang="0">
                    <a:pos x="T6" y="T7"/>
                  </a:cxn>
                </a:cxnLst>
                <a:rect l="0" t="0" r="r" b="b"/>
                <a:pathLst>
                  <a:path w="52" h="54">
                    <a:moveTo>
                      <a:pt x="26" y="0"/>
                    </a:moveTo>
                    <a:lnTo>
                      <a:pt x="0" y="54"/>
                    </a:lnTo>
                    <a:lnTo>
                      <a:pt x="52" y="54"/>
                    </a:lnTo>
                    <a:lnTo>
                      <a:pt x="26" y="0"/>
                    </a:lnTo>
                    <a:close/>
                  </a:path>
                </a:pathLst>
              </a:custGeom>
              <a:noFill/>
              <a:ln w="9525">
                <a:solidFill>
                  <a:srgbClr val="EE63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100">
                  <a:latin typeface="HGPｺﾞｼｯｸM" panose="020B0600000000000000" pitchFamily="50" charset="-128"/>
                  <a:ea typeface="HGPｺﾞｼｯｸM" panose="020B0600000000000000" pitchFamily="50" charset="-128"/>
                </a:endParaRPr>
              </a:p>
            </p:txBody>
          </p:sp>
        </p:grpSp>
      </p:grpSp>
      <p:sp>
        <p:nvSpPr>
          <p:cNvPr id="8" name="正方形/長方形 7"/>
          <p:cNvSpPr/>
          <p:nvPr/>
        </p:nvSpPr>
        <p:spPr>
          <a:xfrm>
            <a:off x="733338" y="2842908"/>
            <a:ext cx="507901" cy="1569660"/>
          </a:xfrm>
          <a:prstGeom prst="rect">
            <a:avLst/>
          </a:prstGeom>
        </p:spPr>
        <p:txBody>
          <a:bodyPr wrap="square">
            <a:spAutoFit/>
          </a:bodyPr>
          <a:lstStyle/>
          <a:p>
            <a:r>
              <a:rPr lang="ja-JP" altLang="en-US" sz="2400" b="1" dirty="0">
                <a:solidFill>
                  <a:srgbClr val="292934"/>
                </a:solidFill>
                <a:latin typeface="ＭＳ Ｐゴシック" panose="020B0600070205080204" pitchFamily="50" charset="-128"/>
              </a:rPr>
              <a:t>全生存率</a:t>
            </a:r>
            <a:endParaRPr lang="ja-JP" altLang="en-US" sz="2400" dirty="0"/>
          </a:p>
        </p:txBody>
      </p:sp>
    </p:spTree>
    <p:extLst>
      <p:ext uri="{BB962C8B-B14F-4D97-AF65-F5344CB8AC3E}">
        <p14:creationId xmlns:p14="http://schemas.microsoft.com/office/powerpoint/2010/main" val="26850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body" idx="1"/>
          </p:nvPr>
        </p:nvSpPr>
        <p:spPr>
          <a:xfrm>
            <a:off x="1026361" y="1321267"/>
            <a:ext cx="7203240" cy="4362450"/>
          </a:xfrm>
        </p:spPr>
        <p:txBody>
          <a:bodyPr>
            <a:normAutofit lnSpcReduction="10000"/>
          </a:bodyPr>
          <a:lstStyle/>
          <a:p>
            <a:pPr marL="722313" indent="-630238" eaLnBrk="1" hangingPunct="1">
              <a:lnSpc>
                <a:spcPct val="160000"/>
              </a:lnSpc>
              <a:buClr>
                <a:schemeClr val="accent5">
                  <a:lumMod val="60000"/>
                  <a:lumOff val="40000"/>
                </a:schemeClr>
              </a:buClr>
              <a:buFont typeface="+mj-lt"/>
              <a:buAutoNum type="arabicPeriod"/>
            </a:pPr>
            <a:r>
              <a:rPr lang="ja-JP" altLang="en-US" sz="2400" b="1" dirty="0">
                <a:effectLst/>
              </a:rPr>
              <a:t>優れた医学論文 </a:t>
            </a:r>
            <a:r>
              <a:rPr lang="en-US" altLang="ja-JP" sz="2400" b="1" dirty="0">
                <a:effectLst/>
              </a:rPr>
              <a:t>(</a:t>
            </a:r>
            <a:r>
              <a:rPr lang="ja-JP" altLang="en-US" sz="2400" b="1" dirty="0">
                <a:effectLst/>
              </a:rPr>
              <a:t>ランダム化比較試験の結果</a:t>
            </a:r>
            <a:r>
              <a:rPr lang="en-US" altLang="ja-JP" sz="2400" b="1" dirty="0">
                <a:effectLst/>
              </a:rPr>
              <a:t>)</a:t>
            </a:r>
          </a:p>
          <a:p>
            <a:pPr marL="722313" indent="-630238" eaLnBrk="1" hangingPunct="1">
              <a:lnSpc>
                <a:spcPct val="160000"/>
              </a:lnSpc>
              <a:buClr>
                <a:schemeClr val="accent5">
                  <a:lumMod val="60000"/>
                  <a:lumOff val="40000"/>
                </a:schemeClr>
              </a:buClr>
              <a:buFont typeface="+mj-lt"/>
              <a:buAutoNum type="arabicPeriod"/>
            </a:pPr>
            <a:r>
              <a:rPr lang="ja-JP" altLang="en-US" sz="2400" b="1" dirty="0">
                <a:effectLst/>
              </a:rPr>
              <a:t>診療ガイドライン</a:t>
            </a:r>
            <a:endParaRPr lang="en-US" altLang="ja-JP" sz="2400" b="1" dirty="0">
              <a:effectLst/>
            </a:endParaRPr>
          </a:p>
          <a:p>
            <a:pPr marL="722313" indent="-630238" eaLnBrk="1" hangingPunct="1">
              <a:lnSpc>
                <a:spcPct val="160000"/>
              </a:lnSpc>
              <a:buClr>
                <a:schemeClr val="accent5">
                  <a:lumMod val="60000"/>
                  <a:lumOff val="40000"/>
                </a:schemeClr>
              </a:buClr>
              <a:buFont typeface="+mj-lt"/>
              <a:buAutoNum type="arabicPeriod"/>
            </a:pPr>
            <a:r>
              <a:rPr lang="ja-JP" altLang="en-US" sz="2400" b="1" dirty="0">
                <a:effectLst/>
              </a:rPr>
              <a:t>一般医学論文</a:t>
            </a:r>
            <a:r>
              <a:rPr lang="en-US" altLang="ja-JP" sz="2400" b="1" dirty="0">
                <a:effectLst/>
              </a:rPr>
              <a:t>	</a:t>
            </a:r>
          </a:p>
          <a:p>
            <a:pPr marL="92075" indent="0" eaLnBrk="1" hangingPunct="1">
              <a:lnSpc>
                <a:spcPct val="160000"/>
              </a:lnSpc>
              <a:buClr>
                <a:schemeClr val="accent5">
                  <a:lumMod val="60000"/>
                  <a:lumOff val="40000"/>
                </a:schemeClr>
              </a:buClr>
              <a:buNone/>
            </a:pPr>
            <a:r>
              <a:rPr lang="en-US" altLang="ja-JP" sz="2400" b="1" dirty="0">
                <a:effectLst/>
              </a:rPr>
              <a:t>	</a:t>
            </a:r>
          </a:p>
          <a:p>
            <a:pPr marL="722313" indent="-630238" eaLnBrk="1" hangingPunct="1">
              <a:lnSpc>
                <a:spcPct val="160000"/>
              </a:lnSpc>
              <a:buClr>
                <a:schemeClr val="accent5">
                  <a:lumMod val="60000"/>
                  <a:lumOff val="40000"/>
                </a:schemeClr>
              </a:buClr>
              <a:buFont typeface="+mj-lt"/>
              <a:buAutoNum type="arabicPeriod" startAt="4"/>
            </a:pPr>
            <a:r>
              <a:rPr lang="ja-JP" altLang="en-US" sz="2400" b="1" dirty="0"/>
              <a:t>学会発表記事</a:t>
            </a:r>
            <a:endParaRPr lang="en-US" altLang="ja-JP" sz="2400" b="1" dirty="0"/>
          </a:p>
          <a:p>
            <a:pPr marL="722313" indent="-630238" eaLnBrk="1" hangingPunct="1">
              <a:lnSpc>
                <a:spcPct val="160000"/>
              </a:lnSpc>
              <a:buClr>
                <a:schemeClr val="accent5">
                  <a:lumMod val="60000"/>
                  <a:lumOff val="40000"/>
                </a:schemeClr>
              </a:buClr>
              <a:buFont typeface="+mj-lt"/>
              <a:buAutoNum type="arabicPeriod" startAt="4"/>
            </a:pPr>
            <a:r>
              <a:rPr lang="ja-JP" altLang="en-US" sz="2400" b="1" dirty="0">
                <a:effectLst/>
              </a:rPr>
              <a:t>新聞記事、雑誌の記事</a:t>
            </a:r>
            <a:r>
              <a:rPr lang="ja-JP" altLang="en-US" sz="2400" b="1" dirty="0"/>
              <a:t>、権威者の意見、　　体験談</a:t>
            </a:r>
            <a:r>
              <a:rPr lang="ja-JP" altLang="en-US" sz="2400" b="1" dirty="0">
                <a:effectLst/>
              </a:rPr>
              <a:t>、インターネットの情報</a:t>
            </a:r>
          </a:p>
        </p:txBody>
      </p:sp>
      <p:sp>
        <p:nvSpPr>
          <p:cNvPr id="918533" name="Rectangle 5"/>
          <p:cNvSpPr>
            <a:spLocks noChangeArrowheads="1"/>
          </p:cNvSpPr>
          <p:nvPr/>
        </p:nvSpPr>
        <p:spPr bwMode="auto">
          <a:xfrm>
            <a:off x="8860828" y="1216938"/>
            <a:ext cx="863600" cy="360363"/>
          </a:xfrm>
          <a:prstGeom prst="rect">
            <a:avLst/>
          </a:prstGeom>
          <a:noFill/>
          <a:ln w="9525">
            <a:noFill/>
            <a:miter lim="800000"/>
            <a:headEnd/>
            <a:tailEnd/>
          </a:ln>
        </p:spPr>
        <p:txBody>
          <a:bodyPr wrap="none" anchor="ctr"/>
          <a:lstStyle/>
          <a:p>
            <a:pPr algn="ctr"/>
            <a:r>
              <a:rPr lang="ja-JP" altLang="en-US" b="1" dirty="0">
                <a:solidFill>
                  <a:srgbClr val="FF0000"/>
                </a:solidFill>
                <a:latin typeface="ＭＳ ゴシック" pitchFamily="49" charset="-128"/>
                <a:ea typeface="ＭＳ ゴシック" pitchFamily="49" charset="-128"/>
              </a:rPr>
              <a:t>高い</a:t>
            </a:r>
          </a:p>
        </p:txBody>
      </p:sp>
      <p:sp>
        <p:nvSpPr>
          <p:cNvPr id="918534" name="Rectangle 6"/>
          <p:cNvSpPr>
            <a:spLocks noChangeArrowheads="1"/>
          </p:cNvSpPr>
          <p:nvPr/>
        </p:nvSpPr>
        <p:spPr bwMode="auto">
          <a:xfrm>
            <a:off x="8860828" y="5683717"/>
            <a:ext cx="863600" cy="360362"/>
          </a:xfrm>
          <a:prstGeom prst="rect">
            <a:avLst/>
          </a:prstGeom>
          <a:noFill/>
          <a:ln w="9525">
            <a:noFill/>
            <a:miter lim="800000"/>
            <a:headEnd/>
            <a:tailEnd/>
          </a:ln>
        </p:spPr>
        <p:txBody>
          <a:bodyPr wrap="none" anchor="ctr"/>
          <a:lstStyle/>
          <a:p>
            <a:pPr algn="ctr"/>
            <a:r>
              <a:rPr lang="ja-JP" altLang="en-US" b="1" dirty="0">
                <a:solidFill>
                  <a:srgbClr val="FF0000"/>
                </a:solidFill>
                <a:latin typeface="ＭＳ ゴシック" pitchFamily="49" charset="-128"/>
                <a:ea typeface="ＭＳ ゴシック" pitchFamily="49" charset="-128"/>
              </a:rPr>
              <a:t>低い</a:t>
            </a:r>
          </a:p>
        </p:txBody>
      </p:sp>
      <p:sp>
        <p:nvSpPr>
          <p:cNvPr id="164872" name="正方形/長方形 7"/>
          <p:cNvSpPr>
            <a:spLocks noChangeArrowheads="1"/>
          </p:cNvSpPr>
          <p:nvPr/>
        </p:nvSpPr>
        <p:spPr bwMode="auto">
          <a:xfrm rot="5400000">
            <a:off x="2554547" y="3479187"/>
            <a:ext cx="646331" cy="369332"/>
          </a:xfrm>
          <a:prstGeom prst="rect">
            <a:avLst/>
          </a:prstGeom>
          <a:noFill/>
          <a:ln w="9525">
            <a:noFill/>
            <a:miter lim="800000"/>
            <a:headEnd/>
            <a:tailEnd/>
          </a:ln>
        </p:spPr>
        <p:txBody>
          <a:bodyPr wrap="none">
            <a:spAutoFit/>
          </a:bodyPr>
          <a:lstStyle/>
          <a:p>
            <a:pPr algn="ctr"/>
            <a:r>
              <a:rPr lang="en-US" altLang="ja-JP" b="1" dirty="0">
                <a:solidFill>
                  <a:srgbClr val="000000"/>
                </a:solidFill>
                <a:latin typeface="Times New Roman" pitchFamily="18" charset="0"/>
              </a:rPr>
              <a:t>……</a:t>
            </a:r>
            <a:endParaRPr lang="ja-JP" altLang="en-US" dirty="0">
              <a:solidFill>
                <a:srgbClr val="000000"/>
              </a:solidFill>
              <a:latin typeface="Times New Roman" pitchFamily="18" charset="0"/>
            </a:endParaRPr>
          </a:p>
        </p:txBody>
      </p:sp>
      <p:sp>
        <p:nvSpPr>
          <p:cNvPr id="4" name="上矢印 3"/>
          <p:cNvSpPr/>
          <p:nvPr/>
        </p:nvSpPr>
        <p:spPr>
          <a:xfrm>
            <a:off x="8893348" y="1577301"/>
            <a:ext cx="717532" cy="3993690"/>
          </a:xfrm>
          <a:prstGeom prst="upArrow">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18535" name="Rectangle 7"/>
          <p:cNvSpPr>
            <a:spLocks noChangeArrowheads="1"/>
          </p:cNvSpPr>
          <p:nvPr/>
        </p:nvSpPr>
        <p:spPr bwMode="auto">
          <a:xfrm>
            <a:off x="8827425" y="3294958"/>
            <a:ext cx="1104900" cy="400110"/>
          </a:xfrm>
          <a:prstGeom prst="rect">
            <a:avLst/>
          </a:prstGeom>
          <a:noFill/>
          <a:ln w="9525">
            <a:noFill/>
            <a:miter lim="800000"/>
            <a:headEnd/>
            <a:tailEnd/>
          </a:ln>
        </p:spPr>
        <p:txBody>
          <a:bodyPr>
            <a:spAutoFit/>
          </a:bodyPr>
          <a:lstStyle/>
          <a:p>
            <a:r>
              <a:rPr lang="ja-JP" altLang="en-US" sz="2000" b="1" dirty="0">
                <a:solidFill>
                  <a:srgbClr val="000000"/>
                </a:solidFill>
                <a:latin typeface="HG丸ｺﾞｼｯｸM-PRO" pitchFamily="50" charset="-128"/>
                <a:ea typeface="HG丸ｺﾞｼｯｸM-PRO" pitchFamily="50" charset="-128"/>
                <a:cs typeface="丸ｺﾞｼｯｸ"/>
              </a:rPr>
              <a:t>信頼性</a:t>
            </a:r>
          </a:p>
        </p:txBody>
      </p:sp>
      <p:sp>
        <p:nvSpPr>
          <p:cNvPr id="8" name="Rectangle 2"/>
          <p:cNvSpPr txBox="1">
            <a:spLocks noRot="1" noChangeArrowheads="1"/>
          </p:cNvSpPr>
          <p:nvPr/>
        </p:nvSpPr>
        <p:spPr bwMode="auto">
          <a:xfrm>
            <a:off x="377535" y="124277"/>
            <a:ext cx="8743950" cy="761093"/>
          </a:xfrm>
          <a:prstGeom prst="rect">
            <a:avLst/>
          </a:prstGeom>
          <a:noFill/>
          <a:ln w="9525">
            <a:noFill/>
            <a:miter lim="800000"/>
            <a:headEnd/>
            <a:tailEnd/>
          </a:ln>
          <a:effectLst/>
        </p:spPr>
        <p:txBody>
          <a:bodyPr anchor="ctr"/>
          <a:lstStyle/>
          <a:p>
            <a:pPr algn="ctr">
              <a:defRPr/>
            </a:pPr>
            <a:r>
              <a:rPr lang="ja-JP" altLang="en-US" sz="4000" b="1" kern="0" dirty="0">
                <a:solidFill>
                  <a:srgbClr val="C00000"/>
                </a:solidFill>
                <a:latin typeface="HG丸ｺﾞｼｯｸM-PRO" panose="020F0600000000000000" pitchFamily="50" charset="-128"/>
                <a:ea typeface="HG丸ｺﾞｼｯｸM-PRO" panose="020F0600000000000000" pitchFamily="50" charset="-128"/>
              </a:rPr>
              <a:t>医学情報の信頼度</a:t>
            </a:r>
          </a:p>
        </p:txBody>
      </p:sp>
    </p:spTree>
    <p:extLst>
      <p:ext uri="{BB962C8B-B14F-4D97-AF65-F5344CB8AC3E}">
        <p14:creationId xmlns:p14="http://schemas.microsoft.com/office/powerpoint/2010/main" val="1324709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8535"/>
                                        </p:tgtEl>
                                        <p:attrNameLst>
                                          <p:attrName>style.visibility</p:attrName>
                                        </p:attrNameLst>
                                      </p:cBhvr>
                                      <p:to>
                                        <p:strVal val="visible"/>
                                      </p:to>
                                    </p:set>
                                    <p:animEffect transition="in" filter="fade">
                                      <p:cBhvr>
                                        <p:cTn id="7" dur="500"/>
                                        <p:tgtEl>
                                          <p:spTgt spid="9185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8533"/>
                                        </p:tgtEl>
                                        <p:attrNameLst>
                                          <p:attrName>style.visibility</p:attrName>
                                        </p:attrNameLst>
                                      </p:cBhvr>
                                      <p:to>
                                        <p:strVal val="visible"/>
                                      </p:to>
                                    </p:set>
                                    <p:animEffect transition="in" filter="fade">
                                      <p:cBhvr>
                                        <p:cTn id="12" dur="500"/>
                                        <p:tgtEl>
                                          <p:spTgt spid="9185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18534"/>
                                        </p:tgtEl>
                                        <p:attrNameLst>
                                          <p:attrName>style.visibility</p:attrName>
                                        </p:attrNameLst>
                                      </p:cBhvr>
                                      <p:to>
                                        <p:strVal val="visible"/>
                                      </p:to>
                                    </p:set>
                                    <p:animEffect transition="in" filter="fade">
                                      <p:cBhvr>
                                        <p:cTn id="15" dur="500"/>
                                        <p:tgtEl>
                                          <p:spTgt spid="918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3" grpId="0"/>
      <p:bldP spid="918534" grpId="0"/>
      <p:bldP spid="9185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p:cNvSpPr/>
          <p:nvPr/>
        </p:nvSpPr>
        <p:spPr>
          <a:xfrm>
            <a:off x="1627200" y="1184802"/>
            <a:ext cx="7491944" cy="5284800"/>
          </a:xfrm>
          <a:prstGeom prst="triangle">
            <a:avLst/>
          </a:prstGeom>
          <a:solidFill>
            <a:schemeClr val="accent1">
              <a:lumMod val="40000"/>
              <a:lumOff val="60000"/>
            </a:schemeClr>
          </a:solidFill>
          <a:ln>
            <a:noFill/>
          </a:ln>
          <a:effectLst>
            <a:outerShdw blurRad="139700" dist="38100" dir="2700000" sx="101000" sy="101000" algn="tl" rotWithShape="0">
              <a:prstClr val="black">
                <a:alpha val="40000"/>
              </a:prstClr>
            </a:out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Gill Sans MT"/>
              <a:ea typeface="HGｺﾞｼｯｸE" panose="020B0909000000000000" pitchFamily="49" charset="-128"/>
              <a:cs typeface="+mn-cs"/>
            </a:endParaRPr>
          </a:p>
        </p:txBody>
      </p:sp>
      <p:sp>
        <p:nvSpPr>
          <p:cNvPr id="86018" name="Rectangle 2"/>
          <p:cNvSpPr>
            <a:spLocks noGrp="1" noChangeArrowheads="1"/>
          </p:cNvSpPr>
          <p:nvPr>
            <p:ph type="title"/>
          </p:nvPr>
        </p:nvSpPr>
        <p:spPr>
          <a:xfrm>
            <a:off x="1054312" y="22367"/>
            <a:ext cx="9027991" cy="1143000"/>
          </a:xfrm>
        </p:spPr>
        <p:txBody>
          <a:bodyPr>
            <a:noAutofit/>
          </a:bodyPr>
          <a:lstStyle/>
          <a:p>
            <a:r>
              <a:rPr lang="ja-JP" altLang="en-US" sz="3600" dirty="0">
                <a:solidFill>
                  <a:schemeClr val="accent3"/>
                </a:solidFill>
              </a:rPr>
              <a:t>エビデンスレベル（情報のランク付け）</a:t>
            </a:r>
          </a:p>
        </p:txBody>
      </p:sp>
      <p:sp>
        <p:nvSpPr>
          <p:cNvPr id="86019" name="Rectangle 4"/>
          <p:cNvSpPr>
            <a:spLocks noChangeArrowheads="1"/>
          </p:cNvSpPr>
          <p:nvPr/>
        </p:nvSpPr>
        <p:spPr bwMode="auto">
          <a:xfrm>
            <a:off x="2707200" y="5125157"/>
            <a:ext cx="5436989" cy="779352"/>
          </a:xfrm>
          <a:prstGeom prst="rect">
            <a:avLst/>
          </a:prstGeom>
          <a:noFill/>
          <a:ln w="9525">
            <a:noFill/>
            <a:miter lim="800000"/>
            <a:headEnd/>
            <a:tailEnd/>
          </a:ln>
        </p:spPr>
        <p:txBody>
          <a:bodyPr/>
          <a:lstStyle/>
          <a:p>
            <a:pPr marL="722313" marR="0" lvl="0" indent="-630238" algn="ctr" defTabSz="914400" rtl="0" eaLnBrk="1" fontAlgn="base" latinLnBrk="0" hangingPunct="1">
              <a:lnSpc>
                <a:spcPct val="130000"/>
              </a:lnSpc>
              <a:spcBef>
                <a:spcPts val="0"/>
              </a:spcBef>
              <a:spcAft>
                <a:spcPct val="0"/>
              </a:spcAft>
              <a:buClr>
                <a:srgbClr val="336666"/>
              </a:buClr>
              <a:buSzPct val="70000"/>
              <a:buFont typeface="Wingdings" pitchFamily="2" charset="2"/>
              <a:buNone/>
              <a:tabLst/>
              <a:defRPr/>
            </a:pPr>
            <a:r>
              <a:rPr kumimoji="1" lang="en-US" altLang="ja-JP"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例報告（体験談）、臨床経験、</a:t>
            </a:r>
            <a:endParaRPr kumimoji="1" lang="en-US" altLang="ja-JP"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722313" marR="0" lvl="0" indent="-630238" algn="ctr" defTabSz="914400" rtl="0" eaLnBrk="1" fontAlgn="base" latinLnBrk="0" hangingPunct="1">
              <a:lnSpc>
                <a:spcPct val="130000"/>
              </a:lnSpc>
              <a:spcBef>
                <a:spcPts val="0"/>
              </a:spcBef>
              <a:spcAft>
                <a:spcPct val="0"/>
              </a:spcAft>
              <a:buClr>
                <a:srgbClr val="336666"/>
              </a:buClr>
              <a:buSzPct val="70000"/>
              <a:buFont typeface="Wingdings" pitchFamily="2" charset="2"/>
              <a:buNone/>
              <a:tabLst/>
              <a:defRPr/>
            </a:pP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基礎研究（動物実験を含む）</a:t>
            </a:r>
          </a:p>
        </p:txBody>
      </p:sp>
      <p:sp>
        <p:nvSpPr>
          <p:cNvPr id="86023" name="Rectangle 8"/>
          <p:cNvSpPr>
            <a:spLocks noChangeArrowheads="1"/>
          </p:cNvSpPr>
          <p:nvPr/>
        </p:nvSpPr>
        <p:spPr bwMode="auto">
          <a:xfrm>
            <a:off x="6242303" y="6488668"/>
            <a:ext cx="4044697"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666699"/>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srgbClr val="666699"/>
                </a:solidFill>
                <a:effectLst/>
                <a:uLnTx/>
                <a:uFillTx/>
                <a:latin typeface="HG丸ｺﾞｼｯｸM-PRO" panose="020F0600000000000000" pitchFamily="50" charset="-128"/>
                <a:ea typeface="HG丸ｺﾞｼｯｸM-PRO" panose="020F0600000000000000" pitchFamily="50" charset="-128"/>
                <a:cs typeface="+mn-cs"/>
              </a:rPr>
              <a:t>米国臨床腫瘍学会ガイドラインより</a:t>
            </a:r>
            <a:r>
              <a:rPr kumimoji="1" lang="en-US" altLang="ja-JP" sz="1800" b="0" i="0" u="none" strike="noStrike" kern="1200" cap="none" spc="0" normalizeH="0" baseline="0" noProof="0" dirty="0">
                <a:ln>
                  <a:noFill/>
                </a:ln>
                <a:solidFill>
                  <a:srgbClr val="666699"/>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800" b="0" i="0" u="none" strike="noStrike" kern="1200" cap="none" spc="0" normalizeH="0" baseline="0" noProof="0" dirty="0">
              <a:ln>
                <a:noFill/>
              </a:ln>
              <a:solidFill>
                <a:srgbClr val="666699"/>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4" name="直線コネクタ 3"/>
          <p:cNvCxnSpPr>
            <a:cxnSpLocks/>
          </p:cNvCxnSpPr>
          <p:nvPr/>
        </p:nvCxnSpPr>
        <p:spPr>
          <a:xfrm flipV="1">
            <a:off x="4622400" y="2260588"/>
            <a:ext cx="1490400" cy="14054"/>
          </a:xfrm>
          <a:prstGeom prst="line">
            <a:avLst/>
          </a:prstGeom>
          <a:ln w="762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コネクタ 11"/>
          <p:cNvCxnSpPr>
            <a:cxnSpLocks/>
          </p:cNvCxnSpPr>
          <p:nvPr/>
        </p:nvCxnSpPr>
        <p:spPr>
          <a:xfrm flipV="1">
            <a:off x="4089600" y="2965140"/>
            <a:ext cx="2531293" cy="36613"/>
          </a:xfrm>
          <a:prstGeom prst="line">
            <a:avLst/>
          </a:prstGeom>
          <a:ln w="762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コネクタ 15"/>
          <p:cNvCxnSpPr>
            <a:cxnSpLocks/>
            <a:endCxn id="2" idx="5"/>
          </p:cNvCxnSpPr>
          <p:nvPr/>
        </p:nvCxnSpPr>
        <p:spPr>
          <a:xfrm flipV="1">
            <a:off x="3519588" y="3827202"/>
            <a:ext cx="3726570" cy="19906"/>
          </a:xfrm>
          <a:prstGeom prst="line">
            <a:avLst/>
          </a:prstGeom>
          <a:ln w="762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線コネクタ 17"/>
          <p:cNvCxnSpPr>
            <a:cxnSpLocks/>
          </p:cNvCxnSpPr>
          <p:nvPr/>
        </p:nvCxnSpPr>
        <p:spPr>
          <a:xfrm flipV="1">
            <a:off x="2823099" y="4801614"/>
            <a:ext cx="5138904" cy="34402"/>
          </a:xfrm>
          <a:prstGeom prst="line">
            <a:avLst/>
          </a:prstGeom>
          <a:ln w="762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9" name="グループ化 28"/>
          <p:cNvGrpSpPr/>
          <p:nvPr/>
        </p:nvGrpSpPr>
        <p:grpSpPr>
          <a:xfrm>
            <a:off x="8913016" y="1216938"/>
            <a:ext cx="1104900" cy="5101461"/>
            <a:chOff x="8913016" y="1216938"/>
            <a:chExt cx="1104900" cy="5101461"/>
          </a:xfrm>
        </p:grpSpPr>
        <p:sp>
          <p:nvSpPr>
            <p:cNvPr id="8" name="Rectangle 5"/>
            <p:cNvSpPr>
              <a:spLocks noChangeArrowheads="1"/>
            </p:cNvSpPr>
            <p:nvPr/>
          </p:nvSpPr>
          <p:spPr bwMode="auto">
            <a:xfrm>
              <a:off x="9013228" y="1216938"/>
              <a:ext cx="863600" cy="360363"/>
            </a:xfrm>
            <a:prstGeom prst="rect">
              <a:avLst/>
            </a:prstGeom>
            <a:solidFill>
              <a:srgbClr val="FFFF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ＭＳ ゴシック" pitchFamily="49" charset="-128"/>
                  <a:ea typeface="ＭＳ ゴシック" pitchFamily="49" charset="-128"/>
                  <a:cs typeface="+mn-cs"/>
                </a:rPr>
                <a:t>高い</a:t>
              </a:r>
            </a:p>
          </p:txBody>
        </p:sp>
        <p:sp>
          <p:nvSpPr>
            <p:cNvPr id="9" name="Rectangle 6"/>
            <p:cNvSpPr>
              <a:spLocks noChangeArrowheads="1"/>
            </p:cNvSpPr>
            <p:nvPr/>
          </p:nvSpPr>
          <p:spPr bwMode="auto">
            <a:xfrm>
              <a:off x="9013228" y="5958037"/>
              <a:ext cx="863600" cy="360362"/>
            </a:xfrm>
            <a:prstGeom prst="rect">
              <a:avLst/>
            </a:prstGeom>
            <a:solidFill>
              <a:srgbClr val="FFFF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ＭＳ ゴシック" pitchFamily="49" charset="-128"/>
                  <a:ea typeface="ＭＳ ゴシック" pitchFamily="49" charset="-128"/>
                  <a:cs typeface="+mn-cs"/>
                </a:rPr>
                <a:t>低い</a:t>
              </a:r>
            </a:p>
          </p:txBody>
        </p:sp>
        <p:cxnSp>
          <p:nvCxnSpPr>
            <p:cNvPr id="17" name="直線矢印コネクタ 16"/>
            <p:cNvCxnSpPr>
              <a:stCxn id="9" idx="0"/>
              <a:endCxn id="8" idx="2"/>
            </p:cNvCxnSpPr>
            <p:nvPr/>
          </p:nvCxnSpPr>
          <p:spPr>
            <a:xfrm flipV="1">
              <a:off x="9445028" y="1577301"/>
              <a:ext cx="0" cy="43807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7"/>
            <p:cNvSpPr>
              <a:spLocks noChangeArrowheads="1"/>
            </p:cNvSpPr>
            <p:nvPr/>
          </p:nvSpPr>
          <p:spPr bwMode="auto">
            <a:xfrm>
              <a:off x="8913016" y="3464268"/>
              <a:ext cx="1104900" cy="400110"/>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丸ｺﾞｼｯｸ"/>
                </a:rPr>
                <a:t>信頼性</a:t>
              </a:r>
            </a:p>
          </p:txBody>
        </p:sp>
      </p:grpSp>
      <p:sp>
        <p:nvSpPr>
          <p:cNvPr id="22" name="Rectangle 4"/>
          <p:cNvSpPr>
            <a:spLocks noChangeArrowheads="1"/>
          </p:cNvSpPr>
          <p:nvPr/>
        </p:nvSpPr>
        <p:spPr bwMode="auto">
          <a:xfrm>
            <a:off x="2921049" y="1338470"/>
            <a:ext cx="4798331" cy="864204"/>
          </a:xfrm>
          <a:prstGeom prst="rect">
            <a:avLst/>
          </a:prstGeom>
          <a:noFill/>
          <a:ln w="9525">
            <a:noFill/>
            <a:miter lim="800000"/>
            <a:headEnd/>
            <a:tailEnd/>
          </a:ln>
        </p:spPr>
        <p:txBody>
          <a:bodyPr/>
          <a:lstStyle/>
          <a:p>
            <a:pPr marL="722313" marR="0" lvl="0" indent="-630238" algn="ctr" defTabSz="914400" rtl="0" eaLnBrk="1" fontAlgn="base" latinLnBrk="0" hangingPunct="1">
              <a:lnSpc>
                <a:spcPct val="130000"/>
              </a:lnSpc>
              <a:spcBef>
                <a:spcPts val="1200"/>
              </a:spcBef>
              <a:spcAft>
                <a:spcPct val="0"/>
              </a:spcAft>
              <a:buClr>
                <a:srgbClr val="336666"/>
              </a:buClr>
              <a:buSzPct val="70000"/>
              <a:buFont typeface="Wingdings" pitchFamily="2" charset="2"/>
              <a:buNone/>
              <a:tabLst/>
              <a:defRPr/>
            </a:pPr>
            <a:r>
              <a:rPr kumimoji="1" lang="ja-JP" altLang="en-US" sz="20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ランダム化比較試験</a:t>
            </a: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の統合解析</a:t>
            </a:r>
            <a:endParaRPr kumimoji="1" lang="en-US" altLang="ja-JP"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722313" marR="0" lvl="0" indent="-630238" algn="ctr" defTabSz="914400" rtl="0" eaLnBrk="1" fontAlgn="base" latinLnBrk="0" hangingPunct="1">
              <a:lnSpc>
                <a:spcPct val="130000"/>
              </a:lnSpc>
              <a:spcBef>
                <a:spcPts val="0"/>
              </a:spcBef>
              <a:spcAft>
                <a:spcPct val="0"/>
              </a:spcAft>
              <a:buClr>
                <a:srgbClr val="336666"/>
              </a:buClr>
              <a:buSzPct val="70000"/>
              <a:buFont typeface="Wingdings" pitchFamily="2" charset="2"/>
              <a:buNone/>
              <a:tabLst/>
              <a:defRPr/>
            </a:pP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患者数の多い</a:t>
            </a:r>
            <a:r>
              <a:rPr kumimoji="1" lang="ja-JP" altLang="en-US" sz="20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ランダム化比較試験 </a:t>
            </a:r>
            <a:endPar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 name="Rectangle 4"/>
          <p:cNvSpPr>
            <a:spLocks noChangeArrowheads="1"/>
          </p:cNvSpPr>
          <p:nvPr/>
        </p:nvSpPr>
        <p:spPr bwMode="auto">
          <a:xfrm>
            <a:off x="2964249" y="2386782"/>
            <a:ext cx="4667402" cy="589369"/>
          </a:xfrm>
          <a:prstGeom prst="rect">
            <a:avLst/>
          </a:prstGeom>
          <a:noFill/>
          <a:ln w="9525">
            <a:noFill/>
            <a:miter lim="800000"/>
            <a:headEnd/>
            <a:tailEnd/>
          </a:ln>
        </p:spPr>
        <p:txBody>
          <a:bodyPr/>
          <a:lstStyle/>
          <a:p>
            <a:pPr marL="722313" marR="0" lvl="0" indent="-630238" algn="ctr" defTabSz="914400" rtl="0" eaLnBrk="1" fontAlgn="base" latinLnBrk="0" hangingPunct="1">
              <a:lnSpc>
                <a:spcPct val="130000"/>
              </a:lnSpc>
              <a:spcBef>
                <a:spcPts val="1200"/>
              </a:spcBef>
              <a:spcAft>
                <a:spcPct val="0"/>
              </a:spcAft>
              <a:buClr>
                <a:srgbClr val="336666"/>
              </a:buClr>
              <a:buSzPct val="70000"/>
              <a:buFont typeface="Wingdings" pitchFamily="2" charset="2"/>
              <a:buNone/>
              <a:tabLst/>
              <a:defRPr/>
            </a:pP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患者数の少ない</a:t>
            </a:r>
            <a:r>
              <a:rPr kumimoji="1" lang="ja-JP" altLang="en-US" sz="20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ランダム化比較試験</a:t>
            </a:r>
            <a:endPar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6" name="Rectangle 4"/>
          <p:cNvSpPr>
            <a:spLocks noChangeArrowheads="1"/>
          </p:cNvSpPr>
          <p:nvPr/>
        </p:nvSpPr>
        <p:spPr bwMode="auto">
          <a:xfrm>
            <a:off x="1412656" y="3155887"/>
            <a:ext cx="7714905" cy="548813"/>
          </a:xfrm>
          <a:prstGeom prst="rect">
            <a:avLst/>
          </a:prstGeom>
          <a:noFill/>
          <a:ln w="9525">
            <a:noFill/>
            <a:miter lim="800000"/>
            <a:headEnd/>
            <a:tailEnd/>
          </a:ln>
        </p:spPr>
        <p:txBody>
          <a:bodyPr/>
          <a:lstStyle/>
          <a:p>
            <a:pPr marL="722313" marR="0" lvl="0" indent="-630238" algn="ctr" defTabSz="914400" rtl="0" eaLnBrk="1" fontAlgn="base" latinLnBrk="0" hangingPunct="1">
              <a:lnSpc>
                <a:spcPct val="130000"/>
              </a:lnSpc>
              <a:spcBef>
                <a:spcPts val="2400"/>
              </a:spcBef>
              <a:spcAft>
                <a:spcPct val="0"/>
              </a:spcAft>
              <a:buClr>
                <a:srgbClr val="336666"/>
              </a:buClr>
              <a:buSzPct val="70000"/>
              <a:buFont typeface="Wingdings" pitchFamily="2" charset="2"/>
              <a:buNone/>
              <a:tabLst/>
              <a:defRPr/>
            </a:pP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比較のない臨床研究・臨床試験</a:t>
            </a:r>
            <a:endParaRPr kumimoji="1" lang="en-US" altLang="ja-JP"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7" name="Rectangle 4"/>
          <p:cNvSpPr>
            <a:spLocks noChangeArrowheads="1"/>
          </p:cNvSpPr>
          <p:nvPr/>
        </p:nvSpPr>
        <p:spPr bwMode="auto">
          <a:xfrm>
            <a:off x="3145150" y="4085350"/>
            <a:ext cx="4305600" cy="580397"/>
          </a:xfrm>
          <a:prstGeom prst="rect">
            <a:avLst/>
          </a:prstGeom>
          <a:noFill/>
          <a:ln w="9525">
            <a:noFill/>
            <a:miter lim="800000"/>
            <a:headEnd/>
            <a:tailEnd/>
          </a:ln>
        </p:spPr>
        <p:txBody>
          <a:bodyPr/>
          <a:lstStyle/>
          <a:p>
            <a:pPr marL="722313" marR="0" lvl="0" indent="-630238" algn="ctr" defTabSz="914400" rtl="0" eaLnBrk="1" fontAlgn="base" latinLnBrk="0" hangingPunct="1">
              <a:lnSpc>
                <a:spcPct val="130000"/>
              </a:lnSpc>
              <a:spcBef>
                <a:spcPts val="3000"/>
              </a:spcBef>
              <a:spcAft>
                <a:spcPct val="0"/>
              </a:spcAft>
              <a:buClr>
                <a:srgbClr val="336666"/>
              </a:buClr>
              <a:buSzPct val="70000"/>
              <a:buFont typeface="Wingdings" pitchFamily="2" charset="2"/>
              <a:buNone/>
              <a:tabLst/>
              <a:defRPr/>
            </a:pPr>
            <a:r>
              <a:rPr kumimoji="1" lang="en-US" altLang="ja-JP"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2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例以上の事例報告</a:t>
            </a:r>
          </a:p>
        </p:txBody>
      </p:sp>
      <p:sp>
        <p:nvSpPr>
          <p:cNvPr id="32" name="Rectangle 4"/>
          <p:cNvSpPr>
            <a:spLocks noChangeArrowheads="1"/>
          </p:cNvSpPr>
          <p:nvPr/>
        </p:nvSpPr>
        <p:spPr bwMode="auto">
          <a:xfrm>
            <a:off x="1054312" y="1561206"/>
            <a:ext cx="1434937" cy="400110"/>
          </a:xfrm>
          <a:prstGeom prst="rect">
            <a:avLst/>
          </a:prstGeom>
          <a:noFill/>
          <a:ln w="12700">
            <a:noFill/>
            <a:miter lim="800000"/>
            <a:headEnd type="none" w="sm" len="sm"/>
            <a:tailEnd type="none" w="sm" len="sm"/>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レベル</a:t>
            </a:r>
            <a:r>
              <a:rPr kumimoji="1" lang="en-US" altLang="ja-JP" sz="20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1</a:t>
            </a:r>
          </a:p>
        </p:txBody>
      </p:sp>
      <p:sp>
        <p:nvSpPr>
          <p:cNvPr id="33" name="Rectangle 4"/>
          <p:cNvSpPr>
            <a:spLocks noChangeArrowheads="1"/>
          </p:cNvSpPr>
          <p:nvPr/>
        </p:nvSpPr>
        <p:spPr bwMode="auto">
          <a:xfrm>
            <a:off x="1054312" y="2444260"/>
            <a:ext cx="1391346" cy="400110"/>
          </a:xfrm>
          <a:prstGeom prst="rect">
            <a:avLst/>
          </a:prstGeom>
          <a:noFill/>
          <a:ln w="12700">
            <a:noFill/>
            <a:miter lim="800000"/>
            <a:headEnd type="none" w="sm" len="sm"/>
            <a:tailEnd type="none" w="sm" len="sm"/>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2</a:t>
            </a:r>
          </a:p>
        </p:txBody>
      </p:sp>
      <p:sp>
        <p:nvSpPr>
          <p:cNvPr id="34" name="Rectangle 4"/>
          <p:cNvSpPr>
            <a:spLocks noChangeArrowheads="1"/>
          </p:cNvSpPr>
          <p:nvPr/>
        </p:nvSpPr>
        <p:spPr bwMode="auto">
          <a:xfrm>
            <a:off x="1054312" y="3256290"/>
            <a:ext cx="1391346" cy="400110"/>
          </a:xfrm>
          <a:prstGeom prst="rect">
            <a:avLst/>
          </a:prstGeom>
          <a:noFill/>
          <a:ln w="12700">
            <a:noFill/>
            <a:miter lim="800000"/>
            <a:headEnd type="none" w="sm" len="sm"/>
            <a:tailEnd type="none" w="sm" len="sm"/>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3</a:t>
            </a:r>
          </a:p>
        </p:txBody>
      </p:sp>
      <p:sp>
        <p:nvSpPr>
          <p:cNvPr id="35" name="Rectangle 4"/>
          <p:cNvSpPr>
            <a:spLocks noChangeArrowheads="1"/>
          </p:cNvSpPr>
          <p:nvPr/>
        </p:nvSpPr>
        <p:spPr bwMode="auto">
          <a:xfrm>
            <a:off x="1054312" y="4142999"/>
            <a:ext cx="1391346" cy="400110"/>
          </a:xfrm>
          <a:prstGeom prst="rect">
            <a:avLst/>
          </a:prstGeom>
          <a:noFill/>
          <a:ln w="12700">
            <a:noFill/>
            <a:miter lim="800000"/>
            <a:headEnd type="none" w="sm" len="sm"/>
            <a:tailEnd type="none" w="sm" len="sm"/>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4</a:t>
            </a:r>
          </a:p>
        </p:txBody>
      </p:sp>
      <p:sp>
        <p:nvSpPr>
          <p:cNvPr id="36" name="Rectangle 4"/>
          <p:cNvSpPr>
            <a:spLocks noChangeArrowheads="1"/>
          </p:cNvSpPr>
          <p:nvPr/>
        </p:nvSpPr>
        <p:spPr bwMode="auto">
          <a:xfrm>
            <a:off x="1054312" y="5217220"/>
            <a:ext cx="1391346" cy="400110"/>
          </a:xfrm>
          <a:prstGeom prst="rect">
            <a:avLst/>
          </a:prstGeom>
          <a:noFill/>
          <a:ln w="12700">
            <a:noFill/>
            <a:miter lim="800000"/>
            <a:headEnd type="none" w="sm" len="sm"/>
            <a:tailEnd type="none" w="sm" len="sm"/>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5</a:t>
            </a:r>
          </a:p>
        </p:txBody>
      </p:sp>
    </p:spTree>
    <p:extLst>
      <p:ext uri="{BB962C8B-B14F-4D97-AF65-F5344CB8AC3E}">
        <p14:creationId xmlns:p14="http://schemas.microsoft.com/office/powerpoint/2010/main" val="429281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19"/>
                                        </p:tgtEl>
                                        <p:attrNameLst>
                                          <p:attrName>style.visibility</p:attrName>
                                        </p:attrNameLst>
                                      </p:cBhvr>
                                      <p:to>
                                        <p:strVal val="visible"/>
                                      </p:to>
                                    </p:set>
                                    <p:animEffect transition="in" filter="fade">
                                      <p:cBhvr>
                                        <p:cTn id="52"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p:bldP spid="22" grpId="0"/>
      <p:bldP spid="23" grpId="0"/>
      <p:bldP spid="26" grpId="0"/>
      <p:bldP spid="27" grpId="0"/>
      <p:bldP spid="32" grpId="0" autoUpdateAnimBg="0"/>
      <p:bldP spid="33" grpId="0" autoUpdateAnimBg="0"/>
      <p:bldP spid="34" grpId="0" autoUpdateAnimBg="0"/>
      <p:bldP spid="35" grpId="0" autoUpdateAnimBg="0"/>
      <p:bldP spid="3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688200" y="1576492"/>
            <a:ext cx="6197400" cy="424731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数百～千人規模の患者数のランダム比較試験の結果</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超音波乳がん治療の</a:t>
            </a:r>
            <a:r>
              <a:rPr kumimoji="1" lang="en-US" altLang="ja-JP"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150</a:t>
            </a: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名の報告</a:t>
            </a:r>
            <a:endParaRPr lang="en-US" altLang="ja-JP" sz="2000" dirty="0">
              <a:solidFill>
                <a:srgbClr val="000000"/>
              </a:solidFill>
              <a:latin typeface="HGｺﾞｼｯｸE" panose="020B0909000000000000" pitchFamily="49" charset="-128"/>
              <a:ea typeface="HGｺﾞｼｯｸE" panose="020B0909000000000000" pitchFamily="49" charset="-128"/>
            </a:endParaRPr>
          </a:p>
          <a:p>
            <a:pPr marL="0" marR="0" lvl="0" indent="0" algn="l" defTabSz="914400" rtl="0" eaLnBrk="1" fontAlgn="base" latinLnBrk="0" hangingPunct="1">
              <a:lnSpc>
                <a:spcPct val="150000"/>
              </a:lnSpc>
              <a:spcBef>
                <a:spcPct val="5000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免疫細胞療法</a:t>
            </a:r>
            <a:r>
              <a:rPr lang="en-US" altLang="ja-JP" sz="2000" dirty="0">
                <a:solidFill>
                  <a:srgbClr val="000000"/>
                </a:solidFill>
                <a:latin typeface="HGｺﾞｼｯｸE" panose="020B0909000000000000" pitchFamily="49" charset="-128"/>
                <a:ea typeface="HGｺﾞｼｯｸE" panose="020B0909000000000000" pitchFamily="49" charset="-128"/>
              </a:rPr>
              <a:t>2</a:t>
            </a:r>
            <a:r>
              <a:rPr kumimoji="1" lang="en-US" altLang="ja-JP"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0,000</a:t>
            </a:r>
            <a:r>
              <a:rPr lang="ja-JP" altLang="en-US" sz="2000" dirty="0">
                <a:solidFill>
                  <a:srgbClr val="000000"/>
                </a:solidFill>
                <a:latin typeface="HGｺﾞｼｯｸE" panose="020B0909000000000000" pitchFamily="49" charset="-128"/>
                <a:ea typeface="HGｺﾞｼｯｸE" panose="020B0909000000000000" pitchFamily="49" charset="-128"/>
              </a:rPr>
              <a:t>例</a:t>
            </a: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の</a:t>
            </a:r>
            <a:r>
              <a:rPr lang="ja-JP" altLang="en-US" sz="2000" dirty="0">
                <a:solidFill>
                  <a:srgbClr val="000000"/>
                </a:solidFill>
                <a:latin typeface="HGｺﾞｼｯｸE" panose="020B0909000000000000" pitchFamily="49" charset="-128"/>
                <a:ea typeface="HGｺﾞｼｯｸE" panose="020B0909000000000000" pitchFamily="49" charset="-128"/>
              </a:rPr>
              <a:t>実績</a:t>
            </a:r>
            <a:endParaRPr kumimoji="1" lang="en-US" altLang="ja-JP"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endParaRPr>
          </a:p>
          <a:p>
            <a:pPr marL="0" marR="0" lvl="0" indent="0" algn="l" defTabSz="914400" rtl="0" eaLnBrk="1" fontAlgn="base" latinLnBrk="0" hangingPunct="1">
              <a:lnSpc>
                <a:spcPct val="150000"/>
              </a:lnSpc>
              <a:spcBef>
                <a:spcPct val="5000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マウス実験で著明な効果を示した新規分子標的薬</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rPr>
              <a:t>国立がん研究センターの治療方針</a:t>
            </a:r>
            <a:endParaRPr kumimoji="1" lang="en-US" altLang="ja-JP"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mn-cs"/>
            </a:endParaRPr>
          </a:p>
          <a:p>
            <a:pPr marL="0" marR="0" lvl="0" indent="0" algn="l" defTabSz="914400" rtl="0" eaLnBrk="1" fontAlgn="base" latinLnBrk="0" hangingPunct="1">
              <a:lnSpc>
                <a:spcPct val="150000"/>
              </a:lnSpc>
              <a:spcBef>
                <a:spcPct val="5000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丸ｺﾞｼｯｸ"/>
              </a:rPr>
              <a:t>がんにフコイダンが効いたという体験談</a:t>
            </a:r>
            <a:endParaRPr kumimoji="1" lang="en-US" altLang="ja-JP"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丸ｺﾞｼｯｸ"/>
            </a:endParaRPr>
          </a:p>
          <a:p>
            <a:pPr marL="0" marR="0" lvl="0" indent="0" algn="l" defTabSz="914400" rtl="0" eaLnBrk="1" fontAlgn="base" latinLnBrk="0" hangingPunct="1">
              <a:lnSpc>
                <a:spcPct val="150000"/>
              </a:lnSpc>
              <a:spcBef>
                <a:spcPct val="5000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丸ｺﾞｼｯｸ"/>
              </a:rPr>
              <a:t>勝俣の講演</a:t>
            </a:r>
            <a:endParaRPr kumimoji="1" lang="en-US" altLang="ja-JP" sz="2000" b="0" i="0" u="none" strike="noStrike" kern="1200" cap="none" spc="0" normalizeH="0" baseline="0" noProof="0" dirty="0">
              <a:ln>
                <a:noFill/>
              </a:ln>
              <a:solidFill>
                <a:srgbClr val="000000"/>
              </a:solidFill>
              <a:effectLst/>
              <a:uLnTx/>
              <a:uFillTx/>
              <a:latin typeface="HGｺﾞｼｯｸE" panose="020B0909000000000000" pitchFamily="49" charset="-128"/>
              <a:ea typeface="HGｺﾞｼｯｸE" panose="020B0909000000000000" pitchFamily="49" charset="-128"/>
              <a:cs typeface="丸ｺﾞｼｯｸ"/>
            </a:endParaRPr>
          </a:p>
        </p:txBody>
      </p:sp>
      <p:sp>
        <p:nvSpPr>
          <p:cNvPr id="920580" name="Rectangle 4"/>
          <p:cNvSpPr>
            <a:spLocks noChangeArrowheads="1"/>
          </p:cNvSpPr>
          <p:nvPr/>
        </p:nvSpPr>
        <p:spPr bwMode="auto">
          <a:xfrm>
            <a:off x="2119316" y="1659263"/>
            <a:ext cx="1149674" cy="40011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HGｺﾞｼｯｸE" panose="020B0909000000000000" pitchFamily="49" charset="-128"/>
                <a:ea typeface="HGｺﾞｼｯｸE" panose="020B0909000000000000" pitchFamily="49" charset="-128"/>
                <a:cs typeface="+mn-cs"/>
              </a:rPr>
              <a:t>レベル</a:t>
            </a:r>
            <a:r>
              <a:rPr kumimoji="1" lang="en-US" altLang="ja-JP" sz="2000" b="1" i="0" u="none" strike="noStrike" kern="1200" cap="none" spc="0" normalizeH="0" baseline="0" noProof="0">
                <a:ln>
                  <a:noFill/>
                </a:ln>
                <a:solidFill>
                  <a:srgbClr val="FF0000"/>
                </a:solidFill>
                <a:effectLst/>
                <a:uLnTx/>
                <a:uFillTx/>
                <a:latin typeface="HGｺﾞｼｯｸE" panose="020B0909000000000000" pitchFamily="49" charset="-128"/>
                <a:ea typeface="HGｺﾞｼｯｸE" panose="020B0909000000000000" pitchFamily="49" charset="-128"/>
                <a:cs typeface="+mn-cs"/>
              </a:rPr>
              <a:t>1</a:t>
            </a:r>
          </a:p>
        </p:txBody>
      </p:sp>
      <p:sp>
        <p:nvSpPr>
          <p:cNvPr id="920581" name="Rectangle 5"/>
          <p:cNvSpPr>
            <a:spLocks noChangeArrowheads="1"/>
          </p:cNvSpPr>
          <p:nvPr/>
        </p:nvSpPr>
        <p:spPr bwMode="auto">
          <a:xfrm>
            <a:off x="2119316" y="2268863"/>
            <a:ext cx="1556836" cy="40011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HGｺﾞｼｯｸE" panose="020B0909000000000000" pitchFamily="49" charset="-128"/>
                <a:ea typeface="HGｺﾞｼｯｸE" panose="020B0909000000000000" pitchFamily="49" charset="-128"/>
                <a:cs typeface="+mn-cs"/>
              </a:rPr>
              <a:t>レベル</a:t>
            </a:r>
            <a:r>
              <a:rPr kumimoji="1" lang="en-US" altLang="ja-JP" sz="2000" b="1" i="0" u="none" strike="noStrike" kern="1200" cap="none" spc="0" normalizeH="0" baseline="0" noProof="0">
                <a:ln>
                  <a:noFill/>
                </a:ln>
                <a:solidFill>
                  <a:srgbClr val="FF0000"/>
                </a:solidFill>
                <a:effectLst/>
                <a:uLnTx/>
                <a:uFillTx/>
                <a:latin typeface="HGｺﾞｼｯｸE" panose="020B0909000000000000" pitchFamily="49" charset="-128"/>
                <a:ea typeface="HGｺﾞｼｯｸE" panose="020B0909000000000000" pitchFamily="49" charset="-128"/>
                <a:cs typeface="+mn-cs"/>
              </a:rPr>
              <a:t> 3-4</a:t>
            </a:r>
          </a:p>
        </p:txBody>
      </p:sp>
      <p:sp>
        <p:nvSpPr>
          <p:cNvPr id="920582" name="Rectangle 6"/>
          <p:cNvSpPr>
            <a:spLocks noChangeArrowheads="1"/>
          </p:cNvSpPr>
          <p:nvPr/>
        </p:nvSpPr>
        <p:spPr bwMode="auto">
          <a:xfrm>
            <a:off x="2119316" y="3508463"/>
            <a:ext cx="1149674" cy="40011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5</a:t>
            </a:r>
          </a:p>
        </p:txBody>
      </p:sp>
      <p:sp>
        <p:nvSpPr>
          <p:cNvPr id="920584" name="Rectangle 8"/>
          <p:cNvSpPr>
            <a:spLocks noChangeArrowheads="1"/>
          </p:cNvSpPr>
          <p:nvPr/>
        </p:nvSpPr>
        <p:spPr bwMode="auto">
          <a:xfrm>
            <a:off x="2119316" y="5309180"/>
            <a:ext cx="1149674" cy="40011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5</a:t>
            </a:r>
          </a:p>
        </p:txBody>
      </p:sp>
      <p:sp>
        <p:nvSpPr>
          <p:cNvPr id="240648" name="Rectangle 9"/>
          <p:cNvSpPr>
            <a:spLocks noGrp="1" noChangeArrowheads="1"/>
          </p:cNvSpPr>
          <p:nvPr>
            <p:ph type="title"/>
          </p:nvPr>
        </p:nvSpPr>
        <p:spPr>
          <a:xfrm>
            <a:off x="1700213" y="604838"/>
            <a:ext cx="7729538" cy="609600"/>
          </a:xfrm>
        </p:spPr>
        <p:txBody>
          <a:bodyPr lIns="92075" tIns="46038" rIns="92075" bIns="46038" anchor="b">
            <a:normAutofit fontScale="90000"/>
          </a:bodyPr>
          <a:lstStyle/>
          <a:p>
            <a:pPr eaLnBrk="1" hangingPunct="1"/>
            <a:r>
              <a:rPr lang="ja-JP" altLang="en-US"/>
              <a:t>これらのエビデンスのレベルは？ </a:t>
            </a:r>
          </a:p>
        </p:txBody>
      </p:sp>
      <p:sp>
        <p:nvSpPr>
          <p:cNvPr id="920586" name="Rectangle 10"/>
          <p:cNvSpPr>
            <a:spLocks noChangeArrowheads="1"/>
          </p:cNvSpPr>
          <p:nvPr/>
        </p:nvSpPr>
        <p:spPr bwMode="auto">
          <a:xfrm>
            <a:off x="2119316" y="4717614"/>
            <a:ext cx="1149674" cy="40011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5</a:t>
            </a:r>
          </a:p>
        </p:txBody>
      </p:sp>
      <p:sp>
        <p:nvSpPr>
          <p:cNvPr id="920588" name="Rectangle 12"/>
          <p:cNvSpPr>
            <a:spLocks noChangeArrowheads="1"/>
          </p:cNvSpPr>
          <p:nvPr/>
        </p:nvSpPr>
        <p:spPr bwMode="auto">
          <a:xfrm>
            <a:off x="2119316" y="2895863"/>
            <a:ext cx="1088760" cy="40011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レベル</a:t>
            </a:r>
            <a:r>
              <a:rPr lang="en-US" altLang="ja-JP" sz="2000" b="1" dirty="0">
                <a:solidFill>
                  <a:srgbClr val="FF0000"/>
                </a:solidFill>
                <a:latin typeface="HGｺﾞｼｯｸE" panose="020B0909000000000000" pitchFamily="49" charset="-128"/>
                <a:ea typeface="HGｺﾞｼｯｸE" panose="020B0909000000000000" pitchFamily="49" charset="-128"/>
              </a:rPr>
              <a:t>5</a:t>
            </a:r>
            <a:endParaRPr kumimoji="1" lang="en-US" altLang="ja-JP"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endParaRPr>
          </a:p>
        </p:txBody>
      </p:sp>
      <p:sp>
        <p:nvSpPr>
          <p:cNvPr id="920590" name="Rectangle 14"/>
          <p:cNvSpPr>
            <a:spLocks noChangeArrowheads="1"/>
          </p:cNvSpPr>
          <p:nvPr/>
        </p:nvSpPr>
        <p:spPr bwMode="auto">
          <a:xfrm>
            <a:off x="2119316" y="4124724"/>
            <a:ext cx="1149674" cy="40011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レベル</a:t>
            </a:r>
            <a:r>
              <a:rPr kumimoji="1" lang="en-US" altLang="ja-JP" sz="2000" b="1" i="0" u="none" strike="noStrike" kern="1200" cap="none" spc="0" normalizeH="0" baseline="0" noProof="0" dirty="0">
                <a:ln>
                  <a:noFill/>
                </a:ln>
                <a:solidFill>
                  <a:srgbClr val="FF0000"/>
                </a:solidFill>
                <a:effectLst/>
                <a:uLnTx/>
                <a:uFillTx/>
                <a:latin typeface="HGｺﾞｼｯｸE" panose="020B0909000000000000" pitchFamily="49" charset="-128"/>
                <a:ea typeface="HGｺﾞｼｯｸE" panose="020B0909000000000000" pitchFamily="49" charset="-128"/>
                <a:cs typeface="+mn-cs"/>
              </a:rPr>
              <a:t>5</a:t>
            </a:r>
          </a:p>
        </p:txBody>
      </p:sp>
    </p:spTree>
    <p:extLst>
      <p:ext uri="{BB962C8B-B14F-4D97-AF65-F5344CB8AC3E}">
        <p14:creationId xmlns:p14="http://schemas.microsoft.com/office/powerpoint/2010/main" val="1285144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0580"/>
                                        </p:tgtEl>
                                        <p:attrNameLst>
                                          <p:attrName>style.visibility</p:attrName>
                                        </p:attrNameLst>
                                      </p:cBhvr>
                                      <p:to>
                                        <p:strVal val="visible"/>
                                      </p:to>
                                    </p:set>
                                    <p:animEffect transition="in" filter="fade">
                                      <p:cBhvr>
                                        <p:cTn id="7" dur="500"/>
                                        <p:tgtEl>
                                          <p:spTgt spid="920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0581"/>
                                        </p:tgtEl>
                                        <p:attrNameLst>
                                          <p:attrName>style.visibility</p:attrName>
                                        </p:attrNameLst>
                                      </p:cBhvr>
                                      <p:to>
                                        <p:strVal val="visible"/>
                                      </p:to>
                                    </p:set>
                                    <p:animEffect transition="in" filter="fade">
                                      <p:cBhvr>
                                        <p:cTn id="12" dur="500"/>
                                        <p:tgtEl>
                                          <p:spTgt spid="9205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0588"/>
                                        </p:tgtEl>
                                        <p:attrNameLst>
                                          <p:attrName>style.visibility</p:attrName>
                                        </p:attrNameLst>
                                      </p:cBhvr>
                                      <p:to>
                                        <p:strVal val="visible"/>
                                      </p:to>
                                    </p:set>
                                    <p:animEffect transition="in" filter="fade">
                                      <p:cBhvr>
                                        <p:cTn id="17" dur="500"/>
                                        <p:tgtEl>
                                          <p:spTgt spid="9205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0582"/>
                                        </p:tgtEl>
                                        <p:attrNameLst>
                                          <p:attrName>style.visibility</p:attrName>
                                        </p:attrNameLst>
                                      </p:cBhvr>
                                      <p:to>
                                        <p:strVal val="visible"/>
                                      </p:to>
                                    </p:set>
                                    <p:animEffect transition="in" filter="fade">
                                      <p:cBhvr>
                                        <p:cTn id="22" dur="500"/>
                                        <p:tgtEl>
                                          <p:spTgt spid="9205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0590"/>
                                        </p:tgtEl>
                                        <p:attrNameLst>
                                          <p:attrName>style.visibility</p:attrName>
                                        </p:attrNameLst>
                                      </p:cBhvr>
                                      <p:to>
                                        <p:strVal val="visible"/>
                                      </p:to>
                                    </p:set>
                                    <p:animEffect transition="in" filter="fade">
                                      <p:cBhvr>
                                        <p:cTn id="27" dur="500"/>
                                        <p:tgtEl>
                                          <p:spTgt spid="9205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0586"/>
                                        </p:tgtEl>
                                        <p:attrNameLst>
                                          <p:attrName>style.visibility</p:attrName>
                                        </p:attrNameLst>
                                      </p:cBhvr>
                                      <p:to>
                                        <p:strVal val="visible"/>
                                      </p:to>
                                    </p:set>
                                    <p:animEffect transition="in" filter="fade">
                                      <p:cBhvr>
                                        <p:cTn id="32" dur="500"/>
                                        <p:tgtEl>
                                          <p:spTgt spid="9205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20584"/>
                                        </p:tgtEl>
                                        <p:attrNameLst>
                                          <p:attrName>style.visibility</p:attrName>
                                        </p:attrNameLst>
                                      </p:cBhvr>
                                      <p:to>
                                        <p:strVal val="visible"/>
                                      </p:to>
                                    </p:set>
                                    <p:animEffect transition="in" filter="fade">
                                      <p:cBhvr>
                                        <p:cTn id="37" dur="500"/>
                                        <p:tgtEl>
                                          <p:spTgt spid="92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utoUpdateAnimBg="0"/>
      <p:bldP spid="920581" grpId="0" autoUpdateAnimBg="0"/>
      <p:bldP spid="920582" grpId="0" autoUpdateAnimBg="0"/>
      <p:bldP spid="920584" grpId="0" autoUpdateAnimBg="0"/>
      <p:bldP spid="920586" grpId="0" autoUpdateAnimBg="0"/>
      <p:bldP spid="920588" grpId="0" autoUpdateAnimBg="0"/>
      <p:bldP spid="92059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8" name="Rectangle 9"/>
          <p:cNvSpPr>
            <a:spLocks noGrp="1" noChangeArrowheads="1"/>
          </p:cNvSpPr>
          <p:nvPr>
            <p:ph type="title"/>
          </p:nvPr>
        </p:nvSpPr>
        <p:spPr>
          <a:xfrm>
            <a:off x="1878806" y="254795"/>
            <a:ext cx="7729538" cy="609600"/>
          </a:xfrm>
        </p:spPr>
        <p:txBody>
          <a:bodyPr lIns="92075" tIns="46038" rIns="92075" bIns="46038" anchor="b">
            <a:normAutofit fontScale="90000"/>
          </a:bodyPr>
          <a:lstStyle/>
          <a:p>
            <a:pPr eaLnBrk="1" hangingPunct="1"/>
            <a:r>
              <a:rPr lang="ja-JP" altLang="en-US" dirty="0"/>
              <a:t>このエビデンスのレベルは？ </a:t>
            </a:r>
          </a:p>
        </p:txBody>
      </p:sp>
      <p:grpSp>
        <p:nvGrpSpPr>
          <p:cNvPr id="3" name="グループ化 2">
            <a:extLst>
              <a:ext uri="{FF2B5EF4-FFF2-40B4-BE49-F238E27FC236}">
                <a16:creationId xmlns:a16="http://schemas.microsoft.com/office/drawing/2014/main" xmlns="" id="{3272BE6D-E6AD-426E-87B2-837B5ED6BF13}"/>
              </a:ext>
            </a:extLst>
          </p:cNvPr>
          <p:cNvGrpSpPr/>
          <p:nvPr/>
        </p:nvGrpSpPr>
        <p:grpSpPr>
          <a:xfrm>
            <a:off x="2565937" y="1071562"/>
            <a:ext cx="5383727" cy="5786438"/>
            <a:chOff x="2565937" y="1071562"/>
            <a:chExt cx="5383727" cy="5786438"/>
          </a:xfrm>
        </p:grpSpPr>
        <p:pic>
          <p:nvPicPr>
            <p:cNvPr id="2" name="図 1">
              <a:extLst>
                <a:ext uri="{FF2B5EF4-FFF2-40B4-BE49-F238E27FC236}">
                  <a16:creationId xmlns:a16="http://schemas.microsoft.com/office/drawing/2014/main" xmlns="" id="{900D88DE-8626-446F-AA9F-CA42DB22B5BA}"/>
                </a:ext>
              </a:extLst>
            </p:cNvPr>
            <p:cNvPicPr>
              <a:picLocks noChangeAspect="1"/>
            </p:cNvPicPr>
            <p:nvPr/>
          </p:nvPicPr>
          <p:blipFill rotWithShape="1">
            <a:blip r:embed="rId3"/>
            <a:srcRect b="92917"/>
            <a:stretch/>
          </p:blipFill>
          <p:spPr>
            <a:xfrm>
              <a:off x="2565937" y="1071562"/>
              <a:ext cx="5383727" cy="485775"/>
            </a:xfrm>
            <a:prstGeom prst="rect">
              <a:avLst/>
            </a:prstGeom>
          </p:spPr>
        </p:pic>
        <p:pic>
          <p:nvPicPr>
            <p:cNvPr id="12" name="図 11">
              <a:extLst>
                <a:ext uri="{FF2B5EF4-FFF2-40B4-BE49-F238E27FC236}">
                  <a16:creationId xmlns:a16="http://schemas.microsoft.com/office/drawing/2014/main" xmlns="" id="{6E7ABDF4-F7A0-4EDD-BC96-CBC71D4446F3}"/>
                </a:ext>
              </a:extLst>
            </p:cNvPr>
            <p:cNvPicPr>
              <a:picLocks noChangeAspect="1"/>
            </p:cNvPicPr>
            <p:nvPr/>
          </p:nvPicPr>
          <p:blipFill rotWithShape="1">
            <a:blip r:embed="rId3"/>
            <a:srcRect t="23542"/>
            <a:stretch/>
          </p:blipFill>
          <p:spPr>
            <a:xfrm>
              <a:off x="2565937" y="1614488"/>
              <a:ext cx="5383727" cy="5243512"/>
            </a:xfrm>
            <a:prstGeom prst="rect">
              <a:avLst/>
            </a:prstGeom>
          </p:spPr>
        </p:pic>
      </p:grpSp>
      <p:grpSp>
        <p:nvGrpSpPr>
          <p:cNvPr id="9" name="グループ化 8">
            <a:extLst>
              <a:ext uri="{FF2B5EF4-FFF2-40B4-BE49-F238E27FC236}">
                <a16:creationId xmlns:a16="http://schemas.microsoft.com/office/drawing/2014/main" xmlns="" id="{3712C3CB-7DD5-499F-902F-848536171B34}"/>
              </a:ext>
            </a:extLst>
          </p:cNvPr>
          <p:cNvGrpSpPr/>
          <p:nvPr/>
        </p:nvGrpSpPr>
        <p:grpSpPr>
          <a:xfrm>
            <a:off x="1819275" y="1019175"/>
            <a:ext cx="7134225" cy="4733925"/>
            <a:chOff x="1819275" y="1019175"/>
            <a:chExt cx="7134225" cy="4733925"/>
          </a:xfrm>
        </p:grpSpPr>
        <p:pic>
          <p:nvPicPr>
            <p:cNvPr id="4" name="図 3">
              <a:extLst>
                <a:ext uri="{FF2B5EF4-FFF2-40B4-BE49-F238E27FC236}">
                  <a16:creationId xmlns:a16="http://schemas.microsoft.com/office/drawing/2014/main" xmlns="" id="{B02E6131-ACE1-4D2A-B4D2-B4791EE89222}"/>
                </a:ext>
              </a:extLst>
            </p:cNvPr>
            <p:cNvPicPr>
              <a:picLocks noChangeAspect="1"/>
            </p:cNvPicPr>
            <p:nvPr/>
          </p:nvPicPr>
          <p:blipFill>
            <a:blip r:embed="rId4"/>
            <a:stretch>
              <a:fillRect/>
            </a:stretch>
          </p:blipFill>
          <p:spPr>
            <a:xfrm>
              <a:off x="2047875" y="1019175"/>
              <a:ext cx="6419850" cy="3105150"/>
            </a:xfrm>
            <a:prstGeom prst="rect">
              <a:avLst/>
            </a:prstGeom>
          </p:spPr>
        </p:pic>
        <p:pic>
          <p:nvPicPr>
            <p:cNvPr id="5" name="図 4">
              <a:extLst>
                <a:ext uri="{FF2B5EF4-FFF2-40B4-BE49-F238E27FC236}">
                  <a16:creationId xmlns:a16="http://schemas.microsoft.com/office/drawing/2014/main" xmlns="" id="{10EC34F3-995F-4E26-85A3-EBF18FA6CC7C}"/>
                </a:ext>
              </a:extLst>
            </p:cNvPr>
            <p:cNvPicPr>
              <a:picLocks noChangeAspect="1"/>
            </p:cNvPicPr>
            <p:nvPr/>
          </p:nvPicPr>
          <p:blipFill>
            <a:blip r:embed="rId5"/>
            <a:stretch>
              <a:fillRect/>
            </a:stretch>
          </p:blipFill>
          <p:spPr>
            <a:xfrm>
              <a:off x="1819275" y="4124325"/>
              <a:ext cx="7134225" cy="1628775"/>
            </a:xfrm>
            <a:prstGeom prst="rect">
              <a:avLst/>
            </a:prstGeom>
          </p:spPr>
        </p:pic>
      </p:grpSp>
      <p:cxnSp>
        <p:nvCxnSpPr>
          <p:cNvPr id="18" name="直線コネクタ 17">
            <a:extLst>
              <a:ext uri="{FF2B5EF4-FFF2-40B4-BE49-F238E27FC236}">
                <a16:creationId xmlns:a16="http://schemas.microsoft.com/office/drawing/2014/main" xmlns="" id="{D2E8D73E-EEA0-4E1E-B675-EE716187E3B4}"/>
              </a:ext>
            </a:extLst>
          </p:cNvPr>
          <p:cNvCxnSpPr/>
          <p:nvPr/>
        </p:nvCxnSpPr>
        <p:spPr>
          <a:xfrm>
            <a:off x="2400300" y="4450556"/>
            <a:ext cx="5815012"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xmlns="" id="{D47306AB-E8C6-4D12-98AB-703835AE09D2}"/>
              </a:ext>
            </a:extLst>
          </p:cNvPr>
          <p:cNvCxnSpPr>
            <a:cxnSpLocks/>
          </p:cNvCxnSpPr>
          <p:nvPr/>
        </p:nvCxnSpPr>
        <p:spPr>
          <a:xfrm>
            <a:off x="2206089" y="4729163"/>
            <a:ext cx="5151973"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xmlns="" id="{D047A76C-D7E5-4A45-BFC8-2AA64B71BDBA}"/>
              </a:ext>
            </a:extLst>
          </p:cNvPr>
          <p:cNvCxnSpPr>
            <a:cxnSpLocks/>
          </p:cNvCxnSpPr>
          <p:nvPr/>
        </p:nvCxnSpPr>
        <p:spPr>
          <a:xfrm>
            <a:off x="2235994" y="1314449"/>
            <a:ext cx="5979318"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xmlns="" id="{8FBA4C65-4C60-4404-807F-F5EEC2639020}"/>
              </a:ext>
            </a:extLst>
          </p:cNvPr>
          <p:cNvCxnSpPr>
            <a:cxnSpLocks/>
          </p:cNvCxnSpPr>
          <p:nvPr/>
        </p:nvCxnSpPr>
        <p:spPr>
          <a:xfrm flipV="1">
            <a:off x="2235994" y="1628775"/>
            <a:ext cx="1664494" cy="1428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485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900"/>
                                        <p:tgtEl>
                                          <p:spTgt spid="22"/>
                                        </p:tgtEl>
                                      </p:cBhvr>
                                    </p:animEffect>
                                  </p:childTnLst>
                                </p:cTn>
                              </p:par>
                            </p:childTnLst>
                          </p:cTn>
                        </p:par>
                        <p:par>
                          <p:cTn id="18" fill="hold">
                            <p:stCondLst>
                              <p:cond delay="9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100"/>
                                        <p:tgtEl>
                                          <p:spTgt spid="18"/>
                                        </p:tgtEl>
                                      </p:cBhvr>
                                    </p:animEffect>
                                  </p:childTnLst>
                                </p:cTn>
                              </p:par>
                            </p:childTnLst>
                          </p:cTn>
                        </p:par>
                        <p:par>
                          <p:cTn id="27" fill="hold">
                            <p:stCondLst>
                              <p:cond delay="11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1327B45-7DC9-4DB4-ABC5-1D9DA3041BB3}"/>
              </a:ext>
            </a:extLst>
          </p:cNvPr>
          <p:cNvSpPr>
            <a:spLocks noGrp="1"/>
          </p:cNvSpPr>
          <p:nvPr>
            <p:ph type="title"/>
          </p:nvPr>
        </p:nvSpPr>
        <p:spPr>
          <a:xfrm>
            <a:off x="1769364" y="2696051"/>
            <a:ext cx="8435340" cy="1143000"/>
          </a:xfrm>
        </p:spPr>
        <p:txBody>
          <a:bodyPr/>
          <a:lstStyle/>
          <a:p>
            <a:r>
              <a:rPr kumimoji="1" lang="ja-JP" altLang="en-US" dirty="0"/>
              <a:t>エビデンスレベルの質を評価する</a:t>
            </a:r>
          </a:p>
        </p:txBody>
      </p:sp>
      <p:sp>
        <p:nvSpPr>
          <p:cNvPr id="4" name="スライド番号プレースホルダー 3">
            <a:extLst>
              <a:ext uri="{FF2B5EF4-FFF2-40B4-BE49-F238E27FC236}">
                <a16:creationId xmlns:a16="http://schemas.microsoft.com/office/drawing/2014/main" xmlns="" id="{A70A9A6B-16CB-416F-938F-933509150A21}"/>
              </a:ext>
            </a:extLst>
          </p:cNvPr>
          <p:cNvSpPr>
            <a:spLocks noGrp="1"/>
          </p:cNvSpPr>
          <p:nvPr>
            <p:ph type="sldNum" sz="quarter" idx="12"/>
          </p:nvPr>
        </p:nvSpPr>
        <p:spPr/>
        <p:txBody>
          <a:bodyPr/>
          <a:lstStyle/>
          <a:p>
            <a:pPr>
              <a:defRPr/>
            </a:pPr>
            <a:fld id="{7F219480-2983-407B-ABC9-BEF2C5874D8A}" type="slidenum">
              <a:rPr lang="en-US" altLang="ja-JP" smtClean="0">
                <a:solidFill>
                  <a:srgbClr val="E7DEC9">
                    <a:shade val="50000"/>
                    <a:satMod val="200000"/>
                  </a:srgbClr>
                </a:solidFill>
              </a:rPr>
              <a:pPr>
                <a:defRPr/>
              </a:pPr>
              <a:t>36</a:t>
            </a:fld>
            <a:endParaRPr lang="en-US" altLang="ja-JP">
              <a:solidFill>
                <a:srgbClr val="E7DEC9">
                  <a:shade val="50000"/>
                  <a:satMod val="200000"/>
                </a:srgbClr>
              </a:solidFill>
            </a:endParaRPr>
          </a:p>
        </p:txBody>
      </p:sp>
    </p:spTree>
    <p:extLst>
      <p:ext uri="{BB962C8B-B14F-4D97-AF65-F5344CB8AC3E}">
        <p14:creationId xmlns:p14="http://schemas.microsoft.com/office/powerpoint/2010/main" val="1553262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Rot="1" noChangeArrowheads="1"/>
          </p:cNvSpPr>
          <p:nvPr>
            <p:ph type="title"/>
          </p:nvPr>
        </p:nvSpPr>
        <p:spPr>
          <a:xfrm>
            <a:off x="1471615" y="457200"/>
            <a:ext cx="7354887" cy="762000"/>
          </a:xfrm>
          <a:ln>
            <a:noFill/>
          </a:ln>
          <a:effectLst>
            <a:prstShdw prst="shdw17" dist="17961" dir="2700000">
              <a:schemeClr val="tx1">
                <a:gamma/>
                <a:shade val="60000"/>
                <a:invGamma/>
              </a:schemeClr>
            </a:prstShdw>
          </a:effectLst>
        </p:spPr>
        <p:txBody>
          <a:bodyPr/>
          <a:lstStyle/>
          <a:p>
            <a:pPr eaLnBrk="1" hangingPunct="1">
              <a:defRPr/>
            </a:pPr>
            <a:r>
              <a:rPr lang="ja-JP" altLang="en-US">
                <a:latin typeface="Comic Sans MS" pitchFamily="66" charset="0"/>
                <a:ea typeface="HG丸ｺﾞｼｯｸM-PRO" pitchFamily="50" charset="-128"/>
              </a:rPr>
              <a:t>「真実・バイアス・偶然」</a:t>
            </a:r>
          </a:p>
        </p:txBody>
      </p:sp>
      <p:sp>
        <p:nvSpPr>
          <p:cNvPr id="807939" name="Rectangle 3"/>
          <p:cNvSpPr>
            <a:spLocks noChangeArrowheads="1"/>
          </p:cNvSpPr>
          <p:nvPr/>
        </p:nvSpPr>
        <p:spPr bwMode="auto">
          <a:xfrm>
            <a:off x="1471614" y="1724025"/>
            <a:ext cx="8135935" cy="3505200"/>
          </a:xfrm>
          <a:prstGeom prst="rect">
            <a:avLst/>
          </a:prstGeom>
          <a:noFill/>
          <a:ln w="9525">
            <a:noFill/>
            <a:miter lim="800000"/>
            <a:headEnd/>
            <a:tailEnd/>
          </a:ln>
          <a:effectLst/>
        </p:spPr>
        <p:txBody>
          <a:bodyPr lIns="92075" tIns="46038" rIns="92075" bIns="46038" anchor="ctr"/>
          <a:lstStyle/>
          <a:p>
            <a:pPr algn="l" fontAlgn="auto">
              <a:lnSpc>
                <a:spcPct val="190000"/>
              </a:lnSpc>
              <a:spcBef>
                <a:spcPts val="0"/>
              </a:spcBef>
              <a:spcAft>
                <a:spcPts val="0"/>
              </a:spcAft>
              <a:defRPr/>
            </a:pPr>
            <a:r>
              <a:rPr lang="ja-JP" altLang="en-US" sz="3200" dirty="0">
                <a:solidFill>
                  <a:srgbClr val="292934"/>
                </a:solidFill>
                <a:latin typeface="Comic Sans MS" pitchFamily="66" charset="0"/>
                <a:ea typeface="HG丸ｺﾞｼｯｸM-PRO" pitchFamily="50" charset="-128"/>
              </a:rPr>
              <a:t>世の中の事象、とりわけ自然科学の観察結果やそれを報告した科学論文に書かれていることは、すべて</a:t>
            </a:r>
            <a:r>
              <a:rPr lang="ja-JP" altLang="en-US" sz="3200" b="1" dirty="0">
                <a:solidFill>
                  <a:srgbClr val="FF0000"/>
                </a:solidFill>
                <a:latin typeface="Comic Sans MS" pitchFamily="66" charset="0"/>
                <a:ea typeface="HG丸ｺﾞｼｯｸM-PRO" pitchFamily="50" charset="-128"/>
              </a:rPr>
              <a:t>真実、バイアス、偶然</a:t>
            </a:r>
            <a:r>
              <a:rPr lang="ja-JP" altLang="en-US" sz="3200" dirty="0">
                <a:solidFill>
                  <a:srgbClr val="292934"/>
                </a:solidFill>
                <a:latin typeface="Comic Sans MS" pitchFamily="66" charset="0"/>
                <a:ea typeface="HG丸ｺﾞｼｯｸM-PRO" pitchFamily="50" charset="-128"/>
              </a:rPr>
              <a:t>のいずれかで説明できる。</a:t>
            </a:r>
          </a:p>
        </p:txBody>
      </p:sp>
      <p:sp>
        <p:nvSpPr>
          <p:cNvPr id="58372" name="Text Box 5" descr="麻"/>
          <p:cNvSpPr txBox="1">
            <a:spLocks noChangeArrowheads="1"/>
          </p:cNvSpPr>
          <p:nvPr/>
        </p:nvSpPr>
        <p:spPr bwMode="auto">
          <a:xfrm>
            <a:off x="1243013" y="5996781"/>
            <a:ext cx="8765381" cy="707886"/>
          </a:xfrm>
          <a:prstGeom prst="rect">
            <a:avLst/>
          </a:prstGeom>
          <a:noFill/>
          <a:ln w="9525">
            <a:noFill/>
            <a:miter lim="800000"/>
            <a:headEnd type="none" w="sm" len="sm"/>
            <a:tailEnd type="none" w="sm" len="sm"/>
          </a:ln>
        </p:spPr>
        <p:txBody>
          <a:bodyPr wrap="square">
            <a:spAutoFit/>
          </a:bodyPr>
          <a:lstStyle/>
          <a:p>
            <a:pPr algn="r" fontAlgn="auto">
              <a:spcBef>
                <a:spcPct val="50000"/>
              </a:spcBef>
              <a:spcAft>
                <a:spcPts val="0"/>
              </a:spcAft>
            </a:pPr>
            <a:r>
              <a:rPr lang="ja-JP" altLang="en-US" sz="2000" dirty="0">
                <a:solidFill>
                  <a:srgbClr val="292934"/>
                </a:solidFill>
                <a:latin typeface="Comic Sans MS" pitchFamily="66" charset="0"/>
                <a:ea typeface="HG丸ｺﾞｼｯｸM-PRO" pitchFamily="50" charset="-128"/>
              </a:rPr>
              <a:t>「</a:t>
            </a:r>
            <a:r>
              <a:rPr lang="en-US" altLang="ja-JP" sz="2000" dirty="0">
                <a:solidFill>
                  <a:srgbClr val="292934"/>
                </a:solidFill>
                <a:latin typeface="Comic Sans MS" pitchFamily="66" charset="0"/>
                <a:ea typeface="HG丸ｺﾞｼｯｸM-PRO" pitchFamily="50" charset="-128"/>
              </a:rPr>
              <a:t>EBM</a:t>
            </a:r>
            <a:r>
              <a:rPr lang="ja-JP" altLang="en-US" sz="2000" dirty="0">
                <a:solidFill>
                  <a:srgbClr val="292934"/>
                </a:solidFill>
                <a:latin typeface="Comic Sans MS" pitchFamily="66" charset="0"/>
                <a:ea typeface="HG丸ｺﾞｼｯｸM-PRO" pitchFamily="50" charset="-128"/>
              </a:rPr>
              <a:t>実践ワークブック</a:t>
            </a:r>
            <a:r>
              <a:rPr lang="en-US" altLang="ja-JP" sz="2000" dirty="0">
                <a:solidFill>
                  <a:srgbClr val="292934"/>
                </a:solidFill>
                <a:latin typeface="Comic Sans MS" pitchFamily="66" charset="0"/>
                <a:ea typeface="HG丸ｺﾞｼｯｸM-PRO" pitchFamily="50" charset="-128"/>
              </a:rPr>
              <a:t>-</a:t>
            </a:r>
            <a:r>
              <a:rPr lang="ja-JP" altLang="en-US" sz="2000" dirty="0">
                <a:solidFill>
                  <a:srgbClr val="292934"/>
                </a:solidFill>
                <a:latin typeface="Comic Sans MS" pitchFamily="66" charset="0"/>
                <a:ea typeface="HG丸ｺﾞｼｯｸM-PRO" pitchFamily="50" charset="-128"/>
              </a:rPr>
              <a:t>よりよい治療をめざして</a:t>
            </a:r>
            <a:r>
              <a:rPr lang="en-US" altLang="ja-JP" sz="2000" dirty="0">
                <a:solidFill>
                  <a:srgbClr val="292934"/>
                </a:solidFill>
                <a:latin typeface="Comic Sans MS" pitchFamily="66" charset="0"/>
                <a:ea typeface="HG丸ｺﾞｼｯｸM-PRO" pitchFamily="50" charset="-128"/>
              </a:rPr>
              <a:t>- </a:t>
            </a:r>
            <a:r>
              <a:rPr lang="ja-JP" altLang="en-US" sz="2000" dirty="0">
                <a:solidFill>
                  <a:srgbClr val="292934"/>
                </a:solidFill>
                <a:latin typeface="Comic Sans MS" pitchFamily="66" charset="0"/>
                <a:ea typeface="HG丸ｺﾞｼｯｸM-PRO" pitchFamily="50" charset="-128"/>
              </a:rPr>
              <a:t>」</a:t>
            </a:r>
            <a:r>
              <a:rPr lang="ja-JP" altLang="en-US" sz="1800" dirty="0">
                <a:solidFill>
                  <a:srgbClr val="292934"/>
                </a:solidFill>
                <a:latin typeface="Arial"/>
                <a:ea typeface="ＭＳ Ｐゴシック"/>
              </a:rPr>
              <a:t>名郷直樹著  </a:t>
            </a:r>
            <a:r>
              <a:rPr lang="ja-JP" altLang="en-US" sz="2000" dirty="0">
                <a:solidFill>
                  <a:srgbClr val="292934"/>
                </a:solidFill>
                <a:latin typeface="Comic Sans MS" pitchFamily="66" charset="0"/>
                <a:ea typeface="HG丸ｺﾞｼｯｸM-PRO" pitchFamily="50" charset="-128"/>
              </a:rPr>
              <a:t>南江堂　</a:t>
            </a:r>
            <a:r>
              <a:rPr lang="en-US" altLang="ja-JP" sz="2000" dirty="0">
                <a:solidFill>
                  <a:srgbClr val="292934"/>
                </a:solidFill>
                <a:latin typeface="Comic Sans MS" pitchFamily="66" charset="0"/>
                <a:ea typeface="HG丸ｺﾞｼｯｸM-PRO" pitchFamily="50" charset="-128"/>
              </a:rPr>
              <a:t>1999</a:t>
            </a:r>
          </a:p>
        </p:txBody>
      </p:sp>
    </p:spTree>
    <p:extLst>
      <p:ext uri="{BB962C8B-B14F-4D97-AF65-F5344CB8AC3E}">
        <p14:creationId xmlns:p14="http://schemas.microsoft.com/office/powerpoint/2010/main" val="219267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rrowheads="1"/>
          </p:cNvSpPr>
          <p:nvPr>
            <p:ph type="title"/>
          </p:nvPr>
        </p:nvSpPr>
        <p:spPr>
          <a:xfrm>
            <a:off x="1193006" y="249233"/>
            <a:ext cx="8509794" cy="1143000"/>
          </a:xfrm>
        </p:spPr>
        <p:txBody>
          <a:bodyPr/>
          <a:lstStyle/>
          <a:p>
            <a:pPr eaLnBrk="1" hangingPunct="1">
              <a:defRPr/>
            </a:pPr>
            <a:r>
              <a:rPr lang="ja-JP" altLang="en-US" dirty="0"/>
              <a:t>ある日の新聞記事広告から</a:t>
            </a:r>
          </a:p>
        </p:txBody>
      </p:sp>
      <p:sp>
        <p:nvSpPr>
          <p:cNvPr id="534531" name="Rectangle 3"/>
          <p:cNvSpPr>
            <a:spLocks noGrp="1" noChangeArrowheads="1"/>
          </p:cNvSpPr>
          <p:nvPr>
            <p:ph type="body" sz="half" idx="1"/>
          </p:nvPr>
        </p:nvSpPr>
        <p:spPr>
          <a:xfrm>
            <a:off x="514352" y="2143129"/>
            <a:ext cx="4552950" cy="4525963"/>
          </a:xfrm>
        </p:spPr>
        <p:txBody>
          <a:bodyPr/>
          <a:lstStyle/>
          <a:p>
            <a:pPr eaLnBrk="1" hangingPunct="1">
              <a:lnSpc>
                <a:spcPct val="150000"/>
              </a:lnSpc>
              <a:defRPr/>
            </a:pPr>
            <a:r>
              <a:rPr lang="ja-JP" altLang="en-US" sz="2800" b="1"/>
              <a:t>末期がん患者が水溶性アガリクスを飲んだらがんが治った</a:t>
            </a:r>
            <a:r>
              <a:rPr lang="en-US" altLang="ja-JP" sz="2800" b="1"/>
              <a:t>!</a:t>
            </a:r>
          </a:p>
        </p:txBody>
      </p:sp>
      <p:sp>
        <p:nvSpPr>
          <p:cNvPr id="534532" name="Line 4"/>
          <p:cNvSpPr>
            <a:spLocks noChangeShapeType="1"/>
          </p:cNvSpPr>
          <p:nvPr/>
        </p:nvSpPr>
        <p:spPr bwMode="auto">
          <a:xfrm>
            <a:off x="3271838" y="4673604"/>
            <a:ext cx="0" cy="792163"/>
          </a:xfrm>
          <a:prstGeom prst="line">
            <a:avLst/>
          </a:prstGeom>
          <a:noFill/>
          <a:ln w="76200">
            <a:solidFill>
              <a:schemeClr val="tx1"/>
            </a:solidFill>
            <a:round/>
            <a:headEnd/>
            <a:tailEnd type="triangle" w="med" len="med"/>
          </a:ln>
        </p:spPr>
        <p:txBody>
          <a:bodyPr wrap="none"/>
          <a:lstStyle/>
          <a:p>
            <a:pPr algn="l" fontAlgn="auto">
              <a:spcBef>
                <a:spcPts val="0"/>
              </a:spcBef>
              <a:spcAft>
                <a:spcPts val="0"/>
              </a:spcAft>
            </a:pPr>
            <a:endParaRPr lang="ja-JP" altLang="en-US" sz="1800">
              <a:solidFill>
                <a:srgbClr val="292934"/>
              </a:solidFill>
              <a:latin typeface="Arial"/>
              <a:ea typeface="ＭＳ Ｐゴシック"/>
            </a:endParaRPr>
          </a:p>
        </p:txBody>
      </p:sp>
      <p:sp>
        <p:nvSpPr>
          <p:cNvPr id="534533" name="Rectangle 5"/>
          <p:cNvSpPr>
            <a:spLocks noChangeArrowheads="1"/>
          </p:cNvSpPr>
          <p:nvPr/>
        </p:nvSpPr>
        <p:spPr bwMode="auto">
          <a:xfrm>
            <a:off x="1544640" y="5646740"/>
            <a:ext cx="7559675" cy="584775"/>
          </a:xfrm>
          <a:prstGeom prst="rect">
            <a:avLst/>
          </a:prstGeom>
          <a:solidFill>
            <a:srgbClr val="FFFF00"/>
          </a:solidFill>
          <a:ln w="9525">
            <a:noFill/>
            <a:miter lim="800000"/>
            <a:headEnd/>
            <a:tailEnd/>
          </a:ln>
        </p:spPr>
        <p:txBody>
          <a:bodyPr>
            <a:spAutoFit/>
          </a:bodyPr>
          <a:lstStyle/>
          <a:p>
            <a:pPr algn="l" fontAlgn="auto">
              <a:spcBef>
                <a:spcPts val="0"/>
              </a:spcBef>
              <a:spcAft>
                <a:spcPts val="0"/>
              </a:spcAft>
            </a:pPr>
            <a:r>
              <a:rPr lang="ja-JP" altLang="en-US" sz="3200" b="1" dirty="0">
                <a:solidFill>
                  <a:srgbClr val="FF0000"/>
                </a:solidFill>
                <a:latin typeface="Arial" pitchFamily="34" charset="0"/>
                <a:ea typeface="ＭＳ Ｐゴシック"/>
              </a:rPr>
              <a:t>これは真実</a:t>
            </a:r>
            <a:r>
              <a:rPr lang="en-US" altLang="ja-JP" sz="3200" b="1" dirty="0">
                <a:solidFill>
                  <a:srgbClr val="FF0000"/>
                </a:solidFill>
                <a:latin typeface="Arial" pitchFamily="34" charset="0"/>
                <a:ea typeface="ＭＳ Ｐゴシック"/>
              </a:rPr>
              <a:t>?</a:t>
            </a:r>
            <a:r>
              <a:rPr lang="ja-JP" altLang="en-US" sz="3200" b="1" dirty="0" err="1">
                <a:solidFill>
                  <a:srgbClr val="FF0000"/>
                </a:solidFill>
                <a:latin typeface="Arial" pitchFamily="34" charset="0"/>
                <a:ea typeface="ＭＳ Ｐゴシック"/>
              </a:rPr>
              <a:t>、</a:t>
            </a:r>
            <a:r>
              <a:rPr lang="ja-JP" altLang="en-US" sz="3200" b="1" dirty="0">
                <a:solidFill>
                  <a:srgbClr val="FF0000"/>
                </a:solidFill>
                <a:latin typeface="Arial" pitchFamily="34" charset="0"/>
                <a:ea typeface="ＭＳ Ｐゴシック"/>
              </a:rPr>
              <a:t>偶然</a:t>
            </a:r>
            <a:r>
              <a:rPr lang="en-US" altLang="ja-JP" sz="3200" b="1" dirty="0">
                <a:solidFill>
                  <a:srgbClr val="FF0000"/>
                </a:solidFill>
                <a:latin typeface="Arial" pitchFamily="34" charset="0"/>
                <a:ea typeface="ＭＳ Ｐゴシック"/>
              </a:rPr>
              <a:t>?</a:t>
            </a:r>
            <a:r>
              <a:rPr lang="ja-JP" altLang="en-US" sz="3200" b="1" dirty="0" err="1">
                <a:solidFill>
                  <a:srgbClr val="FF0000"/>
                </a:solidFill>
                <a:latin typeface="Arial" pitchFamily="34" charset="0"/>
                <a:ea typeface="ＭＳ Ｐゴシック"/>
              </a:rPr>
              <a:t>、</a:t>
            </a:r>
            <a:r>
              <a:rPr lang="ja-JP" altLang="en-US" sz="3200" b="1" dirty="0">
                <a:solidFill>
                  <a:srgbClr val="FF0000"/>
                </a:solidFill>
                <a:latin typeface="Arial" pitchFamily="34" charset="0"/>
                <a:ea typeface="ＭＳ Ｐゴシック"/>
              </a:rPr>
              <a:t>それともバイアス</a:t>
            </a:r>
            <a:r>
              <a:rPr lang="en-US" altLang="ja-JP" sz="3200" b="1" dirty="0">
                <a:solidFill>
                  <a:srgbClr val="FF0000"/>
                </a:solidFill>
                <a:latin typeface="Arial" pitchFamily="34" charset="0"/>
                <a:ea typeface="ＭＳ Ｐゴシック"/>
              </a:rPr>
              <a:t>?</a:t>
            </a:r>
          </a:p>
        </p:txBody>
      </p:sp>
      <p:pic>
        <p:nvPicPr>
          <p:cNvPr id="534534" name="Picture 6" descr="4"/>
          <p:cNvPicPr>
            <a:picLocks noGrp="1" noChangeAspect="1" noChangeArrowheads="1"/>
          </p:cNvPicPr>
          <p:nvPr>
            <p:ph sz="half" idx="2"/>
          </p:nvPr>
        </p:nvPicPr>
        <p:blipFill>
          <a:blip r:embed="rId3" cstate="print"/>
          <a:srcRect/>
          <a:stretch>
            <a:fillRect/>
          </a:stretch>
        </p:blipFill>
        <p:spPr>
          <a:xfrm>
            <a:off x="5038727" y="1916113"/>
            <a:ext cx="4733925" cy="3154362"/>
          </a:xfrm>
          <a:effectLst>
            <a:outerShdw dist="117088" dir="2436078" algn="ctr" rotWithShape="0">
              <a:schemeClr val="bg2"/>
            </a:outerShdw>
          </a:effectLst>
        </p:spPr>
      </p:pic>
    </p:spTree>
    <p:extLst>
      <p:ext uri="{BB962C8B-B14F-4D97-AF65-F5344CB8AC3E}">
        <p14:creationId xmlns:p14="http://schemas.microsoft.com/office/powerpoint/2010/main" val="343495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32"/>
                                        </p:tgtEl>
                                        <p:attrNameLst>
                                          <p:attrName>style.visibility</p:attrName>
                                        </p:attrNameLst>
                                      </p:cBhvr>
                                      <p:to>
                                        <p:strVal val="visible"/>
                                      </p:to>
                                    </p:set>
                                    <p:animEffect transition="in" filter="wipe(up)">
                                      <p:cBhvr>
                                        <p:cTn id="7" dur="500"/>
                                        <p:tgtEl>
                                          <p:spTgt spid="5345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34533"/>
                                        </p:tgtEl>
                                        <p:attrNameLst>
                                          <p:attrName>style.visibility</p:attrName>
                                        </p:attrNameLst>
                                      </p:cBhvr>
                                      <p:to>
                                        <p:strVal val="visible"/>
                                      </p:to>
                                    </p:set>
                                    <p:animEffect transition="in" filter="checkerboard(across)">
                                      <p:cBhvr>
                                        <p:cTn id="12" dur="500"/>
                                        <p:tgtEl>
                                          <p:spTgt spid="534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2" grpId="0" animBg="1"/>
      <p:bldP spid="53453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rrowheads="1"/>
          </p:cNvSpPr>
          <p:nvPr>
            <p:ph type="title"/>
          </p:nvPr>
        </p:nvSpPr>
        <p:spPr/>
        <p:txBody>
          <a:bodyPr/>
          <a:lstStyle/>
          <a:p>
            <a:pPr eaLnBrk="1" hangingPunct="1">
              <a:defRPr/>
            </a:pPr>
            <a:r>
              <a:rPr lang="ja-JP" altLang="en-US"/>
              <a:t>偶然性、バイアスの可能性は</a:t>
            </a:r>
            <a:r>
              <a:rPr lang="en-US" altLang="ja-JP"/>
              <a:t>?</a:t>
            </a:r>
          </a:p>
        </p:txBody>
      </p:sp>
      <p:sp>
        <p:nvSpPr>
          <p:cNvPr id="653315" name="Rectangle 3"/>
          <p:cNvSpPr>
            <a:spLocks noGrp="1" noChangeArrowheads="1"/>
          </p:cNvSpPr>
          <p:nvPr>
            <p:ph type="body" idx="1"/>
          </p:nvPr>
        </p:nvSpPr>
        <p:spPr>
          <a:xfrm>
            <a:off x="1203579" y="1883686"/>
            <a:ext cx="8846820" cy="4525963"/>
          </a:xfrm>
        </p:spPr>
        <p:txBody>
          <a:bodyPr>
            <a:normAutofit fontScale="85000" lnSpcReduction="10000"/>
          </a:bodyPr>
          <a:lstStyle/>
          <a:p>
            <a:pPr eaLnBrk="1" hangingPunct="1">
              <a:lnSpc>
                <a:spcPct val="150000"/>
              </a:lnSpc>
              <a:defRPr/>
            </a:pPr>
            <a:r>
              <a:rPr lang="ja-JP" altLang="en-US" sz="3200" dirty="0"/>
              <a:t>たまたま効いたのではないか</a:t>
            </a:r>
            <a:r>
              <a:rPr lang="en-US" altLang="ja-JP" sz="3200" dirty="0"/>
              <a:t>?</a:t>
            </a:r>
            <a:r>
              <a:rPr lang="ja-JP" altLang="en-US" sz="3200" dirty="0"/>
              <a:t>　</a:t>
            </a:r>
            <a:r>
              <a:rPr lang="en-US" altLang="ja-JP" sz="3200" dirty="0"/>
              <a:t>(</a:t>
            </a:r>
            <a:r>
              <a:rPr lang="ja-JP" altLang="en-US" sz="3200" dirty="0"/>
              <a:t>偶然性</a:t>
            </a:r>
            <a:r>
              <a:rPr lang="en-US" altLang="ja-JP" sz="3200" dirty="0"/>
              <a:t>)</a:t>
            </a:r>
          </a:p>
          <a:p>
            <a:pPr eaLnBrk="1" hangingPunct="1">
              <a:lnSpc>
                <a:spcPct val="150000"/>
              </a:lnSpc>
              <a:defRPr/>
            </a:pPr>
            <a:r>
              <a:rPr lang="ja-JP" altLang="en-US" sz="3200" dirty="0"/>
              <a:t>本当に末期がんだったの</a:t>
            </a:r>
            <a:r>
              <a:rPr lang="en-US" altLang="ja-JP" sz="3200" dirty="0"/>
              <a:t>?</a:t>
            </a:r>
            <a:r>
              <a:rPr lang="ja-JP" altLang="en-US" sz="3200" dirty="0"/>
              <a:t>　</a:t>
            </a:r>
            <a:r>
              <a:rPr lang="en-US" altLang="ja-JP" sz="3200" dirty="0"/>
              <a:t>(</a:t>
            </a:r>
            <a:r>
              <a:rPr lang="ja-JP" altLang="en-US" sz="3200" dirty="0"/>
              <a:t>サンプリングバイアス</a:t>
            </a:r>
            <a:r>
              <a:rPr lang="en-US" altLang="ja-JP" sz="3200" dirty="0"/>
              <a:t>)</a:t>
            </a:r>
          </a:p>
          <a:p>
            <a:pPr eaLnBrk="1" hangingPunct="1">
              <a:lnSpc>
                <a:spcPct val="150000"/>
              </a:lnSpc>
              <a:defRPr/>
            </a:pPr>
            <a:r>
              <a:rPr lang="ja-JP" altLang="en-US" sz="3200" dirty="0"/>
              <a:t>効いた人だけを発表したのでは</a:t>
            </a:r>
            <a:r>
              <a:rPr lang="en-US" altLang="ja-JP" sz="3200" dirty="0"/>
              <a:t>?</a:t>
            </a:r>
            <a:r>
              <a:rPr lang="ja-JP" altLang="en-US" sz="3200" dirty="0"/>
              <a:t>　</a:t>
            </a:r>
            <a:r>
              <a:rPr lang="en-US" altLang="ja-JP" sz="3200" dirty="0"/>
              <a:t>(</a:t>
            </a:r>
            <a:r>
              <a:rPr lang="ja-JP" altLang="en-US" sz="3200" dirty="0"/>
              <a:t>発表バイアス</a:t>
            </a:r>
            <a:r>
              <a:rPr lang="en-US" altLang="ja-JP" sz="3200" dirty="0"/>
              <a:t>)</a:t>
            </a:r>
          </a:p>
          <a:p>
            <a:pPr eaLnBrk="1" hangingPunct="1">
              <a:lnSpc>
                <a:spcPct val="150000"/>
              </a:lnSpc>
              <a:defRPr/>
            </a:pPr>
            <a:r>
              <a:rPr lang="ja-JP" altLang="en-US" sz="3200" dirty="0"/>
              <a:t>本当に効いたという証拠があるの</a:t>
            </a:r>
            <a:r>
              <a:rPr lang="en-US" altLang="ja-JP" sz="3200" dirty="0"/>
              <a:t>?</a:t>
            </a:r>
            <a:r>
              <a:rPr lang="ja-JP" altLang="en-US" sz="3200" dirty="0"/>
              <a:t>　</a:t>
            </a:r>
            <a:r>
              <a:rPr lang="en-US" altLang="ja-JP" sz="3200" dirty="0"/>
              <a:t>(</a:t>
            </a:r>
            <a:r>
              <a:rPr lang="ja-JP" altLang="en-US" sz="3200" dirty="0"/>
              <a:t>測定バイアス</a:t>
            </a:r>
            <a:r>
              <a:rPr lang="en-US" altLang="ja-JP" sz="3200" dirty="0"/>
              <a:t>)</a:t>
            </a:r>
          </a:p>
          <a:p>
            <a:pPr eaLnBrk="1" hangingPunct="1">
              <a:lnSpc>
                <a:spcPct val="150000"/>
              </a:lnSpc>
              <a:defRPr/>
            </a:pPr>
            <a:r>
              <a:rPr lang="ja-JP" altLang="en-US" sz="3200" dirty="0"/>
              <a:t>他の治療と併用していたのでは</a:t>
            </a:r>
            <a:r>
              <a:rPr lang="en-US" altLang="ja-JP" sz="3200" dirty="0"/>
              <a:t>?</a:t>
            </a:r>
            <a:r>
              <a:rPr lang="ja-JP" altLang="en-US" sz="3200" dirty="0"/>
              <a:t>　</a:t>
            </a:r>
            <a:r>
              <a:rPr lang="en-US" altLang="ja-JP" sz="3200" dirty="0"/>
              <a:t>(</a:t>
            </a:r>
            <a:r>
              <a:rPr lang="ja-JP" altLang="en-US" sz="3200" dirty="0"/>
              <a:t>交絡バイアス</a:t>
            </a:r>
            <a:r>
              <a:rPr lang="en-US" altLang="ja-JP" sz="3200" dirty="0"/>
              <a:t>)</a:t>
            </a:r>
          </a:p>
          <a:p>
            <a:pPr lvl="1" eaLnBrk="1" hangingPunct="1">
              <a:lnSpc>
                <a:spcPct val="150000"/>
              </a:lnSpc>
              <a:buFont typeface="Wingdings" pitchFamily="2" charset="2"/>
              <a:buNone/>
              <a:defRPr/>
            </a:pPr>
            <a:r>
              <a:rPr lang="en-US" altLang="ja-JP" sz="2800" dirty="0"/>
              <a:t>			</a:t>
            </a:r>
            <a:r>
              <a:rPr lang="ja-JP" altLang="en-US" sz="2800" dirty="0"/>
              <a:t>などなど</a:t>
            </a:r>
          </a:p>
        </p:txBody>
      </p:sp>
    </p:spTree>
    <p:extLst>
      <p:ext uri="{BB962C8B-B14F-4D97-AF65-F5344CB8AC3E}">
        <p14:creationId xmlns:p14="http://schemas.microsoft.com/office/powerpoint/2010/main" val="51809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CA69104B-2F25-4A4C-BBB1-CBD4379CC681}" type="slidenum">
              <a:rPr lang="en-US" altLang="ja-JP" smtClean="0">
                <a:solidFill>
                  <a:srgbClr val="E7DEC9">
                    <a:shade val="50000"/>
                    <a:satMod val="200000"/>
                  </a:srgbClr>
                </a:solidFill>
              </a:rPr>
              <a:pPr>
                <a:defRPr/>
              </a:pPr>
              <a:t>4</a:t>
            </a:fld>
            <a:endParaRPr lang="en-US" altLang="ja-JP">
              <a:solidFill>
                <a:srgbClr val="E7DEC9">
                  <a:shade val="50000"/>
                  <a:satMod val="200000"/>
                </a:srgbClr>
              </a:solidFill>
            </a:endParaRPr>
          </a:p>
        </p:txBody>
      </p:sp>
      <p:pic>
        <p:nvPicPr>
          <p:cNvPr id="3" name="Picture 2" descr="C:\Users\nkatsuma\SkyDrive\画像\2016\写真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66" t="3981" r="4269"/>
          <a:stretch/>
        </p:blipFill>
        <p:spPr bwMode="auto">
          <a:xfrm>
            <a:off x="1097280" y="0"/>
            <a:ext cx="8488680" cy="6879137"/>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3"/>
          <a:stretch>
            <a:fillRect/>
          </a:stretch>
        </p:blipFill>
        <p:spPr>
          <a:xfrm>
            <a:off x="4147614" y="719495"/>
            <a:ext cx="2838450" cy="3057525"/>
          </a:xfrm>
          <a:prstGeom prst="rect">
            <a:avLst/>
          </a:prstGeom>
        </p:spPr>
      </p:pic>
      <p:sp>
        <p:nvSpPr>
          <p:cNvPr id="5" name="正方形/長方形 4"/>
          <p:cNvSpPr/>
          <p:nvPr/>
        </p:nvSpPr>
        <p:spPr>
          <a:xfrm>
            <a:off x="4532584" y="350163"/>
            <a:ext cx="3512500" cy="369332"/>
          </a:xfrm>
          <a:prstGeom prst="rect">
            <a:avLst/>
          </a:prstGeom>
          <a:solidFill>
            <a:schemeClr val="bg1"/>
          </a:solidFill>
        </p:spPr>
        <p:txBody>
          <a:bodyPr wrap="none">
            <a:spAutoFit/>
          </a:bodyPr>
          <a:lstStyle/>
          <a:p>
            <a:r>
              <a:rPr lang="ja-JP" altLang="en-US" dirty="0"/>
              <a:t>朝日新聞</a:t>
            </a:r>
            <a:r>
              <a:rPr lang="en-US" altLang="ja-JP" dirty="0"/>
              <a:t>2016</a:t>
            </a:r>
            <a:r>
              <a:rPr lang="ja-JP" altLang="en-US" dirty="0"/>
              <a:t>年</a:t>
            </a:r>
            <a:r>
              <a:rPr lang="en-US" altLang="ja-JP" dirty="0"/>
              <a:t>6</a:t>
            </a:r>
            <a:r>
              <a:rPr lang="ja-JP" altLang="en-US" dirty="0"/>
              <a:t>月</a:t>
            </a:r>
            <a:r>
              <a:rPr lang="en-US" altLang="ja-JP" dirty="0"/>
              <a:t>21</a:t>
            </a:r>
            <a:r>
              <a:rPr lang="ja-JP" altLang="en-US" dirty="0"/>
              <a:t>日火曜日</a:t>
            </a:r>
          </a:p>
        </p:txBody>
      </p:sp>
      <p:cxnSp>
        <p:nvCxnSpPr>
          <p:cNvPr id="9" name="曲線コネクタ 8"/>
          <p:cNvCxnSpPr/>
          <p:nvPr/>
        </p:nvCxnSpPr>
        <p:spPr>
          <a:xfrm flipV="1">
            <a:off x="3182160" y="1699260"/>
            <a:ext cx="861060" cy="441960"/>
          </a:xfrm>
          <a:prstGeom prst="curvedConnector3">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82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out)">
                                      <p:cBhvr>
                                        <p:cTn id="16"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Rot="1" noChangeArrowheads="1"/>
          </p:cNvSpPr>
          <p:nvPr>
            <p:ph type="title"/>
          </p:nvPr>
        </p:nvSpPr>
        <p:spPr/>
        <p:txBody>
          <a:bodyPr/>
          <a:lstStyle/>
          <a:p>
            <a:pPr eaLnBrk="1" hangingPunct="1">
              <a:defRPr/>
            </a:pPr>
            <a:r>
              <a:rPr lang="ja-JP" altLang="en-US"/>
              <a:t>バイアスの可能性</a:t>
            </a:r>
          </a:p>
        </p:txBody>
      </p:sp>
      <p:sp>
        <p:nvSpPr>
          <p:cNvPr id="537603" name="Rectangle 3"/>
          <p:cNvSpPr>
            <a:spLocks noGrp="1" noChangeArrowheads="1"/>
          </p:cNvSpPr>
          <p:nvPr>
            <p:ph type="body" idx="1"/>
          </p:nvPr>
        </p:nvSpPr>
        <p:spPr>
          <a:xfrm>
            <a:off x="1182460" y="1585917"/>
            <a:ext cx="8984796" cy="4530725"/>
          </a:xfrm>
        </p:spPr>
        <p:txBody>
          <a:bodyPr>
            <a:normAutofit/>
          </a:bodyPr>
          <a:lstStyle/>
          <a:p>
            <a:pPr eaLnBrk="1" hangingPunct="1">
              <a:lnSpc>
                <a:spcPct val="90000"/>
              </a:lnSpc>
              <a:defRPr/>
            </a:pPr>
            <a:r>
              <a:rPr lang="ja-JP" altLang="en-US" sz="2800" dirty="0"/>
              <a:t>世の中はバイアス</a:t>
            </a:r>
            <a:r>
              <a:rPr lang="en-US" altLang="ja-JP" sz="2800" dirty="0"/>
              <a:t>(</a:t>
            </a:r>
            <a:r>
              <a:rPr lang="ja-JP" altLang="en-US" sz="2800" dirty="0"/>
              <a:t>偽物</a:t>
            </a:r>
            <a:r>
              <a:rPr lang="en-US" altLang="ja-JP" sz="2800" dirty="0"/>
              <a:t>)</a:t>
            </a:r>
            <a:r>
              <a:rPr lang="ja-JP" altLang="en-US" sz="2800" dirty="0"/>
              <a:t>の固まりである</a:t>
            </a:r>
            <a:r>
              <a:rPr lang="en-US" altLang="ja-JP" sz="2800" dirty="0"/>
              <a:t>!!</a:t>
            </a:r>
          </a:p>
          <a:p>
            <a:pPr eaLnBrk="1" hangingPunct="1">
              <a:lnSpc>
                <a:spcPct val="130000"/>
              </a:lnSpc>
              <a:spcBef>
                <a:spcPct val="30000"/>
              </a:spcBef>
              <a:defRPr/>
            </a:pPr>
            <a:r>
              <a:rPr lang="ja-JP" altLang="en-US" sz="2800" dirty="0"/>
              <a:t>三大バイアス</a:t>
            </a:r>
          </a:p>
          <a:p>
            <a:pPr lvl="1" eaLnBrk="1" hangingPunct="1">
              <a:lnSpc>
                <a:spcPct val="90000"/>
              </a:lnSpc>
              <a:defRPr/>
            </a:pPr>
            <a:r>
              <a:rPr lang="ja-JP" altLang="en-US" sz="2400" b="1" dirty="0"/>
              <a:t>選択バイアス</a:t>
            </a:r>
            <a:r>
              <a:rPr lang="en-US" altLang="ja-JP" sz="2400" b="1" dirty="0"/>
              <a:t>(selection bias)</a:t>
            </a:r>
          </a:p>
          <a:p>
            <a:pPr lvl="1" eaLnBrk="1" hangingPunct="1">
              <a:lnSpc>
                <a:spcPct val="90000"/>
              </a:lnSpc>
              <a:defRPr/>
            </a:pPr>
            <a:r>
              <a:rPr lang="ja-JP" altLang="en-US" sz="2400" b="1" dirty="0"/>
              <a:t>測定バイアス</a:t>
            </a:r>
            <a:r>
              <a:rPr lang="en-US" altLang="ja-JP" sz="2400" b="1" dirty="0"/>
              <a:t>(measurement bias)</a:t>
            </a:r>
          </a:p>
          <a:p>
            <a:pPr lvl="1" eaLnBrk="1" hangingPunct="1">
              <a:lnSpc>
                <a:spcPct val="90000"/>
              </a:lnSpc>
              <a:defRPr/>
            </a:pPr>
            <a:r>
              <a:rPr lang="ja-JP" altLang="en-US" sz="2400" b="1" dirty="0"/>
              <a:t>交絡バイアス</a:t>
            </a:r>
            <a:r>
              <a:rPr lang="en-US" altLang="ja-JP" sz="2400" b="1" dirty="0"/>
              <a:t>(confounding bias)</a:t>
            </a:r>
          </a:p>
          <a:p>
            <a:pPr eaLnBrk="1" hangingPunct="1">
              <a:defRPr/>
            </a:pPr>
            <a:r>
              <a:rPr lang="ja-JP" altLang="en-US" sz="2800" dirty="0"/>
              <a:t>その他のバイアス</a:t>
            </a:r>
          </a:p>
          <a:p>
            <a:pPr lvl="1" eaLnBrk="1" hangingPunct="1">
              <a:lnSpc>
                <a:spcPct val="90000"/>
              </a:lnSpc>
              <a:defRPr/>
            </a:pPr>
            <a:r>
              <a:rPr lang="en-US" altLang="ja-JP" sz="2400" dirty="0"/>
              <a:t>Sampling bias, lead time bias, length bias, incidence bias, referral bias, detection bias, information bias, observer bias, recall bias, reporting bias, response bias, review bias, publication bias</a:t>
            </a:r>
          </a:p>
          <a:p>
            <a:pPr lvl="2" eaLnBrk="1" hangingPunct="1">
              <a:lnSpc>
                <a:spcPct val="90000"/>
              </a:lnSpc>
              <a:buFont typeface="Wingdings" pitchFamily="2" charset="2"/>
              <a:buNone/>
              <a:defRPr/>
            </a:pPr>
            <a:endParaRPr lang="en-US" altLang="ja-JP" sz="2000" dirty="0"/>
          </a:p>
        </p:txBody>
      </p:sp>
    </p:spTree>
    <p:extLst>
      <p:ext uri="{BB962C8B-B14F-4D97-AF65-F5344CB8AC3E}">
        <p14:creationId xmlns:p14="http://schemas.microsoft.com/office/powerpoint/2010/main" val="202396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Rot="1" noChangeArrowheads="1"/>
          </p:cNvSpPr>
          <p:nvPr>
            <p:ph type="title"/>
          </p:nvPr>
        </p:nvSpPr>
        <p:spPr>
          <a:xfrm>
            <a:off x="1133549" y="133819"/>
            <a:ext cx="7183137" cy="1143001"/>
          </a:xfrm>
        </p:spPr>
        <p:txBody>
          <a:bodyPr/>
          <a:lstStyle/>
          <a:p>
            <a:pPr eaLnBrk="1" hangingPunct="1">
              <a:defRPr/>
            </a:pPr>
            <a:r>
              <a:rPr lang="ja-JP" altLang="en-US" dirty="0"/>
              <a:t>色々なバイアス</a:t>
            </a:r>
          </a:p>
        </p:txBody>
      </p:sp>
      <p:sp>
        <p:nvSpPr>
          <p:cNvPr id="538627" name="Rectangle 3"/>
          <p:cNvSpPr>
            <a:spLocks noGrp="1" noChangeArrowheads="1"/>
          </p:cNvSpPr>
          <p:nvPr>
            <p:ph type="body" idx="1"/>
          </p:nvPr>
        </p:nvSpPr>
        <p:spPr>
          <a:xfrm>
            <a:off x="1133549" y="1423518"/>
            <a:ext cx="9075281" cy="5300663"/>
          </a:xfrm>
        </p:spPr>
        <p:txBody>
          <a:bodyPr>
            <a:normAutofit fontScale="92500" lnSpcReduction="10000"/>
          </a:bodyPr>
          <a:lstStyle/>
          <a:p>
            <a:pPr eaLnBrk="1" hangingPunct="1">
              <a:defRPr/>
            </a:pPr>
            <a:r>
              <a:rPr lang="ja-JP" altLang="en-US" sz="2400" b="1" dirty="0">
                <a:solidFill>
                  <a:srgbClr val="0070C0"/>
                </a:solidFill>
              </a:rPr>
              <a:t>発表バイアス、出版バイアス</a:t>
            </a:r>
          </a:p>
          <a:p>
            <a:pPr lvl="1" eaLnBrk="1" hangingPunct="1">
              <a:lnSpc>
                <a:spcPct val="90000"/>
              </a:lnSpc>
              <a:defRPr/>
            </a:pPr>
            <a:r>
              <a:rPr lang="ja-JP" altLang="en-US" sz="2000" dirty="0"/>
              <a:t>よい結果のみ発表したい、よい結果のみ出版したいというバイアス</a:t>
            </a:r>
          </a:p>
          <a:p>
            <a:pPr eaLnBrk="1" hangingPunct="1">
              <a:lnSpc>
                <a:spcPct val="150000"/>
              </a:lnSpc>
              <a:defRPr/>
            </a:pPr>
            <a:r>
              <a:rPr lang="ja-JP" altLang="en-US" sz="2400" b="1" dirty="0">
                <a:solidFill>
                  <a:srgbClr val="0070C0"/>
                </a:solidFill>
              </a:rPr>
              <a:t>解析バイアス</a:t>
            </a:r>
          </a:p>
          <a:p>
            <a:pPr lvl="1" eaLnBrk="1" hangingPunct="1">
              <a:lnSpc>
                <a:spcPct val="90000"/>
              </a:lnSpc>
              <a:defRPr/>
            </a:pPr>
            <a:r>
              <a:rPr lang="ja-JP" altLang="en-US" sz="2000" dirty="0"/>
              <a:t>有意差が出るまで何回も検定しようとするバイアス</a:t>
            </a:r>
          </a:p>
          <a:p>
            <a:pPr eaLnBrk="1" hangingPunct="1">
              <a:lnSpc>
                <a:spcPct val="150000"/>
              </a:lnSpc>
              <a:defRPr/>
            </a:pPr>
            <a:r>
              <a:rPr lang="ja-JP" altLang="en-US" sz="2400" b="1" dirty="0">
                <a:solidFill>
                  <a:srgbClr val="0070C0"/>
                </a:solidFill>
              </a:rPr>
              <a:t>主治医の欲目バイアス</a:t>
            </a:r>
          </a:p>
          <a:p>
            <a:pPr lvl="1" eaLnBrk="1" hangingPunct="1">
              <a:lnSpc>
                <a:spcPct val="90000"/>
              </a:lnSpc>
              <a:defRPr/>
            </a:pPr>
            <a:r>
              <a:rPr lang="ja-JP" altLang="en-US" sz="2000" dirty="0"/>
              <a:t>自分の治療法がうまくいってほしいと願うあまりつい効果ありと判定してしまうバイアス</a:t>
            </a:r>
          </a:p>
          <a:p>
            <a:pPr eaLnBrk="1" hangingPunct="1">
              <a:lnSpc>
                <a:spcPct val="140000"/>
              </a:lnSpc>
              <a:defRPr/>
            </a:pPr>
            <a:r>
              <a:rPr lang="ja-JP" altLang="en-US" sz="2400" b="1" dirty="0">
                <a:solidFill>
                  <a:srgbClr val="0070C0"/>
                </a:solidFill>
              </a:rPr>
              <a:t>経験バイアス</a:t>
            </a:r>
            <a:r>
              <a:rPr lang="en-US" altLang="ja-JP" sz="2400" b="1" dirty="0">
                <a:solidFill>
                  <a:srgbClr val="0070C0"/>
                </a:solidFill>
              </a:rPr>
              <a:t>(</a:t>
            </a:r>
            <a:r>
              <a:rPr lang="ja-JP" altLang="en-US" sz="2400" b="1" dirty="0">
                <a:solidFill>
                  <a:srgbClr val="0070C0"/>
                </a:solidFill>
              </a:rPr>
              <a:t>思い出しバイアス</a:t>
            </a:r>
            <a:r>
              <a:rPr lang="en-US" altLang="ja-JP" sz="2400" b="1" dirty="0">
                <a:solidFill>
                  <a:srgbClr val="0070C0"/>
                </a:solidFill>
              </a:rPr>
              <a:t>)</a:t>
            </a:r>
          </a:p>
          <a:p>
            <a:pPr lvl="1" eaLnBrk="1" hangingPunct="1">
              <a:lnSpc>
                <a:spcPct val="90000"/>
              </a:lnSpc>
              <a:defRPr/>
            </a:pPr>
            <a:r>
              <a:rPr lang="ja-JP" altLang="en-US" sz="2000" dirty="0"/>
              <a:t>良かった経験、良くなかった経験のみ覚えているバイアス</a:t>
            </a:r>
          </a:p>
          <a:p>
            <a:pPr eaLnBrk="1" hangingPunct="1">
              <a:lnSpc>
                <a:spcPct val="140000"/>
              </a:lnSpc>
              <a:defRPr/>
            </a:pPr>
            <a:r>
              <a:rPr lang="ja-JP" altLang="en-US" sz="2400" b="1" dirty="0">
                <a:solidFill>
                  <a:srgbClr val="0070C0"/>
                </a:solidFill>
              </a:rPr>
              <a:t>癒着バイアス</a:t>
            </a:r>
          </a:p>
          <a:p>
            <a:pPr lvl="1" eaLnBrk="1" hangingPunct="1">
              <a:lnSpc>
                <a:spcPct val="90000"/>
              </a:lnSpc>
              <a:defRPr/>
            </a:pPr>
            <a:r>
              <a:rPr lang="ja-JP" altLang="en-US" sz="2000" dirty="0"/>
              <a:t>ある製薬会社の</a:t>
            </a:r>
            <a:r>
              <a:rPr lang="en-US" altLang="ja-JP" sz="2000" dirty="0"/>
              <a:t>MR</a:t>
            </a:r>
            <a:r>
              <a:rPr lang="ja-JP" altLang="en-US" sz="2000" dirty="0"/>
              <a:t>からの情報を信じてしまうバイアス</a:t>
            </a:r>
          </a:p>
          <a:p>
            <a:pPr eaLnBrk="1" hangingPunct="1">
              <a:lnSpc>
                <a:spcPct val="140000"/>
              </a:lnSpc>
              <a:defRPr/>
            </a:pPr>
            <a:r>
              <a:rPr lang="ja-JP" altLang="en-US" sz="2400" b="1" dirty="0">
                <a:solidFill>
                  <a:srgbClr val="0070C0"/>
                </a:solidFill>
              </a:rPr>
              <a:t>データ捏造 </a:t>
            </a:r>
            <a:endParaRPr lang="en-US" altLang="ja-JP" sz="2400" b="1" dirty="0">
              <a:solidFill>
                <a:srgbClr val="0070C0"/>
              </a:solidFill>
            </a:endParaRPr>
          </a:p>
          <a:p>
            <a:pPr lvl="1">
              <a:lnSpc>
                <a:spcPct val="90000"/>
              </a:lnSpc>
              <a:defRPr/>
            </a:pPr>
            <a:r>
              <a:rPr lang="en-US" altLang="ja-JP" dirty="0"/>
              <a:t>STAP</a:t>
            </a:r>
            <a:r>
              <a:rPr lang="ja-JP" altLang="en-US" dirty="0"/>
              <a:t>細胞事件、ディオバン事件</a:t>
            </a:r>
            <a:endParaRPr lang="ja-JP" altLang="en-US" sz="2000" dirty="0"/>
          </a:p>
          <a:p>
            <a:pPr marL="2781300" lvl="4" indent="989013" eaLnBrk="1" hangingPunct="1">
              <a:lnSpc>
                <a:spcPct val="90000"/>
              </a:lnSpc>
              <a:buFont typeface="Wingdings" pitchFamily="2" charset="2"/>
              <a:buNone/>
              <a:defRPr/>
            </a:pPr>
            <a:endParaRPr lang="ja-JP" altLang="en-US" sz="1600" dirty="0"/>
          </a:p>
          <a:p>
            <a:pPr lvl="1" eaLnBrk="1" hangingPunct="1">
              <a:lnSpc>
                <a:spcPct val="90000"/>
              </a:lnSpc>
              <a:defRPr/>
            </a:pPr>
            <a:endParaRPr lang="ja-JP" altLang="en-US" sz="2000" dirty="0"/>
          </a:p>
          <a:p>
            <a:pPr eaLnBrk="1" hangingPunct="1">
              <a:lnSpc>
                <a:spcPct val="90000"/>
              </a:lnSpc>
              <a:defRPr/>
            </a:pPr>
            <a:endParaRPr lang="ja-JP" altLang="en-US" sz="2400" dirty="0"/>
          </a:p>
          <a:p>
            <a:pPr lvl="2" eaLnBrk="1" hangingPunct="1">
              <a:lnSpc>
                <a:spcPct val="90000"/>
              </a:lnSpc>
              <a:buFont typeface="Wingdings" pitchFamily="2" charset="2"/>
              <a:buNone/>
              <a:defRPr/>
            </a:pPr>
            <a:endParaRPr lang="en-US" altLang="ja-JP" sz="1800" dirty="0"/>
          </a:p>
        </p:txBody>
      </p:sp>
    </p:spTree>
    <p:extLst>
      <p:ext uri="{BB962C8B-B14F-4D97-AF65-F5344CB8AC3E}">
        <p14:creationId xmlns:p14="http://schemas.microsoft.com/office/powerpoint/2010/main" val="204802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38627">
                                            <p:txEl>
                                              <p:pRg st="0" end="0"/>
                                            </p:txEl>
                                          </p:spTgt>
                                        </p:tgtEl>
                                        <p:attrNameLst>
                                          <p:attrName>style.visibility</p:attrName>
                                        </p:attrNameLst>
                                      </p:cBhvr>
                                      <p:to>
                                        <p:strVal val="visible"/>
                                      </p:to>
                                    </p:set>
                                    <p:anim calcmode="lin" valueType="num">
                                      <p:cBhvr>
                                        <p:cTn id="7" dur="500" fill="hold"/>
                                        <p:tgtEl>
                                          <p:spTgt spid="538627">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538627">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538627">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538627">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538627">
                                            <p:txEl>
                                              <p:pRg st="0" end="0"/>
                                            </p:txEl>
                                          </p:spTgt>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538627">
                                            <p:txEl>
                                              <p:pRg st="1" end="1"/>
                                            </p:txEl>
                                          </p:spTgt>
                                        </p:tgtEl>
                                        <p:attrNameLst>
                                          <p:attrName>style.visibility</p:attrName>
                                        </p:attrNameLst>
                                      </p:cBhvr>
                                      <p:to>
                                        <p:strVal val="visible"/>
                                      </p:to>
                                    </p:set>
                                    <p:anim calcmode="lin" valueType="num">
                                      <p:cBhvr>
                                        <p:cTn id="14" dur="500" fill="hold"/>
                                        <p:tgtEl>
                                          <p:spTgt spid="538627">
                                            <p:txEl>
                                              <p:pRg st="1" end="1"/>
                                            </p:txEl>
                                          </p:spTgt>
                                        </p:tgtEl>
                                        <p:attrNameLst>
                                          <p:attrName>ppt_w</p:attrName>
                                        </p:attrNameLst>
                                      </p:cBhvr>
                                      <p:tavLst>
                                        <p:tav tm="0">
                                          <p:val>
                                            <p:strVal val="#ppt_w*2.5"/>
                                          </p:val>
                                        </p:tav>
                                        <p:tav tm="100000">
                                          <p:val>
                                            <p:strVal val="#ppt_w"/>
                                          </p:val>
                                        </p:tav>
                                      </p:tavLst>
                                    </p:anim>
                                    <p:anim calcmode="lin" valueType="num">
                                      <p:cBhvr>
                                        <p:cTn id="15" dur="500" fill="hold"/>
                                        <p:tgtEl>
                                          <p:spTgt spid="538627">
                                            <p:txEl>
                                              <p:pRg st="1" end="1"/>
                                            </p:txEl>
                                          </p:spTgt>
                                        </p:tgtEl>
                                        <p:attrNameLst>
                                          <p:attrName>ppt_h</p:attrName>
                                        </p:attrNameLst>
                                      </p:cBhvr>
                                      <p:tavLst>
                                        <p:tav tm="0">
                                          <p:val>
                                            <p:strVal val="#ppt_h*0.01"/>
                                          </p:val>
                                        </p:tav>
                                        <p:tav tm="100000">
                                          <p:val>
                                            <p:strVal val="#ppt_h"/>
                                          </p:val>
                                        </p:tav>
                                      </p:tavLst>
                                    </p:anim>
                                    <p:anim calcmode="lin" valueType="num">
                                      <p:cBhvr>
                                        <p:cTn id="16" dur="500" fill="hold"/>
                                        <p:tgtEl>
                                          <p:spTgt spid="538627">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538627">
                                            <p:txEl>
                                              <p:pRg st="1" end="1"/>
                                            </p:txEl>
                                          </p:spTgt>
                                        </p:tgtEl>
                                        <p:attrNameLst>
                                          <p:attrName>ppt_y</p:attrName>
                                        </p:attrNameLst>
                                      </p:cBhvr>
                                      <p:tavLst>
                                        <p:tav tm="0">
                                          <p:val>
                                            <p:strVal val="#ppt_h+1"/>
                                          </p:val>
                                        </p:tav>
                                        <p:tav tm="100000">
                                          <p:val>
                                            <p:strVal val="#ppt_y"/>
                                          </p:val>
                                        </p:tav>
                                      </p:tavLst>
                                    </p:anim>
                                    <p:animEffect transition="in" filter="fade">
                                      <p:cBhvr>
                                        <p:cTn id="18" dur="500"/>
                                        <p:tgtEl>
                                          <p:spTgt spid="53862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538627">
                                            <p:txEl>
                                              <p:pRg st="2" end="2"/>
                                            </p:txEl>
                                          </p:spTgt>
                                        </p:tgtEl>
                                        <p:attrNameLst>
                                          <p:attrName>style.visibility</p:attrName>
                                        </p:attrNameLst>
                                      </p:cBhvr>
                                      <p:to>
                                        <p:strVal val="visible"/>
                                      </p:to>
                                    </p:set>
                                    <p:anim calcmode="lin" valueType="num">
                                      <p:cBhvr>
                                        <p:cTn id="23" dur="500" fill="hold"/>
                                        <p:tgtEl>
                                          <p:spTgt spid="538627">
                                            <p:txEl>
                                              <p:pRg st="2" end="2"/>
                                            </p:txEl>
                                          </p:spTgt>
                                        </p:tgtEl>
                                        <p:attrNameLst>
                                          <p:attrName>ppt_w</p:attrName>
                                        </p:attrNameLst>
                                      </p:cBhvr>
                                      <p:tavLst>
                                        <p:tav tm="0">
                                          <p:val>
                                            <p:strVal val="#ppt_w*2.5"/>
                                          </p:val>
                                        </p:tav>
                                        <p:tav tm="100000">
                                          <p:val>
                                            <p:strVal val="#ppt_w"/>
                                          </p:val>
                                        </p:tav>
                                      </p:tavLst>
                                    </p:anim>
                                    <p:anim calcmode="lin" valueType="num">
                                      <p:cBhvr>
                                        <p:cTn id="24" dur="500" fill="hold"/>
                                        <p:tgtEl>
                                          <p:spTgt spid="538627">
                                            <p:txEl>
                                              <p:pRg st="2" end="2"/>
                                            </p:txEl>
                                          </p:spTgt>
                                        </p:tgtEl>
                                        <p:attrNameLst>
                                          <p:attrName>ppt_h</p:attrName>
                                        </p:attrNameLst>
                                      </p:cBhvr>
                                      <p:tavLst>
                                        <p:tav tm="0">
                                          <p:val>
                                            <p:strVal val="#ppt_h*0.01"/>
                                          </p:val>
                                        </p:tav>
                                        <p:tav tm="100000">
                                          <p:val>
                                            <p:strVal val="#ppt_h"/>
                                          </p:val>
                                        </p:tav>
                                      </p:tavLst>
                                    </p:anim>
                                    <p:anim calcmode="lin" valueType="num">
                                      <p:cBhvr>
                                        <p:cTn id="25" dur="500" fill="hold"/>
                                        <p:tgtEl>
                                          <p:spTgt spid="53862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38627">
                                            <p:txEl>
                                              <p:pRg st="2" end="2"/>
                                            </p:txEl>
                                          </p:spTgt>
                                        </p:tgtEl>
                                        <p:attrNameLst>
                                          <p:attrName>ppt_y</p:attrName>
                                        </p:attrNameLst>
                                      </p:cBhvr>
                                      <p:tavLst>
                                        <p:tav tm="0">
                                          <p:val>
                                            <p:strVal val="#ppt_h+1"/>
                                          </p:val>
                                        </p:tav>
                                        <p:tav tm="100000">
                                          <p:val>
                                            <p:strVal val="#ppt_y"/>
                                          </p:val>
                                        </p:tav>
                                      </p:tavLst>
                                    </p:anim>
                                    <p:animEffect transition="in" filter="fade">
                                      <p:cBhvr>
                                        <p:cTn id="27" dur="500"/>
                                        <p:tgtEl>
                                          <p:spTgt spid="538627">
                                            <p:txEl>
                                              <p:pRg st="2" end="2"/>
                                            </p:txEl>
                                          </p:spTgt>
                                        </p:tgtEl>
                                      </p:cBhvr>
                                    </p:animEffect>
                                  </p:childTnLst>
                                </p:cTn>
                              </p:par>
                              <p:par>
                                <p:cTn id="28" presetID="58" presetClass="entr" presetSubtype="0" accel="100000" fill="hold" grpId="0" nodeType="withEffect">
                                  <p:stCondLst>
                                    <p:cond delay="0"/>
                                  </p:stCondLst>
                                  <p:childTnLst>
                                    <p:set>
                                      <p:cBhvr>
                                        <p:cTn id="29" dur="1" fill="hold">
                                          <p:stCondLst>
                                            <p:cond delay="0"/>
                                          </p:stCondLst>
                                        </p:cTn>
                                        <p:tgtEl>
                                          <p:spTgt spid="538627">
                                            <p:txEl>
                                              <p:pRg st="3" end="3"/>
                                            </p:txEl>
                                          </p:spTgt>
                                        </p:tgtEl>
                                        <p:attrNameLst>
                                          <p:attrName>style.visibility</p:attrName>
                                        </p:attrNameLst>
                                      </p:cBhvr>
                                      <p:to>
                                        <p:strVal val="visible"/>
                                      </p:to>
                                    </p:set>
                                    <p:anim calcmode="lin" valueType="num">
                                      <p:cBhvr>
                                        <p:cTn id="30" dur="500" fill="hold"/>
                                        <p:tgtEl>
                                          <p:spTgt spid="538627">
                                            <p:txEl>
                                              <p:pRg st="3" end="3"/>
                                            </p:txEl>
                                          </p:spTgt>
                                        </p:tgtEl>
                                        <p:attrNameLst>
                                          <p:attrName>ppt_w</p:attrName>
                                        </p:attrNameLst>
                                      </p:cBhvr>
                                      <p:tavLst>
                                        <p:tav tm="0">
                                          <p:val>
                                            <p:strVal val="#ppt_w*2.5"/>
                                          </p:val>
                                        </p:tav>
                                        <p:tav tm="100000">
                                          <p:val>
                                            <p:strVal val="#ppt_w"/>
                                          </p:val>
                                        </p:tav>
                                      </p:tavLst>
                                    </p:anim>
                                    <p:anim calcmode="lin" valueType="num">
                                      <p:cBhvr>
                                        <p:cTn id="31" dur="500" fill="hold"/>
                                        <p:tgtEl>
                                          <p:spTgt spid="538627">
                                            <p:txEl>
                                              <p:pRg st="3" end="3"/>
                                            </p:txEl>
                                          </p:spTgt>
                                        </p:tgtEl>
                                        <p:attrNameLst>
                                          <p:attrName>ppt_h</p:attrName>
                                        </p:attrNameLst>
                                      </p:cBhvr>
                                      <p:tavLst>
                                        <p:tav tm="0">
                                          <p:val>
                                            <p:strVal val="#ppt_h*0.01"/>
                                          </p:val>
                                        </p:tav>
                                        <p:tav tm="100000">
                                          <p:val>
                                            <p:strVal val="#ppt_h"/>
                                          </p:val>
                                        </p:tav>
                                      </p:tavLst>
                                    </p:anim>
                                    <p:anim calcmode="lin" valueType="num">
                                      <p:cBhvr>
                                        <p:cTn id="32" dur="500" fill="hold"/>
                                        <p:tgtEl>
                                          <p:spTgt spid="538627">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538627">
                                            <p:txEl>
                                              <p:pRg st="3" end="3"/>
                                            </p:txEl>
                                          </p:spTgt>
                                        </p:tgtEl>
                                        <p:attrNameLst>
                                          <p:attrName>ppt_y</p:attrName>
                                        </p:attrNameLst>
                                      </p:cBhvr>
                                      <p:tavLst>
                                        <p:tav tm="0">
                                          <p:val>
                                            <p:strVal val="#ppt_h+1"/>
                                          </p:val>
                                        </p:tav>
                                        <p:tav tm="100000">
                                          <p:val>
                                            <p:strVal val="#ppt_y"/>
                                          </p:val>
                                        </p:tav>
                                      </p:tavLst>
                                    </p:anim>
                                    <p:animEffect transition="in" filter="fade">
                                      <p:cBhvr>
                                        <p:cTn id="34" dur="500"/>
                                        <p:tgtEl>
                                          <p:spTgt spid="53862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8" presetClass="entr" presetSubtype="0" accel="100000" fill="hold" grpId="0" nodeType="clickEffect">
                                  <p:stCondLst>
                                    <p:cond delay="0"/>
                                  </p:stCondLst>
                                  <p:childTnLst>
                                    <p:set>
                                      <p:cBhvr>
                                        <p:cTn id="38" dur="1" fill="hold">
                                          <p:stCondLst>
                                            <p:cond delay="0"/>
                                          </p:stCondLst>
                                        </p:cTn>
                                        <p:tgtEl>
                                          <p:spTgt spid="538627">
                                            <p:txEl>
                                              <p:pRg st="4" end="4"/>
                                            </p:txEl>
                                          </p:spTgt>
                                        </p:tgtEl>
                                        <p:attrNameLst>
                                          <p:attrName>style.visibility</p:attrName>
                                        </p:attrNameLst>
                                      </p:cBhvr>
                                      <p:to>
                                        <p:strVal val="visible"/>
                                      </p:to>
                                    </p:set>
                                    <p:anim calcmode="lin" valueType="num">
                                      <p:cBhvr>
                                        <p:cTn id="39" dur="500" fill="hold"/>
                                        <p:tgtEl>
                                          <p:spTgt spid="538627">
                                            <p:txEl>
                                              <p:pRg st="4" end="4"/>
                                            </p:txEl>
                                          </p:spTgt>
                                        </p:tgtEl>
                                        <p:attrNameLst>
                                          <p:attrName>ppt_w</p:attrName>
                                        </p:attrNameLst>
                                      </p:cBhvr>
                                      <p:tavLst>
                                        <p:tav tm="0">
                                          <p:val>
                                            <p:strVal val="#ppt_w*2.5"/>
                                          </p:val>
                                        </p:tav>
                                        <p:tav tm="100000">
                                          <p:val>
                                            <p:strVal val="#ppt_w"/>
                                          </p:val>
                                        </p:tav>
                                      </p:tavLst>
                                    </p:anim>
                                    <p:anim calcmode="lin" valueType="num">
                                      <p:cBhvr>
                                        <p:cTn id="40" dur="500" fill="hold"/>
                                        <p:tgtEl>
                                          <p:spTgt spid="538627">
                                            <p:txEl>
                                              <p:pRg st="4" end="4"/>
                                            </p:txEl>
                                          </p:spTgt>
                                        </p:tgtEl>
                                        <p:attrNameLst>
                                          <p:attrName>ppt_h</p:attrName>
                                        </p:attrNameLst>
                                      </p:cBhvr>
                                      <p:tavLst>
                                        <p:tav tm="0">
                                          <p:val>
                                            <p:strVal val="#ppt_h*0.01"/>
                                          </p:val>
                                        </p:tav>
                                        <p:tav tm="100000">
                                          <p:val>
                                            <p:strVal val="#ppt_h"/>
                                          </p:val>
                                        </p:tav>
                                      </p:tavLst>
                                    </p:anim>
                                    <p:anim calcmode="lin" valueType="num">
                                      <p:cBhvr>
                                        <p:cTn id="41" dur="500" fill="hold"/>
                                        <p:tgtEl>
                                          <p:spTgt spid="538627">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538627">
                                            <p:txEl>
                                              <p:pRg st="4" end="4"/>
                                            </p:txEl>
                                          </p:spTgt>
                                        </p:tgtEl>
                                        <p:attrNameLst>
                                          <p:attrName>ppt_y</p:attrName>
                                        </p:attrNameLst>
                                      </p:cBhvr>
                                      <p:tavLst>
                                        <p:tav tm="0">
                                          <p:val>
                                            <p:strVal val="#ppt_h+1"/>
                                          </p:val>
                                        </p:tav>
                                        <p:tav tm="100000">
                                          <p:val>
                                            <p:strVal val="#ppt_y"/>
                                          </p:val>
                                        </p:tav>
                                      </p:tavLst>
                                    </p:anim>
                                    <p:animEffect transition="in" filter="fade">
                                      <p:cBhvr>
                                        <p:cTn id="43" dur="500"/>
                                        <p:tgtEl>
                                          <p:spTgt spid="538627">
                                            <p:txEl>
                                              <p:pRg st="4" end="4"/>
                                            </p:txEl>
                                          </p:spTgt>
                                        </p:tgtEl>
                                      </p:cBhvr>
                                    </p:animEffect>
                                  </p:childTnLst>
                                </p:cTn>
                              </p:par>
                              <p:par>
                                <p:cTn id="44" presetID="58" presetClass="entr" presetSubtype="0" accel="100000" fill="hold" grpId="0" nodeType="withEffect">
                                  <p:stCondLst>
                                    <p:cond delay="0"/>
                                  </p:stCondLst>
                                  <p:childTnLst>
                                    <p:set>
                                      <p:cBhvr>
                                        <p:cTn id="45" dur="1" fill="hold">
                                          <p:stCondLst>
                                            <p:cond delay="0"/>
                                          </p:stCondLst>
                                        </p:cTn>
                                        <p:tgtEl>
                                          <p:spTgt spid="538627">
                                            <p:txEl>
                                              <p:pRg st="5" end="5"/>
                                            </p:txEl>
                                          </p:spTgt>
                                        </p:tgtEl>
                                        <p:attrNameLst>
                                          <p:attrName>style.visibility</p:attrName>
                                        </p:attrNameLst>
                                      </p:cBhvr>
                                      <p:to>
                                        <p:strVal val="visible"/>
                                      </p:to>
                                    </p:set>
                                    <p:anim calcmode="lin" valueType="num">
                                      <p:cBhvr>
                                        <p:cTn id="46" dur="500" fill="hold"/>
                                        <p:tgtEl>
                                          <p:spTgt spid="538627">
                                            <p:txEl>
                                              <p:pRg st="5" end="5"/>
                                            </p:txEl>
                                          </p:spTgt>
                                        </p:tgtEl>
                                        <p:attrNameLst>
                                          <p:attrName>ppt_w</p:attrName>
                                        </p:attrNameLst>
                                      </p:cBhvr>
                                      <p:tavLst>
                                        <p:tav tm="0">
                                          <p:val>
                                            <p:strVal val="#ppt_w*2.5"/>
                                          </p:val>
                                        </p:tav>
                                        <p:tav tm="100000">
                                          <p:val>
                                            <p:strVal val="#ppt_w"/>
                                          </p:val>
                                        </p:tav>
                                      </p:tavLst>
                                    </p:anim>
                                    <p:anim calcmode="lin" valueType="num">
                                      <p:cBhvr>
                                        <p:cTn id="47" dur="500" fill="hold"/>
                                        <p:tgtEl>
                                          <p:spTgt spid="538627">
                                            <p:txEl>
                                              <p:pRg st="5" end="5"/>
                                            </p:txEl>
                                          </p:spTgt>
                                        </p:tgtEl>
                                        <p:attrNameLst>
                                          <p:attrName>ppt_h</p:attrName>
                                        </p:attrNameLst>
                                      </p:cBhvr>
                                      <p:tavLst>
                                        <p:tav tm="0">
                                          <p:val>
                                            <p:strVal val="#ppt_h*0.01"/>
                                          </p:val>
                                        </p:tav>
                                        <p:tav tm="100000">
                                          <p:val>
                                            <p:strVal val="#ppt_h"/>
                                          </p:val>
                                        </p:tav>
                                      </p:tavLst>
                                    </p:anim>
                                    <p:anim calcmode="lin" valueType="num">
                                      <p:cBhvr>
                                        <p:cTn id="48" dur="500" fill="hold"/>
                                        <p:tgtEl>
                                          <p:spTgt spid="538627">
                                            <p:txEl>
                                              <p:pRg st="5" end="5"/>
                                            </p:txEl>
                                          </p:spTgt>
                                        </p:tgtEl>
                                        <p:attrNameLst>
                                          <p:attrName>ppt_x</p:attrName>
                                        </p:attrNameLst>
                                      </p:cBhvr>
                                      <p:tavLst>
                                        <p:tav tm="0">
                                          <p:val>
                                            <p:strVal val="#ppt_x"/>
                                          </p:val>
                                        </p:tav>
                                        <p:tav tm="100000">
                                          <p:val>
                                            <p:strVal val="#ppt_x"/>
                                          </p:val>
                                        </p:tav>
                                      </p:tavLst>
                                    </p:anim>
                                    <p:anim calcmode="lin" valueType="num">
                                      <p:cBhvr>
                                        <p:cTn id="49" dur="500" fill="hold"/>
                                        <p:tgtEl>
                                          <p:spTgt spid="538627">
                                            <p:txEl>
                                              <p:pRg st="5" end="5"/>
                                            </p:txEl>
                                          </p:spTgt>
                                        </p:tgtEl>
                                        <p:attrNameLst>
                                          <p:attrName>ppt_y</p:attrName>
                                        </p:attrNameLst>
                                      </p:cBhvr>
                                      <p:tavLst>
                                        <p:tav tm="0">
                                          <p:val>
                                            <p:strVal val="#ppt_h+1"/>
                                          </p:val>
                                        </p:tav>
                                        <p:tav tm="100000">
                                          <p:val>
                                            <p:strVal val="#ppt_y"/>
                                          </p:val>
                                        </p:tav>
                                      </p:tavLst>
                                    </p:anim>
                                    <p:animEffect transition="in" filter="fade">
                                      <p:cBhvr>
                                        <p:cTn id="50" dur="500"/>
                                        <p:tgtEl>
                                          <p:spTgt spid="538627">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8" presetClass="entr" presetSubtype="0" accel="100000" fill="hold" grpId="0" nodeType="clickEffect">
                                  <p:stCondLst>
                                    <p:cond delay="0"/>
                                  </p:stCondLst>
                                  <p:childTnLst>
                                    <p:set>
                                      <p:cBhvr>
                                        <p:cTn id="54" dur="1" fill="hold">
                                          <p:stCondLst>
                                            <p:cond delay="0"/>
                                          </p:stCondLst>
                                        </p:cTn>
                                        <p:tgtEl>
                                          <p:spTgt spid="538627">
                                            <p:txEl>
                                              <p:pRg st="6" end="6"/>
                                            </p:txEl>
                                          </p:spTgt>
                                        </p:tgtEl>
                                        <p:attrNameLst>
                                          <p:attrName>style.visibility</p:attrName>
                                        </p:attrNameLst>
                                      </p:cBhvr>
                                      <p:to>
                                        <p:strVal val="visible"/>
                                      </p:to>
                                    </p:set>
                                    <p:anim calcmode="lin" valueType="num">
                                      <p:cBhvr>
                                        <p:cTn id="55" dur="500" fill="hold"/>
                                        <p:tgtEl>
                                          <p:spTgt spid="538627">
                                            <p:txEl>
                                              <p:pRg st="6" end="6"/>
                                            </p:txEl>
                                          </p:spTgt>
                                        </p:tgtEl>
                                        <p:attrNameLst>
                                          <p:attrName>ppt_w</p:attrName>
                                        </p:attrNameLst>
                                      </p:cBhvr>
                                      <p:tavLst>
                                        <p:tav tm="0">
                                          <p:val>
                                            <p:strVal val="#ppt_w*2.5"/>
                                          </p:val>
                                        </p:tav>
                                        <p:tav tm="100000">
                                          <p:val>
                                            <p:strVal val="#ppt_w"/>
                                          </p:val>
                                        </p:tav>
                                      </p:tavLst>
                                    </p:anim>
                                    <p:anim calcmode="lin" valueType="num">
                                      <p:cBhvr>
                                        <p:cTn id="56" dur="500" fill="hold"/>
                                        <p:tgtEl>
                                          <p:spTgt spid="538627">
                                            <p:txEl>
                                              <p:pRg st="6" end="6"/>
                                            </p:txEl>
                                          </p:spTgt>
                                        </p:tgtEl>
                                        <p:attrNameLst>
                                          <p:attrName>ppt_h</p:attrName>
                                        </p:attrNameLst>
                                      </p:cBhvr>
                                      <p:tavLst>
                                        <p:tav tm="0">
                                          <p:val>
                                            <p:strVal val="#ppt_h*0.01"/>
                                          </p:val>
                                        </p:tav>
                                        <p:tav tm="100000">
                                          <p:val>
                                            <p:strVal val="#ppt_h"/>
                                          </p:val>
                                        </p:tav>
                                      </p:tavLst>
                                    </p:anim>
                                    <p:anim calcmode="lin" valueType="num">
                                      <p:cBhvr>
                                        <p:cTn id="57" dur="500" fill="hold"/>
                                        <p:tgtEl>
                                          <p:spTgt spid="538627">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538627">
                                            <p:txEl>
                                              <p:pRg st="6" end="6"/>
                                            </p:txEl>
                                          </p:spTgt>
                                        </p:tgtEl>
                                        <p:attrNameLst>
                                          <p:attrName>ppt_y</p:attrName>
                                        </p:attrNameLst>
                                      </p:cBhvr>
                                      <p:tavLst>
                                        <p:tav tm="0">
                                          <p:val>
                                            <p:strVal val="#ppt_h+1"/>
                                          </p:val>
                                        </p:tav>
                                        <p:tav tm="100000">
                                          <p:val>
                                            <p:strVal val="#ppt_y"/>
                                          </p:val>
                                        </p:tav>
                                      </p:tavLst>
                                    </p:anim>
                                    <p:animEffect transition="in" filter="fade">
                                      <p:cBhvr>
                                        <p:cTn id="59" dur="500"/>
                                        <p:tgtEl>
                                          <p:spTgt spid="538627">
                                            <p:txEl>
                                              <p:pRg st="6" end="6"/>
                                            </p:txEl>
                                          </p:spTgt>
                                        </p:tgtEl>
                                      </p:cBhvr>
                                    </p:animEffect>
                                  </p:childTnLst>
                                </p:cTn>
                              </p:par>
                              <p:par>
                                <p:cTn id="60" presetID="58" presetClass="entr" presetSubtype="0" accel="100000" fill="hold" grpId="0" nodeType="withEffect">
                                  <p:stCondLst>
                                    <p:cond delay="0"/>
                                  </p:stCondLst>
                                  <p:childTnLst>
                                    <p:set>
                                      <p:cBhvr>
                                        <p:cTn id="61" dur="1" fill="hold">
                                          <p:stCondLst>
                                            <p:cond delay="0"/>
                                          </p:stCondLst>
                                        </p:cTn>
                                        <p:tgtEl>
                                          <p:spTgt spid="538627">
                                            <p:txEl>
                                              <p:pRg st="7" end="7"/>
                                            </p:txEl>
                                          </p:spTgt>
                                        </p:tgtEl>
                                        <p:attrNameLst>
                                          <p:attrName>style.visibility</p:attrName>
                                        </p:attrNameLst>
                                      </p:cBhvr>
                                      <p:to>
                                        <p:strVal val="visible"/>
                                      </p:to>
                                    </p:set>
                                    <p:anim calcmode="lin" valueType="num">
                                      <p:cBhvr>
                                        <p:cTn id="62" dur="500" fill="hold"/>
                                        <p:tgtEl>
                                          <p:spTgt spid="538627">
                                            <p:txEl>
                                              <p:pRg st="7" end="7"/>
                                            </p:txEl>
                                          </p:spTgt>
                                        </p:tgtEl>
                                        <p:attrNameLst>
                                          <p:attrName>ppt_w</p:attrName>
                                        </p:attrNameLst>
                                      </p:cBhvr>
                                      <p:tavLst>
                                        <p:tav tm="0">
                                          <p:val>
                                            <p:strVal val="#ppt_w*2.5"/>
                                          </p:val>
                                        </p:tav>
                                        <p:tav tm="100000">
                                          <p:val>
                                            <p:strVal val="#ppt_w"/>
                                          </p:val>
                                        </p:tav>
                                      </p:tavLst>
                                    </p:anim>
                                    <p:anim calcmode="lin" valueType="num">
                                      <p:cBhvr>
                                        <p:cTn id="63" dur="500" fill="hold"/>
                                        <p:tgtEl>
                                          <p:spTgt spid="538627">
                                            <p:txEl>
                                              <p:pRg st="7" end="7"/>
                                            </p:txEl>
                                          </p:spTgt>
                                        </p:tgtEl>
                                        <p:attrNameLst>
                                          <p:attrName>ppt_h</p:attrName>
                                        </p:attrNameLst>
                                      </p:cBhvr>
                                      <p:tavLst>
                                        <p:tav tm="0">
                                          <p:val>
                                            <p:strVal val="#ppt_h*0.01"/>
                                          </p:val>
                                        </p:tav>
                                        <p:tav tm="100000">
                                          <p:val>
                                            <p:strVal val="#ppt_h"/>
                                          </p:val>
                                        </p:tav>
                                      </p:tavLst>
                                    </p:anim>
                                    <p:anim calcmode="lin" valueType="num">
                                      <p:cBhvr>
                                        <p:cTn id="64" dur="500" fill="hold"/>
                                        <p:tgtEl>
                                          <p:spTgt spid="538627">
                                            <p:txEl>
                                              <p:pRg st="7" end="7"/>
                                            </p:txEl>
                                          </p:spTgt>
                                        </p:tgtEl>
                                        <p:attrNameLst>
                                          <p:attrName>ppt_x</p:attrName>
                                        </p:attrNameLst>
                                      </p:cBhvr>
                                      <p:tavLst>
                                        <p:tav tm="0">
                                          <p:val>
                                            <p:strVal val="#ppt_x"/>
                                          </p:val>
                                        </p:tav>
                                        <p:tav tm="100000">
                                          <p:val>
                                            <p:strVal val="#ppt_x"/>
                                          </p:val>
                                        </p:tav>
                                      </p:tavLst>
                                    </p:anim>
                                    <p:anim calcmode="lin" valueType="num">
                                      <p:cBhvr>
                                        <p:cTn id="65" dur="500" fill="hold"/>
                                        <p:tgtEl>
                                          <p:spTgt spid="538627">
                                            <p:txEl>
                                              <p:pRg st="7" end="7"/>
                                            </p:txEl>
                                          </p:spTgt>
                                        </p:tgtEl>
                                        <p:attrNameLst>
                                          <p:attrName>ppt_y</p:attrName>
                                        </p:attrNameLst>
                                      </p:cBhvr>
                                      <p:tavLst>
                                        <p:tav tm="0">
                                          <p:val>
                                            <p:strVal val="#ppt_h+1"/>
                                          </p:val>
                                        </p:tav>
                                        <p:tav tm="100000">
                                          <p:val>
                                            <p:strVal val="#ppt_y"/>
                                          </p:val>
                                        </p:tav>
                                      </p:tavLst>
                                    </p:anim>
                                    <p:animEffect transition="in" filter="fade">
                                      <p:cBhvr>
                                        <p:cTn id="66" dur="500"/>
                                        <p:tgtEl>
                                          <p:spTgt spid="538627">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8" presetClass="entr" presetSubtype="0" accel="100000" fill="hold" grpId="0" nodeType="clickEffect">
                                  <p:stCondLst>
                                    <p:cond delay="0"/>
                                  </p:stCondLst>
                                  <p:childTnLst>
                                    <p:set>
                                      <p:cBhvr>
                                        <p:cTn id="70" dur="1" fill="hold">
                                          <p:stCondLst>
                                            <p:cond delay="0"/>
                                          </p:stCondLst>
                                        </p:cTn>
                                        <p:tgtEl>
                                          <p:spTgt spid="538627">
                                            <p:txEl>
                                              <p:pRg st="8" end="8"/>
                                            </p:txEl>
                                          </p:spTgt>
                                        </p:tgtEl>
                                        <p:attrNameLst>
                                          <p:attrName>style.visibility</p:attrName>
                                        </p:attrNameLst>
                                      </p:cBhvr>
                                      <p:to>
                                        <p:strVal val="visible"/>
                                      </p:to>
                                    </p:set>
                                    <p:anim calcmode="lin" valueType="num">
                                      <p:cBhvr>
                                        <p:cTn id="71" dur="500" fill="hold"/>
                                        <p:tgtEl>
                                          <p:spTgt spid="538627">
                                            <p:txEl>
                                              <p:pRg st="8" end="8"/>
                                            </p:txEl>
                                          </p:spTgt>
                                        </p:tgtEl>
                                        <p:attrNameLst>
                                          <p:attrName>ppt_w</p:attrName>
                                        </p:attrNameLst>
                                      </p:cBhvr>
                                      <p:tavLst>
                                        <p:tav tm="0">
                                          <p:val>
                                            <p:strVal val="#ppt_w*2.5"/>
                                          </p:val>
                                        </p:tav>
                                        <p:tav tm="100000">
                                          <p:val>
                                            <p:strVal val="#ppt_w"/>
                                          </p:val>
                                        </p:tav>
                                      </p:tavLst>
                                    </p:anim>
                                    <p:anim calcmode="lin" valueType="num">
                                      <p:cBhvr>
                                        <p:cTn id="72" dur="500" fill="hold"/>
                                        <p:tgtEl>
                                          <p:spTgt spid="538627">
                                            <p:txEl>
                                              <p:pRg st="8" end="8"/>
                                            </p:txEl>
                                          </p:spTgt>
                                        </p:tgtEl>
                                        <p:attrNameLst>
                                          <p:attrName>ppt_h</p:attrName>
                                        </p:attrNameLst>
                                      </p:cBhvr>
                                      <p:tavLst>
                                        <p:tav tm="0">
                                          <p:val>
                                            <p:strVal val="#ppt_h*0.01"/>
                                          </p:val>
                                        </p:tav>
                                        <p:tav tm="100000">
                                          <p:val>
                                            <p:strVal val="#ppt_h"/>
                                          </p:val>
                                        </p:tav>
                                      </p:tavLst>
                                    </p:anim>
                                    <p:anim calcmode="lin" valueType="num">
                                      <p:cBhvr>
                                        <p:cTn id="73" dur="500" fill="hold"/>
                                        <p:tgtEl>
                                          <p:spTgt spid="538627">
                                            <p:txEl>
                                              <p:pRg st="8" end="8"/>
                                            </p:txEl>
                                          </p:spTgt>
                                        </p:tgtEl>
                                        <p:attrNameLst>
                                          <p:attrName>ppt_x</p:attrName>
                                        </p:attrNameLst>
                                      </p:cBhvr>
                                      <p:tavLst>
                                        <p:tav tm="0">
                                          <p:val>
                                            <p:strVal val="#ppt_x"/>
                                          </p:val>
                                        </p:tav>
                                        <p:tav tm="100000">
                                          <p:val>
                                            <p:strVal val="#ppt_x"/>
                                          </p:val>
                                        </p:tav>
                                      </p:tavLst>
                                    </p:anim>
                                    <p:anim calcmode="lin" valueType="num">
                                      <p:cBhvr>
                                        <p:cTn id="74" dur="500" fill="hold"/>
                                        <p:tgtEl>
                                          <p:spTgt spid="538627">
                                            <p:txEl>
                                              <p:pRg st="8" end="8"/>
                                            </p:txEl>
                                          </p:spTgt>
                                        </p:tgtEl>
                                        <p:attrNameLst>
                                          <p:attrName>ppt_y</p:attrName>
                                        </p:attrNameLst>
                                      </p:cBhvr>
                                      <p:tavLst>
                                        <p:tav tm="0">
                                          <p:val>
                                            <p:strVal val="#ppt_h+1"/>
                                          </p:val>
                                        </p:tav>
                                        <p:tav tm="100000">
                                          <p:val>
                                            <p:strVal val="#ppt_y"/>
                                          </p:val>
                                        </p:tav>
                                      </p:tavLst>
                                    </p:anim>
                                    <p:animEffect transition="in" filter="fade">
                                      <p:cBhvr>
                                        <p:cTn id="75" dur="500"/>
                                        <p:tgtEl>
                                          <p:spTgt spid="538627">
                                            <p:txEl>
                                              <p:pRg st="8" end="8"/>
                                            </p:txEl>
                                          </p:spTgt>
                                        </p:tgtEl>
                                      </p:cBhvr>
                                    </p:animEffect>
                                  </p:childTnLst>
                                </p:cTn>
                              </p:par>
                              <p:par>
                                <p:cTn id="76" presetID="58" presetClass="entr" presetSubtype="0" accel="100000" fill="hold" grpId="0" nodeType="withEffect">
                                  <p:stCondLst>
                                    <p:cond delay="0"/>
                                  </p:stCondLst>
                                  <p:childTnLst>
                                    <p:set>
                                      <p:cBhvr>
                                        <p:cTn id="77" dur="1" fill="hold">
                                          <p:stCondLst>
                                            <p:cond delay="0"/>
                                          </p:stCondLst>
                                        </p:cTn>
                                        <p:tgtEl>
                                          <p:spTgt spid="538627">
                                            <p:txEl>
                                              <p:pRg st="9" end="9"/>
                                            </p:txEl>
                                          </p:spTgt>
                                        </p:tgtEl>
                                        <p:attrNameLst>
                                          <p:attrName>style.visibility</p:attrName>
                                        </p:attrNameLst>
                                      </p:cBhvr>
                                      <p:to>
                                        <p:strVal val="visible"/>
                                      </p:to>
                                    </p:set>
                                    <p:anim calcmode="lin" valueType="num">
                                      <p:cBhvr>
                                        <p:cTn id="78" dur="500" fill="hold"/>
                                        <p:tgtEl>
                                          <p:spTgt spid="538627">
                                            <p:txEl>
                                              <p:pRg st="9" end="9"/>
                                            </p:txEl>
                                          </p:spTgt>
                                        </p:tgtEl>
                                        <p:attrNameLst>
                                          <p:attrName>ppt_w</p:attrName>
                                        </p:attrNameLst>
                                      </p:cBhvr>
                                      <p:tavLst>
                                        <p:tav tm="0">
                                          <p:val>
                                            <p:strVal val="#ppt_w*2.5"/>
                                          </p:val>
                                        </p:tav>
                                        <p:tav tm="100000">
                                          <p:val>
                                            <p:strVal val="#ppt_w"/>
                                          </p:val>
                                        </p:tav>
                                      </p:tavLst>
                                    </p:anim>
                                    <p:anim calcmode="lin" valueType="num">
                                      <p:cBhvr>
                                        <p:cTn id="79" dur="500" fill="hold"/>
                                        <p:tgtEl>
                                          <p:spTgt spid="538627">
                                            <p:txEl>
                                              <p:pRg st="9" end="9"/>
                                            </p:txEl>
                                          </p:spTgt>
                                        </p:tgtEl>
                                        <p:attrNameLst>
                                          <p:attrName>ppt_h</p:attrName>
                                        </p:attrNameLst>
                                      </p:cBhvr>
                                      <p:tavLst>
                                        <p:tav tm="0">
                                          <p:val>
                                            <p:strVal val="#ppt_h*0.01"/>
                                          </p:val>
                                        </p:tav>
                                        <p:tav tm="100000">
                                          <p:val>
                                            <p:strVal val="#ppt_h"/>
                                          </p:val>
                                        </p:tav>
                                      </p:tavLst>
                                    </p:anim>
                                    <p:anim calcmode="lin" valueType="num">
                                      <p:cBhvr>
                                        <p:cTn id="80" dur="500" fill="hold"/>
                                        <p:tgtEl>
                                          <p:spTgt spid="538627">
                                            <p:txEl>
                                              <p:pRg st="9" end="9"/>
                                            </p:txEl>
                                          </p:spTgt>
                                        </p:tgtEl>
                                        <p:attrNameLst>
                                          <p:attrName>ppt_x</p:attrName>
                                        </p:attrNameLst>
                                      </p:cBhvr>
                                      <p:tavLst>
                                        <p:tav tm="0">
                                          <p:val>
                                            <p:strVal val="#ppt_x"/>
                                          </p:val>
                                        </p:tav>
                                        <p:tav tm="100000">
                                          <p:val>
                                            <p:strVal val="#ppt_x"/>
                                          </p:val>
                                        </p:tav>
                                      </p:tavLst>
                                    </p:anim>
                                    <p:anim calcmode="lin" valueType="num">
                                      <p:cBhvr>
                                        <p:cTn id="81" dur="500" fill="hold"/>
                                        <p:tgtEl>
                                          <p:spTgt spid="538627">
                                            <p:txEl>
                                              <p:pRg st="9" end="9"/>
                                            </p:txEl>
                                          </p:spTgt>
                                        </p:tgtEl>
                                        <p:attrNameLst>
                                          <p:attrName>ppt_y</p:attrName>
                                        </p:attrNameLst>
                                      </p:cBhvr>
                                      <p:tavLst>
                                        <p:tav tm="0">
                                          <p:val>
                                            <p:strVal val="#ppt_h+1"/>
                                          </p:val>
                                        </p:tav>
                                        <p:tav tm="100000">
                                          <p:val>
                                            <p:strVal val="#ppt_y"/>
                                          </p:val>
                                        </p:tav>
                                      </p:tavLst>
                                    </p:anim>
                                    <p:animEffect transition="in" filter="fade">
                                      <p:cBhvr>
                                        <p:cTn id="82" dur="500"/>
                                        <p:tgtEl>
                                          <p:spTgt spid="538627">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8" presetClass="entr" presetSubtype="0" accel="100000" fill="hold" grpId="0" nodeType="clickEffect">
                                  <p:stCondLst>
                                    <p:cond delay="0"/>
                                  </p:stCondLst>
                                  <p:childTnLst>
                                    <p:set>
                                      <p:cBhvr>
                                        <p:cTn id="86" dur="1" fill="hold">
                                          <p:stCondLst>
                                            <p:cond delay="0"/>
                                          </p:stCondLst>
                                        </p:cTn>
                                        <p:tgtEl>
                                          <p:spTgt spid="538627">
                                            <p:txEl>
                                              <p:pRg st="10" end="10"/>
                                            </p:txEl>
                                          </p:spTgt>
                                        </p:tgtEl>
                                        <p:attrNameLst>
                                          <p:attrName>style.visibility</p:attrName>
                                        </p:attrNameLst>
                                      </p:cBhvr>
                                      <p:to>
                                        <p:strVal val="visible"/>
                                      </p:to>
                                    </p:set>
                                    <p:anim calcmode="lin" valueType="num">
                                      <p:cBhvr>
                                        <p:cTn id="87" dur="500" fill="hold"/>
                                        <p:tgtEl>
                                          <p:spTgt spid="538627">
                                            <p:txEl>
                                              <p:pRg st="10" end="10"/>
                                            </p:txEl>
                                          </p:spTgt>
                                        </p:tgtEl>
                                        <p:attrNameLst>
                                          <p:attrName>ppt_w</p:attrName>
                                        </p:attrNameLst>
                                      </p:cBhvr>
                                      <p:tavLst>
                                        <p:tav tm="0">
                                          <p:val>
                                            <p:strVal val="#ppt_w*2.5"/>
                                          </p:val>
                                        </p:tav>
                                        <p:tav tm="100000">
                                          <p:val>
                                            <p:strVal val="#ppt_w"/>
                                          </p:val>
                                        </p:tav>
                                      </p:tavLst>
                                    </p:anim>
                                    <p:anim calcmode="lin" valueType="num">
                                      <p:cBhvr>
                                        <p:cTn id="88" dur="500" fill="hold"/>
                                        <p:tgtEl>
                                          <p:spTgt spid="538627">
                                            <p:txEl>
                                              <p:pRg st="10" end="10"/>
                                            </p:txEl>
                                          </p:spTgt>
                                        </p:tgtEl>
                                        <p:attrNameLst>
                                          <p:attrName>ppt_h</p:attrName>
                                        </p:attrNameLst>
                                      </p:cBhvr>
                                      <p:tavLst>
                                        <p:tav tm="0">
                                          <p:val>
                                            <p:strVal val="#ppt_h*0.01"/>
                                          </p:val>
                                        </p:tav>
                                        <p:tav tm="100000">
                                          <p:val>
                                            <p:strVal val="#ppt_h"/>
                                          </p:val>
                                        </p:tav>
                                      </p:tavLst>
                                    </p:anim>
                                    <p:anim calcmode="lin" valueType="num">
                                      <p:cBhvr>
                                        <p:cTn id="89" dur="500" fill="hold"/>
                                        <p:tgtEl>
                                          <p:spTgt spid="538627">
                                            <p:txEl>
                                              <p:pRg st="10" end="10"/>
                                            </p:txEl>
                                          </p:spTgt>
                                        </p:tgtEl>
                                        <p:attrNameLst>
                                          <p:attrName>ppt_x</p:attrName>
                                        </p:attrNameLst>
                                      </p:cBhvr>
                                      <p:tavLst>
                                        <p:tav tm="0">
                                          <p:val>
                                            <p:strVal val="#ppt_x"/>
                                          </p:val>
                                        </p:tav>
                                        <p:tav tm="100000">
                                          <p:val>
                                            <p:strVal val="#ppt_x"/>
                                          </p:val>
                                        </p:tav>
                                      </p:tavLst>
                                    </p:anim>
                                    <p:anim calcmode="lin" valueType="num">
                                      <p:cBhvr>
                                        <p:cTn id="90" dur="500" fill="hold"/>
                                        <p:tgtEl>
                                          <p:spTgt spid="538627">
                                            <p:txEl>
                                              <p:pRg st="10" end="10"/>
                                            </p:txEl>
                                          </p:spTgt>
                                        </p:tgtEl>
                                        <p:attrNameLst>
                                          <p:attrName>ppt_y</p:attrName>
                                        </p:attrNameLst>
                                      </p:cBhvr>
                                      <p:tavLst>
                                        <p:tav tm="0">
                                          <p:val>
                                            <p:strVal val="#ppt_h+1"/>
                                          </p:val>
                                        </p:tav>
                                        <p:tav tm="100000">
                                          <p:val>
                                            <p:strVal val="#ppt_y"/>
                                          </p:val>
                                        </p:tav>
                                      </p:tavLst>
                                    </p:anim>
                                    <p:animEffect transition="in" filter="fade">
                                      <p:cBhvr>
                                        <p:cTn id="91" dur="500"/>
                                        <p:tgtEl>
                                          <p:spTgt spid="538627">
                                            <p:txEl>
                                              <p:pRg st="10" end="10"/>
                                            </p:txEl>
                                          </p:spTgt>
                                        </p:tgtEl>
                                      </p:cBhvr>
                                    </p:animEffect>
                                  </p:childTnLst>
                                </p:cTn>
                              </p:par>
                              <p:par>
                                <p:cTn id="92" presetID="58" presetClass="entr" presetSubtype="0" accel="100000" fill="hold" grpId="0" nodeType="withEffect">
                                  <p:stCondLst>
                                    <p:cond delay="0"/>
                                  </p:stCondLst>
                                  <p:childTnLst>
                                    <p:set>
                                      <p:cBhvr>
                                        <p:cTn id="93" dur="1" fill="hold">
                                          <p:stCondLst>
                                            <p:cond delay="0"/>
                                          </p:stCondLst>
                                        </p:cTn>
                                        <p:tgtEl>
                                          <p:spTgt spid="538627">
                                            <p:txEl>
                                              <p:pRg st="11" end="11"/>
                                            </p:txEl>
                                          </p:spTgt>
                                        </p:tgtEl>
                                        <p:attrNameLst>
                                          <p:attrName>style.visibility</p:attrName>
                                        </p:attrNameLst>
                                      </p:cBhvr>
                                      <p:to>
                                        <p:strVal val="visible"/>
                                      </p:to>
                                    </p:set>
                                    <p:anim calcmode="lin" valueType="num">
                                      <p:cBhvr>
                                        <p:cTn id="94" dur="500" fill="hold"/>
                                        <p:tgtEl>
                                          <p:spTgt spid="538627">
                                            <p:txEl>
                                              <p:pRg st="11" end="11"/>
                                            </p:txEl>
                                          </p:spTgt>
                                        </p:tgtEl>
                                        <p:attrNameLst>
                                          <p:attrName>ppt_w</p:attrName>
                                        </p:attrNameLst>
                                      </p:cBhvr>
                                      <p:tavLst>
                                        <p:tav tm="0">
                                          <p:val>
                                            <p:strVal val="#ppt_w*2.5"/>
                                          </p:val>
                                        </p:tav>
                                        <p:tav tm="100000">
                                          <p:val>
                                            <p:strVal val="#ppt_w"/>
                                          </p:val>
                                        </p:tav>
                                      </p:tavLst>
                                    </p:anim>
                                    <p:anim calcmode="lin" valueType="num">
                                      <p:cBhvr>
                                        <p:cTn id="95" dur="500" fill="hold"/>
                                        <p:tgtEl>
                                          <p:spTgt spid="538627">
                                            <p:txEl>
                                              <p:pRg st="11" end="11"/>
                                            </p:txEl>
                                          </p:spTgt>
                                        </p:tgtEl>
                                        <p:attrNameLst>
                                          <p:attrName>ppt_h</p:attrName>
                                        </p:attrNameLst>
                                      </p:cBhvr>
                                      <p:tavLst>
                                        <p:tav tm="0">
                                          <p:val>
                                            <p:strVal val="#ppt_h*0.01"/>
                                          </p:val>
                                        </p:tav>
                                        <p:tav tm="100000">
                                          <p:val>
                                            <p:strVal val="#ppt_h"/>
                                          </p:val>
                                        </p:tav>
                                      </p:tavLst>
                                    </p:anim>
                                    <p:anim calcmode="lin" valueType="num">
                                      <p:cBhvr>
                                        <p:cTn id="96" dur="500" fill="hold"/>
                                        <p:tgtEl>
                                          <p:spTgt spid="538627">
                                            <p:txEl>
                                              <p:pRg st="11" end="11"/>
                                            </p:txEl>
                                          </p:spTgt>
                                        </p:tgtEl>
                                        <p:attrNameLst>
                                          <p:attrName>ppt_x</p:attrName>
                                        </p:attrNameLst>
                                      </p:cBhvr>
                                      <p:tavLst>
                                        <p:tav tm="0">
                                          <p:val>
                                            <p:strVal val="#ppt_x"/>
                                          </p:val>
                                        </p:tav>
                                        <p:tav tm="100000">
                                          <p:val>
                                            <p:strVal val="#ppt_x"/>
                                          </p:val>
                                        </p:tav>
                                      </p:tavLst>
                                    </p:anim>
                                    <p:anim calcmode="lin" valueType="num">
                                      <p:cBhvr>
                                        <p:cTn id="97" dur="500" fill="hold"/>
                                        <p:tgtEl>
                                          <p:spTgt spid="538627">
                                            <p:txEl>
                                              <p:pRg st="11" end="11"/>
                                            </p:txEl>
                                          </p:spTgt>
                                        </p:tgtEl>
                                        <p:attrNameLst>
                                          <p:attrName>ppt_y</p:attrName>
                                        </p:attrNameLst>
                                      </p:cBhvr>
                                      <p:tavLst>
                                        <p:tav tm="0">
                                          <p:val>
                                            <p:strVal val="#ppt_h+1"/>
                                          </p:val>
                                        </p:tav>
                                        <p:tav tm="100000">
                                          <p:val>
                                            <p:strVal val="#ppt_y"/>
                                          </p:val>
                                        </p:tav>
                                      </p:tavLst>
                                    </p:anim>
                                    <p:animEffect transition="in" filter="fade">
                                      <p:cBhvr>
                                        <p:cTn id="98" dur="500"/>
                                        <p:tgtEl>
                                          <p:spTgt spid="53862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735237" y="628268"/>
            <a:ext cx="9170763" cy="1143000"/>
          </a:xfrm>
        </p:spPr>
        <p:txBody>
          <a:bodyPr>
            <a:normAutofit fontScale="90000"/>
          </a:bodyPr>
          <a:lstStyle/>
          <a:p>
            <a:r>
              <a:rPr lang="ja-JP" altLang="en-US" dirty="0"/>
              <a:t>単アーム試験のトリック</a:t>
            </a:r>
            <a:r>
              <a:rPr lang="en-US" altLang="ja-JP" dirty="0"/>
              <a:t/>
            </a:r>
            <a:br>
              <a:rPr lang="en-US" altLang="ja-JP" dirty="0"/>
            </a:br>
            <a:r>
              <a:rPr lang="en-US" altLang="ja-JP" sz="3100" dirty="0">
                <a:solidFill>
                  <a:srgbClr val="FF0000"/>
                </a:solidFill>
                <a:effectLst/>
              </a:rPr>
              <a:t>~</a:t>
            </a:r>
            <a:r>
              <a:rPr lang="ja-JP" altLang="en-US" sz="3100" dirty="0">
                <a:solidFill>
                  <a:srgbClr val="FF0000"/>
                </a:solidFill>
                <a:effectLst/>
              </a:rPr>
              <a:t>奏効率は選択基準より操作される（選択バイアス）～</a:t>
            </a:r>
            <a:endParaRPr lang="ja-JP" altLang="en-US" sz="5400" dirty="0">
              <a:solidFill>
                <a:srgbClr val="FF0000"/>
              </a:solidFill>
              <a:effectLst/>
            </a:endParaRPr>
          </a:p>
        </p:txBody>
      </p:sp>
      <p:sp>
        <p:nvSpPr>
          <p:cNvPr id="257027" name="Rectangle 3"/>
          <p:cNvSpPr>
            <a:spLocks noGrp="1" noChangeArrowheads="1"/>
          </p:cNvSpPr>
          <p:nvPr>
            <p:ph type="body" idx="1"/>
          </p:nvPr>
        </p:nvSpPr>
        <p:spPr>
          <a:xfrm>
            <a:off x="1004860" y="2704419"/>
            <a:ext cx="8143875" cy="3091543"/>
          </a:xfrm>
        </p:spPr>
        <p:txBody>
          <a:bodyPr>
            <a:normAutofit/>
          </a:bodyPr>
          <a:lstStyle/>
          <a:p>
            <a:pPr marL="0" indent="4763">
              <a:buFontTx/>
              <a:buNone/>
              <a:tabLst>
                <a:tab pos="1343025" algn="l"/>
                <a:tab pos="3714750" algn="l"/>
                <a:tab pos="4129088" algn="l"/>
                <a:tab pos="5472113" algn="l"/>
              </a:tabLst>
            </a:pPr>
            <a:r>
              <a:rPr lang="en-US" altLang="ja-JP" dirty="0">
                <a:latin typeface="+mj-lt"/>
              </a:rPr>
              <a:t>	</a:t>
            </a:r>
            <a:r>
              <a:rPr lang="ja-JP" altLang="en-US" dirty="0">
                <a:latin typeface="+mj-lt"/>
              </a:rPr>
              <a:t>患者数</a:t>
            </a:r>
            <a:r>
              <a:rPr lang="en-US" altLang="ja-JP" b="0" dirty="0">
                <a:latin typeface="+mj-lt"/>
              </a:rPr>
              <a:t>				</a:t>
            </a:r>
            <a:r>
              <a:rPr lang="ja-JP" altLang="en-US" b="0" dirty="0">
                <a:latin typeface="+mj-lt"/>
              </a:rPr>
              <a:t>寛解率</a:t>
            </a:r>
            <a:endParaRPr lang="en-US" altLang="ja-JP" dirty="0">
              <a:latin typeface="+mj-lt"/>
            </a:endParaRPr>
          </a:p>
          <a:p>
            <a:pPr marL="0" indent="4763">
              <a:buFontTx/>
              <a:buNone/>
              <a:tabLst>
                <a:tab pos="93663" algn="l"/>
                <a:tab pos="3714750" algn="l"/>
                <a:tab pos="4129088" algn="l"/>
                <a:tab pos="5521325" algn="ctr"/>
                <a:tab pos="6002338" algn="l"/>
              </a:tabLst>
            </a:pPr>
            <a:r>
              <a:rPr lang="ja-JP" altLang="en-US" dirty="0">
                <a:latin typeface="+mj-lt"/>
              </a:rPr>
              <a:t>全登録数</a:t>
            </a:r>
            <a:r>
              <a:rPr lang="en-US" altLang="ja-JP" dirty="0">
                <a:latin typeface="+mj-lt"/>
              </a:rPr>
              <a:t>		n=272 		44%</a:t>
            </a:r>
          </a:p>
          <a:p>
            <a:pPr marL="0" indent="4763">
              <a:buNone/>
              <a:tabLst>
                <a:tab pos="93663" algn="l"/>
                <a:tab pos="3714750" algn="l"/>
                <a:tab pos="4129088" algn="l"/>
                <a:tab pos="5521325" algn="ctr"/>
                <a:tab pos="6002338" algn="l"/>
              </a:tabLst>
            </a:pPr>
            <a:r>
              <a:rPr lang="ja-JP" altLang="en-US" dirty="0">
                <a:latin typeface="+mj-lt"/>
              </a:rPr>
              <a:t>実際に治療された数</a:t>
            </a:r>
            <a:r>
              <a:rPr lang="en-US" altLang="ja-JP" dirty="0">
                <a:latin typeface="+mj-lt"/>
              </a:rPr>
              <a:t>		</a:t>
            </a:r>
            <a:r>
              <a:rPr lang="en-US" altLang="ja-JP" dirty="0"/>
              <a:t>n=</a:t>
            </a:r>
            <a:r>
              <a:rPr lang="en-US" altLang="ja-JP" dirty="0">
                <a:latin typeface="+mj-lt"/>
              </a:rPr>
              <a:t>229 		52</a:t>
            </a:r>
            <a:r>
              <a:rPr lang="en-US" altLang="ja-JP" dirty="0"/>
              <a:t>%</a:t>
            </a:r>
            <a:endParaRPr lang="en-US" altLang="ja-JP" dirty="0">
              <a:latin typeface="+mj-lt"/>
            </a:endParaRPr>
          </a:p>
          <a:p>
            <a:pPr marL="0" indent="4763">
              <a:buNone/>
              <a:tabLst>
                <a:tab pos="93663" algn="l"/>
                <a:tab pos="3714750" algn="l"/>
                <a:tab pos="4129088" algn="l"/>
                <a:tab pos="5521325" algn="ctr"/>
                <a:tab pos="6002338" algn="l"/>
              </a:tabLst>
            </a:pPr>
            <a:r>
              <a:rPr lang="en-US" altLang="ja-JP" dirty="0">
                <a:latin typeface="+mj-lt"/>
              </a:rPr>
              <a:t>2</a:t>
            </a:r>
            <a:r>
              <a:rPr lang="ja-JP" altLang="en-US" dirty="0">
                <a:latin typeface="+mj-lt"/>
              </a:rPr>
              <a:t>サイクル以上投与された人数</a:t>
            </a:r>
            <a:r>
              <a:rPr lang="en-US" altLang="ja-JP" dirty="0">
                <a:latin typeface="+mj-lt"/>
              </a:rPr>
              <a:t>	</a:t>
            </a:r>
            <a:r>
              <a:rPr lang="en-US" altLang="ja-JP" dirty="0"/>
              <a:t>n=</a:t>
            </a:r>
            <a:r>
              <a:rPr lang="en-US" altLang="ja-JP" dirty="0">
                <a:latin typeface="+mj-lt"/>
              </a:rPr>
              <a:t>198 		60</a:t>
            </a:r>
            <a:r>
              <a:rPr lang="en-US" altLang="ja-JP" dirty="0"/>
              <a:t>%</a:t>
            </a:r>
            <a:endParaRPr lang="en-US" altLang="ja-JP" dirty="0">
              <a:latin typeface="+mj-lt"/>
            </a:endParaRPr>
          </a:p>
          <a:p>
            <a:pPr marL="0" indent="4763">
              <a:buNone/>
              <a:tabLst>
                <a:tab pos="93663" algn="l"/>
                <a:tab pos="3714750" algn="l"/>
                <a:tab pos="4129088" algn="l"/>
                <a:tab pos="5521325" algn="ctr"/>
                <a:tab pos="6002338" algn="l"/>
              </a:tabLst>
            </a:pPr>
            <a:r>
              <a:rPr lang="en-US" altLang="ja-JP" dirty="0">
                <a:latin typeface="+mj-lt"/>
              </a:rPr>
              <a:t>80</a:t>
            </a:r>
            <a:r>
              <a:rPr lang="ja-JP" altLang="en-US" dirty="0">
                <a:latin typeface="+mj-lt"/>
              </a:rPr>
              <a:t>歳未満</a:t>
            </a:r>
            <a:r>
              <a:rPr lang="en-US" altLang="ja-JP" dirty="0">
                <a:latin typeface="+mj-lt"/>
              </a:rPr>
              <a:t>		</a:t>
            </a:r>
            <a:r>
              <a:rPr lang="en-US" altLang="ja-JP" dirty="0"/>
              <a:t>n=</a:t>
            </a:r>
            <a:r>
              <a:rPr lang="en-US" altLang="ja-JP" dirty="0">
                <a:latin typeface="+mj-lt"/>
              </a:rPr>
              <a:t>140 		76</a:t>
            </a:r>
            <a:r>
              <a:rPr lang="en-US" altLang="ja-JP" dirty="0"/>
              <a:t>%</a:t>
            </a:r>
            <a:endParaRPr lang="en-US" altLang="ja-JP" dirty="0">
              <a:latin typeface="+mj-lt"/>
            </a:endParaRPr>
          </a:p>
          <a:p>
            <a:pPr marL="0" indent="4763">
              <a:buNone/>
              <a:tabLst>
                <a:tab pos="93663" algn="l"/>
                <a:tab pos="3714750" algn="l"/>
                <a:tab pos="4129088" algn="l"/>
                <a:tab pos="5521325" algn="ctr"/>
                <a:tab pos="6002338" algn="l"/>
              </a:tabLst>
            </a:pPr>
            <a:r>
              <a:rPr lang="ja-JP" altLang="en-US" dirty="0">
                <a:latin typeface="+mj-lt"/>
              </a:rPr>
              <a:t>骨髄異形性症候群を除外　</a:t>
            </a:r>
            <a:r>
              <a:rPr lang="en-US" altLang="ja-JP" dirty="0">
                <a:latin typeface="+mj-lt"/>
              </a:rPr>
              <a:t>		</a:t>
            </a:r>
            <a:r>
              <a:rPr lang="en-US" altLang="ja-JP" dirty="0"/>
              <a:t>n=</a:t>
            </a:r>
            <a:r>
              <a:rPr lang="en-US" altLang="ja-JP" dirty="0">
                <a:latin typeface="+mj-lt"/>
              </a:rPr>
              <a:t>129 		81</a:t>
            </a:r>
            <a:r>
              <a:rPr lang="en-US" altLang="ja-JP" dirty="0"/>
              <a:t>%</a:t>
            </a:r>
            <a:endParaRPr lang="en-US" altLang="ja-JP" dirty="0">
              <a:latin typeface="+mj-lt"/>
            </a:endParaRPr>
          </a:p>
          <a:p>
            <a:pPr marL="0" indent="4763">
              <a:buNone/>
              <a:tabLst>
                <a:tab pos="93663" algn="l"/>
                <a:tab pos="3714750" algn="l"/>
                <a:tab pos="4129088" algn="l"/>
                <a:tab pos="5521325" algn="ctr"/>
                <a:tab pos="6002338" algn="l"/>
              </a:tabLst>
            </a:pPr>
            <a:r>
              <a:rPr lang="ja-JP" altLang="en-US" dirty="0">
                <a:latin typeface="+mj-lt"/>
              </a:rPr>
              <a:t>悪性腫瘍の既往を除外　</a:t>
            </a:r>
            <a:r>
              <a:rPr lang="en-US" altLang="ja-JP" dirty="0">
                <a:latin typeface="+mj-lt"/>
              </a:rPr>
              <a:t>		</a:t>
            </a:r>
            <a:r>
              <a:rPr lang="en-US" altLang="ja-JP" dirty="0"/>
              <a:t>n=</a:t>
            </a:r>
            <a:r>
              <a:rPr lang="en-US" altLang="ja-JP" dirty="0">
                <a:latin typeface="+mj-lt"/>
              </a:rPr>
              <a:t>122 		85</a:t>
            </a:r>
            <a:r>
              <a:rPr lang="en-US" altLang="ja-JP" dirty="0"/>
              <a:t>%</a:t>
            </a:r>
          </a:p>
          <a:p>
            <a:pPr marL="0" indent="4763">
              <a:buFontTx/>
              <a:buNone/>
              <a:tabLst>
                <a:tab pos="93663" algn="l"/>
                <a:tab pos="3714750" algn="l"/>
                <a:tab pos="4129088" algn="l"/>
                <a:tab pos="5521325" algn="ctr"/>
                <a:tab pos="6002338" algn="l"/>
              </a:tabLst>
            </a:pPr>
            <a:endParaRPr lang="en-US" altLang="ja-JP" dirty="0">
              <a:latin typeface="+mj-lt"/>
            </a:endParaRPr>
          </a:p>
        </p:txBody>
      </p:sp>
      <p:sp>
        <p:nvSpPr>
          <p:cNvPr id="3" name="正方形/長方形 2"/>
          <p:cNvSpPr/>
          <p:nvPr/>
        </p:nvSpPr>
        <p:spPr>
          <a:xfrm>
            <a:off x="2557236" y="6414789"/>
            <a:ext cx="7649936" cy="369332"/>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a:ln>
                  <a:noFill/>
                </a:ln>
                <a:solidFill>
                  <a:srgbClr val="292934"/>
                </a:solidFill>
                <a:effectLst/>
                <a:uLnTx/>
                <a:uFillTx/>
                <a:latin typeface="Arial"/>
                <a:ea typeface="ＭＳ Ｐゴシック" pitchFamily="50" charset="-128"/>
                <a:cs typeface="+mn-cs"/>
              </a:rPr>
              <a:t>Toronto Leukemia Study Group; Lancet 786, 1986</a:t>
            </a:r>
          </a:p>
        </p:txBody>
      </p:sp>
      <p:sp>
        <p:nvSpPr>
          <p:cNvPr id="5" name="正方形/長方形 4"/>
          <p:cNvSpPr/>
          <p:nvPr/>
        </p:nvSpPr>
        <p:spPr>
          <a:xfrm>
            <a:off x="2924444" y="1933340"/>
            <a:ext cx="3877985"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92934"/>
                </a:solidFill>
                <a:effectLst/>
                <a:uLnTx/>
                <a:uFillTx/>
                <a:latin typeface="Times New Roman" pitchFamily="18" charset="0"/>
                <a:ea typeface="ＭＳ Ｐゴシック" pitchFamily="50" charset="-128"/>
                <a:cs typeface="+mn-cs"/>
              </a:rPr>
              <a:t>白血病の化学療法の寛解率</a:t>
            </a:r>
          </a:p>
        </p:txBody>
      </p:sp>
    </p:spTree>
    <p:extLst>
      <p:ext uri="{BB962C8B-B14F-4D97-AF65-F5344CB8AC3E}">
        <p14:creationId xmlns:p14="http://schemas.microsoft.com/office/powerpoint/2010/main" val="76268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70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70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70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70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702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570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02940" y="450853"/>
            <a:ext cx="7507288" cy="461665"/>
          </a:xfrm>
          <a:prstGeom prst="rect">
            <a:avLst/>
          </a:prstGeom>
          <a:noFill/>
          <a:ln w="9525">
            <a:noFill/>
            <a:miter lim="800000"/>
            <a:headEnd/>
            <a:tailEnd/>
          </a:ln>
        </p:spPr>
        <p:txBody>
          <a:bodyPr>
            <a:spAutoFit/>
          </a:bodyPr>
          <a:lstStyle/>
          <a:p>
            <a:pPr algn="l"/>
            <a:r>
              <a:rPr lang="ja-JP" altLang="en-US" sz="2400" b="1" dirty="0">
                <a:solidFill>
                  <a:schemeClr val="tx2"/>
                </a:solidFill>
                <a:latin typeface="ＭＳ Ｐゴシック" pitchFamily="50" charset="-128"/>
              </a:rPr>
              <a:t>治療（介入）研究の文献を読む際の</a:t>
            </a:r>
            <a:r>
              <a:rPr lang="ja-JP" altLang="en-US" b="1" dirty="0">
                <a:solidFill>
                  <a:schemeClr val="tx2"/>
                </a:solidFill>
                <a:latin typeface="ＭＳ Ｐゴシック" pitchFamily="50" charset="-128"/>
              </a:rPr>
              <a:t>チェックリスト</a:t>
            </a:r>
            <a:endParaRPr lang="ja-JP" altLang="en-US" sz="2400" b="1" dirty="0">
              <a:solidFill>
                <a:schemeClr val="tx2"/>
              </a:solidFill>
              <a:latin typeface="ＭＳ Ｐゴシック" pitchFamily="50" charset="-128"/>
            </a:endParaRPr>
          </a:p>
        </p:txBody>
      </p:sp>
      <p:graphicFrame>
        <p:nvGraphicFramePr>
          <p:cNvPr id="777220" name="Group 4"/>
          <p:cNvGraphicFramePr>
            <a:graphicFrameLocks noGrp="1"/>
          </p:cNvGraphicFramePr>
          <p:nvPr>
            <p:ph sz="half" idx="2"/>
            <p:extLst>
              <p:ext uri="{D42A27DB-BD31-4B8C-83A1-F6EECF244321}">
                <p14:modId xmlns:p14="http://schemas.microsoft.com/office/powerpoint/2010/main" val="228202102"/>
              </p:ext>
            </p:extLst>
          </p:nvPr>
        </p:nvGraphicFramePr>
        <p:xfrm>
          <a:off x="679006" y="981075"/>
          <a:ext cx="8928100" cy="5447021"/>
        </p:xfrm>
        <a:graphic>
          <a:graphicData uri="http://schemas.openxmlformats.org/drawingml/2006/table">
            <a:tbl>
              <a:tblPr/>
              <a:tblGrid>
                <a:gridCol w="8928100">
                  <a:extLst>
                    <a:ext uri="{9D8B030D-6E8A-4147-A177-3AD203B41FA5}">
                      <a16:colId xmlns:a16="http://schemas.microsoft.com/office/drawing/2014/main" xmlns="" val="20000"/>
                    </a:ext>
                  </a:extLst>
                </a:gridCol>
              </a:tblGrid>
              <a:tr h="5447021">
                <a:tc>
                  <a:txBody>
                    <a:bodyPr/>
                    <a:lstStyle/>
                    <a:p>
                      <a:pPr marL="261938" marR="0" lvl="0" indent="-261938" algn="l" defTabSz="914400" rtl="0" eaLnBrk="1" fontAlgn="base" latinLnBrk="0" hangingPunct="1">
                        <a:lnSpc>
                          <a:spcPct val="120000"/>
                        </a:lnSpc>
                        <a:spcBef>
                          <a:spcPct val="20000"/>
                        </a:spcBef>
                        <a:spcAft>
                          <a:spcPct val="0"/>
                        </a:spcAft>
                        <a:buClr>
                          <a:schemeClr val="hlink"/>
                        </a:buClr>
                        <a:buSzPct val="70000"/>
                        <a:buFont typeface="Wingdings" pitchFamily="2" charset="2"/>
                        <a:buNone/>
                        <a:tabLst>
                          <a:tab pos="1160463" algn="l"/>
                        </a:tabLst>
                      </a:pP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   </a:t>
                      </a:r>
                      <a:r>
                        <a:rPr kumimoji="1" lang="ja-JP" altLang="en-US"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デザインは妥当か</a:t>
                      </a: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a:t>
                      </a: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試験デザインは何か？エビデンスレベルは？</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患者背景は妥当か？適格規準は妥当か？ばらつきはないか？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intention to treat</a:t>
                      </a: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解析か？除外例をどう扱っているか？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サンプルサイズは妥当か？サンプルサイズの計算方法が述べられているか？</a:t>
                      </a:r>
                      <a:endPar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新治療の方法、対照群の治療方法は妥当か？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261938" marR="0" lvl="0" indent="-261938" algn="l" defTabSz="914400" rtl="0" eaLnBrk="1" fontAlgn="base" latinLnBrk="0" hangingPunct="1">
                        <a:lnSpc>
                          <a:spcPct val="150000"/>
                        </a:lnSpc>
                        <a:spcBef>
                          <a:spcPct val="20000"/>
                        </a:spcBef>
                        <a:spcAft>
                          <a:spcPct val="0"/>
                        </a:spcAft>
                        <a:buClr>
                          <a:schemeClr val="hlink"/>
                        </a:buClr>
                        <a:buSzPct val="70000"/>
                        <a:buFont typeface="Wingdings" pitchFamily="2" charset="2"/>
                        <a:buNone/>
                        <a:tabLst>
                          <a:tab pos="1160463" algn="l"/>
                        </a:tabLst>
                      </a:pP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II   </a:t>
                      </a:r>
                      <a:r>
                        <a:rPr kumimoji="1" lang="ja-JP" altLang="en-US"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結果はどの程度か？バイアスはないか？</a:t>
                      </a: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プライマリーエンドポイントは真のエンドポイントか？結果の解釈は妥当か？</a:t>
                      </a:r>
                      <a:r>
                        <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α</a:t>
                      </a:r>
                      <a:r>
                        <a:rPr kumimoji="1" lang="ja-JP" altLang="en-US" sz="1600" b="0" i="0" u="none" strike="noStrike" cap="none" normalizeH="0" baseline="0" dirty="0" err="1">
                          <a:ln>
                            <a:noFill/>
                          </a:ln>
                          <a:solidFill>
                            <a:srgbClr val="FF0000"/>
                          </a:solidFill>
                          <a:effectLst/>
                          <a:latin typeface="Arial" pitchFamily="34" charset="0"/>
                          <a:ea typeface="ＭＳ Ｐゴシック" pitchFamily="50" charset="-128"/>
                          <a:cs typeface="Times New Roman" pitchFamily="18" charset="0"/>
                        </a:rPr>
                        <a:t>、</a:t>
                      </a:r>
                      <a:r>
                        <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β</a:t>
                      </a: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エラーはないか？</a:t>
                      </a:r>
                      <a:endPar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サブグループ解析の解釈は妥当か？</a:t>
                      </a:r>
                      <a:endPar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統計学的有用性だけでなく、臨床的有用性はどうか？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副作用を過小評価していないか？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COI</a:t>
                      </a: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（スポンサーの関与）はどの程度か？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0" marR="0" lvl="0" indent="0" algn="l" defTabSz="914400" rtl="0" eaLnBrk="1" fontAlgn="base" latinLnBrk="0" hangingPunct="1">
                        <a:lnSpc>
                          <a:spcPct val="120000"/>
                        </a:lnSpc>
                        <a:spcBef>
                          <a:spcPct val="20000"/>
                        </a:spcBef>
                        <a:spcAft>
                          <a:spcPct val="0"/>
                        </a:spcAft>
                        <a:buClr>
                          <a:schemeClr val="hlink"/>
                        </a:buClr>
                        <a:buSzPct val="70000"/>
                        <a:buFont typeface="+mj-lt"/>
                        <a:buNone/>
                        <a:tabLst>
                          <a:tab pos="1160463" algn="l"/>
                        </a:tabLst>
                      </a:pP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III  </a:t>
                      </a:r>
                      <a:r>
                        <a:rPr kumimoji="1" lang="ja-JP" altLang="en-US"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結果は一般化できるか</a:t>
                      </a: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a:t>
                      </a: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試験結果は、現在の標準治療を変えたか？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結果を自分の患者の診療に適用できるか</a:t>
                      </a:r>
                      <a:r>
                        <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a:t>
                      </a: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できるとしたらどのような患者か？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6" name="フッター プレースホルダ 4"/>
          <p:cNvSpPr>
            <a:spLocks noGrp="1"/>
          </p:cNvSpPr>
          <p:nvPr>
            <p:ph type="ftr" sz="quarter" idx="4294967295"/>
          </p:nvPr>
        </p:nvSpPr>
        <p:spPr>
          <a:xfrm>
            <a:off x="3847356" y="26336"/>
            <a:ext cx="6439644" cy="329184"/>
          </a:xfrm>
          <a:prstGeom prst="rect">
            <a:avLst/>
          </a:prstGeom>
        </p:spPr>
        <p:txBody>
          <a:bodyPr/>
          <a:lstStyle/>
          <a:p>
            <a:pPr algn="r"/>
            <a:r>
              <a:rPr lang="en-US" altLang="ja-JP" sz="1200" dirty="0">
                <a:solidFill>
                  <a:srgbClr val="FFFFFF"/>
                </a:solidFill>
              </a:rPr>
              <a:t>Division of Medical Oncology, Nippon Medical School </a:t>
            </a:r>
            <a:r>
              <a:rPr lang="en-US" altLang="ja-JP" sz="1200" dirty="0" err="1">
                <a:solidFill>
                  <a:srgbClr val="FFFFFF"/>
                </a:solidFill>
              </a:rPr>
              <a:t>Musashikosugi</a:t>
            </a:r>
            <a:r>
              <a:rPr lang="en-US" altLang="ja-JP" sz="1200" dirty="0">
                <a:solidFill>
                  <a:srgbClr val="FFFFFF"/>
                </a:solidFill>
              </a:rPr>
              <a:t> Hospital</a:t>
            </a:r>
            <a:endParaRPr lang="ja-JP" altLang="en-US" sz="1200" dirty="0">
              <a:solidFill>
                <a:srgbClr val="FFFFFF"/>
              </a:solidFill>
            </a:endParaRPr>
          </a:p>
        </p:txBody>
      </p:sp>
      <p:sp>
        <p:nvSpPr>
          <p:cNvPr id="5" name="Rectangle 3"/>
          <p:cNvSpPr>
            <a:spLocks noChangeArrowheads="1"/>
          </p:cNvSpPr>
          <p:nvPr/>
        </p:nvSpPr>
        <p:spPr bwMode="auto">
          <a:xfrm>
            <a:off x="1003688" y="6410977"/>
            <a:ext cx="9283312" cy="430887"/>
          </a:xfrm>
          <a:prstGeom prst="rect">
            <a:avLst/>
          </a:prstGeom>
          <a:noFill/>
          <a:ln w="9525">
            <a:noFill/>
            <a:miter lim="800000"/>
            <a:headEnd/>
            <a:tailEnd/>
          </a:ln>
        </p:spPr>
        <p:txBody>
          <a:bodyPr wrap="none">
            <a:spAutoFit/>
          </a:bodyPr>
          <a:lstStyle/>
          <a:p>
            <a:pPr algn="r"/>
            <a:r>
              <a:rPr lang="en-US" altLang="ja-JP" sz="1100" i="1" dirty="0">
                <a:latin typeface="ＭＳ ゴシック" pitchFamily="49" charset="-128"/>
                <a:ea typeface="ＭＳ ゴシック" pitchFamily="49" charset="-128"/>
              </a:rPr>
              <a:t>JAMA 270:2598-601, 1993</a:t>
            </a:r>
          </a:p>
          <a:p>
            <a:pPr algn="r"/>
            <a:r>
              <a:rPr lang="ja-JP" altLang="en-US" sz="1100" i="1" dirty="0">
                <a:latin typeface="ＭＳ ゴシック" pitchFamily="49" charset="-128"/>
                <a:ea typeface="ＭＳ ゴシック" pitchFamily="49" charset="-128"/>
              </a:rPr>
              <a:t>日本語訳：表</a:t>
            </a:r>
            <a:r>
              <a:rPr lang="en-US" altLang="ja-JP" sz="1100" i="1" dirty="0">
                <a:latin typeface="ＭＳ ゴシック" pitchFamily="49" charset="-128"/>
                <a:ea typeface="ＭＳ ゴシック" pitchFamily="49" charset="-128"/>
              </a:rPr>
              <a:t>6-1</a:t>
            </a:r>
            <a:r>
              <a:rPr lang="ja-JP" altLang="en-US" sz="1100" i="1" dirty="0">
                <a:latin typeface="ＭＳ ゴシック" pitchFamily="49" charset="-128"/>
                <a:ea typeface="ＭＳ ゴシック" pitchFamily="49" charset="-128"/>
              </a:rPr>
              <a:t>治療に関する論文のユーザーズガイド一部改変、</a:t>
            </a:r>
            <a:r>
              <a:rPr lang="en-US" altLang="ja-JP" sz="1100" i="1" dirty="0">
                <a:latin typeface="ＭＳ ゴシック" pitchFamily="49" charset="-128"/>
                <a:ea typeface="ＭＳ ゴシック" pitchFamily="49" charset="-128"/>
              </a:rPr>
              <a:t>69</a:t>
            </a:r>
            <a:r>
              <a:rPr lang="ja-JP" altLang="en-US" sz="1100" i="1" dirty="0">
                <a:latin typeface="ＭＳ ゴシック" pitchFamily="49" charset="-128"/>
                <a:ea typeface="ＭＳ ゴシック" pitchFamily="49" charset="-128"/>
              </a:rPr>
              <a:t>ページ：</a:t>
            </a:r>
            <a:r>
              <a:rPr lang="en-US" altLang="ja-JP" sz="1100" i="1" dirty="0">
                <a:latin typeface="ＭＳ ゴシック" pitchFamily="49" charset="-128"/>
                <a:ea typeface="ＭＳ ゴシック" pitchFamily="49" charset="-128"/>
              </a:rPr>
              <a:t>2010</a:t>
            </a:r>
            <a:r>
              <a:rPr lang="ja-JP" altLang="en-US" sz="1100" i="1" dirty="0">
                <a:latin typeface="ＭＳ ゴシック" pitchFamily="49" charset="-128"/>
                <a:ea typeface="ＭＳ ゴシック" pitchFamily="49" charset="-128"/>
              </a:rPr>
              <a:t>年医学文献ユーザーズガイド第二版凸版メディア株式会社</a:t>
            </a:r>
            <a:endParaRPr lang="en-US" altLang="ja-JP" sz="1100" i="1"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391260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A7EC64CB-5125-4CC0-8626-B222D9985436}"/>
              </a:ext>
            </a:extLst>
          </p:cNvPr>
          <p:cNvPicPr>
            <a:picLocks noChangeAspect="1"/>
          </p:cNvPicPr>
          <p:nvPr/>
        </p:nvPicPr>
        <p:blipFill>
          <a:blip r:embed="rId2"/>
          <a:stretch>
            <a:fillRect/>
          </a:stretch>
        </p:blipFill>
        <p:spPr>
          <a:xfrm>
            <a:off x="1364456" y="183209"/>
            <a:ext cx="7722394" cy="2595963"/>
          </a:xfrm>
          <a:prstGeom prst="rect">
            <a:avLst/>
          </a:prstGeom>
        </p:spPr>
      </p:pic>
      <p:sp>
        <p:nvSpPr>
          <p:cNvPr id="3" name="スライド番号プレースホルダー 2">
            <a:extLst>
              <a:ext uri="{FF2B5EF4-FFF2-40B4-BE49-F238E27FC236}">
                <a16:creationId xmlns:a16="http://schemas.microsoft.com/office/drawing/2014/main" xmlns="" id="{298AA283-005D-4C72-B5D7-7E2B991D9FE7}"/>
              </a:ext>
            </a:extLst>
          </p:cNvPr>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44</a:t>
            </a:fld>
            <a:endParaRPr lang="en-US" altLang="ja-JP">
              <a:solidFill>
                <a:srgbClr val="E7DEC9">
                  <a:shade val="50000"/>
                  <a:satMod val="200000"/>
                </a:srgbClr>
              </a:solidFill>
            </a:endParaRPr>
          </a:p>
        </p:txBody>
      </p:sp>
      <p:sp>
        <p:nvSpPr>
          <p:cNvPr id="6" name="Text Box 6">
            <a:extLst>
              <a:ext uri="{FF2B5EF4-FFF2-40B4-BE49-F238E27FC236}">
                <a16:creationId xmlns:a16="http://schemas.microsoft.com/office/drawing/2014/main" xmlns="" id="{2110F2C7-5775-4B5A-AB66-37B7931A28C6}"/>
              </a:ext>
            </a:extLst>
          </p:cNvPr>
          <p:cNvSpPr txBox="1">
            <a:spLocks noChangeArrowheads="1"/>
          </p:cNvSpPr>
          <p:nvPr/>
        </p:nvSpPr>
        <p:spPr bwMode="auto">
          <a:xfrm>
            <a:off x="3598639" y="2999720"/>
            <a:ext cx="492443" cy="3416320"/>
          </a:xfrm>
          <a:prstGeom prst="rect">
            <a:avLst/>
          </a:prstGeom>
          <a:noFill/>
          <a:ln w="12700" cap="sq">
            <a:solidFill>
              <a:schemeClr val="tx1"/>
            </a:solid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Ｒ</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Ｍ</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Ｚ</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Ｅ</a:t>
            </a:r>
          </a:p>
        </p:txBody>
      </p:sp>
      <p:sp>
        <p:nvSpPr>
          <p:cNvPr id="7" name="Line 7">
            <a:extLst>
              <a:ext uri="{FF2B5EF4-FFF2-40B4-BE49-F238E27FC236}">
                <a16:creationId xmlns:a16="http://schemas.microsoft.com/office/drawing/2014/main" xmlns="" id="{8BBD009E-9B19-4B90-8182-F806FE86F85E}"/>
              </a:ext>
            </a:extLst>
          </p:cNvPr>
          <p:cNvSpPr>
            <a:spLocks noChangeShapeType="1"/>
          </p:cNvSpPr>
          <p:nvPr/>
        </p:nvSpPr>
        <p:spPr bwMode="auto">
          <a:xfrm>
            <a:off x="4209257" y="4703115"/>
            <a:ext cx="431800" cy="1082675"/>
          </a:xfrm>
          <a:prstGeom prst="line">
            <a:avLst/>
          </a:prstGeom>
          <a:noFill/>
          <a:ln w="57150" cap="sq">
            <a:solidFill>
              <a:schemeClr val="tx1"/>
            </a:solidFill>
            <a:round/>
            <a:headEnd type="none" w="sm" len="sm"/>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Line 8">
            <a:extLst>
              <a:ext uri="{FF2B5EF4-FFF2-40B4-BE49-F238E27FC236}">
                <a16:creationId xmlns:a16="http://schemas.microsoft.com/office/drawing/2014/main" xmlns="" id="{FCFA1156-4465-463C-92A4-9EE6D687587C}"/>
              </a:ext>
            </a:extLst>
          </p:cNvPr>
          <p:cNvSpPr>
            <a:spLocks noChangeShapeType="1"/>
          </p:cNvSpPr>
          <p:nvPr/>
        </p:nvSpPr>
        <p:spPr bwMode="auto">
          <a:xfrm flipV="1">
            <a:off x="4209258" y="3620439"/>
            <a:ext cx="431800" cy="1082675"/>
          </a:xfrm>
          <a:prstGeom prst="line">
            <a:avLst/>
          </a:prstGeom>
          <a:noFill/>
          <a:ln w="57150" cap="sq">
            <a:solidFill>
              <a:schemeClr val="tx1"/>
            </a:solidFill>
            <a:round/>
            <a:headEnd type="none" w="sm" len="sm"/>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Rectangle 9">
            <a:extLst>
              <a:ext uri="{FF2B5EF4-FFF2-40B4-BE49-F238E27FC236}">
                <a16:creationId xmlns:a16="http://schemas.microsoft.com/office/drawing/2014/main" xmlns="" id="{99240DB2-DE7E-49E5-A360-4A929CCECE45}"/>
              </a:ext>
            </a:extLst>
          </p:cNvPr>
          <p:cNvSpPr>
            <a:spLocks noChangeArrowheads="1"/>
          </p:cNvSpPr>
          <p:nvPr/>
        </p:nvSpPr>
        <p:spPr bwMode="auto">
          <a:xfrm>
            <a:off x="4713024" y="3304944"/>
            <a:ext cx="4513434" cy="461665"/>
          </a:xfrm>
          <a:prstGeom prst="rect">
            <a:avLst/>
          </a:prstGeom>
          <a:solidFill>
            <a:schemeClr val="tx2">
              <a:lumMod val="20000"/>
              <a:lumOff val="80000"/>
            </a:schemeClr>
          </a:solidFill>
          <a:ln w="19050">
            <a:solidFill>
              <a:schemeClr val="tx1"/>
            </a:solidFill>
            <a:miter lim="800000"/>
            <a:headEnd/>
            <a:tailEnd/>
          </a:ln>
        </p:spPr>
        <p:txBody>
          <a:bodyPr wrap="square">
            <a:spAutoFit/>
          </a:bodyPr>
          <a:lstStyle/>
          <a:p>
            <a:pPr lvl="0" fontAlgn="auto">
              <a:spcBef>
                <a:spcPts val="0"/>
              </a:spcBef>
              <a:spcAft>
                <a:spcPts val="0"/>
              </a:spcAft>
              <a:defRPr/>
            </a:pPr>
            <a:r>
              <a:rPr kumimoji="0" lang="en-US" altLang="ja-JP" sz="2400" kern="0" dirty="0">
                <a:latin typeface="HG丸ｺﾞｼｯｸM-PRO" panose="020F0600000000000000" pitchFamily="50" charset="-128"/>
                <a:ea typeface="HG丸ｺﾞｼｯｸM-PRO" panose="020F0600000000000000" pitchFamily="50" charset="-128"/>
              </a:rPr>
              <a:t>AC</a:t>
            </a:r>
            <a:r>
              <a:rPr kumimoji="0" lang="ja-JP" altLang="en-US" sz="2400" kern="0" dirty="0">
                <a:latin typeface="HG丸ｺﾞｼｯｸM-PRO" panose="020F0600000000000000" pitchFamily="50" charset="-128"/>
                <a:ea typeface="HG丸ｺﾞｼｯｸM-PRO" panose="020F0600000000000000" pitchFamily="50" charset="-128"/>
              </a:rPr>
              <a:t>（</a:t>
            </a:r>
            <a:r>
              <a:rPr kumimoji="0" lang="en-US" altLang="ja-JP" sz="2400" kern="0" dirty="0">
                <a:latin typeface="HG丸ｺﾞｼｯｸM-PRO" panose="020F0600000000000000" pitchFamily="50" charset="-128"/>
                <a:ea typeface="HG丸ｺﾞｼｯｸM-PRO" panose="020F0600000000000000" pitchFamily="50" charset="-128"/>
              </a:rPr>
              <a:t>ADM+CPA</a:t>
            </a:r>
            <a:r>
              <a:rPr kumimoji="0" lang="ja-JP" altLang="en-US" sz="2400" kern="0" dirty="0">
                <a:latin typeface="HG丸ｺﾞｼｯｸM-PRO" panose="020F0600000000000000" pitchFamily="50" charset="-128"/>
                <a:ea typeface="HG丸ｺﾞｼｯｸM-PRO" panose="020F0600000000000000" pitchFamily="50" charset="-128"/>
              </a:rPr>
              <a:t>）</a:t>
            </a:r>
            <a:r>
              <a:rPr kumimoji="0" lang="en-US" altLang="ja-JP" sz="2400" kern="0" dirty="0">
                <a:latin typeface="HG丸ｺﾞｼｯｸM-PRO" panose="020F0600000000000000" pitchFamily="50" charset="-128"/>
                <a:ea typeface="HG丸ｺﾞｼｯｸM-PRO" panose="020F0600000000000000" pitchFamily="50" charset="-128"/>
              </a:rPr>
              <a:t>+TAM</a:t>
            </a:r>
          </a:p>
        </p:txBody>
      </p:sp>
      <p:sp>
        <p:nvSpPr>
          <p:cNvPr id="10" name="Rectangle 10">
            <a:extLst>
              <a:ext uri="{FF2B5EF4-FFF2-40B4-BE49-F238E27FC236}">
                <a16:creationId xmlns:a16="http://schemas.microsoft.com/office/drawing/2014/main" xmlns="" id="{B8F4707C-0E9C-4049-B309-4261E242D384}"/>
              </a:ext>
            </a:extLst>
          </p:cNvPr>
          <p:cNvSpPr>
            <a:spLocks noChangeArrowheads="1"/>
          </p:cNvSpPr>
          <p:nvPr/>
        </p:nvSpPr>
        <p:spPr bwMode="auto">
          <a:xfrm>
            <a:off x="4713024" y="5554957"/>
            <a:ext cx="4651039" cy="461665"/>
          </a:xfrm>
          <a:prstGeom prst="rect">
            <a:avLst/>
          </a:prstGeom>
          <a:solidFill>
            <a:schemeClr val="tx2">
              <a:lumMod val="20000"/>
              <a:lumOff val="80000"/>
            </a:schemeClr>
          </a:solidFill>
          <a:ln w="19050">
            <a:solidFill>
              <a:schemeClr val="tx1"/>
            </a:solidFill>
            <a:miter lim="800000"/>
            <a:headEnd/>
            <a:tailEnd/>
          </a:ln>
        </p:spPr>
        <p:txBody>
          <a:bodyPr wrap="square">
            <a:spAutoFit/>
          </a:bodyPr>
          <a:lstStyle/>
          <a:p>
            <a:pPr lvl="0" fontAlgn="auto">
              <a:spcBef>
                <a:spcPts val="0"/>
              </a:spcBef>
              <a:spcAft>
                <a:spcPts val="0"/>
              </a:spcAft>
              <a:defRPr/>
            </a:pPr>
            <a:r>
              <a:rPr kumimoji="0" lang="en-US" altLang="ja-JP" sz="2400" kern="0" dirty="0">
                <a:solidFill>
                  <a:srgbClr val="FF0000"/>
                </a:solidFill>
                <a:latin typeface="HG丸ｺﾞｼｯｸM-PRO" panose="020F0600000000000000" pitchFamily="50" charset="-128"/>
                <a:ea typeface="HG丸ｺﾞｼｯｸM-PRO" panose="020F0600000000000000" pitchFamily="50" charset="-128"/>
              </a:rPr>
              <a:t>UFT</a:t>
            </a:r>
            <a:r>
              <a:rPr kumimoji="0" lang="ja-JP" altLang="en-US" sz="2400" kern="0" dirty="0">
                <a:latin typeface="HG丸ｺﾞｼｯｸM-PRO" panose="020F0600000000000000" pitchFamily="50" charset="-128"/>
                <a:ea typeface="HG丸ｺﾞｼｯｸM-PRO" panose="020F0600000000000000" pitchFamily="50" charset="-128"/>
              </a:rPr>
              <a:t> </a:t>
            </a:r>
            <a:r>
              <a:rPr kumimoji="0" lang="en-US" altLang="ja-JP" sz="2400" kern="0" dirty="0">
                <a:latin typeface="HG丸ｺﾞｼｯｸM-PRO" panose="020F0600000000000000" pitchFamily="50" charset="-128"/>
                <a:ea typeface="HG丸ｺﾞｼｯｸM-PRO" panose="020F0600000000000000" pitchFamily="50" charset="-128"/>
              </a:rPr>
              <a:t>+TAM</a:t>
            </a:r>
          </a:p>
        </p:txBody>
      </p:sp>
      <p:sp>
        <p:nvSpPr>
          <p:cNvPr id="11" name="Rectangle 11">
            <a:extLst>
              <a:ext uri="{FF2B5EF4-FFF2-40B4-BE49-F238E27FC236}">
                <a16:creationId xmlns:a16="http://schemas.microsoft.com/office/drawing/2014/main" xmlns="" id="{E29F2E1F-2AA2-4255-A8D2-3639185FC2F9}"/>
              </a:ext>
            </a:extLst>
          </p:cNvPr>
          <p:cNvSpPr>
            <a:spLocks noChangeArrowheads="1"/>
          </p:cNvSpPr>
          <p:nvPr/>
        </p:nvSpPr>
        <p:spPr bwMode="auto">
          <a:xfrm>
            <a:off x="1227308" y="4078829"/>
            <a:ext cx="2299364" cy="1200329"/>
          </a:xfrm>
          <a:prstGeom prst="rect">
            <a:avLst/>
          </a:prstGeom>
          <a:noFill/>
          <a:ln w="9525">
            <a:noFill/>
            <a:miter lim="800000"/>
            <a:headEnd/>
            <a:tailEnd/>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術後リンパ節転移陽性</a:t>
            </a:r>
            <a:endPar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乳がん患者</a:t>
            </a:r>
            <a:endPar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 name="Rectangle 11">
            <a:extLst>
              <a:ext uri="{FF2B5EF4-FFF2-40B4-BE49-F238E27FC236}">
                <a16:creationId xmlns:a16="http://schemas.microsoft.com/office/drawing/2014/main" xmlns="" id="{2E6FED9E-1747-4E8F-BF8A-380BF79E9B20}"/>
              </a:ext>
            </a:extLst>
          </p:cNvPr>
          <p:cNvSpPr>
            <a:spLocks noChangeArrowheads="1"/>
          </p:cNvSpPr>
          <p:nvPr/>
        </p:nvSpPr>
        <p:spPr bwMode="auto">
          <a:xfrm>
            <a:off x="4641056" y="2768887"/>
            <a:ext cx="4022883" cy="461665"/>
          </a:xfrm>
          <a:prstGeom prst="rect">
            <a:avLst/>
          </a:prstGeom>
          <a:noFill/>
          <a:ln w="9525">
            <a:noFill/>
            <a:miter lim="800000"/>
            <a:headEnd/>
            <a:tailEnd/>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標準治療（</a:t>
            </a: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ACT)</a:t>
            </a:r>
          </a:p>
        </p:txBody>
      </p:sp>
      <p:sp>
        <p:nvSpPr>
          <p:cNvPr id="16" name="Rectangle 11">
            <a:extLst>
              <a:ext uri="{FF2B5EF4-FFF2-40B4-BE49-F238E27FC236}">
                <a16:creationId xmlns:a16="http://schemas.microsoft.com/office/drawing/2014/main" xmlns="" id="{16ECDBDF-0383-4140-9D43-73949234EE58}"/>
              </a:ext>
            </a:extLst>
          </p:cNvPr>
          <p:cNvSpPr>
            <a:spLocks noChangeArrowheads="1"/>
          </p:cNvSpPr>
          <p:nvPr/>
        </p:nvSpPr>
        <p:spPr bwMode="auto">
          <a:xfrm>
            <a:off x="4641056" y="5013619"/>
            <a:ext cx="5049298" cy="461665"/>
          </a:xfrm>
          <a:prstGeom prst="rect">
            <a:avLst/>
          </a:prstGeom>
          <a:noFill/>
          <a:ln w="9525">
            <a:noFill/>
            <a:miter lim="800000"/>
            <a:headEnd/>
            <a:tailEnd/>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ja-JP" altLang="en-US" sz="2400" kern="0" dirty="0">
                <a:solidFill>
                  <a:srgbClr val="292934"/>
                </a:solidFill>
                <a:latin typeface="HG丸ｺﾞｼｯｸM-PRO" panose="020F0600000000000000" pitchFamily="50" charset="-128"/>
                <a:ea typeface="HG丸ｺﾞｼｯｸM-PRO" panose="020F0600000000000000" pitchFamily="50" charset="-128"/>
              </a:rPr>
              <a:t>新治療</a:t>
            </a:r>
            <a:r>
              <a:rPr kumimoji="0" lang="en-US" altLang="ja-JP" sz="2400" kern="0" dirty="0">
                <a:solidFill>
                  <a:srgbClr val="FF0000"/>
                </a:solidFill>
                <a:latin typeface="HG丸ｺﾞｼｯｸM-PRO" panose="020F0600000000000000" pitchFamily="50" charset="-128"/>
                <a:ea typeface="HG丸ｺﾞｼｯｸM-PRO" panose="020F0600000000000000" pitchFamily="50" charset="-128"/>
              </a:rPr>
              <a:t>TU</a:t>
            </a:r>
            <a:r>
              <a:rPr kumimoji="0" lang="ja-JP" altLang="en-US" sz="2400" kern="0" dirty="0">
                <a:solidFill>
                  <a:srgbClr val="FF0000"/>
                </a:solidFill>
                <a:latin typeface="HG丸ｺﾞｼｯｸM-PRO" panose="020F0600000000000000" pitchFamily="50" charset="-128"/>
                <a:ea typeface="HG丸ｺﾞｼｯｸM-PRO" panose="020F0600000000000000" pitchFamily="50" charset="-128"/>
              </a:rPr>
              <a:t>療法（</a:t>
            </a:r>
            <a:r>
              <a:rPr kumimoji="0" lang="en-US" altLang="ja-JP" sz="2400" kern="0" dirty="0">
                <a:solidFill>
                  <a:srgbClr val="FF0000"/>
                </a:solidFill>
                <a:latin typeface="HG丸ｺﾞｼｯｸM-PRO" panose="020F0600000000000000" pitchFamily="50" charset="-128"/>
                <a:ea typeface="HG丸ｺﾞｼｯｸM-PRO" panose="020F0600000000000000" pitchFamily="50" charset="-128"/>
              </a:rPr>
              <a:t>UFT+TAM)</a:t>
            </a:r>
            <a:endParaRPr kumimoji="0" lang="en-US" altLang="ja-JP" sz="2400" b="0" i="0" u="none" strike="noStrike" kern="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320712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xmlns="" id="{CA172D1E-E08C-4E61-A83D-B30F0DBE6CF5}"/>
              </a:ext>
            </a:extLst>
          </p:cNvPr>
          <p:cNvGrpSpPr/>
          <p:nvPr/>
        </p:nvGrpSpPr>
        <p:grpSpPr>
          <a:xfrm>
            <a:off x="0" y="274320"/>
            <a:ext cx="10287000" cy="4630555"/>
            <a:chOff x="0" y="274320"/>
            <a:chExt cx="10287000" cy="4630555"/>
          </a:xfrm>
        </p:grpSpPr>
        <p:pic>
          <p:nvPicPr>
            <p:cNvPr id="5" name="図 4">
              <a:extLst>
                <a:ext uri="{FF2B5EF4-FFF2-40B4-BE49-F238E27FC236}">
                  <a16:creationId xmlns:a16="http://schemas.microsoft.com/office/drawing/2014/main" xmlns="" id="{58FD3F2C-1133-41BD-BEEE-72E11502D37B}"/>
                </a:ext>
              </a:extLst>
            </p:cNvPr>
            <p:cNvPicPr>
              <a:picLocks noChangeAspect="1"/>
            </p:cNvPicPr>
            <p:nvPr/>
          </p:nvPicPr>
          <p:blipFill>
            <a:blip r:embed="rId2"/>
            <a:stretch>
              <a:fillRect/>
            </a:stretch>
          </p:blipFill>
          <p:spPr>
            <a:xfrm>
              <a:off x="0" y="274320"/>
              <a:ext cx="10287000" cy="4630555"/>
            </a:xfrm>
            <a:prstGeom prst="rect">
              <a:avLst/>
            </a:prstGeom>
          </p:spPr>
        </p:pic>
        <p:sp>
          <p:nvSpPr>
            <p:cNvPr id="6" name="四角形: 角を丸くする 5">
              <a:extLst>
                <a:ext uri="{FF2B5EF4-FFF2-40B4-BE49-F238E27FC236}">
                  <a16:creationId xmlns:a16="http://schemas.microsoft.com/office/drawing/2014/main" xmlns="" id="{89B56122-327C-4E45-9EE0-6403C9B81B95}"/>
                </a:ext>
              </a:extLst>
            </p:cNvPr>
            <p:cNvSpPr/>
            <p:nvPr/>
          </p:nvSpPr>
          <p:spPr>
            <a:xfrm>
              <a:off x="5242560" y="4297681"/>
              <a:ext cx="4899660" cy="54743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7" name="四角形: 角を丸くする 6">
              <a:extLst>
                <a:ext uri="{FF2B5EF4-FFF2-40B4-BE49-F238E27FC236}">
                  <a16:creationId xmlns:a16="http://schemas.microsoft.com/office/drawing/2014/main" xmlns="" id="{5ACC0FF4-3581-4A98-8D5D-9274E95F74C1}"/>
                </a:ext>
              </a:extLst>
            </p:cNvPr>
            <p:cNvSpPr/>
            <p:nvPr/>
          </p:nvSpPr>
          <p:spPr>
            <a:xfrm>
              <a:off x="5928360" y="1813561"/>
              <a:ext cx="3086100" cy="23501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pic>
        <p:nvPicPr>
          <p:cNvPr id="3" name="図 2">
            <a:extLst>
              <a:ext uri="{FF2B5EF4-FFF2-40B4-BE49-F238E27FC236}">
                <a16:creationId xmlns:a16="http://schemas.microsoft.com/office/drawing/2014/main" xmlns="" id="{0C5AB155-9301-4262-9E31-9999C0277A74}"/>
              </a:ext>
            </a:extLst>
          </p:cNvPr>
          <p:cNvPicPr>
            <a:picLocks noChangeAspect="1"/>
          </p:cNvPicPr>
          <p:nvPr/>
        </p:nvPicPr>
        <p:blipFill>
          <a:blip r:embed="rId3"/>
          <a:stretch>
            <a:fillRect/>
          </a:stretch>
        </p:blipFill>
        <p:spPr>
          <a:xfrm>
            <a:off x="0" y="2791978"/>
            <a:ext cx="5115684" cy="3394260"/>
          </a:xfrm>
          <a:prstGeom prst="rect">
            <a:avLst/>
          </a:prstGeom>
        </p:spPr>
      </p:pic>
      <p:sp>
        <p:nvSpPr>
          <p:cNvPr id="9" name="タイトル 1">
            <a:extLst>
              <a:ext uri="{FF2B5EF4-FFF2-40B4-BE49-F238E27FC236}">
                <a16:creationId xmlns:a16="http://schemas.microsoft.com/office/drawing/2014/main" xmlns="" id="{44C92E5B-E852-4F7F-9E8D-A735A97C20B1}"/>
              </a:ext>
            </a:extLst>
          </p:cNvPr>
          <p:cNvSpPr txBox="1">
            <a:spLocks/>
          </p:cNvSpPr>
          <p:nvPr/>
        </p:nvSpPr>
        <p:spPr>
          <a:xfrm>
            <a:off x="5143500" y="5233410"/>
            <a:ext cx="4941094" cy="1210706"/>
          </a:xfrm>
          <a:prstGeom prst="rect">
            <a:avLst/>
          </a:prstGeom>
          <a:solidFill>
            <a:srgbClr val="FFFF00"/>
          </a:solidFill>
        </p:spPr>
        <p:txBody>
          <a:bodyPr anchor="t">
            <a:normAutofit fontScale="70000" lnSpcReduction="20000"/>
          </a:bodyPr>
          <a:lstStyle>
            <a:lvl1pPr algn="l" rtl="0" eaLnBrk="1" latinLnBrk="0" hangingPunct="1">
              <a:spcBef>
                <a:spcPct val="0"/>
              </a:spcBef>
              <a:buNone/>
              <a:defRPr kumimoji="1" sz="4300" b="1" kern="1200">
                <a:solidFill>
                  <a:schemeClr val="accent3"/>
                </a:solidFill>
                <a:effectLst>
                  <a:outerShdw blurRad="50000" dist="30000" dir="5400000" algn="tl" rotWithShape="0">
                    <a:srgbClr val="000000">
                      <a:alpha val="30000"/>
                    </a:srgbClr>
                  </a:outerShdw>
                </a:effectLst>
                <a:latin typeface="HG丸ｺﾞｼｯｸM-PRO" panose="020F0600000000000000" pitchFamily="50" charset="-128"/>
                <a:ea typeface="HG丸ｺﾞｼｯｸM-PRO" panose="020F0600000000000000" pitchFamily="50" charset="-128"/>
                <a:cs typeface="+mj-cs"/>
              </a:defRPr>
            </a:lvl1pPr>
            <a:extLst/>
          </a:lstStyle>
          <a:p>
            <a:pPr fontAlgn="auto">
              <a:lnSpc>
                <a:spcPct val="170000"/>
              </a:lnSpc>
              <a:spcAft>
                <a:spcPts val="0"/>
              </a:spcAft>
            </a:pPr>
            <a:r>
              <a:rPr lang="en-US" altLang="ja-JP" sz="3200" dirty="0">
                <a:solidFill>
                  <a:srgbClr val="FF0000"/>
                </a:solidFill>
                <a:latin typeface="+mn-ea"/>
                <a:ea typeface="+mn-ea"/>
              </a:rPr>
              <a:t>169</a:t>
            </a:r>
            <a:r>
              <a:rPr lang="ja-JP" altLang="en-US" sz="3200" dirty="0">
                <a:solidFill>
                  <a:srgbClr val="FF0000"/>
                </a:solidFill>
                <a:latin typeface="+mn-ea"/>
                <a:ea typeface="+mn-ea"/>
              </a:rPr>
              <a:t>例集積。</a:t>
            </a:r>
            <a:endParaRPr lang="en-US" altLang="ja-JP" sz="3200" dirty="0">
              <a:solidFill>
                <a:srgbClr val="FF0000"/>
              </a:solidFill>
              <a:latin typeface="+mn-ea"/>
              <a:ea typeface="+mn-ea"/>
            </a:endParaRPr>
          </a:p>
          <a:p>
            <a:pPr fontAlgn="auto">
              <a:lnSpc>
                <a:spcPct val="170000"/>
              </a:lnSpc>
              <a:spcAft>
                <a:spcPts val="0"/>
              </a:spcAft>
            </a:pPr>
            <a:r>
              <a:rPr lang="ja-JP" altLang="en-US" sz="3200" dirty="0">
                <a:solidFill>
                  <a:srgbClr val="FF0000"/>
                </a:solidFill>
                <a:latin typeface="+mn-ea"/>
                <a:ea typeface="+mn-ea"/>
              </a:rPr>
              <a:t>結論：</a:t>
            </a:r>
            <a:r>
              <a:rPr lang="en-US" altLang="ja-JP" sz="3200" dirty="0">
                <a:solidFill>
                  <a:srgbClr val="FF0000"/>
                </a:solidFill>
                <a:latin typeface="+mn-ea"/>
                <a:ea typeface="+mn-ea"/>
              </a:rPr>
              <a:t>TU</a:t>
            </a:r>
            <a:r>
              <a:rPr lang="ja-JP" altLang="en-US" sz="3200" dirty="0">
                <a:solidFill>
                  <a:srgbClr val="FF0000"/>
                </a:solidFill>
                <a:latin typeface="+mn-ea"/>
                <a:ea typeface="+mn-ea"/>
              </a:rPr>
              <a:t>と</a:t>
            </a:r>
            <a:r>
              <a:rPr lang="en-US" altLang="ja-JP" sz="3200" dirty="0">
                <a:solidFill>
                  <a:srgbClr val="FF0000"/>
                </a:solidFill>
                <a:latin typeface="+mn-ea"/>
                <a:ea typeface="+mn-ea"/>
              </a:rPr>
              <a:t>ACT</a:t>
            </a:r>
            <a:r>
              <a:rPr lang="ja-JP" altLang="en-US" sz="3200" dirty="0">
                <a:solidFill>
                  <a:srgbClr val="FF0000"/>
                </a:solidFill>
                <a:latin typeface="+mn-ea"/>
                <a:ea typeface="+mn-ea"/>
              </a:rPr>
              <a:t>は効果の差はなかった</a:t>
            </a:r>
          </a:p>
        </p:txBody>
      </p:sp>
    </p:spTree>
    <p:extLst>
      <p:ext uri="{BB962C8B-B14F-4D97-AF65-F5344CB8AC3E}">
        <p14:creationId xmlns:p14="http://schemas.microsoft.com/office/powerpoint/2010/main" val="93410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467044A-354B-44E5-BBD3-6BC5CBE2D285}"/>
              </a:ext>
            </a:extLst>
          </p:cNvPr>
          <p:cNvSpPr>
            <a:spLocks noGrp="1"/>
          </p:cNvSpPr>
          <p:nvPr>
            <p:ph type="title"/>
          </p:nvPr>
        </p:nvSpPr>
        <p:spPr/>
        <p:txBody>
          <a:bodyPr/>
          <a:lstStyle/>
          <a:p>
            <a:r>
              <a:rPr kumimoji="1" lang="ja-JP" altLang="en-US" dirty="0"/>
              <a:t>論文をよく読むと</a:t>
            </a:r>
            <a:r>
              <a:rPr kumimoji="1" lang="en-US" altLang="ja-JP" dirty="0"/>
              <a:t>…</a:t>
            </a:r>
            <a:endParaRPr kumimoji="1" lang="ja-JP" altLang="en-US" dirty="0"/>
          </a:p>
        </p:txBody>
      </p:sp>
      <p:sp>
        <p:nvSpPr>
          <p:cNvPr id="3" name="スライド番号プレースホルダー 2">
            <a:extLst>
              <a:ext uri="{FF2B5EF4-FFF2-40B4-BE49-F238E27FC236}">
                <a16:creationId xmlns:a16="http://schemas.microsoft.com/office/drawing/2014/main" xmlns="" id="{4D04DA9E-69C7-41D1-ABE4-97D9A3407D6D}"/>
              </a:ext>
            </a:extLst>
          </p:cNvPr>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46</a:t>
            </a:fld>
            <a:endParaRPr lang="en-US" altLang="ja-JP">
              <a:solidFill>
                <a:srgbClr val="E7DEC9">
                  <a:shade val="50000"/>
                  <a:satMod val="200000"/>
                </a:srgbClr>
              </a:solidFill>
            </a:endParaRPr>
          </a:p>
        </p:txBody>
      </p:sp>
      <p:grpSp>
        <p:nvGrpSpPr>
          <p:cNvPr id="7" name="グループ化 6">
            <a:extLst>
              <a:ext uri="{FF2B5EF4-FFF2-40B4-BE49-F238E27FC236}">
                <a16:creationId xmlns:a16="http://schemas.microsoft.com/office/drawing/2014/main" xmlns="" id="{3A6182A5-5F40-4B20-91DD-3E3A94C2D871}"/>
              </a:ext>
            </a:extLst>
          </p:cNvPr>
          <p:cNvGrpSpPr/>
          <p:nvPr/>
        </p:nvGrpSpPr>
        <p:grpSpPr>
          <a:xfrm>
            <a:off x="0" y="1866900"/>
            <a:ext cx="5988368" cy="3365182"/>
            <a:chOff x="587692" y="1632882"/>
            <a:chExt cx="6686550" cy="3995440"/>
          </a:xfrm>
        </p:grpSpPr>
        <p:pic>
          <p:nvPicPr>
            <p:cNvPr id="4" name="図 3">
              <a:extLst>
                <a:ext uri="{FF2B5EF4-FFF2-40B4-BE49-F238E27FC236}">
                  <a16:creationId xmlns:a16="http://schemas.microsoft.com/office/drawing/2014/main" xmlns="" id="{E7D87BCF-913B-4D7E-A839-4289F562CB86}"/>
                </a:ext>
              </a:extLst>
            </p:cNvPr>
            <p:cNvPicPr>
              <a:picLocks noChangeAspect="1"/>
            </p:cNvPicPr>
            <p:nvPr/>
          </p:nvPicPr>
          <p:blipFill>
            <a:blip r:embed="rId2"/>
            <a:stretch>
              <a:fillRect/>
            </a:stretch>
          </p:blipFill>
          <p:spPr>
            <a:xfrm>
              <a:off x="587692" y="2094547"/>
              <a:ext cx="2924175" cy="514350"/>
            </a:xfrm>
            <a:prstGeom prst="rect">
              <a:avLst/>
            </a:prstGeom>
          </p:spPr>
        </p:pic>
        <p:pic>
          <p:nvPicPr>
            <p:cNvPr id="5" name="図 4">
              <a:extLst>
                <a:ext uri="{FF2B5EF4-FFF2-40B4-BE49-F238E27FC236}">
                  <a16:creationId xmlns:a16="http://schemas.microsoft.com/office/drawing/2014/main" xmlns="" id="{EE123991-6E1E-4C96-BB59-9D6B7A02CC54}"/>
                </a:ext>
              </a:extLst>
            </p:cNvPr>
            <p:cNvPicPr>
              <a:picLocks noChangeAspect="1"/>
            </p:cNvPicPr>
            <p:nvPr/>
          </p:nvPicPr>
          <p:blipFill>
            <a:blip r:embed="rId3"/>
            <a:stretch>
              <a:fillRect/>
            </a:stretch>
          </p:blipFill>
          <p:spPr>
            <a:xfrm>
              <a:off x="587692" y="2608897"/>
              <a:ext cx="6686550" cy="3019425"/>
            </a:xfrm>
            <a:prstGeom prst="rect">
              <a:avLst/>
            </a:prstGeom>
          </p:spPr>
        </p:pic>
        <p:sp>
          <p:nvSpPr>
            <p:cNvPr id="6" name="Rectangle 11">
              <a:extLst>
                <a:ext uri="{FF2B5EF4-FFF2-40B4-BE49-F238E27FC236}">
                  <a16:creationId xmlns:a16="http://schemas.microsoft.com/office/drawing/2014/main" xmlns="" id="{260599D5-E245-43B8-B944-45FD447B236E}"/>
                </a:ext>
              </a:extLst>
            </p:cNvPr>
            <p:cNvSpPr>
              <a:spLocks noChangeArrowheads="1"/>
            </p:cNvSpPr>
            <p:nvPr/>
          </p:nvSpPr>
          <p:spPr bwMode="auto">
            <a:xfrm>
              <a:off x="587692" y="1632882"/>
              <a:ext cx="1998862" cy="461665"/>
            </a:xfrm>
            <a:prstGeom prst="rect">
              <a:avLst/>
            </a:prstGeom>
            <a:solidFill>
              <a:schemeClr val="bg1"/>
            </a:solidFill>
            <a:ln w="9525">
              <a:noFill/>
              <a:miter lim="800000"/>
              <a:headEnd/>
              <a:tailEnd/>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ja-JP" sz="2400" b="0" i="0" u="none" strike="noStrike" kern="0" cap="none" spc="0" normalizeH="0" baseline="0" noProof="0" dirty="0">
                  <a:ln>
                    <a:noFill/>
                  </a:ln>
                  <a:solidFill>
                    <a:srgbClr val="292934"/>
                  </a:solidFill>
                  <a:effectLst/>
                  <a:uLnTx/>
                  <a:uFillTx/>
                  <a:latin typeface="Times New Roman" panose="02020603050405020304" pitchFamily="18" charset="0"/>
                  <a:ea typeface="HG丸ｺﾞｼｯｸM-PRO" panose="020F0600000000000000" pitchFamily="50" charset="-128"/>
                  <a:cs typeface="Times New Roman" panose="02020603050405020304" pitchFamily="18" charset="0"/>
                </a:rPr>
                <a:t>Methods:</a:t>
              </a:r>
            </a:p>
          </p:txBody>
        </p:sp>
      </p:grpSp>
      <p:sp>
        <p:nvSpPr>
          <p:cNvPr id="8" name="タイトル 1">
            <a:extLst>
              <a:ext uri="{FF2B5EF4-FFF2-40B4-BE49-F238E27FC236}">
                <a16:creationId xmlns:a16="http://schemas.microsoft.com/office/drawing/2014/main" xmlns="" id="{24E50D8D-1825-452D-AEA5-475DFC295CBC}"/>
              </a:ext>
            </a:extLst>
          </p:cNvPr>
          <p:cNvSpPr txBox="1">
            <a:spLocks/>
          </p:cNvSpPr>
          <p:nvPr/>
        </p:nvSpPr>
        <p:spPr>
          <a:xfrm>
            <a:off x="6093293" y="1965007"/>
            <a:ext cx="3835567" cy="3324225"/>
          </a:xfrm>
          <a:prstGeom prst="rect">
            <a:avLst/>
          </a:prstGeom>
        </p:spPr>
        <p:txBody>
          <a:bodyPr anchor="t">
            <a:normAutofit/>
          </a:bodyPr>
          <a:lstStyle>
            <a:lvl1pPr algn="l" rtl="0" eaLnBrk="1" latinLnBrk="0" hangingPunct="1">
              <a:spcBef>
                <a:spcPct val="0"/>
              </a:spcBef>
              <a:buNone/>
              <a:defRPr kumimoji="1" sz="4300" b="1" kern="1200">
                <a:solidFill>
                  <a:schemeClr val="accent3"/>
                </a:solidFill>
                <a:effectLst>
                  <a:outerShdw blurRad="50000" dist="30000" dir="5400000" algn="tl" rotWithShape="0">
                    <a:srgbClr val="000000">
                      <a:alpha val="30000"/>
                    </a:srgbClr>
                  </a:outerShdw>
                </a:effectLst>
                <a:latin typeface="HG丸ｺﾞｼｯｸM-PRO" panose="020F0600000000000000" pitchFamily="50" charset="-128"/>
                <a:ea typeface="HG丸ｺﾞｼｯｸM-PRO" panose="020F0600000000000000" pitchFamily="50" charset="-128"/>
                <a:cs typeface="+mj-cs"/>
              </a:defRPr>
            </a:lvl1pPr>
            <a:extLst/>
          </a:lstStyle>
          <a:p>
            <a:pPr fontAlgn="auto">
              <a:spcAft>
                <a:spcPts val="0"/>
              </a:spcAft>
            </a:pPr>
            <a:r>
              <a:rPr lang="en-US" altLang="ja-JP" sz="3200" dirty="0">
                <a:solidFill>
                  <a:schemeClr val="tx1"/>
                </a:solidFill>
                <a:latin typeface="ＭＳ Ｐゴシック" panose="020B0600070205080204" pitchFamily="50" charset="-128"/>
                <a:ea typeface="ＭＳ Ｐゴシック" panose="020B0600070205080204" pitchFamily="50" charset="-128"/>
              </a:rPr>
              <a:t>TU</a:t>
            </a:r>
            <a:r>
              <a:rPr lang="ja-JP" altLang="en-US" sz="3200" dirty="0">
                <a:solidFill>
                  <a:schemeClr val="tx1"/>
                </a:solidFill>
                <a:latin typeface="ＭＳ Ｐゴシック" panose="020B0600070205080204" pitchFamily="50" charset="-128"/>
                <a:ea typeface="ＭＳ Ｐゴシック" panose="020B0600070205080204" pitchFamily="50" charset="-128"/>
              </a:rPr>
              <a:t>療法が、</a:t>
            </a:r>
            <a:r>
              <a:rPr lang="en-US" altLang="ja-JP" sz="3200" dirty="0">
                <a:solidFill>
                  <a:schemeClr val="tx1"/>
                </a:solidFill>
                <a:latin typeface="ＭＳ Ｐゴシック" panose="020B0600070205080204" pitchFamily="50" charset="-128"/>
                <a:ea typeface="ＭＳ Ｐゴシック" panose="020B0600070205080204" pitchFamily="50" charset="-128"/>
              </a:rPr>
              <a:t>5</a:t>
            </a:r>
            <a:r>
              <a:rPr lang="ja-JP" altLang="en-US" sz="3200" dirty="0">
                <a:solidFill>
                  <a:schemeClr val="tx1"/>
                </a:solidFill>
                <a:latin typeface="ＭＳ Ｐゴシック" panose="020B0600070205080204" pitchFamily="50" charset="-128"/>
                <a:ea typeface="ＭＳ Ｐゴシック" panose="020B0600070205080204" pitchFamily="50" charset="-128"/>
              </a:rPr>
              <a:t>年生存率で</a:t>
            </a:r>
            <a:r>
              <a:rPr lang="en-US" altLang="ja-JP" sz="3200" dirty="0">
                <a:solidFill>
                  <a:schemeClr val="tx1"/>
                </a:solidFill>
                <a:latin typeface="ＭＳ Ｐゴシック" panose="020B0600070205080204" pitchFamily="50" charset="-128"/>
                <a:ea typeface="ＭＳ Ｐゴシック" panose="020B0600070205080204" pitchFamily="50" charset="-128"/>
              </a:rPr>
              <a:t>75</a:t>
            </a:r>
            <a:r>
              <a:rPr lang="ja-JP" altLang="en-US" sz="3200" dirty="0">
                <a:solidFill>
                  <a:schemeClr val="tx1"/>
                </a:solidFill>
                <a:latin typeface="ＭＳ Ｐゴシック" panose="020B0600070205080204" pitchFamily="50" charset="-128"/>
                <a:ea typeface="ＭＳ Ｐゴシック" panose="020B0600070205080204" pitchFamily="50" charset="-128"/>
              </a:rPr>
              <a:t>％→</a:t>
            </a:r>
            <a:r>
              <a:rPr lang="en-US" altLang="ja-JP" sz="3200" dirty="0">
                <a:solidFill>
                  <a:schemeClr val="tx1"/>
                </a:solidFill>
                <a:latin typeface="ＭＳ Ｐゴシック" panose="020B0600070205080204" pitchFamily="50" charset="-128"/>
                <a:ea typeface="ＭＳ Ｐゴシック" panose="020B0600070205080204" pitchFamily="50" charset="-128"/>
              </a:rPr>
              <a:t>85</a:t>
            </a:r>
            <a:r>
              <a:rPr lang="ja-JP" altLang="en-US" sz="3200" dirty="0">
                <a:solidFill>
                  <a:schemeClr val="tx1"/>
                </a:solidFill>
                <a:latin typeface="ＭＳ Ｐゴシック" panose="020B0600070205080204" pitchFamily="50" charset="-128"/>
                <a:ea typeface="ＭＳ Ｐゴシック" panose="020B0600070205080204" pitchFamily="50" charset="-128"/>
              </a:rPr>
              <a:t>％に改善することを証明するため、</a:t>
            </a:r>
            <a:r>
              <a:rPr lang="en-US" altLang="ja-JP" sz="3200" dirty="0">
                <a:solidFill>
                  <a:schemeClr val="tx1"/>
                </a:solidFill>
                <a:latin typeface="ＭＳ Ｐゴシック" panose="020B0600070205080204" pitchFamily="50" charset="-128"/>
                <a:ea typeface="ＭＳ Ｐゴシック" panose="020B0600070205080204" pitchFamily="50" charset="-128"/>
              </a:rPr>
              <a:t>80</a:t>
            </a:r>
            <a:r>
              <a:rPr lang="ja-JP" altLang="en-US" sz="3200" dirty="0">
                <a:solidFill>
                  <a:schemeClr val="tx1"/>
                </a:solidFill>
                <a:latin typeface="ＭＳ Ｐゴシック" panose="020B0600070205080204" pitchFamily="50" charset="-128"/>
                <a:ea typeface="ＭＳ Ｐゴシック" panose="020B0600070205080204" pitchFamily="50" charset="-128"/>
              </a:rPr>
              <a:t>％検出力、</a:t>
            </a:r>
            <a:r>
              <a:rPr lang="en-US" altLang="ja-JP" sz="3200" dirty="0">
                <a:solidFill>
                  <a:schemeClr val="tx1"/>
                </a:solidFill>
                <a:latin typeface="ＭＳ Ｐゴシック" panose="020B0600070205080204" pitchFamily="50" charset="-128"/>
                <a:ea typeface="ＭＳ Ｐゴシック" panose="020B0600070205080204" pitchFamily="50" charset="-128"/>
              </a:rPr>
              <a:t>α</a:t>
            </a:r>
            <a:r>
              <a:rPr lang="ja-JP" altLang="en-US" sz="3200" dirty="0">
                <a:solidFill>
                  <a:schemeClr val="tx1"/>
                </a:solidFill>
                <a:latin typeface="ＭＳ Ｐゴシック" panose="020B0600070205080204" pitchFamily="50" charset="-128"/>
                <a:ea typeface="ＭＳ Ｐゴシック" panose="020B0600070205080204" pitchFamily="50" charset="-128"/>
              </a:rPr>
              <a:t>エラー</a:t>
            </a:r>
            <a:r>
              <a:rPr lang="en-US" altLang="ja-JP" sz="3200" dirty="0">
                <a:solidFill>
                  <a:schemeClr val="tx1"/>
                </a:solidFill>
                <a:latin typeface="ＭＳ Ｐゴシック" panose="020B0600070205080204" pitchFamily="50" charset="-128"/>
                <a:ea typeface="ＭＳ Ｐゴシック" panose="020B0600070205080204" pitchFamily="50" charset="-128"/>
              </a:rPr>
              <a:t>5</a:t>
            </a:r>
            <a:r>
              <a:rPr lang="ja-JP" altLang="en-US" sz="3200" dirty="0">
                <a:solidFill>
                  <a:schemeClr val="tx1"/>
                </a:solidFill>
                <a:latin typeface="ＭＳ Ｐゴシック" panose="020B0600070205080204" pitchFamily="50" charset="-128"/>
                <a:ea typeface="ＭＳ Ｐゴシック" panose="020B0600070205080204" pitchFamily="50" charset="-128"/>
              </a:rPr>
              <a:t>％と設定し、</a:t>
            </a:r>
            <a:r>
              <a:rPr lang="en-US" altLang="ja-JP" sz="3200" dirty="0">
                <a:solidFill>
                  <a:srgbClr val="FF0000"/>
                </a:solidFill>
                <a:latin typeface="ＭＳ Ｐゴシック" panose="020B0600070205080204" pitchFamily="50" charset="-128"/>
                <a:ea typeface="ＭＳ Ｐゴシック" panose="020B0600070205080204" pitchFamily="50" charset="-128"/>
              </a:rPr>
              <a:t>400</a:t>
            </a:r>
            <a:r>
              <a:rPr lang="ja-JP" altLang="en-US" sz="3200" dirty="0">
                <a:solidFill>
                  <a:srgbClr val="FF0000"/>
                </a:solidFill>
                <a:latin typeface="ＭＳ Ｐゴシック" panose="020B0600070205080204" pitchFamily="50" charset="-128"/>
                <a:ea typeface="ＭＳ Ｐゴシック" panose="020B0600070205080204" pitchFamily="50" charset="-128"/>
              </a:rPr>
              <a:t>例</a:t>
            </a:r>
            <a:r>
              <a:rPr lang="ja-JP" altLang="en-US" sz="3200" dirty="0">
                <a:solidFill>
                  <a:schemeClr val="tx1"/>
                </a:solidFill>
                <a:latin typeface="ＭＳ Ｐゴシック" panose="020B0600070205080204" pitchFamily="50" charset="-128"/>
                <a:ea typeface="ＭＳ Ｐゴシック" panose="020B0600070205080204" pitchFamily="50" charset="-128"/>
              </a:rPr>
              <a:t>必要。</a:t>
            </a:r>
            <a:endParaRPr lang="ja-JP" altLang="en-US" sz="3200" dirty="0">
              <a:latin typeface="ＭＳ Ｐゴシック" panose="020B0600070205080204" pitchFamily="50" charset="-128"/>
              <a:ea typeface="ＭＳ Ｐゴシック" panose="020B0600070205080204" pitchFamily="50" charset="-128"/>
            </a:endParaRPr>
          </a:p>
        </p:txBody>
      </p:sp>
      <p:sp>
        <p:nvSpPr>
          <p:cNvPr id="9" name="タイトル 1">
            <a:extLst>
              <a:ext uri="{FF2B5EF4-FFF2-40B4-BE49-F238E27FC236}">
                <a16:creationId xmlns:a16="http://schemas.microsoft.com/office/drawing/2014/main" xmlns="" id="{73F52B36-14E0-457A-9544-D557A26DAC2E}"/>
              </a:ext>
            </a:extLst>
          </p:cNvPr>
          <p:cNvSpPr txBox="1">
            <a:spLocks/>
          </p:cNvSpPr>
          <p:nvPr/>
        </p:nvSpPr>
        <p:spPr>
          <a:xfrm>
            <a:off x="736017" y="5590442"/>
            <a:ext cx="9101022" cy="833218"/>
          </a:xfrm>
          <a:prstGeom prst="rect">
            <a:avLst/>
          </a:prstGeom>
          <a:solidFill>
            <a:srgbClr val="FFFF00"/>
          </a:solidFill>
        </p:spPr>
        <p:txBody>
          <a:bodyPr anchor="t">
            <a:noAutofit/>
          </a:bodyPr>
          <a:lstStyle>
            <a:lvl1pPr algn="l" rtl="0" eaLnBrk="1" latinLnBrk="0" hangingPunct="1">
              <a:spcBef>
                <a:spcPct val="0"/>
              </a:spcBef>
              <a:buNone/>
              <a:defRPr kumimoji="1" sz="4300" b="1" kern="1200">
                <a:solidFill>
                  <a:schemeClr val="accent3"/>
                </a:solidFill>
                <a:effectLst>
                  <a:outerShdw blurRad="50000" dist="30000" dir="5400000" algn="tl" rotWithShape="0">
                    <a:srgbClr val="000000">
                      <a:alpha val="30000"/>
                    </a:srgbClr>
                  </a:outerShdw>
                </a:effectLst>
                <a:latin typeface="HG丸ｺﾞｼｯｸM-PRO" panose="020F0600000000000000" pitchFamily="50" charset="-128"/>
                <a:ea typeface="HG丸ｺﾞｼｯｸM-PRO" panose="020F0600000000000000" pitchFamily="50" charset="-128"/>
                <a:cs typeface="+mj-cs"/>
              </a:defRPr>
            </a:lvl1pPr>
            <a:extLst/>
          </a:lstStyle>
          <a:p>
            <a:pPr fontAlgn="auto">
              <a:lnSpc>
                <a:spcPts val="2800"/>
              </a:lnSpc>
              <a:spcAft>
                <a:spcPts val="0"/>
              </a:spcAft>
            </a:pPr>
            <a:r>
              <a:rPr lang="ja-JP" altLang="en-US" sz="1800" dirty="0">
                <a:solidFill>
                  <a:srgbClr val="FF0000"/>
                </a:solidFill>
                <a:latin typeface="ＭＳ Ｐゴシック" panose="020B0600070205080204" pitchFamily="50" charset="-128"/>
                <a:ea typeface="ＭＳ Ｐゴシック" panose="020B0600070205080204" pitchFamily="50" charset="-128"/>
              </a:rPr>
              <a:t>サンプルサイズが少ないため、両者の差を検出できていない（検出力不足</a:t>
            </a:r>
            <a:r>
              <a:rPr lang="en-US" altLang="ja-JP" sz="1800" dirty="0">
                <a:solidFill>
                  <a:srgbClr val="FF0000"/>
                </a:solidFill>
                <a:latin typeface="ＭＳ Ｐゴシック" panose="020B0600070205080204" pitchFamily="50" charset="-128"/>
                <a:ea typeface="ＭＳ Ｐゴシック" panose="020B0600070205080204" pitchFamily="50" charset="-128"/>
              </a:rPr>
              <a:t>β</a:t>
            </a:r>
            <a:r>
              <a:rPr lang="ja-JP" altLang="en-US" sz="1800" dirty="0">
                <a:solidFill>
                  <a:srgbClr val="FF0000"/>
                </a:solidFill>
                <a:latin typeface="ＭＳ Ｐゴシック" panose="020B0600070205080204" pitchFamily="50" charset="-128"/>
                <a:ea typeface="ＭＳ Ｐゴシック" panose="020B0600070205080204" pitchFamily="50" charset="-128"/>
              </a:rPr>
              <a:t>エラー）</a:t>
            </a:r>
            <a:endParaRPr lang="en-US" altLang="ja-JP" sz="1800" dirty="0">
              <a:solidFill>
                <a:srgbClr val="FF0000"/>
              </a:solidFill>
              <a:latin typeface="ＭＳ Ｐゴシック" panose="020B0600070205080204" pitchFamily="50" charset="-128"/>
              <a:ea typeface="ＭＳ Ｐゴシック" panose="020B0600070205080204" pitchFamily="50" charset="-128"/>
            </a:endParaRPr>
          </a:p>
          <a:p>
            <a:pPr fontAlgn="auto">
              <a:lnSpc>
                <a:spcPts val="2800"/>
              </a:lnSpc>
              <a:spcAft>
                <a:spcPts val="0"/>
              </a:spcAft>
            </a:pPr>
            <a:r>
              <a:rPr lang="ja-JP" altLang="en-US" sz="1800" dirty="0">
                <a:solidFill>
                  <a:srgbClr val="FF0000"/>
                </a:solidFill>
                <a:latin typeface="ＭＳ Ｐゴシック" panose="020B0600070205080204" pitchFamily="50" charset="-128"/>
                <a:ea typeface="ＭＳ Ｐゴシック" panose="020B0600070205080204" pitchFamily="50" charset="-128"/>
              </a:rPr>
              <a:t>→正しくは、差があるとも差がないとも言えない</a:t>
            </a:r>
          </a:p>
        </p:txBody>
      </p:sp>
      <p:cxnSp>
        <p:nvCxnSpPr>
          <p:cNvPr id="11" name="直線コネクタ 10">
            <a:extLst>
              <a:ext uri="{FF2B5EF4-FFF2-40B4-BE49-F238E27FC236}">
                <a16:creationId xmlns:a16="http://schemas.microsoft.com/office/drawing/2014/main" xmlns="" id="{E3BEF6C9-B656-4A20-88D1-41810A076DC6}"/>
              </a:ext>
            </a:extLst>
          </p:cNvPr>
          <p:cNvCxnSpPr/>
          <p:nvPr/>
        </p:nvCxnSpPr>
        <p:spPr>
          <a:xfrm>
            <a:off x="0" y="3771900"/>
            <a:ext cx="5836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xmlns="" id="{92025F8E-77D6-4D9E-8587-CD7F7777E858}"/>
              </a:ext>
            </a:extLst>
          </p:cNvPr>
          <p:cNvCxnSpPr/>
          <p:nvPr/>
        </p:nvCxnSpPr>
        <p:spPr>
          <a:xfrm>
            <a:off x="0" y="4069080"/>
            <a:ext cx="5836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xmlns="" id="{D5A8A810-33CD-487B-97EC-DF92762897D2}"/>
              </a:ext>
            </a:extLst>
          </p:cNvPr>
          <p:cNvCxnSpPr/>
          <p:nvPr/>
        </p:nvCxnSpPr>
        <p:spPr>
          <a:xfrm>
            <a:off x="0" y="4381500"/>
            <a:ext cx="5836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xmlns="" id="{0CA48B4E-8419-4EC8-8A70-3D9D2B8D38C2}"/>
              </a:ext>
            </a:extLst>
          </p:cNvPr>
          <p:cNvCxnSpPr/>
          <p:nvPr/>
        </p:nvCxnSpPr>
        <p:spPr>
          <a:xfrm>
            <a:off x="0" y="4663440"/>
            <a:ext cx="5836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xmlns="" id="{160803E2-FB2C-49E5-AF18-D3D4DA720750}"/>
              </a:ext>
            </a:extLst>
          </p:cNvPr>
          <p:cNvCxnSpPr>
            <a:cxnSpLocks/>
          </p:cNvCxnSpPr>
          <p:nvPr/>
        </p:nvCxnSpPr>
        <p:spPr>
          <a:xfrm>
            <a:off x="0" y="4937760"/>
            <a:ext cx="16150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59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100"/>
                                        <p:tgtEl>
                                          <p:spTgt spid="13"/>
                                        </p:tgtEl>
                                      </p:cBhvr>
                                    </p:animEffect>
                                  </p:childTnLst>
                                </p:cTn>
                              </p:par>
                            </p:childTnLst>
                          </p:cTn>
                        </p:par>
                        <p:par>
                          <p:cTn id="16" fill="hold">
                            <p:stCondLst>
                              <p:cond delay="31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100"/>
                                        <p:tgtEl>
                                          <p:spTgt spid="14"/>
                                        </p:tgtEl>
                                      </p:cBhvr>
                                    </p:animEffect>
                                  </p:childTnLst>
                                </p:cTn>
                              </p:par>
                            </p:childTnLst>
                          </p:cTn>
                        </p:par>
                        <p:par>
                          <p:cTn id="20" fill="hold">
                            <p:stCondLst>
                              <p:cond delay="42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1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481" y="2191834"/>
            <a:ext cx="4975607" cy="3744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1169041" y="4467829"/>
            <a:ext cx="1632031" cy="544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2" name="タイトル 1"/>
          <p:cNvSpPr>
            <a:spLocks noGrp="1"/>
          </p:cNvSpPr>
          <p:nvPr>
            <p:ph type="title"/>
          </p:nvPr>
        </p:nvSpPr>
        <p:spPr>
          <a:xfrm>
            <a:off x="385881" y="651385"/>
            <a:ext cx="9258300" cy="990600"/>
          </a:xfrm>
        </p:spPr>
        <p:txBody>
          <a:bodyPr>
            <a:normAutofit fontScale="90000"/>
          </a:bodyPr>
          <a:lstStyle/>
          <a:p>
            <a:pPr algn="ctr"/>
            <a:r>
              <a:rPr kumimoji="1" lang="ja-JP" altLang="en-US" dirty="0"/>
              <a:t>サンプルサイズが多ければよいのでしょうか？</a:t>
            </a:r>
            <a:r>
              <a:rPr kumimoji="1" lang="en-US" altLang="ja-JP" dirty="0"/>
              <a:t/>
            </a:r>
            <a:br>
              <a:rPr kumimoji="1" lang="en-US" altLang="ja-JP" dirty="0"/>
            </a:br>
            <a:r>
              <a:rPr kumimoji="1" lang="ja-JP" altLang="en-US" sz="3100" dirty="0"/>
              <a:t>～進行膵臓がん</a:t>
            </a:r>
            <a:r>
              <a:rPr kumimoji="1" lang="en-US" altLang="ja-JP" sz="3100" dirty="0"/>
              <a:t>570</a:t>
            </a:r>
            <a:r>
              <a:rPr kumimoji="1" lang="ja-JP" altLang="en-US" sz="3100" dirty="0"/>
              <a:t>名に対するエルロチニブの比較試験</a:t>
            </a:r>
            <a:r>
              <a:rPr lang="ja-JP" altLang="en-US" sz="3100" dirty="0"/>
              <a:t>～</a:t>
            </a:r>
            <a:endParaRPr kumimoji="1" lang="ja-JP" altLang="en-US" dirty="0"/>
          </a:p>
        </p:txBody>
      </p:sp>
      <p:sp>
        <p:nvSpPr>
          <p:cNvPr id="3" name="日付プレースホルダー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077CAC8-4C40-4A5A-88AE-D653C1942BDC}" type="datetime1">
              <a:rPr kumimoji="1" lang="ja-JP" altLang="en-US" sz="1200" b="0" i="0" u="none" strike="noStrike" kern="1200" cap="none" spc="0" normalizeH="0" baseline="0" noProof="0" smtClean="0">
                <a:ln>
                  <a:noFill/>
                </a:ln>
                <a:solidFill>
                  <a:srgbClr val="FFFFFF"/>
                </a:solidFill>
                <a:effectLst/>
                <a:uLnTx/>
                <a:uFillTx/>
                <a:latin typeface="Times New Roman" pitchFamily="18"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2018/3/4</a:t>
            </a:fld>
            <a:endParaRPr kumimoji="1" lang="ja-JP" altLang="en-US" sz="1200" b="0" i="0" u="none" strike="noStrike" kern="1200" cap="none" spc="0" normalizeH="0" baseline="0" noProof="0">
              <a:ln>
                <a:noFill/>
              </a:ln>
              <a:solidFill>
                <a:srgbClr val="FFFFFF"/>
              </a:solidFill>
              <a:effectLst/>
              <a:uLnTx/>
              <a:uFillTx/>
              <a:latin typeface="Times New Roman" pitchFamily="18" charset="0"/>
              <a:ea typeface="ＭＳ Ｐゴシック" pitchFamily="50" charset="-128"/>
              <a:cs typeface="+mn-cs"/>
            </a:endParaRPr>
          </a:p>
        </p:txBody>
      </p:sp>
      <p:sp>
        <p:nvSpPr>
          <p:cNvPr id="4" name="フッター プレースホルダー 3"/>
          <p:cNvSpPr>
            <a:spLocks noGrp="1"/>
          </p:cNvSpPr>
          <p:nvPr>
            <p:ph type="ftr" sz="quarter" idx="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FFFF"/>
                </a:solidFill>
                <a:effectLst/>
                <a:uLnTx/>
                <a:uFillTx/>
                <a:latin typeface="Times New Roman" pitchFamily="18" charset="0"/>
                <a:ea typeface="ＭＳ Ｐゴシック" pitchFamily="50" charset="-128"/>
                <a:cs typeface="+mn-cs"/>
              </a:rPr>
              <a:t>Division of Medical Oncology, Nippon Medical School Musashikosugi Hospital</a:t>
            </a:r>
            <a:endParaRPr kumimoji="1" lang="ja-JP" altLang="en-US" sz="14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6" name="タイトル 1"/>
          <p:cNvSpPr txBox="1">
            <a:spLocks/>
          </p:cNvSpPr>
          <p:nvPr/>
        </p:nvSpPr>
        <p:spPr>
          <a:xfrm>
            <a:off x="5761131" y="2611339"/>
            <a:ext cx="4074289" cy="867835"/>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エルロチニブは、プラセボと比して</a:t>
            </a:r>
            <a:endParaRPr kumimoji="1" lang="en-US" altLang="ja-JP"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0.3</a:t>
            </a:r>
            <a:r>
              <a:rPr kumimoji="1" lang="ja-JP" altLang="en-US"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ヵ月（</a:t>
            </a:r>
            <a:r>
              <a:rPr kumimoji="1" lang="en-US" altLang="ja-JP"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10</a:t>
            </a:r>
            <a:r>
              <a:rPr kumimoji="1" lang="ja-JP" altLang="en-US"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日間）</a:t>
            </a:r>
            <a:r>
              <a:rPr kumimoji="1" lang="ja-JP" altLang="en-US"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の有意に延命効果を示した！！</a:t>
            </a:r>
            <a:endParaRPr kumimoji="1" lang="en-US" altLang="ja-JP"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強い副作用として、下痢（</a:t>
            </a:r>
            <a:r>
              <a:rPr kumimoji="1" lang="en-US" altLang="ja-JP"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6</a:t>
            </a:r>
            <a:r>
              <a:rPr kumimoji="1" lang="ja-JP" altLang="en-US"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％）、皮疹（</a:t>
            </a:r>
            <a:r>
              <a:rPr kumimoji="1" lang="en-US" altLang="ja-JP"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6</a:t>
            </a:r>
            <a:r>
              <a:rPr kumimoji="1" lang="ja-JP" altLang="en-US"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％）、だるさ（</a:t>
            </a:r>
            <a:r>
              <a:rPr kumimoji="1" lang="en-US" altLang="ja-JP"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15</a:t>
            </a:r>
            <a:r>
              <a:rPr kumimoji="1" lang="ja-JP" altLang="en-US"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％）、感染（</a:t>
            </a:r>
            <a:r>
              <a:rPr kumimoji="1" lang="en-US" altLang="ja-JP"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17</a:t>
            </a:r>
            <a:r>
              <a:rPr kumimoji="1" lang="ja-JP" altLang="en-US" sz="20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％）があった。</a:t>
            </a:r>
          </a:p>
        </p:txBody>
      </p:sp>
      <p:sp>
        <p:nvSpPr>
          <p:cNvPr id="8" name="タイトル 1"/>
          <p:cNvSpPr txBox="1">
            <a:spLocks/>
          </p:cNvSpPr>
          <p:nvPr/>
        </p:nvSpPr>
        <p:spPr>
          <a:xfrm>
            <a:off x="5500394" y="4521322"/>
            <a:ext cx="4595762" cy="717196"/>
          </a:xfrm>
          <a:prstGeom prst="rect">
            <a:avLst/>
          </a:prstGeom>
          <a:solidFill>
            <a:srgbClr val="FFFF00"/>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サンプルサイズが多いと、より少ない差を見つけることが可能となる</a:t>
            </a:r>
            <a:endParaRPr kumimoji="1" lang="en-US" altLang="ja-JP"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endParaRPr>
          </a:p>
        </p:txBody>
      </p:sp>
      <p:sp>
        <p:nvSpPr>
          <p:cNvPr id="11" name="正方形/長方形 10"/>
          <p:cNvSpPr/>
          <p:nvPr/>
        </p:nvSpPr>
        <p:spPr>
          <a:xfrm>
            <a:off x="385881" y="6085792"/>
            <a:ext cx="4629150" cy="369332"/>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a:ln>
                  <a:noFill/>
                </a:ln>
                <a:solidFill>
                  <a:srgbClr val="292934"/>
                </a:solidFill>
                <a:effectLst/>
                <a:uLnTx/>
                <a:uFillTx/>
                <a:latin typeface="Arial"/>
                <a:ea typeface="ＭＳ Ｐゴシック" pitchFamily="50" charset="-128"/>
                <a:cs typeface="+mn-cs"/>
              </a:rPr>
              <a:t>J </a:t>
            </a:r>
            <a:r>
              <a:rPr kumimoji="1" lang="en-US" altLang="ja-JP" sz="1800" b="0" i="1" u="none" strike="noStrike" kern="1200" cap="none" spc="0" normalizeH="0" baseline="0" noProof="0" dirty="0" err="1">
                <a:ln>
                  <a:noFill/>
                </a:ln>
                <a:solidFill>
                  <a:srgbClr val="292934"/>
                </a:solidFill>
                <a:effectLst/>
                <a:uLnTx/>
                <a:uFillTx/>
                <a:latin typeface="Arial"/>
                <a:ea typeface="ＭＳ Ｐゴシック" pitchFamily="50" charset="-128"/>
                <a:cs typeface="+mn-cs"/>
              </a:rPr>
              <a:t>Clin</a:t>
            </a:r>
            <a:r>
              <a:rPr kumimoji="1" lang="en-US" altLang="ja-JP" sz="1800" b="0" i="1" u="none" strike="noStrike" kern="1200" cap="none" spc="0" normalizeH="0" baseline="0" noProof="0" dirty="0">
                <a:ln>
                  <a:noFill/>
                </a:ln>
                <a:solidFill>
                  <a:srgbClr val="292934"/>
                </a:solidFill>
                <a:effectLst/>
                <a:uLnTx/>
                <a:uFillTx/>
                <a:latin typeface="Arial"/>
                <a:ea typeface="ＭＳ Ｐゴシック" pitchFamily="50" charset="-128"/>
                <a:cs typeface="+mn-cs"/>
              </a:rPr>
              <a:t> </a:t>
            </a:r>
            <a:r>
              <a:rPr kumimoji="1" lang="en-US" altLang="ja-JP" sz="1800" b="0" i="1" u="none" strike="noStrike" kern="1200" cap="none" spc="0" normalizeH="0" baseline="0" noProof="0" dirty="0" err="1">
                <a:ln>
                  <a:noFill/>
                </a:ln>
                <a:solidFill>
                  <a:srgbClr val="292934"/>
                </a:solidFill>
                <a:effectLst/>
                <a:uLnTx/>
                <a:uFillTx/>
                <a:latin typeface="Arial"/>
                <a:ea typeface="ＭＳ Ｐゴシック" pitchFamily="50" charset="-128"/>
                <a:cs typeface="+mn-cs"/>
              </a:rPr>
              <a:t>Oncol</a:t>
            </a:r>
            <a:r>
              <a:rPr kumimoji="1" lang="en-US" altLang="ja-JP" sz="1800" b="0" i="1" u="none" strike="noStrike" kern="1200" cap="none" spc="0" normalizeH="0" baseline="0" noProof="0" dirty="0">
                <a:ln>
                  <a:noFill/>
                </a:ln>
                <a:solidFill>
                  <a:srgbClr val="292934"/>
                </a:solidFill>
                <a:effectLst/>
                <a:uLnTx/>
                <a:uFillTx/>
                <a:latin typeface="Arial"/>
                <a:ea typeface="ＭＳ Ｐゴシック" pitchFamily="50" charset="-128"/>
                <a:cs typeface="+mn-cs"/>
              </a:rPr>
              <a:t>. 2007;25(15):1960-6</a:t>
            </a:r>
            <a:endParaRPr kumimoji="1" lang="ja-JP" altLang="en-US" sz="1800" b="0" i="1" u="none" strike="noStrike" kern="1200" cap="none" spc="0" normalizeH="0" baseline="0" noProof="0" dirty="0">
              <a:ln>
                <a:noFill/>
              </a:ln>
              <a:solidFill>
                <a:srgbClr val="292934"/>
              </a:solidFill>
              <a:effectLst/>
              <a:uLnTx/>
              <a:uFillTx/>
              <a:latin typeface="Arial"/>
              <a:ea typeface="ＭＳ Ｐゴシック" pitchFamily="50" charset="-128"/>
              <a:cs typeface="+mn-cs"/>
            </a:endParaRPr>
          </a:p>
        </p:txBody>
      </p:sp>
      <p:sp>
        <p:nvSpPr>
          <p:cNvPr id="5" name="テキスト ボックス 4"/>
          <p:cNvSpPr txBox="1"/>
          <p:nvPr/>
        </p:nvSpPr>
        <p:spPr>
          <a:xfrm>
            <a:off x="2754773" y="3669175"/>
            <a:ext cx="2372811" cy="58477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70C0"/>
                </a:solidFill>
                <a:effectLst/>
                <a:uLnTx/>
                <a:uFillTx/>
                <a:latin typeface="Arial"/>
                <a:ea typeface="ＭＳ Ｐゴシック"/>
                <a:cs typeface="+mn-cs"/>
              </a:rPr>
              <a:t>エルロチニブ群</a:t>
            </a:r>
            <a:r>
              <a:rPr kumimoji="1" lang="en-US" altLang="ja-JP" sz="1600" b="0" i="0" u="none" strike="noStrike" kern="1200" cap="none" spc="0" normalizeH="0" baseline="0" noProof="0" dirty="0">
                <a:ln>
                  <a:noFill/>
                </a:ln>
                <a:solidFill>
                  <a:srgbClr val="292934"/>
                </a:solidFill>
                <a:effectLst/>
                <a:uLnTx/>
                <a:uFillTx/>
                <a:latin typeface="Arial"/>
                <a:ea typeface="ＭＳ Ｐゴシック"/>
                <a:cs typeface="+mn-cs"/>
              </a:rPr>
              <a:t>285</a:t>
            </a:r>
            <a:r>
              <a:rPr kumimoji="1" lang="ja-JP" altLang="en-US" sz="1600" b="0" i="0" u="none" strike="noStrike" kern="1200" cap="none" spc="0" normalizeH="0" baseline="0" noProof="0" dirty="0">
                <a:ln>
                  <a:noFill/>
                </a:ln>
                <a:solidFill>
                  <a:srgbClr val="292934"/>
                </a:solidFill>
                <a:effectLst/>
                <a:uLnTx/>
                <a:uFillTx/>
                <a:latin typeface="Arial"/>
                <a:ea typeface="ＭＳ Ｐゴシック"/>
                <a:cs typeface="+mn-cs"/>
              </a:rPr>
              <a:t>名</a:t>
            </a:r>
            <a:endParaRPr kumimoji="1" lang="en-US" altLang="ja-JP" sz="1600" b="0" i="0" u="none" strike="noStrike" kern="1200" cap="none" spc="0" normalizeH="0" baseline="0" noProof="0" dirty="0">
              <a:ln>
                <a:noFill/>
              </a:ln>
              <a:solidFill>
                <a:srgbClr val="292934"/>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292934"/>
                </a:solidFill>
                <a:effectLst/>
                <a:uLnTx/>
                <a:uFillTx/>
                <a:latin typeface="Arial"/>
                <a:ea typeface="ＭＳ Ｐゴシック"/>
                <a:cs typeface="+mn-cs"/>
              </a:rPr>
              <a:t>生存期間中央値</a:t>
            </a: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6.2</a:t>
            </a:r>
            <a:r>
              <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rPr>
              <a:t>ヶ月</a:t>
            </a:r>
          </a:p>
        </p:txBody>
      </p:sp>
      <p:sp>
        <p:nvSpPr>
          <p:cNvPr id="10" name="テキスト ボックス 9"/>
          <p:cNvSpPr txBox="1"/>
          <p:nvPr/>
        </p:nvSpPr>
        <p:spPr>
          <a:xfrm>
            <a:off x="1122722" y="4450214"/>
            <a:ext cx="2372811"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292934"/>
                </a:solidFill>
                <a:effectLst/>
                <a:uLnTx/>
                <a:uFillTx/>
                <a:latin typeface="Arial"/>
                <a:ea typeface="ＭＳ Ｐゴシック"/>
                <a:cs typeface="+mn-cs"/>
              </a:rPr>
              <a:t>プラセボ群</a:t>
            </a:r>
            <a:r>
              <a:rPr kumimoji="1" lang="en-US" altLang="ja-JP" sz="1600" b="0" i="0" u="none" strike="noStrike" kern="1200" cap="none" spc="0" normalizeH="0" baseline="0" noProof="0" dirty="0">
                <a:ln>
                  <a:noFill/>
                </a:ln>
                <a:solidFill>
                  <a:srgbClr val="292934"/>
                </a:solidFill>
                <a:effectLst/>
                <a:uLnTx/>
                <a:uFillTx/>
                <a:latin typeface="Arial"/>
                <a:ea typeface="ＭＳ Ｐゴシック"/>
                <a:cs typeface="+mn-cs"/>
              </a:rPr>
              <a:t>285</a:t>
            </a:r>
            <a:r>
              <a:rPr kumimoji="1" lang="ja-JP" altLang="en-US" sz="1600" b="0" i="0" u="none" strike="noStrike" kern="1200" cap="none" spc="0" normalizeH="0" baseline="0" noProof="0" dirty="0">
                <a:ln>
                  <a:noFill/>
                </a:ln>
                <a:solidFill>
                  <a:srgbClr val="292934"/>
                </a:solidFill>
                <a:effectLst/>
                <a:uLnTx/>
                <a:uFillTx/>
                <a:latin typeface="Arial"/>
                <a:ea typeface="ＭＳ Ｐゴシック"/>
                <a:cs typeface="+mn-cs"/>
              </a:rPr>
              <a:t>名</a:t>
            </a:r>
            <a:endParaRPr kumimoji="1" lang="en-US" altLang="ja-JP" sz="1600" b="0" i="0" u="none" strike="noStrike" kern="1200" cap="none" spc="0" normalizeH="0" baseline="0" noProof="0" dirty="0">
              <a:ln>
                <a:noFill/>
              </a:ln>
              <a:solidFill>
                <a:srgbClr val="292934"/>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292934"/>
                </a:solidFill>
                <a:effectLst/>
                <a:uLnTx/>
                <a:uFillTx/>
                <a:latin typeface="Arial"/>
                <a:ea typeface="ＭＳ Ｐゴシック"/>
                <a:cs typeface="+mn-cs"/>
              </a:rPr>
              <a:t>生存期間中央値</a:t>
            </a: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5.9</a:t>
            </a:r>
            <a:r>
              <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rPr>
              <a:t>ヶ月</a:t>
            </a:r>
          </a:p>
        </p:txBody>
      </p:sp>
      <p:sp>
        <p:nvSpPr>
          <p:cNvPr id="14" name="テキスト ボックス 13"/>
          <p:cNvSpPr txBox="1"/>
          <p:nvPr/>
        </p:nvSpPr>
        <p:spPr>
          <a:xfrm>
            <a:off x="3008270" y="2365476"/>
            <a:ext cx="2372811" cy="830997"/>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292934"/>
                </a:solidFill>
                <a:effectLst/>
                <a:uLnTx/>
                <a:uFillTx/>
                <a:latin typeface="Arial"/>
                <a:ea typeface="ＭＳ Ｐゴシック"/>
                <a:cs typeface="+mn-cs"/>
              </a:rPr>
              <a:t>HR=0.82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292934"/>
                </a:solidFill>
                <a:effectLst/>
                <a:uLnTx/>
                <a:uFillTx/>
                <a:latin typeface="Arial"/>
                <a:ea typeface="ＭＳ Ｐゴシック"/>
                <a:cs typeface="+mn-cs"/>
              </a:rPr>
              <a:t>95% CI, 0.69-0.99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P = 0.038</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6" name="タイトル 1">
            <a:extLst>
              <a:ext uri="{FF2B5EF4-FFF2-40B4-BE49-F238E27FC236}">
                <a16:creationId xmlns:a16="http://schemas.microsoft.com/office/drawing/2014/main" xmlns="" id="{EA61FC43-0C4D-49A0-B37F-545D45C25354}"/>
              </a:ext>
            </a:extLst>
          </p:cNvPr>
          <p:cNvSpPr txBox="1">
            <a:spLocks/>
          </p:cNvSpPr>
          <p:nvPr/>
        </p:nvSpPr>
        <p:spPr>
          <a:xfrm>
            <a:off x="5335142" y="5603679"/>
            <a:ext cx="4926265" cy="602936"/>
          </a:xfrm>
          <a:prstGeom prst="rect">
            <a:avLst/>
          </a:prstGeom>
          <a:solidFill>
            <a:srgbClr val="FFFF00"/>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統計学的に有意でも臨床的に有用でない！</a:t>
            </a:r>
            <a:endParaRPr kumimoji="1" lang="en-US" altLang="ja-JP"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endParaRPr>
          </a:p>
        </p:txBody>
      </p:sp>
      <p:sp>
        <p:nvSpPr>
          <p:cNvPr id="15" name="矢印: 下 14">
            <a:extLst>
              <a:ext uri="{FF2B5EF4-FFF2-40B4-BE49-F238E27FC236}">
                <a16:creationId xmlns:a16="http://schemas.microsoft.com/office/drawing/2014/main" xmlns="" id="{0E3D193B-295D-4E77-95DF-0248C231CE5E}"/>
              </a:ext>
            </a:extLst>
          </p:cNvPr>
          <p:cNvSpPr/>
          <p:nvPr/>
        </p:nvSpPr>
        <p:spPr>
          <a:xfrm>
            <a:off x="7534354" y="5238518"/>
            <a:ext cx="294724" cy="3651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6177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Rot="1" noChangeArrowheads="1"/>
          </p:cNvSpPr>
          <p:nvPr>
            <p:ph type="title"/>
          </p:nvPr>
        </p:nvSpPr>
        <p:spPr>
          <a:xfrm>
            <a:off x="717550" y="457200"/>
            <a:ext cx="8850313" cy="914400"/>
          </a:xfrm>
        </p:spPr>
        <p:txBody>
          <a:bodyPr>
            <a:normAutofit/>
          </a:bodyPr>
          <a:lstStyle/>
          <a:p>
            <a:pPr eaLnBrk="1" hangingPunct="1">
              <a:defRPr/>
            </a:pPr>
            <a:r>
              <a:rPr lang="ja-JP" altLang="ja-JP" sz="4000" dirty="0"/>
              <a:t>アウトカム</a:t>
            </a:r>
            <a:r>
              <a:rPr lang="ja-JP" altLang="en-US" sz="4000" dirty="0"/>
              <a:t> </a:t>
            </a:r>
            <a:r>
              <a:rPr lang="ja-JP" altLang="ja-JP" sz="4000" dirty="0"/>
              <a:t>(エンドポイント)</a:t>
            </a:r>
            <a:r>
              <a:rPr lang="en-US" altLang="ja-JP" sz="4000" dirty="0"/>
              <a:t> </a:t>
            </a:r>
            <a:r>
              <a:rPr lang="ja-JP" altLang="ja-JP" sz="4000" dirty="0"/>
              <a:t>の</a:t>
            </a:r>
            <a:r>
              <a:rPr lang="ja-JP" altLang="en-US" sz="4000" dirty="0"/>
              <a:t>重要性</a:t>
            </a:r>
            <a:endParaRPr lang="ja-JP" altLang="ja-JP" sz="2800" dirty="0"/>
          </a:p>
        </p:txBody>
      </p:sp>
      <p:sp>
        <p:nvSpPr>
          <p:cNvPr id="748547" name="Rectangle 3"/>
          <p:cNvSpPr>
            <a:spLocks noGrp="1" noChangeArrowheads="1"/>
          </p:cNvSpPr>
          <p:nvPr>
            <p:ph type="body" idx="1"/>
          </p:nvPr>
        </p:nvSpPr>
        <p:spPr>
          <a:xfrm>
            <a:off x="746125" y="1828800"/>
            <a:ext cx="4902200" cy="4419600"/>
          </a:xfrm>
        </p:spPr>
        <p:txBody>
          <a:bodyPr/>
          <a:lstStyle/>
          <a:p>
            <a:pPr eaLnBrk="1" hangingPunct="1">
              <a:lnSpc>
                <a:spcPct val="90000"/>
              </a:lnSpc>
              <a:buFont typeface="Wingdings" pitchFamily="2" charset="2"/>
              <a:buNone/>
              <a:defRPr/>
            </a:pPr>
            <a:r>
              <a:rPr lang="ja-JP" altLang="ja-JP" sz="2800" dirty="0"/>
              <a:t>高血圧患者で</a:t>
            </a:r>
            <a:endParaRPr lang="ja-JP" altLang="en-US" sz="2800" dirty="0"/>
          </a:p>
          <a:p>
            <a:pPr eaLnBrk="1" hangingPunct="1">
              <a:lnSpc>
                <a:spcPct val="90000"/>
              </a:lnSpc>
              <a:buFont typeface="Wingdings" pitchFamily="2" charset="2"/>
              <a:buNone/>
              <a:defRPr/>
            </a:pPr>
            <a:r>
              <a:rPr lang="ja-JP" altLang="en-US" sz="2800" dirty="0"/>
              <a:t>降圧薬を処方したら</a:t>
            </a:r>
          </a:p>
          <a:p>
            <a:pPr eaLnBrk="1" hangingPunct="1">
              <a:lnSpc>
                <a:spcPct val="90000"/>
              </a:lnSpc>
              <a:buFont typeface="Wingdings" pitchFamily="2" charset="2"/>
              <a:buNone/>
              <a:defRPr/>
            </a:pPr>
            <a:r>
              <a:rPr lang="ja-JP" altLang="en-US" sz="2800" dirty="0"/>
              <a:t>処方しなかった場合と比べて</a:t>
            </a:r>
          </a:p>
          <a:p>
            <a:pPr eaLnBrk="1" hangingPunct="1">
              <a:lnSpc>
                <a:spcPct val="90000"/>
              </a:lnSpc>
              <a:buFont typeface="Wingdings" pitchFamily="2" charset="2"/>
              <a:buNone/>
              <a:defRPr/>
            </a:pPr>
            <a:r>
              <a:rPr lang="ja-JP" altLang="ja-JP" sz="2800" dirty="0">
                <a:solidFill>
                  <a:srgbClr val="FF0000"/>
                </a:solidFill>
              </a:rPr>
              <a:t>血圧が下がった</a:t>
            </a:r>
            <a:endParaRPr lang="ja-JP" altLang="en-US" sz="2800" dirty="0">
              <a:solidFill>
                <a:srgbClr val="FF0000"/>
              </a:solidFill>
            </a:endParaRPr>
          </a:p>
          <a:p>
            <a:pPr eaLnBrk="1" hangingPunct="1">
              <a:lnSpc>
                <a:spcPct val="90000"/>
              </a:lnSpc>
              <a:buFont typeface="Wingdings" pitchFamily="2" charset="2"/>
              <a:buNone/>
              <a:defRPr/>
            </a:pPr>
            <a:endParaRPr lang="ja-JP" altLang="en-US" sz="2800" dirty="0">
              <a:solidFill>
                <a:srgbClr val="FFFF66"/>
              </a:solidFill>
            </a:endParaRPr>
          </a:p>
          <a:p>
            <a:pPr eaLnBrk="1" hangingPunct="1">
              <a:lnSpc>
                <a:spcPct val="90000"/>
              </a:lnSpc>
              <a:buFont typeface="Wingdings" pitchFamily="2" charset="2"/>
              <a:buNone/>
              <a:defRPr/>
            </a:pPr>
            <a:r>
              <a:rPr lang="ja-JP" altLang="en-US" sz="2800" dirty="0"/>
              <a:t>肺がん</a:t>
            </a:r>
            <a:r>
              <a:rPr lang="ja-JP" altLang="ja-JP" sz="2800" dirty="0"/>
              <a:t>患者で</a:t>
            </a:r>
            <a:endParaRPr lang="ja-JP" altLang="en-US" sz="2800" dirty="0"/>
          </a:p>
          <a:p>
            <a:pPr eaLnBrk="1" hangingPunct="1">
              <a:lnSpc>
                <a:spcPct val="90000"/>
              </a:lnSpc>
              <a:buFont typeface="Wingdings" pitchFamily="2" charset="2"/>
              <a:buNone/>
              <a:defRPr/>
            </a:pPr>
            <a:r>
              <a:rPr lang="ja-JP" altLang="en-US" sz="2800" dirty="0"/>
              <a:t>新しい分子標的薬治療は</a:t>
            </a:r>
            <a:endParaRPr lang="en-US" altLang="ja-JP" sz="2800" dirty="0"/>
          </a:p>
          <a:p>
            <a:pPr eaLnBrk="1" hangingPunct="1">
              <a:lnSpc>
                <a:spcPct val="90000"/>
              </a:lnSpc>
              <a:buFont typeface="Wingdings" pitchFamily="2" charset="2"/>
              <a:buNone/>
              <a:defRPr/>
            </a:pPr>
            <a:r>
              <a:rPr lang="ja-JP" altLang="en-US" sz="2800" dirty="0"/>
              <a:t>従来治療と比べて</a:t>
            </a:r>
          </a:p>
          <a:p>
            <a:pPr eaLnBrk="1" hangingPunct="1">
              <a:lnSpc>
                <a:spcPct val="90000"/>
              </a:lnSpc>
              <a:buFont typeface="Wingdings" pitchFamily="2" charset="2"/>
              <a:buNone/>
              <a:defRPr/>
            </a:pPr>
            <a:r>
              <a:rPr lang="ja-JP" altLang="en-US" sz="2800" dirty="0">
                <a:solidFill>
                  <a:srgbClr val="FF0000"/>
                </a:solidFill>
              </a:rPr>
              <a:t>腫瘍縮小率が増加した</a:t>
            </a:r>
            <a:endParaRPr lang="ja-JP" altLang="ja-JP" sz="2800" dirty="0">
              <a:solidFill>
                <a:srgbClr val="FF0000"/>
              </a:solidFill>
            </a:endParaRPr>
          </a:p>
          <a:p>
            <a:pPr eaLnBrk="1" hangingPunct="1">
              <a:lnSpc>
                <a:spcPct val="90000"/>
              </a:lnSpc>
              <a:buFont typeface="Wingdings" pitchFamily="2" charset="2"/>
              <a:buNone/>
              <a:defRPr/>
            </a:pPr>
            <a:endParaRPr lang="ja-JP" altLang="ja-JP" sz="2800" dirty="0">
              <a:solidFill>
                <a:srgbClr val="FFFF66"/>
              </a:solidFill>
            </a:endParaRPr>
          </a:p>
        </p:txBody>
      </p:sp>
      <p:sp>
        <p:nvSpPr>
          <p:cNvPr id="36868" name="Line 4"/>
          <p:cNvSpPr>
            <a:spLocks noChangeShapeType="1"/>
          </p:cNvSpPr>
          <p:nvPr/>
        </p:nvSpPr>
        <p:spPr bwMode="auto">
          <a:xfrm>
            <a:off x="4999038" y="3860800"/>
            <a:ext cx="936625" cy="0"/>
          </a:xfrm>
          <a:prstGeom prst="line">
            <a:avLst/>
          </a:prstGeom>
          <a:noFill/>
          <a:ln w="76200">
            <a:solidFill>
              <a:schemeClr val="tx1"/>
            </a:solidFill>
            <a:round/>
            <a:headEnd/>
            <a:tailEnd type="triangl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292934"/>
              </a:solidFill>
              <a:effectLst/>
              <a:uLnTx/>
              <a:uFillTx/>
              <a:latin typeface="Times New Roman" pitchFamily="18" charset="0"/>
              <a:ea typeface="ＭＳ Ｐゴシック" pitchFamily="50" charset="-128"/>
              <a:cs typeface="+mn-cs"/>
            </a:endParaRPr>
          </a:p>
        </p:txBody>
      </p:sp>
      <p:sp>
        <p:nvSpPr>
          <p:cNvPr id="748549" name="Rectangle 5"/>
          <p:cNvSpPr>
            <a:spLocks noChangeArrowheads="1"/>
          </p:cNvSpPr>
          <p:nvPr/>
        </p:nvSpPr>
        <p:spPr bwMode="auto">
          <a:xfrm>
            <a:off x="6367463" y="2781300"/>
            <a:ext cx="3281362" cy="2139950"/>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40000"/>
              </a:lnSpc>
              <a:spcBef>
                <a:spcPct val="20000"/>
              </a:spcBef>
              <a:spcAft>
                <a:spcPct val="0"/>
              </a:spcAft>
              <a:buClr>
                <a:srgbClr val="0000FF"/>
              </a:buClr>
              <a:buSzPct val="70000"/>
              <a:buFont typeface="Wingdings" pitchFamily="2" charset="2"/>
              <a:buNone/>
              <a:tabLst/>
              <a:defRPr/>
            </a:pPr>
            <a:r>
              <a:rPr kumimoji="1" lang="ja-JP" altLang="ja-JP" sz="3200" b="0" i="0" u="none" strike="noStrike" kern="1200" cap="none" spc="0" normalizeH="0" baseline="0" noProof="0" dirty="0">
                <a:ln>
                  <a:noFill/>
                </a:ln>
                <a:solidFill>
                  <a:srgbClr val="292934"/>
                </a:solidFill>
                <a:effectLst/>
                <a:uLnTx/>
                <a:uFillTx/>
                <a:latin typeface="Times New Roman" pitchFamily="18" charset="0"/>
                <a:ea typeface="ＭＳ Ｐゴシック" pitchFamily="50" charset="-128"/>
                <a:cs typeface="+mn-cs"/>
              </a:rPr>
              <a:t>これが本当に見たいアウトカムでしょうか?</a:t>
            </a:r>
          </a:p>
        </p:txBody>
      </p:sp>
      <p:sp>
        <p:nvSpPr>
          <p:cNvPr id="6" name="フッター プレースホルダ 4"/>
          <p:cNvSpPr txBox="1">
            <a:spLocks/>
          </p:cNvSpPr>
          <p:nvPr/>
        </p:nvSpPr>
        <p:spPr>
          <a:xfrm>
            <a:off x="3847356" y="26336"/>
            <a:ext cx="6439644" cy="32918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FFFFFF"/>
                </a:solidFill>
                <a:effectLst/>
                <a:uLnTx/>
                <a:uFillTx/>
                <a:latin typeface="Arial"/>
                <a:ea typeface="ＭＳ Ｐゴシック" pitchFamily="50" charset="-128"/>
                <a:cs typeface="+mn-cs"/>
              </a:rPr>
              <a:t>Division of Medical Oncology, Nippon Medical School </a:t>
            </a:r>
            <a:r>
              <a:rPr kumimoji="1" lang="en-US" altLang="ja-JP" sz="1400" b="0" i="0" u="none" strike="noStrike" kern="1200" cap="none" spc="0" normalizeH="0" baseline="0" noProof="0" dirty="0" err="1">
                <a:ln>
                  <a:noFill/>
                </a:ln>
                <a:solidFill>
                  <a:srgbClr val="FFFFFF"/>
                </a:solidFill>
                <a:effectLst/>
                <a:uLnTx/>
                <a:uFillTx/>
                <a:latin typeface="Arial"/>
                <a:ea typeface="ＭＳ Ｐゴシック" pitchFamily="50" charset="-128"/>
                <a:cs typeface="+mn-cs"/>
              </a:rPr>
              <a:t>Musashikosugi</a:t>
            </a:r>
            <a:r>
              <a:rPr kumimoji="1" lang="en-US" altLang="ja-JP" sz="1400" b="0" i="0" u="none" strike="noStrike" kern="1200" cap="none" spc="0" normalizeH="0" baseline="0" noProof="0" dirty="0">
                <a:ln>
                  <a:noFill/>
                </a:ln>
                <a:solidFill>
                  <a:srgbClr val="FFFFFF"/>
                </a:solidFill>
                <a:effectLst/>
                <a:uLnTx/>
                <a:uFillTx/>
                <a:latin typeface="Arial"/>
                <a:ea typeface="ＭＳ Ｐゴシック" pitchFamily="50" charset="-128"/>
                <a:cs typeface="+mn-cs"/>
              </a:rPr>
              <a:t> Hospital</a:t>
            </a:r>
            <a:endParaRPr kumimoji="1" lang="ja-JP" altLang="en-US" sz="1400" b="0" i="0" u="none" strike="noStrike" kern="1200" cap="none" spc="0" normalizeH="0" baseline="0" noProof="0" dirty="0">
              <a:ln>
                <a:noFill/>
              </a:ln>
              <a:solidFill>
                <a:srgbClr val="FFFFFF"/>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231558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Rot="1" noChangeArrowheads="1"/>
          </p:cNvSpPr>
          <p:nvPr>
            <p:ph type="title"/>
          </p:nvPr>
        </p:nvSpPr>
        <p:spPr>
          <a:xfrm>
            <a:off x="717550" y="457200"/>
            <a:ext cx="8850313" cy="914400"/>
          </a:xfrm>
        </p:spPr>
        <p:txBody>
          <a:bodyPr/>
          <a:lstStyle/>
          <a:p>
            <a:pPr eaLnBrk="1" hangingPunct="1">
              <a:defRPr/>
            </a:pPr>
            <a:r>
              <a:rPr lang="ja-JP" altLang="ja-JP" sz="4000" dirty="0"/>
              <a:t>真のエンドポイントと代用エンドポイント</a:t>
            </a:r>
            <a:endParaRPr lang="ja-JP" altLang="ja-JP" sz="2800" dirty="0"/>
          </a:p>
        </p:txBody>
      </p:sp>
      <p:sp>
        <p:nvSpPr>
          <p:cNvPr id="747523" name="Rectangle 3"/>
          <p:cNvSpPr>
            <a:spLocks noGrp="1" noChangeArrowheads="1"/>
          </p:cNvSpPr>
          <p:nvPr>
            <p:ph type="body" idx="1"/>
          </p:nvPr>
        </p:nvSpPr>
        <p:spPr>
          <a:xfrm>
            <a:off x="354013" y="4779963"/>
            <a:ext cx="9829800" cy="1744662"/>
          </a:xfrm>
        </p:spPr>
        <p:txBody>
          <a:bodyPr/>
          <a:lstStyle/>
          <a:p>
            <a:pPr eaLnBrk="1" hangingPunct="1">
              <a:lnSpc>
                <a:spcPct val="90000"/>
              </a:lnSpc>
              <a:buFont typeface="Wingdings" pitchFamily="2" charset="2"/>
              <a:buNone/>
              <a:defRPr/>
            </a:pPr>
            <a:r>
              <a:rPr lang="ja-JP" altLang="ja-JP" sz="2800" b="1"/>
              <a:t>疾患</a:t>
            </a:r>
            <a:r>
              <a:rPr lang="ja-JP" altLang="en-US" sz="2800" b="1"/>
              <a:t>		</a:t>
            </a:r>
            <a:r>
              <a:rPr lang="ja-JP" altLang="ja-JP" sz="2800" b="1"/>
              <a:t>代用エンドポイント</a:t>
            </a:r>
            <a:r>
              <a:rPr lang="ja-JP" altLang="en-US" sz="2800" b="1"/>
              <a:t>	</a:t>
            </a:r>
            <a:r>
              <a:rPr lang="ja-JP" altLang="ja-JP" sz="2800" b="1"/>
              <a:t>真のエンドポイント</a:t>
            </a:r>
          </a:p>
          <a:p>
            <a:pPr eaLnBrk="1" hangingPunct="1">
              <a:buFont typeface="Wingdings" pitchFamily="2" charset="2"/>
              <a:buNone/>
              <a:defRPr/>
            </a:pPr>
            <a:r>
              <a:rPr lang="ja-JP" altLang="en-US" sz="2800" b="1"/>
              <a:t>高血圧	血圧低下			心・脳血管疾患発生、死亡</a:t>
            </a:r>
          </a:p>
          <a:p>
            <a:pPr eaLnBrk="1" hangingPunct="1">
              <a:buFont typeface="Wingdings" pitchFamily="2" charset="2"/>
              <a:buNone/>
              <a:defRPr/>
            </a:pPr>
            <a:r>
              <a:rPr lang="ja-JP" altLang="en-US" sz="2800" b="1"/>
              <a:t>肺癌		腫瘍のサイズ縮小	生存期間、</a:t>
            </a:r>
            <a:r>
              <a:rPr lang="en-US" altLang="ja-JP" sz="2800" b="1"/>
              <a:t>QOL</a:t>
            </a:r>
            <a:r>
              <a:rPr lang="ja-JP" altLang="en-US" sz="2800" b="1"/>
              <a:t>　　　　　</a:t>
            </a:r>
          </a:p>
        </p:txBody>
      </p:sp>
      <p:sp>
        <p:nvSpPr>
          <p:cNvPr id="747526" name="Rectangle 6"/>
          <p:cNvSpPr>
            <a:spLocks noChangeArrowheads="1"/>
          </p:cNvSpPr>
          <p:nvPr/>
        </p:nvSpPr>
        <p:spPr bwMode="auto">
          <a:xfrm>
            <a:off x="1327150" y="2986088"/>
            <a:ext cx="7632700" cy="1363065"/>
          </a:xfrm>
          <a:prstGeom prst="rect">
            <a:avLst/>
          </a:prstGeom>
          <a:noFill/>
          <a:ln w="9525" algn="ctr">
            <a:noFill/>
            <a:miter lim="800000"/>
            <a:headEnd/>
            <a:tailEnd/>
          </a:ln>
          <a:effectLst/>
        </p:spPr>
        <p:txBody>
          <a:bodyPr>
            <a:spAutoFit/>
          </a:bodyPr>
          <a:lstStyle/>
          <a:p>
            <a:pPr marL="0" marR="0" lvl="0" indent="0" algn="l" defTabSz="914400" rtl="0" eaLnBrk="1" fontAlgn="base" latinLnBrk="0" hangingPunct="1">
              <a:lnSpc>
                <a:spcPct val="120000"/>
              </a:lnSpc>
              <a:spcBef>
                <a:spcPct val="20000"/>
              </a:spcBef>
              <a:spcAft>
                <a:spcPct val="0"/>
              </a:spcAft>
              <a:buClr>
                <a:srgbClr val="0000FF"/>
              </a:buClr>
              <a:buSzPct val="70000"/>
              <a:buFont typeface="Wingdings" pitchFamily="2" charset="2"/>
              <a:buNone/>
              <a:tabLst/>
              <a:defRPr/>
            </a:pPr>
            <a:r>
              <a:rPr kumimoji="1" lang="ja-JP" altLang="ja-JP" sz="2400" b="1" i="0" u="none" strike="noStrike" kern="1200" cap="none" spc="0" normalizeH="0" baseline="0" noProof="0" dirty="0">
                <a:ln>
                  <a:noFill/>
                </a:ln>
                <a:solidFill>
                  <a:srgbClr val="FF0000"/>
                </a:solidFill>
                <a:effectLst/>
                <a:uLnTx/>
                <a:uFillTx/>
                <a:latin typeface="ＭＳ Ｐゴシック" pitchFamily="50" charset="-128"/>
                <a:ea typeface="ＭＳ Ｐゴシック" pitchFamily="50" charset="-128"/>
                <a:cs typeface="+mn-cs"/>
              </a:rPr>
              <a:t>真のエンドポイント (6Ds) </a:t>
            </a:r>
            <a:r>
              <a:rPr kumimoji="1" lang="ja-JP" altLang="ja-JP" sz="2400" b="1" i="0" u="none" strike="noStrike" kern="1200" cap="none" spc="0" normalizeH="0" baseline="0" noProof="0" dirty="0">
                <a:ln>
                  <a:noFill/>
                </a:ln>
                <a:solidFill>
                  <a:srgbClr val="292934"/>
                </a:solidFill>
                <a:effectLst/>
                <a:uLnTx/>
                <a:uFillTx/>
                <a:latin typeface="ＭＳ Ｐゴシック" pitchFamily="50" charset="-128"/>
                <a:ea typeface="ＭＳ Ｐゴシック" pitchFamily="50" charset="-128"/>
                <a:cs typeface="+mn-cs"/>
              </a:rPr>
              <a:t>：Death（生死）, Disease（罹病）, D</a:t>
            </a:r>
            <a:r>
              <a:rPr kumimoji="1" lang="en-US" altLang="ja-JP" sz="2400" b="1" i="0" u="none" strike="noStrike" kern="1200" cap="none" spc="0" normalizeH="0" baseline="0" noProof="0" dirty="0" err="1">
                <a:ln>
                  <a:noFill/>
                </a:ln>
                <a:solidFill>
                  <a:srgbClr val="292934"/>
                </a:solidFill>
                <a:effectLst/>
                <a:uLnTx/>
                <a:uFillTx/>
                <a:latin typeface="ＭＳ Ｐゴシック" pitchFamily="50" charset="-128"/>
                <a:ea typeface="ＭＳ Ｐゴシック" pitchFamily="50" charset="-128"/>
                <a:cs typeface="+mn-cs"/>
              </a:rPr>
              <a:t>iscomfort</a:t>
            </a:r>
            <a:r>
              <a:rPr kumimoji="1" lang="ja-JP" altLang="en-US" sz="2400" b="1" i="0" u="none" strike="noStrike" kern="1200" cap="none" spc="0" normalizeH="0" baseline="0" noProof="0" dirty="0">
                <a:ln>
                  <a:noFill/>
                </a:ln>
                <a:solidFill>
                  <a:srgbClr val="292934"/>
                </a:solidFill>
                <a:effectLst/>
                <a:uLnTx/>
                <a:uFillTx/>
                <a:latin typeface="ＭＳ Ｐゴシック" pitchFamily="50" charset="-128"/>
                <a:ea typeface="ＭＳ Ｐゴシック" pitchFamily="50" charset="-128"/>
                <a:cs typeface="+mn-cs"/>
              </a:rPr>
              <a:t>（自覚症状）</a:t>
            </a:r>
            <a:r>
              <a:rPr kumimoji="1" lang="en-US" altLang="ja-JP" sz="2400" b="1" i="0" u="none" strike="noStrike" kern="1200" cap="none" spc="0" normalizeH="0" baseline="0" noProof="0" dirty="0">
                <a:ln>
                  <a:noFill/>
                </a:ln>
                <a:solidFill>
                  <a:srgbClr val="292934"/>
                </a:solidFill>
                <a:effectLst/>
                <a:uLnTx/>
                <a:uFillTx/>
                <a:latin typeface="ＭＳ Ｐゴシック" pitchFamily="50" charset="-128"/>
                <a:ea typeface="ＭＳ Ｐゴシック" pitchFamily="50" charset="-128"/>
                <a:cs typeface="+mn-cs"/>
              </a:rPr>
              <a:t>, </a:t>
            </a:r>
            <a:r>
              <a:rPr kumimoji="1" lang="ja-JP" altLang="ja-JP" sz="2400" b="1" i="0" u="none" strike="noStrike" kern="1200" cap="none" spc="0" normalizeH="0" baseline="0" noProof="0" dirty="0">
                <a:ln>
                  <a:noFill/>
                </a:ln>
                <a:solidFill>
                  <a:srgbClr val="292934"/>
                </a:solidFill>
                <a:effectLst/>
                <a:uLnTx/>
                <a:uFillTx/>
                <a:latin typeface="ＭＳ Ｐゴシック" pitchFamily="50" charset="-128"/>
                <a:ea typeface="ＭＳ Ｐゴシック" pitchFamily="50" charset="-128"/>
                <a:cs typeface="+mn-cs"/>
              </a:rPr>
              <a:t>Disability（身体機能の障害）, Dissatisfaction（不満足）, Destitution（費用）</a:t>
            </a:r>
          </a:p>
        </p:txBody>
      </p:sp>
      <p:sp>
        <p:nvSpPr>
          <p:cNvPr id="747528" name="Rectangle 8"/>
          <p:cNvSpPr>
            <a:spLocks noChangeArrowheads="1"/>
          </p:cNvSpPr>
          <p:nvPr/>
        </p:nvSpPr>
        <p:spPr bwMode="auto">
          <a:xfrm>
            <a:off x="1327150" y="1433513"/>
            <a:ext cx="8545513" cy="1569660"/>
          </a:xfrm>
          <a:prstGeom prst="rect">
            <a:avLst/>
          </a:prstGeom>
          <a:noFill/>
          <a:ln w="9525" algn="ctr">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2400" b="1" i="0" u="none" strike="noStrike" kern="1200" cap="none" spc="0" normalizeH="0" baseline="0" noProof="0" dirty="0">
                <a:ln>
                  <a:noFill/>
                </a:ln>
                <a:solidFill>
                  <a:srgbClr val="FF0000"/>
                </a:solidFill>
                <a:effectLst/>
                <a:uLnTx/>
                <a:uFillTx/>
                <a:latin typeface="ＭＳ Ｐゴシック" pitchFamily="50" charset="-128"/>
                <a:ea typeface="ＭＳ Ｐゴシック" pitchFamily="50" charset="-128"/>
                <a:cs typeface="+mn-cs"/>
              </a:rPr>
              <a:t>代用エンドポイント</a:t>
            </a:r>
            <a:r>
              <a:rPr kumimoji="1" lang="ja-JP" altLang="ja-JP" sz="2400" b="1" i="0" u="none" strike="noStrike" kern="1200" cap="none" spc="0" normalizeH="0" baseline="0" noProof="0" dirty="0">
                <a:ln>
                  <a:noFill/>
                </a:ln>
                <a:solidFill>
                  <a:srgbClr val="292934"/>
                </a:solidFill>
                <a:effectLst/>
                <a:uLnTx/>
                <a:uFillTx/>
                <a:latin typeface="ＭＳ Ｐゴシック" pitchFamily="50" charset="-128"/>
                <a:ea typeface="ＭＳ Ｐゴシック" pitchFamily="50" charset="-128"/>
                <a:cs typeface="+mn-cs"/>
              </a:rPr>
              <a:t>: 臨床試験などで、治療の効果を短期的に見て</a:t>
            </a:r>
            <a:r>
              <a:rPr kumimoji="1" lang="ja-JP" altLang="en-US" sz="2400" b="1" i="0" u="none" strike="noStrike" kern="1200" cap="none" spc="0" normalizeH="0" baseline="0" noProof="0" dirty="0">
                <a:ln>
                  <a:noFill/>
                </a:ln>
                <a:solidFill>
                  <a:srgbClr val="292934"/>
                </a:solidFill>
                <a:effectLst/>
                <a:uLnTx/>
                <a:uFillTx/>
                <a:latin typeface="ＭＳ Ｐゴシック" pitchFamily="50" charset="-128"/>
                <a:ea typeface="ＭＳ Ｐゴシック" pitchFamily="50" charset="-128"/>
                <a:cs typeface="+mn-cs"/>
              </a:rPr>
              <a:t>おきたい場合などに、真のエンドポイントの代用的評価指標として使われる。あくまで代用であり、真のエンドポイントに必ずしも結びつかないことに注意</a:t>
            </a:r>
            <a:r>
              <a:rPr kumimoji="1" lang="en-US" altLang="ja-JP" sz="2400" b="1" i="0" u="none" strike="noStrike" kern="1200" cap="none" spc="0" normalizeH="0" baseline="0" noProof="0" dirty="0">
                <a:ln>
                  <a:noFill/>
                </a:ln>
                <a:solidFill>
                  <a:srgbClr val="292934"/>
                </a:solidFill>
                <a:effectLst/>
                <a:uLnTx/>
                <a:uFillTx/>
                <a:latin typeface="ＭＳ Ｐゴシック" pitchFamily="50" charset="-128"/>
                <a:ea typeface="ＭＳ Ｐゴシック" pitchFamily="50" charset="-128"/>
                <a:cs typeface="+mn-cs"/>
              </a:rPr>
              <a:t>!</a:t>
            </a:r>
          </a:p>
        </p:txBody>
      </p:sp>
      <p:sp>
        <p:nvSpPr>
          <p:cNvPr id="37894" name="Line 9"/>
          <p:cNvSpPr>
            <a:spLocks noChangeShapeType="1"/>
          </p:cNvSpPr>
          <p:nvPr/>
        </p:nvSpPr>
        <p:spPr bwMode="auto">
          <a:xfrm>
            <a:off x="247650" y="5300663"/>
            <a:ext cx="9829800"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292934"/>
              </a:solidFill>
              <a:effectLst/>
              <a:uLnTx/>
              <a:uFillTx/>
              <a:latin typeface="Times New Roman" pitchFamily="18" charset="0"/>
              <a:ea typeface="ＭＳ Ｐゴシック" pitchFamily="50" charset="-128"/>
              <a:cs typeface="+mn-cs"/>
            </a:endParaRPr>
          </a:p>
        </p:txBody>
      </p:sp>
      <p:sp>
        <p:nvSpPr>
          <p:cNvPr id="7" name="フッター プレースホルダ 1"/>
          <p:cNvSpPr txBox="1">
            <a:spLocks/>
          </p:cNvSpPr>
          <p:nvPr/>
        </p:nvSpPr>
        <p:spPr>
          <a:xfrm>
            <a:off x="3053938" y="0"/>
            <a:ext cx="7233062" cy="329184"/>
          </a:xfrm>
          <a:prstGeom prst="rect">
            <a:avLst/>
          </a:prstGeom>
        </p:spPr>
        <p:txBody>
          <a:bodyPr/>
          <a:lstStyle>
            <a:defPPr>
              <a:defRPr lang="ja-JP"/>
            </a:defPPr>
            <a:lvl1pPr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1pPr>
            <a:lvl2pPr marL="4572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FFFFFF"/>
                </a:solidFill>
                <a:effectLst/>
                <a:uLnTx/>
                <a:uFillTx/>
                <a:latin typeface="Times New Roman" pitchFamily="18" charset="0"/>
                <a:ea typeface="ＭＳ Ｐゴシック" pitchFamily="50" charset="-128"/>
                <a:cs typeface="+mn-cs"/>
              </a:rPr>
              <a:t>Division of Medical Oncology, Nippon Medical School Musashikosugi Hospital</a:t>
            </a:r>
            <a:endParaRPr kumimoji="1" lang="ja-JP" altLang="en-US" sz="16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9650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94" name="Picture 26" descr="商品の詳細">
            <a:hlinkClick r:id="rId3"/>
          </p:cNvPr>
          <p:cNvPicPr>
            <a:picLocks noChangeAspect="1" noChangeArrowheads="1"/>
          </p:cNvPicPr>
          <p:nvPr/>
        </p:nvPicPr>
        <p:blipFill>
          <a:blip r:embed="rId4" cstate="print"/>
          <a:srcRect r="189" b="412"/>
          <a:stretch>
            <a:fillRect/>
          </a:stretch>
        </p:blipFill>
        <p:spPr bwMode="auto">
          <a:xfrm rot="-477194">
            <a:off x="2035175" y="-60324"/>
            <a:ext cx="1536700" cy="2855913"/>
          </a:xfrm>
          <a:prstGeom prst="rect">
            <a:avLst/>
          </a:prstGeom>
          <a:noFill/>
          <a:ln w="9525">
            <a:noFill/>
            <a:miter lim="800000"/>
            <a:headEnd/>
            <a:tailEnd/>
          </a:ln>
        </p:spPr>
      </p:pic>
      <p:pic>
        <p:nvPicPr>
          <p:cNvPr id="288790" name="Picture 22" descr="末期・再発・転移ガン患者にやさしい 積極的免疫治療―日本免疫治療学会公式ガイドライン (医学最先端シリーズ)">
            <a:hlinkClick r:id="rId5"/>
          </p:cNvPr>
          <p:cNvPicPr>
            <a:picLocks noChangeAspect="1" noChangeArrowheads="1"/>
          </p:cNvPicPr>
          <p:nvPr/>
        </p:nvPicPr>
        <p:blipFill>
          <a:blip r:embed="rId6" cstate="print"/>
          <a:srcRect b="43"/>
          <a:stretch>
            <a:fillRect/>
          </a:stretch>
        </p:blipFill>
        <p:spPr bwMode="auto">
          <a:xfrm rot="1564979">
            <a:off x="2027238" y="5480050"/>
            <a:ext cx="2286000" cy="1598613"/>
          </a:xfrm>
          <a:prstGeom prst="rect">
            <a:avLst/>
          </a:prstGeom>
          <a:noFill/>
          <a:ln w="9525">
            <a:noFill/>
            <a:miter lim="800000"/>
            <a:headEnd/>
            <a:tailEnd/>
          </a:ln>
        </p:spPr>
      </p:pic>
      <p:pic>
        <p:nvPicPr>
          <p:cNvPr id="288792" name="Picture 24" descr="http://ec2.images-amazon.com/images/I/51FB45JH7EL._SL500_SS100_.jpg"/>
          <p:cNvPicPr>
            <a:picLocks noChangeAspect="1" noChangeArrowheads="1"/>
          </p:cNvPicPr>
          <p:nvPr/>
        </p:nvPicPr>
        <p:blipFill>
          <a:blip r:embed="rId7" cstate="print"/>
          <a:srcRect/>
          <a:stretch>
            <a:fillRect/>
          </a:stretch>
        </p:blipFill>
        <p:spPr bwMode="auto">
          <a:xfrm rot="1474716">
            <a:off x="-20636" y="294830"/>
            <a:ext cx="1812925" cy="1814513"/>
          </a:xfrm>
          <a:prstGeom prst="rect">
            <a:avLst/>
          </a:prstGeom>
          <a:noFill/>
          <a:ln w="9525">
            <a:noFill/>
            <a:miter lim="800000"/>
            <a:headEnd/>
            <a:tailEnd/>
          </a:ln>
        </p:spPr>
      </p:pic>
      <p:pic>
        <p:nvPicPr>
          <p:cNvPr id="288788" name="Picture 20" descr="今あるガンが消えていく食事 (ビタミン文庫)">
            <a:hlinkClick r:id="rId8"/>
          </p:cNvPr>
          <p:cNvPicPr>
            <a:picLocks noChangeAspect="1" noChangeArrowheads="1"/>
          </p:cNvPicPr>
          <p:nvPr/>
        </p:nvPicPr>
        <p:blipFill>
          <a:blip r:embed="rId9" cstate="print"/>
          <a:srcRect/>
          <a:stretch>
            <a:fillRect/>
          </a:stretch>
        </p:blipFill>
        <p:spPr bwMode="auto">
          <a:xfrm rot="1834677">
            <a:off x="7929564" y="114300"/>
            <a:ext cx="2286000" cy="2286000"/>
          </a:xfrm>
          <a:prstGeom prst="rect">
            <a:avLst/>
          </a:prstGeom>
          <a:noFill/>
          <a:ln w="9525">
            <a:noFill/>
            <a:miter lim="800000"/>
            <a:headEnd/>
            <a:tailEnd/>
          </a:ln>
        </p:spPr>
      </p:pic>
      <p:pic>
        <p:nvPicPr>
          <p:cNvPr id="288786" name="Picture 18" descr="がんを治す食事療法レシピ―代替食事療法と現代栄養学が1冊に">
            <a:hlinkClick r:id="rId10"/>
          </p:cNvPr>
          <p:cNvPicPr>
            <a:picLocks noChangeAspect="1" noChangeArrowheads="1"/>
          </p:cNvPicPr>
          <p:nvPr/>
        </p:nvPicPr>
        <p:blipFill>
          <a:blip r:embed="rId11" cstate="print"/>
          <a:srcRect/>
          <a:stretch>
            <a:fillRect/>
          </a:stretch>
        </p:blipFill>
        <p:spPr bwMode="auto">
          <a:xfrm rot="1041156">
            <a:off x="3111500" y="1149350"/>
            <a:ext cx="2286000" cy="2286000"/>
          </a:xfrm>
          <a:prstGeom prst="rect">
            <a:avLst/>
          </a:prstGeom>
          <a:noFill/>
          <a:ln w="9525">
            <a:noFill/>
            <a:miter lim="800000"/>
            <a:headEnd/>
            <a:tailEnd/>
          </a:ln>
        </p:spPr>
      </p:pic>
      <p:pic>
        <p:nvPicPr>
          <p:cNvPr id="174089" name="Picture 9" descr="がん治療最前線 免疫力アップでがんに克つ">
            <a:hlinkClick r:id="rId12"/>
          </p:cNvPr>
          <p:cNvPicPr>
            <a:picLocks noChangeAspect="1" noChangeArrowheads="1"/>
          </p:cNvPicPr>
          <p:nvPr/>
        </p:nvPicPr>
        <p:blipFill>
          <a:blip r:embed="rId13" cstate="print"/>
          <a:srcRect r="-52"/>
          <a:stretch>
            <a:fillRect/>
          </a:stretch>
        </p:blipFill>
        <p:spPr bwMode="auto">
          <a:xfrm rot="-317968">
            <a:off x="9080500" y="3155950"/>
            <a:ext cx="1323975" cy="2286000"/>
          </a:xfrm>
          <a:prstGeom prst="rect">
            <a:avLst/>
          </a:prstGeom>
          <a:noFill/>
          <a:ln w="9525">
            <a:noFill/>
            <a:miter lim="800000"/>
            <a:headEnd/>
            <a:tailEnd/>
          </a:ln>
        </p:spPr>
      </p:pic>
      <p:pic>
        <p:nvPicPr>
          <p:cNvPr id="288770" name="Picture 2" descr="安保免疫理論と上野式代替医療でガンは治る―なぜ三大療法でガン患者は治らないのか?">
            <a:hlinkClick r:id="rId14"/>
          </p:cNvPr>
          <p:cNvPicPr>
            <a:picLocks noChangeAspect="1" noChangeArrowheads="1"/>
          </p:cNvPicPr>
          <p:nvPr/>
        </p:nvPicPr>
        <p:blipFill>
          <a:blip r:embed="rId15" cstate="print"/>
          <a:srcRect r="316" b="-179"/>
          <a:stretch>
            <a:fillRect/>
          </a:stretch>
        </p:blipFill>
        <p:spPr bwMode="auto">
          <a:xfrm rot="1262602">
            <a:off x="60325" y="1814513"/>
            <a:ext cx="2436813" cy="2263775"/>
          </a:xfrm>
          <a:prstGeom prst="rect">
            <a:avLst/>
          </a:prstGeom>
          <a:noFill/>
          <a:ln w="9525">
            <a:noFill/>
            <a:miter lim="800000"/>
            <a:headEnd/>
            <a:tailEnd/>
          </a:ln>
        </p:spPr>
      </p:pic>
      <p:pic>
        <p:nvPicPr>
          <p:cNvPr id="288772" name="Picture 4" descr="がん患者は玄米を食べなさい ―科学が証明した「アポトーシス&amp;免疫活性」のすごい力">
            <a:hlinkClick r:id="rId16"/>
          </p:cNvPr>
          <p:cNvPicPr>
            <a:picLocks noChangeAspect="1" noChangeArrowheads="1"/>
          </p:cNvPicPr>
          <p:nvPr/>
        </p:nvPicPr>
        <p:blipFill>
          <a:blip r:embed="rId17" cstate="print"/>
          <a:srcRect r="-2"/>
          <a:stretch>
            <a:fillRect/>
          </a:stretch>
        </p:blipFill>
        <p:spPr bwMode="auto">
          <a:xfrm>
            <a:off x="3286125" y="3429000"/>
            <a:ext cx="1428750" cy="2286000"/>
          </a:xfrm>
          <a:prstGeom prst="rect">
            <a:avLst/>
          </a:prstGeom>
          <a:noFill/>
          <a:ln w="9525">
            <a:noFill/>
            <a:miter lim="800000"/>
            <a:headEnd/>
            <a:tailEnd/>
          </a:ln>
        </p:spPr>
      </p:pic>
      <p:pic>
        <p:nvPicPr>
          <p:cNvPr id="288774" name="Picture 6" descr="元がんセンター医師が実証!!ガンを直接攻撃する!このフコイダンの凄い力">
            <a:hlinkClick r:id="rId18"/>
          </p:cNvPr>
          <p:cNvPicPr>
            <a:picLocks noChangeAspect="1" noChangeArrowheads="1"/>
          </p:cNvPicPr>
          <p:nvPr/>
        </p:nvPicPr>
        <p:blipFill>
          <a:blip r:embed="rId19" cstate="print"/>
          <a:srcRect r="316"/>
          <a:stretch>
            <a:fillRect/>
          </a:stretch>
        </p:blipFill>
        <p:spPr bwMode="auto">
          <a:xfrm rot="-1143617">
            <a:off x="1822450" y="1257300"/>
            <a:ext cx="1500188" cy="2286000"/>
          </a:xfrm>
          <a:prstGeom prst="rect">
            <a:avLst/>
          </a:prstGeom>
          <a:noFill/>
          <a:ln w="9525">
            <a:noFill/>
            <a:miter lim="800000"/>
            <a:headEnd/>
            <a:tailEnd/>
          </a:ln>
        </p:spPr>
      </p:pic>
      <p:pic>
        <p:nvPicPr>
          <p:cNvPr id="288776" name="Picture 8" descr="高速温熱リンパ球療法―ガン治療最後の切り札">
            <a:hlinkClick r:id="rId20"/>
          </p:cNvPr>
          <p:cNvPicPr>
            <a:picLocks noChangeAspect="1" noChangeArrowheads="1"/>
          </p:cNvPicPr>
          <p:nvPr/>
        </p:nvPicPr>
        <p:blipFill>
          <a:blip r:embed="rId21" cstate="print"/>
          <a:srcRect r="316"/>
          <a:stretch>
            <a:fillRect/>
          </a:stretch>
        </p:blipFill>
        <p:spPr bwMode="auto">
          <a:xfrm>
            <a:off x="0" y="3060700"/>
            <a:ext cx="2492375" cy="3797300"/>
          </a:xfrm>
          <a:prstGeom prst="rect">
            <a:avLst/>
          </a:prstGeom>
          <a:noFill/>
          <a:ln w="9525">
            <a:noFill/>
            <a:miter lim="800000"/>
            <a:headEnd/>
            <a:tailEnd/>
          </a:ln>
        </p:spPr>
      </p:pic>
      <p:pic>
        <p:nvPicPr>
          <p:cNvPr id="288778" name="Picture 10" descr="ガンを封じる5次元理論 (ガン戦争シリーズ)">
            <a:hlinkClick r:id="rId22"/>
          </p:cNvPr>
          <p:cNvPicPr>
            <a:picLocks noChangeAspect="1" noChangeArrowheads="1"/>
          </p:cNvPicPr>
          <p:nvPr/>
        </p:nvPicPr>
        <p:blipFill>
          <a:blip r:embed="rId23" cstate="print"/>
          <a:srcRect b="52"/>
          <a:stretch>
            <a:fillRect/>
          </a:stretch>
        </p:blipFill>
        <p:spPr bwMode="auto">
          <a:xfrm rot="-210178">
            <a:off x="5575300" y="1173163"/>
            <a:ext cx="3327400" cy="2559050"/>
          </a:xfrm>
          <a:prstGeom prst="rect">
            <a:avLst/>
          </a:prstGeom>
          <a:noFill/>
          <a:ln w="9525">
            <a:noFill/>
            <a:miter lim="800000"/>
            <a:headEnd/>
            <a:tailEnd/>
          </a:ln>
        </p:spPr>
      </p:pic>
      <p:pic>
        <p:nvPicPr>
          <p:cNvPr id="288780" name="Picture 12" descr="免疫力を強くする厳選70の方法">
            <a:hlinkClick r:id="rId24"/>
          </p:cNvPr>
          <p:cNvPicPr>
            <a:picLocks noChangeAspect="1" noChangeArrowheads="1"/>
          </p:cNvPicPr>
          <p:nvPr/>
        </p:nvPicPr>
        <p:blipFill>
          <a:blip r:embed="rId25" cstate="print"/>
          <a:srcRect r="-232" b="-166"/>
          <a:stretch>
            <a:fillRect/>
          </a:stretch>
        </p:blipFill>
        <p:spPr bwMode="auto">
          <a:xfrm rot="1734088">
            <a:off x="5624513" y="4672013"/>
            <a:ext cx="1336675" cy="2174875"/>
          </a:xfrm>
          <a:prstGeom prst="rect">
            <a:avLst/>
          </a:prstGeom>
          <a:noFill/>
          <a:ln w="9525">
            <a:noFill/>
            <a:miter lim="800000"/>
            <a:headEnd/>
            <a:tailEnd/>
          </a:ln>
        </p:spPr>
      </p:pic>
      <p:pic>
        <p:nvPicPr>
          <p:cNvPr id="288784" name="Picture 16" descr="統合医療でガンを防ぐ・ガンを治す">
            <a:hlinkClick r:id="rId26"/>
          </p:cNvPr>
          <p:cNvPicPr>
            <a:picLocks noChangeAspect="1" noChangeArrowheads="1"/>
          </p:cNvPicPr>
          <p:nvPr/>
        </p:nvPicPr>
        <p:blipFill>
          <a:blip r:embed="rId27" cstate="print"/>
          <a:srcRect r="-128" b="276"/>
          <a:stretch>
            <a:fillRect/>
          </a:stretch>
        </p:blipFill>
        <p:spPr bwMode="auto">
          <a:xfrm rot="1560000">
            <a:off x="2320925" y="1477963"/>
            <a:ext cx="1849438" cy="4219575"/>
          </a:xfrm>
          <a:prstGeom prst="rect">
            <a:avLst/>
          </a:prstGeom>
          <a:noFill/>
          <a:ln w="9525">
            <a:noFill/>
            <a:miter lim="800000"/>
            <a:headEnd/>
            <a:tailEnd/>
          </a:ln>
        </p:spPr>
      </p:pic>
      <p:sp>
        <p:nvSpPr>
          <p:cNvPr id="14351" name="Rectangle 3"/>
          <p:cNvSpPr>
            <a:spLocks noGrp="1" noRot="1" noChangeArrowheads="1"/>
          </p:cNvSpPr>
          <p:nvPr>
            <p:ph type="title"/>
          </p:nvPr>
        </p:nvSpPr>
        <p:spPr>
          <a:xfrm>
            <a:off x="1644556" y="59086"/>
            <a:ext cx="8435340" cy="1143000"/>
          </a:xfrm>
        </p:spPr>
        <p:txBody>
          <a:bodyPr/>
          <a:lstStyle/>
          <a:p>
            <a:pPr algn="ctr" eaLnBrk="1" hangingPunct="1">
              <a:lnSpc>
                <a:spcPct val="140000"/>
              </a:lnSpc>
            </a:pPr>
            <a:r>
              <a:rPr lang="ja-JP" altLang="en-US" sz="3600" b="1" dirty="0"/>
              <a:t>氾濫するがん情報</a:t>
            </a:r>
            <a:r>
              <a:rPr lang="en-US" altLang="ja-JP" sz="3600" b="1" dirty="0"/>
              <a:t>!!</a:t>
            </a:r>
            <a:endParaRPr kumimoji="0" lang="en-US" altLang="ja-JP" sz="3600" b="1" i="1" dirty="0"/>
          </a:p>
        </p:txBody>
      </p:sp>
      <p:pic>
        <p:nvPicPr>
          <p:cNvPr id="174087" name="Picture 7" descr="末期ガン克服への挑戦―あきらめない医療 救える命を救うため 統合医療による快復症例の解明">
            <a:hlinkClick r:id="rId28"/>
          </p:cNvPr>
          <p:cNvPicPr>
            <a:picLocks noChangeAspect="1" noChangeArrowheads="1"/>
          </p:cNvPicPr>
          <p:nvPr/>
        </p:nvPicPr>
        <p:blipFill>
          <a:blip r:embed="rId29" cstate="print"/>
          <a:srcRect r="-278" b="-60"/>
          <a:stretch>
            <a:fillRect/>
          </a:stretch>
        </p:blipFill>
        <p:spPr bwMode="auto">
          <a:xfrm rot="1620000">
            <a:off x="5722938" y="2768600"/>
            <a:ext cx="2705100" cy="3825875"/>
          </a:xfrm>
          <a:prstGeom prst="rect">
            <a:avLst/>
          </a:prstGeom>
          <a:noFill/>
          <a:ln w="9525">
            <a:noFill/>
            <a:miter lim="800000"/>
            <a:headEnd/>
            <a:tailEnd/>
          </a:ln>
        </p:spPr>
      </p:pic>
      <p:pic>
        <p:nvPicPr>
          <p:cNvPr id="288782" name="Picture 14" descr="個人別ガン・プライベート免疫療法―免疫マーカー解析があなたのガンの弱点を教えてくれる (医学最先端シリーズ)">
            <a:hlinkClick r:id="rId30"/>
          </p:cNvPr>
          <p:cNvPicPr>
            <a:picLocks noChangeAspect="1" noChangeArrowheads="1"/>
          </p:cNvPicPr>
          <p:nvPr/>
        </p:nvPicPr>
        <p:blipFill>
          <a:blip r:embed="rId31" cstate="print"/>
          <a:srcRect b="218"/>
          <a:stretch>
            <a:fillRect/>
          </a:stretch>
        </p:blipFill>
        <p:spPr bwMode="auto">
          <a:xfrm>
            <a:off x="7004050" y="4821238"/>
            <a:ext cx="2878138" cy="2036762"/>
          </a:xfrm>
          <a:prstGeom prst="rect">
            <a:avLst/>
          </a:prstGeom>
          <a:noFill/>
          <a:ln w="9525">
            <a:noFill/>
            <a:miter lim="800000"/>
            <a:headEnd/>
            <a:tailEnd/>
          </a:ln>
        </p:spPr>
      </p:pic>
      <p:grpSp>
        <p:nvGrpSpPr>
          <p:cNvPr id="2" name="グループ化 19"/>
          <p:cNvGrpSpPr>
            <a:grpSpLocks/>
          </p:cNvGrpSpPr>
          <p:nvPr/>
        </p:nvGrpSpPr>
        <p:grpSpPr bwMode="auto">
          <a:xfrm>
            <a:off x="3286125" y="2670175"/>
            <a:ext cx="3006725" cy="4187825"/>
            <a:chOff x="3286125" y="2670175"/>
            <a:chExt cx="3006725" cy="4187825"/>
          </a:xfrm>
        </p:grpSpPr>
        <p:pic>
          <p:nvPicPr>
            <p:cNvPr id="14355" name="Picture 5" descr="元国立がんセンター医師が実証!末期ガンを消した!「超低分子フコイダン」 (健康ブックス)">
              <a:hlinkClick r:id="rId32"/>
            </p:cNvPr>
            <p:cNvPicPr>
              <a:picLocks noChangeAspect="1" noChangeArrowheads="1"/>
            </p:cNvPicPr>
            <p:nvPr/>
          </p:nvPicPr>
          <p:blipFill>
            <a:blip r:embed="rId33" cstate="print"/>
            <a:srcRect r="-2" b="104"/>
            <a:stretch>
              <a:fillRect/>
            </a:stretch>
          </p:blipFill>
          <p:spPr bwMode="auto">
            <a:xfrm>
              <a:off x="3286125" y="2670175"/>
              <a:ext cx="3006725" cy="4187825"/>
            </a:xfrm>
            <a:prstGeom prst="rect">
              <a:avLst/>
            </a:prstGeom>
            <a:noFill/>
            <a:ln w="9525">
              <a:noFill/>
              <a:miter lim="800000"/>
              <a:headEnd/>
              <a:tailEnd/>
            </a:ln>
          </p:spPr>
        </p:pic>
        <p:sp>
          <p:nvSpPr>
            <p:cNvPr id="14356" name="正方形/長方形 14"/>
            <p:cNvSpPr>
              <a:spLocks noChangeArrowheads="1"/>
            </p:cNvSpPr>
            <p:nvPr/>
          </p:nvSpPr>
          <p:spPr bwMode="auto">
            <a:xfrm>
              <a:off x="4859338" y="4286250"/>
              <a:ext cx="1433512" cy="357188"/>
            </a:xfrm>
            <a:prstGeom prst="rect">
              <a:avLst/>
            </a:prstGeom>
            <a:solidFill>
              <a:srgbClr val="FFFF00"/>
            </a:solidFill>
            <a:ln w="9525" algn="ctr">
              <a:noFill/>
              <a:round/>
              <a:headEnd/>
              <a:tailEnd/>
            </a:ln>
          </p:spPr>
          <p:txBody>
            <a:bodyPr wrap="none" anchor="ctr"/>
            <a:lstStyle/>
            <a:p>
              <a:endParaRPr lang="ja-JP" altLang="en-US">
                <a:solidFill>
                  <a:prstClr val="black"/>
                </a:solidFill>
                <a:latin typeface="HGP創英角ﾎﾟｯﾌﾟ体" panose="040B0A00000000000000" pitchFamily="50" charset="-128"/>
                <a:ea typeface="HGP創英角ﾎﾟｯﾌﾟ体" panose="040B0A00000000000000" pitchFamily="50" charset="-128"/>
              </a:endParaRPr>
            </a:p>
          </p:txBody>
        </p:sp>
      </p:grpSp>
      <p:sp>
        <p:nvSpPr>
          <p:cNvPr id="4" name="AutoShape 2" descr="http://www.amazon.co.jp/%E9%A3%9F%E3%81%B9%E3%82%82%E3%81%AE%E3%81%A0%E3%81%91%E3%81%A7%E4%BD%99%E5%91%BD3%E3%81%8B%E6%9C%88%E3%81%AE%E3%82%AC%E3%83%B3%E3%81%8C%E6%B6%88%E3%81%88%E3%81%9F-%E5%85%A8%E8%BA%AB%E6%9C%AB%E6%9C%9F%E3%82%AC%E3%83%B3%E3%81%8B%E3%82%89%E7%94%9F%E9%82%84%E3%81%97%E3%81%9F%E3%80%81%E7%A7%81%E3%81%AE%E3%82%AA%E3%83%BC%E3%82%AC%E3%83%8B%E3%83%83%E3%82%AF%E8%96%AC%E8%86%B3%E3%83%A9%E3%82%A4%E3%83%95-%E9%AB%98%E9%81%A0-%E6%99%BA%E5%AD%90/dp/4344025822/%0adata:image/jpeg;base64,/9j/4AAQSkZJRgABAQAAAQABAAD/2wBDAAoHBwgHBgoICAgLCgoLDhgQDg0NDh0VFhEYIx8lJCIfIiEmKzcvJik0KSEiMEExNDk7Pj4+JS5ESUM8SDc9Pjv/2wBDAQoLCw4NDhwQEBw7KCIoOzs7Ozs7Ozs7Ozs7Ozs7Ozs7Ozs7Ozs7Ozs7Ozs7Ozs7Ozs7Ozs7Ozs7Ozs7Ozs7Ozv/wAARCAFaAOoDASIAAhEBAxEB/8QAGwAAAQUBAQAAAAAAAAAAAAAAAAIDBAUGAQf/xABJEAABAwMCAwMIBwYDBwMFAAABAAIDBAUREiEGMUETUWEUIjI0cXKRsRUjU4GSodEzQlLB4fAlQ2MHVGJzgpOUNaPxFiQmssL/xAAZAQEBAQEBAQAAAAAAAAAAAAAAAQIDBAX/xAAkEQEBAQEAAgICAwADAQAAAAAAARECAyESMQRBBRNRIjJhQv/aAAwDAQACEQMRAD8A9apaeB1LGXQxkloyS0dyd8lp/sIvwBco/VIvcHyTyBryWn+wi/AEeS0/2EX4AnUIGvJaf7CL8AR5LT/YRfgCdQga8lp/sIvwBHktP9hF+AJ1CBryWn+wi/AEeS0/2EX4AnUIGvJaf7CL8AR5LT/YRfgCdQga8lp/sIvwBHktP9hF+AJ1CBryWn+wi/AEeS0/2EX4AnUIGvJaf7CL8AR5LT/YRfgCdQga8lp/sIvwBHktP9hH+AJ1CBnySn+xj/AFzySD7GP8AT6EDHkkH2Mf4Auikp/sI/wBPIQNeS0/2Ef4AjyWn+wi/AE6hA15LT/YR/gCSaSn+wj/AABPoKCI6mhH+TH+EKlmAE8gAwA4/NaFwWfqPWJffPzSkX1H6pF7g+SeTNH6pF7g+SeQCpL7xZbOH5YYauRzpZXDzIxksaTjUe4KRe4LvVU7IbTVQ0jnuxLNI3U5re9o5Z9q8pibWGoq44nSPfFWESVHkskz59Jxpe4baT1arJrNuPZoZoqiFk0MjZI3jU17TkOHeClrzTg6lvNUyqqrTXMoxBVmOSklY4wuGxJDTu078vktFcuKqqe4OtXDdI2uq4z9fK84hh8CepTFlalCwpuLuKZIbXWzOtlfE7RV0Uh0iUfxxnnqBAI/mFe8Q1NHbbA2GvulTRtfpiFVHkyahvnIHXG/tTDVjS3SjrayqpKeXXNRuDZm6SNJIyN+qmdF5PwfW0Udymqp+KJ4Xy1uBCW5NUAfNLtuuVv+J76LHw/PcIg2SQYZE3mC8nA/vwTCVc5CF5ffuH5g+yxXKvqay6XKpb2rTIdDGfvBoHIDI38Fd00U/CfFlFbIauae3XFrgyKZ5cYXjuPcmJrWVdwpKF0LamZsRneI4gf3nHoiuuFLbqd09XMI42jJOCdu/A3WAvtFxDc+Lbfaqu6QMGp88TqaLeFo5E56/erCvlqHugt77BdrlJQybVryGGTv36gjomGti6tpWRRSuqYmsmIEbi8APJ5Y70uoqIaWB89RI2KJgy57zgAeKyPEkcZvXC9vZCIYvKC/shsG6RsNu5c4zm4kNsuUbaOh+juzP1pkPaafZ3pi62McjJY2yRvD2OGWuByCEpZXhqC+1nC7YqmrgpWyU7BSy07SXsGOZztlVXENlms1pdVVXEV2q53uEcMbZtAe88ht0TDW/QvO6O2v4VqqKaoFbcrrI3WWGQ6NO4e1n8TgN8FehtOpodgjI5HmlhK6hCFFCEIQCEIQCEIQIcs9Uesy++fmtC/ks9Uesy++fmpT9r6j9Ui9wfJPJmj9Ti9wfJPKiHc7nT2mjdVVPaGMED6uMvOTy2C8uo7Ey+NrIzZbhHV1VY+SGtdEWxsYTtqyRkd+BleuEhoJJAA6lY+58V3GsrXQcL0orYqM66ubHmuA5sYepxn+SsZqp4ap5LNf46a7x1NvJlxTU9Mx3k0rnDGS7JLj7f6L0KGlp6bX2EEcXaOL36GganHmTjmVCs19oL7SiaklBe39pE7Z8Z7nDon7ldKK00b6uunbDEzq47nwA6lKs9IV/wCGbdxDAG1UZZMwfVTs2fGfA/yT1pt1TRWptHXVrrg8ZHayN3I6A96zlLxjcYaoV93t76Wy1Z008unLou4vx0K13lkL6F1XA7yiIML2mHztYx0xzT2ennthuUfCFNJa7hYKqauileYpYacO7UE7Yd/8qdbOEauv4Dlt1ZmkqZ6g1MTXb9icjAP5/FSpuNrpTU5uFRwvUxW5p86Z8oD2jvLMZWrpqmKrpIqqB2qKZgex3eCMhWpGatnD93Zd3X2+1EFXVwQmOmhpwQ1u3PJxud/ik2u2Xe73+K/XuBtG2maW0tIHai3PNzj3q0sl++l6+6QCEMZQ1HYseHZMmOZU+kuVFXmZtJUxzOgcWSBp3a7uKmnpnrRT1NdxldbtLC+JkDBS0/aNIzjmR4fqmoOJ79b2uprnw7XVc7HkCamjBY8Z2O3JFPxPxDdJ6p1ps1LJT08zodUtRpcSPBWfDV/qbw6tp62jZTVNFKI5GsfqacjoVREulDXXO8cPXSKkkY2F7nTseQHRBw6pXHE1RLa47RRwvkqLjIIgWt2a3m4k+xSLtxrYrNK6Goqy+ZnpRwtLy3242CetPFVovUvY0tQROBnsZWFj8ew8/uUPSxoqZtHRQUrPRhjDB9wVRxfZqm8Wpgoy3yqmlbPE13JxHRXyFFxSWG81V2MkddaKihqKfGoyt8xxOfRP981doQihCEIBCEIBCEIBCEIEP5LPVHrMvvn5rQvWeqPWZffPzUovqP1OL3B8k8maP1SL3B8k8qM/xfb57hbWMibWTMEg7WmpZGsMze4k9Fgbo6soTTm10t0tsEtU2HsYqxhjzjBa3HJxx1Xp16oau4291NR17qJ7yNUrW5dp6gdx8VmarhGubVW230DKSK1UdSyqMrnOMz3j0tXQkrUrFiBbLOKy40zmW260lVDKRNcBVRucd8kSY593LKkcS0QHFcTfJZLtU1MT5Ioaio7OKna0b6QBuVf/AEBDRcRsulHXmj8pcfKKbILKh2CcgHkeuykXfhyivNRDUzvqIZ4WljJaeUxuweYyE1c9MHSujlisstFTVtZPchITTVdeTF5mQQQRuDutDwFSQGOrrqdk1G3tnwSUIm1wse0jLm53S6vhGaGus7LRIaWmoYpmdqSHPjLhscHnuVZ2nhv6LsVRbhXzOkqHPe+paNDw53MjHJLST2ouN6LiWe31r21VM+1NGuSBg0SmMbkaiD3KdVMtF04Gp6x7qmnt9PTiVscUpY7DW40E9e5R5uEuIqulNvrOKHS0LvNfiACR7e4uz/firK5WKgrbVT8NxVnksUYY8wMcC+SJp5d+CevegwYsEVp4Lob61j4rpNVMfG8SOyGuds3Gcchn71u38PyUvFTb3QzMhhljLayI58/ucPFR6nhSsr7pCay667ZTTCWGjZCG6dPotJ6gKy4hpbjcba+itdRDBJI4MlkcTljDzxjqmmPObRS22sZV1NZw7drgZaqRzJqQO0Fudhs4KfYKo2qx8VVFDTTUpieOzimzrj2I38Qt3T22S0WBtDaBEJYY9MRmzpLu92N+9VvDnD9ZTR3OS9eTSyXKTVJHDksxjGN/ampjMVtDSQcMWmzUeiSsvEjHzSDdzh6TiT3K444p4KQWeppwG18dVHHEW7Oc3kR7FcWrg+y2WrNXR0xE2CGue8u0DwzyTVDwo2O7m63OuluNU0nse0GGwjwb3pq40KEIWWghCEAhCEAhCEAhCEAhCECHLPVHrMvvn5rQu5LPVHrMvvn5qUX1H6pF7g+SeTNH6pF7g+SeVEa4z1NPQyy0dN5TO0DREXadW/f7F5/crvxDPxlaC+zCOpgjkeynE4PaAggknpyXoFwuFLa6GSsrJRHBEMucVkrPMai5VnGl3zSUjYxDSNeN2xk+kfafmVYlN0rpeJuJ5aO7U8tFNRxNkdA2bU0nPmuaRuxwzzHMK4q5uI6HiSJ0bW11qqXBhYGhrqfxz1Cr+FqiK7cZ3u70xL6YsiijkxgOwN/krK+cVxWuq+j6Sknrbg5oLYY2nAzyJPcqkSuIr/Bw/bTUyN7WVxDIYQfOkceQCj3jimOy0UEtVRVTpZoe0LIoy4MONwXchhQrNw5XVlybfeJHiSrb6vTDdlOP1S+OqqZ9ugslL6zdZexB/hYMFx+HzUP0quCuKJG0VJbbhHVirrTI+CefJZIeYAPdyTvD5jr7xXz3CCUXegeZBTB5wDgjUwk8nbDHLkU1Uz2+5cUcNW201DJ4rdrfI6M5DQ0ADP4fzW0bb6RlwfcGwMFU+Ps3SgblvPCtIxQNE/h273akrq+1fWapIXuJ7GYHOw5nJI28VTC8zOrrk981XQR3GaEGpNO5vmgYOD+7kqdxDdqq9WDiWoYWi2RPihpwGjz3CRup2f75qsv1puNHbY31VG6FpkZu6vMnX+EqxmvQr5dI7XboonUlZWidvZgU7SXYxzJHL2rK8J3D/wDKvIaalukMQjPaRVFT2jI+4kHl8VeX+91jXw2OzRl9xnjBLyPNhYf3iVR27XwFxAymuNw7SjrYXSSzPj/zc9/NT9NX7bG+3KttlGJqK3OrXZOpoeG6BjOSshwhebhRUMt0uj4ILXUTveZJHkvLjyDR3bK3v3FFBV8JV1RbajtXO+oYQ0jL3bbZSXVlLwrZLPQ19IJKRzQ2aZzctidjOSMd+VJ9H7XVp4itt7fIygmdIYgC7LC3b71ZqotXEFkuNQaa21UUkgbqLI242+Ct1FgQhCKEIQgEIQgEIQgEIQgS5Z2o9Zl98/NaJyztR6zL75+alF9R+qRe4E8maP1OL3AnlQiWGKeMxzRtkYebXDIKHwxSRGJ8bXRkYLSMjHsS0IG4aeGnZogiZEz+FjQB+SVoZr16RqxjVjdKQgEl0bHPa9zGlzPRcRuPYlIQRaa20NHI6SmpIYXv9J0bACVKIyMFCEECWx22a1PtRpGNo384mDSOeenik3GwWy61EM9bTCV8H7Mknbr96sUIEiNgfrDGh2Masb47kmamgqGhs8McoHIPaD804hAw6gpHxtjdSxFjXBzW6BgEdU5JFHMwskY17TzDhkJaEDMFFS0zi6CmiiJ5ljA35J5CEAhCEAhCEAhCEAhCEAhCECXclnaj1mX3z81onclnaj1mX3z81KL6j9Ti9wJ5M0fqkXuBPKgQoF3qpKSgkkjDxhpJexuSwAZJA78cuiiT3WpZZnzdk9kuQxjtDjnPUjG23Xl4lXE1dIVLbrnVSW+aeduGxP0tc5pDngf8P957kxS3arltMkr3COdkeoseBryTsdjyx/eyYa0KFnLXd6yqrImSSB0el2vzcAOAJxn2EKbR19RWVmjUxjBqeWjc6Ng3PdnziD3BMNWyFCpa91SdMYZKGk65WHzPAA9T345d6Zo7pJVPe1kYkw4EBjhswnGT8CfEKGrNCrae4ySmQZy9+ows0EejsRnrvhN26uq5hUCffsnOGrQW8gOWdu9DVshZikvVdNd4YHzDs5CDjs9iCM81dwVbjbxPIWl5DnYzjIBP8lcNTEKFQVNRLTsdUtYCW5Lmu2GeQI78FRbpc5qSvigi3a6Nzj5hO45AnpuUw1boVa+5kOhgidG+Z4GSdgd8HA8MHKZqr2+O3CeKEuldnDcg8jgn2bc0w1cIUV1YY3BjqeZz9Ofq2FzfjyTNXcpIYoCyAtdK4DEpDdIBy4nu2z+ShqwQq2C5O8lifM+HtZWiQRufoLWnlnmn5LjDHE2UEviIJMjd2tA55KCWhV1VcpomwGKmJdIBlj9iSRs0ePU9AAVW3W/1NJc2UsOkhzg05b1yM4J64JVw2NGhZyr4gq6edrY2se11IyYHQRlziR19g2UujudbVWptS2FnaanBxcQGtA680w2LhCrPpSV1BA9sJE82kBrhgNyQMu7gc8ue/tT9bWS0ukRwtkfI4NY3VguPXbHIDclTFSnclnaj1mX3z81ojyWdqPWZffPzUF9SeqQ+4PknkzSeqQ+4PknlQ3NTQVAxNDHKMYw9oO33pMdHTRHMcETDkHLWAbjknkIGo6WCIARwsYA4uAa0Dc8z+aPJYNLW9izDPRGnlvn5p1CCP5BSa9fk0RcNW+gfvHJ+JCfDQCSAATzPeuoQcLQRjAx3JLIo4/QY1ue4Y6Y+SWhAyaSB0jpHRMe5w0kuGTju36eCb+jKD/cqfrv2Q681KQghttNAyYTNpY2yA5DmjGCli30YMhFNHmQEP83mDzCkoQRn26ikkdK+lic97dLnFgyR3ErtTQ0tYGipgZKG8g8ZCkIQMspKeKIwxwRsjcTlrWgA557IkpaeWJ0UkLHMcAHNLdiE8hAJqSmgl1dpCx+tul2pucju9idQgMJuSFkrml7dWk5AJ2z34TiEDfYx9t22kGTGNR5gdwTM9tpKqVsk8DZHtOWuduW+zuUpCCI+2UshDnxlzmgAOLyTgHI3z3hOCipxCIeyBjDi7S45BJOcnv33T6EMIkiZK0Ne0EBwdjxByPzC4IY2zGbQ3tCMF+N8dycQg4eSzlR6zL75+a0buSzlT6zL75+alF9SeqQ+4Pknk1SeqQ+4PknVQIQhAIQhAIQhAIQhAIQhAIQhAIQhAIQhAIQhAIQhAIQs9xdfJLTRxxU2BPUZ0uP7oHM+3cKW57b8fHXk6nPP3WgyM4RnK8eiv1wjq2z9rL2hGBvufHJx+q9E4Vvcl3pJGzj62AgOdjmDnHyUnUtx38n4vfHH9n3PpfIQhaeVwrOVPrMvvn5rRnks5U+sy++fmpRf0nqkPuD5J1NUnqkPuD5J1UNzTNgjL3BxaOekZwjymLTq1gAHB8Paol08r0R+SN1ODsnZp7u/71DhZdxLLmKDTgujBaBh3ft1VTVkbhTgPOXERv0OIYTv/fVdFbCXFpJaRpB1DlkbfJV0zLi+oe19PG+LSSAAC0uI8Qo7PptrqY+SRZzmU6G7b74wUxNXbaqFxIDjkHGC0jJzj7+RXWVET9OHAF3IHYqFa4qk9pJWwRMkz5pa0Dnz/NTxExsfZtbpb3N2UVGN0pWywxmTzpgCzbv5JcddBJnS4nGf3Tk454HNd8hptbH9k0vYMNceYCdEMYGzQMZ5ePND2ZZXwPBP1gAzzjdv+SfjkbLGHsJLXbg4wkinhDw8RM1AYB0jOE4AAMAYARQhCEAhCEAhCEAhCEAhChXi4NtVpqa5w1CBhcAep6D4osltyJElTBE/RJNGxxGcOcAcd6y/FFufxNbKWttL2SzQkuZGXAdox2x9nIELDVks1bO6eaZ5lc4uLhzz9/JXvBdf5BWim5iVwGoDc5IGD3gZ/Jc55OevT6nf8f8Akfjz+2fr2hUfDt7q5+y+jJoSD5zpsNaPv6/dlbyx2yCwU8dG+XXUVOXOfjAcQOQ9n6qwuNdHbaCWrlPmxj4knA/Mryy8XSqulRl0khi3Ia95cAehAPLmeXTvUznhO/J+X+dxkmyPXA4EAggg9Qurz7g++1EFbBb5iHQynQANgw9MD++a9BXTnqdTY8Xn8Hfg7+Pbh5LOVPrMvvn5rRnks5U+sy++fmlcF/SeqQ+4PknU1S+qQ+4PknVRW351ZFbZqmjrG0zoI3SHVEHh+BnG/JYmx3y/1t1poTczH9IZe4yU5LWaWZw0EAY26FaviS0y3aW2xthbLBHU65w/GkN0OAJB5742WVdwJcqSCUmnpaxz4HxhsegHWR5r/Oa3Tg77ElamYxd1pblXVdEZzFeKWR9NRl08L8Nc0jftBgEjboQeioeGr3eZ7y2GWr7dtS90jY5XFoLQBkAmLpzwCApt2tF9nro6iho4GmCl8nfI6RuufUBqIyCNsY87vVXZeEq+2XmCrba5w1k+stfURloaRjockjn3eCHvTjOIL9FxpNSOkJhfLjsQ5ha0D0Wgk7EjJI5+Cs+H+Iq2oqmm41jex8ldLUB8HZCneHABpd7CUm98PVJvLX0FGfIux9CHAAl1OJcR2jN8Eb7qw4YttbTU1bFco3GKWYGKKUh2G6RnbU7AznqU9YTdU154gdRvijoOJzVTVLnBjQYBHHjq9xGw3/JayzVjKu3xg19PWzxtAmkgI0l3sHJVFXZhU8U0LmWeJlHStkMkxbHpkLmjAAG5we8LQwUtPSgingjhDtyI2BufgpWodQhCihCEIBCEIBCEIBCEIBQ7tb47ra6iglJaydhbqHTuKmIRZc9x4/UWi62+R1PWUM+phwJI4y9jx3ghaHg+xVMtY2vqIHxQxHLe0ZpLz4A78+v9jfoXOePmXX0O/wCS83fi/qqs4it8t0sVTSwHErgHMyeZBBA/JeSyTCCZ0FU11PM04dHIMEL21R6ihpKog1NNDKRy1sBx8VeuJ0z+J+d3+NsnuV51wbQy3C8xVUTSKamOt8mNiejQeq9NSI4o4mBkTGsYOTWjACWrzz8Zjj+T+T1+R5Pn04eSzlT61L75+a0ZWcqfWpffPzVrzL+k9Uh9wfJOpql9Uh9xvyTqoblaXAaSeY5d2U3qqCNgAfFvVSEKYmIsjqkscGtw7BDdvzSmPnJAcwc99vHfdSEJiZ/6Yk7Vjy5mSMcuff8A0TbZKloflvUlvmk9T/RS0Jh8f/TAfLkDT1/hPf8Aon0IRZMCEIVUIQhAIQhAIQhAIQhAIQhA3M+RjMxx63d2oAfeVUU97qnmOPyTt5Hl+REfQA3GSQObS3HfkcldpIja1xcGjURgnG5RFdPW3EjEFA4BzsMe4jOMZ3H7u+3X2Jh9BdagTPfO1jpWNYY+1JAAzuMAYzn++l0hXTDFHA6mpWRPldK5o3e45JKfQhRQVnKn1qX3z81oys5U+tS++fmpRYU1c6OmY0tDtIxnKc+kj9mPiq9n7MexdJWoztT/AKSP2Q+K4bmfsh8VA3yj4K5E2p4uZJx2X5p1tcT/AJf5qsbz5BSWDcKUlqd5T/wfmgVHLzfzTGF3AVyG0+J8n0fzXe2/4VHXQd0w1IE23JKD89FHGErYLLcP6l3ITIIylKKcyFwuwkJLiMJoc1JJmAdjSUySuOxjotRm046pDf3D8Uny0D9w/FMO+5NdOi3OYxeqkPuTWf5Z+Kh3bim22WMOq5mteeUYdlx+5U3Fd5FjtDqhoa6Z50RA9/f9y8knqJ6yofUVErpZXnLnOOSr8YTqvWX/AO1GxNkDWRVLwT6QYAB8Sr218T228te6ilMmg4cCMLwtlHVTYEcLjnwU+319w4arWVERLSdpGO5OHcpnO4t+Wa91NU0fulJdXMaPRKpaS4eXUUVVDKCyVgcNk3NUVA2Dx8Fr4Rj51cx3SOQyARu+rBJ8Vmx/tJt5qGQ+RVGXu0g5b+qmUbnaKhzjkmNxPwXlsW92ph/qj5qfGLOq9gpeIqermfEyGQFpxvhQ6g5qZT3vPzVRYz/iNR4P/mraf9vJ7x+a59TG+bp6MeYPYlYOFyP0B7EvorEpBB6runl4rp5LvUKsusZsn2N3TbQnm8ws1qHSEYyu4XQFpHNKTyKWk4OVFKBXcrg6oRZSsjKMlIzuukqYulakhztkZSXclMNGd13BLTukJecMWozTRGUgNyEvKUwYjytRh5h/tMnc66UlMCSGRF2PEn+ic4Z4J8phbVXAljTu2Mcz7Va8R2oVnFdHUyRl0YjOSeWRkhWtLNM2cRtgnawf5moYP3Ln33+o9Pi4/dTI7XS00GmKFjR4DcrIcZWuJ9E6ojHnM3OO5ay4ufJF9XH2zsejnA+9U9VBJNRvbPTtic5pBDTlpXn+r8nqzZZTf+z17p+GtJO0Uzmj2bH+a0MrAMqm4MoXW23GBzhl/wBY4DvP9MK7nG6906lmvm9cXm5TcXm09Se6F3yXllMM3mlH+qPmvUhtRVZ/0XfJeXUm96pP+a35qxlurF/6jU+/NW837eT3j81T8PnNxqPF4VxN+2f7x+a5dunJ+P0B7F3O2EmP0B7EpIDOyUOYSQlBELYfFPt5hMs5p1vNRUjdcJK6udy0DKMrnVdwiA9+VzfvRlGUULm66UlQGorhOQklcyhpbRq6rrjg6c7IZsEEapOfREIJA70kuw3TulPac80047qoiVsIe5kuM6OiHSt7PSwZON1IcA5pB6qBPS9qWBrsSROzjo72rl3z716/B3s+JXamOUEDbG5cMKNc6iMUzpSMNY0ud7Al1FI+dhY+OFjD6RaDkju8FGuNM24wGhZKIYyAHEDm3qB7Vy+O3Hp6vw505Yy6aEVz2GMStAjZkHzOhOOpVjOQeSKeJjI2xswGtAAA5YXJm6euV7JMmR8u29XaaccW6tP+g75LzCi3vdH/wA1vzXpspxaq4/6DvkV5nQf+t0f/MHzViNpw4f8Tl8Xq7m/bP8AeKoeG35uj/F6vpf2z/eK59OnJ6POgLq5H+zCVlIgC6MrgOEtp3wqhTM5TzE2xONcoJPRJPRK3wuEZVCSggpSSX80HDsuavBBck6kCspJK4TuuakACuclzOFxztlArUVzWQ7KS2QDmEvLCc5Co45ziE3171MhiD49XenmQMbyCmr8Ve2J7umPakz2tzHGSMk55jqFZGMF+OicB2Wb7b5/43VC6kkkGkaie5OMsjGO8omGpzGnDRy+9XWA3cAZKblBe3HTuWZxN10vktmKkQuYAWs2HQJqck4yMK3ZFgHPemp6Rkuchdp04XlSVG1nrz/oO+RXmlEcXilPc8L1G6U/k1mrt8h0LgPgvLaXa6QHu3WpWca3hZ2bl7XrSS/tX+8Vl+E3ZuLfeWnk/aO9pXPpufZ1h+rC6Tskg7AexBOMqIVlKB3TQKU1yokNKeYVHa7dOsKCbnzQkuKM4aEhzlU01POYm7AvceTRzKYM0/PRt7F1ri6eVxG7SGj2Yz/NRPpX/Gfo7sH/ALPX2nRLCJ0c4k2OxSgVGmOl4dnCf1KQKJyuEpJfhIfIBvnCaslpRckudsmHVLAfTb8U26qjO2sfFZvUbnF/xJ1bpTAXuAHVRRO08nD4qZQefKT3BJdLzZ9rOIaYmgdE5kAZKQ04afAoLsnCqBpySlpvSHDdc0uach3xRTrkg+iU3I9wONSACeZKYHI9mJLsJUZw7C44YkHcgg3mm8pt01OP3o3D4heOQDFxj8AfkvbJ/QPivGHt7O8ub/CXj5rfLPTQ8In/ABFo8f5LUv8ATd7VlODz/iTf76LVnclZ6WfbrX7HvCNWGlx5Z5pknzt98Fdmle9oaAMBZQt0rWuwSuCdneo7gXSAu2OUgAAnfmirOOVriMZKfZKM4OVXw5YzU52loUCqu4keYKc8ublZqVpDX04OjUSQFW191fS1DHtw6F2x1dD4np7VEpTIISSSScbkJuqePJ5GyuDmObgtxzW7PTG+3a2+Ny9lNqZLjzw4cj4FUcdRVw1LqkSuc52xyc7JDcR+a0bdN1IDNUJfjYLn9umYtKK7CoYDWlrWw+dnnkqc2+25w2qWrHOqhTOL3ZLRs4eCrrhUutlQR2bXMeMtOrmFrEz/AFtbhxJBBgUzROTzwcBZ2vvUlZOXanNaOTe5UtPeiH7UzAW97yE42UVLzLpDdRzgHOFx8ssnt9f+N/r67zPawZXNBGuMO9uU95bDlxOpzP3WnkFXCLbb5pJjOOvxXn9Pu3xc1LkuIx9W0tPgSt9wnE82hlQ+UyGYZ36eC87oKB1dXQ0wOntHYz3L12hpI6KkjgiADWNAwF28U/b4/wDJ9c8ycT7Le7DfFJa7YnqkVTtMjG4PnboacNAXpk9Ph2+y5pDHC5w59E4HbbppzwSG9U24uNSznpDScqKVpMlVqPotG3tTztgmYWvc5zi4tGdgOqdJwMHfxQc1YcCll2qTwATI3clMIEuD1CGuVB2b3ZXj9yZ2XElU3+F8n817BNu9vgvKeIYSOLatg5kuPPHMf1WuUqVwe7/FG+w/Ja5ZCyt+hKoT3EinYWkNL3Dc45bLWQSNlgjkYdTXtDge8EKd/Rzdpt/aajgHGe5KbkNOrZSwaYtAcW6sb7rj2waNtOfapiahvcC8AbnKcgp3SZccdUuRsQPmgApyGRrAcuaBueaYM/cauolqHU/oNbzwuU8DGYc8hreWSeafqR2lQZHadRxuj6mWPs5Qxze5yqLNro2Rhoc0DHeFS8USystrZKV2qRr/AEWjOQpscdEWef2YPvKHVvomnSySL7n/ANVr9M77Y/6auMZBNFqPUFjgrCPiur8jkhNoaSRgOy7b8lcNdSnm9v3SH9U43yX7T/3T+qel2sZVV9yrQQ2kLGkb4YVZ2W21N1Y5lz2jjA0E7ELRtdTjlJ/7p/VOCaIciD/1n9UXarTwrbhg5eTnfzlU36lbaey8hDnZzqafOWpNWxvL/wDc/qk+VBx6j2SH9Vizft048l4u83KwjbtWNwDTZ+4pZu1TjPkq3zWxOGTJJnwkKeip4X/5kv8A3Fn+rj/Hqn5/5E/+mZ4IqZqziONr4zG1jS4kZ38F6y0hrM5+KoaKkipWmpa+R7gDs5+Qq/yySpkL3vJJ8eSnWcTJHP5d+fr5d1oJZ2S1JaNWWDqMc/8A4S2FUDJphKH6ycDGDywp8NwcXaTHnHPC1z5Jjn14upVmQNPtO6RqL5Swbho84qsqLq+J2iKLVIWkt1OwCQOS7Z7zHcrc2pDOzcSWvZnOkjmrLv0zebPtbsOGAZQXDOFGFQHbck8xwwrjGujmuMcDVNZjJwSuF2CU3QSCasqXg5awhn3gZ/mipMzTnOCvJeNGOdxZK4EBzWteDjPJo/ReuTzxRtw+RjSehdheW8cQdlxF24HmzQZz3kAj9FOb7Ww3a6xta3s3WWjqJGjJcGtbn7sLX0wApYQIhEAxv1Y5M25fcsXwo/FaB3scFtot4We6Fe7sTmSU0HuMj252Uppy0Z3UUgiR+BjPVOxuxGMrBh8OGcZTVYQaV/sUbt2Cd/nAY8V2oqGSUkhY4OGOYV3CxeAt0jbok6o3csH2Jlsn1Q9igWqTzJh/qn+Sus4cvIZ5MzLR6Y6Lzm9XmportPBFDT9k0jGqFpPIdV6HfGyMoWuLTjWN1gLrYZK+4SVLQSHkcgTyAC3zUxXP4jqG4/8AtqTff9g3ZNv4kqC0jyOjDj17BuykzcNVD3g6Xj2NcU3UcN1JBk0yeaN9TD+iumIbb3WOHo03/js/Rd+maz+Cl/8AHZ+iddZZYs7H4JdNZ2TShjpnx+JZ/VNMR/pms+zpf/HZ+i6LxWYz2VL/ANhv6KwqOHo4YXSCs1Y6CPn+agfRUrneYXEeLFdTHY7/ADxyfWU1K8dxhA+Sf/8AqMY9RpsnlhhGPzUd1in1B2efcF19qmLGNMjiG7AaSnsyLW1ccT2+XT5NEIHO89jQRkeG/Na2qdA0wTW+qbK2owWtBzjPevPXWp2AA87cshaCwRuphTxOz+2zywpeZ19tc9Xn6ahhrW7GEkjuxhWMT9MOo7PPPPQp6AZYSeqor22rpLjDV0zi5j26Hs6bbrlfHM2O/HltuVNmewtd2mezzs7O7Hfoq+zNnprzPSvyG1B7VmDtn97+S6+okYI3BmQ44e3O2FJY+J9NHdImuHksmvSeZbycPh8lymz27d9c2ZGvawNp29/eosJ81znHbKcfWMNNqacgtyMKnqa7EekHAXbnqbjx9S5pm53p9I8mMhwHMFQrVxCIYZ42u+tllLvZlVVW6WpqDExhc4nGF2Dh2fUHyTiMjfzdyr31y3xx1V5UylzSXOJJ5krM8RVhdZ4oHPyRK/SDucaf1KvavTDTOy/Okbkrz2urHVNe57Xns2jA9i4eL31r0eXJxi24Yfpq9X8LHLeU5zTxHvYPkvNbfI0ygGqfBq2yxq9HoQBQU4DzIBE3zyMF2w3Xfuenmn2kx1UTIJImDz88yq+ormuwQ7zW+k7xUapne182nDSHHDseKz801RVVDw3IaXcwcAnvXKd5dcr5P6+v9O3meSpmGhxYXHfG+B37KRT3RlRNPbqNlRM6KNu/Zncnpgjb8lUVc7aOIyyPdI/YNYwbuPdn7lWWG8vttwc8U8jDNgOLnE5Pfn7yt887ztdefclv3XrdE6KopGEyFrwwFzTzb7VMjEQjwxsZaHbFo596ylvuflFM5rjpAYWuJO58PFRIauphdmJ7SGuzpc8gkLpzzstdOfH8o1N5MLra/tgWtbuMO3JWQdM1zWBs5ZpfkgOxnlsdlburDcC6F7XNa0B2p3LPdhMuoqFxy6maSeq53ZWLz8fVR/pZ4kw2OMt17HX070xU3KSeEtfG1uWHJDuRyppt9B/urfikG30HLyYfFTUyIbnDGDg+1NGOI7hoB8NlY/R9Ef8AJP4lz6LoSf2bh96vypkVpYwjByR4kpTOyYdmNB9isfoeiP7rvij6Eozy1/iV+afBXTSejjxUSpqXiIaIe1ydwdleP4eont8/UQOWXlMusFtH7r/xlWeSHwU8U73RjXF2ZzjSnqZ7hWQYaXHtBgd6sPoC2u6P/G79U9SWmio6hssbSS05GSStfPWfi1ETcRNGMHCSIY5KgCcnQRhuByKhtuMYGN1w3KHBDtwehWp7T6N3CrstHVtppHvY53N4Hmt9qWykdDE6SnfHNTPaTlu4PwWbvTqWWUvjJa7T52eoyq+gudbaZddPKQw/undrvuU642ZVnXv001LV1NFSNp53F+gYa7TjboDv0XTMZXCVzhGM83gYKkW+7UN+p+wcwRTjcsz+bSoNYJaHLC97g04aGtA2Xn64z3Hq8d5v/ZIicwSOIlAJO5jj5p6SQ6QIWvcDzOFR/SLe3LTNv1y45/JaqywsdQl888U8btm62407nO6nPi+U2unk885yRmrtBWVNtqHQscX+i1gG5zzWNlsd0pml01DM0ObsdOc/BbDiWrfSRkQPhcQ3JazcHfCxz626VesvdKQG7BowB8F255nM9PL13e7tLtW1XGHAgtJ2K9Mojmgpz/pN+S83tNHWGXX5NKcA5Ogr0ihBFvpg4EERNyD02Cz0RVVjXulkY12nLzn4qmkjmDJWPc1nVrhncLZGGJxJMTCT3tC4aaA84Yz/ANIXK8SsdcS+2BqGObOO3ZHpDA5o1YH/AMqDN2THOfK3JI2HcO5ekPoKKT06SB22POjBXPoyg/3Gm/7Tf0XTxz/U55+Xq1hKatfTuJpi7Q4cn9VZRPa5rTK1zqph2bpxpz1K1fkNIWhvksOlvIdmMBKFJTB5eKeIPdzdoGSnysuROPlzfjL6VFBO98DzIPPJw7PTHcnyfFWIghbyiYPY0LvZR/Zt+Ct6t+3S227VWXEdUnPirbsYvs2fhCOxi+yZ+EKaKrOeqUHY6qz7GL7Nn4QjsYvs2fhCCu1+K5LLojLs8grLso/s2/BcfTwSDS+GNw7i0FRpQRVJgl1VEpGe+QNHwVvT32NwDI54R72Slm20BOTRU5Pf2Tf0Sm0NGz0aSBvsjAXRmpkdTUSDLZ6Y/wDS5OiSo6vpz/0uURrGs9Fob7Au5PerrCXqlPM05+5ybfG93+VSu9oP6JnUe8o1O/iPxVlTHJKIP9Kione0f0USa1McwsFtog0/wu0/wAqZqd/EfijJ7ytfNn4qM8Pljw+GlZE8cnMqDkfkpcM8kum33UNbO4YilBy2TwPirBIkhilAEkbH4ORqaDgqXrfVb5mKqS2W6ikEctHHJIRqzkt+4+KuLM9sVpJmYDGXkMjLc6eaHefjX52OWd8LrXOY3Sxxa0dAcBZnX6WxR0VPSXC6ysnpBIwQNw0HSAcnPNW7bJamDDbcB7HD9V1sMTJDI2JjXkY1Bozjuylq26Y7HRUcAIiopGg89Lv6rmANgCAOQPMIQsdLy/2Q==%0a%0a%0a%0a%0a%20%0a%0a%0a"/>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2400" b="1">
              <a:solidFill>
                <a:prstClr val="black"/>
              </a:solidFill>
              <a:latin typeface="Times New Roman" pitchFamily="18" charset="0"/>
            </a:endParaRPr>
          </a:p>
        </p:txBody>
      </p:sp>
      <p:sp>
        <p:nvSpPr>
          <p:cNvPr id="5" name="AutoShape 4" descr="http://www.amazon.co.jp/%E9%A3%9F%E3%81%B9%E3%82%82%E3%81%AE%E3%81%A0%E3%81%91%E3%81%A7%E4%BD%99%E5%91%BD3%E3%81%8B%E6%9C%88%E3%81%AE%E3%82%AC%E3%83%B3%E3%81%8C%E6%B6%88%E3%81%88%E3%81%9F-%E5%85%A8%E8%BA%AB%E6%9C%AB%E6%9C%9F%E3%82%AC%E3%83%B3%E3%81%8B%E3%82%89%E7%94%9F%E9%82%84%E3%81%97%E3%81%9F%E3%80%81%E7%A7%81%E3%81%AE%E3%82%AA%E3%83%BC%E3%82%AC%E3%83%8B%E3%83%83%E3%82%AF%E8%96%AC%E8%86%B3%E3%83%A9%E3%82%A4%E3%83%95-%E9%AB%98%E9%81%A0-%E6%99%BA%E5%AD%90/dp/4344025822/%0adata:image/jpeg;base64,/9j/4AAQSkZJRgABAQAAAQABAAD/2wBDAAoHBwgHBgoICAgLCgoLDhgQDg0NDh0VFhEYIx8lJCIfIiEmKzcvJik0KSEiMEExNDk7Pj4+JS5ESUM8SDc9Pjv/2wBDAQoLCw4NDhwQEBw7KCIoOzs7Ozs7Ozs7Ozs7Ozs7Ozs7Ozs7Ozs7Ozs7Ozs7Ozs7Ozs7Ozs7Ozs7Ozs7Ozs7Ozv/wAARCAFaAOoDASIAAhEBAxEB/8QAGwAAAQUBAQAAAAAAAAAAAAAAAAIDBAUGAQf/xABJEAABAwMCAwMIBwYDBwMFAAABAAIDBAUREiEGMUETUWEUIjI0cXKRsRUjU4GSodEzQlLB4fAlQ2MHVGJzgpOUNaPxFiQmssL/xAAZAQEBAQEBAQAAAAAAAAAAAAAAAQIDBAX/xAAkEQEBAQEAAgICAwADAQAAAAAAARECAyESMQRBBRNRIjJhQv/aAAwDAQACEQMRAD8A9apaeB1LGXQxkloyS0dyd8lp/sIvwBco/VIvcHyTyBryWn+wi/AEeS0/2EX4AnUIGvJaf7CL8AR5LT/YRfgCdQga8lp/sIvwBHktP9hF+AJ1CBryWn+wi/AEeS0/2EX4AnUIGvJaf7CL8AR5LT/YRfgCdQga8lp/sIvwBHktP9hF+AJ1CBryWn+wi/AEeS0/2EX4AnUIGvJaf7CL8AR5LT/YRfgCdQga8lp/sIvwBHktP9hH+AJ1CBnySn+xj/AFzySD7GP8AT6EDHkkH2Mf4Auikp/sI/wBPIQNeS0/2Ef4AjyWn+wi/AE6hA15LT/YR/gCSaSn+wj/AABPoKCI6mhH+TH+EKlmAE8gAwA4/NaFwWfqPWJffPzSkX1H6pF7g+SeTNH6pF7g+SeQCpL7xZbOH5YYauRzpZXDzIxksaTjUe4KRe4LvVU7IbTVQ0jnuxLNI3U5re9o5Z9q8pibWGoq44nSPfFWESVHkskz59Jxpe4baT1arJrNuPZoZoqiFk0MjZI3jU17TkOHeClrzTg6lvNUyqqrTXMoxBVmOSklY4wuGxJDTu078vktFcuKqqe4OtXDdI2uq4z9fK84hh8CepTFlalCwpuLuKZIbXWzOtlfE7RV0Uh0iUfxxnnqBAI/mFe8Q1NHbbA2GvulTRtfpiFVHkyahvnIHXG/tTDVjS3SjrayqpKeXXNRuDZm6SNJIyN+qmdF5PwfW0Udymqp+KJ4Xy1uBCW5NUAfNLtuuVv+J76LHw/PcIg2SQYZE3mC8nA/vwTCVc5CF5ffuH5g+yxXKvqay6XKpb2rTIdDGfvBoHIDI38Fd00U/CfFlFbIauae3XFrgyKZ5cYXjuPcmJrWVdwpKF0LamZsRneI4gf3nHoiuuFLbqd09XMI42jJOCdu/A3WAvtFxDc+Lbfaqu6QMGp88TqaLeFo5E56/erCvlqHugt77BdrlJQybVryGGTv36gjomGti6tpWRRSuqYmsmIEbi8APJ5Y70uoqIaWB89RI2KJgy57zgAeKyPEkcZvXC9vZCIYvKC/shsG6RsNu5c4zm4kNsuUbaOh+juzP1pkPaafZ3pi62McjJY2yRvD2OGWuByCEpZXhqC+1nC7YqmrgpWyU7BSy07SXsGOZztlVXENlms1pdVVXEV2q53uEcMbZtAe88ht0TDW/QvO6O2v4VqqKaoFbcrrI3WWGQ6NO4e1n8TgN8FehtOpodgjI5HmlhK6hCFFCEIQCEIQCEIQIcs9Uesy++fmtC/ks9Uesy++fmpT9r6j9Ui9wfJPJmj9Ti9wfJPKiHc7nT2mjdVVPaGMED6uMvOTy2C8uo7Ey+NrIzZbhHV1VY+SGtdEWxsYTtqyRkd+BleuEhoJJAA6lY+58V3GsrXQcL0orYqM66ubHmuA5sYepxn+SsZqp4ap5LNf46a7x1NvJlxTU9Mx3k0rnDGS7JLj7f6L0KGlp6bX2EEcXaOL36GganHmTjmVCs19oL7SiaklBe39pE7Z8Z7nDon7ldKK00b6uunbDEzq47nwA6lKs9IV/wCGbdxDAG1UZZMwfVTs2fGfA/yT1pt1TRWptHXVrrg8ZHayN3I6A96zlLxjcYaoV93t76Wy1Z008unLou4vx0K13lkL6F1XA7yiIML2mHztYx0xzT2ennthuUfCFNJa7hYKqauileYpYacO7UE7Yd/8qdbOEauv4Dlt1ZmkqZ6g1MTXb9icjAP5/FSpuNrpTU5uFRwvUxW5p86Z8oD2jvLMZWrpqmKrpIqqB2qKZgex3eCMhWpGatnD93Zd3X2+1EFXVwQmOmhpwQ1u3PJxud/ik2u2Xe73+K/XuBtG2maW0tIHai3PNzj3q0sl++l6+6QCEMZQ1HYseHZMmOZU+kuVFXmZtJUxzOgcWSBp3a7uKmnpnrRT1NdxldbtLC+JkDBS0/aNIzjmR4fqmoOJ79b2uprnw7XVc7HkCamjBY8Z2O3JFPxPxDdJ6p1ps1LJT08zodUtRpcSPBWfDV/qbw6tp62jZTVNFKI5GsfqacjoVREulDXXO8cPXSKkkY2F7nTseQHRBw6pXHE1RLa47RRwvkqLjIIgWt2a3m4k+xSLtxrYrNK6Goqy+ZnpRwtLy3242CetPFVovUvY0tQROBnsZWFj8ew8/uUPSxoqZtHRQUrPRhjDB9wVRxfZqm8Wpgoy3yqmlbPE13JxHRXyFFxSWG81V2MkddaKihqKfGoyt8xxOfRP981doQihCEIBCEIBCEIBCEIEP5LPVHrMvvn5rQvWeqPWZffPzUovqP1OL3B8k8maP1SL3B8k8qM/xfb57hbWMibWTMEg7WmpZGsMze4k9Fgbo6soTTm10t0tsEtU2HsYqxhjzjBa3HJxx1Xp16oau4291NR17qJ7yNUrW5dp6gdx8VmarhGubVW230DKSK1UdSyqMrnOMz3j0tXQkrUrFiBbLOKy40zmW260lVDKRNcBVRucd8kSY593LKkcS0QHFcTfJZLtU1MT5Ioaio7OKna0b6QBuVf/AEBDRcRsulHXmj8pcfKKbILKh2CcgHkeuykXfhyivNRDUzvqIZ4WljJaeUxuweYyE1c9MHSujlisstFTVtZPchITTVdeTF5mQQQRuDutDwFSQGOrrqdk1G3tnwSUIm1wse0jLm53S6vhGaGus7LRIaWmoYpmdqSHPjLhscHnuVZ2nhv6LsVRbhXzOkqHPe+paNDw53MjHJLST2ouN6LiWe31r21VM+1NGuSBg0SmMbkaiD3KdVMtF04Gp6x7qmnt9PTiVscUpY7DW40E9e5R5uEuIqulNvrOKHS0LvNfiACR7e4uz/firK5WKgrbVT8NxVnksUYY8wMcC+SJp5d+CevegwYsEVp4Lob61j4rpNVMfG8SOyGuds3Gcchn71u38PyUvFTb3QzMhhljLayI58/ucPFR6nhSsr7pCay667ZTTCWGjZCG6dPotJ6gKy4hpbjcba+itdRDBJI4MlkcTljDzxjqmmPObRS22sZV1NZw7drgZaqRzJqQO0Fudhs4KfYKo2qx8VVFDTTUpieOzimzrj2I38Qt3T22S0WBtDaBEJYY9MRmzpLu92N+9VvDnD9ZTR3OS9eTSyXKTVJHDksxjGN/ampjMVtDSQcMWmzUeiSsvEjHzSDdzh6TiT3K444p4KQWeppwG18dVHHEW7Oc3kR7FcWrg+y2WrNXR0xE2CGue8u0DwzyTVDwo2O7m63OuluNU0nse0GGwjwb3pq40KEIWWghCEAhCEAhCEAhCEAhCECHLPVHrMvvn5rQu5LPVHrMvvn5qUX1H6pF7g+SeTNH6pF7g+SeVEa4z1NPQyy0dN5TO0DREXadW/f7F5/crvxDPxlaC+zCOpgjkeynE4PaAggknpyXoFwuFLa6GSsrJRHBEMucVkrPMai5VnGl3zSUjYxDSNeN2xk+kfafmVYlN0rpeJuJ5aO7U8tFNRxNkdA2bU0nPmuaRuxwzzHMK4q5uI6HiSJ0bW11qqXBhYGhrqfxz1Cr+FqiK7cZ3u70xL6YsiijkxgOwN/krK+cVxWuq+j6Sknrbg5oLYY2nAzyJPcqkSuIr/Bw/bTUyN7WVxDIYQfOkceQCj3jimOy0UEtVRVTpZoe0LIoy4MONwXchhQrNw5XVlybfeJHiSrb6vTDdlOP1S+OqqZ9ugslL6zdZexB/hYMFx+HzUP0quCuKJG0VJbbhHVirrTI+CefJZIeYAPdyTvD5jr7xXz3CCUXegeZBTB5wDgjUwk8nbDHLkU1Uz2+5cUcNW201DJ4rdrfI6M5DQ0ADP4fzW0bb6RlwfcGwMFU+Ps3SgblvPCtIxQNE/h273akrq+1fWapIXuJ7GYHOw5nJI28VTC8zOrrk981XQR3GaEGpNO5vmgYOD+7kqdxDdqq9WDiWoYWi2RPihpwGjz3CRup2f75qsv1puNHbY31VG6FpkZu6vMnX+EqxmvQr5dI7XboonUlZWidvZgU7SXYxzJHL2rK8J3D/wDKvIaalukMQjPaRVFT2jI+4kHl8VeX+91jXw2OzRl9xnjBLyPNhYf3iVR27XwFxAymuNw7SjrYXSSzPj/zc9/NT9NX7bG+3KttlGJqK3OrXZOpoeG6BjOSshwhebhRUMt0uj4ILXUTveZJHkvLjyDR3bK3v3FFBV8JV1RbajtXO+oYQ0jL3bbZSXVlLwrZLPQ19IJKRzQ2aZzctidjOSMd+VJ9H7XVp4itt7fIygmdIYgC7LC3b71ZqotXEFkuNQaa21UUkgbqLI242+Ct1FgQhCKEIQgEIQgEIQgEIQgS5Z2o9Zl98/NaJyztR6zL75+alF9R+qRe4E8maP1OL3AnlQiWGKeMxzRtkYebXDIKHwxSRGJ8bXRkYLSMjHsS0IG4aeGnZogiZEz+FjQB+SVoZr16RqxjVjdKQgEl0bHPa9zGlzPRcRuPYlIQRaa20NHI6SmpIYXv9J0bACVKIyMFCEECWx22a1PtRpGNo384mDSOeenik3GwWy61EM9bTCV8H7Mknbr96sUIEiNgfrDGh2Masb47kmamgqGhs8McoHIPaD804hAw6gpHxtjdSxFjXBzW6BgEdU5JFHMwskY17TzDhkJaEDMFFS0zi6CmiiJ5ljA35J5CEAhCEAhCEAhCEAhCEAhCECXclnaj1mX3z81onclnaj1mX3z81KL6j9Ti9wJ5M0fqkXuBPKgQoF3qpKSgkkjDxhpJexuSwAZJA78cuiiT3WpZZnzdk9kuQxjtDjnPUjG23Xl4lXE1dIVLbrnVSW+aeduGxP0tc5pDngf8P957kxS3arltMkr3COdkeoseBryTsdjyx/eyYa0KFnLXd6yqrImSSB0el2vzcAOAJxn2EKbR19RWVmjUxjBqeWjc6Ng3PdnziD3BMNWyFCpa91SdMYZKGk65WHzPAA9T345d6Zo7pJVPe1kYkw4EBjhswnGT8CfEKGrNCrae4ySmQZy9+ows0EejsRnrvhN26uq5hUCffsnOGrQW8gOWdu9DVshZikvVdNd4YHzDs5CDjs9iCM81dwVbjbxPIWl5DnYzjIBP8lcNTEKFQVNRLTsdUtYCW5Lmu2GeQI78FRbpc5qSvigi3a6Nzj5hO45AnpuUw1boVa+5kOhgidG+Z4GSdgd8HA8MHKZqr2+O3CeKEuldnDcg8jgn2bc0w1cIUV1YY3BjqeZz9Ofq2FzfjyTNXcpIYoCyAtdK4DEpDdIBy4nu2z+ShqwQq2C5O8lifM+HtZWiQRufoLWnlnmn5LjDHE2UEviIJMjd2tA55KCWhV1VcpomwGKmJdIBlj9iSRs0ePU9AAVW3W/1NJc2UsOkhzg05b1yM4J64JVw2NGhZyr4gq6edrY2se11IyYHQRlziR19g2UujudbVWptS2FnaanBxcQGtA680w2LhCrPpSV1BA9sJE82kBrhgNyQMu7gc8ue/tT9bWS0ukRwtkfI4NY3VguPXbHIDclTFSnclnaj1mX3z81ojyWdqPWZffPzUF9SeqQ+4PknkzSeqQ+4PknlQ3NTQVAxNDHKMYw9oO33pMdHTRHMcETDkHLWAbjknkIGo6WCIARwsYA4uAa0Dc8z+aPJYNLW9izDPRGnlvn5p1CCP5BSa9fk0RcNW+gfvHJ+JCfDQCSAATzPeuoQcLQRjAx3JLIo4/QY1ue4Y6Y+SWhAyaSB0jpHRMe5w0kuGTju36eCb+jKD/cqfrv2Q681KQghttNAyYTNpY2yA5DmjGCli30YMhFNHmQEP83mDzCkoQRn26ikkdK+lic97dLnFgyR3ErtTQ0tYGipgZKG8g8ZCkIQMspKeKIwxwRsjcTlrWgA557IkpaeWJ0UkLHMcAHNLdiE8hAJqSmgl1dpCx+tul2pucju9idQgMJuSFkrml7dWk5AJ2z34TiEDfYx9t22kGTGNR5gdwTM9tpKqVsk8DZHtOWuduW+zuUpCCI+2UshDnxlzmgAOLyTgHI3z3hOCipxCIeyBjDi7S45BJOcnv33T6EMIkiZK0Ne0EBwdjxByPzC4IY2zGbQ3tCMF+N8dycQg4eSzlR6zL75+a0buSzlT6zL75+alF9SeqQ+4Pknk1SeqQ+4PknVQIQhAIQhAIQhAIQhAIQhAIQhAIQhAIQhAIQhAIQhAIQs9xdfJLTRxxU2BPUZ0uP7oHM+3cKW57b8fHXk6nPP3WgyM4RnK8eiv1wjq2z9rL2hGBvufHJx+q9E4Vvcl3pJGzj62AgOdjmDnHyUnUtx38n4vfHH9n3PpfIQhaeVwrOVPrMvvn5rRnks5U+sy++fmpRf0nqkPuD5J1NUnqkPuD5J1UNzTNgjL3BxaOekZwjymLTq1gAHB8Paol08r0R+SN1ODsnZp7u/71DhZdxLLmKDTgujBaBh3ft1VTVkbhTgPOXERv0OIYTv/fVdFbCXFpJaRpB1DlkbfJV0zLi+oe19PG+LSSAAC0uI8Qo7PptrqY+SRZzmU6G7b74wUxNXbaqFxIDjkHGC0jJzj7+RXWVET9OHAF3IHYqFa4qk9pJWwRMkz5pa0Dnz/NTxExsfZtbpb3N2UVGN0pWywxmTzpgCzbv5JcddBJnS4nGf3Tk454HNd8hptbH9k0vYMNceYCdEMYGzQMZ5ePND2ZZXwPBP1gAzzjdv+SfjkbLGHsJLXbg4wkinhDw8RM1AYB0jOE4AAMAYARQhCEAhCEAhCEAhCEAhChXi4NtVpqa5w1CBhcAep6D4osltyJElTBE/RJNGxxGcOcAcd6y/FFufxNbKWttL2SzQkuZGXAdox2x9nIELDVks1bO6eaZ5lc4uLhzz9/JXvBdf5BWim5iVwGoDc5IGD3gZ/Jc55OevT6nf8f8Akfjz+2fr2hUfDt7q5+y+jJoSD5zpsNaPv6/dlbyx2yCwU8dG+XXUVOXOfjAcQOQ9n6qwuNdHbaCWrlPmxj4knA/Mryy8XSqulRl0khi3Ia95cAehAPLmeXTvUznhO/J+X+dxkmyPXA4EAggg9Qurz7g++1EFbBb5iHQynQANgw9MD++a9BXTnqdTY8Xn8Hfg7+Pbh5LOVPrMvvn5rRnks5U+sy++fmlcF/SeqQ+4PknU1S+qQ+4PknVRW351ZFbZqmjrG0zoI3SHVEHh+BnG/JYmx3y/1t1poTczH9IZe4yU5LWaWZw0EAY26FaviS0y3aW2xthbLBHU65w/GkN0OAJB5742WVdwJcqSCUmnpaxz4HxhsegHWR5r/Oa3Tg77ElamYxd1pblXVdEZzFeKWR9NRl08L8Nc0jftBgEjboQeioeGr3eZ7y2GWr7dtS90jY5XFoLQBkAmLpzwCApt2tF9nro6iho4GmCl8nfI6RuufUBqIyCNsY87vVXZeEq+2XmCrba5w1k+stfURloaRjockjn3eCHvTjOIL9FxpNSOkJhfLjsQ5ha0D0Wgk7EjJI5+Cs+H+Iq2oqmm41jex8ldLUB8HZCneHABpd7CUm98PVJvLX0FGfIux9CHAAl1OJcR2jN8Eb7qw4YttbTU1bFco3GKWYGKKUh2G6RnbU7AznqU9YTdU154gdRvijoOJzVTVLnBjQYBHHjq9xGw3/JayzVjKu3xg19PWzxtAmkgI0l3sHJVFXZhU8U0LmWeJlHStkMkxbHpkLmjAAG5we8LQwUtPSgingjhDtyI2BufgpWodQhCihCEIBCEIBCEIBCEIBQ7tb47ra6iglJaydhbqHTuKmIRZc9x4/UWi62+R1PWUM+phwJI4y9jx3ghaHg+xVMtY2vqIHxQxHLe0ZpLz4A78+v9jfoXOePmXX0O/wCS83fi/qqs4it8t0sVTSwHErgHMyeZBBA/JeSyTCCZ0FU11PM04dHIMEL21R6ihpKog1NNDKRy1sBx8VeuJ0z+J+d3+NsnuV51wbQy3C8xVUTSKamOt8mNiejQeq9NSI4o4mBkTGsYOTWjACWrzz8Zjj+T+T1+R5Pn04eSzlT61L75+a0ZWcqfWpffPzVrzL+k9Uh9wfJOpql9Uh9xvyTqoblaXAaSeY5d2U3qqCNgAfFvVSEKYmIsjqkscGtw7BDdvzSmPnJAcwc99vHfdSEJiZ/6Yk7Vjy5mSMcuff8A0TbZKloflvUlvmk9T/RS0Jh8f/TAfLkDT1/hPf8Aon0IRZMCEIVUIQhAIQhAIQhAIQhAIQhA3M+RjMxx63d2oAfeVUU97qnmOPyTt5Hl+REfQA3GSQObS3HfkcldpIja1xcGjURgnG5RFdPW3EjEFA4BzsMe4jOMZ3H7u+3X2Jh9BdagTPfO1jpWNYY+1JAAzuMAYzn++l0hXTDFHA6mpWRPldK5o3e45JKfQhRQVnKn1qX3z81oys5U+tS++fmpRYU1c6OmY0tDtIxnKc+kj9mPiq9n7MexdJWoztT/AKSP2Q+K4bmfsh8VA3yj4K5E2p4uZJx2X5p1tcT/AJf5qsbz5BSWDcKUlqd5T/wfmgVHLzfzTGF3AVyG0+J8n0fzXe2/4VHXQd0w1IE23JKD89FHGErYLLcP6l3ITIIylKKcyFwuwkJLiMJoc1JJmAdjSUySuOxjotRm046pDf3D8Uny0D9w/FMO+5NdOi3OYxeqkPuTWf5Z+Kh3bim22WMOq5mteeUYdlx+5U3Fd5FjtDqhoa6Z50RA9/f9y8knqJ6yofUVErpZXnLnOOSr8YTqvWX/AO1GxNkDWRVLwT6QYAB8Sr218T228te6ilMmg4cCMLwtlHVTYEcLjnwU+319w4arWVERLSdpGO5OHcpnO4t+Wa91NU0fulJdXMaPRKpaS4eXUUVVDKCyVgcNk3NUVA2Dx8Fr4Rj51cx3SOQyARu+rBJ8Vmx/tJt5qGQ+RVGXu0g5b+qmUbnaKhzjkmNxPwXlsW92ph/qj5qfGLOq9gpeIqermfEyGQFpxvhQ6g5qZT3vPzVRYz/iNR4P/mraf9vJ7x+a59TG+bp6MeYPYlYOFyP0B7EvorEpBB6runl4rp5LvUKsusZsn2N3TbQnm8ws1qHSEYyu4XQFpHNKTyKWk4OVFKBXcrg6oRZSsjKMlIzuukqYulakhztkZSXclMNGd13BLTukJecMWozTRGUgNyEvKUwYjytRh5h/tMnc66UlMCSGRF2PEn+ic4Z4J8phbVXAljTu2Mcz7Va8R2oVnFdHUyRl0YjOSeWRkhWtLNM2cRtgnawf5moYP3Ln33+o9Pi4/dTI7XS00GmKFjR4DcrIcZWuJ9E6ojHnM3OO5ay4ufJF9XH2zsejnA+9U9VBJNRvbPTtic5pBDTlpXn+r8nqzZZTf+z17p+GtJO0Uzmj2bH+a0MrAMqm4MoXW23GBzhl/wBY4DvP9MK7nG6906lmvm9cXm5TcXm09Se6F3yXllMM3mlH+qPmvUhtRVZ/0XfJeXUm96pP+a35qxlurF/6jU+/NW837eT3j81T8PnNxqPF4VxN+2f7x+a5dunJ+P0B7F3O2EmP0B7EpIDOyUOYSQlBELYfFPt5hMs5p1vNRUjdcJK6udy0DKMrnVdwiA9+VzfvRlGUULm66UlQGorhOQklcyhpbRq6rrjg6c7IZsEEapOfREIJA70kuw3TulPac80047qoiVsIe5kuM6OiHSt7PSwZON1IcA5pB6qBPS9qWBrsSROzjo72rl3z716/B3s+JXamOUEDbG5cMKNc6iMUzpSMNY0ud7Al1FI+dhY+OFjD6RaDkju8FGuNM24wGhZKIYyAHEDm3qB7Vy+O3Hp6vw505Yy6aEVz2GMStAjZkHzOhOOpVjOQeSKeJjI2xswGtAAA5YXJm6euV7JMmR8u29XaaccW6tP+g75LzCi3vdH/wA1vzXpspxaq4/6DvkV5nQf+t0f/MHzViNpw4f8Tl8Xq7m/bP8AeKoeG35uj/F6vpf2z/eK59OnJ6POgLq5H+zCVlIgC6MrgOEtp3wqhTM5TzE2xONcoJPRJPRK3wuEZVCSggpSSX80HDsuavBBck6kCspJK4TuuakACuclzOFxztlArUVzWQ7KS2QDmEvLCc5Co45ziE3171MhiD49XenmQMbyCmr8Ve2J7umPakz2tzHGSMk55jqFZGMF+OicB2Wb7b5/43VC6kkkGkaie5OMsjGO8omGpzGnDRy+9XWA3cAZKblBe3HTuWZxN10vktmKkQuYAWs2HQJqck4yMK3ZFgHPemp6Rkuchdp04XlSVG1nrz/oO+RXmlEcXilPc8L1G6U/k1mrt8h0LgPgvLaXa6QHu3WpWca3hZ2bl7XrSS/tX+8Vl+E3ZuLfeWnk/aO9pXPpufZ1h+rC6Tskg7AexBOMqIVlKB3TQKU1yokNKeYVHa7dOsKCbnzQkuKM4aEhzlU01POYm7AvceTRzKYM0/PRt7F1ri6eVxG7SGj2Yz/NRPpX/Gfo7sH/ALPX2nRLCJ0c4k2OxSgVGmOl4dnCf1KQKJyuEpJfhIfIBvnCaslpRckudsmHVLAfTb8U26qjO2sfFZvUbnF/xJ1bpTAXuAHVRRO08nD4qZQefKT3BJdLzZ9rOIaYmgdE5kAZKQ04afAoLsnCqBpySlpvSHDdc0uach3xRTrkg+iU3I9wONSACeZKYHI9mJLsJUZw7C44YkHcgg3mm8pt01OP3o3D4heOQDFxj8AfkvbJ/QPivGHt7O8ub/CXj5rfLPTQ8In/ABFo8f5LUv8ATd7VlODz/iTf76LVnclZ6WfbrX7HvCNWGlx5Z5pknzt98Fdmle9oaAMBZQt0rWuwSuCdneo7gXSAu2OUgAAnfmirOOVriMZKfZKM4OVXw5YzU52loUCqu4keYKc8ublZqVpDX04OjUSQFW191fS1DHtw6F2x1dD4np7VEpTIISSSScbkJuqePJ5GyuDmObgtxzW7PTG+3a2+Ny9lNqZLjzw4cj4FUcdRVw1LqkSuc52xyc7JDcR+a0bdN1IDNUJfjYLn9umYtKK7CoYDWlrWw+dnnkqc2+25w2qWrHOqhTOL3ZLRs4eCrrhUutlQR2bXMeMtOrmFrEz/AFtbhxJBBgUzROTzwcBZ2vvUlZOXanNaOTe5UtPeiH7UzAW97yE42UVLzLpDdRzgHOFx8ssnt9f+N/r67zPawZXNBGuMO9uU95bDlxOpzP3WnkFXCLbb5pJjOOvxXn9Pu3xc1LkuIx9W0tPgSt9wnE82hlQ+UyGYZ36eC87oKB1dXQ0wOntHYz3L12hpI6KkjgiADWNAwF28U/b4/wDJ9c8ycT7Le7DfFJa7YnqkVTtMjG4PnboacNAXpk9Ph2+y5pDHC5w59E4HbbppzwSG9U24uNSznpDScqKVpMlVqPotG3tTztgmYWvc5zi4tGdgOqdJwMHfxQc1YcCll2qTwATI3clMIEuD1CGuVB2b3ZXj9yZ2XElU3+F8n817BNu9vgvKeIYSOLatg5kuPPHMf1WuUqVwe7/FG+w/Ja5ZCyt+hKoT3EinYWkNL3Dc45bLWQSNlgjkYdTXtDge8EKd/Rzdpt/aajgHGe5KbkNOrZSwaYtAcW6sb7rj2waNtOfapiahvcC8AbnKcgp3SZccdUuRsQPmgApyGRrAcuaBueaYM/cauolqHU/oNbzwuU8DGYc8hreWSeafqR2lQZHadRxuj6mWPs5Qxze5yqLNro2Rhoc0DHeFS8USystrZKV2qRr/AEWjOQpscdEWef2YPvKHVvomnSySL7n/ANVr9M77Y/6auMZBNFqPUFjgrCPiur8jkhNoaSRgOy7b8lcNdSnm9v3SH9U43yX7T/3T+qel2sZVV9yrQQ2kLGkb4YVZ2W21N1Y5lz2jjA0E7ELRtdTjlJ/7p/VOCaIciD/1n9UXarTwrbhg5eTnfzlU36lbaey8hDnZzqafOWpNWxvL/wDc/qk+VBx6j2SH9Vizft048l4u83KwjbtWNwDTZ+4pZu1TjPkq3zWxOGTJJnwkKeip4X/5kv8A3Fn+rj/Hqn5/5E/+mZ4IqZqziONr4zG1jS4kZ38F6y0hrM5+KoaKkipWmpa+R7gDs5+Qq/yySpkL3vJJ8eSnWcTJHP5d+fr5d1oJZ2S1JaNWWDqMc/8A4S2FUDJphKH6ycDGDywp8NwcXaTHnHPC1z5Jjn14upVmQNPtO6RqL5Swbho84qsqLq+J2iKLVIWkt1OwCQOS7Z7zHcrc2pDOzcSWvZnOkjmrLv0zebPtbsOGAZQXDOFGFQHbck8xwwrjGujmuMcDVNZjJwSuF2CU3QSCasqXg5awhn3gZ/mipMzTnOCvJeNGOdxZK4EBzWteDjPJo/ReuTzxRtw+RjSehdheW8cQdlxF24HmzQZz3kAj9FOb7Ww3a6xta3s3WWjqJGjJcGtbn7sLX0wApYQIhEAxv1Y5M25fcsXwo/FaB3scFtot4We6Fe7sTmSU0HuMj252Uppy0Z3UUgiR+BjPVOxuxGMrBh8OGcZTVYQaV/sUbt2Cd/nAY8V2oqGSUkhY4OGOYV3CxeAt0jbok6o3csH2Jlsn1Q9igWqTzJh/qn+Sus4cvIZ5MzLR6Y6Lzm9XmportPBFDT9k0jGqFpPIdV6HfGyMoWuLTjWN1gLrYZK+4SVLQSHkcgTyAC3zUxXP4jqG4/8AtqTff9g3ZNv4kqC0jyOjDj17BuykzcNVD3g6Xj2NcU3UcN1JBk0yeaN9TD+iumIbb3WOHo03/js/Rd+maz+Cl/8AHZ+iddZZYs7H4JdNZ2TShjpnx+JZ/VNMR/pms+zpf/HZ+i6LxWYz2VL/ANhv6KwqOHo4YXSCs1Y6CPn+agfRUrneYXEeLFdTHY7/ADxyfWU1K8dxhA+Sf/8AqMY9RpsnlhhGPzUd1in1B2efcF19qmLGNMjiG7AaSnsyLW1ccT2+XT5NEIHO89jQRkeG/Na2qdA0wTW+qbK2owWtBzjPevPXWp2AA87cshaCwRuphTxOz+2zywpeZ19tc9Xn6ahhrW7GEkjuxhWMT9MOo7PPPPQp6AZYSeqor22rpLjDV0zi5j26Hs6bbrlfHM2O/HltuVNmewtd2mezzs7O7Hfoq+zNnprzPSvyG1B7VmDtn97+S6+okYI3BmQ44e3O2FJY+J9NHdImuHksmvSeZbycPh8lymz27d9c2ZGvawNp29/eosJ81znHbKcfWMNNqacgtyMKnqa7EekHAXbnqbjx9S5pm53p9I8mMhwHMFQrVxCIYZ42u+tllLvZlVVW6WpqDExhc4nGF2Dh2fUHyTiMjfzdyr31y3xx1V5UylzSXOJJ5krM8RVhdZ4oHPyRK/SDucaf1KvavTDTOy/Okbkrz2urHVNe57Xns2jA9i4eL31r0eXJxi24Yfpq9X8LHLeU5zTxHvYPkvNbfI0ygGqfBq2yxq9HoQBQU4DzIBE3zyMF2w3Xfuenmn2kx1UTIJImDz88yq+ormuwQ7zW+k7xUapne182nDSHHDseKz801RVVDw3IaXcwcAnvXKd5dcr5P6+v9O3meSpmGhxYXHfG+B37KRT3RlRNPbqNlRM6KNu/Zncnpgjb8lUVc7aOIyyPdI/YNYwbuPdn7lWWG8vttwc8U8jDNgOLnE5Pfn7yt887ztdefclv3XrdE6KopGEyFrwwFzTzb7VMjEQjwxsZaHbFo596ylvuflFM5rjpAYWuJO58PFRIauphdmJ7SGuzpc8gkLpzzstdOfH8o1N5MLra/tgWtbuMO3JWQdM1zWBs5ZpfkgOxnlsdlburDcC6F7XNa0B2p3LPdhMuoqFxy6maSeq53ZWLz8fVR/pZ4kw2OMt17HX070xU3KSeEtfG1uWHJDuRyppt9B/urfikG30HLyYfFTUyIbnDGDg+1NGOI7hoB8NlY/R9Ef8AJP4lz6LoSf2bh96vypkVpYwjByR4kpTOyYdmNB9isfoeiP7rvij6Eozy1/iV+afBXTSejjxUSpqXiIaIe1ydwdleP4eont8/UQOWXlMusFtH7r/xlWeSHwU8U73RjXF2ZzjSnqZ7hWQYaXHtBgd6sPoC2u6P/G79U9SWmio6hssbSS05GSStfPWfi1ETcRNGMHCSIY5KgCcnQRhuByKhtuMYGN1w3KHBDtwehWp7T6N3CrstHVtppHvY53N4Hmt9qWykdDE6SnfHNTPaTlu4PwWbvTqWWUvjJa7T52eoyq+gudbaZddPKQw/undrvuU642ZVnXv001LV1NFSNp53F+gYa7TjboDv0XTMZXCVzhGM83gYKkW+7UN+p+wcwRTjcsz+bSoNYJaHLC97g04aGtA2Xn64z3Hq8d5v/ZIicwSOIlAJO5jj5p6SQ6QIWvcDzOFR/SLe3LTNv1y45/JaqywsdQl888U8btm62407nO6nPi+U2unk885yRmrtBWVNtqHQscX+i1gG5zzWNlsd0pml01DM0ObsdOc/BbDiWrfSRkQPhcQ3JazcHfCxz626VesvdKQG7BowB8F255nM9PL13e7tLtW1XGHAgtJ2K9Mojmgpz/pN+S83tNHWGXX5NKcA5Ogr0ihBFvpg4EERNyD02Cz0RVVjXulkY12nLzn4qmkjmDJWPc1nVrhncLZGGJxJMTCT3tC4aaA84Yz/ANIXK8SsdcS+2BqGObOO3ZHpDA5o1YH/AMqDN2THOfK3JI2HcO5ekPoKKT06SB22POjBXPoyg/3Gm/7Tf0XTxz/U55+Xq1hKatfTuJpi7Q4cn9VZRPa5rTK1zqph2bpxpz1K1fkNIWhvksOlvIdmMBKFJTB5eKeIPdzdoGSnysuROPlzfjL6VFBO98DzIPPJw7PTHcnyfFWIghbyiYPY0LvZR/Zt+Ct6t+3S227VWXEdUnPirbsYvs2fhCOxi+yZ+EKaKrOeqUHY6qz7GL7Nn4QjsYvs2fhCCu1+K5LLojLs8grLso/s2/BcfTwSDS+GNw7i0FRpQRVJgl1VEpGe+QNHwVvT32NwDI54R72Slm20BOTRU5Pf2Tf0Sm0NGz0aSBvsjAXRmpkdTUSDLZ6Y/wDS5OiSo6vpz/0uURrGs9Fob7Au5PerrCXqlPM05+5ybfG93+VSu9oP6JnUe8o1O/iPxVlTHJKIP9Kione0f0USa1McwsFtog0/wu0/wAqZqd/EfijJ7ytfNn4qM8Pljw+GlZE8cnMqDkfkpcM8kum33UNbO4YilBy2TwPirBIkhilAEkbH4ORqaDgqXrfVb5mKqS2W6ikEctHHJIRqzkt+4+KuLM9sVpJmYDGXkMjLc6eaHefjX52OWd8LrXOY3Sxxa0dAcBZnX6WxR0VPSXC6ysnpBIwQNw0HSAcnPNW7bJamDDbcB7HD9V1sMTJDI2JjXkY1Bozjuylq26Y7HRUcAIiopGg89Lv6rmANgCAOQPMIQsdLy/2Q==%0a%0a%0a%0a%0a%20%0a%0a%0a"/>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2400" b="1">
              <a:solidFill>
                <a:prstClr val="black"/>
              </a:solidFill>
              <a:latin typeface="Times New Roman" pitchFamily="18" charset="0"/>
            </a:endParaRPr>
          </a:p>
        </p:txBody>
      </p:sp>
      <p:sp>
        <p:nvSpPr>
          <p:cNvPr id="6" name="AutoShape 6" descr="http://www.amazon.co.jp/%E9%A3%9F%E3%81%B9%E3%82%82%E3%81%AE%E3%81%A0%E3%81%91%E3%81%A7%E4%BD%99%E5%91%BD3%E3%81%8B%E6%9C%88%E3%81%AE%E3%82%AC%E3%83%B3%E3%81%8C%E6%B6%88%E3%81%88%E3%81%9F-%E5%85%A8%E8%BA%AB%E6%9C%AB%E6%9C%9F%E3%82%AC%E3%83%B3%E3%81%8B%E3%82%89%E7%94%9F%E9%82%84%E3%81%97%E3%81%9F%E3%80%81%E7%A7%81%E3%81%AE%E3%82%AA%E3%83%BC%E3%82%AC%E3%83%8B%E3%83%83%E3%82%AF%E8%96%AC%E8%86%B3%E3%83%A9%E3%82%A4%E3%83%95-%E9%AB%98%E9%81%A0-%E6%99%BA%E5%AD%90/dp/4344025822/%0adata:image/jpeg;base64,/9j/4AAQSkZJRgABAQAAAQABAAD/2wBDAAoHBwgHBgoICAgLCgoLDhgQDg0NDh0VFhEYIx8lJCIfIiEmKzcvJik0KSEiMEExNDk7Pj4+JS5ESUM8SDc9Pjv/2wBDAQoLCw4NDhwQEBw7KCIoOzs7Ozs7Ozs7Ozs7Ozs7Ozs7Ozs7Ozs7Ozs7Ozs7Ozs7Ozs7Ozs7Ozs7Ozs7Ozs7Ozv/wAARCAFaAOoDASIAAhEBAxEB/8QAGwAAAQUBAQAAAAAAAAAAAAAAAAIDBAUGAQf/xABJEAABAwMCAwMIBwYDBwMFAAABAAIDBAUREiEGMUETUWEUIjI0cXKRsRUjU4GSodEzQlLB4fAlQ2MHVGJzgpOUNaPxFiQmssL/xAAZAQEBAQEBAQAAAAAAAAAAAAAAAQIDBAX/xAAkEQEBAQEAAgICAwADAQAAAAAAARECAyESMQRBBRNRIjJhQv/aAAwDAQACEQMRAD8A9apaeB1LGXQxkloyS0dyd8lp/sIvwBco/VIvcHyTyBryWn+wi/AEeS0/2EX4AnUIGvJaf7CL8AR5LT/YRfgCdQga8lp/sIvwBHktP9hF+AJ1CBryWn+wi/AEeS0/2EX4AnUIGvJaf7CL8AR5LT/YRfgCdQga8lp/sIvwBHktP9hF+AJ1CBryWn+wi/AEeS0/2EX4AnUIGvJaf7CL8AR5LT/YRfgCdQga8lp/sIvwBHktP9hH+AJ1CBnySn+xj/AFzySD7GP8AT6EDHkkH2Mf4Auikp/sI/wBPIQNeS0/2Ef4AjyWn+wi/AE6hA15LT/YR/gCSaSn+wj/AABPoKCI6mhH+TH+EKlmAE8gAwA4/NaFwWfqPWJffPzSkX1H6pF7g+SeTNH6pF7g+SeQCpL7xZbOH5YYauRzpZXDzIxksaTjUe4KRe4LvVU7IbTVQ0jnuxLNI3U5re9o5Z9q8pibWGoq44nSPfFWESVHkskz59Jxpe4baT1arJrNuPZoZoqiFk0MjZI3jU17TkOHeClrzTg6lvNUyqqrTXMoxBVmOSklY4wuGxJDTu078vktFcuKqqe4OtXDdI2uq4z9fK84hh8CepTFlalCwpuLuKZIbXWzOtlfE7RV0Uh0iUfxxnnqBAI/mFe8Q1NHbbA2GvulTRtfpiFVHkyahvnIHXG/tTDVjS3SjrayqpKeXXNRuDZm6SNJIyN+qmdF5PwfW0Udymqp+KJ4Xy1uBCW5NUAfNLtuuVv+J76LHw/PcIg2SQYZE3mC8nA/vwTCVc5CF5ffuH5g+yxXKvqay6XKpb2rTIdDGfvBoHIDI38Fd00U/CfFlFbIauae3XFrgyKZ5cYXjuPcmJrWVdwpKF0LamZsRneI4gf3nHoiuuFLbqd09XMI42jJOCdu/A3WAvtFxDc+Lbfaqu6QMGp88TqaLeFo5E56/erCvlqHugt77BdrlJQybVryGGTv36gjomGti6tpWRRSuqYmsmIEbi8APJ5Y70uoqIaWB89RI2KJgy57zgAeKyPEkcZvXC9vZCIYvKC/shsG6RsNu5c4zm4kNsuUbaOh+juzP1pkPaafZ3pi62McjJY2yRvD2OGWuByCEpZXhqC+1nC7YqmrgpWyU7BSy07SXsGOZztlVXENlms1pdVVXEV2q53uEcMbZtAe88ht0TDW/QvO6O2v4VqqKaoFbcrrI3WWGQ6NO4e1n8TgN8FehtOpodgjI5HmlhK6hCFFCEIQCEIQCEIQIcs9Uesy++fmtC/ks9Uesy++fmpT9r6j9Ui9wfJPJmj9Ti9wfJPKiHc7nT2mjdVVPaGMED6uMvOTy2C8uo7Ey+NrIzZbhHV1VY+SGtdEWxsYTtqyRkd+BleuEhoJJAA6lY+58V3GsrXQcL0orYqM66ubHmuA5sYepxn+SsZqp4ap5LNf46a7x1NvJlxTU9Mx3k0rnDGS7JLj7f6L0KGlp6bX2EEcXaOL36GganHmTjmVCs19oL7SiaklBe39pE7Z8Z7nDon7ldKK00b6uunbDEzq47nwA6lKs9IV/wCGbdxDAG1UZZMwfVTs2fGfA/yT1pt1TRWptHXVrrg8ZHayN3I6A96zlLxjcYaoV93t76Wy1Z008unLou4vx0K13lkL6F1XA7yiIML2mHztYx0xzT2ennthuUfCFNJa7hYKqauileYpYacO7UE7Yd/8qdbOEauv4Dlt1ZmkqZ6g1MTXb9icjAP5/FSpuNrpTU5uFRwvUxW5p86Z8oD2jvLMZWrpqmKrpIqqB2qKZgex3eCMhWpGatnD93Zd3X2+1EFXVwQmOmhpwQ1u3PJxud/ik2u2Xe73+K/XuBtG2maW0tIHai3PNzj3q0sl++l6+6QCEMZQ1HYseHZMmOZU+kuVFXmZtJUxzOgcWSBp3a7uKmnpnrRT1NdxldbtLC+JkDBS0/aNIzjmR4fqmoOJ79b2uprnw7XVc7HkCamjBY8Z2O3JFPxPxDdJ6p1ps1LJT08zodUtRpcSPBWfDV/qbw6tp62jZTVNFKI5GsfqacjoVREulDXXO8cPXSKkkY2F7nTseQHRBw6pXHE1RLa47RRwvkqLjIIgWt2a3m4k+xSLtxrYrNK6Goqy+ZnpRwtLy3242CetPFVovUvY0tQROBnsZWFj8ew8/uUPSxoqZtHRQUrPRhjDB9wVRxfZqm8Wpgoy3yqmlbPE13JxHRXyFFxSWG81V2MkddaKihqKfGoyt8xxOfRP981doQihCEIBCEIBCEIBCEIEP5LPVHrMvvn5rQvWeqPWZffPzUovqP1OL3B8k8maP1SL3B8k8qM/xfb57hbWMibWTMEg7WmpZGsMze4k9Fgbo6soTTm10t0tsEtU2HsYqxhjzjBa3HJxx1Xp16oau4291NR17qJ7yNUrW5dp6gdx8VmarhGubVW230DKSK1UdSyqMrnOMz3j0tXQkrUrFiBbLOKy40zmW260lVDKRNcBVRucd8kSY593LKkcS0QHFcTfJZLtU1MT5Ioaio7OKna0b6QBuVf/AEBDRcRsulHXmj8pcfKKbILKh2CcgHkeuykXfhyivNRDUzvqIZ4WljJaeUxuweYyE1c9MHSujlisstFTVtZPchITTVdeTF5mQQQRuDutDwFSQGOrrqdk1G3tnwSUIm1wse0jLm53S6vhGaGus7LRIaWmoYpmdqSHPjLhscHnuVZ2nhv6LsVRbhXzOkqHPe+paNDw53MjHJLST2ouN6LiWe31r21VM+1NGuSBg0SmMbkaiD3KdVMtF04Gp6x7qmnt9PTiVscUpY7DW40E9e5R5uEuIqulNvrOKHS0LvNfiACR7e4uz/firK5WKgrbVT8NxVnksUYY8wMcC+SJp5d+CevegwYsEVp4Lob61j4rpNVMfG8SOyGuds3Gcchn71u38PyUvFTb3QzMhhljLayI58/ucPFR6nhSsr7pCay667ZTTCWGjZCG6dPotJ6gKy4hpbjcba+itdRDBJI4MlkcTljDzxjqmmPObRS22sZV1NZw7drgZaqRzJqQO0Fudhs4KfYKo2qx8VVFDTTUpieOzimzrj2I38Qt3T22S0WBtDaBEJYY9MRmzpLu92N+9VvDnD9ZTR3OS9eTSyXKTVJHDksxjGN/ampjMVtDSQcMWmzUeiSsvEjHzSDdzh6TiT3K444p4KQWeppwG18dVHHEW7Oc3kR7FcWrg+y2WrNXR0xE2CGue8u0DwzyTVDwo2O7m63OuluNU0nse0GGwjwb3pq40KEIWWghCEAhCEAhCEAhCEAhCECHLPVHrMvvn5rQu5LPVHrMvvn5qUX1H6pF7g+SeTNH6pF7g+SeVEa4z1NPQyy0dN5TO0DREXadW/f7F5/crvxDPxlaC+zCOpgjkeynE4PaAggknpyXoFwuFLa6GSsrJRHBEMucVkrPMai5VnGl3zSUjYxDSNeN2xk+kfafmVYlN0rpeJuJ5aO7U8tFNRxNkdA2bU0nPmuaRuxwzzHMK4q5uI6HiSJ0bW11qqXBhYGhrqfxz1Cr+FqiK7cZ3u70xL6YsiijkxgOwN/krK+cVxWuq+j6Sknrbg5oLYY2nAzyJPcqkSuIr/Bw/bTUyN7WVxDIYQfOkceQCj3jimOy0UEtVRVTpZoe0LIoy4MONwXchhQrNw5XVlybfeJHiSrb6vTDdlOP1S+OqqZ9ugslL6zdZexB/hYMFx+HzUP0quCuKJG0VJbbhHVirrTI+CefJZIeYAPdyTvD5jr7xXz3CCUXegeZBTB5wDgjUwk8nbDHLkU1Uz2+5cUcNW201DJ4rdrfI6M5DQ0ADP4fzW0bb6RlwfcGwMFU+Ps3SgblvPCtIxQNE/h273akrq+1fWapIXuJ7GYHOw5nJI28VTC8zOrrk981XQR3GaEGpNO5vmgYOD+7kqdxDdqq9WDiWoYWi2RPihpwGjz3CRup2f75qsv1puNHbY31VG6FpkZu6vMnX+EqxmvQr5dI7XboonUlZWidvZgU7SXYxzJHL2rK8J3D/wDKvIaalukMQjPaRVFT2jI+4kHl8VeX+91jXw2OzRl9xnjBLyPNhYf3iVR27XwFxAymuNw7SjrYXSSzPj/zc9/NT9NX7bG+3KttlGJqK3OrXZOpoeG6BjOSshwhebhRUMt0uj4ILXUTveZJHkvLjyDR3bK3v3FFBV8JV1RbajtXO+oYQ0jL3bbZSXVlLwrZLPQ19IJKRzQ2aZzctidjOSMd+VJ9H7XVp4itt7fIygmdIYgC7LC3b71ZqotXEFkuNQaa21UUkgbqLI242+Ct1FgQhCKEIQgEIQgEIQgEIQgS5Z2o9Zl98/NaJyztR6zL75+alF9R+qRe4E8maP1OL3AnlQiWGKeMxzRtkYebXDIKHwxSRGJ8bXRkYLSMjHsS0IG4aeGnZogiZEz+FjQB+SVoZr16RqxjVjdKQgEl0bHPa9zGlzPRcRuPYlIQRaa20NHI6SmpIYXv9J0bACVKIyMFCEECWx22a1PtRpGNo384mDSOeenik3GwWy61EM9bTCV8H7Mknbr96sUIEiNgfrDGh2Masb47kmamgqGhs8McoHIPaD804hAw6gpHxtjdSxFjXBzW6BgEdU5JFHMwskY17TzDhkJaEDMFFS0zi6CmiiJ5ljA35J5CEAhCEAhCEAhCEAhCEAhCECXclnaj1mX3z81onclnaj1mX3z81KL6j9Ti9wJ5M0fqkXuBPKgQoF3qpKSgkkjDxhpJexuSwAZJA78cuiiT3WpZZnzdk9kuQxjtDjnPUjG23Xl4lXE1dIVLbrnVSW+aeduGxP0tc5pDngf8P957kxS3arltMkr3COdkeoseBryTsdjyx/eyYa0KFnLXd6yqrImSSB0el2vzcAOAJxn2EKbR19RWVmjUxjBqeWjc6Ng3PdnziD3BMNWyFCpa91SdMYZKGk65WHzPAA9T345d6Zo7pJVPe1kYkw4EBjhswnGT8CfEKGrNCrae4ySmQZy9+ows0EejsRnrvhN26uq5hUCffsnOGrQW8gOWdu9DVshZikvVdNd4YHzDs5CDjs9iCM81dwVbjbxPIWl5DnYzjIBP8lcNTEKFQVNRLTsdUtYCW5Lmu2GeQI78FRbpc5qSvigi3a6Nzj5hO45AnpuUw1boVa+5kOhgidG+Z4GSdgd8HA8MHKZqr2+O3CeKEuldnDcg8jgn2bc0w1cIUV1YY3BjqeZz9Ofq2FzfjyTNXcpIYoCyAtdK4DEpDdIBy4nu2z+ShqwQq2C5O8lifM+HtZWiQRufoLWnlnmn5LjDHE2UEviIJMjd2tA55KCWhV1VcpomwGKmJdIBlj9iSRs0ePU9AAVW3W/1NJc2UsOkhzg05b1yM4J64JVw2NGhZyr4gq6edrY2se11IyYHQRlziR19g2UujudbVWptS2FnaanBxcQGtA680w2LhCrPpSV1BA9sJE82kBrhgNyQMu7gc8ue/tT9bWS0ukRwtkfI4NY3VguPXbHIDclTFSnclnaj1mX3z81ojyWdqPWZffPzUF9SeqQ+4PknkzSeqQ+4PknlQ3NTQVAxNDHKMYw9oO33pMdHTRHMcETDkHLWAbjknkIGo6WCIARwsYA4uAa0Dc8z+aPJYNLW9izDPRGnlvn5p1CCP5BSa9fk0RcNW+gfvHJ+JCfDQCSAATzPeuoQcLQRjAx3JLIo4/QY1ue4Y6Y+SWhAyaSB0jpHRMe5w0kuGTju36eCb+jKD/cqfrv2Q681KQghttNAyYTNpY2yA5DmjGCli30YMhFNHmQEP83mDzCkoQRn26ikkdK+lic97dLnFgyR3ErtTQ0tYGipgZKG8g8ZCkIQMspKeKIwxwRsjcTlrWgA557IkpaeWJ0UkLHMcAHNLdiE8hAJqSmgl1dpCx+tul2pucju9idQgMJuSFkrml7dWk5AJ2z34TiEDfYx9t22kGTGNR5gdwTM9tpKqVsk8DZHtOWuduW+zuUpCCI+2UshDnxlzmgAOLyTgHI3z3hOCipxCIeyBjDi7S45BJOcnv33T6EMIkiZK0Ne0EBwdjxByPzC4IY2zGbQ3tCMF+N8dycQg4eSzlR6zL75+a0buSzlT6zL75+alF9SeqQ+4Pknk1SeqQ+4PknVQIQhAIQhAIQhAIQhAIQhAIQhAIQhAIQhAIQhAIQhAIQs9xdfJLTRxxU2BPUZ0uP7oHM+3cKW57b8fHXk6nPP3WgyM4RnK8eiv1wjq2z9rL2hGBvufHJx+q9E4Vvcl3pJGzj62AgOdjmDnHyUnUtx38n4vfHH9n3PpfIQhaeVwrOVPrMvvn5rRnks5U+sy++fmpRf0nqkPuD5J1NUnqkPuD5J1UNzTNgjL3BxaOekZwjymLTq1gAHB8Paol08r0R+SN1ODsnZp7u/71DhZdxLLmKDTgujBaBh3ft1VTVkbhTgPOXERv0OIYTv/fVdFbCXFpJaRpB1DlkbfJV0zLi+oe19PG+LSSAAC0uI8Qo7PptrqY+SRZzmU6G7b74wUxNXbaqFxIDjkHGC0jJzj7+RXWVET9OHAF3IHYqFa4qk9pJWwRMkz5pa0Dnz/NTxExsfZtbpb3N2UVGN0pWywxmTzpgCzbv5JcddBJnS4nGf3Tk454HNd8hptbH9k0vYMNceYCdEMYGzQMZ5ePND2ZZXwPBP1gAzzjdv+SfjkbLGHsJLXbg4wkinhDw8RM1AYB0jOE4AAMAYARQhCEAhCEAhCEAhCEAhChXi4NtVpqa5w1CBhcAep6D4osltyJElTBE/RJNGxxGcOcAcd6y/FFufxNbKWttL2SzQkuZGXAdox2x9nIELDVks1bO6eaZ5lc4uLhzz9/JXvBdf5BWim5iVwGoDc5IGD3gZ/Jc55OevT6nf8f8Akfjz+2fr2hUfDt7q5+y+jJoSD5zpsNaPv6/dlbyx2yCwU8dG+XXUVOXOfjAcQOQ9n6qwuNdHbaCWrlPmxj4knA/Mryy8XSqulRl0khi3Ia95cAehAPLmeXTvUznhO/J+X+dxkmyPXA4EAggg9Qurz7g++1EFbBb5iHQynQANgw9MD++a9BXTnqdTY8Xn8Hfg7+Pbh5LOVPrMvvn5rRnks5U+sy++fmlcF/SeqQ+4PknU1S+qQ+4PknVRW351ZFbZqmjrG0zoI3SHVEHh+BnG/JYmx3y/1t1poTczH9IZe4yU5LWaWZw0EAY26FaviS0y3aW2xthbLBHU65w/GkN0OAJB5742WVdwJcqSCUmnpaxz4HxhsegHWR5r/Oa3Tg77ElamYxd1pblXVdEZzFeKWR9NRl08L8Nc0jftBgEjboQeioeGr3eZ7y2GWr7dtS90jY5XFoLQBkAmLpzwCApt2tF9nro6iho4GmCl8nfI6RuufUBqIyCNsY87vVXZeEq+2XmCrba5w1k+stfURloaRjockjn3eCHvTjOIL9FxpNSOkJhfLjsQ5ha0D0Wgk7EjJI5+Cs+H+Iq2oqmm41jex8ldLUB8HZCneHABpd7CUm98PVJvLX0FGfIux9CHAAl1OJcR2jN8Eb7qw4YttbTU1bFco3GKWYGKKUh2G6RnbU7AznqU9YTdU154gdRvijoOJzVTVLnBjQYBHHjq9xGw3/JayzVjKu3xg19PWzxtAmkgI0l3sHJVFXZhU8U0LmWeJlHStkMkxbHpkLmjAAG5we8LQwUtPSgingjhDtyI2BufgpWodQhCihCEIBCEIBCEIBCEIBQ7tb47ra6iglJaydhbqHTuKmIRZc9x4/UWi62+R1PWUM+phwJI4y9jx3ghaHg+xVMtY2vqIHxQxHLe0ZpLz4A78+v9jfoXOePmXX0O/wCS83fi/qqs4it8t0sVTSwHErgHMyeZBBA/JeSyTCCZ0FU11PM04dHIMEL21R6ihpKog1NNDKRy1sBx8VeuJ0z+J+d3+NsnuV51wbQy3C8xVUTSKamOt8mNiejQeq9NSI4o4mBkTGsYOTWjACWrzz8Zjj+T+T1+R5Pn04eSzlT61L75+a0ZWcqfWpffPzVrzL+k9Uh9wfJOpql9Uh9xvyTqoblaXAaSeY5d2U3qqCNgAfFvVSEKYmIsjqkscGtw7BDdvzSmPnJAcwc99vHfdSEJiZ/6Yk7Vjy5mSMcuff8A0TbZKloflvUlvmk9T/RS0Jh8f/TAfLkDT1/hPf8Aon0IRZMCEIVUIQhAIQhAIQhAIQhAIQhA3M+RjMxx63d2oAfeVUU97qnmOPyTt5Hl+REfQA3GSQObS3HfkcldpIja1xcGjURgnG5RFdPW3EjEFA4BzsMe4jOMZ3H7u+3X2Jh9BdagTPfO1jpWNYY+1JAAzuMAYzn++l0hXTDFHA6mpWRPldK5o3e45JKfQhRQVnKn1qX3z81oys5U+tS++fmpRYU1c6OmY0tDtIxnKc+kj9mPiq9n7MexdJWoztT/AKSP2Q+K4bmfsh8VA3yj4K5E2p4uZJx2X5p1tcT/AJf5qsbz5BSWDcKUlqd5T/wfmgVHLzfzTGF3AVyG0+J8n0fzXe2/4VHXQd0w1IE23JKD89FHGErYLLcP6l3ITIIylKKcyFwuwkJLiMJoc1JJmAdjSUySuOxjotRm046pDf3D8Uny0D9w/FMO+5NdOi3OYxeqkPuTWf5Z+Kh3bim22WMOq5mteeUYdlx+5U3Fd5FjtDqhoa6Z50RA9/f9y8knqJ6yofUVErpZXnLnOOSr8YTqvWX/AO1GxNkDWRVLwT6QYAB8Sr218T228te6ilMmg4cCMLwtlHVTYEcLjnwU+319w4arWVERLSdpGO5OHcpnO4t+Wa91NU0fulJdXMaPRKpaS4eXUUVVDKCyVgcNk3NUVA2Dx8Fr4Rj51cx3SOQyARu+rBJ8Vmx/tJt5qGQ+RVGXu0g5b+qmUbnaKhzjkmNxPwXlsW92ph/qj5qfGLOq9gpeIqermfEyGQFpxvhQ6g5qZT3vPzVRYz/iNR4P/mraf9vJ7x+a59TG+bp6MeYPYlYOFyP0B7EvorEpBB6runl4rp5LvUKsusZsn2N3TbQnm8ws1qHSEYyu4XQFpHNKTyKWk4OVFKBXcrg6oRZSsjKMlIzuukqYulakhztkZSXclMNGd13BLTukJecMWozTRGUgNyEvKUwYjytRh5h/tMnc66UlMCSGRF2PEn+ic4Z4J8phbVXAljTu2Mcz7Va8R2oVnFdHUyRl0YjOSeWRkhWtLNM2cRtgnawf5moYP3Ln33+o9Pi4/dTI7XS00GmKFjR4DcrIcZWuJ9E6ojHnM3OO5ay4ufJF9XH2zsejnA+9U9VBJNRvbPTtic5pBDTlpXn+r8nqzZZTf+z17p+GtJO0Uzmj2bH+a0MrAMqm4MoXW23GBzhl/wBY4DvP9MK7nG6906lmvm9cXm5TcXm09Se6F3yXllMM3mlH+qPmvUhtRVZ/0XfJeXUm96pP+a35qxlurF/6jU+/NW837eT3j81T8PnNxqPF4VxN+2f7x+a5dunJ+P0B7F3O2EmP0B7EpIDOyUOYSQlBELYfFPt5hMs5p1vNRUjdcJK6udy0DKMrnVdwiA9+VzfvRlGUULm66UlQGorhOQklcyhpbRq6rrjg6c7IZsEEapOfREIJA70kuw3TulPac80047qoiVsIe5kuM6OiHSt7PSwZON1IcA5pB6qBPS9qWBrsSROzjo72rl3z716/B3s+JXamOUEDbG5cMKNc6iMUzpSMNY0ud7Al1FI+dhY+OFjD6RaDkju8FGuNM24wGhZKIYyAHEDm3qB7Vy+O3Hp6vw505Yy6aEVz2GMStAjZkHzOhOOpVjOQeSKeJjI2xswGtAAA5YXJm6euV7JMmR8u29XaaccW6tP+g75LzCi3vdH/wA1vzXpspxaq4/6DvkV5nQf+t0f/MHzViNpw4f8Tl8Xq7m/bP8AeKoeG35uj/F6vpf2z/eK59OnJ6POgLq5H+zCVlIgC6MrgOEtp3wqhTM5TzE2xONcoJPRJPRK3wuEZVCSggpSSX80HDsuavBBck6kCspJK4TuuakACuclzOFxztlArUVzWQ7KS2QDmEvLCc5Co45ziE3171MhiD49XenmQMbyCmr8Ve2J7umPakz2tzHGSMk55jqFZGMF+OicB2Wb7b5/43VC6kkkGkaie5OMsjGO8omGpzGnDRy+9XWA3cAZKblBe3HTuWZxN10vktmKkQuYAWs2HQJqck4yMK3ZFgHPemp6Rkuchdp04XlSVG1nrz/oO+RXmlEcXilPc8L1G6U/k1mrt8h0LgPgvLaXa6QHu3WpWca3hZ2bl7XrSS/tX+8Vl+E3ZuLfeWnk/aO9pXPpufZ1h+rC6Tskg7AexBOMqIVlKB3TQKU1yokNKeYVHa7dOsKCbnzQkuKM4aEhzlU01POYm7AvceTRzKYM0/PRt7F1ri6eVxG7SGj2Yz/NRPpX/Gfo7sH/ALPX2nRLCJ0c4k2OxSgVGmOl4dnCf1KQKJyuEpJfhIfIBvnCaslpRckudsmHVLAfTb8U26qjO2sfFZvUbnF/xJ1bpTAXuAHVRRO08nD4qZQefKT3BJdLzZ9rOIaYmgdE5kAZKQ04afAoLsnCqBpySlpvSHDdc0uach3xRTrkg+iU3I9wONSACeZKYHI9mJLsJUZw7C44YkHcgg3mm8pt01OP3o3D4heOQDFxj8AfkvbJ/QPivGHt7O8ub/CXj5rfLPTQ8In/ABFo8f5LUv8ATd7VlODz/iTf76LVnclZ6WfbrX7HvCNWGlx5Z5pknzt98Fdmle9oaAMBZQt0rWuwSuCdneo7gXSAu2OUgAAnfmirOOVriMZKfZKM4OVXw5YzU52loUCqu4keYKc8ublZqVpDX04OjUSQFW191fS1DHtw6F2x1dD4np7VEpTIISSSScbkJuqePJ5GyuDmObgtxzW7PTG+3a2+Ny9lNqZLjzw4cj4FUcdRVw1LqkSuc52xyc7JDcR+a0bdN1IDNUJfjYLn9umYtKK7CoYDWlrWw+dnnkqc2+25w2qWrHOqhTOL3ZLRs4eCrrhUutlQR2bXMeMtOrmFrEz/AFtbhxJBBgUzROTzwcBZ2vvUlZOXanNaOTe5UtPeiH7UzAW97yE42UVLzLpDdRzgHOFx8ssnt9f+N/r67zPawZXNBGuMO9uU95bDlxOpzP3WnkFXCLbb5pJjOOvxXn9Pu3xc1LkuIx9W0tPgSt9wnE82hlQ+UyGYZ36eC87oKB1dXQ0wOntHYz3L12hpI6KkjgiADWNAwF28U/b4/wDJ9c8ycT7Le7DfFJa7YnqkVTtMjG4PnboacNAXpk9Ph2+y5pDHC5w59E4HbbppzwSG9U24uNSznpDScqKVpMlVqPotG3tTztgmYWvc5zi4tGdgOqdJwMHfxQc1YcCll2qTwATI3clMIEuD1CGuVB2b3ZXj9yZ2XElU3+F8n817BNu9vgvKeIYSOLatg5kuPPHMf1WuUqVwe7/FG+w/Ja5ZCyt+hKoT3EinYWkNL3Dc45bLWQSNlgjkYdTXtDge8EKd/Rzdpt/aajgHGe5KbkNOrZSwaYtAcW6sb7rj2waNtOfapiahvcC8AbnKcgp3SZccdUuRsQPmgApyGRrAcuaBueaYM/cauolqHU/oNbzwuU8DGYc8hreWSeafqR2lQZHadRxuj6mWPs5Qxze5yqLNro2Rhoc0DHeFS8USystrZKV2qRr/AEWjOQpscdEWef2YPvKHVvomnSySL7n/ANVr9M77Y/6auMZBNFqPUFjgrCPiur8jkhNoaSRgOy7b8lcNdSnm9v3SH9U43yX7T/3T+qel2sZVV9yrQQ2kLGkb4YVZ2W21N1Y5lz2jjA0E7ELRtdTjlJ/7p/VOCaIciD/1n9UXarTwrbhg5eTnfzlU36lbaey8hDnZzqafOWpNWxvL/wDc/qk+VBx6j2SH9Vizft048l4u83KwjbtWNwDTZ+4pZu1TjPkq3zWxOGTJJnwkKeip4X/5kv8A3Fn+rj/Hqn5/5E/+mZ4IqZqziONr4zG1jS4kZ38F6y0hrM5+KoaKkipWmpa+R7gDs5+Qq/yySpkL3vJJ8eSnWcTJHP5d+fr5d1oJZ2S1JaNWWDqMc/8A4S2FUDJphKH6ycDGDywp8NwcXaTHnHPC1z5Jjn14upVmQNPtO6RqL5Swbho84qsqLq+J2iKLVIWkt1OwCQOS7Z7zHcrc2pDOzcSWvZnOkjmrLv0zebPtbsOGAZQXDOFGFQHbck8xwwrjGujmuMcDVNZjJwSuF2CU3QSCasqXg5awhn3gZ/mipMzTnOCvJeNGOdxZK4EBzWteDjPJo/ReuTzxRtw+RjSehdheW8cQdlxF24HmzQZz3kAj9FOb7Ww3a6xta3s3WWjqJGjJcGtbn7sLX0wApYQIhEAxv1Y5M25fcsXwo/FaB3scFtot4We6Fe7sTmSU0HuMj252Uppy0Z3UUgiR+BjPVOxuxGMrBh8OGcZTVYQaV/sUbt2Cd/nAY8V2oqGSUkhY4OGOYV3CxeAt0jbok6o3csH2Jlsn1Q9igWqTzJh/qn+Sus4cvIZ5MzLR6Y6Lzm9XmportPBFDT9k0jGqFpPIdV6HfGyMoWuLTjWN1gLrYZK+4SVLQSHkcgTyAC3zUxXP4jqG4/8AtqTff9g3ZNv4kqC0jyOjDj17BuykzcNVD3g6Xj2NcU3UcN1JBk0yeaN9TD+iumIbb3WOHo03/js/Rd+maz+Cl/8AHZ+iddZZYs7H4JdNZ2TShjpnx+JZ/VNMR/pms+zpf/HZ+i6LxWYz2VL/ANhv6KwqOHo4YXSCs1Y6CPn+agfRUrneYXEeLFdTHY7/ADxyfWU1K8dxhA+Sf/8AqMY9RpsnlhhGPzUd1in1B2efcF19qmLGNMjiG7AaSnsyLW1ccT2+XT5NEIHO89jQRkeG/Na2qdA0wTW+qbK2owWtBzjPevPXWp2AA87cshaCwRuphTxOz+2zywpeZ19tc9Xn6ahhrW7GEkjuxhWMT9MOo7PPPPQp6AZYSeqor22rpLjDV0zi5j26Hs6bbrlfHM2O/HltuVNmewtd2mezzs7O7Hfoq+zNnprzPSvyG1B7VmDtn97+S6+okYI3BmQ44e3O2FJY+J9NHdImuHksmvSeZbycPh8lymz27d9c2ZGvawNp29/eosJ81znHbKcfWMNNqacgtyMKnqa7EekHAXbnqbjx9S5pm53p9I8mMhwHMFQrVxCIYZ42u+tllLvZlVVW6WpqDExhc4nGF2Dh2fUHyTiMjfzdyr31y3xx1V5UylzSXOJJ5krM8RVhdZ4oHPyRK/SDucaf1KvavTDTOy/Okbkrz2urHVNe57Xns2jA9i4eL31r0eXJxi24Yfpq9X8LHLeU5zTxHvYPkvNbfI0ygGqfBq2yxq9HoQBQU4DzIBE3zyMF2w3Xfuenmn2kx1UTIJImDz88yq+ormuwQ7zW+k7xUapne182nDSHHDseKz801RVVDw3IaXcwcAnvXKd5dcr5P6+v9O3meSpmGhxYXHfG+B37KRT3RlRNPbqNlRM6KNu/Zncnpgjb8lUVc7aOIyyPdI/YNYwbuPdn7lWWG8vttwc8U8jDNgOLnE5Pfn7yt887ztdefclv3XrdE6KopGEyFrwwFzTzb7VMjEQjwxsZaHbFo596ylvuflFM5rjpAYWuJO58PFRIauphdmJ7SGuzpc8gkLpzzstdOfH8o1N5MLra/tgWtbuMO3JWQdM1zWBs5ZpfkgOxnlsdlburDcC6F7XNa0B2p3LPdhMuoqFxy6maSeq53ZWLz8fVR/pZ4kw2OMt17HX070xU3KSeEtfG1uWHJDuRyppt9B/urfikG30HLyYfFTUyIbnDGDg+1NGOI7hoB8NlY/R9Ef8AJP4lz6LoSf2bh96vypkVpYwjByR4kpTOyYdmNB9isfoeiP7rvij6Eozy1/iV+afBXTSejjxUSpqXiIaIe1ydwdleP4eont8/UQOWXlMusFtH7r/xlWeSHwU8U73RjXF2ZzjSnqZ7hWQYaXHtBgd6sPoC2u6P/G79U9SWmio6hssbSS05GSStfPWfi1ETcRNGMHCSIY5KgCcnQRhuByKhtuMYGN1w3KHBDtwehWp7T6N3CrstHVtppHvY53N4Hmt9qWykdDE6SnfHNTPaTlu4PwWbvTqWWUvjJa7T52eoyq+gudbaZddPKQw/undrvuU642ZVnXv001LV1NFSNp53F+gYa7TjboDv0XTMZXCVzhGM83gYKkW+7UN+p+wcwRTjcsz+bSoNYJaHLC97g04aGtA2Xn64z3Hq8d5v/ZIicwSOIlAJO5jj5p6SQ6QIWvcDzOFR/SLe3LTNv1y45/JaqywsdQl888U8btm62407nO6nPi+U2unk885yRmrtBWVNtqHQscX+i1gG5zzWNlsd0pml01DM0ObsdOc/BbDiWrfSRkQPhcQ3JazcHfCxz626VesvdKQG7BowB8F255nM9PL13e7tLtW1XGHAgtJ2K9Mojmgpz/pN+S83tNHWGXX5NKcA5Ogr0ihBFvpg4EERNyD02Cz0RVVjXulkY12nLzn4qmkjmDJWPc1nVrhncLZGGJxJMTCT3tC4aaA84Yz/ANIXK8SsdcS+2BqGObOO3ZHpDA5o1YH/AMqDN2THOfK3JI2HcO5ekPoKKT06SB22POjBXPoyg/3Gm/7Tf0XTxz/U55+Xq1hKatfTuJpi7Q4cn9VZRPa5rTK1zqph2bpxpz1K1fkNIWhvksOlvIdmMBKFJTB5eKeIPdzdoGSnysuROPlzfjL6VFBO98DzIPPJw7PTHcnyfFWIghbyiYPY0LvZR/Zt+Ct6t+3S227VWXEdUnPirbsYvs2fhCOxi+yZ+EKaKrOeqUHY6qz7GL7Nn4QjsYvs2fhCCu1+K5LLojLs8grLso/s2/BcfTwSDS+GNw7i0FRpQRVJgl1VEpGe+QNHwVvT32NwDI54R72Slm20BOTRU5Pf2Tf0Sm0NGz0aSBvsjAXRmpkdTUSDLZ6Y/wDS5OiSo6vpz/0uURrGs9Fob7Au5PerrCXqlPM05+5ybfG93+VSu9oP6JnUe8o1O/iPxVlTHJKIP9Kione0f0USa1McwsFtog0/wu0/wAqZqd/EfijJ7ytfNn4qM8Pljw+GlZE8cnMqDkfkpcM8kum33UNbO4YilBy2TwPirBIkhilAEkbH4ORqaDgqXrfVb5mKqS2W6ikEctHHJIRqzkt+4+KuLM9sVpJmYDGXkMjLc6eaHefjX52OWd8LrXOY3Sxxa0dAcBZnX6WxR0VPSXC6ysnpBIwQNw0HSAcnPNW7bJamDDbcB7HD9V1sMTJDI2JjXkY1Bozjuylq26Y7HRUcAIiopGg89Lv6rmANgCAOQPMIQsdLy/2Q==%0a%0a%0a%0a%0a%20%0a%0a%0a"/>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2400" b="1">
              <a:solidFill>
                <a:prstClr val="black"/>
              </a:solidFill>
              <a:latin typeface="Times New Roman" pitchFamily="18" charset="0"/>
            </a:endParaRPr>
          </a:p>
        </p:txBody>
      </p:sp>
      <p:grpSp>
        <p:nvGrpSpPr>
          <p:cNvPr id="9" name="グループ化 8"/>
          <p:cNvGrpSpPr/>
          <p:nvPr/>
        </p:nvGrpSpPr>
        <p:grpSpPr>
          <a:xfrm>
            <a:off x="677784" y="1109972"/>
            <a:ext cx="2228850" cy="3295650"/>
            <a:chOff x="677784" y="1109972"/>
            <a:chExt cx="2228850" cy="3295650"/>
          </a:xfrm>
        </p:grpSpPr>
        <p:pic>
          <p:nvPicPr>
            <p:cNvPr id="1031" name="Picture 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rot="20440724">
              <a:off x="677784" y="1109972"/>
              <a:ext cx="222885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rot="20440724">
              <a:off x="708833" y="2695351"/>
              <a:ext cx="880712" cy="418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a:solidFill>
                  <a:prstClr val="white"/>
                </a:solidFill>
              </a:endParaRPr>
            </a:p>
          </p:txBody>
        </p:sp>
      </p:grpSp>
      <p:pic>
        <p:nvPicPr>
          <p:cNvPr id="30" name="Picture 2" descr="http://ecx.images-amazon.com/images/I/51WgsAmrEXL._SS500_.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14160" r="14800"/>
          <a:stretch/>
        </p:blipFill>
        <p:spPr bwMode="auto">
          <a:xfrm>
            <a:off x="3141336" y="3241976"/>
            <a:ext cx="2772443" cy="3902651"/>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p:cNvPicPr>
            <a:picLocks noChangeAspect="1"/>
          </p:cNvPicPr>
          <p:nvPr/>
        </p:nvPicPr>
        <p:blipFill>
          <a:blip r:embed="rId36" cstate="print"/>
          <a:stretch>
            <a:fillRect/>
          </a:stretch>
        </p:blipFill>
        <p:spPr>
          <a:xfrm>
            <a:off x="6415569" y="288671"/>
            <a:ext cx="2513307" cy="3980704"/>
          </a:xfrm>
          <a:prstGeom prst="rect">
            <a:avLst/>
          </a:prstGeom>
        </p:spPr>
      </p:pic>
      <p:pic>
        <p:nvPicPr>
          <p:cNvPr id="32" name="Picture 6" descr="http://blogimg.goo.ne.jp/user_image/70/7d/bf64a80f299d26ca0c614f4f2fb242c1.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202083" y="449710"/>
            <a:ext cx="4180636" cy="28671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txBox="1">
            <a:spLocks noRot="1" noChangeArrowheads="1"/>
          </p:cNvSpPr>
          <p:nvPr/>
        </p:nvSpPr>
        <p:spPr bwMode="auto">
          <a:xfrm>
            <a:off x="2367560" y="1264927"/>
            <a:ext cx="6165013" cy="1192969"/>
          </a:xfrm>
          <a:prstGeom prst="rect">
            <a:avLst/>
          </a:prstGeom>
          <a:solidFill>
            <a:schemeClr val="accent2">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anchor="ctr" anchorCtr="0" compatLnSpc="1">
            <a:prstTxWarp prst="textNoShape">
              <a:avLst/>
            </a:prstTxWarp>
          </a:bodyPr>
          <a:lstStyle/>
          <a:p>
            <a:pPr algn="ctr">
              <a:lnSpc>
                <a:spcPct val="140000"/>
              </a:lnSpc>
              <a:defRPr/>
            </a:pPr>
            <a:r>
              <a:rPr kumimoji="0" lang="ja-JP" altLang="en-US" sz="4000" b="1" i="1" kern="0" dirty="0">
                <a:solidFill>
                  <a:srgbClr val="FF0000"/>
                </a:solidFill>
                <a:latin typeface="メイリオ" panose="020B0604030504040204" pitchFamily="50" charset="-128"/>
                <a:ea typeface="メイリオ" panose="020B0604030504040204" pitchFamily="50" charset="-128"/>
              </a:rPr>
              <a:t>何が正しい治療なの？？</a:t>
            </a:r>
            <a:endParaRPr kumimoji="0" lang="en-US" altLang="ja-JP" sz="4000" b="1" i="1" kern="0" dirty="0">
              <a:solidFill>
                <a:srgbClr val="FF0000"/>
              </a:solidFill>
              <a:latin typeface="メイリオ" panose="020B0604030504040204" pitchFamily="50" charset="-128"/>
              <a:ea typeface="メイリオ" panose="020B0604030504040204" pitchFamily="50" charset="-128"/>
            </a:endParaRPr>
          </a:p>
        </p:txBody>
      </p:sp>
      <p:sp>
        <p:nvSpPr>
          <p:cNvPr id="23" name="Rectangle 3"/>
          <p:cNvSpPr txBox="1">
            <a:spLocks noRot="1" noChangeArrowheads="1"/>
          </p:cNvSpPr>
          <p:nvPr/>
        </p:nvSpPr>
        <p:spPr bwMode="auto">
          <a:xfrm>
            <a:off x="2202282" y="4061029"/>
            <a:ext cx="6360874" cy="1235185"/>
          </a:xfrm>
          <a:prstGeom prst="rect">
            <a:avLst/>
          </a:prstGeom>
          <a:solidFill>
            <a:schemeClr val="accent2">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anchor="ctr" anchorCtr="0" compatLnSpc="1">
            <a:prstTxWarp prst="textNoShape">
              <a:avLst/>
            </a:prstTxWarp>
          </a:bodyPr>
          <a:lstStyle/>
          <a:p>
            <a:pPr algn="ctr">
              <a:lnSpc>
                <a:spcPct val="140000"/>
              </a:lnSpc>
              <a:defRPr/>
            </a:pPr>
            <a:r>
              <a:rPr kumimoji="0" lang="ja-JP" altLang="en-US" sz="4000" b="1" i="1" kern="0" dirty="0">
                <a:solidFill>
                  <a:srgbClr val="FF0000"/>
                </a:solidFill>
                <a:latin typeface="メイリオ" panose="020B0604030504040204" pitchFamily="50" charset="-128"/>
                <a:ea typeface="メイリオ" panose="020B0604030504040204" pitchFamily="50" charset="-128"/>
              </a:rPr>
              <a:t>どうやって見分けるの？？</a:t>
            </a:r>
            <a:endParaRPr kumimoji="0" lang="en-US" altLang="ja-JP" sz="4000" b="1" i="1" kern="0" dirty="0">
              <a:solidFill>
                <a:srgbClr val="FF0000"/>
              </a:solidFill>
              <a:latin typeface="メイリオ" panose="020B0604030504040204" pitchFamily="50" charset="-128"/>
              <a:ea typeface="メイリオ" panose="020B0604030504040204" pitchFamily="50" charset="-128"/>
            </a:endParaRPr>
          </a:p>
        </p:txBody>
      </p:sp>
      <p:sp>
        <p:nvSpPr>
          <p:cNvPr id="22" name="Rectangle 3"/>
          <p:cNvSpPr txBox="1">
            <a:spLocks noRot="1" noChangeArrowheads="1"/>
          </p:cNvSpPr>
          <p:nvPr/>
        </p:nvSpPr>
        <p:spPr bwMode="auto">
          <a:xfrm>
            <a:off x="2374576" y="2602500"/>
            <a:ext cx="6150981" cy="1278763"/>
          </a:xfrm>
          <a:prstGeom prst="rect">
            <a:avLst/>
          </a:prstGeom>
          <a:solidFill>
            <a:schemeClr val="accent2">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anchor="ctr" anchorCtr="0" compatLnSpc="1">
            <a:prstTxWarp prst="textNoShape">
              <a:avLst/>
            </a:prstTxWarp>
          </a:bodyPr>
          <a:lstStyle/>
          <a:p>
            <a:pPr algn="ctr">
              <a:lnSpc>
                <a:spcPct val="140000"/>
              </a:lnSpc>
              <a:defRPr/>
            </a:pPr>
            <a:r>
              <a:rPr kumimoji="0" lang="ja-JP" altLang="en-US" sz="3600" b="1" i="1" kern="0" dirty="0">
                <a:solidFill>
                  <a:srgbClr val="FF0000"/>
                </a:solidFill>
                <a:latin typeface="メイリオ" panose="020B0604030504040204" pitchFamily="50" charset="-128"/>
                <a:ea typeface="メイリオ" panose="020B0604030504040204" pitchFamily="50" charset="-128"/>
              </a:rPr>
              <a:t>がんは放置してよいの？？</a:t>
            </a:r>
            <a:endParaRPr kumimoji="0" lang="en-US" altLang="ja-JP" sz="3600" b="1" i="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48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784"/>
                                        </p:tgtEl>
                                        <p:attrNameLst>
                                          <p:attrName>style.visibility</p:attrName>
                                        </p:attrNameLst>
                                      </p:cBhvr>
                                      <p:to>
                                        <p:strVal val="visible"/>
                                      </p:to>
                                    </p:set>
                                    <p:animEffect transition="in" filter="fade">
                                      <p:cBhvr>
                                        <p:cTn id="7" dur="500"/>
                                        <p:tgtEl>
                                          <p:spTgt spid="2887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4089"/>
                                        </p:tgtEl>
                                        <p:attrNameLst>
                                          <p:attrName>style.visibility</p:attrName>
                                        </p:attrNameLst>
                                      </p:cBhvr>
                                      <p:to>
                                        <p:strVal val="visible"/>
                                      </p:to>
                                    </p:set>
                                    <p:animEffect transition="in" filter="fade">
                                      <p:cBhvr>
                                        <p:cTn id="11" dur="500"/>
                                        <p:tgtEl>
                                          <p:spTgt spid="174089"/>
                                        </p:tgtEl>
                                      </p:cBhvr>
                                    </p:animEffect>
                                  </p:childTnLst>
                                </p:cTn>
                              </p:par>
                              <p:par>
                                <p:cTn id="12" presetID="10" presetClass="entr" presetSubtype="0" fill="hold" nodeType="withEffect">
                                  <p:stCondLst>
                                    <p:cond delay="0"/>
                                  </p:stCondLst>
                                  <p:childTnLst>
                                    <p:set>
                                      <p:cBhvr>
                                        <p:cTn id="13" dur="1" fill="hold">
                                          <p:stCondLst>
                                            <p:cond delay="0"/>
                                          </p:stCondLst>
                                        </p:cTn>
                                        <p:tgtEl>
                                          <p:spTgt spid="288786"/>
                                        </p:tgtEl>
                                        <p:attrNameLst>
                                          <p:attrName>style.visibility</p:attrName>
                                        </p:attrNameLst>
                                      </p:cBhvr>
                                      <p:to>
                                        <p:strVal val="visible"/>
                                      </p:to>
                                    </p:set>
                                    <p:animEffect transition="in" filter="fade">
                                      <p:cBhvr>
                                        <p:cTn id="14" dur="500"/>
                                        <p:tgtEl>
                                          <p:spTgt spid="28878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88788"/>
                                        </p:tgtEl>
                                        <p:attrNameLst>
                                          <p:attrName>style.visibility</p:attrName>
                                        </p:attrNameLst>
                                      </p:cBhvr>
                                      <p:to>
                                        <p:strVal val="visible"/>
                                      </p:to>
                                    </p:set>
                                    <p:animEffect transition="in" filter="fade">
                                      <p:cBhvr>
                                        <p:cTn id="18" dur="500"/>
                                        <p:tgtEl>
                                          <p:spTgt spid="288788"/>
                                        </p:tgtEl>
                                      </p:cBhvr>
                                    </p:animEffect>
                                  </p:childTnLst>
                                </p:cTn>
                              </p:par>
                              <p:par>
                                <p:cTn id="19" presetID="10" presetClass="entr" presetSubtype="0" fill="hold" nodeType="withEffect">
                                  <p:stCondLst>
                                    <p:cond delay="0"/>
                                  </p:stCondLst>
                                  <p:childTnLst>
                                    <p:set>
                                      <p:cBhvr>
                                        <p:cTn id="20" dur="1" fill="hold">
                                          <p:stCondLst>
                                            <p:cond delay="0"/>
                                          </p:stCondLst>
                                        </p:cTn>
                                        <p:tgtEl>
                                          <p:spTgt spid="288770"/>
                                        </p:tgtEl>
                                        <p:attrNameLst>
                                          <p:attrName>style.visibility</p:attrName>
                                        </p:attrNameLst>
                                      </p:cBhvr>
                                      <p:to>
                                        <p:strVal val="visible"/>
                                      </p:to>
                                    </p:set>
                                    <p:animEffect transition="in" filter="fade">
                                      <p:cBhvr>
                                        <p:cTn id="21" dur="500"/>
                                        <p:tgtEl>
                                          <p:spTgt spid="288770"/>
                                        </p:tgtEl>
                                      </p:cBhvr>
                                    </p:animEffect>
                                  </p:childTnLst>
                                </p:cTn>
                              </p:par>
                              <p:par>
                                <p:cTn id="22" presetID="10" presetClass="entr" presetSubtype="0" fill="hold" nodeType="withEffect">
                                  <p:stCondLst>
                                    <p:cond delay="0"/>
                                  </p:stCondLst>
                                  <p:childTnLst>
                                    <p:set>
                                      <p:cBhvr>
                                        <p:cTn id="23" dur="1" fill="hold">
                                          <p:stCondLst>
                                            <p:cond delay="0"/>
                                          </p:stCondLst>
                                        </p:cTn>
                                        <p:tgtEl>
                                          <p:spTgt spid="288794"/>
                                        </p:tgtEl>
                                        <p:attrNameLst>
                                          <p:attrName>style.visibility</p:attrName>
                                        </p:attrNameLst>
                                      </p:cBhvr>
                                      <p:to>
                                        <p:strVal val="visible"/>
                                      </p:to>
                                    </p:set>
                                    <p:animEffect transition="in" filter="fade">
                                      <p:cBhvr>
                                        <p:cTn id="24" dur="500"/>
                                        <p:tgtEl>
                                          <p:spTgt spid="288794"/>
                                        </p:tgtEl>
                                      </p:cBhvr>
                                    </p:animEffect>
                                  </p:childTnLst>
                                </p:cTn>
                              </p:par>
                              <p:par>
                                <p:cTn id="25" presetID="10" presetClass="entr" presetSubtype="0" fill="hold" nodeType="withEffect">
                                  <p:stCondLst>
                                    <p:cond delay="0"/>
                                  </p:stCondLst>
                                  <p:childTnLst>
                                    <p:set>
                                      <p:cBhvr>
                                        <p:cTn id="26" dur="1" fill="hold">
                                          <p:stCondLst>
                                            <p:cond delay="0"/>
                                          </p:stCondLst>
                                        </p:cTn>
                                        <p:tgtEl>
                                          <p:spTgt spid="288772"/>
                                        </p:tgtEl>
                                        <p:attrNameLst>
                                          <p:attrName>style.visibility</p:attrName>
                                        </p:attrNameLst>
                                      </p:cBhvr>
                                      <p:to>
                                        <p:strVal val="visible"/>
                                      </p:to>
                                    </p:set>
                                    <p:animEffect transition="in" filter="fade">
                                      <p:cBhvr>
                                        <p:cTn id="27" dur="500"/>
                                        <p:tgtEl>
                                          <p:spTgt spid="288772"/>
                                        </p:tgtEl>
                                      </p:cBhvr>
                                    </p:animEffect>
                                  </p:childTnLst>
                                </p:cTn>
                              </p:par>
                              <p:par>
                                <p:cTn id="28" presetID="10" presetClass="entr" presetSubtype="0" fill="hold" nodeType="withEffect">
                                  <p:stCondLst>
                                    <p:cond delay="0"/>
                                  </p:stCondLst>
                                  <p:childTnLst>
                                    <p:set>
                                      <p:cBhvr>
                                        <p:cTn id="29" dur="1" fill="hold">
                                          <p:stCondLst>
                                            <p:cond delay="0"/>
                                          </p:stCondLst>
                                        </p:cTn>
                                        <p:tgtEl>
                                          <p:spTgt spid="288774"/>
                                        </p:tgtEl>
                                        <p:attrNameLst>
                                          <p:attrName>style.visibility</p:attrName>
                                        </p:attrNameLst>
                                      </p:cBhvr>
                                      <p:to>
                                        <p:strVal val="visible"/>
                                      </p:to>
                                    </p:set>
                                    <p:animEffect transition="in" filter="fade">
                                      <p:cBhvr>
                                        <p:cTn id="30" dur="500"/>
                                        <p:tgtEl>
                                          <p:spTgt spid="288774"/>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88776"/>
                                        </p:tgtEl>
                                        <p:attrNameLst>
                                          <p:attrName>style.visibility</p:attrName>
                                        </p:attrNameLst>
                                      </p:cBhvr>
                                      <p:to>
                                        <p:strVal val="visible"/>
                                      </p:to>
                                    </p:set>
                                    <p:animEffect transition="in" filter="fade">
                                      <p:cBhvr>
                                        <p:cTn id="34" dur="500"/>
                                        <p:tgtEl>
                                          <p:spTgt spid="288776"/>
                                        </p:tgtEl>
                                      </p:cBhvr>
                                    </p:animEffect>
                                  </p:childTnLst>
                                </p:cTn>
                              </p:par>
                              <p:par>
                                <p:cTn id="35" presetID="10" presetClass="entr" presetSubtype="0" fill="hold" nodeType="withEffect">
                                  <p:stCondLst>
                                    <p:cond delay="0"/>
                                  </p:stCondLst>
                                  <p:childTnLst>
                                    <p:set>
                                      <p:cBhvr>
                                        <p:cTn id="36" dur="1" fill="hold">
                                          <p:stCondLst>
                                            <p:cond delay="0"/>
                                          </p:stCondLst>
                                        </p:cTn>
                                        <p:tgtEl>
                                          <p:spTgt spid="288778"/>
                                        </p:tgtEl>
                                        <p:attrNameLst>
                                          <p:attrName>style.visibility</p:attrName>
                                        </p:attrNameLst>
                                      </p:cBhvr>
                                      <p:to>
                                        <p:strVal val="visible"/>
                                      </p:to>
                                    </p:set>
                                    <p:animEffect transition="in" filter="fade">
                                      <p:cBhvr>
                                        <p:cTn id="37" dur="500"/>
                                        <p:tgtEl>
                                          <p:spTgt spid="288778"/>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88780"/>
                                        </p:tgtEl>
                                        <p:attrNameLst>
                                          <p:attrName>style.visibility</p:attrName>
                                        </p:attrNameLst>
                                      </p:cBhvr>
                                      <p:to>
                                        <p:strVal val="visible"/>
                                      </p:to>
                                    </p:set>
                                    <p:animEffect transition="in" filter="fade">
                                      <p:cBhvr>
                                        <p:cTn id="41" dur="500"/>
                                        <p:tgtEl>
                                          <p:spTgt spid="288780"/>
                                        </p:tgtEl>
                                      </p:cBhvr>
                                    </p:animEffect>
                                  </p:childTnLst>
                                </p:cTn>
                              </p:par>
                              <p:par>
                                <p:cTn id="42" presetID="10" presetClass="entr" presetSubtype="0" fill="hold" nodeType="withEffect">
                                  <p:stCondLst>
                                    <p:cond delay="0"/>
                                  </p:stCondLst>
                                  <p:childTnLst>
                                    <p:set>
                                      <p:cBhvr>
                                        <p:cTn id="43" dur="1" fill="hold">
                                          <p:stCondLst>
                                            <p:cond delay="0"/>
                                          </p:stCondLst>
                                        </p:cTn>
                                        <p:tgtEl>
                                          <p:spTgt spid="288782"/>
                                        </p:tgtEl>
                                        <p:attrNameLst>
                                          <p:attrName>style.visibility</p:attrName>
                                        </p:attrNameLst>
                                      </p:cBhvr>
                                      <p:to>
                                        <p:strVal val="visible"/>
                                      </p:to>
                                    </p:set>
                                    <p:animEffect transition="in" filter="fade">
                                      <p:cBhvr>
                                        <p:cTn id="44" dur="500"/>
                                        <p:tgtEl>
                                          <p:spTgt spid="288782"/>
                                        </p:tgtEl>
                                      </p:cBhvr>
                                    </p:animEffect>
                                  </p:childTnLst>
                                </p:cTn>
                              </p:par>
                              <p:par>
                                <p:cTn id="45" presetID="10" presetClass="entr" presetSubtype="0" fill="hold" nodeType="withEffect">
                                  <p:stCondLst>
                                    <p:cond delay="0"/>
                                  </p:stCondLst>
                                  <p:childTnLst>
                                    <p:set>
                                      <p:cBhvr>
                                        <p:cTn id="46" dur="1" fill="hold">
                                          <p:stCondLst>
                                            <p:cond delay="0"/>
                                          </p:stCondLst>
                                        </p:cTn>
                                        <p:tgtEl>
                                          <p:spTgt spid="288792"/>
                                        </p:tgtEl>
                                        <p:attrNameLst>
                                          <p:attrName>style.visibility</p:attrName>
                                        </p:attrNameLst>
                                      </p:cBhvr>
                                      <p:to>
                                        <p:strVal val="visible"/>
                                      </p:to>
                                    </p:set>
                                    <p:animEffect transition="in" filter="fade">
                                      <p:cBhvr>
                                        <p:cTn id="47" dur="2000"/>
                                        <p:tgtEl>
                                          <p:spTgt spid="288792"/>
                                        </p:tgtEl>
                                      </p:cBhvr>
                                    </p:animEffect>
                                  </p:childTnLst>
                                </p:cTn>
                              </p:par>
                              <p:par>
                                <p:cTn id="48" presetID="10" presetClass="entr" presetSubtype="0" fill="hold" nodeType="withEffect">
                                  <p:stCondLst>
                                    <p:cond delay="0"/>
                                  </p:stCondLst>
                                  <p:childTnLst>
                                    <p:set>
                                      <p:cBhvr>
                                        <p:cTn id="49" dur="1" fill="hold">
                                          <p:stCondLst>
                                            <p:cond delay="0"/>
                                          </p:stCondLst>
                                        </p:cTn>
                                        <p:tgtEl>
                                          <p:spTgt spid="288790"/>
                                        </p:tgtEl>
                                        <p:attrNameLst>
                                          <p:attrName>style.visibility</p:attrName>
                                        </p:attrNameLst>
                                      </p:cBhvr>
                                      <p:to>
                                        <p:strVal val="visible"/>
                                      </p:to>
                                    </p:set>
                                    <p:animEffect transition="in" filter="fade">
                                      <p:cBhvr>
                                        <p:cTn id="50" dur="500"/>
                                        <p:tgtEl>
                                          <p:spTgt spid="288790"/>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42"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par>
                                <p:cTn id="59" presetID="10" presetClass="entr" presetSubtype="0" fill="hold" nodeType="withEffect">
                                  <p:stCondLst>
                                    <p:cond delay="0"/>
                                  </p:stCondLst>
                                  <p:childTnLst>
                                    <p:set>
                                      <p:cBhvr>
                                        <p:cTn id="60" dur="1" fill="hold">
                                          <p:stCondLst>
                                            <p:cond delay="0"/>
                                          </p:stCondLst>
                                        </p:cTn>
                                        <p:tgtEl>
                                          <p:spTgt spid="174087"/>
                                        </p:tgtEl>
                                        <p:attrNameLst>
                                          <p:attrName>style.visibility</p:attrName>
                                        </p:attrNameLst>
                                      </p:cBhvr>
                                      <p:to>
                                        <p:strVal val="visible"/>
                                      </p:to>
                                    </p:set>
                                    <p:animEffect transition="in" filter="fade">
                                      <p:cBhvr>
                                        <p:cTn id="61" dur="500"/>
                                        <p:tgtEl>
                                          <p:spTgt spid="17408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300"/>
                                        <p:tgtEl>
                                          <p:spTgt spid="32"/>
                                        </p:tgtEl>
                                      </p:cBhvr>
                                    </p:animEffect>
                                  </p:childTnLst>
                                </p:cTn>
                              </p:par>
                            </p:childTnLst>
                          </p:cTn>
                        </p:par>
                        <p:par>
                          <p:cTn id="67" fill="hold">
                            <p:stCondLst>
                              <p:cond delay="1300"/>
                            </p:stCondLst>
                            <p:childTnLst>
                              <p:par>
                                <p:cTn id="68" presetID="10" presetClass="entr" presetSubtype="0" fill="hold"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1200"/>
                                        <p:tgtEl>
                                          <p:spTgt spid="31"/>
                                        </p:tgtEl>
                                      </p:cBhvr>
                                    </p:animEffect>
                                  </p:childTnLst>
                                </p:cTn>
                              </p:par>
                            </p:childTnLst>
                          </p:cTn>
                        </p:par>
                        <p:par>
                          <p:cTn id="71" fill="hold">
                            <p:stCondLst>
                              <p:cond delay="2500"/>
                            </p:stCondLst>
                            <p:childTnLst>
                              <p:par>
                                <p:cTn id="72" presetID="10" presetClass="entr" presetSubtype="0" fill="hold" nodeType="afterEffect">
                                  <p:stCondLst>
                                    <p:cond delay="20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1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転移性乳がんに対するエベロリムス</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Rectangle 3"/>
          <p:cNvSpPr>
            <a:spLocks noChangeArrowheads="1"/>
          </p:cNvSpPr>
          <p:nvPr/>
        </p:nvSpPr>
        <p:spPr bwMode="auto">
          <a:xfrm>
            <a:off x="6195815" y="6480587"/>
            <a:ext cx="3658374"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N </a:t>
            </a:r>
            <a:r>
              <a:rPr kumimoji="0" lang="en-US" altLang="ja-JP" sz="1600" b="0" i="0" u="none" strike="noStrike" kern="0" cap="none" spc="0" normalizeH="0" baseline="0" noProof="0" dirty="0" err="1">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Engl</a:t>
            </a:r>
            <a:r>
              <a:rPr kumimoji="0" lang="en-US" altLang="ja-JP" sz="16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 J Med. 2012;366(6):520.</a:t>
            </a:r>
          </a:p>
        </p:txBody>
      </p:sp>
      <p:sp>
        <p:nvSpPr>
          <p:cNvPr id="5" name="Text Box 6"/>
          <p:cNvSpPr txBox="1">
            <a:spLocks noChangeArrowheads="1"/>
          </p:cNvSpPr>
          <p:nvPr/>
        </p:nvSpPr>
        <p:spPr bwMode="auto">
          <a:xfrm>
            <a:off x="3434332" y="2062156"/>
            <a:ext cx="492443" cy="3416320"/>
          </a:xfrm>
          <a:prstGeom prst="rect">
            <a:avLst/>
          </a:prstGeom>
          <a:noFill/>
          <a:ln w="12700" cap="sq">
            <a:solidFill>
              <a:schemeClr val="tx1"/>
            </a:solid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Ｒ</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Ｍ</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Ｚ</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Ｅ</a:t>
            </a:r>
          </a:p>
        </p:txBody>
      </p:sp>
      <p:sp>
        <p:nvSpPr>
          <p:cNvPr id="6" name="Line 7"/>
          <p:cNvSpPr>
            <a:spLocks noChangeShapeType="1"/>
          </p:cNvSpPr>
          <p:nvPr/>
        </p:nvSpPr>
        <p:spPr bwMode="auto">
          <a:xfrm>
            <a:off x="4044950" y="3765551"/>
            <a:ext cx="431800" cy="1082675"/>
          </a:xfrm>
          <a:prstGeom prst="line">
            <a:avLst/>
          </a:prstGeom>
          <a:noFill/>
          <a:ln w="57150" cap="sq">
            <a:solidFill>
              <a:schemeClr val="tx1"/>
            </a:solidFill>
            <a:round/>
            <a:headEnd type="none" w="sm" len="sm"/>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 name="Line 8"/>
          <p:cNvSpPr>
            <a:spLocks noChangeShapeType="1"/>
          </p:cNvSpPr>
          <p:nvPr/>
        </p:nvSpPr>
        <p:spPr bwMode="auto">
          <a:xfrm flipV="1">
            <a:off x="4044950" y="2705100"/>
            <a:ext cx="503767" cy="1060450"/>
          </a:xfrm>
          <a:prstGeom prst="line">
            <a:avLst/>
          </a:prstGeom>
          <a:noFill/>
          <a:ln w="57150" cap="sq">
            <a:solidFill>
              <a:schemeClr val="tx1"/>
            </a:solidFill>
            <a:round/>
            <a:headEnd type="none" w="sm" len="sm"/>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Rectangle 9"/>
          <p:cNvSpPr>
            <a:spLocks noChangeArrowheads="1"/>
          </p:cNvSpPr>
          <p:nvPr/>
        </p:nvSpPr>
        <p:spPr bwMode="auto">
          <a:xfrm>
            <a:off x="4548717" y="2077678"/>
            <a:ext cx="4513434" cy="1200329"/>
          </a:xfrm>
          <a:prstGeom prst="rect">
            <a:avLst/>
          </a:prstGeom>
          <a:solidFill>
            <a:schemeClr val="tx2">
              <a:lumMod val="20000"/>
              <a:lumOff val="80000"/>
            </a:schemeClr>
          </a:solidFill>
          <a:ln w="19050">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エクセメスタン　</a:t>
            </a: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25 mg </a:t>
            </a: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内服</a:t>
            </a: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偽薬（プラセボ）</a:t>
            </a:r>
            <a:endPar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Rectangle 10"/>
          <p:cNvSpPr>
            <a:spLocks noChangeArrowheads="1"/>
          </p:cNvSpPr>
          <p:nvPr/>
        </p:nvSpPr>
        <p:spPr bwMode="auto">
          <a:xfrm>
            <a:off x="4548717" y="4278147"/>
            <a:ext cx="4651039" cy="1200329"/>
          </a:xfrm>
          <a:prstGeom prst="rect">
            <a:avLst/>
          </a:prstGeom>
          <a:solidFill>
            <a:schemeClr val="tx2">
              <a:lumMod val="20000"/>
              <a:lumOff val="80000"/>
            </a:schemeClr>
          </a:solidFill>
          <a:ln w="19050">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419350" algn="l"/>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エクセメスタン　</a:t>
            </a: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25 mg </a:t>
            </a: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内服</a:t>
            </a: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2419350" algn="l"/>
              </a:tabLst>
              <a:defRPr/>
            </a:pP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tab pos="2419350" algn="l"/>
              </a:tabLst>
              <a:defRPr/>
            </a:pPr>
            <a:r>
              <a:rPr kumimoji="0" lang="ja-JP" altLang="en-US" sz="2400" b="0" i="0" u="none" strike="noStrike" kern="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エベロリムス </a:t>
            </a:r>
            <a:r>
              <a:rPr kumimoji="0" lang="en-US" altLang="ja-JP" sz="2400" b="0" i="0" u="none" strike="noStrike" kern="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	10 mg </a:t>
            </a:r>
            <a:r>
              <a:rPr kumimoji="0" lang="ja-JP" altLang="en-US" sz="2400" b="0" i="0" u="none" strike="noStrike" kern="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内服</a:t>
            </a:r>
            <a:endParaRPr kumimoji="0" lang="en-US" altLang="ja-JP" sz="2400" b="0" i="0" u="none" strike="noStrike" kern="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0" name="Rectangle 11"/>
          <p:cNvSpPr>
            <a:spLocks noChangeArrowheads="1"/>
          </p:cNvSpPr>
          <p:nvPr/>
        </p:nvSpPr>
        <p:spPr bwMode="auto">
          <a:xfrm>
            <a:off x="514350" y="2745375"/>
            <a:ext cx="2693857" cy="1938992"/>
          </a:xfrm>
          <a:prstGeom prst="rect">
            <a:avLst/>
          </a:prstGeom>
          <a:noFill/>
          <a:ln w="9525">
            <a:noFill/>
            <a:miter lim="800000"/>
            <a:headEnd/>
            <a:tailEnd/>
          </a:ln>
        </p:spPr>
        <p:txBody>
          <a:bodyPr wrap="square">
            <a:spAutoFit/>
          </a:bodyPr>
          <a:lstStyle/>
          <a:p>
            <a:pPr marL="174625"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転移性乳がん</a:t>
            </a:r>
            <a:endPar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a:p>
            <a:pPr marL="174625"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閉経後乳がん</a:t>
            </a:r>
            <a:endPar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a:p>
            <a:pPr marL="174625"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HER2 (-)</a:t>
            </a:r>
          </a:p>
          <a:p>
            <a:pPr marL="174625"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After </a:t>
            </a:r>
            <a:r>
              <a:rPr kumimoji="0" lang="en-US" altLang="ja-JP" sz="2400" b="0" i="0" u="none" strike="noStrike" kern="0" cap="none" spc="0" normalizeH="0" baseline="0" noProof="0" dirty="0" err="1">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nonsteroidal</a:t>
            </a: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 AI</a:t>
            </a:r>
          </a:p>
        </p:txBody>
      </p:sp>
      <p:sp>
        <p:nvSpPr>
          <p:cNvPr id="11" name="Rectangle 13"/>
          <p:cNvSpPr>
            <a:spLocks noChangeArrowheads="1"/>
          </p:cNvSpPr>
          <p:nvPr/>
        </p:nvSpPr>
        <p:spPr bwMode="auto">
          <a:xfrm>
            <a:off x="295001" y="5684507"/>
            <a:ext cx="8003664"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主評価項目（プライマリーエンドポイント</a:t>
            </a:r>
            <a:r>
              <a:rPr kumimoji="0" lang="ja-JP" altLang="en-US" sz="2000" kern="0" dirty="0">
                <a:solidFill>
                  <a:srgbClr val="292934"/>
                </a:solidFill>
                <a:latin typeface="HG丸ｺﾞｼｯｸM-PRO" panose="020F0600000000000000" pitchFamily="50" charset="-128"/>
                <a:ea typeface="HG丸ｺﾞｼｯｸM-PRO" panose="020F0600000000000000" pitchFamily="50" charset="-128"/>
              </a:rPr>
              <a:t>）：</a:t>
            </a:r>
            <a:r>
              <a:rPr kumimoji="0" lang="ja-JP" altLang="en-US" sz="20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無増悪生存期間</a:t>
            </a:r>
            <a:endParaRPr kumimoji="0" lang="en-US" altLang="ja-JP" sz="20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kern="0" dirty="0">
                <a:solidFill>
                  <a:srgbClr val="292934"/>
                </a:solidFill>
                <a:latin typeface="HG丸ｺﾞｼｯｸM-PRO" panose="020F0600000000000000" pitchFamily="50" charset="-128"/>
                <a:ea typeface="HG丸ｺﾞｼｯｸM-PRO" panose="020F0600000000000000" pitchFamily="50" charset="-128"/>
              </a:rPr>
              <a:t>副評価項目（セカンダリーエンドポイント）：全生存期間</a:t>
            </a:r>
            <a:endParaRPr kumimoji="0" lang="en-US" altLang="ja-JP" sz="20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p:cNvSpPr/>
          <p:nvPr/>
        </p:nvSpPr>
        <p:spPr>
          <a:xfrm>
            <a:off x="487955" y="1758434"/>
            <a:ext cx="290977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rPr>
              <a:t>BOLERO-2 study</a:t>
            </a:r>
            <a:endParaRPr kumimoji="0" lang="ja-JP" altLang="en-US" sz="2400" b="0" i="0" u="none" strike="noStrike" kern="0" cap="none" spc="0" normalizeH="0" baseline="0" noProof="0" dirty="0">
              <a:ln>
                <a:noFill/>
              </a:ln>
              <a:solidFill>
                <a:srgbClr val="292934"/>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480264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2" cstate="print"/>
          <a:srcRect l="55000" t="23319" r="3438" b="34938"/>
          <a:stretch/>
        </p:blipFill>
        <p:spPr bwMode="auto">
          <a:xfrm>
            <a:off x="164669" y="2428284"/>
            <a:ext cx="4937096" cy="3089718"/>
          </a:xfrm>
          <a:prstGeom prst="rect">
            <a:avLst/>
          </a:prstGeom>
          <a:noFill/>
          <a:ln w="9525">
            <a:noFill/>
            <a:miter lim="800000"/>
            <a:headEnd/>
            <a:tailEnd/>
          </a:ln>
        </p:spPr>
      </p:pic>
      <p:sp>
        <p:nvSpPr>
          <p:cNvPr id="4" name="タイトル 3"/>
          <p:cNvSpPr>
            <a:spLocks noGrp="1"/>
          </p:cNvSpPr>
          <p:nvPr>
            <p:ph type="title"/>
          </p:nvPr>
        </p:nvSpPr>
        <p:spPr>
          <a:xfrm>
            <a:off x="1120733" y="547795"/>
            <a:ext cx="7366119" cy="646331"/>
          </a:xfrm>
          <a:prstGeom prst="rect">
            <a:avLst/>
          </a:prstGeom>
        </p:spPr>
        <p:txBody>
          <a:bodyPr wrap="none">
            <a:spAutoFit/>
          </a:bodyPr>
          <a:lstStyle/>
          <a:p>
            <a:r>
              <a:rPr lang="ja-JP" altLang="en-US" sz="3600" dirty="0">
                <a:latin typeface="HG丸ｺﾞｼｯｸM-PRO" panose="020F0600000000000000" pitchFamily="50" charset="-128"/>
                <a:ea typeface="HG丸ｺﾞｼｯｸM-PRO" panose="020F0600000000000000" pitchFamily="50" charset="-128"/>
              </a:rPr>
              <a:t>転移性乳がんに対するエベロリムス</a:t>
            </a:r>
            <a:endParaRPr lang="ja-JP" altLang="en-US" sz="3600" dirty="0"/>
          </a:p>
        </p:txBody>
      </p:sp>
      <p:sp>
        <p:nvSpPr>
          <p:cNvPr id="5" name="タイトル 3"/>
          <p:cNvSpPr txBox="1">
            <a:spLocks/>
          </p:cNvSpPr>
          <p:nvPr/>
        </p:nvSpPr>
        <p:spPr bwMode="auto">
          <a:xfrm>
            <a:off x="1212351" y="1672783"/>
            <a:ext cx="3193503" cy="461665"/>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Arial"/>
                <a:ea typeface="ＭＳ Ｐゴシック"/>
                <a:cs typeface="+mn-cs"/>
              </a:rPr>
              <a:t>無増悪生存期間（</a:t>
            </a:r>
            <a:r>
              <a:rPr kumimoji="0" lang="en-US" altLang="ja-JP" sz="2400" b="0" i="0" u="none" strike="noStrike" kern="0" cap="none" spc="0" normalizeH="0" baseline="0" noProof="0" dirty="0">
                <a:ln>
                  <a:noFill/>
                </a:ln>
                <a:solidFill>
                  <a:srgbClr val="292934"/>
                </a:solidFill>
                <a:effectLst/>
                <a:uLnTx/>
                <a:uFillTx/>
                <a:latin typeface="Arial"/>
                <a:ea typeface="ＭＳ Ｐゴシック"/>
                <a:cs typeface="+mn-cs"/>
              </a:rPr>
              <a:t>PFS)</a:t>
            </a:r>
            <a:endParaRPr kumimoji="0" lang="ja-JP" altLang="en-US" sz="2400" b="0" i="0" u="none" strike="noStrike" kern="0" cap="none" spc="0" normalizeH="0" baseline="0" noProof="0" dirty="0">
              <a:ln>
                <a:noFill/>
              </a:ln>
              <a:solidFill>
                <a:srgbClr val="292934"/>
              </a:solidFill>
              <a:effectLst/>
              <a:uLnTx/>
              <a:uFillTx/>
              <a:latin typeface="Arial"/>
              <a:ea typeface="ＭＳ Ｐゴシック"/>
              <a:cs typeface="+mn-cs"/>
            </a:endParaRPr>
          </a:p>
        </p:txBody>
      </p:sp>
      <p:sp>
        <p:nvSpPr>
          <p:cNvPr id="7" name="タイトル 3"/>
          <p:cNvSpPr txBox="1">
            <a:spLocks/>
          </p:cNvSpPr>
          <p:nvPr/>
        </p:nvSpPr>
        <p:spPr bwMode="auto">
          <a:xfrm>
            <a:off x="2328041" y="2252912"/>
            <a:ext cx="3108543" cy="807913"/>
          </a:xfrm>
          <a:prstGeom prst="rect">
            <a:avLst/>
          </a:prstGeom>
          <a:solidFill>
            <a:schemeClr val="bg1"/>
          </a:solidFill>
          <a:ln w="9525">
            <a:noFill/>
            <a:miter lim="800000"/>
            <a:headEnd/>
            <a:tailEnd/>
          </a:ln>
        </p:spPr>
        <p:txBody>
          <a:bodyPr vert="horz" wrap="none" lIns="91440" tIns="45720" rIns="91440" bIns="45720" numCol="1" anchor="ctr"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ja-JP" sz="1050" b="0" i="0" u="none" strike="noStrike" kern="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HR, 0.43 (95%CI, 0.35-0.54)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P&lt;0.001</a:t>
            </a:r>
            <a:endParaRPr kumimoji="0" lang="ja-JP" altLang="en-US" sz="18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6" name="Rectangle 3"/>
          <p:cNvSpPr>
            <a:spLocks noChangeArrowheads="1"/>
          </p:cNvSpPr>
          <p:nvPr/>
        </p:nvSpPr>
        <p:spPr bwMode="auto">
          <a:xfrm>
            <a:off x="1360428" y="5573515"/>
            <a:ext cx="3454792"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1" u="none" strike="noStrike" kern="0" cap="none" spc="0" normalizeH="0" baseline="0" noProof="0" dirty="0">
                <a:ln>
                  <a:noFill/>
                </a:ln>
                <a:solidFill>
                  <a:srgbClr val="292934"/>
                </a:solidFill>
                <a:effectLst/>
                <a:uLnTx/>
                <a:uFillTx/>
                <a:latin typeface="Arial" charset="0"/>
                <a:ea typeface="ＭＳ Ｐゴシック" pitchFamily="50" charset="-128"/>
                <a:cs typeface="+mn-cs"/>
              </a:rPr>
              <a:t>N </a:t>
            </a:r>
            <a:r>
              <a:rPr kumimoji="0" lang="en-US" altLang="ja-JP" sz="1800" b="0" i="1" u="none" strike="noStrike" kern="0" cap="none" spc="0" normalizeH="0" baseline="0" noProof="0" dirty="0" err="1">
                <a:ln>
                  <a:noFill/>
                </a:ln>
                <a:solidFill>
                  <a:srgbClr val="292934"/>
                </a:solidFill>
                <a:effectLst/>
                <a:uLnTx/>
                <a:uFillTx/>
                <a:latin typeface="Arial" charset="0"/>
                <a:ea typeface="ＭＳ Ｐゴシック" pitchFamily="50" charset="-128"/>
                <a:cs typeface="+mn-cs"/>
              </a:rPr>
              <a:t>Engl</a:t>
            </a:r>
            <a:r>
              <a:rPr kumimoji="0" lang="en-US" altLang="ja-JP" sz="1800" b="0" i="1" u="none" strike="noStrike" kern="0" cap="none" spc="0" normalizeH="0" baseline="0" noProof="0" dirty="0">
                <a:ln>
                  <a:noFill/>
                </a:ln>
                <a:solidFill>
                  <a:srgbClr val="292934"/>
                </a:solidFill>
                <a:effectLst/>
                <a:uLnTx/>
                <a:uFillTx/>
                <a:latin typeface="Arial" charset="0"/>
                <a:ea typeface="ＭＳ Ｐゴシック" pitchFamily="50" charset="-128"/>
                <a:cs typeface="+mn-cs"/>
              </a:rPr>
              <a:t> J Med. 2012;366(6):520.</a:t>
            </a:r>
          </a:p>
        </p:txBody>
      </p:sp>
      <p:grpSp>
        <p:nvGrpSpPr>
          <p:cNvPr id="3" name="グループ化 2"/>
          <p:cNvGrpSpPr/>
          <p:nvPr/>
        </p:nvGrpSpPr>
        <p:grpSpPr>
          <a:xfrm>
            <a:off x="5751236" y="1672783"/>
            <a:ext cx="4463889" cy="4255874"/>
            <a:chOff x="5751236" y="1784293"/>
            <a:chExt cx="4463889" cy="4255874"/>
          </a:xfrm>
        </p:grpSpPr>
        <p:sp>
          <p:nvSpPr>
            <p:cNvPr id="9" name="Rectangle 3"/>
            <p:cNvSpPr>
              <a:spLocks noChangeArrowheads="1"/>
            </p:cNvSpPr>
            <p:nvPr/>
          </p:nvSpPr>
          <p:spPr bwMode="auto">
            <a:xfrm>
              <a:off x="6182459" y="5670835"/>
              <a:ext cx="3198311"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ja-JP" sz="1800" b="0" i="1" u="none" strike="noStrike" kern="0" cap="none" spc="0" normalizeH="0" baseline="0" noProof="0" dirty="0">
                  <a:ln>
                    <a:noFill/>
                  </a:ln>
                  <a:solidFill>
                    <a:srgbClr val="292934"/>
                  </a:solidFill>
                  <a:effectLst/>
                  <a:uLnTx/>
                  <a:uFillTx/>
                  <a:latin typeface="Arial" charset="0"/>
                  <a:ea typeface="ＭＳ Ｐゴシック" pitchFamily="50" charset="-128"/>
                  <a:cs typeface="+mn-cs"/>
                </a:rPr>
                <a:t>Ann Oncol. 2014;25:2357-62</a:t>
              </a:r>
              <a:endParaRPr kumimoji="0" lang="en-US" altLang="ja-JP" sz="1800" b="0" i="1" u="none" strike="noStrike" kern="0" cap="none" spc="0" normalizeH="0" baseline="0" noProof="0" dirty="0">
                <a:ln>
                  <a:noFill/>
                </a:ln>
                <a:solidFill>
                  <a:srgbClr val="292934"/>
                </a:solidFill>
                <a:effectLst/>
                <a:uLnTx/>
                <a:uFillTx/>
                <a:latin typeface="Arial" charset="0"/>
                <a:ea typeface="ＭＳ Ｐゴシック" pitchFamily="50" charset="-128"/>
                <a:cs typeface="+mn-cs"/>
              </a:endParaRPr>
            </a:p>
          </p:txBody>
        </p:sp>
        <p:sp>
          <p:nvSpPr>
            <p:cNvPr id="11" name="タイトル 3"/>
            <p:cNvSpPr txBox="1">
              <a:spLocks/>
            </p:cNvSpPr>
            <p:nvPr/>
          </p:nvSpPr>
          <p:spPr bwMode="auto">
            <a:xfrm>
              <a:off x="6471802" y="1784293"/>
              <a:ext cx="2424062" cy="461665"/>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292934"/>
                  </a:solidFill>
                  <a:effectLst/>
                  <a:uLnTx/>
                  <a:uFillTx/>
                  <a:latin typeface="Arial"/>
                  <a:ea typeface="ＭＳ Ｐゴシック"/>
                  <a:cs typeface="+mn-cs"/>
                </a:rPr>
                <a:t>全生存期間（</a:t>
              </a:r>
              <a:r>
                <a:rPr kumimoji="0" lang="en-US" altLang="ja-JP" sz="2400" b="0" i="0" u="none" strike="noStrike" kern="0" cap="none" spc="0" normalizeH="0" baseline="0" noProof="0" dirty="0">
                  <a:ln>
                    <a:noFill/>
                  </a:ln>
                  <a:solidFill>
                    <a:srgbClr val="292934"/>
                  </a:solidFill>
                  <a:effectLst/>
                  <a:uLnTx/>
                  <a:uFillTx/>
                  <a:latin typeface="Arial"/>
                  <a:ea typeface="ＭＳ Ｐゴシック"/>
                  <a:cs typeface="+mn-cs"/>
                </a:rPr>
                <a:t>OS)</a:t>
              </a:r>
              <a:endParaRPr kumimoji="0" lang="ja-JP" altLang="en-US" sz="2400" b="0" i="0" u="none" strike="noStrike" kern="0" cap="none" spc="0" normalizeH="0" baseline="0" noProof="0" dirty="0">
                <a:ln>
                  <a:noFill/>
                </a:ln>
                <a:solidFill>
                  <a:srgbClr val="292934"/>
                </a:solidFill>
                <a:effectLst/>
                <a:uLnTx/>
                <a:uFillTx/>
                <a:latin typeface="Arial"/>
                <a:ea typeface="ＭＳ Ｐゴシック"/>
                <a:cs typeface="+mn-cs"/>
              </a:endParaRPr>
            </a:p>
          </p:txBody>
        </p:sp>
        <p:grpSp>
          <p:nvGrpSpPr>
            <p:cNvPr id="2" name="グループ化 1"/>
            <p:cNvGrpSpPr/>
            <p:nvPr/>
          </p:nvGrpSpPr>
          <p:grpSpPr>
            <a:xfrm>
              <a:off x="5751236" y="2592386"/>
              <a:ext cx="4144116" cy="2994224"/>
              <a:chOff x="5751236" y="2057998"/>
              <a:chExt cx="4144116" cy="2994224"/>
            </a:xfrm>
          </p:grpSpPr>
          <p:pic>
            <p:nvPicPr>
              <p:cNvPr id="8" name="図 7"/>
              <p:cNvPicPr>
                <a:picLocks noChangeAspect="1"/>
              </p:cNvPicPr>
              <p:nvPr/>
            </p:nvPicPr>
            <p:blipFill>
              <a:blip r:embed="rId3"/>
              <a:stretch>
                <a:fillRect/>
              </a:stretch>
            </p:blipFill>
            <p:spPr>
              <a:xfrm>
                <a:off x="5751236" y="2057998"/>
                <a:ext cx="4144116" cy="2692132"/>
              </a:xfrm>
              <a:prstGeom prst="rect">
                <a:avLst/>
              </a:prstGeom>
            </p:spPr>
          </p:pic>
          <p:sp>
            <p:nvSpPr>
              <p:cNvPr id="12" name="Rectangle 3"/>
              <p:cNvSpPr>
                <a:spLocks noChangeArrowheads="1"/>
              </p:cNvSpPr>
              <p:nvPr/>
            </p:nvSpPr>
            <p:spPr bwMode="auto">
              <a:xfrm>
                <a:off x="7352652" y="4713668"/>
                <a:ext cx="857927"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292934"/>
                    </a:solidFill>
                    <a:effectLst/>
                    <a:uLnTx/>
                    <a:uFillTx/>
                    <a:latin typeface="Arial" charset="0"/>
                    <a:ea typeface="ＭＳ Ｐゴシック" pitchFamily="50" charset="-128"/>
                    <a:cs typeface="+mn-cs"/>
                  </a:rPr>
                  <a:t>Months</a:t>
                </a:r>
              </a:p>
            </p:txBody>
          </p:sp>
        </p:grpSp>
        <p:sp>
          <p:nvSpPr>
            <p:cNvPr id="10" name="タイトル 3"/>
            <p:cNvSpPr txBox="1">
              <a:spLocks/>
            </p:cNvSpPr>
            <p:nvPr/>
          </p:nvSpPr>
          <p:spPr bwMode="auto">
            <a:xfrm>
              <a:off x="7106582" y="2496774"/>
              <a:ext cx="3108543" cy="807913"/>
            </a:xfrm>
            <a:prstGeom prst="rect">
              <a:avLst/>
            </a:prstGeom>
            <a:solidFill>
              <a:schemeClr val="bg1"/>
            </a:solidFill>
            <a:ln w="9525">
              <a:noFill/>
              <a:miter lim="800000"/>
              <a:headEnd/>
              <a:tailEnd/>
            </a:ln>
          </p:spPr>
          <p:txBody>
            <a:bodyPr vert="horz" wrap="none" lIns="91440" tIns="45720" rIns="91440" bIns="45720" numCol="1" anchor="ctr"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ja-JP" sz="1050" b="0" i="0" u="none" strike="noStrike" kern="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HR, 0.89 (95%CI, 0.73-1.10)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P = 0.1426</a:t>
              </a:r>
              <a:endParaRPr kumimoji="0" lang="ja-JP" altLang="en-US" sz="1800" b="0" i="0" u="none" strike="noStrike" kern="0" cap="none" spc="0" normalizeH="0" baseline="0" noProof="0" dirty="0">
                <a:ln>
                  <a:noFill/>
                </a:ln>
                <a:solidFill>
                  <a:srgbClr val="FF0000"/>
                </a:solidFill>
                <a:effectLst/>
                <a:uLnTx/>
                <a:uFillTx/>
                <a:latin typeface="Arial"/>
                <a:ea typeface="ＭＳ Ｐゴシック"/>
                <a:cs typeface="+mn-cs"/>
              </a:endParaRPr>
            </a:p>
          </p:txBody>
        </p:sp>
      </p:grpSp>
      <p:sp>
        <p:nvSpPr>
          <p:cNvPr id="17" name="タイトル 1"/>
          <p:cNvSpPr txBox="1">
            <a:spLocks/>
          </p:cNvSpPr>
          <p:nvPr/>
        </p:nvSpPr>
        <p:spPr>
          <a:xfrm>
            <a:off x="3292909" y="2752952"/>
            <a:ext cx="2316154" cy="582570"/>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統計学的に有意！</a:t>
            </a:r>
          </a:p>
        </p:txBody>
      </p:sp>
      <p:sp>
        <p:nvSpPr>
          <p:cNvPr id="18" name="タイトル 1"/>
          <p:cNvSpPr txBox="1">
            <a:spLocks/>
          </p:cNvSpPr>
          <p:nvPr/>
        </p:nvSpPr>
        <p:spPr>
          <a:xfrm>
            <a:off x="7647728" y="3121930"/>
            <a:ext cx="2562276" cy="582570"/>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統計学的に有意でない</a:t>
            </a:r>
          </a:p>
        </p:txBody>
      </p:sp>
      <p:sp>
        <p:nvSpPr>
          <p:cNvPr id="19" name="タイトル 1"/>
          <p:cNvSpPr txBox="1">
            <a:spLocks/>
          </p:cNvSpPr>
          <p:nvPr/>
        </p:nvSpPr>
        <p:spPr>
          <a:xfrm>
            <a:off x="2633217" y="3238785"/>
            <a:ext cx="1714978" cy="500046"/>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エクセメスタン＋</a:t>
            </a:r>
            <a:endParaRPr kumimoji="1" lang="en-US" altLang="ja-JP" sz="12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エベロリムス</a:t>
            </a:r>
          </a:p>
        </p:txBody>
      </p:sp>
      <p:sp>
        <p:nvSpPr>
          <p:cNvPr id="20" name="タイトル 1"/>
          <p:cNvSpPr txBox="1">
            <a:spLocks/>
          </p:cNvSpPr>
          <p:nvPr/>
        </p:nvSpPr>
        <p:spPr>
          <a:xfrm>
            <a:off x="1314768" y="4406493"/>
            <a:ext cx="1246670" cy="500046"/>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エクセメスタン＋</a:t>
            </a:r>
            <a:endParaRPr kumimoji="1" lang="en-US" altLang="ja-JP" sz="12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dirty="0">
                <a:ln>
                  <a:noFill/>
                </a:ln>
                <a:solidFill>
                  <a:srgbClr val="292934"/>
                </a:solidFill>
                <a:effectLst/>
                <a:uLnTx/>
                <a:uFillTx/>
                <a:latin typeface="Arial"/>
                <a:ea typeface="ＭＳ Ｐゴシック" panose="020B0600070205080204" pitchFamily="50" charset="-128"/>
                <a:cs typeface="+mj-cs"/>
              </a:rPr>
              <a:t>偽薬</a:t>
            </a:r>
          </a:p>
        </p:txBody>
      </p:sp>
      <p:sp>
        <p:nvSpPr>
          <p:cNvPr id="21" name="タイトル 1"/>
          <p:cNvSpPr txBox="1">
            <a:spLocks/>
          </p:cNvSpPr>
          <p:nvPr/>
        </p:nvSpPr>
        <p:spPr>
          <a:xfrm>
            <a:off x="901368" y="6116302"/>
            <a:ext cx="8623817" cy="582570"/>
          </a:xfrm>
          <a:prstGeom prst="rect">
            <a:avLst/>
          </a:prstGeom>
          <a:solidFill>
            <a:srgbClr val="FFFF00"/>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無増悪生存期間と全生存期間とどちらが患者さんに利益があるか？</a:t>
            </a:r>
          </a:p>
        </p:txBody>
      </p:sp>
    </p:spTree>
    <p:extLst>
      <p:ext uri="{BB962C8B-B14F-4D97-AF65-F5344CB8AC3E}">
        <p14:creationId xmlns:p14="http://schemas.microsoft.com/office/powerpoint/2010/main" val="3938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 3"/>
          <p:cNvSpPr>
            <a:spLocks noGrp="1"/>
          </p:cNvSpPr>
          <p:nvPr>
            <p:ph type="ftr" sz="quarter" idx="11"/>
          </p:nvPr>
        </p:nvSpPr>
        <p:spPr/>
        <p:txBody>
          <a:bodyPr/>
          <a:lstStyle/>
          <a:p>
            <a:pPr algn="r"/>
            <a:endParaRPr lang="ja-JP" altLang="en-US" dirty="0">
              <a:solidFill>
                <a:srgbClr val="FFFFFF"/>
              </a:solidFill>
            </a:endParaRPr>
          </a:p>
        </p:txBody>
      </p:sp>
      <p:sp>
        <p:nvSpPr>
          <p:cNvPr id="5" name="Rectangle 5"/>
          <p:cNvSpPr>
            <a:spLocks noChangeArrowheads="1"/>
          </p:cNvSpPr>
          <p:nvPr/>
        </p:nvSpPr>
        <p:spPr bwMode="auto">
          <a:xfrm>
            <a:off x="1313226" y="3098086"/>
            <a:ext cx="1785316" cy="1015663"/>
          </a:xfrm>
          <a:prstGeom prst="rect">
            <a:avLst/>
          </a:prstGeom>
          <a:noFill/>
          <a:ln w="9525">
            <a:noFill/>
            <a:miter lim="800000"/>
            <a:headEnd/>
            <a:tailEnd/>
          </a:ln>
          <a:effectLst/>
        </p:spPr>
        <p:txBody>
          <a:bodyPr wrap="square">
            <a:spAutoFit/>
          </a:bodyPr>
          <a:lstStyle/>
          <a:p>
            <a:pPr marL="176213" indent="-176213" algn="l" fontAlgn="auto">
              <a:spcBef>
                <a:spcPts val="0"/>
              </a:spcBef>
              <a:spcAft>
                <a:spcPts val="0"/>
              </a:spcAft>
              <a:buFont typeface="Arial" pitchFamily="34" charset="0"/>
              <a:buChar char="•"/>
              <a:defRPr/>
            </a:pPr>
            <a:r>
              <a:rPr lang="ja-JP" altLang="en-US" sz="2000" dirty="0">
                <a:solidFill>
                  <a:srgbClr val="292934"/>
                </a:solidFill>
                <a:latin typeface="Arial"/>
              </a:rPr>
              <a:t>卵巣がん</a:t>
            </a:r>
            <a:endParaRPr lang="en-US" altLang="ja-JP" sz="2000" dirty="0">
              <a:solidFill>
                <a:srgbClr val="292934"/>
              </a:solidFill>
              <a:latin typeface="Arial"/>
            </a:endParaRPr>
          </a:p>
          <a:p>
            <a:pPr marL="176213" indent="-176213" algn="l" fontAlgn="auto">
              <a:spcBef>
                <a:spcPts val="0"/>
              </a:spcBef>
              <a:spcAft>
                <a:spcPts val="0"/>
              </a:spcAft>
              <a:buFont typeface="Arial" pitchFamily="34" charset="0"/>
              <a:buChar char="•"/>
              <a:defRPr/>
            </a:pPr>
            <a:r>
              <a:rPr lang="ja-JP" altLang="en-US" sz="2000" dirty="0">
                <a:solidFill>
                  <a:srgbClr val="292934"/>
                </a:solidFill>
                <a:latin typeface="Arial"/>
              </a:rPr>
              <a:t>ステージ</a:t>
            </a:r>
            <a:r>
              <a:rPr lang="en-US" altLang="ja-JP" sz="2000" dirty="0">
                <a:solidFill>
                  <a:srgbClr val="292934"/>
                </a:solidFill>
                <a:latin typeface="Arial"/>
              </a:rPr>
              <a:t>II-IV</a:t>
            </a:r>
          </a:p>
          <a:p>
            <a:pPr marL="176213" indent="-176213" algn="l" fontAlgn="auto">
              <a:spcBef>
                <a:spcPts val="0"/>
              </a:spcBef>
              <a:spcAft>
                <a:spcPts val="0"/>
              </a:spcAft>
              <a:buFont typeface="Arial" pitchFamily="34" charset="0"/>
              <a:buChar char="•"/>
              <a:defRPr/>
            </a:pPr>
            <a:endParaRPr lang="en-US" altLang="ja-JP" sz="2000" dirty="0">
              <a:solidFill>
                <a:srgbClr val="292934"/>
              </a:solidFill>
              <a:latin typeface="Arial"/>
            </a:endParaRPr>
          </a:p>
        </p:txBody>
      </p:sp>
      <p:sp>
        <p:nvSpPr>
          <p:cNvPr id="6" name="Text Box 7"/>
          <p:cNvSpPr txBox="1">
            <a:spLocks noChangeArrowheads="1"/>
          </p:cNvSpPr>
          <p:nvPr/>
        </p:nvSpPr>
        <p:spPr bwMode="auto">
          <a:xfrm>
            <a:off x="4612126" y="2110429"/>
            <a:ext cx="4806024" cy="1015663"/>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l" fontAlgn="auto">
              <a:spcBef>
                <a:spcPts val="0"/>
              </a:spcBef>
              <a:spcAft>
                <a:spcPts val="0"/>
              </a:spcAft>
              <a:defRPr/>
            </a:pPr>
            <a:r>
              <a:rPr lang="ja-JP" altLang="en-US" sz="2000" dirty="0">
                <a:solidFill>
                  <a:srgbClr val="292934"/>
                </a:solidFill>
                <a:latin typeface="Arial"/>
              </a:rPr>
              <a:t>　パクリタキセル</a:t>
            </a:r>
            <a:r>
              <a:rPr lang="en-US" altLang="ja-JP" sz="2000" dirty="0">
                <a:solidFill>
                  <a:srgbClr val="292934"/>
                </a:solidFill>
                <a:latin typeface="Arial"/>
              </a:rPr>
              <a:t> 180mg/m</a:t>
            </a:r>
            <a:r>
              <a:rPr lang="en-US" altLang="ja-JP" sz="2000" baseline="30000" dirty="0">
                <a:solidFill>
                  <a:srgbClr val="292934"/>
                </a:solidFill>
                <a:latin typeface="Arial"/>
              </a:rPr>
              <a:t>2</a:t>
            </a:r>
            <a:endParaRPr lang="en-US" altLang="ja-JP" sz="2000" dirty="0">
              <a:solidFill>
                <a:srgbClr val="292934"/>
              </a:solidFill>
              <a:latin typeface="Arial"/>
            </a:endParaRPr>
          </a:p>
          <a:p>
            <a:pPr algn="l" fontAlgn="auto">
              <a:spcBef>
                <a:spcPts val="0"/>
              </a:spcBef>
              <a:spcAft>
                <a:spcPts val="0"/>
              </a:spcAft>
              <a:defRPr/>
            </a:pPr>
            <a:r>
              <a:rPr lang="ja-JP" altLang="en-US" sz="2000" dirty="0">
                <a:solidFill>
                  <a:srgbClr val="292934"/>
                </a:solidFill>
                <a:latin typeface="Arial"/>
              </a:rPr>
              <a:t>　カルボプラチン</a:t>
            </a:r>
            <a:r>
              <a:rPr lang="en-US" altLang="ja-JP" sz="2000" dirty="0">
                <a:solidFill>
                  <a:srgbClr val="292934"/>
                </a:solidFill>
                <a:latin typeface="Arial"/>
              </a:rPr>
              <a:t> AUC 6.0</a:t>
            </a:r>
          </a:p>
          <a:p>
            <a:pPr algn="l" fontAlgn="auto">
              <a:spcBef>
                <a:spcPts val="0"/>
              </a:spcBef>
              <a:spcAft>
                <a:spcPts val="0"/>
              </a:spcAft>
              <a:defRPr/>
            </a:pPr>
            <a:r>
              <a:rPr lang="ja-JP" altLang="en-US" sz="2000" dirty="0">
                <a:solidFill>
                  <a:srgbClr val="292934"/>
                </a:solidFill>
                <a:latin typeface="Arial"/>
              </a:rPr>
              <a:t>　   </a:t>
            </a:r>
            <a:r>
              <a:rPr lang="en-US" altLang="ja-JP" sz="2000" dirty="0">
                <a:solidFill>
                  <a:srgbClr val="292934"/>
                </a:solidFill>
                <a:latin typeface="Arial"/>
              </a:rPr>
              <a:t>3</a:t>
            </a:r>
            <a:r>
              <a:rPr lang="ja-JP" altLang="en-US" sz="2000" dirty="0">
                <a:solidFill>
                  <a:srgbClr val="292934"/>
                </a:solidFill>
                <a:latin typeface="Arial"/>
              </a:rPr>
              <a:t>週ごと</a:t>
            </a:r>
            <a:r>
              <a:rPr lang="en-US" altLang="ja-JP" sz="2000" dirty="0">
                <a:solidFill>
                  <a:srgbClr val="292934"/>
                </a:solidFill>
                <a:latin typeface="Arial"/>
              </a:rPr>
              <a:t>6</a:t>
            </a:r>
            <a:r>
              <a:rPr lang="ja-JP" altLang="en-US" sz="2000" dirty="0">
                <a:solidFill>
                  <a:srgbClr val="292934"/>
                </a:solidFill>
                <a:latin typeface="Arial"/>
              </a:rPr>
              <a:t>～</a:t>
            </a:r>
            <a:r>
              <a:rPr lang="en-US" altLang="ja-JP" sz="2000" dirty="0">
                <a:solidFill>
                  <a:srgbClr val="292934"/>
                </a:solidFill>
                <a:latin typeface="Arial"/>
              </a:rPr>
              <a:t>9</a:t>
            </a:r>
            <a:r>
              <a:rPr lang="ja-JP" altLang="en-US" sz="2000" dirty="0">
                <a:solidFill>
                  <a:srgbClr val="292934"/>
                </a:solidFill>
                <a:latin typeface="Arial"/>
              </a:rPr>
              <a:t>サイクル</a:t>
            </a:r>
            <a:endParaRPr lang="en-US" altLang="ja-JP" sz="2000" dirty="0">
              <a:solidFill>
                <a:srgbClr val="292934"/>
              </a:solidFill>
              <a:latin typeface="Arial"/>
            </a:endParaRPr>
          </a:p>
        </p:txBody>
      </p:sp>
      <p:sp>
        <p:nvSpPr>
          <p:cNvPr id="7" name="Text Box 8"/>
          <p:cNvSpPr txBox="1">
            <a:spLocks noChangeArrowheads="1"/>
          </p:cNvSpPr>
          <p:nvPr/>
        </p:nvSpPr>
        <p:spPr bwMode="auto">
          <a:xfrm>
            <a:off x="4612120" y="4294508"/>
            <a:ext cx="4763095" cy="1015663"/>
          </a:xfrm>
          <a:prstGeom prst="rect">
            <a:avLst/>
          </a:prstGeom>
          <a:noFill/>
          <a:ln w="9525">
            <a:solidFill>
              <a:schemeClr val="tx1"/>
            </a:solidFill>
            <a:miter lim="800000"/>
            <a:headEnd/>
            <a:tailEnd/>
          </a:ln>
          <a:effectLst>
            <a:outerShdw dist="107763" dir="2700000" algn="ctr" rotWithShape="0">
              <a:schemeClr val="bg1">
                <a:alpha val="50000"/>
              </a:schemeClr>
            </a:outerShdw>
          </a:effectLst>
        </p:spPr>
        <p:txBody>
          <a:bodyPr>
            <a:spAutoFit/>
          </a:bodyPr>
          <a:lstStyle/>
          <a:p>
            <a:pPr fontAlgn="auto">
              <a:spcBef>
                <a:spcPts val="0"/>
              </a:spcBef>
              <a:spcAft>
                <a:spcPts val="0"/>
              </a:spcAft>
              <a:defRPr/>
            </a:pPr>
            <a:r>
              <a:rPr lang="ja-JP" altLang="en-US" sz="2000" dirty="0">
                <a:solidFill>
                  <a:srgbClr val="FF0000"/>
                </a:solidFill>
                <a:latin typeface="Arial"/>
              </a:rPr>
              <a:t>　</a:t>
            </a:r>
            <a:r>
              <a:rPr lang="ja-JP" altLang="en-US" sz="2000" dirty="0">
                <a:solidFill>
                  <a:srgbClr val="292934"/>
                </a:solidFill>
                <a:latin typeface="Arial"/>
              </a:rPr>
              <a:t>パクリタキセル</a:t>
            </a:r>
            <a:r>
              <a:rPr lang="en-US" altLang="ja-JP" sz="2000" dirty="0">
                <a:solidFill>
                  <a:srgbClr val="292934"/>
                </a:solidFill>
                <a:latin typeface="Arial"/>
              </a:rPr>
              <a:t> </a:t>
            </a:r>
            <a:r>
              <a:rPr lang="en-US" altLang="ja-JP" sz="2000" dirty="0">
                <a:solidFill>
                  <a:srgbClr val="00B050"/>
                </a:solidFill>
                <a:latin typeface="Arial"/>
              </a:rPr>
              <a:t>80mg/m</a:t>
            </a:r>
            <a:r>
              <a:rPr lang="en-US" altLang="ja-JP" sz="2000" baseline="30000" dirty="0">
                <a:solidFill>
                  <a:srgbClr val="00B050"/>
                </a:solidFill>
                <a:latin typeface="Arial"/>
              </a:rPr>
              <a:t>2</a:t>
            </a:r>
            <a:r>
              <a:rPr lang="ja-JP" altLang="en-US" sz="2000" dirty="0">
                <a:solidFill>
                  <a:srgbClr val="00B050"/>
                </a:solidFill>
                <a:latin typeface="Arial"/>
              </a:rPr>
              <a:t>毎週投与</a:t>
            </a:r>
            <a:r>
              <a:rPr lang="ja-JP" altLang="en-US" sz="2000" baseline="30000" dirty="0">
                <a:solidFill>
                  <a:srgbClr val="292934"/>
                </a:solidFill>
                <a:latin typeface="Arial"/>
              </a:rPr>
              <a:t>　</a:t>
            </a:r>
            <a:endParaRPr lang="en-US" altLang="ja-JP" sz="2000" dirty="0">
              <a:solidFill>
                <a:srgbClr val="292934"/>
              </a:solidFill>
              <a:latin typeface="Arial"/>
            </a:endParaRPr>
          </a:p>
          <a:p>
            <a:pPr fontAlgn="auto">
              <a:spcBef>
                <a:spcPts val="0"/>
              </a:spcBef>
              <a:spcAft>
                <a:spcPts val="0"/>
              </a:spcAft>
              <a:defRPr/>
            </a:pPr>
            <a:r>
              <a:rPr lang="ja-JP" altLang="en-US" sz="2000" dirty="0">
                <a:solidFill>
                  <a:srgbClr val="292934"/>
                </a:solidFill>
                <a:latin typeface="Arial"/>
              </a:rPr>
              <a:t>　カルボプラチン</a:t>
            </a:r>
            <a:r>
              <a:rPr lang="en-US" altLang="ja-JP" sz="2000" dirty="0">
                <a:solidFill>
                  <a:srgbClr val="292934"/>
                </a:solidFill>
                <a:latin typeface="Arial"/>
              </a:rPr>
              <a:t> AUC 6.0</a:t>
            </a:r>
          </a:p>
          <a:p>
            <a:pPr fontAlgn="auto">
              <a:spcBef>
                <a:spcPts val="0"/>
              </a:spcBef>
              <a:spcAft>
                <a:spcPts val="0"/>
              </a:spcAft>
              <a:defRPr/>
            </a:pPr>
            <a:r>
              <a:rPr lang="ja-JP" altLang="en-US" sz="2000" dirty="0">
                <a:solidFill>
                  <a:srgbClr val="292934"/>
                </a:solidFill>
                <a:latin typeface="Arial"/>
              </a:rPr>
              <a:t>　   </a:t>
            </a:r>
            <a:r>
              <a:rPr lang="en-US" altLang="ja-JP" sz="2000" dirty="0">
                <a:solidFill>
                  <a:srgbClr val="292934"/>
                </a:solidFill>
                <a:latin typeface="Arial"/>
              </a:rPr>
              <a:t>3</a:t>
            </a:r>
            <a:r>
              <a:rPr lang="ja-JP" altLang="en-US" sz="2000" dirty="0">
                <a:solidFill>
                  <a:srgbClr val="292934"/>
                </a:solidFill>
                <a:latin typeface="Arial"/>
              </a:rPr>
              <a:t>週ごと</a:t>
            </a:r>
            <a:r>
              <a:rPr lang="en-US" altLang="ja-JP" sz="2000" dirty="0">
                <a:solidFill>
                  <a:srgbClr val="292934"/>
                </a:solidFill>
                <a:latin typeface="Arial"/>
              </a:rPr>
              <a:t>6</a:t>
            </a:r>
            <a:r>
              <a:rPr lang="ja-JP" altLang="en-US" sz="2000" dirty="0">
                <a:solidFill>
                  <a:srgbClr val="292934"/>
                </a:solidFill>
                <a:latin typeface="Arial"/>
              </a:rPr>
              <a:t>～</a:t>
            </a:r>
            <a:r>
              <a:rPr lang="en-US" altLang="ja-JP" sz="2000" dirty="0">
                <a:solidFill>
                  <a:srgbClr val="292934"/>
                </a:solidFill>
                <a:latin typeface="Arial"/>
              </a:rPr>
              <a:t>9</a:t>
            </a:r>
            <a:r>
              <a:rPr lang="ja-JP" altLang="en-US" sz="2000" dirty="0">
                <a:solidFill>
                  <a:srgbClr val="292934"/>
                </a:solidFill>
                <a:latin typeface="Arial"/>
              </a:rPr>
              <a:t>サイクル</a:t>
            </a:r>
            <a:endParaRPr lang="en-US" altLang="ja-JP" sz="2000" dirty="0">
              <a:solidFill>
                <a:srgbClr val="292934"/>
              </a:solidFill>
              <a:latin typeface="Arial"/>
            </a:endParaRPr>
          </a:p>
        </p:txBody>
      </p:sp>
      <p:sp>
        <p:nvSpPr>
          <p:cNvPr id="8" name="Rectangle 11"/>
          <p:cNvSpPr>
            <a:spLocks noChangeArrowheads="1"/>
          </p:cNvSpPr>
          <p:nvPr/>
        </p:nvSpPr>
        <p:spPr bwMode="auto">
          <a:xfrm>
            <a:off x="3297658" y="1957665"/>
            <a:ext cx="398233" cy="3416320"/>
          </a:xfrm>
          <a:prstGeom prst="rect">
            <a:avLst/>
          </a:prstGeom>
          <a:noFill/>
          <a:ln w="9525">
            <a:solidFill>
              <a:schemeClr val="tx1"/>
            </a:solidFill>
            <a:miter lim="800000"/>
            <a:headEnd/>
            <a:tailEnd/>
          </a:ln>
        </p:spPr>
        <p:txBody>
          <a:bodyPr wrap="square" anchor="ctr">
            <a:spAutoFit/>
          </a:bodyPr>
          <a:lstStyle/>
          <a:p>
            <a:pPr eaLnBrk="0" fontAlgn="auto" hangingPunct="0">
              <a:spcBef>
                <a:spcPts val="0"/>
              </a:spcBef>
              <a:spcAft>
                <a:spcPts val="0"/>
              </a:spcAft>
              <a:defRPr/>
            </a:pPr>
            <a:r>
              <a:rPr lang="en-US" altLang="ja-JP" b="1" dirty="0">
                <a:solidFill>
                  <a:srgbClr val="292934"/>
                </a:solidFill>
                <a:effectLst>
                  <a:outerShdw blurRad="38100" dist="38100" dir="2700000" algn="tl">
                    <a:srgbClr val="30356E"/>
                  </a:outerShdw>
                </a:effectLst>
                <a:latin typeface="Arial"/>
              </a:rPr>
              <a:t>RANDOMIZE</a:t>
            </a:r>
          </a:p>
        </p:txBody>
      </p:sp>
      <p:sp>
        <p:nvSpPr>
          <p:cNvPr id="9" name="Rectangle 12"/>
          <p:cNvSpPr>
            <a:spLocks noChangeArrowheads="1"/>
          </p:cNvSpPr>
          <p:nvPr/>
        </p:nvSpPr>
        <p:spPr bwMode="auto">
          <a:xfrm>
            <a:off x="1490747" y="5683715"/>
            <a:ext cx="5706110" cy="1034129"/>
          </a:xfrm>
          <a:prstGeom prst="rect">
            <a:avLst/>
          </a:prstGeom>
          <a:noFill/>
          <a:ln w="9525">
            <a:noFill/>
            <a:miter lim="800000"/>
            <a:headEnd/>
            <a:tailEnd/>
          </a:ln>
        </p:spPr>
        <p:txBody>
          <a:bodyPr wrap="square">
            <a:spAutoFit/>
          </a:bodyPr>
          <a:lstStyle/>
          <a:p>
            <a:pPr marL="342900" indent="-342900" algn="l" fontAlgn="auto">
              <a:spcBef>
                <a:spcPct val="20000"/>
              </a:spcBef>
              <a:spcAft>
                <a:spcPts val="0"/>
              </a:spcAft>
              <a:buFontTx/>
              <a:buChar char="•"/>
              <a:defRPr/>
            </a:pPr>
            <a:r>
              <a:rPr kumimoji="0" lang="ja-JP" altLang="en-US" sz="1800" dirty="0">
                <a:solidFill>
                  <a:srgbClr val="292934"/>
                </a:solidFill>
                <a:latin typeface="Arial"/>
              </a:rPr>
              <a:t>主要評価項目</a:t>
            </a:r>
            <a:r>
              <a:rPr kumimoji="0" lang="en-US" altLang="ja-JP" sz="1800" dirty="0">
                <a:solidFill>
                  <a:srgbClr val="292934"/>
                </a:solidFill>
                <a:latin typeface="Arial"/>
              </a:rPr>
              <a:t>:  </a:t>
            </a:r>
            <a:r>
              <a:rPr kumimoji="0" lang="ja-JP" altLang="en-US" sz="1800" dirty="0">
                <a:solidFill>
                  <a:srgbClr val="292934"/>
                </a:solidFill>
                <a:latin typeface="Arial"/>
              </a:rPr>
              <a:t>無増悪生存期間（</a:t>
            </a:r>
            <a:r>
              <a:rPr kumimoji="0" lang="en-US" altLang="ja-JP" sz="1800" dirty="0">
                <a:solidFill>
                  <a:srgbClr val="292934"/>
                </a:solidFill>
                <a:latin typeface="Arial"/>
              </a:rPr>
              <a:t>PFS</a:t>
            </a:r>
            <a:r>
              <a:rPr kumimoji="0" lang="ja-JP" altLang="en-US" sz="1800" dirty="0">
                <a:solidFill>
                  <a:srgbClr val="292934"/>
                </a:solidFill>
                <a:latin typeface="Arial"/>
              </a:rPr>
              <a:t>）</a:t>
            </a:r>
            <a:endParaRPr kumimoji="0" lang="en-US" altLang="ja-JP" sz="1800" dirty="0">
              <a:solidFill>
                <a:srgbClr val="292934"/>
              </a:solidFill>
              <a:latin typeface="Arial"/>
            </a:endParaRPr>
          </a:p>
          <a:p>
            <a:pPr marL="342900" indent="-342900" algn="l" fontAlgn="auto">
              <a:spcBef>
                <a:spcPct val="20000"/>
              </a:spcBef>
              <a:spcAft>
                <a:spcPts val="0"/>
              </a:spcAft>
              <a:buFontTx/>
              <a:buChar char="•"/>
              <a:defRPr/>
            </a:pPr>
            <a:r>
              <a:rPr kumimoji="0" lang="ja-JP" altLang="en-US" dirty="0">
                <a:solidFill>
                  <a:srgbClr val="292934"/>
                </a:solidFill>
                <a:latin typeface="Arial"/>
              </a:rPr>
              <a:t>副評価項目：全生存期間（</a:t>
            </a:r>
            <a:r>
              <a:rPr kumimoji="0" lang="en-US" altLang="ja-JP" dirty="0">
                <a:solidFill>
                  <a:srgbClr val="292934"/>
                </a:solidFill>
                <a:latin typeface="Arial"/>
              </a:rPr>
              <a:t>OS)</a:t>
            </a:r>
          </a:p>
          <a:p>
            <a:pPr marL="342900" indent="-342900" algn="l" fontAlgn="auto">
              <a:spcBef>
                <a:spcPct val="20000"/>
              </a:spcBef>
              <a:spcAft>
                <a:spcPts val="0"/>
              </a:spcAft>
              <a:buFontTx/>
              <a:buChar char="•"/>
              <a:defRPr/>
            </a:pPr>
            <a:r>
              <a:rPr kumimoji="0" lang="en-US" altLang="ja-JP" sz="1800" dirty="0">
                <a:solidFill>
                  <a:srgbClr val="292934"/>
                </a:solidFill>
                <a:latin typeface="Arial"/>
              </a:rPr>
              <a:t>637 </a:t>
            </a:r>
            <a:r>
              <a:rPr kumimoji="0" lang="ja-JP" altLang="en-US" sz="1800" dirty="0">
                <a:solidFill>
                  <a:srgbClr val="292934"/>
                </a:solidFill>
                <a:latin typeface="Arial"/>
              </a:rPr>
              <a:t>例を登録</a:t>
            </a:r>
            <a:endParaRPr kumimoji="0" lang="en-US" altLang="ja-JP" sz="1800" dirty="0">
              <a:solidFill>
                <a:srgbClr val="292934"/>
              </a:solidFill>
              <a:latin typeface="Arial"/>
            </a:endParaRPr>
          </a:p>
        </p:txBody>
      </p:sp>
      <p:cxnSp>
        <p:nvCxnSpPr>
          <p:cNvPr id="10" name="直線矢印コネクタ 9"/>
          <p:cNvCxnSpPr>
            <a:stCxn id="8" idx="3"/>
            <a:endCxn id="6" idx="1"/>
          </p:cNvCxnSpPr>
          <p:nvPr/>
        </p:nvCxnSpPr>
        <p:spPr>
          <a:xfrm flipV="1">
            <a:off x="3695891" y="2618261"/>
            <a:ext cx="916235" cy="10475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8" idx="3"/>
            <a:endCxn id="7" idx="1"/>
          </p:cNvCxnSpPr>
          <p:nvPr/>
        </p:nvCxnSpPr>
        <p:spPr>
          <a:xfrm>
            <a:off x="3695891" y="3665825"/>
            <a:ext cx="916235" cy="11365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idx="4294967295"/>
          </p:nvPr>
        </p:nvSpPr>
        <p:spPr>
          <a:xfrm>
            <a:off x="1201931" y="550124"/>
            <a:ext cx="7518789" cy="837488"/>
          </a:xfrm>
        </p:spPr>
        <p:txBody>
          <a:bodyPr>
            <a:normAutofit fontScale="90000"/>
          </a:bodyPr>
          <a:lstStyle/>
          <a:p>
            <a:pPr algn="ctr">
              <a:defRPr/>
            </a:pPr>
            <a:r>
              <a:rPr lang="ja-JP" altLang="en-US" sz="3600" dirty="0">
                <a:effectLst>
                  <a:outerShdw blurRad="38100" dist="38100" dir="2700000" algn="tl">
                    <a:srgbClr val="000000">
                      <a:alpha val="43137"/>
                    </a:srgbClr>
                  </a:outerShdw>
                </a:effectLst>
              </a:rPr>
              <a:t>サブグループ解析の解釈に気をつける</a:t>
            </a:r>
            <a:r>
              <a:rPr lang="en-US" altLang="ja-JP" sz="3600" dirty="0">
                <a:effectLst>
                  <a:outerShdw blurRad="38100" dist="38100" dir="2700000" algn="tl">
                    <a:srgbClr val="000000">
                      <a:alpha val="43137"/>
                    </a:srgbClr>
                  </a:outerShdw>
                </a:effectLst>
              </a:rPr>
              <a:t/>
            </a:r>
            <a:br>
              <a:rPr lang="en-US" altLang="ja-JP" sz="3600" dirty="0">
                <a:effectLst>
                  <a:outerShdw blurRad="38100" dist="38100" dir="2700000" algn="tl">
                    <a:srgbClr val="000000">
                      <a:alpha val="43137"/>
                    </a:srgbClr>
                  </a:outerShdw>
                </a:effectLst>
              </a:rPr>
            </a:br>
            <a:r>
              <a:rPr lang="ja-JP" altLang="en-US" sz="3600" dirty="0">
                <a:effectLst>
                  <a:outerShdw blurRad="38100" dist="38100" dir="2700000" algn="tl">
                    <a:srgbClr val="000000">
                      <a:alpha val="43137"/>
                    </a:srgbClr>
                  </a:outerShdw>
                </a:effectLst>
              </a:rPr>
              <a:t>～</a:t>
            </a:r>
            <a:r>
              <a:rPr lang="en-US" altLang="ja-JP" sz="3600" dirty="0">
                <a:effectLst>
                  <a:outerShdw blurRad="38100" dist="38100" dir="2700000" algn="tl">
                    <a:srgbClr val="000000">
                      <a:alpha val="43137"/>
                    </a:srgbClr>
                  </a:outerShdw>
                </a:effectLst>
              </a:rPr>
              <a:t>JGOG 3016</a:t>
            </a:r>
            <a:r>
              <a:rPr lang="ja-JP" altLang="en-US" sz="3600" dirty="0">
                <a:effectLst>
                  <a:outerShdw blurRad="38100" dist="38100" dir="2700000" algn="tl">
                    <a:srgbClr val="000000">
                      <a:alpha val="43137"/>
                    </a:srgbClr>
                  </a:outerShdw>
                </a:effectLst>
              </a:rPr>
              <a:t>の例から～</a:t>
            </a:r>
            <a:endParaRPr lang="en-US" altLang="ja-JP" sz="3600" dirty="0">
              <a:effectLst>
                <a:outerShdw blurRad="38100" dist="38100" dir="2700000" algn="tl">
                  <a:srgbClr val="000000">
                    <a:alpha val="43137"/>
                  </a:srgbClr>
                </a:outerShdw>
              </a:effectLst>
            </a:endParaRPr>
          </a:p>
        </p:txBody>
      </p:sp>
      <p:sp>
        <p:nvSpPr>
          <p:cNvPr id="13" name="正方形/長方形 9"/>
          <p:cNvSpPr>
            <a:spLocks noChangeArrowheads="1"/>
          </p:cNvSpPr>
          <p:nvPr/>
        </p:nvSpPr>
        <p:spPr bwMode="auto">
          <a:xfrm>
            <a:off x="5239439" y="6488668"/>
            <a:ext cx="5019323" cy="369332"/>
          </a:xfrm>
          <a:prstGeom prst="rect">
            <a:avLst/>
          </a:prstGeom>
          <a:noFill/>
          <a:ln w="9525">
            <a:noFill/>
            <a:miter lim="800000"/>
            <a:headEnd/>
            <a:tailEnd/>
          </a:ln>
        </p:spPr>
        <p:txBody>
          <a:bodyPr wrap="none">
            <a:spAutoFit/>
          </a:bodyPr>
          <a:lstStyle/>
          <a:p>
            <a:pPr algn="l" fontAlgn="auto">
              <a:spcBef>
                <a:spcPts val="0"/>
              </a:spcBef>
              <a:spcAft>
                <a:spcPts val="0"/>
              </a:spcAft>
            </a:pPr>
            <a:r>
              <a:rPr lang="en-US" altLang="ja-JP" sz="1800" i="1" dirty="0">
                <a:solidFill>
                  <a:srgbClr val="292934"/>
                </a:solidFill>
                <a:latin typeface="Arial"/>
              </a:rPr>
              <a:t>Katsumata</a:t>
            </a:r>
            <a:r>
              <a:rPr lang="ja-JP" altLang="en-US" sz="1800" i="1" dirty="0">
                <a:solidFill>
                  <a:srgbClr val="292934"/>
                </a:solidFill>
                <a:latin typeface="Arial"/>
              </a:rPr>
              <a:t> </a:t>
            </a:r>
            <a:r>
              <a:rPr lang="en-US" altLang="ja-JP" sz="1800" i="1" dirty="0">
                <a:solidFill>
                  <a:srgbClr val="292934"/>
                </a:solidFill>
                <a:latin typeface="Arial"/>
              </a:rPr>
              <a:t>N.</a:t>
            </a:r>
            <a:r>
              <a:rPr lang="ja-JP" altLang="en-US" sz="1800" i="1" dirty="0">
                <a:solidFill>
                  <a:srgbClr val="292934"/>
                </a:solidFill>
                <a:latin typeface="Arial"/>
              </a:rPr>
              <a:t> </a:t>
            </a:r>
            <a:r>
              <a:rPr lang="en-US" altLang="ja-JP" sz="1800" i="1" dirty="0">
                <a:solidFill>
                  <a:srgbClr val="292934"/>
                </a:solidFill>
                <a:latin typeface="Arial"/>
              </a:rPr>
              <a:t>et</a:t>
            </a:r>
            <a:r>
              <a:rPr lang="ja-JP" altLang="en-US" sz="1800" i="1" dirty="0">
                <a:solidFill>
                  <a:srgbClr val="292934"/>
                </a:solidFill>
                <a:latin typeface="Arial"/>
              </a:rPr>
              <a:t> </a:t>
            </a:r>
            <a:r>
              <a:rPr lang="en-US" altLang="ja-JP" sz="1800" i="1" dirty="0">
                <a:solidFill>
                  <a:srgbClr val="292934"/>
                </a:solidFill>
                <a:latin typeface="Arial"/>
              </a:rPr>
              <a:t>al.</a:t>
            </a:r>
            <a:r>
              <a:rPr lang="ja-JP" altLang="en-US" sz="1800" i="1" dirty="0">
                <a:solidFill>
                  <a:srgbClr val="292934"/>
                </a:solidFill>
                <a:latin typeface="Arial"/>
              </a:rPr>
              <a:t> </a:t>
            </a:r>
            <a:r>
              <a:rPr lang="en-US" altLang="ja-JP" sz="1800" i="1" dirty="0">
                <a:solidFill>
                  <a:srgbClr val="292934"/>
                </a:solidFill>
                <a:latin typeface="Arial"/>
              </a:rPr>
              <a:t>Lancet 2009; 374: 1331–38</a:t>
            </a:r>
            <a:endParaRPr lang="ja-JP" altLang="en-US" sz="1800" i="1" dirty="0">
              <a:solidFill>
                <a:srgbClr val="292934"/>
              </a:solidFill>
              <a:latin typeface="Arial"/>
            </a:endParaRPr>
          </a:p>
        </p:txBody>
      </p:sp>
      <p:sp>
        <p:nvSpPr>
          <p:cNvPr id="14" name="正方形/長方形 13"/>
          <p:cNvSpPr/>
          <p:nvPr/>
        </p:nvSpPr>
        <p:spPr>
          <a:xfrm>
            <a:off x="4529972" y="3858863"/>
            <a:ext cx="2957861" cy="400110"/>
          </a:xfrm>
          <a:prstGeom prst="rect">
            <a:avLst/>
          </a:prstGeom>
        </p:spPr>
        <p:txBody>
          <a:bodyPr wrap="none">
            <a:spAutoFit/>
          </a:bodyPr>
          <a:lstStyle/>
          <a:p>
            <a:pPr algn="l" fontAlgn="auto">
              <a:spcBef>
                <a:spcPts val="0"/>
              </a:spcBef>
              <a:spcAft>
                <a:spcPts val="0"/>
              </a:spcAft>
              <a:tabLst>
                <a:tab pos="3954463" algn="l"/>
              </a:tabLst>
              <a:defRPr/>
            </a:pPr>
            <a:r>
              <a:rPr lang="ja-JP" altLang="en-US" sz="2000" b="1" dirty="0">
                <a:solidFill>
                  <a:srgbClr val="00B050"/>
                </a:solidFill>
                <a:latin typeface="Arial"/>
              </a:rPr>
              <a:t>ドースデンス</a:t>
            </a:r>
            <a:r>
              <a:rPr lang="en-US" altLang="ja-JP" sz="2000" b="1" dirty="0">
                <a:solidFill>
                  <a:srgbClr val="00B050"/>
                </a:solidFill>
                <a:latin typeface="Arial"/>
              </a:rPr>
              <a:t>TC (</a:t>
            </a:r>
            <a:r>
              <a:rPr lang="en-US" altLang="ja-JP" sz="2000" b="1" dirty="0" err="1">
                <a:solidFill>
                  <a:srgbClr val="00B050"/>
                </a:solidFill>
                <a:latin typeface="Arial"/>
              </a:rPr>
              <a:t>dd</a:t>
            </a:r>
            <a:r>
              <a:rPr lang="en-US" altLang="ja-JP" sz="2000" b="1" dirty="0">
                <a:solidFill>
                  <a:srgbClr val="00B050"/>
                </a:solidFill>
                <a:latin typeface="Arial"/>
              </a:rPr>
              <a:t>-TC)</a:t>
            </a:r>
          </a:p>
        </p:txBody>
      </p:sp>
      <p:sp>
        <p:nvSpPr>
          <p:cNvPr id="15" name="正方形/長方形 14"/>
          <p:cNvSpPr/>
          <p:nvPr/>
        </p:nvSpPr>
        <p:spPr>
          <a:xfrm>
            <a:off x="4529972" y="1702074"/>
            <a:ext cx="2371162" cy="400110"/>
          </a:xfrm>
          <a:prstGeom prst="rect">
            <a:avLst/>
          </a:prstGeom>
        </p:spPr>
        <p:txBody>
          <a:bodyPr wrap="none">
            <a:spAutoFit/>
          </a:bodyPr>
          <a:lstStyle/>
          <a:p>
            <a:pPr algn="l" fontAlgn="auto">
              <a:spcBef>
                <a:spcPts val="0"/>
              </a:spcBef>
              <a:spcAft>
                <a:spcPts val="0"/>
              </a:spcAft>
              <a:defRPr/>
            </a:pPr>
            <a:r>
              <a:rPr lang="ja-JP" altLang="en-US" sz="2000" b="1" dirty="0">
                <a:solidFill>
                  <a:schemeClr val="tx2"/>
                </a:solidFill>
                <a:latin typeface="Arial"/>
              </a:rPr>
              <a:t>標準</a:t>
            </a:r>
            <a:r>
              <a:rPr lang="en-US" altLang="ja-JP" sz="2000" b="1" dirty="0">
                <a:solidFill>
                  <a:schemeClr val="tx2"/>
                </a:solidFill>
                <a:latin typeface="Arial"/>
              </a:rPr>
              <a:t>TC (c-TC)</a:t>
            </a:r>
            <a:r>
              <a:rPr lang="ja-JP" altLang="en-US" sz="2000" b="1" dirty="0">
                <a:solidFill>
                  <a:schemeClr val="tx2"/>
                </a:solidFill>
                <a:latin typeface="Arial"/>
              </a:rPr>
              <a:t>療法</a:t>
            </a:r>
            <a:endParaRPr lang="en-US" altLang="ja-JP" sz="2000" b="1" dirty="0">
              <a:solidFill>
                <a:schemeClr val="tx2"/>
              </a:solidFill>
              <a:latin typeface="Arial"/>
            </a:endParaRPr>
          </a:p>
        </p:txBody>
      </p:sp>
    </p:spTree>
    <p:extLst>
      <p:ext uri="{BB962C8B-B14F-4D97-AF65-F5344CB8AC3E}">
        <p14:creationId xmlns:p14="http://schemas.microsoft.com/office/powerpoint/2010/main" val="236453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561975" y="612106"/>
            <a:ext cx="8743950" cy="598503"/>
          </a:xfrm>
        </p:spPr>
        <p:txBody>
          <a:bodyPr>
            <a:noAutofit/>
          </a:bodyPr>
          <a:lstStyle/>
          <a:p>
            <a:pPr>
              <a:defRPr/>
            </a:pPr>
            <a:r>
              <a:rPr lang="en-US" altLang="ja-JP" sz="3200" dirty="0"/>
              <a:t>JGOG3016:</a:t>
            </a:r>
            <a:r>
              <a:rPr lang="ja-JP" altLang="en-US" sz="3200" dirty="0"/>
              <a:t>　結果</a:t>
            </a:r>
          </a:p>
        </p:txBody>
      </p:sp>
      <p:sp>
        <p:nvSpPr>
          <p:cNvPr id="8" name="正方形/長方形 9"/>
          <p:cNvSpPr>
            <a:spLocks noChangeArrowheads="1"/>
          </p:cNvSpPr>
          <p:nvPr/>
        </p:nvSpPr>
        <p:spPr bwMode="auto">
          <a:xfrm>
            <a:off x="6789814" y="6423066"/>
            <a:ext cx="2993127" cy="369332"/>
          </a:xfrm>
          <a:prstGeom prst="rect">
            <a:avLst/>
          </a:prstGeom>
          <a:noFill/>
          <a:ln w="9525">
            <a:noFill/>
            <a:miter lim="800000"/>
            <a:headEnd/>
            <a:tailEnd/>
          </a:ln>
        </p:spPr>
        <p:txBody>
          <a:bodyPr wrap="none">
            <a:spAutoFit/>
          </a:bodyPr>
          <a:lstStyle/>
          <a:p>
            <a:pPr algn="l" fontAlgn="auto">
              <a:spcBef>
                <a:spcPts val="0"/>
              </a:spcBef>
              <a:spcAft>
                <a:spcPts val="0"/>
              </a:spcAft>
            </a:pPr>
            <a:r>
              <a:rPr lang="en-US" altLang="ja-JP" sz="1800" i="1" dirty="0">
                <a:solidFill>
                  <a:srgbClr val="292934"/>
                </a:solidFill>
                <a:latin typeface="Arial"/>
              </a:rPr>
              <a:t>Lancet 2009; 374: 1331–38</a:t>
            </a:r>
            <a:endParaRPr lang="ja-JP" altLang="en-US" sz="1800" i="1" dirty="0">
              <a:solidFill>
                <a:srgbClr val="292934"/>
              </a:solidFill>
              <a:latin typeface="Arial"/>
            </a:endParaRPr>
          </a:p>
        </p:txBody>
      </p:sp>
      <p:sp>
        <p:nvSpPr>
          <p:cNvPr id="9" name="フッター プレースホルダー 6"/>
          <p:cNvSpPr>
            <a:spLocks noGrp="1"/>
          </p:cNvSpPr>
          <p:nvPr>
            <p:ph type="ftr" sz="quarter" idx="4294967295"/>
          </p:nvPr>
        </p:nvSpPr>
        <p:spPr>
          <a:xfrm>
            <a:off x="2089525" y="27982"/>
            <a:ext cx="8117107" cy="329184"/>
          </a:xfrm>
          <a:prstGeom prst="rect">
            <a:avLst/>
          </a:prstGeom>
        </p:spPr>
        <p:txBody>
          <a:bodyPr/>
          <a:lstStyle>
            <a:lvl1pPr>
              <a:defRPr sz="1400">
                <a:solidFill>
                  <a:schemeClr val="bg1"/>
                </a:solidFill>
              </a:defRPr>
            </a:lvl1pPr>
          </a:lstStyle>
          <a:p>
            <a:pPr algn="r"/>
            <a:r>
              <a:rPr lang="en-US" altLang="ja-JP">
                <a:solidFill>
                  <a:srgbClr val="FFFFFF"/>
                </a:solidFill>
              </a:rPr>
              <a:t>JGOG 3016, NOVEL, Japanese Gynecologic Oncology Group</a:t>
            </a:r>
            <a:endParaRPr lang="ja-JP" altLang="en-US" dirty="0">
              <a:solidFill>
                <a:srgbClr val="FFFFFF"/>
              </a:solidFill>
            </a:endParaRPr>
          </a:p>
        </p:txBody>
      </p:sp>
      <p:pic>
        <p:nvPicPr>
          <p:cNvPr id="3" name="図 2">
            <a:extLst>
              <a:ext uri="{FF2B5EF4-FFF2-40B4-BE49-F238E27FC236}">
                <a16:creationId xmlns:a16="http://schemas.microsoft.com/office/drawing/2014/main" xmlns="" id="{98BD769E-364F-4132-BA03-8E2994BA6699}"/>
              </a:ext>
            </a:extLst>
          </p:cNvPr>
          <p:cNvPicPr>
            <a:picLocks noChangeAspect="1"/>
          </p:cNvPicPr>
          <p:nvPr/>
        </p:nvPicPr>
        <p:blipFill>
          <a:blip r:embed="rId3"/>
          <a:stretch>
            <a:fillRect/>
          </a:stretch>
        </p:blipFill>
        <p:spPr>
          <a:xfrm>
            <a:off x="561975" y="1764016"/>
            <a:ext cx="4132919" cy="3482984"/>
          </a:xfrm>
          <a:prstGeom prst="rect">
            <a:avLst/>
          </a:prstGeom>
        </p:spPr>
      </p:pic>
      <p:grpSp>
        <p:nvGrpSpPr>
          <p:cNvPr id="2" name="グループ化 12"/>
          <p:cNvGrpSpPr/>
          <p:nvPr/>
        </p:nvGrpSpPr>
        <p:grpSpPr>
          <a:xfrm>
            <a:off x="2716179" y="2654734"/>
            <a:ext cx="2266455" cy="830997"/>
            <a:chOff x="3597260" y="2348343"/>
            <a:chExt cx="2014629" cy="830997"/>
          </a:xfrm>
          <a:solidFill>
            <a:schemeClr val="bg1"/>
          </a:solidFill>
        </p:grpSpPr>
        <p:cxnSp>
          <p:nvCxnSpPr>
            <p:cNvPr id="14" name="直線コネクタ 13"/>
            <p:cNvCxnSpPr/>
            <p:nvPr/>
          </p:nvCxnSpPr>
          <p:spPr>
            <a:xfrm>
              <a:off x="3597260" y="2535242"/>
              <a:ext cx="428628" cy="1588"/>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597260" y="2763842"/>
              <a:ext cx="428628" cy="1588"/>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4111191" y="2348343"/>
              <a:ext cx="1500698" cy="830997"/>
            </a:xfrm>
            <a:prstGeom prst="rect">
              <a:avLst/>
            </a:prstGeom>
            <a:grpFill/>
          </p:spPr>
          <p:txBody>
            <a:bodyPr wrap="none">
              <a:spAutoFit/>
            </a:bodyPr>
            <a:lstStyle/>
            <a:p>
              <a:pPr algn="l" fontAlgn="auto">
                <a:spcBef>
                  <a:spcPts val="0"/>
                </a:spcBef>
                <a:spcAft>
                  <a:spcPts val="0"/>
                </a:spcAft>
              </a:pPr>
              <a:r>
                <a:rPr lang="ja-JP" altLang="en-US" sz="1600" dirty="0">
                  <a:solidFill>
                    <a:srgbClr val="00B050"/>
                  </a:solidFill>
                  <a:latin typeface="Arial Unicode MS" pitchFamily="50" charset="-128"/>
                  <a:ea typeface="Arial Unicode MS" pitchFamily="50" charset="-128"/>
                  <a:cs typeface="Arial Unicode MS" pitchFamily="50" charset="-128"/>
                </a:rPr>
                <a:t>ドースデンス</a:t>
              </a:r>
              <a:r>
                <a:rPr lang="en-US" altLang="ja-JP" sz="1600" dirty="0">
                  <a:solidFill>
                    <a:srgbClr val="00B050"/>
                  </a:solidFill>
                  <a:latin typeface="Arial Unicode MS" pitchFamily="50" charset="-128"/>
                  <a:ea typeface="Arial Unicode MS" pitchFamily="50" charset="-128"/>
                  <a:cs typeface="Arial Unicode MS" pitchFamily="50" charset="-128"/>
                </a:rPr>
                <a:t>TC</a:t>
              </a:r>
            </a:p>
            <a:p>
              <a:pPr algn="l" fontAlgn="auto">
                <a:spcBef>
                  <a:spcPts val="0"/>
                </a:spcBef>
                <a:spcAft>
                  <a:spcPts val="0"/>
                </a:spcAft>
              </a:pPr>
              <a:r>
                <a:rPr lang="ja-JP" altLang="en-US" sz="1600" dirty="0">
                  <a:solidFill>
                    <a:schemeClr val="tx2"/>
                  </a:solidFill>
                  <a:latin typeface="Arial Unicode MS" pitchFamily="50" charset="-128"/>
                  <a:ea typeface="Arial Unicode MS" pitchFamily="50" charset="-128"/>
                  <a:cs typeface="Arial Unicode MS" pitchFamily="50" charset="-128"/>
                </a:rPr>
                <a:t>標準</a:t>
              </a:r>
              <a:r>
                <a:rPr lang="en-US" altLang="ja-JP" sz="1600" dirty="0">
                  <a:solidFill>
                    <a:schemeClr val="tx2"/>
                  </a:solidFill>
                  <a:latin typeface="Arial Unicode MS" pitchFamily="50" charset="-128"/>
                  <a:ea typeface="Arial Unicode MS" pitchFamily="50" charset="-128"/>
                  <a:cs typeface="Arial Unicode MS" pitchFamily="50" charset="-128"/>
                </a:rPr>
                <a:t>TC</a:t>
              </a:r>
            </a:p>
            <a:p>
              <a:pPr algn="l" fontAlgn="auto">
                <a:spcBef>
                  <a:spcPts val="0"/>
                </a:spcBef>
                <a:spcAft>
                  <a:spcPts val="0"/>
                </a:spcAft>
              </a:pPr>
              <a:endParaRPr lang="en-US" altLang="ja-JP" sz="1600" dirty="0">
                <a:solidFill>
                  <a:srgbClr val="292934"/>
                </a:solidFill>
                <a:latin typeface="Arial Unicode MS" pitchFamily="50" charset="-128"/>
                <a:ea typeface="Arial Unicode MS" pitchFamily="50" charset="-128"/>
                <a:cs typeface="Arial Unicode MS" pitchFamily="50" charset="-128"/>
              </a:endParaRPr>
            </a:p>
          </p:txBody>
        </p:sp>
      </p:grpSp>
      <p:sp>
        <p:nvSpPr>
          <p:cNvPr id="4" name="正方形/長方形 3">
            <a:extLst>
              <a:ext uri="{FF2B5EF4-FFF2-40B4-BE49-F238E27FC236}">
                <a16:creationId xmlns:a16="http://schemas.microsoft.com/office/drawing/2014/main" xmlns="" id="{50477F73-CB51-4898-B609-7A2EFC846C57}"/>
              </a:ext>
            </a:extLst>
          </p:cNvPr>
          <p:cNvSpPr/>
          <p:nvPr/>
        </p:nvSpPr>
        <p:spPr>
          <a:xfrm>
            <a:off x="2961926" y="2295761"/>
            <a:ext cx="1704313" cy="369332"/>
          </a:xfrm>
          <a:prstGeom prst="rect">
            <a:avLst/>
          </a:prstGeom>
          <a:solidFill>
            <a:schemeClr val="bg1"/>
          </a:solidFill>
        </p:spPr>
        <p:txBody>
          <a:bodyPr wrap="none">
            <a:spAutoFit/>
          </a:bodyPr>
          <a:lstStyle/>
          <a:p>
            <a:r>
              <a:rPr lang="en-US" altLang="ja-JP" dirty="0">
                <a:latin typeface="Arial Unicode MS" pitchFamily="50" charset="-128"/>
                <a:ea typeface="Arial Unicode MS" pitchFamily="50" charset="-128"/>
              </a:rPr>
              <a:t>P=0.0015 </a:t>
            </a:r>
            <a:r>
              <a:rPr lang="ja-JP" altLang="en-US" dirty="0">
                <a:latin typeface="Arial Unicode MS" pitchFamily="50" charset="-128"/>
                <a:ea typeface="Arial Unicode MS" pitchFamily="50" charset="-128"/>
              </a:rPr>
              <a:t>　　</a:t>
            </a:r>
            <a:endParaRPr lang="ja-JP" altLang="en-US" dirty="0"/>
          </a:p>
        </p:txBody>
      </p:sp>
      <p:sp>
        <p:nvSpPr>
          <p:cNvPr id="6" name="正方形/長方形 5">
            <a:extLst>
              <a:ext uri="{FF2B5EF4-FFF2-40B4-BE49-F238E27FC236}">
                <a16:creationId xmlns:a16="http://schemas.microsoft.com/office/drawing/2014/main" xmlns="" id="{ADB2F708-D7C3-4223-96D4-B464E94A0B93}"/>
              </a:ext>
            </a:extLst>
          </p:cNvPr>
          <p:cNvSpPr/>
          <p:nvPr/>
        </p:nvSpPr>
        <p:spPr>
          <a:xfrm>
            <a:off x="1868217" y="1465549"/>
            <a:ext cx="2441694" cy="369332"/>
          </a:xfrm>
          <a:prstGeom prst="rect">
            <a:avLst/>
          </a:prstGeom>
        </p:spPr>
        <p:txBody>
          <a:bodyPr wrap="none">
            <a:spAutoFit/>
          </a:bodyPr>
          <a:lstStyle/>
          <a:p>
            <a:r>
              <a:rPr lang="ja-JP" altLang="en-US" dirty="0"/>
              <a:t>無増悪生存期間（</a:t>
            </a:r>
            <a:r>
              <a:rPr lang="en-US" altLang="ja-JP" dirty="0"/>
              <a:t>PFS)</a:t>
            </a:r>
            <a:endParaRPr lang="ja-JP" altLang="en-US" dirty="0"/>
          </a:p>
        </p:txBody>
      </p:sp>
      <p:sp>
        <p:nvSpPr>
          <p:cNvPr id="18" name="正方形/長方形 17">
            <a:extLst>
              <a:ext uri="{FF2B5EF4-FFF2-40B4-BE49-F238E27FC236}">
                <a16:creationId xmlns:a16="http://schemas.microsoft.com/office/drawing/2014/main" xmlns="" id="{C1DB9204-8317-45EF-BE08-3051D81D8696}"/>
              </a:ext>
            </a:extLst>
          </p:cNvPr>
          <p:cNvSpPr/>
          <p:nvPr/>
        </p:nvSpPr>
        <p:spPr>
          <a:xfrm>
            <a:off x="6194147" y="1849112"/>
            <a:ext cx="1845377" cy="369332"/>
          </a:xfrm>
          <a:prstGeom prst="rect">
            <a:avLst/>
          </a:prstGeom>
          <a:solidFill>
            <a:schemeClr val="bg1"/>
          </a:solidFill>
        </p:spPr>
        <p:txBody>
          <a:bodyPr wrap="none">
            <a:spAutoFit/>
          </a:bodyPr>
          <a:lstStyle/>
          <a:p>
            <a:r>
              <a:rPr lang="en-US" altLang="ja-JP" dirty="0">
                <a:latin typeface="Arial Unicode MS" pitchFamily="50" charset="-128"/>
                <a:ea typeface="Arial Unicode MS" pitchFamily="50" charset="-128"/>
              </a:rPr>
              <a:t>P=0.03</a:t>
            </a:r>
            <a:r>
              <a:rPr lang="ja-JP" altLang="en-US" dirty="0">
                <a:latin typeface="Arial Unicode MS" pitchFamily="50" charset="-128"/>
                <a:ea typeface="Arial Unicode MS" pitchFamily="50" charset="-128"/>
              </a:rPr>
              <a:t>　　　　</a:t>
            </a:r>
            <a:endParaRPr lang="ja-JP" altLang="en-US" dirty="0"/>
          </a:p>
        </p:txBody>
      </p:sp>
      <p:sp>
        <p:nvSpPr>
          <p:cNvPr id="19" name="タイトル 1">
            <a:extLst>
              <a:ext uri="{FF2B5EF4-FFF2-40B4-BE49-F238E27FC236}">
                <a16:creationId xmlns:a16="http://schemas.microsoft.com/office/drawing/2014/main" xmlns="" id="{073F1D65-64D3-492B-A487-D5B748081F7C}"/>
              </a:ext>
            </a:extLst>
          </p:cNvPr>
          <p:cNvSpPr txBox="1">
            <a:spLocks/>
          </p:cNvSpPr>
          <p:nvPr/>
        </p:nvSpPr>
        <p:spPr>
          <a:xfrm>
            <a:off x="568678" y="5442701"/>
            <a:ext cx="8981772" cy="582570"/>
          </a:xfrm>
          <a:prstGeom prst="rect">
            <a:avLst/>
          </a:prstGeom>
          <a:solidFill>
            <a:srgbClr val="FFFF00"/>
          </a:solidFill>
        </p:spPr>
        <p:txBody>
          <a:bodyPr vert="horz" lIns="91440" tIns="45720" rIns="91440" bIns="45720" rtlCol="0" anchor="ctr">
            <a:noAutofit/>
          </a:bodyPr>
          <a:lst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rPr>
              <a:t>無増悪生存期間も全生存期間</a:t>
            </a:r>
            <a:r>
              <a:rPr lang="ja-JP" altLang="en-US" sz="2400" b="1" dirty="0">
                <a:solidFill>
                  <a:srgbClr val="FF0000"/>
                </a:solidFill>
                <a:effectLst/>
                <a:latin typeface="Arial"/>
                <a:ea typeface="ＭＳ Ｐゴシック" panose="020B0600070205080204" pitchFamily="50" charset="-128"/>
              </a:rPr>
              <a:t>も有意にドースデンス</a:t>
            </a:r>
            <a:r>
              <a:rPr lang="en-US" altLang="ja-JP" sz="2400" b="1" dirty="0">
                <a:solidFill>
                  <a:srgbClr val="FF0000"/>
                </a:solidFill>
                <a:effectLst/>
                <a:latin typeface="Arial"/>
                <a:ea typeface="ＭＳ Ｐゴシック" panose="020B0600070205080204" pitchFamily="50" charset="-128"/>
              </a:rPr>
              <a:t>TC</a:t>
            </a:r>
            <a:r>
              <a:rPr lang="ja-JP" altLang="en-US" sz="2400" b="1" dirty="0">
                <a:solidFill>
                  <a:srgbClr val="FF0000"/>
                </a:solidFill>
                <a:effectLst/>
                <a:latin typeface="Arial"/>
                <a:ea typeface="ＭＳ Ｐゴシック" panose="020B0600070205080204" pitchFamily="50" charset="-128"/>
              </a:rPr>
              <a:t>が優っていた！</a:t>
            </a:r>
            <a:endParaRPr kumimoji="1" lang="ja-JP" altLang="en-US" sz="2400" b="1" i="0" u="none" strike="noStrike" kern="1200" cap="none" spc="-100" normalizeH="0" baseline="0" noProof="0" dirty="0">
              <a:ln>
                <a:noFill/>
              </a:ln>
              <a:solidFill>
                <a:srgbClr val="FF0000"/>
              </a:solidFill>
              <a:effectLst/>
              <a:uLnTx/>
              <a:uFillTx/>
              <a:latin typeface="Arial"/>
              <a:ea typeface="ＭＳ Ｐゴシック" panose="020B0600070205080204" pitchFamily="50" charset="-128"/>
              <a:cs typeface="+mj-cs"/>
            </a:endParaRPr>
          </a:p>
        </p:txBody>
      </p:sp>
      <p:grpSp>
        <p:nvGrpSpPr>
          <p:cNvPr id="7" name="グループ化 6">
            <a:extLst>
              <a:ext uri="{FF2B5EF4-FFF2-40B4-BE49-F238E27FC236}">
                <a16:creationId xmlns:a16="http://schemas.microsoft.com/office/drawing/2014/main" xmlns="" id="{DD86D1C7-CCF3-4BCD-99C9-74A040F2FE48}"/>
              </a:ext>
            </a:extLst>
          </p:cNvPr>
          <p:cNvGrpSpPr/>
          <p:nvPr/>
        </p:nvGrpSpPr>
        <p:grpSpPr>
          <a:xfrm>
            <a:off x="5022568" y="1697406"/>
            <a:ext cx="4233935" cy="3576651"/>
            <a:chOff x="5022568" y="1697406"/>
            <a:chExt cx="4233935" cy="3576651"/>
          </a:xfrm>
        </p:grpSpPr>
        <p:pic>
          <p:nvPicPr>
            <p:cNvPr id="5" name="図 4">
              <a:extLst>
                <a:ext uri="{FF2B5EF4-FFF2-40B4-BE49-F238E27FC236}">
                  <a16:creationId xmlns:a16="http://schemas.microsoft.com/office/drawing/2014/main" xmlns="" id="{5ACD6656-43D8-421A-A77F-676523CEC502}"/>
                </a:ext>
              </a:extLst>
            </p:cNvPr>
            <p:cNvPicPr>
              <a:picLocks noChangeAspect="1"/>
            </p:cNvPicPr>
            <p:nvPr/>
          </p:nvPicPr>
          <p:blipFill>
            <a:blip r:embed="rId4"/>
            <a:stretch>
              <a:fillRect/>
            </a:stretch>
          </p:blipFill>
          <p:spPr>
            <a:xfrm>
              <a:off x="5022568" y="1697406"/>
              <a:ext cx="4233935" cy="3576651"/>
            </a:xfrm>
            <a:prstGeom prst="rect">
              <a:avLst/>
            </a:prstGeom>
          </p:spPr>
        </p:pic>
        <p:sp>
          <p:nvSpPr>
            <p:cNvPr id="24" name="正方形/長方形 23">
              <a:extLst>
                <a:ext uri="{FF2B5EF4-FFF2-40B4-BE49-F238E27FC236}">
                  <a16:creationId xmlns:a16="http://schemas.microsoft.com/office/drawing/2014/main" xmlns="" id="{98EAFC00-5027-4EBB-B592-9EDB6E31DB47}"/>
                </a:ext>
              </a:extLst>
            </p:cNvPr>
            <p:cNvSpPr/>
            <p:nvPr/>
          </p:nvSpPr>
          <p:spPr>
            <a:xfrm>
              <a:off x="7363688" y="2285402"/>
              <a:ext cx="1845377" cy="369332"/>
            </a:xfrm>
            <a:prstGeom prst="rect">
              <a:avLst/>
            </a:prstGeom>
            <a:solidFill>
              <a:schemeClr val="bg1"/>
            </a:solidFill>
          </p:spPr>
          <p:txBody>
            <a:bodyPr wrap="none">
              <a:spAutoFit/>
            </a:bodyPr>
            <a:lstStyle/>
            <a:p>
              <a:r>
                <a:rPr lang="en-US" altLang="ja-JP" dirty="0">
                  <a:solidFill>
                    <a:schemeClr val="bg1"/>
                  </a:solidFill>
                  <a:latin typeface="Arial Unicode MS" pitchFamily="50" charset="-128"/>
                  <a:ea typeface="Arial Unicode MS" pitchFamily="50" charset="-128"/>
                </a:rPr>
                <a:t>P=0.03</a:t>
              </a:r>
              <a:r>
                <a:rPr lang="ja-JP" altLang="en-US" dirty="0">
                  <a:solidFill>
                    <a:schemeClr val="bg1"/>
                  </a:solidFill>
                  <a:latin typeface="Arial Unicode MS" pitchFamily="50" charset="-128"/>
                  <a:ea typeface="Arial Unicode MS" pitchFamily="50" charset="-128"/>
                </a:rPr>
                <a:t>　　　　</a:t>
              </a:r>
              <a:endParaRPr lang="ja-JP" altLang="en-US" dirty="0">
                <a:solidFill>
                  <a:schemeClr val="bg1"/>
                </a:solidFill>
              </a:endParaRPr>
            </a:p>
          </p:txBody>
        </p:sp>
      </p:grpSp>
      <p:grpSp>
        <p:nvGrpSpPr>
          <p:cNvPr id="20" name="グループ化 12">
            <a:extLst>
              <a:ext uri="{FF2B5EF4-FFF2-40B4-BE49-F238E27FC236}">
                <a16:creationId xmlns:a16="http://schemas.microsoft.com/office/drawing/2014/main" xmlns="" id="{22B3C21A-4194-4E44-B664-3847C2CF5FFC}"/>
              </a:ext>
            </a:extLst>
          </p:cNvPr>
          <p:cNvGrpSpPr/>
          <p:nvPr/>
        </p:nvGrpSpPr>
        <p:grpSpPr>
          <a:xfrm>
            <a:off x="7432532" y="2151556"/>
            <a:ext cx="2266455" cy="830997"/>
            <a:chOff x="3597260" y="2348343"/>
            <a:chExt cx="2014629" cy="830997"/>
          </a:xfrm>
          <a:solidFill>
            <a:schemeClr val="bg1"/>
          </a:solidFill>
        </p:grpSpPr>
        <p:cxnSp>
          <p:nvCxnSpPr>
            <p:cNvPr id="21" name="直線コネクタ 20">
              <a:extLst>
                <a:ext uri="{FF2B5EF4-FFF2-40B4-BE49-F238E27FC236}">
                  <a16:creationId xmlns:a16="http://schemas.microsoft.com/office/drawing/2014/main" xmlns="" id="{14E7E40A-3235-4B54-B660-F1AFAA0A6B74}"/>
                </a:ext>
              </a:extLst>
            </p:cNvPr>
            <p:cNvCxnSpPr/>
            <p:nvPr/>
          </p:nvCxnSpPr>
          <p:spPr>
            <a:xfrm>
              <a:off x="3597260" y="2535242"/>
              <a:ext cx="428628" cy="1588"/>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xmlns="" id="{7B218DD3-4B7F-4F95-8985-9E55838720B9}"/>
                </a:ext>
              </a:extLst>
            </p:cNvPr>
            <p:cNvCxnSpPr/>
            <p:nvPr/>
          </p:nvCxnSpPr>
          <p:spPr>
            <a:xfrm>
              <a:off x="3597260" y="2763842"/>
              <a:ext cx="428628" cy="1588"/>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xmlns="" id="{5F97D99F-BAD2-4E8A-B31F-01C217ADDE38}"/>
                </a:ext>
              </a:extLst>
            </p:cNvPr>
            <p:cNvSpPr/>
            <p:nvPr/>
          </p:nvSpPr>
          <p:spPr>
            <a:xfrm>
              <a:off x="4111191" y="2348343"/>
              <a:ext cx="1500698" cy="830997"/>
            </a:xfrm>
            <a:prstGeom prst="rect">
              <a:avLst/>
            </a:prstGeom>
            <a:grpFill/>
          </p:spPr>
          <p:txBody>
            <a:bodyPr wrap="none">
              <a:spAutoFit/>
            </a:bodyPr>
            <a:lstStyle/>
            <a:p>
              <a:pPr algn="l" fontAlgn="auto">
                <a:spcBef>
                  <a:spcPts val="0"/>
                </a:spcBef>
                <a:spcAft>
                  <a:spcPts val="0"/>
                </a:spcAft>
              </a:pPr>
              <a:r>
                <a:rPr lang="ja-JP" altLang="en-US" sz="1600" dirty="0">
                  <a:solidFill>
                    <a:srgbClr val="00B050"/>
                  </a:solidFill>
                  <a:latin typeface="Arial Unicode MS" pitchFamily="50" charset="-128"/>
                  <a:ea typeface="Arial Unicode MS" pitchFamily="50" charset="-128"/>
                  <a:cs typeface="Arial Unicode MS" pitchFamily="50" charset="-128"/>
                </a:rPr>
                <a:t>ドースデンス</a:t>
              </a:r>
              <a:r>
                <a:rPr lang="en-US" altLang="ja-JP" sz="1600" dirty="0">
                  <a:solidFill>
                    <a:srgbClr val="00B050"/>
                  </a:solidFill>
                  <a:latin typeface="Arial Unicode MS" pitchFamily="50" charset="-128"/>
                  <a:ea typeface="Arial Unicode MS" pitchFamily="50" charset="-128"/>
                  <a:cs typeface="Arial Unicode MS" pitchFamily="50" charset="-128"/>
                </a:rPr>
                <a:t>TC</a:t>
              </a:r>
            </a:p>
            <a:p>
              <a:pPr algn="l" fontAlgn="auto">
                <a:spcBef>
                  <a:spcPts val="0"/>
                </a:spcBef>
                <a:spcAft>
                  <a:spcPts val="0"/>
                </a:spcAft>
              </a:pPr>
              <a:r>
                <a:rPr lang="ja-JP" altLang="en-US" sz="1600" dirty="0">
                  <a:solidFill>
                    <a:schemeClr val="tx2"/>
                  </a:solidFill>
                  <a:latin typeface="Arial Unicode MS" pitchFamily="50" charset="-128"/>
                  <a:ea typeface="Arial Unicode MS" pitchFamily="50" charset="-128"/>
                  <a:cs typeface="Arial Unicode MS" pitchFamily="50" charset="-128"/>
                </a:rPr>
                <a:t>標準</a:t>
              </a:r>
              <a:r>
                <a:rPr lang="en-US" altLang="ja-JP" sz="1600" dirty="0">
                  <a:solidFill>
                    <a:schemeClr val="tx2"/>
                  </a:solidFill>
                  <a:latin typeface="Arial Unicode MS" pitchFamily="50" charset="-128"/>
                  <a:ea typeface="Arial Unicode MS" pitchFamily="50" charset="-128"/>
                  <a:cs typeface="Arial Unicode MS" pitchFamily="50" charset="-128"/>
                </a:rPr>
                <a:t>TC</a:t>
              </a:r>
            </a:p>
            <a:p>
              <a:pPr algn="l" fontAlgn="auto">
                <a:spcBef>
                  <a:spcPts val="0"/>
                </a:spcBef>
                <a:spcAft>
                  <a:spcPts val="0"/>
                </a:spcAft>
              </a:pPr>
              <a:endParaRPr lang="en-US" altLang="ja-JP" sz="1600" dirty="0">
                <a:solidFill>
                  <a:srgbClr val="292934"/>
                </a:solidFill>
                <a:latin typeface="Arial Unicode MS" pitchFamily="50" charset="-128"/>
                <a:ea typeface="Arial Unicode MS" pitchFamily="50" charset="-128"/>
                <a:cs typeface="Arial Unicode MS" pitchFamily="50" charset="-128"/>
              </a:endParaRPr>
            </a:p>
          </p:txBody>
        </p:sp>
      </p:grpSp>
      <p:sp>
        <p:nvSpPr>
          <p:cNvPr id="17" name="正方形/長方形 16">
            <a:extLst>
              <a:ext uri="{FF2B5EF4-FFF2-40B4-BE49-F238E27FC236}">
                <a16:creationId xmlns:a16="http://schemas.microsoft.com/office/drawing/2014/main" xmlns="" id="{83B4954A-D22D-41D3-A23A-87C97E034CFC}"/>
              </a:ext>
            </a:extLst>
          </p:cNvPr>
          <p:cNvSpPr/>
          <p:nvPr/>
        </p:nvSpPr>
        <p:spPr>
          <a:xfrm>
            <a:off x="6431381" y="1469430"/>
            <a:ext cx="1864613" cy="369332"/>
          </a:xfrm>
          <a:prstGeom prst="rect">
            <a:avLst/>
          </a:prstGeom>
        </p:spPr>
        <p:txBody>
          <a:bodyPr wrap="none">
            <a:spAutoFit/>
          </a:bodyPr>
          <a:lstStyle/>
          <a:p>
            <a:r>
              <a:rPr lang="ja-JP" altLang="en-US" dirty="0"/>
              <a:t>全生存期間（</a:t>
            </a:r>
            <a:r>
              <a:rPr lang="en-US" altLang="ja-JP" dirty="0"/>
              <a:t>OS)</a:t>
            </a:r>
            <a:endParaRPr lang="ja-JP" altLang="en-US" dirty="0"/>
          </a:p>
        </p:txBody>
      </p:sp>
    </p:spTree>
    <p:extLst>
      <p:ext uri="{BB962C8B-B14F-4D97-AF65-F5344CB8AC3E}">
        <p14:creationId xmlns:p14="http://schemas.microsoft.com/office/powerpoint/2010/main" val="14893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62"/>
          <p:cNvSpPr>
            <a:spLocks noChangeArrowheads="1"/>
          </p:cNvSpPr>
          <p:nvPr/>
        </p:nvSpPr>
        <p:spPr bwMode="auto">
          <a:xfrm>
            <a:off x="1455740" y="1019179"/>
            <a:ext cx="1023937" cy="246063"/>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P=0.07</a:t>
            </a:r>
            <a:endParaRPr lang="ja-JP" altLang="ja-JP" sz="1600">
              <a:solidFill>
                <a:srgbClr val="336666"/>
              </a:solidFill>
              <a:latin typeface="Arial" pitchFamily="34" charset="0"/>
            </a:endParaRPr>
          </a:p>
        </p:txBody>
      </p:sp>
      <p:grpSp>
        <p:nvGrpSpPr>
          <p:cNvPr id="2" name="グループ化 134"/>
          <p:cNvGrpSpPr>
            <a:grpSpLocks/>
          </p:cNvGrpSpPr>
          <p:nvPr/>
        </p:nvGrpSpPr>
        <p:grpSpPr bwMode="auto">
          <a:xfrm>
            <a:off x="287339" y="982667"/>
            <a:ext cx="2025620" cy="1449387"/>
            <a:chOff x="982602" y="2322486"/>
            <a:chExt cx="2959449" cy="2116801"/>
          </a:xfrm>
        </p:grpSpPr>
        <p:sp>
          <p:nvSpPr>
            <p:cNvPr id="298692" name="Line 8"/>
            <p:cNvSpPr>
              <a:spLocks noChangeShapeType="1"/>
            </p:cNvSpPr>
            <p:nvPr/>
          </p:nvSpPr>
          <p:spPr bwMode="auto">
            <a:xfrm flipV="1">
              <a:off x="1182627" y="2322486"/>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93" name="Line 9"/>
            <p:cNvSpPr>
              <a:spLocks noChangeShapeType="1"/>
            </p:cNvSpPr>
            <p:nvPr/>
          </p:nvSpPr>
          <p:spPr bwMode="auto">
            <a:xfrm flipH="1">
              <a:off x="1144527" y="4056036"/>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94" name="Line 10"/>
            <p:cNvSpPr>
              <a:spLocks noChangeShapeType="1"/>
            </p:cNvSpPr>
            <p:nvPr/>
          </p:nvSpPr>
          <p:spPr bwMode="auto">
            <a:xfrm flipH="1">
              <a:off x="1163577" y="3894111"/>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95" name="Rectangle 11"/>
            <p:cNvSpPr>
              <a:spLocks noChangeArrowheads="1"/>
            </p:cNvSpPr>
            <p:nvPr/>
          </p:nvSpPr>
          <p:spPr bwMode="auto">
            <a:xfrm>
              <a:off x="1039751" y="4008409"/>
              <a:ext cx="84312"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696" name="Line 12"/>
            <p:cNvSpPr>
              <a:spLocks noChangeShapeType="1"/>
            </p:cNvSpPr>
            <p:nvPr/>
          </p:nvSpPr>
          <p:spPr bwMode="auto">
            <a:xfrm flipH="1">
              <a:off x="1144527" y="3732186"/>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97" name="Line 13"/>
            <p:cNvSpPr>
              <a:spLocks noChangeShapeType="1"/>
            </p:cNvSpPr>
            <p:nvPr/>
          </p:nvSpPr>
          <p:spPr bwMode="auto">
            <a:xfrm flipH="1">
              <a:off x="1163577" y="3570261"/>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98" name="Rectangle 14"/>
            <p:cNvSpPr>
              <a:spLocks noChangeArrowheads="1"/>
            </p:cNvSpPr>
            <p:nvPr/>
          </p:nvSpPr>
          <p:spPr bwMode="auto">
            <a:xfrm>
              <a:off x="982602" y="3684560"/>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a:t>
              </a:r>
              <a:endParaRPr lang="ja-JP" altLang="ja-JP" sz="2800">
                <a:solidFill>
                  <a:srgbClr val="336666"/>
                </a:solidFill>
                <a:latin typeface="Times New Roman" pitchFamily="18" charset="0"/>
              </a:endParaRPr>
            </a:p>
          </p:txBody>
        </p:sp>
        <p:sp>
          <p:nvSpPr>
            <p:cNvPr id="298699" name="Line 15"/>
            <p:cNvSpPr>
              <a:spLocks noChangeShapeType="1"/>
            </p:cNvSpPr>
            <p:nvPr/>
          </p:nvSpPr>
          <p:spPr bwMode="auto">
            <a:xfrm flipH="1">
              <a:off x="1144527" y="3398811"/>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00" name="Line 16"/>
            <p:cNvSpPr>
              <a:spLocks noChangeShapeType="1"/>
            </p:cNvSpPr>
            <p:nvPr/>
          </p:nvSpPr>
          <p:spPr bwMode="auto">
            <a:xfrm flipH="1">
              <a:off x="1163577" y="3236886"/>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01" name="Rectangle 17"/>
            <p:cNvSpPr>
              <a:spLocks noChangeArrowheads="1"/>
            </p:cNvSpPr>
            <p:nvPr/>
          </p:nvSpPr>
          <p:spPr bwMode="auto">
            <a:xfrm>
              <a:off x="982602" y="3351185"/>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a:t>
              </a:r>
              <a:endParaRPr lang="ja-JP" altLang="ja-JP" sz="2800">
                <a:solidFill>
                  <a:srgbClr val="336666"/>
                </a:solidFill>
                <a:latin typeface="Times New Roman" pitchFamily="18" charset="0"/>
              </a:endParaRPr>
            </a:p>
          </p:txBody>
        </p:sp>
        <p:sp>
          <p:nvSpPr>
            <p:cNvPr id="298702" name="Line 18"/>
            <p:cNvSpPr>
              <a:spLocks noChangeShapeType="1"/>
            </p:cNvSpPr>
            <p:nvPr/>
          </p:nvSpPr>
          <p:spPr bwMode="auto">
            <a:xfrm flipH="1">
              <a:off x="1144527" y="3074961"/>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03" name="Line 19"/>
            <p:cNvSpPr>
              <a:spLocks noChangeShapeType="1"/>
            </p:cNvSpPr>
            <p:nvPr/>
          </p:nvSpPr>
          <p:spPr bwMode="auto">
            <a:xfrm flipH="1">
              <a:off x="1163577" y="2913036"/>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04" name="Rectangle 20"/>
            <p:cNvSpPr>
              <a:spLocks noChangeArrowheads="1"/>
            </p:cNvSpPr>
            <p:nvPr/>
          </p:nvSpPr>
          <p:spPr bwMode="auto">
            <a:xfrm>
              <a:off x="982602" y="3027337"/>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a:t>
              </a:r>
              <a:endParaRPr lang="ja-JP" altLang="ja-JP" sz="2800">
                <a:solidFill>
                  <a:srgbClr val="336666"/>
                </a:solidFill>
                <a:latin typeface="Times New Roman" pitchFamily="18" charset="0"/>
              </a:endParaRPr>
            </a:p>
          </p:txBody>
        </p:sp>
        <p:sp>
          <p:nvSpPr>
            <p:cNvPr id="298705" name="Line 21"/>
            <p:cNvSpPr>
              <a:spLocks noChangeShapeType="1"/>
            </p:cNvSpPr>
            <p:nvPr/>
          </p:nvSpPr>
          <p:spPr bwMode="auto">
            <a:xfrm flipH="1">
              <a:off x="1144527" y="2741586"/>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06" name="Line 22"/>
            <p:cNvSpPr>
              <a:spLocks noChangeShapeType="1"/>
            </p:cNvSpPr>
            <p:nvPr/>
          </p:nvSpPr>
          <p:spPr bwMode="auto">
            <a:xfrm flipH="1">
              <a:off x="1163577" y="2579661"/>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07" name="Rectangle 23"/>
            <p:cNvSpPr>
              <a:spLocks noChangeArrowheads="1"/>
            </p:cNvSpPr>
            <p:nvPr/>
          </p:nvSpPr>
          <p:spPr bwMode="auto">
            <a:xfrm>
              <a:off x="982602" y="2693961"/>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.8</a:t>
              </a:r>
              <a:endParaRPr lang="ja-JP" altLang="ja-JP" sz="2800">
                <a:solidFill>
                  <a:srgbClr val="336666"/>
                </a:solidFill>
                <a:latin typeface="Times New Roman" pitchFamily="18" charset="0"/>
              </a:endParaRPr>
            </a:p>
          </p:txBody>
        </p:sp>
        <p:sp>
          <p:nvSpPr>
            <p:cNvPr id="298708" name="Line 24"/>
            <p:cNvSpPr>
              <a:spLocks noChangeShapeType="1"/>
            </p:cNvSpPr>
            <p:nvPr/>
          </p:nvSpPr>
          <p:spPr bwMode="auto">
            <a:xfrm flipH="1">
              <a:off x="1144527" y="2417736"/>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09" name="Rectangle 25"/>
            <p:cNvSpPr>
              <a:spLocks noChangeArrowheads="1"/>
            </p:cNvSpPr>
            <p:nvPr/>
          </p:nvSpPr>
          <p:spPr bwMode="auto">
            <a:xfrm>
              <a:off x="1039751" y="2370111"/>
              <a:ext cx="84312"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a:t>
              </a:r>
              <a:endParaRPr lang="ja-JP" altLang="ja-JP" sz="2800">
                <a:solidFill>
                  <a:srgbClr val="336666"/>
                </a:solidFill>
                <a:latin typeface="Times New Roman" pitchFamily="18" charset="0"/>
              </a:endParaRPr>
            </a:p>
          </p:txBody>
        </p:sp>
        <p:sp>
          <p:nvSpPr>
            <p:cNvPr id="298710" name="Line 26"/>
            <p:cNvSpPr>
              <a:spLocks noChangeShapeType="1"/>
            </p:cNvSpPr>
            <p:nvPr/>
          </p:nvSpPr>
          <p:spPr bwMode="auto">
            <a:xfrm>
              <a:off x="1182627" y="4151286"/>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1" name="Line 27"/>
            <p:cNvSpPr>
              <a:spLocks noChangeShapeType="1"/>
            </p:cNvSpPr>
            <p:nvPr/>
          </p:nvSpPr>
          <p:spPr bwMode="auto">
            <a:xfrm>
              <a:off x="1277877" y="4151286"/>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2" name="Line 28"/>
            <p:cNvSpPr>
              <a:spLocks noChangeShapeType="1"/>
            </p:cNvSpPr>
            <p:nvPr/>
          </p:nvSpPr>
          <p:spPr bwMode="auto">
            <a:xfrm>
              <a:off x="138265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3" name="Line 29"/>
            <p:cNvSpPr>
              <a:spLocks noChangeShapeType="1"/>
            </p:cNvSpPr>
            <p:nvPr/>
          </p:nvSpPr>
          <p:spPr bwMode="auto">
            <a:xfrm>
              <a:off x="149695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4" name="Line 30"/>
            <p:cNvSpPr>
              <a:spLocks noChangeShapeType="1"/>
            </p:cNvSpPr>
            <p:nvPr/>
          </p:nvSpPr>
          <p:spPr bwMode="auto">
            <a:xfrm>
              <a:off x="160172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5" name="Rectangle 31"/>
            <p:cNvSpPr>
              <a:spLocks noChangeArrowheads="1"/>
            </p:cNvSpPr>
            <p:nvPr/>
          </p:nvSpPr>
          <p:spPr bwMode="auto">
            <a:xfrm>
              <a:off x="1249302" y="4237012"/>
              <a:ext cx="84312"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716" name="Line 32"/>
            <p:cNvSpPr>
              <a:spLocks noChangeShapeType="1"/>
            </p:cNvSpPr>
            <p:nvPr/>
          </p:nvSpPr>
          <p:spPr bwMode="auto">
            <a:xfrm>
              <a:off x="1706502" y="4151286"/>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7" name="Line 33"/>
            <p:cNvSpPr>
              <a:spLocks noChangeShapeType="1"/>
            </p:cNvSpPr>
            <p:nvPr/>
          </p:nvSpPr>
          <p:spPr bwMode="auto">
            <a:xfrm>
              <a:off x="181127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8" name="Line 34"/>
            <p:cNvSpPr>
              <a:spLocks noChangeShapeType="1"/>
            </p:cNvSpPr>
            <p:nvPr/>
          </p:nvSpPr>
          <p:spPr bwMode="auto">
            <a:xfrm>
              <a:off x="192557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19" name="Line 35"/>
            <p:cNvSpPr>
              <a:spLocks noChangeShapeType="1"/>
            </p:cNvSpPr>
            <p:nvPr/>
          </p:nvSpPr>
          <p:spPr bwMode="auto">
            <a:xfrm>
              <a:off x="203035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0" name="Rectangle 36"/>
            <p:cNvSpPr>
              <a:spLocks noChangeArrowheads="1"/>
            </p:cNvSpPr>
            <p:nvPr/>
          </p:nvSpPr>
          <p:spPr bwMode="auto">
            <a:xfrm>
              <a:off x="1649352" y="4237012"/>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10</a:t>
              </a:r>
              <a:endParaRPr lang="ja-JP" altLang="ja-JP" sz="2800">
                <a:solidFill>
                  <a:srgbClr val="336666"/>
                </a:solidFill>
                <a:latin typeface="Times New Roman" pitchFamily="18" charset="0"/>
              </a:endParaRPr>
            </a:p>
          </p:txBody>
        </p:sp>
        <p:sp>
          <p:nvSpPr>
            <p:cNvPr id="298721" name="Line 37"/>
            <p:cNvSpPr>
              <a:spLocks noChangeShapeType="1"/>
            </p:cNvSpPr>
            <p:nvPr/>
          </p:nvSpPr>
          <p:spPr bwMode="auto">
            <a:xfrm>
              <a:off x="2125602" y="4151286"/>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2" name="Line 38"/>
            <p:cNvSpPr>
              <a:spLocks noChangeShapeType="1"/>
            </p:cNvSpPr>
            <p:nvPr/>
          </p:nvSpPr>
          <p:spPr bwMode="auto">
            <a:xfrm>
              <a:off x="223037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3" name="Line 39"/>
            <p:cNvSpPr>
              <a:spLocks noChangeShapeType="1"/>
            </p:cNvSpPr>
            <p:nvPr/>
          </p:nvSpPr>
          <p:spPr bwMode="auto">
            <a:xfrm>
              <a:off x="234467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4" name="Line 40"/>
            <p:cNvSpPr>
              <a:spLocks noChangeShapeType="1"/>
            </p:cNvSpPr>
            <p:nvPr/>
          </p:nvSpPr>
          <p:spPr bwMode="auto">
            <a:xfrm>
              <a:off x="244945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5" name="Rectangle 41"/>
            <p:cNvSpPr>
              <a:spLocks noChangeArrowheads="1"/>
            </p:cNvSpPr>
            <p:nvPr/>
          </p:nvSpPr>
          <p:spPr bwMode="auto">
            <a:xfrm>
              <a:off x="2068452" y="4237012"/>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20</a:t>
              </a:r>
              <a:endParaRPr lang="ja-JP" altLang="ja-JP" sz="2800">
                <a:solidFill>
                  <a:srgbClr val="336666"/>
                </a:solidFill>
                <a:latin typeface="Times New Roman" pitchFamily="18" charset="0"/>
              </a:endParaRPr>
            </a:p>
          </p:txBody>
        </p:sp>
        <p:sp>
          <p:nvSpPr>
            <p:cNvPr id="298726" name="Line 42"/>
            <p:cNvSpPr>
              <a:spLocks noChangeShapeType="1"/>
            </p:cNvSpPr>
            <p:nvPr/>
          </p:nvSpPr>
          <p:spPr bwMode="auto">
            <a:xfrm>
              <a:off x="2554227" y="4151286"/>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7" name="Line 43"/>
            <p:cNvSpPr>
              <a:spLocks noChangeShapeType="1"/>
            </p:cNvSpPr>
            <p:nvPr/>
          </p:nvSpPr>
          <p:spPr bwMode="auto">
            <a:xfrm>
              <a:off x="265900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8" name="Line 44"/>
            <p:cNvSpPr>
              <a:spLocks noChangeShapeType="1"/>
            </p:cNvSpPr>
            <p:nvPr/>
          </p:nvSpPr>
          <p:spPr bwMode="auto">
            <a:xfrm>
              <a:off x="277330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29" name="Line 45"/>
            <p:cNvSpPr>
              <a:spLocks noChangeShapeType="1"/>
            </p:cNvSpPr>
            <p:nvPr/>
          </p:nvSpPr>
          <p:spPr bwMode="auto">
            <a:xfrm>
              <a:off x="287807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0" name="Rectangle 46"/>
            <p:cNvSpPr>
              <a:spLocks noChangeArrowheads="1"/>
            </p:cNvSpPr>
            <p:nvPr/>
          </p:nvSpPr>
          <p:spPr bwMode="auto">
            <a:xfrm>
              <a:off x="2497082" y="4237012"/>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30</a:t>
              </a:r>
              <a:endParaRPr lang="ja-JP" altLang="ja-JP" sz="2800">
                <a:solidFill>
                  <a:srgbClr val="336666"/>
                </a:solidFill>
                <a:latin typeface="Times New Roman" pitchFamily="18" charset="0"/>
              </a:endParaRPr>
            </a:p>
          </p:txBody>
        </p:sp>
        <p:sp>
          <p:nvSpPr>
            <p:cNvPr id="298731" name="Line 47"/>
            <p:cNvSpPr>
              <a:spLocks noChangeShapeType="1"/>
            </p:cNvSpPr>
            <p:nvPr/>
          </p:nvSpPr>
          <p:spPr bwMode="auto">
            <a:xfrm>
              <a:off x="2982852" y="4151286"/>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2" name="Line 48"/>
            <p:cNvSpPr>
              <a:spLocks noChangeShapeType="1"/>
            </p:cNvSpPr>
            <p:nvPr/>
          </p:nvSpPr>
          <p:spPr bwMode="auto">
            <a:xfrm>
              <a:off x="308762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3" name="Line 49"/>
            <p:cNvSpPr>
              <a:spLocks noChangeShapeType="1"/>
            </p:cNvSpPr>
            <p:nvPr/>
          </p:nvSpPr>
          <p:spPr bwMode="auto">
            <a:xfrm>
              <a:off x="320192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4" name="Line 50"/>
            <p:cNvSpPr>
              <a:spLocks noChangeShapeType="1"/>
            </p:cNvSpPr>
            <p:nvPr/>
          </p:nvSpPr>
          <p:spPr bwMode="auto">
            <a:xfrm>
              <a:off x="330670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5" name="Rectangle 51"/>
            <p:cNvSpPr>
              <a:spLocks noChangeArrowheads="1"/>
            </p:cNvSpPr>
            <p:nvPr/>
          </p:nvSpPr>
          <p:spPr bwMode="auto">
            <a:xfrm>
              <a:off x="2925703" y="4237012"/>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40</a:t>
              </a:r>
              <a:endParaRPr lang="ja-JP" altLang="ja-JP" sz="2800">
                <a:solidFill>
                  <a:srgbClr val="336666"/>
                </a:solidFill>
                <a:latin typeface="Times New Roman" pitchFamily="18" charset="0"/>
              </a:endParaRPr>
            </a:p>
          </p:txBody>
        </p:sp>
        <p:sp>
          <p:nvSpPr>
            <p:cNvPr id="298736" name="Line 52"/>
            <p:cNvSpPr>
              <a:spLocks noChangeShapeType="1"/>
            </p:cNvSpPr>
            <p:nvPr/>
          </p:nvSpPr>
          <p:spPr bwMode="auto">
            <a:xfrm>
              <a:off x="3401952" y="4151286"/>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7" name="Line 53"/>
            <p:cNvSpPr>
              <a:spLocks noChangeShapeType="1"/>
            </p:cNvSpPr>
            <p:nvPr/>
          </p:nvSpPr>
          <p:spPr bwMode="auto">
            <a:xfrm>
              <a:off x="350672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8" name="Line 54"/>
            <p:cNvSpPr>
              <a:spLocks noChangeShapeType="1"/>
            </p:cNvSpPr>
            <p:nvPr/>
          </p:nvSpPr>
          <p:spPr bwMode="auto">
            <a:xfrm>
              <a:off x="3621027"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39" name="Line 55"/>
            <p:cNvSpPr>
              <a:spLocks noChangeShapeType="1"/>
            </p:cNvSpPr>
            <p:nvPr/>
          </p:nvSpPr>
          <p:spPr bwMode="auto">
            <a:xfrm>
              <a:off x="3725802" y="4151286"/>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40" name="Rectangle 56"/>
            <p:cNvSpPr>
              <a:spLocks noChangeArrowheads="1"/>
            </p:cNvSpPr>
            <p:nvPr/>
          </p:nvSpPr>
          <p:spPr bwMode="auto">
            <a:xfrm>
              <a:off x="3344802" y="4237012"/>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50</a:t>
              </a:r>
              <a:endParaRPr lang="ja-JP" altLang="ja-JP" sz="2800">
                <a:solidFill>
                  <a:srgbClr val="336666"/>
                </a:solidFill>
                <a:latin typeface="Times New Roman" pitchFamily="18" charset="0"/>
              </a:endParaRPr>
            </a:p>
          </p:txBody>
        </p:sp>
        <p:sp>
          <p:nvSpPr>
            <p:cNvPr id="298741" name="Line 57"/>
            <p:cNvSpPr>
              <a:spLocks noChangeShapeType="1"/>
            </p:cNvSpPr>
            <p:nvPr/>
          </p:nvSpPr>
          <p:spPr bwMode="auto">
            <a:xfrm>
              <a:off x="3830577" y="4151286"/>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42" name="Rectangle 58"/>
            <p:cNvSpPr>
              <a:spLocks noChangeArrowheads="1"/>
            </p:cNvSpPr>
            <p:nvPr/>
          </p:nvSpPr>
          <p:spPr bwMode="auto">
            <a:xfrm>
              <a:off x="3773427" y="4237012"/>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60</a:t>
              </a:r>
              <a:endParaRPr lang="ja-JP" altLang="ja-JP" sz="2800">
                <a:solidFill>
                  <a:srgbClr val="336666"/>
                </a:solidFill>
                <a:latin typeface="Times New Roman" pitchFamily="18" charset="0"/>
              </a:endParaRPr>
            </a:p>
          </p:txBody>
        </p:sp>
        <p:sp>
          <p:nvSpPr>
            <p:cNvPr id="298743" name="Line 59"/>
            <p:cNvSpPr>
              <a:spLocks noChangeShapeType="1"/>
            </p:cNvSpPr>
            <p:nvPr/>
          </p:nvSpPr>
          <p:spPr bwMode="auto">
            <a:xfrm>
              <a:off x="1182627" y="4151286"/>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44" name="Line 60"/>
            <p:cNvSpPr>
              <a:spLocks noChangeShapeType="1"/>
            </p:cNvSpPr>
            <p:nvPr/>
          </p:nvSpPr>
          <p:spPr bwMode="auto">
            <a:xfrm flipV="1">
              <a:off x="1182627" y="2322486"/>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745" name="Line 61"/>
            <p:cNvSpPr>
              <a:spLocks noChangeShapeType="1"/>
            </p:cNvSpPr>
            <p:nvPr/>
          </p:nvSpPr>
          <p:spPr bwMode="auto">
            <a:xfrm>
              <a:off x="1277877" y="2417736"/>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46" name="Line 62"/>
            <p:cNvSpPr>
              <a:spLocks noChangeShapeType="1"/>
            </p:cNvSpPr>
            <p:nvPr/>
          </p:nvSpPr>
          <p:spPr bwMode="auto">
            <a:xfrm>
              <a:off x="1315977" y="2417736"/>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47" name="Line 63"/>
            <p:cNvSpPr>
              <a:spLocks noChangeShapeType="1"/>
            </p:cNvSpPr>
            <p:nvPr/>
          </p:nvSpPr>
          <p:spPr bwMode="auto">
            <a:xfrm>
              <a:off x="1315977" y="2474886"/>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48" name="Line 64"/>
            <p:cNvSpPr>
              <a:spLocks noChangeShapeType="1"/>
            </p:cNvSpPr>
            <p:nvPr/>
          </p:nvSpPr>
          <p:spPr bwMode="auto">
            <a:xfrm>
              <a:off x="1354077" y="2474886"/>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49" name="Line 65"/>
            <p:cNvSpPr>
              <a:spLocks noChangeShapeType="1"/>
            </p:cNvSpPr>
            <p:nvPr/>
          </p:nvSpPr>
          <p:spPr bwMode="auto">
            <a:xfrm>
              <a:off x="1354077" y="2522511"/>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0" name="Line 66"/>
            <p:cNvSpPr>
              <a:spLocks noChangeShapeType="1"/>
            </p:cNvSpPr>
            <p:nvPr/>
          </p:nvSpPr>
          <p:spPr bwMode="auto">
            <a:xfrm>
              <a:off x="1392177" y="252251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1" name="Line 67"/>
            <p:cNvSpPr>
              <a:spLocks noChangeShapeType="1"/>
            </p:cNvSpPr>
            <p:nvPr/>
          </p:nvSpPr>
          <p:spPr bwMode="auto">
            <a:xfrm>
              <a:off x="1392177" y="2579661"/>
              <a:ext cx="1524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2" name="Line 68"/>
            <p:cNvSpPr>
              <a:spLocks noChangeShapeType="1"/>
            </p:cNvSpPr>
            <p:nvPr/>
          </p:nvSpPr>
          <p:spPr bwMode="auto">
            <a:xfrm>
              <a:off x="1544577" y="257966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3" name="Line 69"/>
            <p:cNvSpPr>
              <a:spLocks noChangeShapeType="1"/>
            </p:cNvSpPr>
            <p:nvPr/>
          </p:nvSpPr>
          <p:spPr bwMode="auto">
            <a:xfrm>
              <a:off x="1544577" y="2636811"/>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4" name="Line 70"/>
            <p:cNvSpPr>
              <a:spLocks noChangeShapeType="1"/>
            </p:cNvSpPr>
            <p:nvPr/>
          </p:nvSpPr>
          <p:spPr bwMode="auto">
            <a:xfrm>
              <a:off x="1554102" y="263681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5" name="Line 71"/>
            <p:cNvSpPr>
              <a:spLocks noChangeShapeType="1"/>
            </p:cNvSpPr>
            <p:nvPr/>
          </p:nvSpPr>
          <p:spPr bwMode="auto">
            <a:xfrm>
              <a:off x="1554102" y="2693961"/>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6" name="Line 72"/>
            <p:cNvSpPr>
              <a:spLocks noChangeShapeType="1"/>
            </p:cNvSpPr>
            <p:nvPr/>
          </p:nvSpPr>
          <p:spPr bwMode="auto">
            <a:xfrm>
              <a:off x="1592202" y="2693961"/>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7" name="Line 73"/>
            <p:cNvSpPr>
              <a:spLocks noChangeShapeType="1"/>
            </p:cNvSpPr>
            <p:nvPr/>
          </p:nvSpPr>
          <p:spPr bwMode="auto">
            <a:xfrm>
              <a:off x="1592202" y="2741586"/>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8" name="Line 74"/>
            <p:cNvSpPr>
              <a:spLocks noChangeShapeType="1"/>
            </p:cNvSpPr>
            <p:nvPr/>
          </p:nvSpPr>
          <p:spPr bwMode="auto">
            <a:xfrm>
              <a:off x="1630302" y="2741586"/>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59" name="Line 75"/>
            <p:cNvSpPr>
              <a:spLocks noChangeShapeType="1"/>
            </p:cNvSpPr>
            <p:nvPr/>
          </p:nvSpPr>
          <p:spPr bwMode="auto">
            <a:xfrm>
              <a:off x="1630302" y="2798736"/>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0" name="Line 76"/>
            <p:cNvSpPr>
              <a:spLocks noChangeShapeType="1"/>
            </p:cNvSpPr>
            <p:nvPr/>
          </p:nvSpPr>
          <p:spPr bwMode="auto">
            <a:xfrm>
              <a:off x="1649352" y="2798736"/>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1" name="Line 77"/>
            <p:cNvSpPr>
              <a:spLocks noChangeShapeType="1"/>
            </p:cNvSpPr>
            <p:nvPr/>
          </p:nvSpPr>
          <p:spPr bwMode="auto">
            <a:xfrm>
              <a:off x="1649352" y="2855886"/>
              <a:ext cx="571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2" name="Line 78"/>
            <p:cNvSpPr>
              <a:spLocks noChangeShapeType="1"/>
            </p:cNvSpPr>
            <p:nvPr/>
          </p:nvSpPr>
          <p:spPr bwMode="auto">
            <a:xfrm>
              <a:off x="1706502" y="2855886"/>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3" name="Line 79"/>
            <p:cNvSpPr>
              <a:spLocks noChangeShapeType="1"/>
            </p:cNvSpPr>
            <p:nvPr/>
          </p:nvSpPr>
          <p:spPr bwMode="auto">
            <a:xfrm>
              <a:off x="1706502" y="2913036"/>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4" name="Line 80"/>
            <p:cNvSpPr>
              <a:spLocks noChangeShapeType="1"/>
            </p:cNvSpPr>
            <p:nvPr/>
          </p:nvSpPr>
          <p:spPr bwMode="auto">
            <a:xfrm>
              <a:off x="1735077" y="2913036"/>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5" name="Line 81"/>
            <p:cNvSpPr>
              <a:spLocks noChangeShapeType="1"/>
            </p:cNvSpPr>
            <p:nvPr/>
          </p:nvSpPr>
          <p:spPr bwMode="auto">
            <a:xfrm>
              <a:off x="1735077" y="2960661"/>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6" name="Line 82"/>
            <p:cNvSpPr>
              <a:spLocks noChangeShapeType="1"/>
            </p:cNvSpPr>
            <p:nvPr/>
          </p:nvSpPr>
          <p:spPr bwMode="auto">
            <a:xfrm>
              <a:off x="1773177" y="296066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7" name="Line 83"/>
            <p:cNvSpPr>
              <a:spLocks noChangeShapeType="1"/>
            </p:cNvSpPr>
            <p:nvPr/>
          </p:nvSpPr>
          <p:spPr bwMode="auto">
            <a:xfrm>
              <a:off x="1773177" y="3017811"/>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8" name="Line 84"/>
            <p:cNvSpPr>
              <a:spLocks noChangeShapeType="1"/>
            </p:cNvSpPr>
            <p:nvPr/>
          </p:nvSpPr>
          <p:spPr bwMode="auto">
            <a:xfrm>
              <a:off x="1782702" y="301781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69" name="Line 85"/>
            <p:cNvSpPr>
              <a:spLocks noChangeShapeType="1"/>
            </p:cNvSpPr>
            <p:nvPr/>
          </p:nvSpPr>
          <p:spPr bwMode="auto">
            <a:xfrm>
              <a:off x="1782702" y="3074961"/>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0" name="Line 86"/>
            <p:cNvSpPr>
              <a:spLocks noChangeShapeType="1"/>
            </p:cNvSpPr>
            <p:nvPr/>
          </p:nvSpPr>
          <p:spPr bwMode="auto">
            <a:xfrm>
              <a:off x="1792227" y="307496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1" name="Line 87"/>
            <p:cNvSpPr>
              <a:spLocks noChangeShapeType="1"/>
            </p:cNvSpPr>
            <p:nvPr/>
          </p:nvSpPr>
          <p:spPr bwMode="auto">
            <a:xfrm>
              <a:off x="1792227" y="3132111"/>
              <a:ext cx="952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2" name="Line 88"/>
            <p:cNvSpPr>
              <a:spLocks noChangeShapeType="1"/>
            </p:cNvSpPr>
            <p:nvPr/>
          </p:nvSpPr>
          <p:spPr bwMode="auto">
            <a:xfrm>
              <a:off x="1887477" y="3132111"/>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3" name="Line 89"/>
            <p:cNvSpPr>
              <a:spLocks noChangeShapeType="1"/>
            </p:cNvSpPr>
            <p:nvPr/>
          </p:nvSpPr>
          <p:spPr bwMode="auto">
            <a:xfrm>
              <a:off x="1887477" y="3179736"/>
              <a:ext cx="2667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4" name="Line 90"/>
            <p:cNvSpPr>
              <a:spLocks noChangeShapeType="1"/>
            </p:cNvSpPr>
            <p:nvPr/>
          </p:nvSpPr>
          <p:spPr bwMode="auto">
            <a:xfrm>
              <a:off x="2154177" y="3179736"/>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5" name="Line 91"/>
            <p:cNvSpPr>
              <a:spLocks noChangeShapeType="1"/>
            </p:cNvSpPr>
            <p:nvPr/>
          </p:nvSpPr>
          <p:spPr bwMode="auto">
            <a:xfrm>
              <a:off x="2154177" y="3236886"/>
              <a:ext cx="1428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6" name="Line 92"/>
            <p:cNvSpPr>
              <a:spLocks noChangeShapeType="1"/>
            </p:cNvSpPr>
            <p:nvPr/>
          </p:nvSpPr>
          <p:spPr bwMode="auto">
            <a:xfrm>
              <a:off x="2297052" y="3236886"/>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7" name="Line 93"/>
            <p:cNvSpPr>
              <a:spLocks noChangeShapeType="1"/>
            </p:cNvSpPr>
            <p:nvPr/>
          </p:nvSpPr>
          <p:spPr bwMode="auto">
            <a:xfrm>
              <a:off x="2297052" y="3294036"/>
              <a:ext cx="3143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8" name="Line 94"/>
            <p:cNvSpPr>
              <a:spLocks noChangeShapeType="1"/>
            </p:cNvSpPr>
            <p:nvPr/>
          </p:nvSpPr>
          <p:spPr bwMode="auto">
            <a:xfrm>
              <a:off x="2611377" y="3294036"/>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79" name="Line 95"/>
            <p:cNvSpPr>
              <a:spLocks noChangeShapeType="1"/>
            </p:cNvSpPr>
            <p:nvPr/>
          </p:nvSpPr>
          <p:spPr bwMode="auto">
            <a:xfrm>
              <a:off x="2611377" y="3341661"/>
              <a:ext cx="762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80" name="Line 96"/>
            <p:cNvSpPr>
              <a:spLocks noChangeShapeType="1"/>
            </p:cNvSpPr>
            <p:nvPr/>
          </p:nvSpPr>
          <p:spPr bwMode="auto">
            <a:xfrm>
              <a:off x="2687577" y="334166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81" name="Line 97"/>
            <p:cNvSpPr>
              <a:spLocks noChangeShapeType="1"/>
            </p:cNvSpPr>
            <p:nvPr/>
          </p:nvSpPr>
          <p:spPr bwMode="auto">
            <a:xfrm>
              <a:off x="2687577" y="3398811"/>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82" name="Line 98"/>
            <p:cNvSpPr>
              <a:spLocks noChangeShapeType="1"/>
            </p:cNvSpPr>
            <p:nvPr/>
          </p:nvSpPr>
          <p:spPr bwMode="auto">
            <a:xfrm>
              <a:off x="2725677" y="339881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83" name="Line 99"/>
            <p:cNvSpPr>
              <a:spLocks noChangeShapeType="1"/>
            </p:cNvSpPr>
            <p:nvPr/>
          </p:nvSpPr>
          <p:spPr bwMode="auto">
            <a:xfrm>
              <a:off x="2725677" y="3455961"/>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84" name="Line 100"/>
            <p:cNvSpPr>
              <a:spLocks noChangeShapeType="1"/>
            </p:cNvSpPr>
            <p:nvPr/>
          </p:nvSpPr>
          <p:spPr bwMode="auto">
            <a:xfrm>
              <a:off x="2763777" y="3455961"/>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85" name="Line 101"/>
            <p:cNvSpPr>
              <a:spLocks noChangeShapeType="1"/>
            </p:cNvSpPr>
            <p:nvPr/>
          </p:nvSpPr>
          <p:spPr bwMode="auto">
            <a:xfrm>
              <a:off x="2763777" y="3513111"/>
              <a:ext cx="8572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786" name="Line 102"/>
            <p:cNvSpPr>
              <a:spLocks noChangeShapeType="1"/>
            </p:cNvSpPr>
            <p:nvPr/>
          </p:nvSpPr>
          <p:spPr bwMode="auto">
            <a:xfrm>
              <a:off x="1277877" y="2417736"/>
              <a:ext cx="3143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87" name="Line 103"/>
            <p:cNvSpPr>
              <a:spLocks noChangeShapeType="1"/>
            </p:cNvSpPr>
            <p:nvPr/>
          </p:nvSpPr>
          <p:spPr bwMode="auto">
            <a:xfrm>
              <a:off x="1592202" y="2417736"/>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88" name="Line 104"/>
            <p:cNvSpPr>
              <a:spLocks noChangeShapeType="1"/>
            </p:cNvSpPr>
            <p:nvPr/>
          </p:nvSpPr>
          <p:spPr bwMode="auto">
            <a:xfrm>
              <a:off x="1592202" y="2465361"/>
              <a:ext cx="762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89" name="Line 105"/>
            <p:cNvSpPr>
              <a:spLocks noChangeShapeType="1"/>
            </p:cNvSpPr>
            <p:nvPr/>
          </p:nvSpPr>
          <p:spPr bwMode="auto">
            <a:xfrm>
              <a:off x="1668402" y="2465361"/>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0" name="Line 106"/>
            <p:cNvSpPr>
              <a:spLocks noChangeShapeType="1"/>
            </p:cNvSpPr>
            <p:nvPr/>
          </p:nvSpPr>
          <p:spPr bwMode="auto">
            <a:xfrm>
              <a:off x="1668402" y="2512986"/>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1" name="Line 107"/>
            <p:cNvSpPr>
              <a:spLocks noChangeShapeType="1"/>
            </p:cNvSpPr>
            <p:nvPr/>
          </p:nvSpPr>
          <p:spPr bwMode="auto">
            <a:xfrm>
              <a:off x="1754127" y="2512986"/>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2" name="Line 108"/>
            <p:cNvSpPr>
              <a:spLocks noChangeShapeType="1"/>
            </p:cNvSpPr>
            <p:nvPr/>
          </p:nvSpPr>
          <p:spPr bwMode="auto">
            <a:xfrm>
              <a:off x="1754127" y="2570136"/>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3" name="Line 109"/>
            <p:cNvSpPr>
              <a:spLocks noChangeShapeType="1"/>
            </p:cNvSpPr>
            <p:nvPr/>
          </p:nvSpPr>
          <p:spPr bwMode="auto">
            <a:xfrm>
              <a:off x="1820802" y="2570136"/>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4" name="Line 110"/>
            <p:cNvSpPr>
              <a:spLocks noChangeShapeType="1"/>
            </p:cNvSpPr>
            <p:nvPr/>
          </p:nvSpPr>
          <p:spPr bwMode="auto">
            <a:xfrm>
              <a:off x="1820802" y="2627286"/>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5" name="Line 111"/>
            <p:cNvSpPr>
              <a:spLocks noChangeShapeType="1"/>
            </p:cNvSpPr>
            <p:nvPr/>
          </p:nvSpPr>
          <p:spPr bwMode="auto">
            <a:xfrm>
              <a:off x="1839852" y="2627286"/>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6" name="Line 112"/>
            <p:cNvSpPr>
              <a:spLocks noChangeShapeType="1"/>
            </p:cNvSpPr>
            <p:nvPr/>
          </p:nvSpPr>
          <p:spPr bwMode="auto">
            <a:xfrm>
              <a:off x="1839852" y="2674911"/>
              <a:ext cx="1524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7" name="Line 113"/>
            <p:cNvSpPr>
              <a:spLocks noChangeShapeType="1"/>
            </p:cNvSpPr>
            <p:nvPr/>
          </p:nvSpPr>
          <p:spPr bwMode="auto">
            <a:xfrm>
              <a:off x="1992252" y="2674911"/>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8" name="Line 114"/>
            <p:cNvSpPr>
              <a:spLocks noChangeShapeType="1"/>
            </p:cNvSpPr>
            <p:nvPr/>
          </p:nvSpPr>
          <p:spPr bwMode="auto">
            <a:xfrm>
              <a:off x="1992252" y="2732061"/>
              <a:ext cx="476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799" name="Line 115"/>
            <p:cNvSpPr>
              <a:spLocks noChangeShapeType="1"/>
            </p:cNvSpPr>
            <p:nvPr/>
          </p:nvSpPr>
          <p:spPr bwMode="auto">
            <a:xfrm>
              <a:off x="2039877" y="2732061"/>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0" name="Line 116"/>
            <p:cNvSpPr>
              <a:spLocks noChangeShapeType="1"/>
            </p:cNvSpPr>
            <p:nvPr/>
          </p:nvSpPr>
          <p:spPr bwMode="auto">
            <a:xfrm>
              <a:off x="2039877" y="2779686"/>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1" name="Line 117"/>
            <p:cNvSpPr>
              <a:spLocks noChangeShapeType="1"/>
            </p:cNvSpPr>
            <p:nvPr/>
          </p:nvSpPr>
          <p:spPr bwMode="auto">
            <a:xfrm>
              <a:off x="2106552" y="2779686"/>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2" name="Line 118"/>
            <p:cNvSpPr>
              <a:spLocks noChangeShapeType="1"/>
            </p:cNvSpPr>
            <p:nvPr/>
          </p:nvSpPr>
          <p:spPr bwMode="auto">
            <a:xfrm>
              <a:off x="2106552" y="2836836"/>
              <a:ext cx="1524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3" name="Line 119"/>
            <p:cNvSpPr>
              <a:spLocks noChangeShapeType="1"/>
            </p:cNvSpPr>
            <p:nvPr/>
          </p:nvSpPr>
          <p:spPr bwMode="auto">
            <a:xfrm>
              <a:off x="2258952" y="2836836"/>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4" name="Line 120"/>
            <p:cNvSpPr>
              <a:spLocks noChangeShapeType="1"/>
            </p:cNvSpPr>
            <p:nvPr/>
          </p:nvSpPr>
          <p:spPr bwMode="auto">
            <a:xfrm>
              <a:off x="2258952" y="2884461"/>
              <a:ext cx="1047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5" name="Line 121"/>
            <p:cNvSpPr>
              <a:spLocks noChangeShapeType="1"/>
            </p:cNvSpPr>
            <p:nvPr/>
          </p:nvSpPr>
          <p:spPr bwMode="auto">
            <a:xfrm>
              <a:off x="2363727" y="2884461"/>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6" name="Line 122"/>
            <p:cNvSpPr>
              <a:spLocks noChangeShapeType="1"/>
            </p:cNvSpPr>
            <p:nvPr/>
          </p:nvSpPr>
          <p:spPr bwMode="auto">
            <a:xfrm>
              <a:off x="2363727" y="2941611"/>
              <a:ext cx="1809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7" name="Line 123"/>
            <p:cNvSpPr>
              <a:spLocks noChangeShapeType="1"/>
            </p:cNvSpPr>
            <p:nvPr/>
          </p:nvSpPr>
          <p:spPr bwMode="auto">
            <a:xfrm>
              <a:off x="2544702" y="2941611"/>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8" name="Line 124"/>
            <p:cNvSpPr>
              <a:spLocks noChangeShapeType="1"/>
            </p:cNvSpPr>
            <p:nvPr/>
          </p:nvSpPr>
          <p:spPr bwMode="auto">
            <a:xfrm>
              <a:off x="2544702" y="2998761"/>
              <a:ext cx="1333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09" name="Line 125"/>
            <p:cNvSpPr>
              <a:spLocks noChangeShapeType="1"/>
            </p:cNvSpPr>
            <p:nvPr/>
          </p:nvSpPr>
          <p:spPr bwMode="auto">
            <a:xfrm>
              <a:off x="2678052" y="2998761"/>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10" name="Line 126"/>
            <p:cNvSpPr>
              <a:spLocks noChangeShapeType="1"/>
            </p:cNvSpPr>
            <p:nvPr/>
          </p:nvSpPr>
          <p:spPr bwMode="auto">
            <a:xfrm>
              <a:off x="2678052" y="3055911"/>
              <a:ext cx="476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11" name="Line 127"/>
            <p:cNvSpPr>
              <a:spLocks noChangeShapeType="1"/>
            </p:cNvSpPr>
            <p:nvPr/>
          </p:nvSpPr>
          <p:spPr bwMode="auto">
            <a:xfrm>
              <a:off x="2725677" y="3055911"/>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12" name="Line 128"/>
            <p:cNvSpPr>
              <a:spLocks noChangeShapeType="1"/>
            </p:cNvSpPr>
            <p:nvPr/>
          </p:nvSpPr>
          <p:spPr bwMode="auto">
            <a:xfrm>
              <a:off x="2725677" y="3122586"/>
              <a:ext cx="476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13" name="Line 129"/>
            <p:cNvSpPr>
              <a:spLocks noChangeShapeType="1"/>
            </p:cNvSpPr>
            <p:nvPr/>
          </p:nvSpPr>
          <p:spPr bwMode="auto">
            <a:xfrm>
              <a:off x="2773302" y="3122586"/>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14" name="Line 130"/>
            <p:cNvSpPr>
              <a:spLocks noChangeShapeType="1"/>
            </p:cNvSpPr>
            <p:nvPr/>
          </p:nvSpPr>
          <p:spPr bwMode="auto">
            <a:xfrm>
              <a:off x="2773302" y="3179736"/>
              <a:ext cx="2952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15" name="Line 131"/>
            <p:cNvSpPr>
              <a:spLocks noChangeShapeType="1"/>
            </p:cNvSpPr>
            <p:nvPr/>
          </p:nvSpPr>
          <p:spPr bwMode="auto">
            <a:xfrm>
              <a:off x="3068577" y="3179736"/>
              <a:ext cx="1588" cy="11430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816" name="Line 132"/>
            <p:cNvSpPr>
              <a:spLocks noChangeShapeType="1"/>
            </p:cNvSpPr>
            <p:nvPr/>
          </p:nvSpPr>
          <p:spPr bwMode="auto">
            <a:xfrm>
              <a:off x="3068577" y="3294036"/>
              <a:ext cx="571500" cy="1588"/>
            </a:xfrm>
            <a:prstGeom prst="line">
              <a:avLst/>
            </a:prstGeom>
            <a:noFill/>
            <a:ln w="6">
              <a:solidFill>
                <a:srgbClr val="00FF00"/>
              </a:solidFill>
              <a:round/>
              <a:headEnd/>
              <a:tailEnd/>
            </a:ln>
          </p:spPr>
          <p:txBody>
            <a:bodyPr/>
            <a:lstStyle/>
            <a:p>
              <a:endParaRPr lang="ja-JP" altLang="en-US">
                <a:solidFill>
                  <a:prstClr val="black"/>
                </a:solidFill>
              </a:endParaRPr>
            </a:p>
          </p:txBody>
        </p:sp>
      </p:grpSp>
      <p:pic>
        <p:nvPicPr>
          <p:cNvPr id="297988" name="Picture 133"/>
          <p:cNvPicPr>
            <a:picLocks noChangeAspect="1" noChangeArrowheads="1"/>
          </p:cNvPicPr>
          <p:nvPr/>
        </p:nvPicPr>
        <p:blipFill>
          <a:blip r:embed="rId3" cstate="print"/>
          <a:srcRect/>
          <a:stretch>
            <a:fillRect/>
          </a:stretch>
        </p:blipFill>
        <p:spPr bwMode="auto">
          <a:xfrm>
            <a:off x="0" y="2771779"/>
            <a:ext cx="2282825" cy="1643063"/>
          </a:xfrm>
          <a:prstGeom prst="rect">
            <a:avLst/>
          </a:prstGeom>
          <a:noFill/>
          <a:ln w="9525">
            <a:noFill/>
            <a:miter lim="800000"/>
            <a:headEnd/>
            <a:tailEnd/>
          </a:ln>
        </p:spPr>
      </p:pic>
      <p:sp>
        <p:nvSpPr>
          <p:cNvPr id="297989" name="Rectangle 62"/>
          <p:cNvSpPr>
            <a:spLocks noChangeArrowheads="1"/>
          </p:cNvSpPr>
          <p:nvPr/>
        </p:nvSpPr>
        <p:spPr bwMode="auto">
          <a:xfrm>
            <a:off x="1127127" y="2881313"/>
            <a:ext cx="1023938" cy="246062"/>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P=0.41</a:t>
            </a:r>
            <a:endParaRPr lang="ja-JP" altLang="ja-JP" sz="1600">
              <a:solidFill>
                <a:srgbClr val="336666"/>
              </a:solidFill>
              <a:latin typeface="Arial" pitchFamily="34" charset="0"/>
            </a:endParaRPr>
          </a:p>
        </p:txBody>
      </p:sp>
      <p:grpSp>
        <p:nvGrpSpPr>
          <p:cNvPr id="3" name="グループ化 272"/>
          <p:cNvGrpSpPr>
            <a:grpSpLocks/>
          </p:cNvGrpSpPr>
          <p:nvPr/>
        </p:nvGrpSpPr>
        <p:grpSpPr bwMode="auto">
          <a:xfrm>
            <a:off x="214314" y="4779967"/>
            <a:ext cx="2025620" cy="1449387"/>
            <a:chOff x="5035550" y="2724150"/>
            <a:chExt cx="2959449" cy="2116801"/>
          </a:xfrm>
        </p:grpSpPr>
        <p:sp>
          <p:nvSpPr>
            <p:cNvPr id="298563" name="Line 141"/>
            <p:cNvSpPr>
              <a:spLocks noChangeShapeType="1"/>
            </p:cNvSpPr>
            <p:nvPr/>
          </p:nvSpPr>
          <p:spPr bwMode="auto">
            <a:xfrm flipV="1">
              <a:off x="5235575" y="2724150"/>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64" name="Line 142"/>
            <p:cNvSpPr>
              <a:spLocks noChangeShapeType="1"/>
            </p:cNvSpPr>
            <p:nvPr/>
          </p:nvSpPr>
          <p:spPr bwMode="auto">
            <a:xfrm flipH="1">
              <a:off x="5197475" y="445770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65" name="Line 143"/>
            <p:cNvSpPr>
              <a:spLocks noChangeShapeType="1"/>
            </p:cNvSpPr>
            <p:nvPr/>
          </p:nvSpPr>
          <p:spPr bwMode="auto">
            <a:xfrm flipH="1">
              <a:off x="5216525" y="429577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66" name="Rectangle 144"/>
            <p:cNvSpPr>
              <a:spLocks noChangeArrowheads="1"/>
            </p:cNvSpPr>
            <p:nvPr/>
          </p:nvSpPr>
          <p:spPr bwMode="auto">
            <a:xfrm>
              <a:off x="5092699" y="4410073"/>
              <a:ext cx="84312"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567" name="Line 145"/>
            <p:cNvSpPr>
              <a:spLocks noChangeShapeType="1"/>
            </p:cNvSpPr>
            <p:nvPr/>
          </p:nvSpPr>
          <p:spPr bwMode="auto">
            <a:xfrm flipH="1">
              <a:off x="5197475" y="413385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68" name="Line 146"/>
            <p:cNvSpPr>
              <a:spLocks noChangeShapeType="1"/>
            </p:cNvSpPr>
            <p:nvPr/>
          </p:nvSpPr>
          <p:spPr bwMode="auto">
            <a:xfrm flipH="1">
              <a:off x="5216525" y="397192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69" name="Rectangle 147"/>
            <p:cNvSpPr>
              <a:spLocks noChangeArrowheads="1"/>
            </p:cNvSpPr>
            <p:nvPr/>
          </p:nvSpPr>
          <p:spPr bwMode="auto">
            <a:xfrm>
              <a:off x="5035550" y="4086224"/>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a:t>
              </a:r>
              <a:endParaRPr lang="ja-JP" altLang="ja-JP" sz="2800">
                <a:solidFill>
                  <a:srgbClr val="336666"/>
                </a:solidFill>
                <a:latin typeface="Times New Roman" pitchFamily="18" charset="0"/>
              </a:endParaRPr>
            </a:p>
          </p:txBody>
        </p:sp>
        <p:sp>
          <p:nvSpPr>
            <p:cNvPr id="298570" name="Line 148"/>
            <p:cNvSpPr>
              <a:spLocks noChangeShapeType="1"/>
            </p:cNvSpPr>
            <p:nvPr/>
          </p:nvSpPr>
          <p:spPr bwMode="auto">
            <a:xfrm flipH="1">
              <a:off x="5197475" y="3800475"/>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71" name="Line 149"/>
            <p:cNvSpPr>
              <a:spLocks noChangeShapeType="1"/>
            </p:cNvSpPr>
            <p:nvPr/>
          </p:nvSpPr>
          <p:spPr bwMode="auto">
            <a:xfrm flipH="1">
              <a:off x="5216525" y="3638550"/>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72" name="Rectangle 150"/>
            <p:cNvSpPr>
              <a:spLocks noChangeArrowheads="1"/>
            </p:cNvSpPr>
            <p:nvPr/>
          </p:nvSpPr>
          <p:spPr bwMode="auto">
            <a:xfrm>
              <a:off x="5035550" y="3752849"/>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a:t>
              </a:r>
              <a:endParaRPr lang="ja-JP" altLang="ja-JP" sz="2800">
                <a:solidFill>
                  <a:srgbClr val="336666"/>
                </a:solidFill>
                <a:latin typeface="Times New Roman" pitchFamily="18" charset="0"/>
              </a:endParaRPr>
            </a:p>
          </p:txBody>
        </p:sp>
        <p:sp>
          <p:nvSpPr>
            <p:cNvPr id="298573" name="Line 151"/>
            <p:cNvSpPr>
              <a:spLocks noChangeShapeType="1"/>
            </p:cNvSpPr>
            <p:nvPr/>
          </p:nvSpPr>
          <p:spPr bwMode="auto">
            <a:xfrm flipH="1">
              <a:off x="5197475" y="3476625"/>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74" name="Line 152"/>
            <p:cNvSpPr>
              <a:spLocks noChangeShapeType="1"/>
            </p:cNvSpPr>
            <p:nvPr/>
          </p:nvSpPr>
          <p:spPr bwMode="auto">
            <a:xfrm flipH="1">
              <a:off x="5216525" y="3314700"/>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75" name="Rectangle 153"/>
            <p:cNvSpPr>
              <a:spLocks noChangeArrowheads="1"/>
            </p:cNvSpPr>
            <p:nvPr/>
          </p:nvSpPr>
          <p:spPr bwMode="auto">
            <a:xfrm>
              <a:off x="5035550" y="3429001"/>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a:t>
              </a:r>
              <a:endParaRPr lang="ja-JP" altLang="ja-JP" sz="2800">
                <a:solidFill>
                  <a:srgbClr val="336666"/>
                </a:solidFill>
                <a:latin typeface="Times New Roman" pitchFamily="18" charset="0"/>
              </a:endParaRPr>
            </a:p>
          </p:txBody>
        </p:sp>
        <p:sp>
          <p:nvSpPr>
            <p:cNvPr id="298576" name="Line 154"/>
            <p:cNvSpPr>
              <a:spLocks noChangeShapeType="1"/>
            </p:cNvSpPr>
            <p:nvPr/>
          </p:nvSpPr>
          <p:spPr bwMode="auto">
            <a:xfrm flipH="1">
              <a:off x="5197475" y="314325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77" name="Line 155"/>
            <p:cNvSpPr>
              <a:spLocks noChangeShapeType="1"/>
            </p:cNvSpPr>
            <p:nvPr/>
          </p:nvSpPr>
          <p:spPr bwMode="auto">
            <a:xfrm flipH="1">
              <a:off x="5216525" y="298132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78" name="Rectangle 156"/>
            <p:cNvSpPr>
              <a:spLocks noChangeArrowheads="1"/>
            </p:cNvSpPr>
            <p:nvPr/>
          </p:nvSpPr>
          <p:spPr bwMode="auto">
            <a:xfrm>
              <a:off x="5035550" y="3095625"/>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.8</a:t>
              </a:r>
              <a:endParaRPr lang="ja-JP" altLang="ja-JP" sz="2800">
                <a:solidFill>
                  <a:srgbClr val="336666"/>
                </a:solidFill>
                <a:latin typeface="Times New Roman" pitchFamily="18" charset="0"/>
              </a:endParaRPr>
            </a:p>
          </p:txBody>
        </p:sp>
        <p:sp>
          <p:nvSpPr>
            <p:cNvPr id="298579" name="Line 157"/>
            <p:cNvSpPr>
              <a:spLocks noChangeShapeType="1"/>
            </p:cNvSpPr>
            <p:nvPr/>
          </p:nvSpPr>
          <p:spPr bwMode="auto">
            <a:xfrm flipH="1">
              <a:off x="5197475" y="281940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0" name="Rectangle 158"/>
            <p:cNvSpPr>
              <a:spLocks noChangeArrowheads="1"/>
            </p:cNvSpPr>
            <p:nvPr/>
          </p:nvSpPr>
          <p:spPr bwMode="auto">
            <a:xfrm>
              <a:off x="5092699" y="2771775"/>
              <a:ext cx="84312"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a:t>
              </a:r>
              <a:endParaRPr lang="ja-JP" altLang="ja-JP" sz="2800">
                <a:solidFill>
                  <a:srgbClr val="336666"/>
                </a:solidFill>
                <a:latin typeface="Times New Roman" pitchFamily="18" charset="0"/>
              </a:endParaRPr>
            </a:p>
          </p:txBody>
        </p:sp>
        <p:sp>
          <p:nvSpPr>
            <p:cNvPr id="298581" name="Line 159"/>
            <p:cNvSpPr>
              <a:spLocks noChangeShapeType="1"/>
            </p:cNvSpPr>
            <p:nvPr/>
          </p:nvSpPr>
          <p:spPr bwMode="auto">
            <a:xfrm>
              <a:off x="5235575" y="4552950"/>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2" name="Line 160"/>
            <p:cNvSpPr>
              <a:spLocks noChangeShapeType="1"/>
            </p:cNvSpPr>
            <p:nvPr/>
          </p:nvSpPr>
          <p:spPr bwMode="auto">
            <a:xfrm>
              <a:off x="5330825"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3" name="Line 161"/>
            <p:cNvSpPr>
              <a:spLocks noChangeShapeType="1"/>
            </p:cNvSpPr>
            <p:nvPr/>
          </p:nvSpPr>
          <p:spPr bwMode="auto">
            <a:xfrm>
              <a:off x="542607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4" name="Line 162"/>
            <p:cNvSpPr>
              <a:spLocks noChangeShapeType="1"/>
            </p:cNvSpPr>
            <p:nvPr/>
          </p:nvSpPr>
          <p:spPr bwMode="auto">
            <a:xfrm>
              <a:off x="551180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5" name="Line 163"/>
            <p:cNvSpPr>
              <a:spLocks noChangeShapeType="1"/>
            </p:cNvSpPr>
            <p:nvPr/>
          </p:nvSpPr>
          <p:spPr bwMode="auto">
            <a:xfrm>
              <a:off x="560705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6" name="Rectangle 164"/>
            <p:cNvSpPr>
              <a:spLocks noChangeArrowheads="1"/>
            </p:cNvSpPr>
            <p:nvPr/>
          </p:nvSpPr>
          <p:spPr bwMode="auto">
            <a:xfrm>
              <a:off x="5302250" y="4638676"/>
              <a:ext cx="84312"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587" name="Line 165"/>
            <p:cNvSpPr>
              <a:spLocks noChangeShapeType="1"/>
            </p:cNvSpPr>
            <p:nvPr/>
          </p:nvSpPr>
          <p:spPr bwMode="auto">
            <a:xfrm>
              <a:off x="5692775"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8" name="Line 166"/>
            <p:cNvSpPr>
              <a:spLocks noChangeShapeType="1"/>
            </p:cNvSpPr>
            <p:nvPr/>
          </p:nvSpPr>
          <p:spPr bwMode="auto">
            <a:xfrm>
              <a:off x="578802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89" name="Line 167"/>
            <p:cNvSpPr>
              <a:spLocks noChangeShapeType="1"/>
            </p:cNvSpPr>
            <p:nvPr/>
          </p:nvSpPr>
          <p:spPr bwMode="auto">
            <a:xfrm>
              <a:off x="587375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0" name="Line 168"/>
            <p:cNvSpPr>
              <a:spLocks noChangeShapeType="1"/>
            </p:cNvSpPr>
            <p:nvPr/>
          </p:nvSpPr>
          <p:spPr bwMode="auto">
            <a:xfrm>
              <a:off x="596900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1" name="Rectangle 169"/>
            <p:cNvSpPr>
              <a:spLocks noChangeArrowheads="1"/>
            </p:cNvSpPr>
            <p:nvPr/>
          </p:nvSpPr>
          <p:spPr bwMode="auto">
            <a:xfrm>
              <a:off x="5635626" y="4638676"/>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10</a:t>
              </a:r>
              <a:endParaRPr lang="ja-JP" altLang="ja-JP" sz="2800">
                <a:solidFill>
                  <a:srgbClr val="336666"/>
                </a:solidFill>
                <a:latin typeface="Times New Roman" pitchFamily="18" charset="0"/>
              </a:endParaRPr>
            </a:p>
          </p:txBody>
        </p:sp>
        <p:sp>
          <p:nvSpPr>
            <p:cNvPr id="298592" name="Line 170"/>
            <p:cNvSpPr>
              <a:spLocks noChangeShapeType="1"/>
            </p:cNvSpPr>
            <p:nvPr/>
          </p:nvSpPr>
          <p:spPr bwMode="auto">
            <a:xfrm>
              <a:off x="6064250"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3" name="Line 171"/>
            <p:cNvSpPr>
              <a:spLocks noChangeShapeType="1"/>
            </p:cNvSpPr>
            <p:nvPr/>
          </p:nvSpPr>
          <p:spPr bwMode="auto">
            <a:xfrm>
              <a:off x="615950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4" name="Line 172"/>
            <p:cNvSpPr>
              <a:spLocks noChangeShapeType="1"/>
            </p:cNvSpPr>
            <p:nvPr/>
          </p:nvSpPr>
          <p:spPr bwMode="auto">
            <a:xfrm>
              <a:off x="624522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5" name="Line 173"/>
            <p:cNvSpPr>
              <a:spLocks noChangeShapeType="1"/>
            </p:cNvSpPr>
            <p:nvPr/>
          </p:nvSpPr>
          <p:spPr bwMode="auto">
            <a:xfrm>
              <a:off x="634047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6" name="Rectangle 174"/>
            <p:cNvSpPr>
              <a:spLocks noChangeArrowheads="1"/>
            </p:cNvSpPr>
            <p:nvPr/>
          </p:nvSpPr>
          <p:spPr bwMode="auto">
            <a:xfrm>
              <a:off x="6007099" y="4638676"/>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20</a:t>
              </a:r>
              <a:endParaRPr lang="ja-JP" altLang="ja-JP" sz="2800">
                <a:solidFill>
                  <a:srgbClr val="336666"/>
                </a:solidFill>
                <a:latin typeface="Times New Roman" pitchFamily="18" charset="0"/>
              </a:endParaRPr>
            </a:p>
          </p:txBody>
        </p:sp>
        <p:sp>
          <p:nvSpPr>
            <p:cNvPr id="298597" name="Line 175"/>
            <p:cNvSpPr>
              <a:spLocks noChangeShapeType="1"/>
            </p:cNvSpPr>
            <p:nvPr/>
          </p:nvSpPr>
          <p:spPr bwMode="auto">
            <a:xfrm>
              <a:off x="6426200"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8" name="Line 176"/>
            <p:cNvSpPr>
              <a:spLocks noChangeShapeType="1"/>
            </p:cNvSpPr>
            <p:nvPr/>
          </p:nvSpPr>
          <p:spPr bwMode="auto">
            <a:xfrm>
              <a:off x="652145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599" name="Line 177"/>
            <p:cNvSpPr>
              <a:spLocks noChangeShapeType="1"/>
            </p:cNvSpPr>
            <p:nvPr/>
          </p:nvSpPr>
          <p:spPr bwMode="auto">
            <a:xfrm>
              <a:off x="660717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0" name="Line 178"/>
            <p:cNvSpPr>
              <a:spLocks noChangeShapeType="1"/>
            </p:cNvSpPr>
            <p:nvPr/>
          </p:nvSpPr>
          <p:spPr bwMode="auto">
            <a:xfrm>
              <a:off x="670242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1" name="Rectangle 179"/>
            <p:cNvSpPr>
              <a:spLocks noChangeArrowheads="1"/>
            </p:cNvSpPr>
            <p:nvPr/>
          </p:nvSpPr>
          <p:spPr bwMode="auto">
            <a:xfrm>
              <a:off x="6369048" y="4638676"/>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30</a:t>
              </a:r>
              <a:endParaRPr lang="ja-JP" altLang="ja-JP" sz="2800">
                <a:solidFill>
                  <a:srgbClr val="336666"/>
                </a:solidFill>
                <a:latin typeface="Times New Roman" pitchFamily="18" charset="0"/>
              </a:endParaRPr>
            </a:p>
          </p:txBody>
        </p:sp>
        <p:sp>
          <p:nvSpPr>
            <p:cNvPr id="298602" name="Line 180"/>
            <p:cNvSpPr>
              <a:spLocks noChangeShapeType="1"/>
            </p:cNvSpPr>
            <p:nvPr/>
          </p:nvSpPr>
          <p:spPr bwMode="auto">
            <a:xfrm>
              <a:off x="6788150"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3" name="Line 181"/>
            <p:cNvSpPr>
              <a:spLocks noChangeShapeType="1"/>
            </p:cNvSpPr>
            <p:nvPr/>
          </p:nvSpPr>
          <p:spPr bwMode="auto">
            <a:xfrm>
              <a:off x="688340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4" name="Line 182"/>
            <p:cNvSpPr>
              <a:spLocks noChangeShapeType="1"/>
            </p:cNvSpPr>
            <p:nvPr/>
          </p:nvSpPr>
          <p:spPr bwMode="auto">
            <a:xfrm>
              <a:off x="696912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5" name="Line 183"/>
            <p:cNvSpPr>
              <a:spLocks noChangeShapeType="1"/>
            </p:cNvSpPr>
            <p:nvPr/>
          </p:nvSpPr>
          <p:spPr bwMode="auto">
            <a:xfrm>
              <a:off x="706437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6" name="Rectangle 184"/>
            <p:cNvSpPr>
              <a:spLocks noChangeArrowheads="1"/>
            </p:cNvSpPr>
            <p:nvPr/>
          </p:nvSpPr>
          <p:spPr bwMode="auto">
            <a:xfrm>
              <a:off x="6730998" y="4638676"/>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40</a:t>
              </a:r>
              <a:endParaRPr lang="ja-JP" altLang="ja-JP" sz="2800">
                <a:solidFill>
                  <a:srgbClr val="336666"/>
                </a:solidFill>
                <a:latin typeface="Times New Roman" pitchFamily="18" charset="0"/>
              </a:endParaRPr>
            </a:p>
          </p:txBody>
        </p:sp>
        <p:sp>
          <p:nvSpPr>
            <p:cNvPr id="298607" name="Line 185"/>
            <p:cNvSpPr>
              <a:spLocks noChangeShapeType="1"/>
            </p:cNvSpPr>
            <p:nvPr/>
          </p:nvSpPr>
          <p:spPr bwMode="auto">
            <a:xfrm>
              <a:off x="7150100"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8" name="Line 186"/>
            <p:cNvSpPr>
              <a:spLocks noChangeShapeType="1"/>
            </p:cNvSpPr>
            <p:nvPr/>
          </p:nvSpPr>
          <p:spPr bwMode="auto">
            <a:xfrm>
              <a:off x="724535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09" name="Line 187"/>
            <p:cNvSpPr>
              <a:spLocks noChangeShapeType="1"/>
            </p:cNvSpPr>
            <p:nvPr/>
          </p:nvSpPr>
          <p:spPr bwMode="auto">
            <a:xfrm>
              <a:off x="733107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0" name="Line 188"/>
            <p:cNvSpPr>
              <a:spLocks noChangeShapeType="1"/>
            </p:cNvSpPr>
            <p:nvPr/>
          </p:nvSpPr>
          <p:spPr bwMode="auto">
            <a:xfrm>
              <a:off x="742632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1" name="Rectangle 189"/>
            <p:cNvSpPr>
              <a:spLocks noChangeArrowheads="1"/>
            </p:cNvSpPr>
            <p:nvPr/>
          </p:nvSpPr>
          <p:spPr bwMode="auto">
            <a:xfrm>
              <a:off x="7092956" y="4638676"/>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50</a:t>
              </a:r>
              <a:endParaRPr lang="ja-JP" altLang="ja-JP" sz="2800">
                <a:solidFill>
                  <a:srgbClr val="336666"/>
                </a:solidFill>
                <a:latin typeface="Times New Roman" pitchFamily="18" charset="0"/>
              </a:endParaRPr>
            </a:p>
          </p:txBody>
        </p:sp>
        <p:sp>
          <p:nvSpPr>
            <p:cNvPr id="298612" name="Line 190"/>
            <p:cNvSpPr>
              <a:spLocks noChangeShapeType="1"/>
            </p:cNvSpPr>
            <p:nvPr/>
          </p:nvSpPr>
          <p:spPr bwMode="auto">
            <a:xfrm>
              <a:off x="7521575"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3" name="Line 191"/>
            <p:cNvSpPr>
              <a:spLocks noChangeShapeType="1"/>
            </p:cNvSpPr>
            <p:nvPr/>
          </p:nvSpPr>
          <p:spPr bwMode="auto">
            <a:xfrm>
              <a:off x="761682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4" name="Line 192"/>
            <p:cNvSpPr>
              <a:spLocks noChangeShapeType="1"/>
            </p:cNvSpPr>
            <p:nvPr/>
          </p:nvSpPr>
          <p:spPr bwMode="auto">
            <a:xfrm>
              <a:off x="770255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5" name="Line 193"/>
            <p:cNvSpPr>
              <a:spLocks noChangeShapeType="1"/>
            </p:cNvSpPr>
            <p:nvPr/>
          </p:nvSpPr>
          <p:spPr bwMode="auto">
            <a:xfrm>
              <a:off x="7797800"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6" name="Rectangle 194"/>
            <p:cNvSpPr>
              <a:spLocks noChangeArrowheads="1"/>
            </p:cNvSpPr>
            <p:nvPr/>
          </p:nvSpPr>
          <p:spPr bwMode="auto">
            <a:xfrm>
              <a:off x="7464425" y="4638676"/>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60</a:t>
              </a:r>
              <a:endParaRPr lang="ja-JP" altLang="ja-JP" sz="2800">
                <a:solidFill>
                  <a:srgbClr val="336666"/>
                </a:solidFill>
                <a:latin typeface="Times New Roman" pitchFamily="18" charset="0"/>
              </a:endParaRPr>
            </a:p>
          </p:txBody>
        </p:sp>
        <p:sp>
          <p:nvSpPr>
            <p:cNvPr id="298617" name="Line 195"/>
            <p:cNvSpPr>
              <a:spLocks noChangeShapeType="1"/>
            </p:cNvSpPr>
            <p:nvPr/>
          </p:nvSpPr>
          <p:spPr bwMode="auto">
            <a:xfrm>
              <a:off x="7883525" y="45529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8" name="Line 196"/>
            <p:cNvSpPr>
              <a:spLocks noChangeShapeType="1"/>
            </p:cNvSpPr>
            <p:nvPr/>
          </p:nvSpPr>
          <p:spPr bwMode="auto">
            <a:xfrm>
              <a:off x="7978775" y="45529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19" name="Rectangle 197"/>
            <p:cNvSpPr>
              <a:spLocks noChangeArrowheads="1"/>
            </p:cNvSpPr>
            <p:nvPr/>
          </p:nvSpPr>
          <p:spPr bwMode="auto">
            <a:xfrm>
              <a:off x="7826375" y="4638676"/>
              <a:ext cx="168624"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70</a:t>
              </a:r>
              <a:endParaRPr lang="ja-JP" altLang="ja-JP" sz="2800">
                <a:solidFill>
                  <a:srgbClr val="336666"/>
                </a:solidFill>
                <a:latin typeface="Times New Roman" pitchFamily="18" charset="0"/>
              </a:endParaRPr>
            </a:p>
          </p:txBody>
        </p:sp>
        <p:sp>
          <p:nvSpPr>
            <p:cNvPr id="298620" name="Line 198"/>
            <p:cNvSpPr>
              <a:spLocks noChangeShapeType="1"/>
            </p:cNvSpPr>
            <p:nvPr/>
          </p:nvSpPr>
          <p:spPr bwMode="auto">
            <a:xfrm>
              <a:off x="5235575" y="4552950"/>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21" name="Line 199"/>
            <p:cNvSpPr>
              <a:spLocks noChangeShapeType="1"/>
            </p:cNvSpPr>
            <p:nvPr/>
          </p:nvSpPr>
          <p:spPr bwMode="auto">
            <a:xfrm flipV="1">
              <a:off x="5235575" y="2724150"/>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622" name="Line 200"/>
            <p:cNvSpPr>
              <a:spLocks noChangeShapeType="1"/>
            </p:cNvSpPr>
            <p:nvPr/>
          </p:nvSpPr>
          <p:spPr bwMode="auto">
            <a:xfrm>
              <a:off x="5330825" y="2819400"/>
              <a:ext cx="1809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23" name="Line 201"/>
            <p:cNvSpPr>
              <a:spLocks noChangeShapeType="1"/>
            </p:cNvSpPr>
            <p:nvPr/>
          </p:nvSpPr>
          <p:spPr bwMode="auto">
            <a:xfrm>
              <a:off x="5511800" y="281940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24" name="Line 202"/>
            <p:cNvSpPr>
              <a:spLocks noChangeShapeType="1"/>
            </p:cNvSpPr>
            <p:nvPr/>
          </p:nvSpPr>
          <p:spPr bwMode="auto">
            <a:xfrm>
              <a:off x="5511800" y="2876550"/>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25" name="Line 203"/>
            <p:cNvSpPr>
              <a:spLocks noChangeShapeType="1"/>
            </p:cNvSpPr>
            <p:nvPr/>
          </p:nvSpPr>
          <p:spPr bwMode="auto">
            <a:xfrm>
              <a:off x="5530850" y="287655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26" name="Line 204"/>
            <p:cNvSpPr>
              <a:spLocks noChangeShapeType="1"/>
            </p:cNvSpPr>
            <p:nvPr/>
          </p:nvSpPr>
          <p:spPr bwMode="auto">
            <a:xfrm>
              <a:off x="5530850" y="2933700"/>
              <a:ext cx="1524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27" name="Line 205"/>
            <p:cNvSpPr>
              <a:spLocks noChangeShapeType="1"/>
            </p:cNvSpPr>
            <p:nvPr/>
          </p:nvSpPr>
          <p:spPr bwMode="auto">
            <a:xfrm>
              <a:off x="5683250" y="2933700"/>
              <a:ext cx="1588" cy="1238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28" name="Line 206"/>
            <p:cNvSpPr>
              <a:spLocks noChangeShapeType="1"/>
            </p:cNvSpPr>
            <p:nvPr/>
          </p:nvSpPr>
          <p:spPr bwMode="auto">
            <a:xfrm>
              <a:off x="5683250" y="3057525"/>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29" name="Line 207"/>
            <p:cNvSpPr>
              <a:spLocks noChangeShapeType="1"/>
            </p:cNvSpPr>
            <p:nvPr/>
          </p:nvSpPr>
          <p:spPr bwMode="auto">
            <a:xfrm>
              <a:off x="5683250" y="3057525"/>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0" name="Line 208"/>
            <p:cNvSpPr>
              <a:spLocks noChangeShapeType="1"/>
            </p:cNvSpPr>
            <p:nvPr/>
          </p:nvSpPr>
          <p:spPr bwMode="auto">
            <a:xfrm>
              <a:off x="5683250" y="3057525"/>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1" name="Line 209"/>
            <p:cNvSpPr>
              <a:spLocks noChangeShapeType="1"/>
            </p:cNvSpPr>
            <p:nvPr/>
          </p:nvSpPr>
          <p:spPr bwMode="auto">
            <a:xfrm>
              <a:off x="5721350" y="30575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2" name="Line 210"/>
            <p:cNvSpPr>
              <a:spLocks noChangeShapeType="1"/>
            </p:cNvSpPr>
            <p:nvPr/>
          </p:nvSpPr>
          <p:spPr bwMode="auto">
            <a:xfrm>
              <a:off x="5721350" y="3114675"/>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3" name="Line 211"/>
            <p:cNvSpPr>
              <a:spLocks noChangeShapeType="1"/>
            </p:cNvSpPr>
            <p:nvPr/>
          </p:nvSpPr>
          <p:spPr bwMode="auto">
            <a:xfrm>
              <a:off x="5740400" y="31146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4" name="Line 212"/>
            <p:cNvSpPr>
              <a:spLocks noChangeShapeType="1"/>
            </p:cNvSpPr>
            <p:nvPr/>
          </p:nvSpPr>
          <p:spPr bwMode="auto">
            <a:xfrm>
              <a:off x="5740400" y="3171825"/>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5" name="Line 213"/>
            <p:cNvSpPr>
              <a:spLocks noChangeShapeType="1"/>
            </p:cNvSpPr>
            <p:nvPr/>
          </p:nvSpPr>
          <p:spPr bwMode="auto">
            <a:xfrm>
              <a:off x="5740400" y="31718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6" name="Line 214"/>
            <p:cNvSpPr>
              <a:spLocks noChangeShapeType="1"/>
            </p:cNvSpPr>
            <p:nvPr/>
          </p:nvSpPr>
          <p:spPr bwMode="auto">
            <a:xfrm>
              <a:off x="5740400" y="3228975"/>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7" name="Line 215"/>
            <p:cNvSpPr>
              <a:spLocks noChangeShapeType="1"/>
            </p:cNvSpPr>
            <p:nvPr/>
          </p:nvSpPr>
          <p:spPr bwMode="auto">
            <a:xfrm>
              <a:off x="5740400" y="32289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8" name="Line 216"/>
            <p:cNvSpPr>
              <a:spLocks noChangeShapeType="1"/>
            </p:cNvSpPr>
            <p:nvPr/>
          </p:nvSpPr>
          <p:spPr bwMode="auto">
            <a:xfrm>
              <a:off x="5740400" y="3286125"/>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39" name="Line 217"/>
            <p:cNvSpPr>
              <a:spLocks noChangeShapeType="1"/>
            </p:cNvSpPr>
            <p:nvPr/>
          </p:nvSpPr>
          <p:spPr bwMode="auto">
            <a:xfrm>
              <a:off x="5759450" y="32861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0" name="Line 218"/>
            <p:cNvSpPr>
              <a:spLocks noChangeShapeType="1"/>
            </p:cNvSpPr>
            <p:nvPr/>
          </p:nvSpPr>
          <p:spPr bwMode="auto">
            <a:xfrm>
              <a:off x="5759450" y="3343275"/>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1" name="Line 219"/>
            <p:cNvSpPr>
              <a:spLocks noChangeShapeType="1"/>
            </p:cNvSpPr>
            <p:nvPr/>
          </p:nvSpPr>
          <p:spPr bwMode="auto">
            <a:xfrm>
              <a:off x="5788025" y="33432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2" name="Line 220"/>
            <p:cNvSpPr>
              <a:spLocks noChangeShapeType="1"/>
            </p:cNvSpPr>
            <p:nvPr/>
          </p:nvSpPr>
          <p:spPr bwMode="auto">
            <a:xfrm>
              <a:off x="5788025" y="3400425"/>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3" name="Line 221"/>
            <p:cNvSpPr>
              <a:spLocks noChangeShapeType="1"/>
            </p:cNvSpPr>
            <p:nvPr/>
          </p:nvSpPr>
          <p:spPr bwMode="auto">
            <a:xfrm>
              <a:off x="5797550" y="3400425"/>
              <a:ext cx="1588" cy="6667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4" name="Line 222"/>
            <p:cNvSpPr>
              <a:spLocks noChangeShapeType="1"/>
            </p:cNvSpPr>
            <p:nvPr/>
          </p:nvSpPr>
          <p:spPr bwMode="auto">
            <a:xfrm>
              <a:off x="5797550" y="3467100"/>
              <a:ext cx="476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5" name="Line 223"/>
            <p:cNvSpPr>
              <a:spLocks noChangeShapeType="1"/>
            </p:cNvSpPr>
            <p:nvPr/>
          </p:nvSpPr>
          <p:spPr bwMode="auto">
            <a:xfrm>
              <a:off x="5845175" y="346710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6" name="Line 224"/>
            <p:cNvSpPr>
              <a:spLocks noChangeShapeType="1"/>
            </p:cNvSpPr>
            <p:nvPr/>
          </p:nvSpPr>
          <p:spPr bwMode="auto">
            <a:xfrm>
              <a:off x="5845175" y="3524250"/>
              <a:ext cx="857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7" name="Line 225"/>
            <p:cNvSpPr>
              <a:spLocks noChangeShapeType="1"/>
            </p:cNvSpPr>
            <p:nvPr/>
          </p:nvSpPr>
          <p:spPr bwMode="auto">
            <a:xfrm>
              <a:off x="5930900" y="352425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8" name="Line 226"/>
            <p:cNvSpPr>
              <a:spLocks noChangeShapeType="1"/>
            </p:cNvSpPr>
            <p:nvPr/>
          </p:nvSpPr>
          <p:spPr bwMode="auto">
            <a:xfrm>
              <a:off x="5930900" y="3581400"/>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49" name="Line 227"/>
            <p:cNvSpPr>
              <a:spLocks noChangeShapeType="1"/>
            </p:cNvSpPr>
            <p:nvPr/>
          </p:nvSpPr>
          <p:spPr bwMode="auto">
            <a:xfrm>
              <a:off x="5930900" y="358140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50" name="Line 228"/>
            <p:cNvSpPr>
              <a:spLocks noChangeShapeType="1"/>
            </p:cNvSpPr>
            <p:nvPr/>
          </p:nvSpPr>
          <p:spPr bwMode="auto">
            <a:xfrm>
              <a:off x="5930900" y="3638550"/>
              <a:ext cx="16002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651" name="Line 229"/>
            <p:cNvSpPr>
              <a:spLocks noChangeShapeType="1"/>
            </p:cNvSpPr>
            <p:nvPr/>
          </p:nvSpPr>
          <p:spPr bwMode="auto">
            <a:xfrm>
              <a:off x="5330825" y="2819400"/>
              <a:ext cx="1143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2" name="Line 230"/>
            <p:cNvSpPr>
              <a:spLocks noChangeShapeType="1"/>
            </p:cNvSpPr>
            <p:nvPr/>
          </p:nvSpPr>
          <p:spPr bwMode="auto">
            <a:xfrm>
              <a:off x="5445125" y="281940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3" name="Line 231"/>
            <p:cNvSpPr>
              <a:spLocks noChangeShapeType="1"/>
            </p:cNvSpPr>
            <p:nvPr/>
          </p:nvSpPr>
          <p:spPr bwMode="auto">
            <a:xfrm>
              <a:off x="5445125" y="2867025"/>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4" name="Line 232"/>
            <p:cNvSpPr>
              <a:spLocks noChangeShapeType="1"/>
            </p:cNvSpPr>
            <p:nvPr/>
          </p:nvSpPr>
          <p:spPr bwMode="auto">
            <a:xfrm>
              <a:off x="5445125" y="286702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5" name="Line 233"/>
            <p:cNvSpPr>
              <a:spLocks noChangeShapeType="1"/>
            </p:cNvSpPr>
            <p:nvPr/>
          </p:nvSpPr>
          <p:spPr bwMode="auto">
            <a:xfrm>
              <a:off x="5445125" y="2914650"/>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6" name="Line 234"/>
            <p:cNvSpPr>
              <a:spLocks noChangeShapeType="1"/>
            </p:cNvSpPr>
            <p:nvPr/>
          </p:nvSpPr>
          <p:spPr bwMode="auto">
            <a:xfrm>
              <a:off x="5530850" y="291465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7" name="Line 235"/>
            <p:cNvSpPr>
              <a:spLocks noChangeShapeType="1"/>
            </p:cNvSpPr>
            <p:nvPr/>
          </p:nvSpPr>
          <p:spPr bwMode="auto">
            <a:xfrm>
              <a:off x="5530850" y="2962275"/>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8" name="Line 236"/>
            <p:cNvSpPr>
              <a:spLocks noChangeShapeType="1"/>
            </p:cNvSpPr>
            <p:nvPr/>
          </p:nvSpPr>
          <p:spPr bwMode="auto">
            <a:xfrm>
              <a:off x="5530850" y="296227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59" name="Line 237"/>
            <p:cNvSpPr>
              <a:spLocks noChangeShapeType="1"/>
            </p:cNvSpPr>
            <p:nvPr/>
          </p:nvSpPr>
          <p:spPr bwMode="auto">
            <a:xfrm>
              <a:off x="5530850" y="3009900"/>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0" name="Line 238"/>
            <p:cNvSpPr>
              <a:spLocks noChangeShapeType="1"/>
            </p:cNvSpPr>
            <p:nvPr/>
          </p:nvSpPr>
          <p:spPr bwMode="auto">
            <a:xfrm>
              <a:off x="5549900" y="300990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1" name="Line 239"/>
            <p:cNvSpPr>
              <a:spLocks noChangeShapeType="1"/>
            </p:cNvSpPr>
            <p:nvPr/>
          </p:nvSpPr>
          <p:spPr bwMode="auto">
            <a:xfrm>
              <a:off x="5549900" y="3057525"/>
              <a:ext cx="476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2" name="Line 240"/>
            <p:cNvSpPr>
              <a:spLocks noChangeShapeType="1"/>
            </p:cNvSpPr>
            <p:nvPr/>
          </p:nvSpPr>
          <p:spPr bwMode="auto">
            <a:xfrm>
              <a:off x="5597525" y="3057525"/>
              <a:ext cx="1588" cy="3810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3" name="Line 241"/>
            <p:cNvSpPr>
              <a:spLocks noChangeShapeType="1"/>
            </p:cNvSpPr>
            <p:nvPr/>
          </p:nvSpPr>
          <p:spPr bwMode="auto">
            <a:xfrm>
              <a:off x="5597525" y="3095625"/>
              <a:ext cx="571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4" name="Line 242"/>
            <p:cNvSpPr>
              <a:spLocks noChangeShapeType="1"/>
            </p:cNvSpPr>
            <p:nvPr/>
          </p:nvSpPr>
          <p:spPr bwMode="auto">
            <a:xfrm>
              <a:off x="5654675" y="309562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5" name="Line 243"/>
            <p:cNvSpPr>
              <a:spLocks noChangeShapeType="1"/>
            </p:cNvSpPr>
            <p:nvPr/>
          </p:nvSpPr>
          <p:spPr bwMode="auto">
            <a:xfrm>
              <a:off x="5654675" y="3143250"/>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6" name="Line 244"/>
            <p:cNvSpPr>
              <a:spLocks noChangeShapeType="1"/>
            </p:cNvSpPr>
            <p:nvPr/>
          </p:nvSpPr>
          <p:spPr bwMode="auto">
            <a:xfrm>
              <a:off x="5749925" y="314325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7" name="Line 245"/>
            <p:cNvSpPr>
              <a:spLocks noChangeShapeType="1"/>
            </p:cNvSpPr>
            <p:nvPr/>
          </p:nvSpPr>
          <p:spPr bwMode="auto">
            <a:xfrm>
              <a:off x="5749925" y="3190875"/>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8" name="Line 246"/>
            <p:cNvSpPr>
              <a:spLocks noChangeShapeType="1"/>
            </p:cNvSpPr>
            <p:nvPr/>
          </p:nvSpPr>
          <p:spPr bwMode="auto">
            <a:xfrm>
              <a:off x="5768975" y="319087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69" name="Line 247"/>
            <p:cNvSpPr>
              <a:spLocks noChangeShapeType="1"/>
            </p:cNvSpPr>
            <p:nvPr/>
          </p:nvSpPr>
          <p:spPr bwMode="auto">
            <a:xfrm>
              <a:off x="5768975" y="3238500"/>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0" name="Line 248"/>
            <p:cNvSpPr>
              <a:spLocks noChangeShapeType="1"/>
            </p:cNvSpPr>
            <p:nvPr/>
          </p:nvSpPr>
          <p:spPr bwMode="auto">
            <a:xfrm>
              <a:off x="5835650" y="323850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1" name="Line 249"/>
            <p:cNvSpPr>
              <a:spLocks noChangeShapeType="1"/>
            </p:cNvSpPr>
            <p:nvPr/>
          </p:nvSpPr>
          <p:spPr bwMode="auto">
            <a:xfrm>
              <a:off x="5835650" y="3286125"/>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2" name="Line 250"/>
            <p:cNvSpPr>
              <a:spLocks noChangeShapeType="1"/>
            </p:cNvSpPr>
            <p:nvPr/>
          </p:nvSpPr>
          <p:spPr bwMode="auto">
            <a:xfrm>
              <a:off x="5854700" y="328612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3" name="Line 251"/>
            <p:cNvSpPr>
              <a:spLocks noChangeShapeType="1"/>
            </p:cNvSpPr>
            <p:nvPr/>
          </p:nvSpPr>
          <p:spPr bwMode="auto">
            <a:xfrm>
              <a:off x="5854700" y="3333750"/>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4" name="Line 252"/>
            <p:cNvSpPr>
              <a:spLocks noChangeShapeType="1"/>
            </p:cNvSpPr>
            <p:nvPr/>
          </p:nvSpPr>
          <p:spPr bwMode="auto">
            <a:xfrm>
              <a:off x="5873750" y="3333750"/>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5" name="Line 253"/>
            <p:cNvSpPr>
              <a:spLocks noChangeShapeType="1"/>
            </p:cNvSpPr>
            <p:nvPr/>
          </p:nvSpPr>
          <p:spPr bwMode="auto">
            <a:xfrm>
              <a:off x="5873750" y="3390900"/>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6" name="Line 254"/>
            <p:cNvSpPr>
              <a:spLocks noChangeShapeType="1"/>
            </p:cNvSpPr>
            <p:nvPr/>
          </p:nvSpPr>
          <p:spPr bwMode="auto">
            <a:xfrm>
              <a:off x="5883275" y="339090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7" name="Line 255"/>
            <p:cNvSpPr>
              <a:spLocks noChangeShapeType="1"/>
            </p:cNvSpPr>
            <p:nvPr/>
          </p:nvSpPr>
          <p:spPr bwMode="auto">
            <a:xfrm>
              <a:off x="5883275" y="3438525"/>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8" name="Line 256"/>
            <p:cNvSpPr>
              <a:spLocks noChangeShapeType="1"/>
            </p:cNvSpPr>
            <p:nvPr/>
          </p:nvSpPr>
          <p:spPr bwMode="auto">
            <a:xfrm>
              <a:off x="5902325" y="343852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79" name="Line 257"/>
            <p:cNvSpPr>
              <a:spLocks noChangeShapeType="1"/>
            </p:cNvSpPr>
            <p:nvPr/>
          </p:nvSpPr>
          <p:spPr bwMode="auto">
            <a:xfrm>
              <a:off x="5902325" y="3486150"/>
              <a:ext cx="1238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0" name="Line 258"/>
            <p:cNvSpPr>
              <a:spLocks noChangeShapeType="1"/>
            </p:cNvSpPr>
            <p:nvPr/>
          </p:nvSpPr>
          <p:spPr bwMode="auto">
            <a:xfrm>
              <a:off x="6026150" y="348615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1" name="Line 259"/>
            <p:cNvSpPr>
              <a:spLocks noChangeShapeType="1"/>
            </p:cNvSpPr>
            <p:nvPr/>
          </p:nvSpPr>
          <p:spPr bwMode="auto">
            <a:xfrm>
              <a:off x="6026150" y="3533775"/>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2" name="Line 260"/>
            <p:cNvSpPr>
              <a:spLocks noChangeShapeType="1"/>
            </p:cNvSpPr>
            <p:nvPr/>
          </p:nvSpPr>
          <p:spPr bwMode="auto">
            <a:xfrm>
              <a:off x="6035675" y="353377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3" name="Line 261"/>
            <p:cNvSpPr>
              <a:spLocks noChangeShapeType="1"/>
            </p:cNvSpPr>
            <p:nvPr/>
          </p:nvSpPr>
          <p:spPr bwMode="auto">
            <a:xfrm>
              <a:off x="6035675" y="3581400"/>
              <a:ext cx="2000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4" name="Line 262"/>
            <p:cNvSpPr>
              <a:spLocks noChangeShapeType="1"/>
            </p:cNvSpPr>
            <p:nvPr/>
          </p:nvSpPr>
          <p:spPr bwMode="auto">
            <a:xfrm>
              <a:off x="6235700" y="358140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5" name="Line 263"/>
            <p:cNvSpPr>
              <a:spLocks noChangeShapeType="1"/>
            </p:cNvSpPr>
            <p:nvPr/>
          </p:nvSpPr>
          <p:spPr bwMode="auto">
            <a:xfrm>
              <a:off x="6235700" y="3629025"/>
              <a:ext cx="285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6" name="Line 264"/>
            <p:cNvSpPr>
              <a:spLocks noChangeShapeType="1"/>
            </p:cNvSpPr>
            <p:nvPr/>
          </p:nvSpPr>
          <p:spPr bwMode="auto">
            <a:xfrm>
              <a:off x="6264275" y="362902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7" name="Line 265"/>
            <p:cNvSpPr>
              <a:spLocks noChangeShapeType="1"/>
            </p:cNvSpPr>
            <p:nvPr/>
          </p:nvSpPr>
          <p:spPr bwMode="auto">
            <a:xfrm>
              <a:off x="6264275" y="3676650"/>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8" name="Line 266"/>
            <p:cNvSpPr>
              <a:spLocks noChangeShapeType="1"/>
            </p:cNvSpPr>
            <p:nvPr/>
          </p:nvSpPr>
          <p:spPr bwMode="auto">
            <a:xfrm>
              <a:off x="6359525" y="367665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89" name="Line 267"/>
            <p:cNvSpPr>
              <a:spLocks noChangeShapeType="1"/>
            </p:cNvSpPr>
            <p:nvPr/>
          </p:nvSpPr>
          <p:spPr bwMode="auto">
            <a:xfrm>
              <a:off x="6359525" y="3724275"/>
              <a:ext cx="6286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90" name="Line 268"/>
            <p:cNvSpPr>
              <a:spLocks noChangeShapeType="1"/>
            </p:cNvSpPr>
            <p:nvPr/>
          </p:nvSpPr>
          <p:spPr bwMode="auto">
            <a:xfrm>
              <a:off x="6988175" y="3724275"/>
              <a:ext cx="1588" cy="857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691" name="Line 269"/>
            <p:cNvSpPr>
              <a:spLocks noChangeShapeType="1"/>
            </p:cNvSpPr>
            <p:nvPr/>
          </p:nvSpPr>
          <p:spPr bwMode="auto">
            <a:xfrm>
              <a:off x="6988175" y="3810000"/>
              <a:ext cx="276225" cy="1588"/>
            </a:xfrm>
            <a:prstGeom prst="line">
              <a:avLst/>
            </a:prstGeom>
            <a:noFill/>
            <a:ln w="6">
              <a:solidFill>
                <a:srgbClr val="00FF00"/>
              </a:solidFill>
              <a:round/>
              <a:headEnd/>
              <a:tailEnd/>
            </a:ln>
          </p:spPr>
          <p:txBody>
            <a:bodyPr/>
            <a:lstStyle/>
            <a:p>
              <a:endParaRPr lang="ja-JP" altLang="en-US">
                <a:solidFill>
                  <a:prstClr val="black"/>
                </a:solidFill>
              </a:endParaRPr>
            </a:p>
          </p:txBody>
        </p:sp>
      </p:grpSp>
      <p:sp>
        <p:nvSpPr>
          <p:cNvPr id="297991" name="Rectangle 62"/>
          <p:cNvSpPr>
            <a:spLocks noChangeArrowheads="1"/>
          </p:cNvSpPr>
          <p:nvPr/>
        </p:nvSpPr>
        <p:spPr bwMode="auto">
          <a:xfrm>
            <a:off x="1017587" y="4852988"/>
            <a:ext cx="1022351" cy="246062"/>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P=0.73</a:t>
            </a:r>
            <a:endParaRPr lang="ja-JP" altLang="ja-JP" sz="1600">
              <a:solidFill>
                <a:srgbClr val="336666"/>
              </a:solidFill>
              <a:latin typeface="Arial" pitchFamily="34" charset="0"/>
            </a:endParaRPr>
          </a:p>
        </p:txBody>
      </p:sp>
      <p:grpSp>
        <p:nvGrpSpPr>
          <p:cNvPr id="4" name="グループ化 406"/>
          <p:cNvGrpSpPr>
            <a:grpSpLocks/>
          </p:cNvGrpSpPr>
          <p:nvPr/>
        </p:nvGrpSpPr>
        <p:grpSpPr bwMode="auto">
          <a:xfrm>
            <a:off x="2952752" y="1165227"/>
            <a:ext cx="1976464" cy="1414463"/>
            <a:chOff x="3148013" y="2709863"/>
            <a:chExt cx="2963902" cy="2122335"/>
          </a:xfrm>
        </p:grpSpPr>
        <p:sp>
          <p:nvSpPr>
            <p:cNvPr id="298434" name="Line 274"/>
            <p:cNvSpPr>
              <a:spLocks noChangeShapeType="1"/>
            </p:cNvSpPr>
            <p:nvPr/>
          </p:nvSpPr>
          <p:spPr bwMode="auto">
            <a:xfrm flipV="1">
              <a:off x="3348038" y="2709863"/>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35" name="Line 275"/>
            <p:cNvSpPr>
              <a:spLocks noChangeShapeType="1"/>
            </p:cNvSpPr>
            <p:nvPr/>
          </p:nvSpPr>
          <p:spPr bwMode="auto">
            <a:xfrm flipH="1">
              <a:off x="3309938" y="444341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36" name="Line 276"/>
            <p:cNvSpPr>
              <a:spLocks noChangeShapeType="1"/>
            </p:cNvSpPr>
            <p:nvPr/>
          </p:nvSpPr>
          <p:spPr bwMode="auto">
            <a:xfrm flipH="1">
              <a:off x="3328988" y="4281488"/>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37" name="Rectangle 277"/>
            <p:cNvSpPr>
              <a:spLocks noChangeArrowheads="1"/>
            </p:cNvSpPr>
            <p:nvPr/>
          </p:nvSpPr>
          <p:spPr bwMode="auto">
            <a:xfrm>
              <a:off x="3205167" y="4395787"/>
              <a:ext cx="86539"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438" name="Line 278"/>
            <p:cNvSpPr>
              <a:spLocks noChangeShapeType="1"/>
            </p:cNvSpPr>
            <p:nvPr/>
          </p:nvSpPr>
          <p:spPr bwMode="auto">
            <a:xfrm flipH="1">
              <a:off x="3309938" y="411956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39" name="Line 279"/>
            <p:cNvSpPr>
              <a:spLocks noChangeShapeType="1"/>
            </p:cNvSpPr>
            <p:nvPr/>
          </p:nvSpPr>
          <p:spPr bwMode="auto">
            <a:xfrm flipH="1">
              <a:off x="3328988" y="3957638"/>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40" name="Rectangle 280"/>
            <p:cNvSpPr>
              <a:spLocks noChangeArrowheads="1"/>
            </p:cNvSpPr>
            <p:nvPr/>
          </p:nvSpPr>
          <p:spPr bwMode="auto">
            <a:xfrm>
              <a:off x="3148013" y="4071940"/>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a:t>
              </a:r>
              <a:endParaRPr lang="ja-JP" altLang="ja-JP" sz="2800">
                <a:solidFill>
                  <a:srgbClr val="336666"/>
                </a:solidFill>
                <a:latin typeface="Times New Roman" pitchFamily="18" charset="0"/>
              </a:endParaRPr>
            </a:p>
          </p:txBody>
        </p:sp>
        <p:sp>
          <p:nvSpPr>
            <p:cNvPr id="298441" name="Line 281"/>
            <p:cNvSpPr>
              <a:spLocks noChangeShapeType="1"/>
            </p:cNvSpPr>
            <p:nvPr/>
          </p:nvSpPr>
          <p:spPr bwMode="auto">
            <a:xfrm flipH="1">
              <a:off x="3309938" y="3786188"/>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42" name="Line 282"/>
            <p:cNvSpPr>
              <a:spLocks noChangeShapeType="1"/>
            </p:cNvSpPr>
            <p:nvPr/>
          </p:nvSpPr>
          <p:spPr bwMode="auto">
            <a:xfrm flipH="1">
              <a:off x="3328988" y="3624263"/>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43" name="Rectangle 283"/>
            <p:cNvSpPr>
              <a:spLocks noChangeArrowheads="1"/>
            </p:cNvSpPr>
            <p:nvPr/>
          </p:nvSpPr>
          <p:spPr bwMode="auto">
            <a:xfrm>
              <a:off x="3148013" y="3738563"/>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a:t>
              </a:r>
              <a:endParaRPr lang="ja-JP" altLang="ja-JP" sz="2800">
                <a:solidFill>
                  <a:srgbClr val="336666"/>
                </a:solidFill>
                <a:latin typeface="Times New Roman" pitchFamily="18" charset="0"/>
              </a:endParaRPr>
            </a:p>
          </p:txBody>
        </p:sp>
        <p:sp>
          <p:nvSpPr>
            <p:cNvPr id="298444" name="Line 284"/>
            <p:cNvSpPr>
              <a:spLocks noChangeShapeType="1"/>
            </p:cNvSpPr>
            <p:nvPr/>
          </p:nvSpPr>
          <p:spPr bwMode="auto">
            <a:xfrm flipH="1">
              <a:off x="3309938" y="3462338"/>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45" name="Line 285"/>
            <p:cNvSpPr>
              <a:spLocks noChangeShapeType="1"/>
            </p:cNvSpPr>
            <p:nvPr/>
          </p:nvSpPr>
          <p:spPr bwMode="auto">
            <a:xfrm flipH="1">
              <a:off x="3328988" y="3300413"/>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46" name="Rectangle 286"/>
            <p:cNvSpPr>
              <a:spLocks noChangeArrowheads="1"/>
            </p:cNvSpPr>
            <p:nvPr/>
          </p:nvSpPr>
          <p:spPr bwMode="auto">
            <a:xfrm>
              <a:off x="3148013" y="3414714"/>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a:t>
              </a:r>
              <a:endParaRPr lang="ja-JP" altLang="ja-JP" sz="2800">
                <a:solidFill>
                  <a:srgbClr val="336666"/>
                </a:solidFill>
                <a:latin typeface="Times New Roman" pitchFamily="18" charset="0"/>
              </a:endParaRPr>
            </a:p>
          </p:txBody>
        </p:sp>
        <p:sp>
          <p:nvSpPr>
            <p:cNvPr id="298447" name="Line 287"/>
            <p:cNvSpPr>
              <a:spLocks noChangeShapeType="1"/>
            </p:cNvSpPr>
            <p:nvPr/>
          </p:nvSpPr>
          <p:spPr bwMode="auto">
            <a:xfrm flipH="1">
              <a:off x="3309938" y="312896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48" name="Line 288"/>
            <p:cNvSpPr>
              <a:spLocks noChangeShapeType="1"/>
            </p:cNvSpPr>
            <p:nvPr/>
          </p:nvSpPr>
          <p:spPr bwMode="auto">
            <a:xfrm flipH="1">
              <a:off x="3328988" y="2967038"/>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49" name="Rectangle 289"/>
            <p:cNvSpPr>
              <a:spLocks noChangeArrowheads="1"/>
            </p:cNvSpPr>
            <p:nvPr/>
          </p:nvSpPr>
          <p:spPr bwMode="auto">
            <a:xfrm>
              <a:off x="3148013" y="3081338"/>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.8</a:t>
              </a:r>
              <a:endParaRPr lang="ja-JP" altLang="ja-JP" sz="2800">
                <a:solidFill>
                  <a:srgbClr val="336666"/>
                </a:solidFill>
                <a:latin typeface="Times New Roman" pitchFamily="18" charset="0"/>
              </a:endParaRPr>
            </a:p>
          </p:txBody>
        </p:sp>
        <p:sp>
          <p:nvSpPr>
            <p:cNvPr id="298450" name="Line 290"/>
            <p:cNvSpPr>
              <a:spLocks noChangeShapeType="1"/>
            </p:cNvSpPr>
            <p:nvPr/>
          </p:nvSpPr>
          <p:spPr bwMode="auto">
            <a:xfrm flipH="1">
              <a:off x="3309938" y="280511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51" name="Rectangle 291"/>
            <p:cNvSpPr>
              <a:spLocks noChangeArrowheads="1"/>
            </p:cNvSpPr>
            <p:nvPr/>
          </p:nvSpPr>
          <p:spPr bwMode="auto">
            <a:xfrm>
              <a:off x="3205167" y="2757487"/>
              <a:ext cx="86539"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a:t>
              </a:r>
              <a:endParaRPr lang="ja-JP" altLang="ja-JP" sz="2800">
                <a:solidFill>
                  <a:srgbClr val="336666"/>
                </a:solidFill>
                <a:latin typeface="Times New Roman" pitchFamily="18" charset="0"/>
              </a:endParaRPr>
            </a:p>
          </p:txBody>
        </p:sp>
        <p:sp>
          <p:nvSpPr>
            <p:cNvPr id="298452" name="Line 292"/>
            <p:cNvSpPr>
              <a:spLocks noChangeShapeType="1"/>
            </p:cNvSpPr>
            <p:nvPr/>
          </p:nvSpPr>
          <p:spPr bwMode="auto">
            <a:xfrm>
              <a:off x="3348038" y="4538663"/>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53" name="Line 293"/>
            <p:cNvSpPr>
              <a:spLocks noChangeShapeType="1"/>
            </p:cNvSpPr>
            <p:nvPr/>
          </p:nvSpPr>
          <p:spPr bwMode="auto">
            <a:xfrm>
              <a:off x="3443288"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54" name="Line 294"/>
            <p:cNvSpPr>
              <a:spLocks noChangeShapeType="1"/>
            </p:cNvSpPr>
            <p:nvPr/>
          </p:nvSpPr>
          <p:spPr bwMode="auto">
            <a:xfrm>
              <a:off x="35385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55" name="Line 295"/>
            <p:cNvSpPr>
              <a:spLocks noChangeShapeType="1"/>
            </p:cNvSpPr>
            <p:nvPr/>
          </p:nvSpPr>
          <p:spPr bwMode="auto">
            <a:xfrm>
              <a:off x="36242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56" name="Line 296"/>
            <p:cNvSpPr>
              <a:spLocks noChangeShapeType="1"/>
            </p:cNvSpPr>
            <p:nvPr/>
          </p:nvSpPr>
          <p:spPr bwMode="auto">
            <a:xfrm>
              <a:off x="37195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57" name="Rectangle 297"/>
            <p:cNvSpPr>
              <a:spLocks noChangeArrowheads="1"/>
            </p:cNvSpPr>
            <p:nvPr/>
          </p:nvSpPr>
          <p:spPr bwMode="auto">
            <a:xfrm>
              <a:off x="3414713" y="4624387"/>
              <a:ext cx="86539"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458" name="Line 298"/>
            <p:cNvSpPr>
              <a:spLocks noChangeShapeType="1"/>
            </p:cNvSpPr>
            <p:nvPr/>
          </p:nvSpPr>
          <p:spPr bwMode="auto">
            <a:xfrm>
              <a:off x="3805238"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59" name="Line 299"/>
            <p:cNvSpPr>
              <a:spLocks noChangeShapeType="1"/>
            </p:cNvSpPr>
            <p:nvPr/>
          </p:nvSpPr>
          <p:spPr bwMode="auto">
            <a:xfrm>
              <a:off x="39004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0" name="Line 300"/>
            <p:cNvSpPr>
              <a:spLocks noChangeShapeType="1"/>
            </p:cNvSpPr>
            <p:nvPr/>
          </p:nvSpPr>
          <p:spPr bwMode="auto">
            <a:xfrm>
              <a:off x="39862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1" name="Line 301"/>
            <p:cNvSpPr>
              <a:spLocks noChangeShapeType="1"/>
            </p:cNvSpPr>
            <p:nvPr/>
          </p:nvSpPr>
          <p:spPr bwMode="auto">
            <a:xfrm>
              <a:off x="40814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2" name="Rectangle 302"/>
            <p:cNvSpPr>
              <a:spLocks noChangeArrowheads="1"/>
            </p:cNvSpPr>
            <p:nvPr/>
          </p:nvSpPr>
          <p:spPr bwMode="auto">
            <a:xfrm>
              <a:off x="3748089" y="4624387"/>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10</a:t>
              </a:r>
              <a:endParaRPr lang="ja-JP" altLang="ja-JP" sz="2800">
                <a:solidFill>
                  <a:srgbClr val="336666"/>
                </a:solidFill>
                <a:latin typeface="Times New Roman" pitchFamily="18" charset="0"/>
              </a:endParaRPr>
            </a:p>
          </p:txBody>
        </p:sp>
        <p:sp>
          <p:nvSpPr>
            <p:cNvPr id="298463" name="Line 303"/>
            <p:cNvSpPr>
              <a:spLocks noChangeShapeType="1"/>
            </p:cNvSpPr>
            <p:nvPr/>
          </p:nvSpPr>
          <p:spPr bwMode="auto">
            <a:xfrm>
              <a:off x="417671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4" name="Line 304"/>
            <p:cNvSpPr>
              <a:spLocks noChangeShapeType="1"/>
            </p:cNvSpPr>
            <p:nvPr/>
          </p:nvSpPr>
          <p:spPr bwMode="auto">
            <a:xfrm>
              <a:off x="42719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5" name="Line 305"/>
            <p:cNvSpPr>
              <a:spLocks noChangeShapeType="1"/>
            </p:cNvSpPr>
            <p:nvPr/>
          </p:nvSpPr>
          <p:spPr bwMode="auto">
            <a:xfrm>
              <a:off x="43576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6" name="Line 306"/>
            <p:cNvSpPr>
              <a:spLocks noChangeShapeType="1"/>
            </p:cNvSpPr>
            <p:nvPr/>
          </p:nvSpPr>
          <p:spPr bwMode="auto">
            <a:xfrm>
              <a:off x="44529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7" name="Rectangle 307"/>
            <p:cNvSpPr>
              <a:spLocks noChangeArrowheads="1"/>
            </p:cNvSpPr>
            <p:nvPr/>
          </p:nvSpPr>
          <p:spPr bwMode="auto">
            <a:xfrm>
              <a:off x="4119565" y="4624387"/>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20</a:t>
              </a:r>
              <a:endParaRPr lang="ja-JP" altLang="ja-JP" sz="2800">
                <a:solidFill>
                  <a:srgbClr val="336666"/>
                </a:solidFill>
                <a:latin typeface="Times New Roman" pitchFamily="18" charset="0"/>
              </a:endParaRPr>
            </a:p>
          </p:txBody>
        </p:sp>
        <p:sp>
          <p:nvSpPr>
            <p:cNvPr id="298468" name="Line 308"/>
            <p:cNvSpPr>
              <a:spLocks noChangeShapeType="1"/>
            </p:cNvSpPr>
            <p:nvPr/>
          </p:nvSpPr>
          <p:spPr bwMode="auto">
            <a:xfrm>
              <a:off x="453866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69" name="Line 309"/>
            <p:cNvSpPr>
              <a:spLocks noChangeShapeType="1"/>
            </p:cNvSpPr>
            <p:nvPr/>
          </p:nvSpPr>
          <p:spPr bwMode="auto">
            <a:xfrm>
              <a:off x="46339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0" name="Line 310"/>
            <p:cNvSpPr>
              <a:spLocks noChangeShapeType="1"/>
            </p:cNvSpPr>
            <p:nvPr/>
          </p:nvSpPr>
          <p:spPr bwMode="auto">
            <a:xfrm>
              <a:off x="47196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1" name="Line 311"/>
            <p:cNvSpPr>
              <a:spLocks noChangeShapeType="1"/>
            </p:cNvSpPr>
            <p:nvPr/>
          </p:nvSpPr>
          <p:spPr bwMode="auto">
            <a:xfrm>
              <a:off x="48148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2" name="Rectangle 312"/>
            <p:cNvSpPr>
              <a:spLocks noChangeArrowheads="1"/>
            </p:cNvSpPr>
            <p:nvPr/>
          </p:nvSpPr>
          <p:spPr bwMode="auto">
            <a:xfrm>
              <a:off x="4481511" y="4624387"/>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30</a:t>
              </a:r>
              <a:endParaRPr lang="ja-JP" altLang="ja-JP" sz="2800">
                <a:solidFill>
                  <a:srgbClr val="336666"/>
                </a:solidFill>
                <a:latin typeface="Times New Roman" pitchFamily="18" charset="0"/>
              </a:endParaRPr>
            </a:p>
          </p:txBody>
        </p:sp>
        <p:sp>
          <p:nvSpPr>
            <p:cNvPr id="298473" name="Line 313"/>
            <p:cNvSpPr>
              <a:spLocks noChangeShapeType="1"/>
            </p:cNvSpPr>
            <p:nvPr/>
          </p:nvSpPr>
          <p:spPr bwMode="auto">
            <a:xfrm>
              <a:off x="490061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4" name="Line 314"/>
            <p:cNvSpPr>
              <a:spLocks noChangeShapeType="1"/>
            </p:cNvSpPr>
            <p:nvPr/>
          </p:nvSpPr>
          <p:spPr bwMode="auto">
            <a:xfrm>
              <a:off x="49958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5" name="Line 315"/>
            <p:cNvSpPr>
              <a:spLocks noChangeShapeType="1"/>
            </p:cNvSpPr>
            <p:nvPr/>
          </p:nvSpPr>
          <p:spPr bwMode="auto">
            <a:xfrm>
              <a:off x="50815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6" name="Line 316"/>
            <p:cNvSpPr>
              <a:spLocks noChangeShapeType="1"/>
            </p:cNvSpPr>
            <p:nvPr/>
          </p:nvSpPr>
          <p:spPr bwMode="auto">
            <a:xfrm>
              <a:off x="51768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7" name="Rectangle 317"/>
            <p:cNvSpPr>
              <a:spLocks noChangeArrowheads="1"/>
            </p:cNvSpPr>
            <p:nvPr/>
          </p:nvSpPr>
          <p:spPr bwMode="auto">
            <a:xfrm>
              <a:off x="4843461" y="4624387"/>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40</a:t>
              </a:r>
              <a:endParaRPr lang="ja-JP" altLang="ja-JP" sz="2800">
                <a:solidFill>
                  <a:srgbClr val="336666"/>
                </a:solidFill>
                <a:latin typeface="Times New Roman" pitchFamily="18" charset="0"/>
              </a:endParaRPr>
            </a:p>
          </p:txBody>
        </p:sp>
        <p:sp>
          <p:nvSpPr>
            <p:cNvPr id="298478" name="Line 318"/>
            <p:cNvSpPr>
              <a:spLocks noChangeShapeType="1"/>
            </p:cNvSpPr>
            <p:nvPr/>
          </p:nvSpPr>
          <p:spPr bwMode="auto">
            <a:xfrm>
              <a:off x="526256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79" name="Line 319"/>
            <p:cNvSpPr>
              <a:spLocks noChangeShapeType="1"/>
            </p:cNvSpPr>
            <p:nvPr/>
          </p:nvSpPr>
          <p:spPr bwMode="auto">
            <a:xfrm>
              <a:off x="53578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0" name="Line 320"/>
            <p:cNvSpPr>
              <a:spLocks noChangeShapeType="1"/>
            </p:cNvSpPr>
            <p:nvPr/>
          </p:nvSpPr>
          <p:spPr bwMode="auto">
            <a:xfrm>
              <a:off x="54435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1" name="Line 321"/>
            <p:cNvSpPr>
              <a:spLocks noChangeShapeType="1"/>
            </p:cNvSpPr>
            <p:nvPr/>
          </p:nvSpPr>
          <p:spPr bwMode="auto">
            <a:xfrm>
              <a:off x="55387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2" name="Rectangle 322"/>
            <p:cNvSpPr>
              <a:spLocks noChangeArrowheads="1"/>
            </p:cNvSpPr>
            <p:nvPr/>
          </p:nvSpPr>
          <p:spPr bwMode="auto">
            <a:xfrm>
              <a:off x="5205413" y="4624387"/>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50</a:t>
              </a:r>
              <a:endParaRPr lang="ja-JP" altLang="ja-JP" sz="2800">
                <a:solidFill>
                  <a:srgbClr val="336666"/>
                </a:solidFill>
                <a:latin typeface="Times New Roman" pitchFamily="18" charset="0"/>
              </a:endParaRPr>
            </a:p>
          </p:txBody>
        </p:sp>
        <p:sp>
          <p:nvSpPr>
            <p:cNvPr id="298483" name="Line 323"/>
            <p:cNvSpPr>
              <a:spLocks noChangeShapeType="1"/>
            </p:cNvSpPr>
            <p:nvPr/>
          </p:nvSpPr>
          <p:spPr bwMode="auto">
            <a:xfrm>
              <a:off x="5634038"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4" name="Line 324"/>
            <p:cNvSpPr>
              <a:spLocks noChangeShapeType="1"/>
            </p:cNvSpPr>
            <p:nvPr/>
          </p:nvSpPr>
          <p:spPr bwMode="auto">
            <a:xfrm>
              <a:off x="57292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5" name="Line 325"/>
            <p:cNvSpPr>
              <a:spLocks noChangeShapeType="1"/>
            </p:cNvSpPr>
            <p:nvPr/>
          </p:nvSpPr>
          <p:spPr bwMode="auto">
            <a:xfrm>
              <a:off x="58150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6" name="Line 326"/>
            <p:cNvSpPr>
              <a:spLocks noChangeShapeType="1"/>
            </p:cNvSpPr>
            <p:nvPr/>
          </p:nvSpPr>
          <p:spPr bwMode="auto">
            <a:xfrm>
              <a:off x="59102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7" name="Rectangle 327"/>
            <p:cNvSpPr>
              <a:spLocks noChangeArrowheads="1"/>
            </p:cNvSpPr>
            <p:nvPr/>
          </p:nvSpPr>
          <p:spPr bwMode="auto">
            <a:xfrm>
              <a:off x="5576888" y="4624387"/>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60</a:t>
              </a:r>
              <a:endParaRPr lang="ja-JP" altLang="ja-JP" sz="2800">
                <a:solidFill>
                  <a:srgbClr val="336666"/>
                </a:solidFill>
                <a:latin typeface="Times New Roman" pitchFamily="18" charset="0"/>
              </a:endParaRPr>
            </a:p>
          </p:txBody>
        </p:sp>
        <p:sp>
          <p:nvSpPr>
            <p:cNvPr id="298488" name="Line 328"/>
            <p:cNvSpPr>
              <a:spLocks noChangeShapeType="1"/>
            </p:cNvSpPr>
            <p:nvPr/>
          </p:nvSpPr>
          <p:spPr bwMode="auto">
            <a:xfrm>
              <a:off x="5995988"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89" name="Line 329"/>
            <p:cNvSpPr>
              <a:spLocks noChangeShapeType="1"/>
            </p:cNvSpPr>
            <p:nvPr/>
          </p:nvSpPr>
          <p:spPr bwMode="auto">
            <a:xfrm>
              <a:off x="60912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90" name="Rectangle 330"/>
            <p:cNvSpPr>
              <a:spLocks noChangeArrowheads="1"/>
            </p:cNvSpPr>
            <p:nvPr/>
          </p:nvSpPr>
          <p:spPr bwMode="auto">
            <a:xfrm>
              <a:off x="5938837" y="4624387"/>
              <a:ext cx="173078" cy="207811"/>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70</a:t>
              </a:r>
              <a:endParaRPr lang="ja-JP" altLang="ja-JP" sz="2800">
                <a:solidFill>
                  <a:srgbClr val="336666"/>
                </a:solidFill>
                <a:latin typeface="Times New Roman" pitchFamily="18" charset="0"/>
              </a:endParaRPr>
            </a:p>
          </p:txBody>
        </p:sp>
        <p:sp>
          <p:nvSpPr>
            <p:cNvPr id="298491" name="Line 331"/>
            <p:cNvSpPr>
              <a:spLocks noChangeShapeType="1"/>
            </p:cNvSpPr>
            <p:nvPr/>
          </p:nvSpPr>
          <p:spPr bwMode="auto">
            <a:xfrm>
              <a:off x="3348038" y="4538663"/>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92" name="Line 332"/>
            <p:cNvSpPr>
              <a:spLocks noChangeShapeType="1"/>
            </p:cNvSpPr>
            <p:nvPr/>
          </p:nvSpPr>
          <p:spPr bwMode="auto">
            <a:xfrm flipV="1">
              <a:off x="3348038" y="2709863"/>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493" name="Line 333"/>
            <p:cNvSpPr>
              <a:spLocks noChangeShapeType="1"/>
            </p:cNvSpPr>
            <p:nvPr/>
          </p:nvSpPr>
          <p:spPr bwMode="auto">
            <a:xfrm>
              <a:off x="3443288" y="2805113"/>
              <a:ext cx="1809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94" name="Line 334"/>
            <p:cNvSpPr>
              <a:spLocks noChangeShapeType="1"/>
            </p:cNvSpPr>
            <p:nvPr/>
          </p:nvSpPr>
          <p:spPr bwMode="auto">
            <a:xfrm>
              <a:off x="3624263" y="2805113"/>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95" name="Line 335"/>
            <p:cNvSpPr>
              <a:spLocks noChangeShapeType="1"/>
            </p:cNvSpPr>
            <p:nvPr/>
          </p:nvSpPr>
          <p:spPr bwMode="auto">
            <a:xfrm>
              <a:off x="3624263" y="2862263"/>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96" name="Line 336"/>
            <p:cNvSpPr>
              <a:spLocks noChangeShapeType="1"/>
            </p:cNvSpPr>
            <p:nvPr/>
          </p:nvSpPr>
          <p:spPr bwMode="auto">
            <a:xfrm>
              <a:off x="3643313" y="2862263"/>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97" name="Line 337"/>
            <p:cNvSpPr>
              <a:spLocks noChangeShapeType="1"/>
            </p:cNvSpPr>
            <p:nvPr/>
          </p:nvSpPr>
          <p:spPr bwMode="auto">
            <a:xfrm>
              <a:off x="3643313" y="2919413"/>
              <a:ext cx="1524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98" name="Line 338"/>
            <p:cNvSpPr>
              <a:spLocks noChangeShapeType="1"/>
            </p:cNvSpPr>
            <p:nvPr/>
          </p:nvSpPr>
          <p:spPr bwMode="auto">
            <a:xfrm>
              <a:off x="3795713" y="2919413"/>
              <a:ext cx="1588" cy="1238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99" name="Line 339"/>
            <p:cNvSpPr>
              <a:spLocks noChangeShapeType="1"/>
            </p:cNvSpPr>
            <p:nvPr/>
          </p:nvSpPr>
          <p:spPr bwMode="auto">
            <a:xfrm>
              <a:off x="3795713" y="3043238"/>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0" name="Line 340"/>
            <p:cNvSpPr>
              <a:spLocks noChangeShapeType="1"/>
            </p:cNvSpPr>
            <p:nvPr/>
          </p:nvSpPr>
          <p:spPr bwMode="auto">
            <a:xfrm>
              <a:off x="3795713" y="3043238"/>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1" name="Line 341"/>
            <p:cNvSpPr>
              <a:spLocks noChangeShapeType="1"/>
            </p:cNvSpPr>
            <p:nvPr/>
          </p:nvSpPr>
          <p:spPr bwMode="auto">
            <a:xfrm>
              <a:off x="3795713" y="3043238"/>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2" name="Line 342"/>
            <p:cNvSpPr>
              <a:spLocks noChangeShapeType="1"/>
            </p:cNvSpPr>
            <p:nvPr/>
          </p:nvSpPr>
          <p:spPr bwMode="auto">
            <a:xfrm>
              <a:off x="3833813" y="304323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3" name="Line 343"/>
            <p:cNvSpPr>
              <a:spLocks noChangeShapeType="1"/>
            </p:cNvSpPr>
            <p:nvPr/>
          </p:nvSpPr>
          <p:spPr bwMode="auto">
            <a:xfrm>
              <a:off x="3833813" y="3100388"/>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4" name="Line 344"/>
            <p:cNvSpPr>
              <a:spLocks noChangeShapeType="1"/>
            </p:cNvSpPr>
            <p:nvPr/>
          </p:nvSpPr>
          <p:spPr bwMode="auto">
            <a:xfrm>
              <a:off x="3852863" y="310038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5" name="Line 345"/>
            <p:cNvSpPr>
              <a:spLocks noChangeShapeType="1"/>
            </p:cNvSpPr>
            <p:nvPr/>
          </p:nvSpPr>
          <p:spPr bwMode="auto">
            <a:xfrm>
              <a:off x="3852863" y="3157538"/>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6" name="Line 346"/>
            <p:cNvSpPr>
              <a:spLocks noChangeShapeType="1"/>
            </p:cNvSpPr>
            <p:nvPr/>
          </p:nvSpPr>
          <p:spPr bwMode="auto">
            <a:xfrm>
              <a:off x="3852863" y="315753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7" name="Line 347"/>
            <p:cNvSpPr>
              <a:spLocks noChangeShapeType="1"/>
            </p:cNvSpPr>
            <p:nvPr/>
          </p:nvSpPr>
          <p:spPr bwMode="auto">
            <a:xfrm>
              <a:off x="3852863" y="3214688"/>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8" name="Line 348"/>
            <p:cNvSpPr>
              <a:spLocks noChangeShapeType="1"/>
            </p:cNvSpPr>
            <p:nvPr/>
          </p:nvSpPr>
          <p:spPr bwMode="auto">
            <a:xfrm>
              <a:off x="3852863" y="321468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09" name="Line 349"/>
            <p:cNvSpPr>
              <a:spLocks noChangeShapeType="1"/>
            </p:cNvSpPr>
            <p:nvPr/>
          </p:nvSpPr>
          <p:spPr bwMode="auto">
            <a:xfrm>
              <a:off x="3852863" y="3271838"/>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0" name="Line 350"/>
            <p:cNvSpPr>
              <a:spLocks noChangeShapeType="1"/>
            </p:cNvSpPr>
            <p:nvPr/>
          </p:nvSpPr>
          <p:spPr bwMode="auto">
            <a:xfrm>
              <a:off x="3871913" y="327183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1" name="Line 351"/>
            <p:cNvSpPr>
              <a:spLocks noChangeShapeType="1"/>
            </p:cNvSpPr>
            <p:nvPr/>
          </p:nvSpPr>
          <p:spPr bwMode="auto">
            <a:xfrm>
              <a:off x="3871913" y="3328988"/>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2" name="Line 352"/>
            <p:cNvSpPr>
              <a:spLocks noChangeShapeType="1"/>
            </p:cNvSpPr>
            <p:nvPr/>
          </p:nvSpPr>
          <p:spPr bwMode="auto">
            <a:xfrm>
              <a:off x="3900488" y="332898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3" name="Line 353"/>
            <p:cNvSpPr>
              <a:spLocks noChangeShapeType="1"/>
            </p:cNvSpPr>
            <p:nvPr/>
          </p:nvSpPr>
          <p:spPr bwMode="auto">
            <a:xfrm>
              <a:off x="3900488" y="3386138"/>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4" name="Line 354"/>
            <p:cNvSpPr>
              <a:spLocks noChangeShapeType="1"/>
            </p:cNvSpPr>
            <p:nvPr/>
          </p:nvSpPr>
          <p:spPr bwMode="auto">
            <a:xfrm>
              <a:off x="3910013" y="3386138"/>
              <a:ext cx="1588" cy="6667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5" name="Line 355"/>
            <p:cNvSpPr>
              <a:spLocks noChangeShapeType="1"/>
            </p:cNvSpPr>
            <p:nvPr/>
          </p:nvSpPr>
          <p:spPr bwMode="auto">
            <a:xfrm>
              <a:off x="3910013" y="3452813"/>
              <a:ext cx="476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6" name="Line 356"/>
            <p:cNvSpPr>
              <a:spLocks noChangeShapeType="1"/>
            </p:cNvSpPr>
            <p:nvPr/>
          </p:nvSpPr>
          <p:spPr bwMode="auto">
            <a:xfrm>
              <a:off x="3957638" y="3452813"/>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7" name="Line 357"/>
            <p:cNvSpPr>
              <a:spLocks noChangeShapeType="1"/>
            </p:cNvSpPr>
            <p:nvPr/>
          </p:nvSpPr>
          <p:spPr bwMode="auto">
            <a:xfrm>
              <a:off x="3957638" y="3509963"/>
              <a:ext cx="857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8" name="Line 358"/>
            <p:cNvSpPr>
              <a:spLocks noChangeShapeType="1"/>
            </p:cNvSpPr>
            <p:nvPr/>
          </p:nvSpPr>
          <p:spPr bwMode="auto">
            <a:xfrm>
              <a:off x="4043363" y="3509963"/>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19" name="Line 359"/>
            <p:cNvSpPr>
              <a:spLocks noChangeShapeType="1"/>
            </p:cNvSpPr>
            <p:nvPr/>
          </p:nvSpPr>
          <p:spPr bwMode="auto">
            <a:xfrm>
              <a:off x="4043363" y="3567113"/>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20" name="Line 360"/>
            <p:cNvSpPr>
              <a:spLocks noChangeShapeType="1"/>
            </p:cNvSpPr>
            <p:nvPr/>
          </p:nvSpPr>
          <p:spPr bwMode="auto">
            <a:xfrm>
              <a:off x="4043363" y="3567113"/>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21" name="Line 361"/>
            <p:cNvSpPr>
              <a:spLocks noChangeShapeType="1"/>
            </p:cNvSpPr>
            <p:nvPr/>
          </p:nvSpPr>
          <p:spPr bwMode="auto">
            <a:xfrm>
              <a:off x="4043363" y="3624263"/>
              <a:ext cx="16002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522" name="Line 362"/>
            <p:cNvSpPr>
              <a:spLocks noChangeShapeType="1"/>
            </p:cNvSpPr>
            <p:nvPr/>
          </p:nvSpPr>
          <p:spPr bwMode="auto">
            <a:xfrm>
              <a:off x="3443288" y="2805113"/>
              <a:ext cx="1143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23" name="Line 363"/>
            <p:cNvSpPr>
              <a:spLocks noChangeShapeType="1"/>
            </p:cNvSpPr>
            <p:nvPr/>
          </p:nvSpPr>
          <p:spPr bwMode="auto">
            <a:xfrm>
              <a:off x="3557588" y="280511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24" name="Line 364"/>
            <p:cNvSpPr>
              <a:spLocks noChangeShapeType="1"/>
            </p:cNvSpPr>
            <p:nvPr/>
          </p:nvSpPr>
          <p:spPr bwMode="auto">
            <a:xfrm>
              <a:off x="3557588" y="2852738"/>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25" name="Line 365"/>
            <p:cNvSpPr>
              <a:spLocks noChangeShapeType="1"/>
            </p:cNvSpPr>
            <p:nvPr/>
          </p:nvSpPr>
          <p:spPr bwMode="auto">
            <a:xfrm>
              <a:off x="3557588" y="285273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26" name="Line 366"/>
            <p:cNvSpPr>
              <a:spLocks noChangeShapeType="1"/>
            </p:cNvSpPr>
            <p:nvPr/>
          </p:nvSpPr>
          <p:spPr bwMode="auto">
            <a:xfrm>
              <a:off x="3557588" y="2900363"/>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27" name="Line 367"/>
            <p:cNvSpPr>
              <a:spLocks noChangeShapeType="1"/>
            </p:cNvSpPr>
            <p:nvPr/>
          </p:nvSpPr>
          <p:spPr bwMode="auto">
            <a:xfrm>
              <a:off x="3643313" y="290036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28" name="Line 368"/>
            <p:cNvSpPr>
              <a:spLocks noChangeShapeType="1"/>
            </p:cNvSpPr>
            <p:nvPr/>
          </p:nvSpPr>
          <p:spPr bwMode="auto">
            <a:xfrm>
              <a:off x="3643313" y="2947988"/>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29" name="Line 369"/>
            <p:cNvSpPr>
              <a:spLocks noChangeShapeType="1"/>
            </p:cNvSpPr>
            <p:nvPr/>
          </p:nvSpPr>
          <p:spPr bwMode="auto">
            <a:xfrm>
              <a:off x="3643313" y="294798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0" name="Line 370"/>
            <p:cNvSpPr>
              <a:spLocks noChangeShapeType="1"/>
            </p:cNvSpPr>
            <p:nvPr/>
          </p:nvSpPr>
          <p:spPr bwMode="auto">
            <a:xfrm>
              <a:off x="3643313" y="2995613"/>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1" name="Line 371"/>
            <p:cNvSpPr>
              <a:spLocks noChangeShapeType="1"/>
            </p:cNvSpPr>
            <p:nvPr/>
          </p:nvSpPr>
          <p:spPr bwMode="auto">
            <a:xfrm>
              <a:off x="3662363" y="299561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2" name="Line 372"/>
            <p:cNvSpPr>
              <a:spLocks noChangeShapeType="1"/>
            </p:cNvSpPr>
            <p:nvPr/>
          </p:nvSpPr>
          <p:spPr bwMode="auto">
            <a:xfrm>
              <a:off x="3662363" y="3043238"/>
              <a:ext cx="476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3" name="Line 373"/>
            <p:cNvSpPr>
              <a:spLocks noChangeShapeType="1"/>
            </p:cNvSpPr>
            <p:nvPr/>
          </p:nvSpPr>
          <p:spPr bwMode="auto">
            <a:xfrm>
              <a:off x="3709988" y="3043238"/>
              <a:ext cx="1588" cy="3810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4" name="Line 374"/>
            <p:cNvSpPr>
              <a:spLocks noChangeShapeType="1"/>
            </p:cNvSpPr>
            <p:nvPr/>
          </p:nvSpPr>
          <p:spPr bwMode="auto">
            <a:xfrm>
              <a:off x="3709988" y="3081338"/>
              <a:ext cx="571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5" name="Line 375"/>
            <p:cNvSpPr>
              <a:spLocks noChangeShapeType="1"/>
            </p:cNvSpPr>
            <p:nvPr/>
          </p:nvSpPr>
          <p:spPr bwMode="auto">
            <a:xfrm>
              <a:off x="3767138" y="308133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6" name="Line 376"/>
            <p:cNvSpPr>
              <a:spLocks noChangeShapeType="1"/>
            </p:cNvSpPr>
            <p:nvPr/>
          </p:nvSpPr>
          <p:spPr bwMode="auto">
            <a:xfrm>
              <a:off x="3767138" y="3128963"/>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7" name="Line 377"/>
            <p:cNvSpPr>
              <a:spLocks noChangeShapeType="1"/>
            </p:cNvSpPr>
            <p:nvPr/>
          </p:nvSpPr>
          <p:spPr bwMode="auto">
            <a:xfrm>
              <a:off x="3862388" y="312896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8" name="Line 378"/>
            <p:cNvSpPr>
              <a:spLocks noChangeShapeType="1"/>
            </p:cNvSpPr>
            <p:nvPr/>
          </p:nvSpPr>
          <p:spPr bwMode="auto">
            <a:xfrm>
              <a:off x="3862388" y="3176588"/>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39" name="Line 379"/>
            <p:cNvSpPr>
              <a:spLocks noChangeShapeType="1"/>
            </p:cNvSpPr>
            <p:nvPr/>
          </p:nvSpPr>
          <p:spPr bwMode="auto">
            <a:xfrm>
              <a:off x="3881438" y="317658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0" name="Line 380"/>
            <p:cNvSpPr>
              <a:spLocks noChangeShapeType="1"/>
            </p:cNvSpPr>
            <p:nvPr/>
          </p:nvSpPr>
          <p:spPr bwMode="auto">
            <a:xfrm>
              <a:off x="3881438" y="3224213"/>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1" name="Line 381"/>
            <p:cNvSpPr>
              <a:spLocks noChangeShapeType="1"/>
            </p:cNvSpPr>
            <p:nvPr/>
          </p:nvSpPr>
          <p:spPr bwMode="auto">
            <a:xfrm>
              <a:off x="3948113" y="322421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2" name="Line 382"/>
            <p:cNvSpPr>
              <a:spLocks noChangeShapeType="1"/>
            </p:cNvSpPr>
            <p:nvPr/>
          </p:nvSpPr>
          <p:spPr bwMode="auto">
            <a:xfrm>
              <a:off x="3948113" y="3271838"/>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3" name="Line 383"/>
            <p:cNvSpPr>
              <a:spLocks noChangeShapeType="1"/>
            </p:cNvSpPr>
            <p:nvPr/>
          </p:nvSpPr>
          <p:spPr bwMode="auto">
            <a:xfrm>
              <a:off x="3967163" y="327183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4" name="Line 384"/>
            <p:cNvSpPr>
              <a:spLocks noChangeShapeType="1"/>
            </p:cNvSpPr>
            <p:nvPr/>
          </p:nvSpPr>
          <p:spPr bwMode="auto">
            <a:xfrm>
              <a:off x="3967163" y="3319463"/>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5" name="Line 385"/>
            <p:cNvSpPr>
              <a:spLocks noChangeShapeType="1"/>
            </p:cNvSpPr>
            <p:nvPr/>
          </p:nvSpPr>
          <p:spPr bwMode="auto">
            <a:xfrm>
              <a:off x="3986213" y="331946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6" name="Line 386"/>
            <p:cNvSpPr>
              <a:spLocks noChangeShapeType="1"/>
            </p:cNvSpPr>
            <p:nvPr/>
          </p:nvSpPr>
          <p:spPr bwMode="auto">
            <a:xfrm>
              <a:off x="3986213" y="3376613"/>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7" name="Line 387"/>
            <p:cNvSpPr>
              <a:spLocks noChangeShapeType="1"/>
            </p:cNvSpPr>
            <p:nvPr/>
          </p:nvSpPr>
          <p:spPr bwMode="auto">
            <a:xfrm>
              <a:off x="3995738" y="337661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8" name="Line 388"/>
            <p:cNvSpPr>
              <a:spLocks noChangeShapeType="1"/>
            </p:cNvSpPr>
            <p:nvPr/>
          </p:nvSpPr>
          <p:spPr bwMode="auto">
            <a:xfrm>
              <a:off x="3995738" y="3424238"/>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49" name="Line 389"/>
            <p:cNvSpPr>
              <a:spLocks noChangeShapeType="1"/>
            </p:cNvSpPr>
            <p:nvPr/>
          </p:nvSpPr>
          <p:spPr bwMode="auto">
            <a:xfrm>
              <a:off x="4014788" y="342423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0" name="Line 390"/>
            <p:cNvSpPr>
              <a:spLocks noChangeShapeType="1"/>
            </p:cNvSpPr>
            <p:nvPr/>
          </p:nvSpPr>
          <p:spPr bwMode="auto">
            <a:xfrm>
              <a:off x="4014788" y="3471863"/>
              <a:ext cx="1238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1" name="Line 391"/>
            <p:cNvSpPr>
              <a:spLocks noChangeShapeType="1"/>
            </p:cNvSpPr>
            <p:nvPr/>
          </p:nvSpPr>
          <p:spPr bwMode="auto">
            <a:xfrm>
              <a:off x="4138613" y="347186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2" name="Line 392"/>
            <p:cNvSpPr>
              <a:spLocks noChangeShapeType="1"/>
            </p:cNvSpPr>
            <p:nvPr/>
          </p:nvSpPr>
          <p:spPr bwMode="auto">
            <a:xfrm>
              <a:off x="4138613" y="3519488"/>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3" name="Line 393"/>
            <p:cNvSpPr>
              <a:spLocks noChangeShapeType="1"/>
            </p:cNvSpPr>
            <p:nvPr/>
          </p:nvSpPr>
          <p:spPr bwMode="auto">
            <a:xfrm>
              <a:off x="4148138" y="351948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4" name="Line 394"/>
            <p:cNvSpPr>
              <a:spLocks noChangeShapeType="1"/>
            </p:cNvSpPr>
            <p:nvPr/>
          </p:nvSpPr>
          <p:spPr bwMode="auto">
            <a:xfrm>
              <a:off x="4148138" y="3567113"/>
              <a:ext cx="2000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5" name="Line 395"/>
            <p:cNvSpPr>
              <a:spLocks noChangeShapeType="1"/>
            </p:cNvSpPr>
            <p:nvPr/>
          </p:nvSpPr>
          <p:spPr bwMode="auto">
            <a:xfrm>
              <a:off x="4348163" y="356711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6" name="Line 396"/>
            <p:cNvSpPr>
              <a:spLocks noChangeShapeType="1"/>
            </p:cNvSpPr>
            <p:nvPr/>
          </p:nvSpPr>
          <p:spPr bwMode="auto">
            <a:xfrm>
              <a:off x="4348163" y="3614738"/>
              <a:ext cx="285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7" name="Line 397"/>
            <p:cNvSpPr>
              <a:spLocks noChangeShapeType="1"/>
            </p:cNvSpPr>
            <p:nvPr/>
          </p:nvSpPr>
          <p:spPr bwMode="auto">
            <a:xfrm>
              <a:off x="4376738" y="361473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8" name="Line 398"/>
            <p:cNvSpPr>
              <a:spLocks noChangeShapeType="1"/>
            </p:cNvSpPr>
            <p:nvPr/>
          </p:nvSpPr>
          <p:spPr bwMode="auto">
            <a:xfrm>
              <a:off x="4376738" y="3662363"/>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59" name="Line 399"/>
            <p:cNvSpPr>
              <a:spLocks noChangeShapeType="1"/>
            </p:cNvSpPr>
            <p:nvPr/>
          </p:nvSpPr>
          <p:spPr bwMode="auto">
            <a:xfrm>
              <a:off x="4471988" y="366236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60" name="Line 400"/>
            <p:cNvSpPr>
              <a:spLocks noChangeShapeType="1"/>
            </p:cNvSpPr>
            <p:nvPr/>
          </p:nvSpPr>
          <p:spPr bwMode="auto">
            <a:xfrm>
              <a:off x="4471988" y="3709988"/>
              <a:ext cx="6286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61" name="Line 401"/>
            <p:cNvSpPr>
              <a:spLocks noChangeShapeType="1"/>
            </p:cNvSpPr>
            <p:nvPr/>
          </p:nvSpPr>
          <p:spPr bwMode="auto">
            <a:xfrm>
              <a:off x="5100638" y="3709988"/>
              <a:ext cx="1588" cy="857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562" name="Line 402"/>
            <p:cNvSpPr>
              <a:spLocks noChangeShapeType="1"/>
            </p:cNvSpPr>
            <p:nvPr/>
          </p:nvSpPr>
          <p:spPr bwMode="auto">
            <a:xfrm>
              <a:off x="5100638" y="3795713"/>
              <a:ext cx="276225" cy="1588"/>
            </a:xfrm>
            <a:prstGeom prst="line">
              <a:avLst/>
            </a:prstGeom>
            <a:noFill/>
            <a:ln w="6">
              <a:solidFill>
                <a:srgbClr val="00FF00"/>
              </a:solidFill>
              <a:round/>
              <a:headEnd/>
              <a:tailEnd/>
            </a:ln>
          </p:spPr>
          <p:txBody>
            <a:bodyPr/>
            <a:lstStyle/>
            <a:p>
              <a:endParaRPr lang="ja-JP" altLang="en-US">
                <a:solidFill>
                  <a:prstClr val="black"/>
                </a:solidFill>
              </a:endParaRPr>
            </a:p>
          </p:txBody>
        </p:sp>
      </p:grpSp>
      <p:sp>
        <p:nvSpPr>
          <p:cNvPr id="297993" name="Rectangle 62"/>
          <p:cNvSpPr>
            <a:spLocks noChangeArrowheads="1"/>
          </p:cNvSpPr>
          <p:nvPr/>
        </p:nvSpPr>
        <p:spPr bwMode="auto">
          <a:xfrm>
            <a:off x="3792539" y="1238254"/>
            <a:ext cx="1022351" cy="246063"/>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P=0.92</a:t>
            </a:r>
            <a:endParaRPr lang="ja-JP" altLang="ja-JP" sz="1600">
              <a:solidFill>
                <a:srgbClr val="336666"/>
              </a:solidFill>
              <a:latin typeface="Arial" pitchFamily="34" charset="0"/>
            </a:endParaRPr>
          </a:p>
        </p:txBody>
      </p:sp>
      <p:grpSp>
        <p:nvGrpSpPr>
          <p:cNvPr id="5" name="グループ化 996"/>
          <p:cNvGrpSpPr>
            <a:grpSpLocks/>
          </p:cNvGrpSpPr>
          <p:nvPr/>
        </p:nvGrpSpPr>
        <p:grpSpPr bwMode="auto">
          <a:xfrm>
            <a:off x="2514602" y="2552701"/>
            <a:ext cx="1789113" cy="1381124"/>
            <a:chOff x="3719493" y="2589202"/>
            <a:chExt cx="2081240" cy="1456613"/>
          </a:xfrm>
        </p:grpSpPr>
        <p:grpSp>
          <p:nvGrpSpPr>
            <p:cNvPr id="6" name="グループ化 542"/>
            <p:cNvGrpSpPr>
              <a:grpSpLocks/>
            </p:cNvGrpSpPr>
            <p:nvPr/>
          </p:nvGrpSpPr>
          <p:grpSpPr bwMode="auto">
            <a:xfrm>
              <a:off x="3719493" y="2589202"/>
              <a:ext cx="2044655" cy="1456613"/>
              <a:chOff x="3148013" y="2709863"/>
              <a:chExt cx="2986962" cy="2127912"/>
            </a:xfrm>
          </p:grpSpPr>
          <p:sp>
            <p:nvSpPr>
              <p:cNvPr id="298303" name="Line 407"/>
              <p:cNvSpPr>
                <a:spLocks noChangeShapeType="1"/>
              </p:cNvSpPr>
              <p:nvPr/>
            </p:nvSpPr>
            <p:spPr bwMode="auto">
              <a:xfrm flipV="1">
                <a:off x="3348038" y="2709863"/>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04" name="Line 408"/>
              <p:cNvSpPr>
                <a:spLocks noChangeShapeType="1"/>
              </p:cNvSpPr>
              <p:nvPr/>
            </p:nvSpPr>
            <p:spPr bwMode="auto">
              <a:xfrm flipH="1">
                <a:off x="3309938" y="444341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05" name="Line 409"/>
              <p:cNvSpPr>
                <a:spLocks noChangeShapeType="1"/>
              </p:cNvSpPr>
              <p:nvPr/>
            </p:nvSpPr>
            <p:spPr bwMode="auto">
              <a:xfrm flipH="1">
                <a:off x="3328988" y="4281488"/>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06" name="Rectangle 410"/>
              <p:cNvSpPr>
                <a:spLocks noChangeArrowheads="1"/>
              </p:cNvSpPr>
              <p:nvPr/>
            </p:nvSpPr>
            <p:spPr bwMode="auto">
              <a:xfrm>
                <a:off x="3205167" y="4395785"/>
                <a:ext cx="98069"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307" name="Line 411"/>
              <p:cNvSpPr>
                <a:spLocks noChangeShapeType="1"/>
              </p:cNvSpPr>
              <p:nvPr/>
            </p:nvSpPr>
            <p:spPr bwMode="auto">
              <a:xfrm flipH="1">
                <a:off x="3309938" y="411956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08" name="Line 412"/>
              <p:cNvSpPr>
                <a:spLocks noChangeShapeType="1"/>
              </p:cNvSpPr>
              <p:nvPr/>
            </p:nvSpPr>
            <p:spPr bwMode="auto">
              <a:xfrm flipH="1">
                <a:off x="3328988" y="3957638"/>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09" name="Rectangle 413"/>
              <p:cNvSpPr>
                <a:spLocks noChangeArrowheads="1"/>
              </p:cNvSpPr>
              <p:nvPr/>
            </p:nvSpPr>
            <p:spPr bwMode="auto">
              <a:xfrm>
                <a:off x="3148013" y="4071939"/>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a:t>
                </a:r>
                <a:endParaRPr lang="ja-JP" altLang="ja-JP" sz="2800">
                  <a:solidFill>
                    <a:srgbClr val="336666"/>
                  </a:solidFill>
                  <a:latin typeface="Times New Roman" pitchFamily="18" charset="0"/>
                </a:endParaRPr>
              </a:p>
            </p:txBody>
          </p:sp>
          <p:sp>
            <p:nvSpPr>
              <p:cNvPr id="298310" name="Line 414"/>
              <p:cNvSpPr>
                <a:spLocks noChangeShapeType="1"/>
              </p:cNvSpPr>
              <p:nvPr/>
            </p:nvSpPr>
            <p:spPr bwMode="auto">
              <a:xfrm flipH="1">
                <a:off x="3309938" y="3786188"/>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11" name="Line 415"/>
              <p:cNvSpPr>
                <a:spLocks noChangeShapeType="1"/>
              </p:cNvSpPr>
              <p:nvPr/>
            </p:nvSpPr>
            <p:spPr bwMode="auto">
              <a:xfrm flipH="1">
                <a:off x="3328988" y="3624263"/>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12" name="Rectangle 416"/>
              <p:cNvSpPr>
                <a:spLocks noChangeArrowheads="1"/>
              </p:cNvSpPr>
              <p:nvPr/>
            </p:nvSpPr>
            <p:spPr bwMode="auto">
              <a:xfrm>
                <a:off x="3148013" y="3738563"/>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a:t>
                </a:r>
                <a:endParaRPr lang="ja-JP" altLang="ja-JP" sz="2800">
                  <a:solidFill>
                    <a:srgbClr val="336666"/>
                  </a:solidFill>
                  <a:latin typeface="Times New Roman" pitchFamily="18" charset="0"/>
                </a:endParaRPr>
              </a:p>
            </p:txBody>
          </p:sp>
          <p:sp>
            <p:nvSpPr>
              <p:cNvPr id="298313" name="Line 417"/>
              <p:cNvSpPr>
                <a:spLocks noChangeShapeType="1"/>
              </p:cNvSpPr>
              <p:nvPr/>
            </p:nvSpPr>
            <p:spPr bwMode="auto">
              <a:xfrm flipH="1">
                <a:off x="3309938" y="3462338"/>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14" name="Line 418"/>
              <p:cNvSpPr>
                <a:spLocks noChangeShapeType="1"/>
              </p:cNvSpPr>
              <p:nvPr/>
            </p:nvSpPr>
            <p:spPr bwMode="auto">
              <a:xfrm flipH="1">
                <a:off x="3328988" y="3300413"/>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15" name="Rectangle 419"/>
              <p:cNvSpPr>
                <a:spLocks noChangeArrowheads="1"/>
              </p:cNvSpPr>
              <p:nvPr/>
            </p:nvSpPr>
            <p:spPr bwMode="auto">
              <a:xfrm>
                <a:off x="3148013" y="3414713"/>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a:t>
                </a:r>
                <a:endParaRPr lang="ja-JP" altLang="ja-JP" sz="2800">
                  <a:solidFill>
                    <a:srgbClr val="336666"/>
                  </a:solidFill>
                  <a:latin typeface="Times New Roman" pitchFamily="18" charset="0"/>
                </a:endParaRPr>
              </a:p>
            </p:txBody>
          </p:sp>
          <p:sp>
            <p:nvSpPr>
              <p:cNvPr id="298316" name="Line 420"/>
              <p:cNvSpPr>
                <a:spLocks noChangeShapeType="1"/>
              </p:cNvSpPr>
              <p:nvPr/>
            </p:nvSpPr>
            <p:spPr bwMode="auto">
              <a:xfrm flipH="1">
                <a:off x="3309938" y="312896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17" name="Line 421"/>
              <p:cNvSpPr>
                <a:spLocks noChangeShapeType="1"/>
              </p:cNvSpPr>
              <p:nvPr/>
            </p:nvSpPr>
            <p:spPr bwMode="auto">
              <a:xfrm flipH="1">
                <a:off x="3328988" y="2967038"/>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18" name="Rectangle 422"/>
              <p:cNvSpPr>
                <a:spLocks noChangeArrowheads="1"/>
              </p:cNvSpPr>
              <p:nvPr/>
            </p:nvSpPr>
            <p:spPr bwMode="auto">
              <a:xfrm>
                <a:off x="3148013" y="3081338"/>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.8</a:t>
                </a:r>
                <a:endParaRPr lang="ja-JP" altLang="ja-JP" sz="2800">
                  <a:solidFill>
                    <a:srgbClr val="336666"/>
                  </a:solidFill>
                  <a:latin typeface="Times New Roman" pitchFamily="18" charset="0"/>
                </a:endParaRPr>
              </a:p>
            </p:txBody>
          </p:sp>
          <p:sp>
            <p:nvSpPr>
              <p:cNvPr id="298319" name="Line 423"/>
              <p:cNvSpPr>
                <a:spLocks noChangeShapeType="1"/>
              </p:cNvSpPr>
              <p:nvPr/>
            </p:nvSpPr>
            <p:spPr bwMode="auto">
              <a:xfrm flipH="1">
                <a:off x="3309938" y="280511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0" name="Rectangle 424"/>
              <p:cNvSpPr>
                <a:spLocks noChangeArrowheads="1"/>
              </p:cNvSpPr>
              <p:nvPr/>
            </p:nvSpPr>
            <p:spPr bwMode="auto">
              <a:xfrm>
                <a:off x="3205167" y="2757488"/>
                <a:ext cx="98069"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a:t>
                </a:r>
                <a:endParaRPr lang="ja-JP" altLang="ja-JP" sz="2800">
                  <a:solidFill>
                    <a:srgbClr val="336666"/>
                  </a:solidFill>
                  <a:latin typeface="Times New Roman" pitchFamily="18" charset="0"/>
                </a:endParaRPr>
              </a:p>
            </p:txBody>
          </p:sp>
          <p:sp>
            <p:nvSpPr>
              <p:cNvPr id="298321" name="Line 425"/>
              <p:cNvSpPr>
                <a:spLocks noChangeShapeType="1"/>
              </p:cNvSpPr>
              <p:nvPr/>
            </p:nvSpPr>
            <p:spPr bwMode="auto">
              <a:xfrm>
                <a:off x="3348038" y="4538663"/>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2" name="Line 426"/>
              <p:cNvSpPr>
                <a:spLocks noChangeShapeType="1"/>
              </p:cNvSpPr>
              <p:nvPr/>
            </p:nvSpPr>
            <p:spPr bwMode="auto">
              <a:xfrm>
                <a:off x="3443288"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3" name="Line 427"/>
              <p:cNvSpPr>
                <a:spLocks noChangeShapeType="1"/>
              </p:cNvSpPr>
              <p:nvPr/>
            </p:nvSpPr>
            <p:spPr bwMode="auto">
              <a:xfrm>
                <a:off x="35480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4" name="Line 428"/>
              <p:cNvSpPr>
                <a:spLocks noChangeShapeType="1"/>
              </p:cNvSpPr>
              <p:nvPr/>
            </p:nvSpPr>
            <p:spPr bwMode="auto">
              <a:xfrm>
                <a:off x="36623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5" name="Line 429"/>
              <p:cNvSpPr>
                <a:spLocks noChangeShapeType="1"/>
              </p:cNvSpPr>
              <p:nvPr/>
            </p:nvSpPr>
            <p:spPr bwMode="auto">
              <a:xfrm>
                <a:off x="37671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6" name="Rectangle 430"/>
              <p:cNvSpPr>
                <a:spLocks noChangeArrowheads="1"/>
              </p:cNvSpPr>
              <p:nvPr/>
            </p:nvSpPr>
            <p:spPr bwMode="auto">
              <a:xfrm>
                <a:off x="3414711" y="4624388"/>
                <a:ext cx="98069"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327" name="Line 431"/>
              <p:cNvSpPr>
                <a:spLocks noChangeShapeType="1"/>
              </p:cNvSpPr>
              <p:nvPr/>
            </p:nvSpPr>
            <p:spPr bwMode="auto">
              <a:xfrm>
                <a:off x="387191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8" name="Line 432"/>
              <p:cNvSpPr>
                <a:spLocks noChangeShapeType="1"/>
              </p:cNvSpPr>
              <p:nvPr/>
            </p:nvSpPr>
            <p:spPr bwMode="auto">
              <a:xfrm>
                <a:off x="39766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29" name="Line 433"/>
              <p:cNvSpPr>
                <a:spLocks noChangeShapeType="1"/>
              </p:cNvSpPr>
              <p:nvPr/>
            </p:nvSpPr>
            <p:spPr bwMode="auto">
              <a:xfrm>
                <a:off x="40909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0" name="Line 434"/>
              <p:cNvSpPr>
                <a:spLocks noChangeShapeType="1"/>
              </p:cNvSpPr>
              <p:nvPr/>
            </p:nvSpPr>
            <p:spPr bwMode="auto">
              <a:xfrm>
                <a:off x="41957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1" name="Rectangle 435"/>
              <p:cNvSpPr>
                <a:spLocks noChangeArrowheads="1"/>
              </p:cNvSpPr>
              <p:nvPr/>
            </p:nvSpPr>
            <p:spPr bwMode="auto">
              <a:xfrm>
                <a:off x="3814767" y="4624388"/>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10</a:t>
                </a:r>
                <a:endParaRPr lang="ja-JP" altLang="ja-JP" sz="2800">
                  <a:solidFill>
                    <a:srgbClr val="336666"/>
                  </a:solidFill>
                  <a:latin typeface="Times New Roman" pitchFamily="18" charset="0"/>
                </a:endParaRPr>
              </a:p>
            </p:txBody>
          </p:sp>
          <p:sp>
            <p:nvSpPr>
              <p:cNvPr id="298332" name="Line 436"/>
              <p:cNvSpPr>
                <a:spLocks noChangeShapeType="1"/>
              </p:cNvSpPr>
              <p:nvPr/>
            </p:nvSpPr>
            <p:spPr bwMode="auto">
              <a:xfrm>
                <a:off x="429101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3" name="Line 437"/>
              <p:cNvSpPr>
                <a:spLocks noChangeShapeType="1"/>
              </p:cNvSpPr>
              <p:nvPr/>
            </p:nvSpPr>
            <p:spPr bwMode="auto">
              <a:xfrm>
                <a:off x="43957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4" name="Line 438"/>
              <p:cNvSpPr>
                <a:spLocks noChangeShapeType="1"/>
              </p:cNvSpPr>
              <p:nvPr/>
            </p:nvSpPr>
            <p:spPr bwMode="auto">
              <a:xfrm>
                <a:off x="45100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5" name="Line 439"/>
              <p:cNvSpPr>
                <a:spLocks noChangeShapeType="1"/>
              </p:cNvSpPr>
              <p:nvPr/>
            </p:nvSpPr>
            <p:spPr bwMode="auto">
              <a:xfrm>
                <a:off x="461486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6" name="Rectangle 440"/>
              <p:cNvSpPr>
                <a:spLocks noChangeArrowheads="1"/>
              </p:cNvSpPr>
              <p:nvPr/>
            </p:nvSpPr>
            <p:spPr bwMode="auto">
              <a:xfrm>
                <a:off x="4233858" y="4624388"/>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20</a:t>
                </a:r>
                <a:endParaRPr lang="ja-JP" altLang="ja-JP" sz="2800">
                  <a:solidFill>
                    <a:srgbClr val="336666"/>
                  </a:solidFill>
                  <a:latin typeface="Times New Roman" pitchFamily="18" charset="0"/>
                </a:endParaRPr>
              </a:p>
            </p:txBody>
          </p:sp>
          <p:sp>
            <p:nvSpPr>
              <p:cNvPr id="298337" name="Line 441"/>
              <p:cNvSpPr>
                <a:spLocks noChangeShapeType="1"/>
              </p:cNvSpPr>
              <p:nvPr/>
            </p:nvSpPr>
            <p:spPr bwMode="auto">
              <a:xfrm>
                <a:off x="4719638"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8" name="Line 442"/>
              <p:cNvSpPr>
                <a:spLocks noChangeShapeType="1"/>
              </p:cNvSpPr>
              <p:nvPr/>
            </p:nvSpPr>
            <p:spPr bwMode="auto">
              <a:xfrm>
                <a:off x="48244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39" name="Line 443"/>
              <p:cNvSpPr>
                <a:spLocks noChangeShapeType="1"/>
              </p:cNvSpPr>
              <p:nvPr/>
            </p:nvSpPr>
            <p:spPr bwMode="auto">
              <a:xfrm>
                <a:off x="49387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0" name="Line 444"/>
              <p:cNvSpPr>
                <a:spLocks noChangeShapeType="1"/>
              </p:cNvSpPr>
              <p:nvPr/>
            </p:nvSpPr>
            <p:spPr bwMode="auto">
              <a:xfrm>
                <a:off x="504348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1" name="Rectangle 445"/>
              <p:cNvSpPr>
                <a:spLocks noChangeArrowheads="1"/>
              </p:cNvSpPr>
              <p:nvPr/>
            </p:nvSpPr>
            <p:spPr bwMode="auto">
              <a:xfrm>
                <a:off x="4662487" y="4624388"/>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30</a:t>
                </a:r>
                <a:endParaRPr lang="ja-JP" altLang="ja-JP" sz="2800">
                  <a:solidFill>
                    <a:srgbClr val="336666"/>
                  </a:solidFill>
                  <a:latin typeface="Times New Roman" pitchFamily="18" charset="0"/>
                </a:endParaRPr>
              </a:p>
            </p:txBody>
          </p:sp>
          <p:sp>
            <p:nvSpPr>
              <p:cNvPr id="298342" name="Line 446"/>
              <p:cNvSpPr>
                <a:spLocks noChangeShapeType="1"/>
              </p:cNvSpPr>
              <p:nvPr/>
            </p:nvSpPr>
            <p:spPr bwMode="auto">
              <a:xfrm>
                <a:off x="514826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3" name="Line 447"/>
              <p:cNvSpPr>
                <a:spLocks noChangeShapeType="1"/>
              </p:cNvSpPr>
              <p:nvPr/>
            </p:nvSpPr>
            <p:spPr bwMode="auto">
              <a:xfrm>
                <a:off x="52530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4" name="Line 448"/>
              <p:cNvSpPr>
                <a:spLocks noChangeShapeType="1"/>
              </p:cNvSpPr>
              <p:nvPr/>
            </p:nvSpPr>
            <p:spPr bwMode="auto">
              <a:xfrm>
                <a:off x="53673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5" name="Line 449"/>
              <p:cNvSpPr>
                <a:spLocks noChangeShapeType="1"/>
              </p:cNvSpPr>
              <p:nvPr/>
            </p:nvSpPr>
            <p:spPr bwMode="auto">
              <a:xfrm>
                <a:off x="54721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6" name="Rectangle 450"/>
              <p:cNvSpPr>
                <a:spLocks noChangeArrowheads="1"/>
              </p:cNvSpPr>
              <p:nvPr/>
            </p:nvSpPr>
            <p:spPr bwMode="auto">
              <a:xfrm>
                <a:off x="5091109" y="4624388"/>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40</a:t>
                </a:r>
                <a:endParaRPr lang="ja-JP" altLang="ja-JP" sz="2800">
                  <a:solidFill>
                    <a:srgbClr val="336666"/>
                  </a:solidFill>
                  <a:latin typeface="Times New Roman" pitchFamily="18" charset="0"/>
                </a:endParaRPr>
              </a:p>
            </p:txBody>
          </p:sp>
          <p:sp>
            <p:nvSpPr>
              <p:cNvPr id="298347" name="Line 451"/>
              <p:cNvSpPr>
                <a:spLocks noChangeShapeType="1"/>
              </p:cNvSpPr>
              <p:nvPr/>
            </p:nvSpPr>
            <p:spPr bwMode="auto">
              <a:xfrm>
                <a:off x="5567363"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8" name="Line 452"/>
              <p:cNvSpPr>
                <a:spLocks noChangeShapeType="1"/>
              </p:cNvSpPr>
              <p:nvPr/>
            </p:nvSpPr>
            <p:spPr bwMode="auto">
              <a:xfrm>
                <a:off x="56721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49" name="Line 453"/>
              <p:cNvSpPr>
                <a:spLocks noChangeShapeType="1"/>
              </p:cNvSpPr>
              <p:nvPr/>
            </p:nvSpPr>
            <p:spPr bwMode="auto">
              <a:xfrm>
                <a:off x="5786438"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50" name="Line 454"/>
              <p:cNvSpPr>
                <a:spLocks noChangeShapeType="1"/>
              </p:cNvSpPr>
              <p:nvPr/>
            </p:nvSpPr>
            <p:spPr bwMode="auto">
              <a:xfrm>
                <a:off x="5891213" y="4538663"/>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51" name="Rectangle 455"/>
              <p:cNvSpPr>
                <a:spLocks noChangeArrowheads="1"/>
              </p:cNvSpPr>
              <p:nvPr/>
            </p:nvSpPr>
            <p:spPr bwMode="auto">
              <a:xfrm>
                <a:off x="5510208" y="4624388"/>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50</a:t>
                </a:r>
                <a:endParaRPr lang="ja-JP" altLang="ja-JP" sz="2800">
                  <a:solidFill>
                    <a:srgbClr val="336666"/>
                  </a:solidFill>
                  <a:latin typeface="Times New Roman" pitchFamily="18" charset="0"/>
                </a:endParaRPr>
              </a:p>
            </p:txBody>
          </p:sp>
          <p:sp>
            <p:nvSpPr>
              <p:cNvPr id="298352" name="Line 456"/>
              <p:cNvSpPr>
                <a:spLocks noChangeShapeType="1"/>
              </p:cNvSpPr>
              <p:nvPr/>
            </p:nvSpPr>
            <p:spPr bwMode="auto">
              <a:xfrm>
                <a:off x="5995988" y="4538663"/>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53" name="Rectangle 457"/>
              <p:cNvSpPr>
                <a:spLocks noChangeArrowheads="1"/>
              </p:cNvSpPr>
              <p:nvPr/>
            </p:nvSpPr>
            <p:spPr bwMode="auto">
              <a:xfrm>
                <a:off x="5938838" y="4624388"/>
                <a:ext cx="196137" cy="213387"/>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60</a:t>
                </a:r>
                <a:endParaRPr lang="ja-JP" altLang="ja-JP" sz="2800">
                  <a:solidFill>
                    <a:srgbClr val="336666"/>
                  </a:solidFill>
                  <a:latin typeface="Times New Roman" pitchFamily="18" charset="0"/>
                </a:endParaRPr>
              </a:p>
            </p:txBody>
          </p:sp>
          <p:sp>
            <p:nvSpPr>
              <p:cNvPr id="298354" name="Line 458"/>
              <p:cNvSpPr>
                <a:spLocks noChangeShapeType="1"/>
              </p:cNvSpPr>
              <p:nvPr/>
            </p:nvSpPr>
            <p:spPr bwMode="auto">
              <a:xfrm>
                <a:off x="3348038" y="4538663"/>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55" name="Line 459"/>
              <p:cNvSpPr>
                <a:spLocks noChangeShapeType="1"/>
              </p:cNvSpPr>
              <p:nvPr/>
            </p:nvSpPr>
            <p:spPr bwMode="auto">
              <a:xfrm flipV="1">
                <a:off x="3348038" y="2709863"/>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356" name="Line 460"/>
              <p:cNvSpPr>
                <a:spLocks noChangeShapeType="1"/>
              </p:cNvSpPr>
              <p:nvPr/>
            </p:nvSpPr>
            <p:spPr bwMode="auto">
              <a:xfrm>
                <a:off x="3443288" y="2805113"/>
                <a:ext cx="762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57" name="Line 461"/>
              <p:cNvSpPr>
                <a:spLocks noChangeShapeType="1"/>
              </p:cNvSpPr>
              <p:nvPr/>
            </p:nvSpPr>
            <p:spPr bwMode="auto">
              <a:xfrm>
                <a:off x="3519488" y="28051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58" name="Line 462"/>
              <p:cNvSpPr>
                <a:spLocks noChangeShapeType="1"/>
              </p:cNvSpPr>
              <p:nvPr/>
            </p:nvSpPr>
            <p:spPr bwMode="auto">
              <a:xfrm>
                <a:off x="3519488" y="2852738"/>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59" name="Line 463"/>
              <p:cNvSpPr>
                <a:spLocks noChangeShapeType="1"/>
              </p:cNvSpPr>
              <p:nvPr/>
            </p:nvSpPr>
            <p:spPr bwMode="auto">
              <a:xfrm>
                <a:off x="3548063" y="285273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0" name="Line 464"/>
              <p:cNvSpPr>
                <a:spLocks noChangeShapeType="1"/>
              </p:cNvSpPr>
              <p:nvPr/>
            </p:nvSpPr>
            <p:spPr bwMode="auto">
              <a:xfrm>
                <a:off x="3548063" y="2900363"/>
                <a:ext cx="476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1" name="Line 465"/>
              <p:cNvSpPr>
                <a:spLocks noChangeShapeType="1"/>
              </p:cNvSpPr>
              <p:nvPr/>
            </p:nvSpPr>
            <p:spPr bwMode="auto">
              <a:xfrm>
                <a:off x="3595688" y="290036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2" name="Line 466"/>
              <p:cNvSpPr>
                <a:spLocks noChangeShapeType="1"/>
              </p:cNvSpPr>
              <p:nvPr/>
            </p:nvSpPr>
            <p:spPr bwMode="auto">
              <a:xfrm>
                <a:off x="3595688" y="2947988"/>
                <a:ext cx="762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3" name="Line 467"/>
              <p:cNvSpPr>
                <a:spLocks noChangeShapeType="1"/>
              </p:cNvSpPr>
              <p:nvPr/>
            </p:nvSpPr>
            <p:spPr bwMode="auto">
              <a:xfrm>
                <a:off x="3671888" y="29479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4" name="Line 468"/>
              <p:cNvSpPr>
                <a:spLocks noChangeShapeType="1"/>
              </p:cNvSpPr>
              <p:nvPr/>
            </p:nvSpPr>
            <p:spPr bwMode="auto">
              <a:xfrm>
                <a:off x="3671888" y="2995613"/>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5" name="Line 469"/>
              <p:cNvSpPr>
                <a:spLocks noChangeShapeType="1"/>
              </p:cNvSpPr>
              <p:nvPr/>
            </p:nvSpPr>
            <p:spPr bwMode="auto">
              <a:xfrm>
                <a:off x="3671888" y="29956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6" name="Line 470"/>
              <p:cNvSpPr>
                <a:spLocks noChangeShapeType="1"/>
              </p:cNvSpPr>
              <p:nvPr/>
            </p:nvSpPr>
            <p:spPr bwMode="auto">
              <a:xfrm>
                <a:off x="3671888" y="3043238"/>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7" name="Line 471"/>
              <p:cNvSpPr>
                <a:spLocks noChangeShapeType="1"/>
              </p:cNvSpPr>
              <p:nvPr/>
            </p:nvSpPr>
            <p:spPr bwMode="auto">
              <a:xfrm>
                <a:off x="3709988" y="3043238"/>
                <a:ext cx="1588" cy="3810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8" name="Line 472"/>
              <p:cNvSpPr>
                <a:spLocks noChangeShapeType="1"/>
              </p:cNvSpPr>
              <p:nvPr/>
            </p:nvSpPr>
            <p:spPr bwMode="auto">
              <a:xfrm>
                <a:off x="3709988" y="3081338"/>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69" name="Line 473"/>
              <p:cNvSpPr>
                <a:spLocks noChangeShapeType="1"/>
              </p:cNvSpPr>
              <p:nvPr/>
            </p:nvSpPr>
            <p:spPr bwMode="auto">
              <a:xfrm>
                <a:off x="3738563" y="308133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0" name="Line 474"/>
              <p:cNvSpPr>
                <a:spLocks noChangeShapeType="1"/>
              </p:cNvSpPr>
              <p:nvPr/>
            </p:nvSpPr>
            <p:spPr bwMode="auto">
              <a:xfrm>
                <a:off x="3738563" y="3128963"/>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1" name="Line 475"/>
              <p:cNvSpPr>
                <a:spLocks noChangeShapeType="1"/>
              </p:cNvSpPr>
              <p:nvPr/>
            </p:nvSpPr>
            <p:spPr bwMode="auto">
              <a:xfrm>
                <a:off x="3776663" y="312896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2" name="Line 476"/>
              <p:cNvSpPr>
                <a:spLocks noChangeShapeType="1"/>
              </p:cNvSpPr>
              <p:nvPr/>
            </p:nvSpPr>
            <p:spPr bwMode="auto">
              <a:xfrm>
                <a:off x="3776663" y="3176588"/>
                <a:ext cx="476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3" name="Line 477"/>
              <p:cNvSpPr>
                <a:spLocks noChangeShapeType="1"/>
              </p:cNvSpPr>
              <p:nvPr/>
            </p:nvSpPr>
            <p:spPr bwMode="auto">
              <a:xfrm>
                <a:off x="3824288" y="31765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4" name="Line 478"/>
              <p:cNvSpPr>
                <a:spLocks noChangeShapeType="1"/>
              </p:cNvSpPr>
              <p:nvPr/>
            </p:nvSpPr>
            <p:spPr bwMode="auto">
              <a:xfrm>
                <a:off x="3824288" y="3224213"/>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5" name="Line 479"/>
              <p:cNvSpPr>
                <a:spLocks noChangeShapeType="1"/>
              </p:cNvSpPr>
              <p:nvPr/>
            </p:nvSpPr>
            <p:spPr bwMode="auto">
              <a:xfrm>
                <a:off x="3833813" y="32242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6" name="Line 480"/>
              <p:cNvSpPr>
                <a:spLocks noChangeShapeType="1"/>
              </p:cNvSpPr>
              <p:nvPr/>
            </p:nvSpPr>
            <p:spPr bwMode="auto">
              <a:xfrm>
                <a:off x="3833813" y="3271838"/>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7" name="Line 481"/>
              <p:cNvSpPr>
                <a:spLocks noChangeShapeType="1"/>
              </p:cNvSpPr>
              <p:nvPr/>
            </p:nvSpPr>
            <p:spPr bwMode="auto">
              <a:xfrm>
                <a:off x="3852863" y="327183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8" name="Line 482"/>
              <p:cNvSpPr>
                <a:spLocks noChangeShapeType="1"/>
              </p:cNvSpPr>
              <p:nvPr/>
            </p:nvSpPr>
            <p:spPr bwMode="auto">
              <a:xfrm>
                <a:off x="3852863" y="3319463"/>
                <a:ext cx="762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79" name="Line 483"/>
              <p:cNvSpPr>
                <a:spLocks noChangeShapeType="1"/>
              </p:cNvSpPr>
              <p:nvPr/>
            </p:nvSpPr>
            <p:spPr bwMode="auto">
              <a:xfrm>
                <a:off x="3929063" y="331946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0" name="Line 484"/>
              <p:cNvSpPr>
                <a:spLocks noChangeShapeType="1"/>
              </p:cNvSpPr>
              <p:nvPr/>
            </p:nvSpPr>
            <p:spPr bwMode="auto">
              <a:xfrm>
                <a:off x="3929063" y="3367088"/>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1" name="Line 485"/>
              <p:cNvSpPr>
                <a:spLocks noChangeShapeType="1"/>
              </p:cNvSpPr>
              <p:nvPr/>
            </p:nvSpPr>
            <p:spPr bwMode="auto">
              <a:xfrm>
                <a:off x="3948113" y="33670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2" name="Line 486"/>
              <p:cNvSpPr>
                <a:spLocks noChangeShapeType="1"/>
              </p:cNvSpPr>
              <p:nvPr/>
            </p:nvSpPr>
            <p:spPr bwMode="auto">
              <a:xfrm>
                <a:off x="3948113" y="3414713"/>
                <a:ext cx="2381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3" name="Line 487"/>
              <p:cNvSpPr>
                <a:spLocks noChangeShapeType="1"/>
              </p:cNvSpPr>
              <p:nvPr/>
            </p:nvSpPr>
            <p:spPr bwMode="auto">
              <a:xfrm>
                <a:off x="4186238" y="34147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4" name="Line 488"/>
              <p:cNvSpPr>
                <a:spLocks noChangeShapeType="1"/>
              </p:cNvSpPr>
              <p:nvPr/>
            </p:nvSpPr>
            <p:spPr bwMode="auto">
              <a:xfrm>
                <a:off x="4186238" y="3462338"/>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5" name="Line 489"/>
              <p:cNvSpPr>
                <a:spLocks noChangeShapeType="1"/>
              </p:cNvSpPr>
              <p:nvPr/>
            </p:nvSpPr>
            <p:spPr bwMode="auto">
              <a:xfrm>
                <a:off x="4205288" y="346233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6" name="Line 490"/>
              <p:cNvSpPr>
                <a:spLocks noChangeShapeType="1"/>
              </p:cNvSpPr>
              <p:nvPr/>
            </p:nvSpPr>
            <p:spPr bwMode="auto">
              <a:xfrm>
                <a:off x="4205288" y="3509963"/>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7" name="Line 491"/>
              <p:cNvSpPr>
                <a:spLocks noChangeShapeType="1"/>
              </p:cNvSpPr>
              <p:nvPr/>
            </p:nvSpPr>
            <p:spPr bwMode="auto">
              <a:xfrm>
                <a:off x="4205288" y="350996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8" name="Line 492"/>
              <p:cNvSpPr>
                <a:spLocks noChangeShapeType="1"/>
              </p:cNvSpPr>
              <p:nvPr/>
            </p:nvSpPr>
            <p:spPr bwMode="auto">
              <a:xfrm>
                <a:off x="4205288" y="3557588"/>
                <a:ext cx="2381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89" name="Line 493"/>
              <p:cNvSpPr>
                <a:spLocks noChangeShapeType="1"/>
              </p:cNvSpPr>
              <p:nvPr/>
            </p:nvSpPr>
            <p:spPr bwMode="auto">
              <a:xfrm>
                <a:off x="4443413" y="35575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0" name="Line 494"/>
              <p:cNvSpPr>
                <a:spLocks noChangeShapeType="1"/>
              </p:cNvSpPr>
              <p:nvPr/>
            </p:nvSpPr>
            <p:spPr bwMode="auto">
              <a:xfrm>
                <a:off x="4443413" y="3605213"/>
                <a:ext cx="857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1" name="Line 495"/>
              <p:cNvSpPr>
                <a:spLocks noChangeShapeType="1"/>
              </p:cNvSpPr>
              <p:nvPr/>
            </p:nvSpPr>
            <p:spPr bwMode="auto">
              <a:xfrm>
                <a:off x="4529138" y="36052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2" name="Line 496"/>
              <p:cNvSpPr>
                <a:spLocks noChangeShapeType="1"/>
              </p:cNvSpPr>
              <p:nvPr/>
            </p:nvSpPr>
            <p:spPr bwMode="auto">
              <a:xfrm>
                <a:off x="4529138" y="3652838"/>
                <a:ext cx="857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3" name="Line 497"/>
              <p:cNvSpPr>
                <a:spLocks noChangeShapeType="1"/>
              </p:cNvSpPr>
              <p:nvPr/>
            </p:nvSpPr>
            <p:spPr bwMode="auto">
              <a:xfrm>
                <a:off x="4614863" y="365283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4" name="Line 498"/>
              <p:cNvSpPr>
                <a:spLocks noChangeShapeType="1"/>
              </p:cNvSpPr>
              <p:nvPr/>
            </p:nvSpPr>
            <p:spPr bwMode="auto">
              <a:xfrm>
                <a:off x="4614863" y="3709988"/>
                <a:ext cx="1143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5" name="Line 499"/>
              <p:cNvSpPr>
                <a:spLocks noChangeShapeType="1"/>
              </p:cNvSpPr>
              <p:nvPr/>
            </p:nvSpPr>
            <p:spPr bwMode="auto">
              <a:xfrm>
                <a:off x="4729163" y="37099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6" name="Line 500"/>
              <p:cNvSpPr>
                <a:spLocks noChangeShapeType="1"/>
              </p:cNvSpPr>
              <p:nvPr/>
            </p:nvSpPr>
            <p:spPr bwMode="auto">
              <a:xfrm>
                <a:off x="4729163" y="3757613"/>
                <a:ext cx="2190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7" name="Line 501"/>
              <p:cNvSpPr>
                <a:spLocks noChangeShapeType="1"/>
              </p:cNvSpPr>
              <p:nvPr/>
            </p:nvSpPr>
            <p:spPr bwMode="auto">
              <a:xfrm>
                <a:off x="4948238" y="3757613"/>
                <a:ext cx="1588" cy="7620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8" name="Line 502"/>
              <p:cNvSpPr>
                <a:spLocks noChangeShapeType="1"/>
              </p:cNvSpPr>
              <p:nvPr/>
            </p:nvSpPr>
            <p:spPr bwMode="auto">
              <a:xfrm>
                <a:off x="4948238" y="3833813"/>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399" name="Line 503"/>
              <p:cNvSpPr>
                <a:spLocks noChangeShapeType="1"/>
              </p:cNvSpPr>
              <p:nvPr/>
            </p:nvSpPr>
            <p:spPr bwMode="auto">
              <a:xfrm>
                <a:off x="4976813" y="3833813"/>
                <a:ext cx="1588" cy="6667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00" name="Line 504"/>
              <p:cNvSpPr>
                <a:spLocks noChangeShapeType="1"/>
              </p:cNvSpPr>
              <p:nvPr/>
            </p:nvSpPr>
            <p:spPr bwMode="auto">
              <a:xfrm>
                <a:off x="4976813" y="3900488"/>
                <a:ext cx="9429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401" name="Line 505"/>
              <p:cNvSpPr>
                <a:spLocks noChangeShapeType="1"/>
              </p:cNvSpPr>
              <p:nvPr/>
            </p:nvSpPr>
            <p:spPr bwMode="auto">
              <a:xfrm>
                <a:off x="3443288" y="2805113"/>
                <a:ext cx="285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2" name="Line 506"/>
              <p:cNvSpPr>
                <a:spLocks noChangeShapeType="1"/>
              </p:cNvSpPr>
              <p:nvPr/>
            </p:nvSpPr>
            <p:spPr bwMode="auto">
              <a:xfrm>
                <a:off x="3471863" y="280511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3" name="Line 507"/>
              <p:cNvSpPr>
                <a:spLocks noChangeShapeType="1"/>
              </p:cNvSpPr>
              <p:nvPr/>
            </p:nvSpPr>
            <p:spPr bwMode="auto">
              <a:xfrm>
                <a:off x="3471863" y="2862263"/>
                <a:ext cx="2571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4" name="Line 508"/>
              <p:cNvSpPr>
                <a:spLocks noChangeShapeType="1"/>
              </p:cNvSpPr>
              <p:nvPr/>
            </p:nvSpPr>
            <p:spPr bwMode="auto">
              <a:xfrm>
                <a:off x="3729038" y="2862263"/>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5" name="Line 509"/>
              <p:cNvSpPr>
                <a:spLocks noChangeShapeType="1"/>
              </p:cNvSpPr>
              <p:nvPr/>
            </p:nvSpPr>
            <p:spPr bwMode="auto">
              <a:xfrm>
                <a:off x="3729038" y="2928938"/>
                <a:ext cx="1428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6" name="Line 510"/>
              <p:cNvSpPr>
                <a:spLocks noChangeShapeType="1"/>
              </p:cNvSpPr>
              <p:nvPr/>
            </p:nvSpPr>
            <p:spPr bwMode="auto">
              <a:xfrm>
                <a:off x="3871913" y="292893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7" name="Line 511"/>
              <p:cNvSpPr>
                <a:spLocks noChangeShapeType="1"/>
              </p:cNvSpPr>
              <p:nvPr/>
            </p:nvSpPr>
            <p:spPr bwMode="auto">
              <a:xfrm>
                <a:off x="3871913" y="2986088"/>
                <a:ext cx="571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8" name="Line 512"/>
              <p:cNvSpPr>
                <a:spLocks noChangeShapeType="1"/>
              </p:cNvSpPr>
              <p:nvPr/>
            </p:nvSpPr>
            <p:spPr bwMode="auto">
              <a:xfrm>
                <a:off x="3929063" y="298608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09" name="Line 513"/>
              <p:cNvSpPr>
                <a:spLocks noChangeShapeType="1"/>
              </p:cNvSpPr>
              <p:nvPr/>
            </p:nvSpPr>
            <p:spPr bwMode="auto">
              <a:xfrm>
                <a:off x="3929063" y="3043238"/>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0" name="Line 514"/>
              <p:cNvSpPr>
                <a:spLocks noChangeShapeType="1"/>
              </p:cNvSpPr>
              <p:nvPr/>
            </p:nvSpPr>
            <p:spPr bwMode="auto">
              <a:xfrm>
                <a:off x="3929063" y="3043238"/>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1" name="Line 515"/>
              <p:cNvSpPr>
                <a:spLocks noChangeShapeType="1"/>
              </p:cNvSpPr>
              <p:nvPr/>
            </p:nvSpPr>
            <p:spPr bwMode="auto">
              <a:xfrm>
                <a:off x="3929063" y="3109913"/>
                <a:ext cx="1809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2" name="Line 516"/>
              <p:cNvSpPr>
                <a:spLocks noChangeShapeType="1"/>
              </p:cNvSpPr>
              <p:nvPr/>
            </p:nvSpPr>
            <p:spPr bwMode="auto">
              <a:xfrm>
                <a:off x="4110038" y="310991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3" name="Line 517"/>
              <p:cNvSpPr>
                <a:spLocks noChangeShapeType="1"/>
              </p:cNvSpPr>
              <p:nvPr/>
            </p:nvSpPr>
            <p:spPr bwMode="auto">
              <a:xfrm>
                <a:off x="4110038" y="3167063"/>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4" name="Line 518"/>
              <p:cNvSpPr>
                <a:spLocks noChangeShapeType="1"/>
              </p:cNvSpPr>
              <p:nvPr/>
            </p:nvSpPr>
            <p:spPr bwMode="auto">
              <a:xfrm>
                <a:off x="4110038" y="316706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5" name="Line 519"/>
              <p:cNvSpPr>
                <a:spLocks noChangeShapeType="1"/>
              </p:cNvSpPr>
              <p:nvPr/>
            </p:nvSpPr>
            <p:spPr bwMode="auto">
              <a:xfrm>
                <a:off x="4110038" y="3224213"/>
                <a:ext cx="476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6" name="Line 520"/>
              <p:cNvSpPr>
                <a:spLocks noChangeShapeType="1"/>
              </p:cNvSpPr>
              <p:nvPr/>
            </p:nvSpPr>
            <p:spPr bwMode="auto">
              <a:xfrm>
                <a:off x="4157663" y="3224213"/>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7" name="Line 521"/>
              <p:cNvSpPr>
                <a:spLocks noChangeShapeType="1"/>
              </p:cNvSpPr>
              <p:nvPr/>
            </p:nvSpPr>
            <p:spPr bwMode="auto">
              <a:xfrm>
                <a:off x="4157663" y="3290888"/>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8" name="Line 522"/>
              <p:cNvSpPr>
                <a:spLocks noChangeShapeType="1"/>
              </p:cNvSpPr>
              <p:nvPr/>
            </p:nvSpPr>
            <p:spPr bwMode="auto">
              <a:xfrm>
                <a:off x="4167188" y="329088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19" name="Line 523"/>
              <p:cNvSpPr>
                <a:spLocks noChangeShapeType="1"/>
              </p:cNvSpPr>
              <p:nvPr/>
            </p:nvSpPr>
            <p:spPr bwMode="auto">
              <a:xfrm>
                <a:off x="4167188" y="3348038"/>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0" name="Line 524"/>
              <p:cNvSpPr>
                <a:spLocks noChangeShapeType="1"/>
              </p:cNvSpPr>
              <p:nvPr/>
            </p:nvSpPr>
            <p:spPr bwMode="auto">
              <a:xfrm>
                <a:off x="4176713" y="3348038"/>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1" name="Line 525"/>
              <p:cNvSpPr>
                <a:spLocks noChangeShapeType="1"/>
              </p:cNvSpPr>
              <p:nvPr/>
            </p:nvSpPr>
            <p:spPr bwMode="auto">
              <a:xfrm>
                <a:off x="4176713" y="3414713"/>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2" name="Line 526"/>
              <p:cNvSpPr>
                <a:spLocks noChangeShapeType="1"/>
              </p:cNvSpPr>
              <p:nvPr/>
            </p:nvSpPr>
            <p:spPr bwMode="auto">
              <a:xfrm>
                <a:off x="4243388" y="341471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3" name="Line 527"/>
              <p:cNvSpPr>
                <a:spLocks noChangeShapeType="1"/>
              </p:cNvSpPr>
              <p:nvPr/>
            </p:nvSpPr>
            <p:spPr bwMode="auto">
              <a:xfrm>
                <a:off x="4243388" y="3471863"/>
                <a:ext cx="3048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4" name="Line 528"/>
              <p:cNvSpPr>
                <a:spLocks noChangeShapeType="1"/>
              </p:cNvSpPr>
              <p:nvPr/>
            </p:nvSpPr>
            <p:spPr bwMode="auto">
              <a:xfrm>
                <a:off x="4548188" y="347186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5" name="Line 529"/>
              <p:cNvSpPr>
                <a:spLocks noChangeShapeType="1"/>
              </p:cNvSpPr>
              <p:nvPr/>
            </p:nvSpPr>
            <p:spPr bwMode="auto">
              <a:xfrm>
                <a:off x="4548188" y="3529013"/>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6" name="Line 530"/>
              <p:cNvSpPr>
                <a:spLocks noChangeShapeType="1"/>
              </p:cNvSpPr>
              <p:nvPr/>
            </p:nvSpPr>
            <p:spPr bwMode="auto">
              <a:xfrm>
                <a:off x="4633913" y="3529013"/>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7" name="Line 531"/>
              <p:cNvSpPr>
                <a:spLocks noChangeShapeType="1"/>
              </p:cNvSpPr>
              <p:nvPr/>
            </p:nvSpPr>
            <p:spPr bwMode="auto">
              <a:xfrm>
                <a:off x="4633913" y="3595688"/>
                <a:ext cx="285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8" name="Line 532"/>
              <p:cNvSpPr>
                <a:spLocks noChangeShapeType="1"/>
              </p:cNvSpPr>
              <p:nvPr/>
            </p:nvSpPr>
            <p:spPr bwMode="auto">
              <a:xfrm>
                <a:off x="4662488" y="359568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29" name="Line 533"/>
              <p:cNvSpPr>
                <a:spLocks noChangeShapeType="1"/>
              </p:cNvSpPr>
              <p:nvPr/>
            </p:nvSpPr>
            <p:spPr bwMode="auto">
              <a:xfrm>
                <a:off x="4662488" y="3652838"/>
                <a:ext cx="2857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30" name="Line 534"/>
              <p:cNvSpPr>
                <a:spLocks noChangeShapeType="1"/>
              </p:cNvSpPr>
              <p:nvPr/>
            </p:nvSpPr>
            <p:spPr bwMode="auto">
              <a:xfrm>
                <a:off x="4948238" y="3652838"/>
                <a:ext cx="1588" cy="7620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31" name="Line 535"/>
              <p:cNvSpPr>
                <a:spLocks noChangeShapeType="1"/>
              </p:cNvSpPr>
              <p:nvPr/>
            </p:nvSpPr>
            <p:spPr bwMode="auto">
              <a:xfrm>
                <a:off x="4948238" y="3729038"/>
                <a:ext cx="6667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32" name="Line 536"/>
              <p:cNvSpPr>
                <a:spLocks noChangeShapeType="1"/>
              </p:cNvSpPr>
              <p:nvPr/>
            </p:nvSpPr>
            <p:spPr bwMode="auto">
              <a:xfrm>
                <a:off x="5614988" y="3729038"/>
                <a:ext cx="1588" cy="2381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433" name="Line 537"/>
              <p:cNvSpPr>
                <a:spLocks noChangeShapeType="1"/>
              </p:cNvSpPr>
              <p:nvPr/>
            </p:nvSpPr>
            <p:spPr bwMode="auto">
              <a:xfrm>
                <a:off x="5614988" y="3967163"/>
                <a:ext cx="123825" cy="1588"/>
              </a:xfrm>
              <a:prstGeom prst="line">
                <a:avLst/>
              </a:prstGeom>
              <a:noFill/>
              <a:ln w="6">
                <a:solidFill>
                  <a:srgbClr val="00FF00"/>
                </a:solidFill>
                <a:round/>
                <a:headEnd/>
                <a:tailEnd/>
              </a:ln>
            </p:spPr>
            <p:txBody>
              <a:bodyPr/>
              <a:lstStyle/>
              <a:p>
                <a:endParaRPr lang="ja-JP" altLang="en-US">
                  <a:solidFill>
                    <a:prstClr val="black"/>
                  </a:solidFill>
                </a:endParaRPr>
              </a:p>
            </p:txBody>
          </p:sp>
        </p:grpSp>
        <p:sp>
          <p:nvSpPr>
            <p:cNvPr id="298302" name="Rectangle 62"/>
            <p:cNvSpPr>
              <a:spLocks noChangeArrowheads="1"/>
            </p:cNvSpPr>
            <p:nvPr/>
          </p:nvSpPr>
          <p:spPr bwMode="auto">
            <a:xfrm>
              <a:off x="4778370" y="2625714"/>
              <a:ext cx="1022363" cy="259765"/>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P=0.48</a:t>
              </a:r>
              <a:endParaRPr lang="ja-JP" altLang="ja-JP" sz="1600">
                <a:solidFill>
                  <a:srgbClr val="336666"/>
                </a:solidFill>
                <a:latin typeface="Arial" pitchFamily="34" charset="0"/>
              </a:endParaRPr>
            </a:p>
          </p:txBody>
        </p:sp>
      </p:grpSp>
      <p:grpSp>
        <p:nvGrpSpPr>
          <p:cNvPr id="7" name="グループ化 997"/>
          <p:cNvGrpSpPr>
            <a:grpSpLocks/>
          </p:cNvGrpSpPr>
          <p:nvPr/>
        </p:nvGrpSpPr>
        <p:grpSpPr bwMode="auto">
          <a:xfrm>
            <a:off x="2259012" y="3867150"/>
            <a:ext cx="2165351" cy="1531938"/>
            <a:chOff x="3829032" y="4619626"/>
            <a:chExt cx="2164680" cy="1532228"/>
          </a:xfrm>
        </p:grpSpPr>
        <p:pic>
          <p:nvPicPr>
            <p:cNvPr id="298299" name="Picture 540"/>
            <p:cNvPicPr>
              <a:picLocks noChangeAspect="1" noChangeArrowheads="1"/>
            </p:cNvPicPr>
            <p:nvPr/>
          </p:nvPicPr>
          <p:blipFill>
            <a:blip r:embed="rId4" cstate="print"/>
            <a:srcRect/>
            <a:stretch>
              <a:fillRect/>
            </a:stretch>
          </p:blipFill>
          <p:spPr bwMode="auto">
            <a:xfrm>
              <a:off x="3829032" y="4619626"/>
              <a:ext cx="2164680" cy="1532228"/>
            </a:xfrm>
            <a:prstGeom prst="rect">
              <a:avLst/>
            </a:prstGeom>
            <a:noFill/>
            <a:ln w="9525">
              <a:noFill/>
              <a:miter lim="800000"/>
              <a:headEnd/>
              <a:tailEnd/>
            </a:ln>
          </p:spPr>
        </p:pic>
        <p:sp>
          <p:nvSpPr>
            <p:cNvPr id="298300" name="Rectangle 62"/>
            <p:cNvSpPr>
              <a:spLocks noChangeArrowheads="1"/>
            </p:cNvSpPr>
            <p:nvPr/>
          </p:nvSpPr>
          <p:spPr bwMode="auto">
            <a:xfrm>
              <a:off x="4887909" y="4816494"/>
              <a:ext cx="1022363" cy="246221"/>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P=0.32</a:t>
              </a:r>
              <a:endParaRPr lang="ja-JP" altLang="ja-JP" sz="1600">
                <a:solidFill>
                  <a:srgbClr val="336666"/>
                </a:solidFill>
                <a:latin typeface="Arial" pitchFamily="34" charset="0"/>
              </a:endParaRPr>
            </a:p>
          </p:txBody>
        </p:sp>
      </p:grpSp>
      <p:grpSp>
        <p:nvGrpSpPr>
          <p:cNvPr id="8" name="グループ化 998"/>
          <p:cNvGrpSpPr>
            <a:grpSpLocks/>
          </p:cNvGrpSpPr>
          <p:nvPr/>
        </p:nvGrpSpPr>
        <p:grpSpPr bwMode="auto">
          <a:xfrm>
            <a:off x="3135315" y="5326067"/>
            <a:ext cx="2159000" cy="1531937"/>
            <a:chOff x="6494481" y="763551"/>
            <a:chExt cx="2158159" cy="1532228"/>
          </a:xfrm>
        </p:grpSpPr>
        <p:pic>
          <p:nvPicPr>
            <p:cNvPr id="298297" name="Picture 542"/>
            <p:cNvPicPr>
              <a:picLocks noChangeAspect="1" noChangeArrowheads="1"/>
            </p:cNvPicPr>
            <p:nvPr/>
          </p:nvPicPr>
          <p:blipFill>
            <a:blip r:embed="rId5" cstate="print"/>
            <a:srcRect/>
            <a:stretch>
              <a:fillRect/>
            </a:stretch>
          </p:blipFill>
          <p:spPr bwMode="auto">
            <a:xfrm>
              <a:off x="6494481" y="763551"/>
              <a:ext cx="2158159" cy="1532228"/>
            </a:xfrm>
            <a:prstGeom prst="rect">
              <a:avLst/>
            </a:prstGeom>
            <a:noFill/>
            <a:ln w="9525">
              <a:noFill/>
              <a:miter lim="800000"/>
              <a:headEnd/>
              <a:tailEnd/>
            </a:ln>
          </p:spPr>
        </p:pic>
        <p:sp>
          <p:nvSpPr>
            <p:cNvPr id="298298" name="Rectangle 62"/>
            <p:cNvSpPr>
              <a:spLocks noChangeArrowheads="1"/>
            </p:cNvSpPr>
            <p:nvPr/>
          </p:nvSpPr>
          <p:spPr bwMode="auto">
            <a:xfrm>
              <a:off x="7334280" y="909603"/>
              <a:ext cx="1022363" cy="246221"/>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P=0.14</a:t>
              </a:r>
              <a:endParaRPr lang="ja-JP" altLang="ja-JP" sz="1600">
                <a:solidFill>
                  <a:srgbClr val="336666"/>
                </a:solidFill>
                <a:latin typeface="Arial" pitchFamily="34" charset="0"/>
              </a:endParaRPr>
            </a:p>
          </p:txBody>
        </p:sp>
      </p:grpSp>
      <p:grpSp>
        <p:nvGrpSpPr>
          <p:cNvPr id="9" name="グループ化 1001"/>
          <p:cNvGrpSpPr>
            <a:grpSpLocks/>
          </p:cNvGrpSpPr>
          <p:nvPr/>
        </p:nvGrpSpPr>
        <p:grpSpPr bwMode="auto">
          <a:xfrm>
            <a:off x="7297740" y="3830642"/>
            <a:ext cx="2024121" cy="1447799"/>
            <a:chOff x="7189793" y="4592640"/>
            <a:chExt cx="2025917" cy="1447972"/>
          </a:xfrm>
        </p:grpSpPr>
        <p:grpSp>
          <p:nvGrpSpPr>
            <p:cNvPr id="10" name="グループ化 853"/>
            <p:cNvGrpSpPr>
              <a:grpSpLocks/>
            </p:cNvGrpSpPr>
            <p:nvPr/>
          </p:nvGrpSpPr>
          <p:grpSpPr bwMode="auto">
            <a:xfrm>
              <a:off x="7189793" y="4592640"/>
              <a:ext cx="2025917" cy="1447972"/>
              <a:chOff x="7189788" y="4592638"/>
              <a:chExt cx="2959583" cy="2115287"/>
            </a:xfrm>
          </p:grpSpPr>
          <p:sp>
            <p:nvSpPr>
              <p:cNvPr id="298144" name="Line 692"/>
              <p:cNvSpPr>
                <a:spLocks noChangeShapeType="1"/>
              </p:cNvSpPr>
              <p:nvPr/>
            </p:nvSpPr>
            <p:spPr bwMode="auto">
              <a:xfrm flipV="1">
                <a:off x="7389813" y="4592638"/>
                <a:ext cx="1588" cy="1827213"/>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45" name="Line 693"/>
              <p:cNvSpPr>
                <a:spLocks noChangeShapeType="1"/>
              </p:cNvSpPr>
              <p:nvPr/>
            </p:nvSpPr>
            <p:spPr bwMode="auto">
              <a:xfrm flipH="1">
                <a:off x="7351713" y="632460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46" name="Line 694"/>
              <p:cNvSpPr>
                <a:spLocks noChangeShapeType="1"/>
              </p:cNvSpPr>
              <p:nvPr/>
            </p:nvSpPr>
            <p:spPr bwMode="auto">
              <a:xfrm flipH="1">
                <a:off x="7370763" y="616267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47" name="Rectangle 695"/>
              <p:cNvSpPr>
                <a:spLocks noChangeArrowheads="1"/>
              </p:cNvSpPr>
              <p:nvPr/>
            </p:nvSpPr>
            <p:spPr bwMode="auto">
              <a:xfrm>
                <a:off x="7246939" y="6276973"/>
                <a:ext cx="84378"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148" name="Line 696"/>
              <p:cNvSpPr>
                <a:spLocks noChangeShapeType="1"/>
              </p:cNvSpPr>
              <p:nvPr/>
            </p:nvSpPr>
            <p:spPr bwMode="auto">
              <a:xfrm flipH="1">
                <a:off x="7351713" y="600075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49" name="Line 697"/>
              <p:cNvSpPr>
                <a:spLocks noChangeShapeType="1"/>
              </p:cNvSpPr>
              <p:nvPr/>
            </p:nvSpPr>
            <p:spPr bwMode="auto">
              <a:xfrm flipH="1">
                <a:off x="7370763" y="583882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50" name="Rectangle 698"/>
              <p:cNvSpPr>
                <a:spLocks noChangeArrowheads="1"/>
              </p:cNvSpPr>
              <p:nvPr/>
            </p:nvSpPr>
            <p:spPr bwMode="auto">
              <a:xfrm>
                <a:off x="7189788" y="5953123"/>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a:t>
                </a:r>
                <a:endParaRPr lang="ja-JP" altLang="ja-JP" sz="2800">
                  <a:solidFill>
                    <a:srgbClr val="336666"/>
                  </a:solidFill>
                  <a:latin typeface="Times New Roman" pitchFamily="18" charset="0"/>
                </a:endParaRPr>
              </a:p>
            </p:txBody>
          </p:sp>
          <p:sp>
            <p:nvSpPr>
              <p:cNvPr id="298151" name="Line 699"/>
              <p:cNvSpPr>
                <a:spLocks noChangeShapeType="1"/>
              </p:cNvSpPr>
              <p:nvPr/>
            </p:nvSpPr>
            <p:spPr bwMode="auto">
              <a:xfrm flipH="1">
                <a:off x="7351713" y="5667375"/>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52" name="Line 700"/>
              <p:cNvSpPr>
                <a:spLocks noChangeShapeType="1"/>
              </p:cNvSpPr>
              <p:nvPr/>
            </p:nvSpPr>
            <p:spPr bwMode="auto">
              <a:xfrm flipH="1">
                <a:off x="7370763" y="5505450"/>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53" name="Rectangle 701"/>
              <p:cNvSpPr>
                <a:spLocks noChangeArrowheads="1"/>
              </p:cNvSpPr>
              <p:nvPr/>
            </p:nvSpPr>
            <p:spPr bwMode="auto">
              <a:xfrm>
                <a:off x="7189788" y="5619749"/>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a:t>
                </a:r>
                <a:endParaRPr lang="ja-JP" altLang="ja-JP" sz="2800">
                  <a:solidFill>
                    <a:srgbClr val="336666"/>
                  </a:solidFill>
                  <a:latin typeface="Times New Roman" pitchFamily="18" charset="0"/>
                </a:endParaRPr>
              </a:p>
            </p:txBody>
          </p:sp>
          <p:sp>
            <p:nvSpPr>
              <p:cNvPr id="298154" name="Line 702"/>
              <p:cNvSpPr>
                <a:spLocks noChangeShapeType="1"/>
              </p:cNvSpPr>
              <p:nvPr/>
            </p:nvSpPr>
            <p:spPr bwMode="auto">
              <a:xfrm flipH="1">
                <a:off x="7351713" y="5345113"/>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55" name="Line 703"/>
              <p:cNvSpPr>
                <a:spLocks noChangeShapeType="1"/>
              </p:cNvSpPr>
              <p:nvPr/>
            </p:nvSpPr>
            <p:spPr bwMode="auto">
              <a:xfrm flipH="1">
                <a:off x="7370763" y="5183188"/>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56" name="Rectangle 704"/>
              <p:cNvSpPr>
                <a:spLocks noChangeArrowheads="1"/>
              </p:cNvSpPr>
              <p:nvPr/>
            </p:nvSpPr>
            <p:spPr bwMode="auto">
              <a:xfrm>
                <a:off x="7189788" y="529748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a:t>
                </a:r>
                <a:endParaRPr lang="ja-JP" altLang="ja-JP" sz="2800">
                  <a:solidFill>
                    <a:srgbClr val="336666"/>
                  </a:solidFill>
                  <a:latin typeface="Times New Roman" pitchFamily="18" charset="0"/>
                </a:endParaRPr>
              </a:p>
            </p:txBody>
          </p:sp>
          <p:sp>
            <p:nvSpPr>
              <p:cNvPr id="298157" name="Line 705"/>
              <p:cNvSpPr>
                <a:spLocks noChangeShapeType="1"/>
              </p:cNvSpPr>
              <p:nvPr/>
            </p:nvSpPr>
            <p:spPr bwMode="auto">
              <a:xfrm flipH="1">
                <a:off x="7351713" y="5011738"/>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58" name="Line 706"/>
              <p:cNvSpPr>
                <a:spLocks noChangeShapeType="1"/>
              </p:cNvSpPr>
              <p:nvPr/>
            </p:nvSpPr>
            <p:spPr bwMode="auto">
              <a:xfrm flipH="1">
                <a:off x="7370763" y="4849813"/>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59" name="Rectangle 707"/>
              <p:cNvSpPr>
                <a:spLocks noChangeArrowheads="1"/>
              </p:cNvSpPr>
              <p:nvPr/>
            </p:nvSpPr>
            <p:spPr bwMode="auto">
              <a:xfrm>
                <a:off x="7189788" y="4964112"/>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.8</a:t>
                </a:r>
                <a:endParaRPr lang="ja-JP" altLang="ja-JP" sz="2800">
                  <a:solidFill>
                    <a:srgbClr val="336666"/>
                  </a:solidFill>
                  <a:latin typeface="Times New Roman" pitchFamily="18" charset="0"/>
                </a:endParaRPr>
              </a:p>
            </p:txBody>
          </p:sp>
          <p:sp>
            <p:nvSpPr>
              <p:cNvPr id="298160" name="Line 708"/>
              <p:cNvSpPr>
                <a:spLocks noChangeShapeType="1"/>
              </p:cNvSpPr>
              <p:nvPr/>
            </p:nvSpPr>
            <p:spPr bwMode="auto">
              <a:xfrm flipH="1">
                <a:off x="7351713" y="4687888"/>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61" name="Rectangle 709"/>
              <p:cNvSpPr>
                <a:spLocks noChangeArrowheads="1"/>
              </p:cNvSpPr>
              <p:nvPr/>
            </p:nvSpPr>
            <p:spPr bwMode="auto">
              <a:xfrm>
                <a:off x="7246939" y="4640262"/>
                <a:ext cx="84378"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a:t>
                </a:r>
                <a:endParaRPr lang="ja-JP" altLang="ja-JP" sz="2800">
                  <a:solidFill>
                    <a:srgbClr val="336666"/>
                  </a:solidFill>
                  <a:latin typeface="Times New Roman" pitchFamily="18" charset="0"/>
                </a:endParaRPr>
              </a:p>
            </p:txBody>
          </p:sp>
          <p:sp>
            <p:nvSpPr>
              <p:cNvPr id="298162" name="Line 710"/>
              <p:cNvSpPr>
                <a:spLocks noChangeShapeType="1"/>
              </p:cNvSpPr>
              <p:nvPr/>
            </p:nvSpPr>
            <p:spPr bwMode="auto">
              <a:xfrm>
                <a:off x="7389813" y="6419850"/>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63" name="Line 711"/>
              <p:cNvSpPr>
                <a:spLocks noChangeShapeType="1"/>
              </p:cNvSpPr>
              <p:nvPr/>
            </p:nvSpPr>
            <p:spPr bwMode="auto">
              <a:xfrm>
                <a:off x="7485063"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64" name="Line 712"/>
              <p:cNvSpPr>
                <a:spLocks noChangeShapeType="1"/>
              </p:cNvSpPr>
              <p:nvPr/>
            </p:nvSpPr>
            <p:spPr bwMode="auto">
              <a:xfrm>
                <a:off x="758031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65" name="Line 713"/>
              <p:cNvSpPr>
                <a:spLocks noChangeShapeType="1"/>
              </p:cNvSpPr>
              <p:nvPr/>
            </p:nvSpPr>
            <p:spPr bwMode="auto">
              <a:xfrm>
                <a:off x="766603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66" name="Line 714"/>
              <p:cNvSpPr>
                <a:spLocks noChangeShapeType="1"/>
              </p:cNvSpPr>
              <p:nvPr/>
            </p:nvSpPr>
            <p:spPr bwMode="auto">
              <a:xfrm>
                <a:off x="776128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67" name="Rectangle 715"/>
              <p:cNvSpPr>
                <a:spLocks noChangeArrowheads="1"/>
              </p:cNvSpPr>
              <p:nvPr/>
            </p:nvSpPr>
            <p:spPr bwMode="auto">
              <a:xfrm>
                <a:off x="7456491" y="6505573"/>
                <a:ext cx="84378"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168" name="Line 716"/>
              <p:cNvSpPr>
                <a:spLocks noChangeShapeType="1"/>
              </p:cNvSpPr>
              <p:nvPr/>
            </p:nvSpPr>
            <p:spPr bwMode="auto">
              <a:xfrm>
                <a:off x="7847013"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69" name="Line 717"/>
              <p:cNvSpPr>
                <a:spLocks noChangeShapeType="1"/>
              </p:cNvSpPr>
              <p:nvPr/>
            </p:nvSpPr>
            <p:spPr bwMode="auto">
              <a:xfrm>
                <a:off x="794226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0" name="Line 718"/>
              <p:cNvSpPr>
                <a:spLocks noChangeShapeType="1"/>
              </p:cNvSpPr>
              <p:nvPr/>
            </p:nvSpPr>
            <p:spPr bwMode="auto">
              <a:xfrm>
                <a:off x="802798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1" name="Line 719"/>
              <p:cNvSpPr>
                <a:spLocks noChangeShapeType="1"/>
              </p:cNvSpPr>
              <p:nvPr/>
            </p:nvSpPr>
            <p:spPr bwMode="auto">
              <a:xfrm>
                <a:off x="812323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2" name="Rectangle 720"/>
              <p:cNvSpPr>
                <a:spLocks noChangeArrowheads="1"/>
              </p:cNvSpPr>
              <p:nvPr/>
            </p:nvSpPr>
            <p:spPr bwMode="auto">
              <a:xfrm>
                <a:off x="7789860" y="650556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10</a:t>
                </a:r>
                <a:endParaRPr lang="ja-JP" altLang="ja-JP" sz="2800">
                  <a:solidFill>
                    <a:srgbClr val="336666"/>
                  </a:solidFill>
                  <a:latin typeface="Times New Roman" pitchFamily="18" charset="0"/>
                </a:endParaRPr>
              </a:p>
            </p:txBody>
          </p:sp>
          <p:sp>
            <p:nvSpPr>
              <p:cNvPr id="298173" name="Line 721"/>
              <p:cNvSpPr>
                <a:spLocks noChangeShapeType="1"/>
              </p:cNvSpPr>
              <p:nvPr/>
            </p:nvSpPr>
            <p:spPr bwMode="auto">
              <a:xfrm>
                <a:off x="8218488"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4" name="Line 722"/>
              <p:cNvSpPr>
                <a:spLocks noChangeShapeType="1"/>
              </p:cNvSpPr>
              <p:nvPr/>
            </p:nvSpPr>
            <p:spPr bwMode="auto">
              <a:xfrm>
                <a:off x="831373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5" name="Line 723"/>
              <p:cNvSpPr>
                <a:spLocks noChangeShapeType="1"/>
              </p:cNvSpPr>
              <p:nvPr/>
            </p:nvSpPr>
            <p:spPr bwMode="auto">
              <a:xfrm>
                <a:off x="839946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6" name="Line 724"/>
              <p:cNvSpPr>
                <a:spLocks noChangeShapeType="1"/>
              </p:cNvSpPr>
              <p:nvPr/>
            </p:nvSpPr>
            <p:spPr bwMode="auto">
              <a:xfrm>
                <a:off x="849471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7" name="Rectangle 725"/>
              <p:cNvSpPr>
                <a:spLocks noChangeArrowheads="1"/>
              </p:cNvSpPr>
              <p:nvPr/>
            </p:nvSpPr>
            <p:spPr bwMode="auto">
              <a:xfrm>
                <a:off x="8161339" y="650556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20</a:t>
                </a:r>
                <a:endParaRPr lang="ja-JP" altLang="ja-JP" sz="2800">
                  <a:solidFill>
                    <a:srgbClr val="336666"/>
                  </a:solidFill>
                  <a:latin typeface="Times New Roman" pitchFamily="18" charset="0"/>
                </a:endParaRPr>
              </a:p>
            </p:txBody>
          </p:sp>
          <p:sp>
            <p:nvSpPr>
              <p:cNvPr id="298178" name="Line 726"/>
              <p:cNvSpPr>
                <a:spLocks noChangeShapeType="1"/>
              </p:cNvSpPr>
              <p:nvPr/>
            </p:nvSpPr>
            <p:spPr bwMode="auto">
              <a:xfrm>
                <a:off x="8580438"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79" name="Line 727"/>
              <p:cNvSpPr>
                <a:spLocks noChangeShapeType="1"/>
              </p:cNvSpPr>
              <p:nvPr/>
            </p:nvSpPr>
            <p:spPr bwMode="auto">
              <a:xfrm>
                <a:off x="867568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0" name="Line 728"/>
              <p:cNvSpPr>
                <a:spLocks noChangeShapeType="1"/>
              </p:cNvSpPr>
              <p:nvPr/>
            </p:nvSpPr>
            <p:spPr bwMode="auto">
              <a:xfrm>
                <a:off x="876141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1" name="Line 729"/>
              <p:cNvSpPr>
                <a:spLocks noChangeShapeType="1"/>
              </p:cNvSpPr>
              <p:nvPr/>
            </p:nvSpPr>
            <p:spPr bwMode="auto">
              <a:xfrm>
                <a:off x="885666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2" name="Rectangle 730"/>
              <p:cNvSpPr>
                <a:spLocks noChangeArrowheads="1"/>
              </p:cNvSpPr>
              <p:nvPr/>
            </p:nvSpPr>
            <p:spPr bwMode="auto">
              <a:xfrm>
                <a:off x="8523289" y="650556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30</a:t>
                </a:r>
                <a:endParaRPr lang="ja-JP" altLang="ja-JP" sz="2800">
                  <a:solidFill>
                    <a:srgbClr val="336666"/>
                  </a:solidFill>
                  <a:latin typeface="Times New Roman" pitchFamily="18" charset="0"/>
                </a:endParaRPr>
              </a:p>
            </p:txBody>
          </p:sp>
          <p:sp>
            <p:nvSpPr>
              <p:cNvPr id="298183" name="Line 731"/>
              <p:cNvSpPr>
                <a:spLocks noChangeShapeType="1"/>
              </p:cNvSpPr>
              <p:nvPr/>
            </p:nvSpPr>
            <p:spPr bwMode="auto">
              <a:xfrm>
                <a:off x="8942388"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4" name="Line 732"/>
              <p:cNvSpPr>
                <a:spLocks noChangeShapeType="1"/>
              </p:cNvSpPr>
              <p:nvPr/>
            </p:nvSpPr>
            <p:spPr bwMode="auto">
              <a:xfrm>
                <a:off x="903763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5" name="Line 733"/>
              <p:cNvSpPr>
                <a:spLocks noChangeShapeType="1"/>
              </p:cNvSpPr>
              <p:nvPr/>
            </p:nvSpPr>
            <p:spPr bwMode="auto">
              <a:xfrm>
                <a:off x="912336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6" name="Line 734"/>
              <p:cNvSpPr>
                <a:spLocks noChangeShapeType="1"/>
              </p:cNvSpPr>
              <p:nvPr/>
            </p:nvSpPr>
            <p:spPr bwMode="auto">
              <a:xfrm>
                <a:off x="921861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7" name="Rectangle 735"/>
              <p:cNvSpPr>
                <a:spLocks noChangeArrowheads="1"/>
              </p:cNvSpPr>
              <p:nvPr/>
            </p:nvSpPr>
            <p:spPr bwMode="auto">
              <a:xfrm>
                <a:off x="8885240" y="650556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40</a:t>
                </a:r>
                <a:endParaRPr lang="ja-JP" altLang="ja-JP" sz="2800">
                  <a:solidFill>
                    <a:srgbClr val="336666"/>
                  </a:solidFill>
                  <a:latin typeface="Times New Roman" pitchFamily="18" charset="0"/>
                </a:endParaRPr>
              </a:p>
            </p:txBody>
          </p:sp>
          <p:sp>
            <p:nvSpPr>
              <p:cNvPr id="298188" name="Line 736"/>
              <p:cNvSpPr>
                <a:spLocks noChangeShapeType="1"/>
              </p:cNvSpPr>
              <p:nvPr/>
            </p:nvSpPr>
            <p:spPr bwMode="auto">
              <a:xfrm>
                <a:off x="9304338"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89" name="Line 737"/>
              <p:cNvSpPr>
                <a:spLocks noChangeShapeType="1"/>
              </p:cNvSpPr>
              <p:nvPr/>
            </p:nvSpPr>
            <p:spPr bwMode="auto">
              <a:xfrm>
                <a:off x="939958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0" name="Line 738"/>
              <p:cNvSpPr>
                <a:spLocks noChangeShapeType="1"/>
              </p:cNvSpPr>
              <p:nvPr/>
            </p:nvSpPr>
            <p:spPr bwMode="auto">
              <a:xfrm>
                <a:off x="948531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1" name="Line 739"/>
              <p:cNvSpPr>
                <a:spLocks noChangeShapeType="1"/>
              </p:cNvSpPr>
              <p:nvPr/>
            </p:nvSpPr>
            <p:spPr bwMode="auto">
              <a:xfrm>
                <a:off x="958056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2" name="Rectangle 740"/>
              <p:cNvSpPr>
                <a:spLocks noChangeArrowheads="1"/>
              </p:cNvSpPr>
              <p:nvPr/>
            </p:nvSpPr>
            <p:spPr bwMode="auto">
              <a:xfrm>
                <a:off x="9247190" y="650556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50</a:t>
                </a:r>
                <a:endParaRPr lang="ja-JP" altLang="ja-JP" sz="2800">
                  <a:solidFill>
                    <a:srgbClr val="336666"/>
                  </a:solidFill>
                  <a:latin typeface="Times New Roman" pitchFamily="18" charset="0"/>
                </a:endParaRPr>
              </a:p>
            </p:txBody>
          </p:sp>
          <p:sp>
            <p:nvSpPr>
              <p:cNvPr id="298193" name="Line 741"/>
              <p:cNvSpPr>
                <a:spLocks noChangeShapeType="1"/>
              </p:cNvSpPr>
              <p:nvPr/>
            </p:nvSpPr>
            <p:spPr bwMode="auto">
              <a:xfrm>
                <a:off x="9675813"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4" name="Line 742"/>
              <p:cNvSpPr>
                <a:spLocks noChangeShapeType="1"/>
              </p:cNvSpPr>
              <p:nvPr/>
            </p:nvSpPr>
            <p:spPr bwMode="auto">
              <a:xfrm>
                <a:off x="977106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5" name="Line 743"/>
              <p:cNvSpPr>
                <a:spLocks noChangeShapeType="1"/>
              </p:cNvSpPr>
              <p:nvPr/>
            </p:nvSpPr>
            <p:spPr bwMode="auto">
              <a:xfrm>
                <a:off x="985678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6" name="Line 744"/>
              <p:cNvSpPr>
                <a:spLocks noChangeShapeType="1"/>
              </p:cNvSpPr>
              <p:nvPr/>
            </p:nvSpPr>
            <p:spPr bwMode="auto">
              <a:xfrm>
                <a:off x="9952038"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7" name="Rectangle 745"/>
              <p:cNvSpPr>
                <a:spLocks noChangeArrowheads="1"/>
              </p:cNvSpPr>
              <p:nvPr/>
            </p:nvSpPr>
            <p:spPr bwMode="auto">
              <a:xfrm>
                <a:off x="9618662" y="650556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60</a:t>
                </a:r>
                <a:endParaRPr lang="ja-JP" altLang="ja-JP" sz="2800">
                  <a:solidFill>
                    <a:srgbClr val="336666"/>
                  </a:solidFill>
                  <a:latin typeface="Times New Roman" pitchFamily="18" charset="0"/>
                </a:endParaRPr>
              </a:p>
            </p:txBody>
          </p:sp>
          <p:sp>
            <p:nvSpPr>
              <p:cNvPr id="298198" name="Line 746"/>
              <p:cNvSpPr>
                <a:spLocks noChangeShapeType="1"/>
              </p:cNvSpPr>
              <p:nvPr/>
            </p:nvSpPr>
            <p:spPr bwMode="auto">
              <a:xfrm>
                <a:off x="10037763" y="64198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199" name="Line 747"/>
              <p:cNvSpPr>
                <a:spLocks noChangeShapeType="1"/>
              </p:cNvSpPr>
              <p:nvPr/>
            </p:nvSpPr>
            <p:spPr bwMode="auto">
              <a:xfrm>
                <a:off x="10133013" y="64198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200" name="Rectangle 748"/>
              <p:cNvSpPr>
                <a:spLocks noChangeArrowheads="1"/>
              </p:cNvSpPr>
              <p:nvPr/>
            </p:nvSpPr>
            <p:spPr bwMode="auto">
              <a:xfrm>
                <a:off x="9980615" y="6505566"/>
                <a:ext cx="168756" cy="202352"/>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70</a:t>
                </a:r>
                <a:endParaRPr lang="ja-JP" altLang="ja-JP" sz="2800">
                  <a:solidFill>
                    <a:srgbClr val="336666"/>
                  </a:solidFill>
                  <a:latin typeface="Times New Roman" pitchFamily="18" charset="0"/>
                </a:endParaRPr>
              </a:p>
            </p:txBody>
          </p:sp>
          <p:sp>
            <p:nvSpPr>
              <p:cNvPr id="298201" name="Line 749"/>
              <p:cNvSpPr>
                <a:spLocks noChangeShapeType="1"/>
              </p:cNvSpPr>
              <p:nvPr/>
            </p:nvSpPr>
            <p:spPr bwMode="auto">
              <a:xfrm>
                <a:off x="7389813" y="6419850"/>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202" name="Line 750"/>
              <p:cNvSpPr>
                <a:spLocks noChangeShapeType="1"/>
              </p:cNvSpPr>
              <p:nvPr/>
            </p:nvSpPr>
            <p:spPr bwMode="auto">
              <a:xfrm flipV="1">
                <a:off x="7389813" y="4592638"/>
                <a:ext cx="1588" cy="1827213"/>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203" name="Line 751"/>
              <p:cNvSpPr>
                <a:spLocks noChangeShapeType="1"/>
              </p:cNvSpPr>
              <p:nvPr/>
            </p:nvSpPr>
            <p:spPr bwMode="auto">
              <a:xfrm>
                <a:off x="7485063" y="4687888"/>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04" name="Line 752"/>
              <p:cNvSpPr>
                <a:spLocks noChangeShapeType="1"/>
              </p:cNvSpPr>
              <p:nvPr/>
            </p:nvSpPr>
            <p:spPr bwMode="auto">
              <a:xfrm>
                <a:off x="7494588" y="46878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05" name="Line 753"/>
              <p:cNvSpPr>
                <a:spLocks noChangeShapeType="1"/>
              </p:cNvSpPr>
              <p:nvPr/>
            </p:nvSpPr>
            <p:spPr bwMode="auto">
              <a:xfrm>
                <a:off x="7494588" y="4735513"/>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06" name="Line 754"/>
              <p:cNvSpPr>
                <a:spLocks noChangeShapeType="1"/>
              </p:cNvSpPr>
              <p:nvPr/>
            </p:nvSpPr>
            <p:spPr bwMode="auto">
              <a:xfrm>
                <a:off x="7523163" y="47355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07" name="Line 755"/>
              <p:cNvSpPr>
                <a:spLocks noChangeShapeType="1"/>
              </p:cNvSpPr>
              <p:nvPr/>
            </p:nvSpPr>
            <p:spPr bwMode="auto">
              <a:xfrm>
                <a:off x="7523163" y="4783138"/>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08" name="Line 756"/>
              <p:cNvSpPr>
                <a:spLocks noChangeShapeType="1"/>
              </p:cNvSpPr>
              <p:nvPr/>
            </p:nvSpPr>
            <p:spPr bwMode="auto">
              <a:xfrm>
                <a:off x="7532688" y="478313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09" name="Line 757"/>
              <p:cNvSpPr>
                <a:spLocks noChangeShapeType="1"/>
              </p:cNvSpPr>
              <p:nvPr/>
            </p:nvSpPr>
            <p:spPr bwMode="auto">
              <a:xfrm>
                <a:off x="7532688" y="4840288"/>
                <a:ext cx="1428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0" name="Line 758"/>
              <p:cNvSpPr>
                <a:spLocks noChangeShapeType="1"/>
              </p:cNvSpPr>
              <p:nvPr/>
            </p:nvSpPr>
            <p:spPr bwMode="auto">
              <a:xfrm>
                <a:off x="7675563" y="48402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1" name="Line 759"/>
              <p:cNvSpPr>
                <a:spLocks noChangeShapeType="1"/>
              </p:cNvSpPr>
              <p:nvPr/>
            </p:nvSpPr>
            <p:spPr bwMode="auto">
              <a:xfrm>
                <a:off x="7675563" y="4887913"/>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2" name="Line 760"/>
              <p:cNvSpPr>
                <a:spLocks noChangeShapeType="1"/>
              </p:cNvSpPr>
              <p:nvPr/>
            </p:nvSpPr>
            <p:spPr bwMode="auto">
              <a:xfrm>
                <a:off x="7685088" y="48879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3" name="Line 761"/>
              <p:cNvSpPr>
                <a:spLocks noChangeShapeType="1"/>
              </p:cNvSpPr>
              <p:nvPr/>
            </p:nvSpPr>
            <p:spPr bwMode="auto">
              <a:xfrm>
                <a:off x="7685088" y="4935538"/>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4" name="Line 762"/>
              <p:cNvSpPr>
                <a:spLocks noChangeShapeType="1"/>
              </p:cNvSpPr>
              <p:nvPr/>
            </p:nvSpPr>
            <p:spPr bwMode="auto">
              <a:xfrm>
                <a:off x="7704138" y="493553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5" name="Line 763"/>
              <p:cNvSpPr>
                <a:spLocks noChangeShapeType="1"/>
              </p:cNvSpPr>
              <p:nvPr/>
            </p:nvSpPr>
            <p:spPr bwMode="auto">
              <a:xfrm>
                <a:off x="7704138" y="4983163"/>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6" name="Line 764"/>
              <p:cNvSpPr>
                <a:spLocks noChangeShapeType="1"/>
              </p:cNvSpPr>
              <p:nvPr/>
            </p:nvSpPr>
            <p:spPr bwMode="auto">
              <a:xfrm>
                <a:off x="7723188" y="498316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7" name="Line 765"/>
              <p:cNvSpPr>
                <a:spLocks noChangeShapeType="1"/>
              </p:cNvSpPr>
              <p:nvPr/>
            </p:nvSpPr>
            <p:spPr bwMode="auto">
              <a:xfrm>
                <a:off x="7723188" y="5030788"/>
                <a:ext cx="666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8" name="Line 766"/>
              <p:cNvSpPr>
                <a:spLocks noChangeShapeType="1"/>
              </p:cNvSpPr>
              <p:nvPr/>
            </p:nvSpPr>
            <p:spPr bwMode="auto">
              <a:xfrm>
                <a:off x="7789863" y="5030788"/>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19" name="Line 767"/>
              <p:cNvSpPr>
                <a:spLocks noChangeShapeType="1"/>
              </p:cNvSpPr>
              <p:nvPr/>
            </p:nvSpPr>
            <p:spPr bwMode="auto">
              <a:xfrm>
                <a:off x="7789863" y="5087938"/>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0" name="Line 768"/>
              <p:cNvSpPr>
                <a:spLocks noChangeShapeType="1"/>
              </p:cNvSpPr>
              <p:nvPr/>
            </p:nvSpPr>
            <p:spPr bwMode="auto">
              <a:xfrm>
                <a:off x="7789863" y="508793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1" name="Line 769"/>
              <p:cNvSpPr>
                <a:spLocks noChangeShapeType="1"/>
              </p:cNvSpPr>
              <p:nvPr/>
            </p:nvSpPr>
            <p:spPr bwMode="auto">
              <a:xfrm>
                <a:off x="7789863" y="5135563"/>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2" name="Line 770"/>
              <p:cNvSpPr>
                <a:spLocks noChangeShapeType="1"/>
              </p:cNvSpPr>
              <p:nvPr/>
            </p:nvSpPr>
            <p:spPr bwMode="auto">
              <a:xfrm>
                <a:off x="7808913" y="513556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3" name="Line 771"/>
              <p:cNvSpPr>
                <a:spLocks noChangeShapeType="1"/>
              </p:cNvSpPr>
              <p:nvPr/>
            </p:nvSpPr>
            <p:spPr bwMode="auto">
              <a:xfrm>
                <a:off x="7808913" y="5183188"/>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4" name="Line 772"/>
              <p:cNvSpPr>
                <a:spLocks noChangeShapeType="1"/>
              </p:cNvSpPr>
              <p:nvPr/>
            </p:nvSpPr>
            <p:spPr bwMode="auto">
              <a:xfrm>
                <a:off x="7808913" y="51831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5" name="Line 773"/>
              <p:cNvSpPr>
                <a:spLocks noChangeShapeType="1"/>
              </p:cNvSpPr>
              <p:nvPr/>
            </p:nvSpPr>
            <p:spPr bwMode="auto">
              <a:xfrm>
                <a:off x="7808913" y="5230813"/>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6" name="Line 774"/>
              <p:cNvSpPr>
                <a:spLocks noChangeShapeType="1"/>
              </p:cNvSpPr>
              <p:nvPr/>
            </p:nvSpPr>
            <p:spPr bwMode="auto">
              <a:xfrm>
                <a:off x="7837488" y="5230813"/>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7" name="Line 775"/>
              <p:cNvSpPr>
                <a:spLocks noChangeShapeType="1"/>
              </p:cNvSpPr>
              <p:nvPr/>
            </p:nvSpPr>
            <p:spPr bwMode="auto">
              <a:xfrm>
                <a:off x="7837488" y="5287963"/>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8" name="Line 776"/>
              <p:cNvSpPr>
                <a:spLocks noChangeShapeType="1"/>
              </p:cNvSpPr>
              <p:nvPr/>
            </p:nvSpPr>
            <p:spPr bwMode="auto">
              <a:xfrm>
                <a:off x="7866063" y="528796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29" name="Line 777"/>
              <p:cNvSpPr>
                <a:spLocks noChangeShapeType="1"/>
              </p:cNvSpPr>
              <p:nvPr/>
            </p:nvSpPr>
            <p:spPr bwMode="auto">
              <a:xfrm>
                <a:off x="7866063" y="5335588"/>
                <a:ext cx="571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0" name="Line 778"/>
              <p:cNvSpPr>
                <a:spLocks noChangeShapeType="1"/>
              </p:cNvSpPr>
              <p:nvPr/>
            </p:nvSpPr>
            <p:spPr bwMode="auto">
              <a:xfrm>
                <a:off x="7923213" y="5335588"/>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1" name="Line 779"/>
              <p:cNvSpPr>
                <a:spLocks noChangeShapeType="1"/>
              </p:cNvSpPr>
              <p:nvPr/>
            </p:nvSpPr>
            <p:spPr bwMode="auto">
              <a:xfrm>
                <a:off x="7923213" y="5383213"/>
                <a:ext cx="1588"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2" name="Line 780"/>
              <p:cNvSpPr>
                <a:spLocks noChangeShapeType="1"/>
              </p:cNvSpPr>
              <p:nvPr/>
            </p:nvSpPr>
            <p:spPr bwMode="auto">
              <a:xfrm>
                <a:off x="7923213" y="5383213"/>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3" name="Line 781"/>
              <p:cNvSpPr>
                <a:spLocks noChangeShapeType="1"/>
              </p:cNvSpPr>
              <p:nvPr/>
            </p:nvSpPr>
            <p:spPr bwMode="auto">
              <a:xfrm>
                <a:off x="7923213" y="5430838"/>
                <a:ext cx="1428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4" name="Line 782"/>
              <p:cNvSpPr>
                <a:spLocks noChangeShapeType="1"/>
              </p:cNvSpPr>
              <p:nvPr/>
            </p:nvSpPr>
            <p:spPr bwMode="auto">
              <a:xfrm>
                <a:off x="8066088" y="5430838"/>
                <a:ext cx="1588" cy="4603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5" name="Line 783"/>
              <p:cNvSpPr>
                <a:spLocks noChangeShapeType="1"/>
              </p:cNvSpPr>
              <p:nvPr/>
            </p:nvSpPr>
            <p:spPr bwMode="auto">
              <a:xfrm>
                <a:off x="8066088" y="5476875"/>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6" name="Line 784"/>
              <p:cNvSpPr>
                <a:spLocks noChangeShapeType="1"/>
              </p:cNvSpPr>
              <p:nvPr/>
            </p:nvSpPr>
            <p:spPr bwMode="auto">
              <a:xfrm>
                <a:off x="8085138" y="54768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7" name="Line 785"/>
              <p:cNvSpPr>
                <a:spLocks noChangeShapeType="1"/>
              </p:cNvSpPr>
              <p:nvPr/>
            </p:nvSpPr>
            <p:spPr bwMode="auto">
              <a:xfrm>
                <a:off x="8085138" y="5534025"/>
                <a:ext cx="952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8" name="Line 786"/>
              <p:cNvSpPr>
                <a:spLocks noChangeShapeType="1"/>
              </p:cNvSpPr>
              <p:nvPr/>
            </p:nvSpPr>
            <p:spPr bwMode="auto">
              <a:xfrm>
                <a:off x="8180388" y="5534025"/>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39" name="Line 787"/>
              <p:cNvSpPr>
                <a:spLocks noChangeShapeType="1"/>
              </p:cNvSpPr>
              <p:nvPr/>
            </p:nvSpPr>
            <p:spPr bwMode="auto">
              <a:xfrm>
                <a:off x="8180388" y="5581650"/>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0" name="Line 788"/>
              <p:cNvSpPr>
                <a:spLocks noChangeShapeType="1"/>
              </p:cNvSpPr>
              <p:nvPr/>
            </p:nvSpPr>
            <p:spPr bwMode="auto">
              <a:xfrm>
                <a:off x="8199438" y="5581650"/>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1" name="Line 789"/>
              <p:cNvSpPr>
                <a:spLocks noChangeShapeType="1"/>
              </p:cNvSpPr>
              <p:nvPr/>
            </p:nvSpPr>
            <p:spPr bwMode="auto">
              <a:xfrm>
                <a:off x="8199438" y="5629275"/>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2" name="Line 790"/>
              <p:cNvSpPr>
                <a:spLocks noChangeShapeType="1"/>
              </p:cNvSpPr>
              <p:nvPr/>
            </p:nvSpPr>
            <p:spPr bwMode="auto">
              <a:xfrm>
                <a:off x="8228013" y="56292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3" name="Line 791"/>
              <p:cNvSpPr>
                <a:spLocks noChangeShapeType="1"/>
              </p:cNvSpPr>
              <p:nvPr/>
            </p:nvSpPr>
            <p:spPr bwMode="auto">
              <a:xfrm>
                <a:off x="8228013" y="5686425"/>
                <a:ext cx="1905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4" name="Line 792"/>
              <p:cNvSpPr>
                <a:spLocks noChangeShapeType="1"/>
              </p:cNvSpPr>
              <p:nvPr/>
            </p:nvSpPr>
            <p:spPr bwMode="auto">
              <a:xfrm>
                <a:off x="8418513" y="56864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5" name="Line 793"/>
              <p:cNvSpPr>
                <a:spLocks noChangeShapeType="1"/>
              </p:cNvSpPr>
              <p:nvPr/>
            </p:nvSpPr>
            <p:spPr bwMode="auto">
              <a:xfrm>
                <a:off x="8418513" y="5743575"/>
                <a:ext cx="1047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6" name="Line 794"/>
              <p:cNvSpPr>
                <a:spLocks noChangeShapeType="1"/>
              </p:cNvSpPr>
              <p:nvPr/>
            </p:nvSpPr>
            <p:spPr bwMode="auto">
              <a:xfrm>
                <a:off x="8523288" y="57435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7" name="Line 795"/>
              <p:cNvSpPr>
                <a:spLocks noChangeShapeType="1"/>
              </p:cNvSpPr>
              <p:nvPr/>
            </p:nvSpPr>
            <p:spPr bwMode="auto">
              <a:xfrm>
                <a:off x="8523288" y="5800725"/>
                <a:ext cx="1143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8" name="Line 796"/>
              <p:cNvSpPr>
                <a:spLocks noChangeShapeType="1"/>
              </p:cNvSpPr>
              <p:nvPr/>
            </p:nvSpPr>
            <p:spPr bwMode="auto">
              <a:xfrm>
                <a:off x="8637588" y="58007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49" name="Line 797"/>
              <p:cNvSpPr>
                <a:spLocks noChangeShapeType="1"/>
              </p:cNvSpPr>
              <p:nvPr/>
            </p:nvSpPr>
            <p:spPr bwMode="auto">
              <a:xfrm>
                <a:off x="8637588" y="5857875"/>
                <a:ext cx="1143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50" name="Line 798"/>
              <p:cNvSpPr>
                <a:spLocks noChangeShapeType="1"/>
              </p:cNvSpPr>
              <p:nvPr/>
            </p:nvSpPr>
            <p:spPr bwMode="auto">
              <a:xfrm>
                <a:off x="8751888" y="58578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51" name="Line 799"/>
              <p:cNvSpPr>
                <a:spLocks noChangeShapeType="1"/>
              </p:cNvSpPr>
              <p:nvPr/>
            </p:nvSpPr>
            <p:spPr bwMode="auto">
              <a:xfrm>
                <a:off x="8751888" y="5915025"/>
                <a:ext cx="666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52" name="Line 800"/>
              <p:cNvSpPr>
                <a:spLocks noChangeShapeType="1"/>
              </p:cNvSpPr>
              <p:nvPr/>
            </p:nvSpPr>
            <p:spPr bwMode="auto">
              <a:xfrm>
                <a:off x="8818563" y="59150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53" name="Line 801"/>
              <p:cNvSpPr>
                <a:spLocks noChangeShapeType="1"/>
              </p:cNvSpPr>
              <p:nvPr/>
            </p:nvSpPr>
            <p:spPr bwMode="auto">
              <a:xfrm>
                <a:off x="8818563" y="5972175"/>
                <a:ext cx="8858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254" name="Line 802"/>
              <p:cNvSpPr>
                <a:spLocks noChangeShapeType="1"/>
              </p:cNvSpPr>
              <p:nvPr/>
            </p:nvSpPr>
            <p:spPr bwMode="auto">
              <a:xfrm>
                <a:off x="7485063" y="4687888"/>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55" name="Line 803"/>
              <p:cNvSpPr>
                <a:spLocks noChangeShapeType="1"/>
              </p:cNvSpPr>
              <p:nvPr/>
            </p:nvSpPr>
            <p:spPr bwMode="auto">
              <a:xfrm>
                <a:off x="7494588" y="468788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56" name="Line 804"/>
              <p:cNvSpPr>
                <a:spLocks noChangeShapeType="1"/>
              </p:cNvSpPr>
              <p:nvPr/>
            </p:nvSpPr>
            <p:spPr bwMode="auto">
              <a:xfrm>
                <a:off x="7494588" y="4745038"/>
                <a:ext cx="381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57" name="Line 805"/>
              <p:cNvSpPr>
                <a:spLocks noChangeShapeType="1"/>
              </p:cNvSpPr>
              <p:nvPr/>
            </p:nvSpPr>
            <p:spPr bwMode="auto">
              <a:xfrm>
                <a:off x="7532688" y="474503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58" name="Line 806"/>
              <p:cNvSpPr>
                <a:spLocks noChangeShapeType="1"/>
              </p:cNvSpPr>
              <p:nvPr/>
            </p:nvSpPr>
            <p:spPr bwMode="auto">
              <a:xfrm>
                <a:off x="7532688" y="4792663"/>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59" name="Line 807"/>
              <p:cNvSpPr>
                <a:spLocks noChangeShapeType="1"/>
              </p:cNvSpPr>
              <p:nvPr/>
            </p:nvSpPr>
            <p:spPr bwMode="auto">
              <a:xfrm>
                <a:off x="7618413" y="479266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0" name="Line 808"/>
              <p:cNvSpPr>
                <a:spLocks noChangeShapeType="1"/>
              </p:cNvSpPr>
              <p:nvPr/>
            </p:nvSpPr>
            <p:spPr bwMode="auto">
              <a:xfrm>
                <a:off x="7618413" y="4849813"/>
                <a:ext cx="571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1" name="Line 809"/>
              <p:cNvSpPr>
                <a:spLocks noChangeShapeType="1"/>
              </p:cNvSpPr>
              <p:nvPr/>
            </p:nvSpPr>
            <p:spPr bwMode="auto">
              <a:xfrm>
                <a:off x="7675563" y="484981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2" name="Line 810"/>
              <p:cNvSpPr>
                <a:spLocks noChangeShapeType="1"/>
              </p:cNvSpPr>
              <p:nvPr/>
            </p:nvSpPr>
            <p:spPr bwMode="auto">
              <a:xfrm>
                <a:off x="7675563" y="4906963"/>
                <a:ext cx="1238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3" name="Line 811"/>
              <p:cNvSpPr>
                <a:spLocks noChangeShapeType="1"/>
              </p:cNvSpPr>
              <p:nvPr/>
            </p:nvSpPr>
            <p:spPr bwMode="auto">
              <a:xfrm>
                <a:off x="7799388" y="490696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4" name="Line 812"/>
              <p:cNvSpPr>
                <a:spLocks noChangeShapeType="1"/>
              </p:cNvSpPr>
              <p:nvPr/>
            </p:nvSpPr>
            <p:spPr bwMode="auto">
              <a:xfrm>
                <a:off x="7799388" y="4964113"/>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5" name="Line 813"/>
              <p:cNvSpPr>
                <a:spLocks noChangeShapeType="1"/>
              </p:cNvSpPr>
              <p:nvPr/>
            </p:nvSpPr>
            <p:spPr bwMode="auto">
              <a:xfrm>
                <a:off x="7818438" y="4964113"/>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6" name="Line 814"/>
              <p:cNvSpPr>
                <a:spLocks noChangeShapeType="1"/>
              </p:cNvSpPr>
              <p:nvPr/>
            </p:nvSpPr>
            <p:spPr bwMode="auto">
              <a:xfrm>
                <a:off x="7818438" y="5011738"/>
                <a:ext cx="95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7" name="Line 815"/>
              <p:cNvSpPr>
                <a:spLocks noChangeShapeType="1"/>
              </p:cNvSpPr>
              <p:nvPr/>
            </p:nvSpPr>
            <p:spPr bwMode="auto">
              <a:xfrm>
                <a:off x="7827963" y="501173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8" name="Line 816"/>
              <p:cNvSpPr>
                <a:spLocks noChangeShapeType="1"/>
              </p:cNvSpPr>
              <p:nvPr/>
            </p:nvSpPr>
            <p:spPr bwMode="auto">
              <a:xfrm>
                <a:off x="7827963" y="5068888"/>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69" name="Line 817"/>
              <p:cNvSpPr>
                <a:spLocks noChangeShapeType="1"/>
              </p:cNvSpPr>
              <p:nvPr/>
            </p:nvSpPr>
            <p:spPr bwMode="auto">
              <a:xfrm>
                <a:off x="7894638" y="506888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0" name="Line 818"/>
              <p:cNvSpPr>
                <a:spLocks noChangeShapeType="1"/>
              </p:cNvSpPr>
              <p:nvPr/>
            </p:nvSpPr>
            <p:spPr bwMode="auto">
              <a:xfrm>
                <a:off x="7894638" y="5126038"/>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1" name="Line 819"/>
              <p:cNvSpPr>
                <a:spLocks noChangeShapeType="1"/>
              </p:cNvSpPr>
              <p:nvPr/>
            </p:nvSpPr>
            <p:spPr bwMode="auto">
              <a:xfrm>
                <a:off x="7894638" y="5126038"/>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2" name="Line 820"/>
              <p:cNvSpPr>
                <a:spLocks noChangeShapeType="1"/>
              </p:cNvSpPr>
              <p:nvPr/>
            </p:nvSpPr>
            <p:spPr bwMode="auto">
              <a:xfrm>
                <a:off x="7894638" y="5183188"/>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3" name="Line 821"/>
              <p:cNvSpPr>
                <a:spLocks noChangeShapeType="1"/>
              </p:cNvSpPr>
              <p:nvPr/>
            </p:nvSpPr>
            <p:spPr bwMode="auto">
              <a:xfrm>
                <a:off x="7913688" y="5183188"/>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4" name="Line 822"/>
              <p:cNvSpPr>
                <a:spLocks noChangeShapeType="1"/>
              </p:cNvSpPr>
              <p:nvPr/>
            </p:nvSpPr>
            <p:spPr bwMode="auto">
              <a:xfrm>
                <a:off x="7913688" y="5230813"/>
                <a:ext cx="381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5" name="Line 823"/>
              <p:cNvSpPr>
                <a:spLocks noChangeShapeType="1"/>
              </p:cNvSpPr>
              <p:nvPr/>
            </p:nvSpPr>
            <p:spPr bwMode="auto">
              <a:xfrm>
                <a:off x="7951788" y="523081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6" name="Line 824"/>
              <p:cNvSpPr>
                <a:spLocks noChangeShapeType="1"/>
              </p:cNvSpPr>
              <p:nvPr/>
            </p:nvSpPr>
            <p:spPr bwMode="auto">
              <a:xfrm>
                <a:off x="7951788" y="5287963"/>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7" name="Line 825"/>
              <p:cNvSpPr>
                <a:spLocks noChangeShapeType="1"/>
              </p:cNvSpPr>
              <p:nvPr/>
            </p:nvSpPr>
            <p:spPr bwMode="auto">
              <a:xfrm>
                <a:off x="8047038" y="528796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8" name="Line 826"/>
              <p:cNvSpPr>
                <a:spLocks noChangeShapeType="1"/>
              </p:cNvSpPr>
              <p:nvPr/>
            </p:nvSpPr>
            <p:spPr bwMode="auto">
              <a:xfrm>
                <a:off x="8047038" y="5345113"/>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79" name="Line 827"/>
              <p:cNvSpPr>
                <a:spLocks noChangeShapeType="1"/>
              </p:cNvSpPr>
              <p:nvPr/>
            </p:nvSpPr>
            <p:spPr bwMode="auto">
              <a:xfrm>
                <a:off x="8142288" y="5345113"/>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0" name="Line 828"/>
              <p:cNvSpPr>
                <a:spLocks noChangeShapeType="1"/>
              </p:cNvSpPr>
              <p:nvPr/>
            </p:nvSpPr>
            <p:spPr bwMode="auto">
              <a:xfrm>
                <a:off x="8142288" y="5402263"/>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1" name="Line 829"/>
              <p:cNvSpPr>
                <a:spLocks noChangeShapeType="1"/>
              </p:cNvSpPr>
              <p:nvPr/>
            </p:nvSpPr>
            <p:spPr bwMode="auto">
              <a:xfrm>
                <a:off x="8237538" y="5402263"/>
                <a:ext cx="1588" cy="4603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2" name="Line 830"/>
              <p:cNvSpPr>
                <a:spLocks noChangeShapeType="1"/>
              </p:cNvSpPr>
              <p:nvPr/>
            </p:nvSpPr>
            <p:spPr bwMode="auto">
              <a:xfrm>
                <a:off x="8237538" y="5448300"/>
                <a:ext cx="381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3" name="Line 831"/>
              <p:cNvSpPr>
                <a:spLocks noChangeShapeType="1"/>
              </p:cNvSpPr>
              <p:nvPr/>
            </p:nvSpPr>
            <p:spPr bwMode="auto">
              <a:xfrm>
                <a:off x="8275638" y="5448300"/>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4" name="Line 832"/>
              <p:cNvSpPr>
                <a:spLocks noChangeShapeType="1"/>
              </p:cNvSpPr>
              <p:nvPr/>
            </p:nvSpPr>
            <p:spPr bwMode="auto">
              <a:xfrm>
                <a:off x="8275638" y="5505450"/>
                <a:ext cx="952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5" name="Line 833"/>
              <p:cNvSpPr>
                <a:spLocks noChangeShapeType="1"/>
              </p:cNvSpPr>
              <p:nvPr/>
            </p:nvSpPr>
            <p:spPr bwMode="auto">
              <a:xfrm>
                <a:off x="8370888" y="5505450"/>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6" name="Line 834"/>
              <p:cNvSpPr>
                <a:spLocks noChangeShapeType="1"/>
              </p:cNvSpPr>
              <p:nvPr/>
            </p:nvSpPr>
            <p:spPr bwMode="auto">
              <a:xfrm>
                <a:off x="8370888" y="5562600"/>
                <a:ext cx="1619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7" name="Line 835"/>
              <p:cNvSpPr>
                <a:spLocks noChangeShapeType="1"/>
              </p:cNvSpPr>
              <p:nvPr/>
            </p:nvSpPr>
            <p:spPr bwMode="auto">
              <a:xfrm>
                <a:off x="8532813" y="556260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8" name="Line 836"/>
              <p:cNvSpPr>
                <a:spLocks noChangeShapeType="1"/>
              </p:cNvSpPr>
              <p:nvPr/>
            </p:nvSpPr>
            <p:spPr bwMode="auto">
              <a:xfrm>
                <a:off x="8532813" y="5610225"/>
                <a:ext cx="1047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89" name="Line 837"/>
              <p:cNvSpPr>
                <a:spLocks noChangeShapeType="1"/>
              </p:cNvSpPr>
              <p:nvPr/>
            </p:nvSpPr>
            <p:spPr bwMode="auto">
              <a:xfrm>
                <a:off x="8637588" y="5610225"/>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90" name="Line 838"/>
              <p:cNvSpPr>
                <a:spLocks noChangeShapeType="1"/>
              </p:cNvSpPr>
              <p:nvPr/>
            </p:nvSpPr>
            <p:spPr bwMode="auto">
              <a:xfrm>
                <a:off x="8637588" y="5667375"/>
                <a:ext cx="1428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91" name="Line 839"/>
              <p:cNvSpPr>
                <a:spLocks noChangeShapeType="1"/>
              </p:cNvSpPr>
              <p:nvPr/>
            </p:nvSpPr>
            <p:spPr bwMode="auto">
              <a:xfrm>
                <a:off x="8780463" y="5667375"/>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92" name="Line 840"/>
              <p:cNvSpPr>
                <a:spLocks noChangeShapeType="1"/>
              </p:cNvSpPr>
              <p:nvPr/>
            </p:nvSpPr>
            <p:spPr bwMode="auto">
              <a:xfrm>
                <a:off x="8780463" y="5734050"/>
                <a:ext cx="6953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93" name="Line 841"/>
              <p:cNvSpPr>
                <a:spLocks noChangeShapeType="1"/>
              </p:cNvSpPr>
              <p:nvPr/>
            </p:nvSpPr>
            <p:spPr bwMode="auto">
              <a:xfrm>
                <a:off x="9475788" y="5734050"/>
                <a:ext cx="1588" cy="2000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94" name="Line 842"/>
              <p:cNvSpPr>
                <a:spLocks noChangeShapeType="1"/>
              </p:cNvSpPr>
              <p:nvPr/>
            </p:nvSpPr>
            <p:spPr bwMode="auto">
              <a:xfrm>
                <a:off x="9475788" y="5934075"/>
                <a:ext cx="1428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95" name="Line 843"/>
              <p:cNvSpPr>
                <a:spLocks noChangeShapeType="1"/>
              </p:cNvSpPr>
              <p:nvPr/>
            </p:nvSpPr>
            <p:spPr bwMode="auto">
              <a:xfrm>
                <a:off x="9618663" y="5934075"/>
                <a:ext cx="1588" cy="19050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296" name="Line 844"/>
              <p:cNvSpPr>
                <a:spLocks noChangeShapeType="1"/>
              </p:cNvSpPr>
              <p:nvPr/>
            </p:nvSpPr>
            <p:spPr bwMode="auto">
              <a:xfrm>
                <a:off x="9618663" y="6124575"/>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grpSp>
        <p:sp>
          <p:nvSpPr>
            <p:cNvPr id="298143" name="Rectangle 62"/>
            <p:cNvSpPr>
              <a:spLocks noChangeArrowheads="1"/>
            </p:cNvSpPr>
            <p:nvPr/>
          </p:nvSpPr>
          <p:spPr bwMode="auto">
            <a:xfrm>
              <a:off x="8101053" y="4889520"/>
              <a:ext cx="1022363" cy="246221"/>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P=0.29</a:t>
              </a:r>
              <a:endParaRPr lang="ja-JP" altLang="ja-JP" sz="1600">
                <a:solidFill>
                  <a:srgbClr val="336666"/>
                </a:solidFill>
                <a:latin typeface="Arial" pitchFamily="34" charset="0"/>
              </a:endParaRPr>
            </a:p>
          </p:txBody>
        </p:sp>
      </p:grpSp>
      <p:grpSp>
        <p:nvGrpSpPr>
          <p:cNvPr id="11" name="グループ化 999"/>
          <p:cNvGrpSpPr>
            <a:grpSpLocks/>
          </p:cNvGrpSpPr>
          <p:nvPr/>
        </p:nvGrpSpPr>
        <p:grpSpPr bwMode="auto">
          <a:xfrm>
            <a:off x="5691188" y="5181600"/>
            <a:ext cx="2117725" cy="1449388"/>
            <a:chOff x="3575050" y="6737352"/>
            <a:chExt cx="2116144" cy="1449006"/>
          </a:xfrm>
        </p:grpSpPr>
        <p:grpSp>
          <p:nvGrpSpPr>
            <p:cNvPr id="12" name="グループ化 993"/>
            <p:cNvGrpSpPr>
              <a:grpSpLocks/>
            </p:cNvGrpSpPr>
            <p:nvPr/>
          </p:nvGrpSpPr>
          <p:grpSpPr bwMode="auto">
            <a:xfrm>
              <a:off x="3575050" y="6737352"/>
              <a:ext cx="2025724" cy="1449006"/>
              <a:chOff x="3575050" y="6737350"/>
              <a:chExt cx="2959305" cy="2116798"/>
            </a:xfrm>
          </p:grpSpPr>
          <p:sp>
            <p:nvSpPr>
              <p:cNvPr id="298007" name="Line 849"/>
              <p:cNvSpPr>
                <a:spLocks noChangeShapeType="1"/>
              </p:cNvSpPr>
              <p:nvPr/>
            </p:nvSpPr>
            <p:spPr bwMode="auto">
              <a:xfrm flipV="1">
                <a:off x="3775075" y="6737350"/>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08" name="Line 850"/>
              <p:cNvSpPr>
                <a:spLocks noChangeShapeType="1"/>
              </p:cNvSpPr>
              <p:nvPr/>
            </p:nvSpPr>
            <p:spPr bwMode="auto">
              <a:xfrm flipH="1">
                <a:off x="3736975" y="847090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09" name="Line 851"/>
              <p:cNvSpPr>
                <a:spLocks noChangeShapeType="1"/>
              </p:cNvSpPr>
              <p:nvPr/>
            </p:nvSpPr>
            <p:spPr bwMode="auto">
              <a:xfrm flipH="1">
                <a:off x="3756025" y="830897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10" name="Rectangle 852"/>
              <p:cNvSpPr>
                <a:spLocks noChangeArrowheads="1"/>
              </p:cNvSpPr>
              <p:nvPr/>
            </p:nvSpPr>
            <p:spPr bwMode="auto">
              <a:xfrm>
                <a:off x="3632200" y="8423275"/>
                <a:ext cx="8424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011" name="Line 853"/>
              <p:cNvSpPr>
                <a:spLocks noChangeShapeType="1"/>
              </p:cNvSpPr>
              <p:nvPr/>
            </p:nvSpPr>
            <p:spPr bwMode="auto">
              <a:xfrm flipH="1">
                <a:off x="3736975" y="814705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12" name="Line 854"/>
              <p:cNvSpPr>
                <a:spLocks noChangeShapeType="1"/>
              </p:cNvSpPr>
              <p:nvPr/>
            </p:nvSpPr>
            <p:spPr bwMode="auto">
              <a:xfrm flipH="1">
                <a:off x="3756025" y="798512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13" name="Rectangle 855"/>
              <p:cNvSpPr>
                <a:spLocks noChangeArrowheads="1"/>
              </p:cNvSpPr>
              <p:nvPr/>
            </p:nvSpPr>
            <p:spPr bwMode="auto">
              <a:xfrm>
                <a:off x="3575050" y="8099425"/>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a:t>
                </a:r>
                <a:endParaRPr lang="ja-JP" altLang="ja-JP" sz="2800">
                  <a:solidFill>
                    <a:srgbClr val="336666"/>
                  </a:solidFill>
                  <a:latin typeface="Times New Roman" pitchFamily="18" charset="0"/>
                </a:endParaRPr>
              </a:p>
            </p:txBody>
          </p:sp>
          <p:sp>
            <p:nvSpPr>
              <p:cNvPr id="298014" name="Line 856"/>
              <p:cNvSpPr>
                <a:spLocks noChangeShapeType="1"/>
              </p:cNvSpPr>
              <p:nvPr/>
            </p:nvSpPr>
            <p:spPr bwMode="auto">
              <a:xfrm flipH="1">
                <a:off x="3736975" y="7813675"/>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15" name="Line 857"/>
              <p:cNvSpPr>
                <a:spLocks noChangeShapeType="1"/>
              </p:cNvSpPr>
              <p:nvPr/>
            </p:nvSpPr>
            <p:spPr bwMode="auto">
              <a:xfrm flipH="1">
                <a:off x="3756025" y="7651750"/>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16" name="Rectangle 858"/>
              <p:cNvSpPr>
                <a:spLocks noChangeArrowheads="1"/>
              </p:cNvSpPr>
              <p:nvPr/>
            </p:nvSpPr>
            <p:spPr bwMode="auto">
              <a:xfrm>
                <a:off x="3575050" y="7766049"/>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a:t>
                </a:r>
                <a:endParaRPr lang="ja-JP" altLang="ja-JP" sz="2800">
                  <a:solidFill>
                    <a:srgbClr val="336666"/>
                  </a:solidFill>
                  <a:latin typeface="Times New Roman" pitchFamily="18" charset="0"/>
                </a:endParaRPr>
              </a:p>
            </p:txBody>
          </p:sp>
          <p:sp>
            <p:nvSpPr>
              <p:cNvPr id="298017" name="Line 859"/>
              <p:cNvSpPr>
                <a:spLocks noChangeShapeType="1"/>
              </p:cNvSpPr>
              <p:nvPr/>
            </p:nvSpPr>
            <p:spPr bwMode="auto">
              <a:xfrm flipH="1">
                <a:off x="3736975" y="7489825"/>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18" name="Line 860"/>
              <p:cNvSpPr>
                <a:spLocks noChangeShapeType="1"/>
              </p:cNvSpPr>
              <p:nvPr/>
            </p:nvSpPr>
            <p:spPr bwMode="auto">
              <a:xfrm flipH="1">
                <a:off x="3756025" y="7327900"/>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19" name="Rectangle 861"/>
              <p:cNvSpPr>
                <a:spLocks noChangeArrowheads="1"/>
              </p:cNvSpPr>
              <p:nvPr/>
            </p:nvSpPr>
            <p:spPr bwMode="auto">
              <a:xfrm>
                <a:off x="3575050" y="744220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a:t>
                </a:r>
                <a:endParaRPr lang="ja-JP" altLang="ja-JP" sz="2800">
                  <a:solidFill>
                    <a:srgbClr val="336666"/>
                  </a:solidFill>
                  <a:latin typeface="Times New Roman" pitchFamily="18" charset="0"/>
                </a:endParaRPr>
              </a:p>
            </p:txBody>
          </p:sp>
          <p:sp>
            <p:nvSpPr>
              <p:cNvPr id="298020" name="Line 862"/>
              <p:cNvSpPr>
                <a:spLocks noChangeShapeType="1"/>
              </p:cNvSpPr>
              <p:nvPr/>
            </p:nvSpPr>
            <p:spPr bwMode="auto">
              <a:xfrm flipH="1">
                <a:off x="3736975" y="715645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21" name="Line 863"/>
              <p:cNvSpPr>
                <a:spLocks noChangeShapeType="1"/>
              </p:cNvSpPr>
              <p:nvPr/>
            </p:nvSpPr>
            <p:spPr bwMode="auto">
              <a:xfrm flipH="1">
                <a:off x="3756025" y="6994525"/>
                <a:ext cx="1905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22" name="Rectangle 864"/>
              <p:cNvSpPr>
                <a:spLocks noChangeArrowheads="1"/>
              </p:cNvSpPr>
              <p:nvPr/>
            </p:nvSpPr>
            <p:spPr bwMode="auto">
              <a:xfrm>
                <a:off x="3575050" y="7108825"/>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.8</a:t>
                </a:r>
                <a:endParaRPr lang="ja-JP" altLang="ja-JP" sz="2800">
                  <a:solidFill>
                    <a:srgbClr val="336666"/>
                  </a:solidFill>
                  <a:latin typeface="Times New Roman" pitchFamily="18" charset="0"/>
                </a:endParaRPr>
              </a:p>
            </p:txBody>
          </p:sp>
          <p:sp>
            <p:nvSpPr>
              <p:cNvPr id="298023" name="Line 865"/>
              <p:cNvSpPr>
                <a:spLocks noChangeShapeType="1"/>
              </p:cNvSpPr>
              <p:nvPr/>
            </p:nvSpPr>
            <p:spPr bwMode="auto">
              <a:xfrm flipH="1">
                <a:off x="3736975" y="6832600"/>
                <a:ext cx="381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24" name="Rectangle 866"/>
              <p:cNvSpPr>
                <a:spLocks noChangeArrowheads="1"/>
              </p:cNvSpPr>
              <p:nvPr/>
            </p:nvSpPr>
            <p:spPr bwMode="auto">
              <a:xfrm>
                <a:off x="3632200" y="6784975"/>
                <a:ext cx="8424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a:t>
                </a:r>
                <a:endParaRPr lang="ja-JP" altLang="ja-JP" sz="2800">
                  <a:solidFill>
                    <a:srgbClr val="336666"/>
                  </a:solidFill>
                  <a:latin typeface="Times New Roman" pitchFamily="18" charset="0"/>
                </a:endParaRPr>
              </a:p>
            </p:txBody>
          </p:sp>
          <p:sp>
            <p:nvSpPr>
              <p:cNvPr id="298025" name="Line 867"/>
              <p:cNvSpPr>
                <a:spLocks noChangeShapeType="1"/>
              </p:cNvSpPr>
              <p:nvPr/>
            </p:nvSpPr>
            <p:spPr bwMode="auto">
              <a:xfrm>
                <a:off x="3775075" y="8566150"/>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26" name="Line 868"/>
              <p:cNvSpPr>
                <a:spLocks noChangeShapeType="1"/>
              </p:cNvSpPr>
              <p:nvPr/>
            </p:nvSpPr>
            <p:spPr bwMode="auto">
              <a:xfrm>
                <a:off x="3870325"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27" name="Line 869"/>
              <p:cNvSpPr>
                <a:spLocks noChangeShapeType="1"/>
              </p:cNvSpPr>
              <p:nvPr/>
            </p:nvSpPr>
            <p:spPr bwMode="auto">
              <a:xfrm>
                <a:off x="396557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28" name="Line 870"/>
              <p:cNvSpPr>
                <a:spLocks noChangeShapeType="1"/>
              </p:cNvSpPr>
              <p:nvPr/>
            </p:nvSpPr>
            <p:spPr bwMode="auto">
              <a:xfrm>
                <a:off x="405130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29" name="Line 871"/>
              <p:cNvSpPr>
                <a:spLocks noChangeShapeType="1"/>
              </p:cNvSpPr>
              <p:nvPr/>
            </p:nvSpPr>
            <p:spPr bwMode="auto">
              <a:xfrm>
                <a:off x="414655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0" name="Rectangle 872"/>
              <p:cNvSpPr>
                <a:spLocks noChangeArrowheads="1"/>
              </p:cNvSpPr>
              <p:nvPr/>
            </p:nvSpPr>
            <p:spPr bwMode="auto">
              <a:xfrm>
                <a:off x="3841750" y="8651873"/>
                <a:ext cx="8424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0</a:t>
                </a:r>
                <a:endParaRPr lang="ja-JP" altLang="ja-JP" sz="2800">
                  <a:solidFill>
                    <a:srgbClr val="336666"/>
                  </a:solidFill>
                  <a:latin typeface="Times New Roman" pitchFamily="18" charset="0"/>
                </a:endParaRPr>
              </a:p>
            </p:txBody>
          </p:sp>
          <p:sp>
            <p:nvSpPr>
              <p:cNvPr id="298031" name="Line 873"/>
              <p:cNvSpPr>
                <a:spLocks noChangeShapeType="1"/>
              </p:cNvSpPr>
              <p:nvPr/>
            </p:nvSpPr>
            <p:spPr bwMode="auto">
              <a:xfrm>
                <a:off x="4232275"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2" name="Line 874"/>
              <p:cNvSpPr>
                <a:spLocks noChangeShapeType="1"/>
              </p:cNvSpPr>
              <p:nvPr/>
            </p:nvSpPr>
            <p:spPr bwMode="auto">
              <a:xfrm>
                <a:off x="432752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3" name="Line 875"/>
              <p:cNvSpPr>
                <a:spLocks noChangeShapeType="1"/>
              </p:cNvSpPr>
              <p:nvPr/>
            </p:nvSpPr>
            <p:spPr bwMode="auto">
              <a:xfrm>
                <a:off x="441325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4" name="Line 876"/>
              <p:cNvSpPr>
                <a:spLocks noChangeShapeType="1"/>
              </p:cNvSpPr>
              <p:nvPr/>
            </p:nvSpPr>
            <p:spPr bwMode="auto">
              <a:xfrm>
                <a:off x="450850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5" name="Rectangle 877"/>
              <p:cNvSpPr>
                <a:spLocks noChangeArrowheads="1"/>
              </p:cNvSpPr>
              <p:nvPr/>
            </p:nvSpPr>
            <p:spPr bwMode="auto">
              <a:xfrm>
                <a:off x="4175127" y="865187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10</a:t>
                </a:r>
                <a:endParaRPr lang="ja-JP" altLang="ja-JP" sz="2800">
                  <a:solidFill>
                    <a:srgbClr val="336666"/>
                  </a:solidFill>
                  <a:latin typeface="Times New Roman" pitchFamily="18" charset="0"/>
                </a:endParaRPr>
              </a:p>
            </p:txBody>
          </p:sp>
          <p:sp>
            <p:nvSpPr>
              <p:cNvPr id="298036" name="Line 878"/>
              <p:cNvSpPr>
                <a:spLocks noChangeShapeType="1"/>
              </p:cNvSpPr>
              <p:nvPr/>
            </p:nvSpPr>
            <p:spPr bwMode="auto">
              <a:xfrm>
                <a:off x="4603750"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7" name="Line 879"/>
              <p:cNvSpPr>
                <a:spLocks noChangeShapeType="1"/>
              </p:cNvSpPr>
              <p:nvPr/>
            </p:nvSpPr>
            <p:spPr bwMode="auto">
              <a:xfrm>
                <a:off x="469900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8" name="Line 880"/>
              <p:cNvSpPr>
                <a:spLocks noChangeShapeType="1"/>
              </p:cNvSpPr>
              <p:nvPr/>
            </p:nvSpPr>
            <p:spPr bwMode="auto">
              <a:xfrm>
                <a:off x="478472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39" name="Line 881"/>
              <p:cNvSpPr>
                <a:spLocks noChangeShapeType="1"/>
              </p:cNvSpPr>
              <p:nvPr/>
            </p:nvSpPr>
            <p:spPr bwMode="auto">
              <a:xfrm>
                <a:off x="487997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0" name="Rectangle 882"/>
              <p:cNvSpPr>
                <a:spLocks noChangeArrowheads="1"/>
              </p:cNvSpPr>
              <p:nvPr/>
            </p:nvSpPr>
            <p:spPr bwMode="auto">
              <a:xfrm>
                <a:off x="4546600" y="865187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20</a:t>
                </a:r>
                <a:endParaRPr lang="ja-JP" altLang="ja-JP" sz="2800">
                  <a:solidFill>
                    <a:srgbClr val="336666"/>
                  </a:solidFill>
                  <a:latin typeface="Times New Roman" pitchFamily="18" charset="0"/>
                </a:endParaRPr>
              </a:p>
            </p:txBody>
          </p:sp>
          <p:sp>
            <p:nvSpPr>
              <p:cNvPr id="298041" name="Line 883"/>
              <p:cNvSpPr>
                <a:spLocks noChangeShapeType="1"/>
              </p:cNvSpPr>
              <p:nvPr/>
            </p:nvSpPr>
            <p:spPr bwMode="auto">
              <a:xfrm>
                <a:off x="4965700"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2" name="Line 884"/>
              <p:cNvSpPr>
                <a:spLocks noChangeShapeType="1"/>
              </p:cNvSpPr>
              <p:nvPr/>
            </p:nvSpPr>
            <p:spPr bwMode="auto">
              <a:xfrm>
                <a:off x="506095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3" name="Line 885"/>
              <p:cNvSpPr>
                <a:spLocks noChangeShapeType="1"/>
              </p:cNvSpPr>
              <p:nvPr/>
            </p:nvSpPr>
            <p:spPr bwMode="auto">
              <a:xfrm>
                <a:off x="514667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4" name="Line 886"/>
              <p:cNvSpPr>
                <a:spLocks noChangeShapeType="1"/>
              </p:cNvSpPr>
              <p:nvPr/>
            </p:nvSpPr>
            <p:spPr bwMode="auto">
              <a:xfrm>
                <a:off x="524192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5" name="Rectangle 887"/>
              <p:cNvSpPr>
                <a:spLocks noChangeArrowheads="1"/>
              </p:cNvSpPr>
              <p:nvPr/>
            </p:nvSpPr>
            <p:spPr bwMode="auto">
              <a:xfrm>
                <a:off x="4908549" y="865187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30</a:t>
                </a:r>
                <a:endParaRPr lang="ja-JP" altLang="ja-JP" sz="2800">
                  <a:solidFill>
                    <a:srgbClr val="336666"/>
                  </a:solidFill>
                  <a:latin typeface="Times New Roman" pitchFamily="18" charset="0"/>
                </a:endParaRPr>
              </a:p>
            </p:txBody>
          </p:sp>
          <p:sp>
            <p:nvSpPr>
              <p:cNvPr id="298046" name="Line 888"/>
              <p:cNvSpPr>
                <a:spLocks noChangeShapeType="1"/>
              </p:cNvSpPr>
              <p:nvPr/>
            </p:nvSpPr>
            <p:spPr bwMode="auto">
              <a:xfrm>
                <a:off x="5327650"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7" name="Line 889"/>
              <p:cNvSpPr>
                <a:spLocks noChangeShapeType="1"/>
              </p:cNvSpPr>
              <p:nvPr/>
            </p:nvSpPr>
            <p:spPr bwMode="auto">
              <a:xfrm>
                <a:off x="542290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8" name="Line 890"/>
              <p:cNvSpPr>
                <a:spLocks noChangeShapeType="1"/>
              </p:cNvSpPr>
              <p:nvPr/>
            </p:nvSpPr>
            <p:spPr bwMode="auto">
              <a:xfrm>
                <a:off x="550862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49" name="Line 891"/>
              <p:cNvSpPr>
                <a:spLocks noChangeShapeType="1"/>
              </p:cNvSpPr>
              <p:nvPr/>
            </p:nvSpPr>
            <p:spPr bwMode="auto">
              <a:xfrm>
                <a:off x="560387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0" name="Rectangle 892"/>
              <p:cNvSpPr>
                <a:spLocks noChangeArrowheads="1"/>
              </p:cNvSpPr>
              <p:nvPr/>
            </p:nvSpPr>
            <p:spPr bwMode="auto">
              <a:xfrm>
                <a:off x="5270493" y="865187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40</a:t>
                </a:r>
                <a:endParaRPr lang="ja-JP" altLang="ja-JP" sz="2800">
                  <a:solidFill>
                    <a:srgbClr val="336666"/>
                  </a:solidFill>
                  <a:latin typeface="Times New Roman" pitchFamily="18" charset="0"/>
                </a:endParaRPr>
              </a:p>
            </p:txBody>
          </p:sp>
          <p:sp>
            <p:nvSpPr>
              <p:cNvPr id="298051" name="Line 893"/>
              <p:cNvSpPr>
                <a:spLocks noChangeShapeType="1"/>
              </p:cNvSpPr>
              <p:nvPr/>
            </p:nvSpPr>
            <p:spPr bwMode="auto">
              <a:xfrm>
                <a:off x="5689600"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2" name="Line 894"/>
              <p:cNvSpPr>
                <a:spLocks noChangeShapeType="1"/>
              </p:cNvSpPr>
              <p:nvPr/>
            </p:nvSpPr>
            <p:spPr bwMode="auto">
              <a:xfrm>
                <a:off x="578485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3" name="Line 895"/>
              <p:cNvSpPr>
                <a:spLocks noChangeShapeType="1"/>
              </p:cNvSpPr>
              <p:nvPr/>
            </p:nvSpPr>
            <p:spPr bwMode="auto">
              <a:xfrm>
                <a:off x="587057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4" name="Line 896"/>
              <p:cNvSpPr>
                <a:spLocks noChangeShapeType="1"/>
              </p:cNvSpPr>
              <p:nvPr/>
            </p:nvSpPr>
            <p:spPr bwMode="auto">
              <a:xfrm>
                <a:off x="596582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5" name="Rectangle 897"/>
              <p:cNvSpPr>
                <a:spLocks noChangeArrowheads="1"/>
              </p:cNvSpPr>
              <p:nvPr/>
            </p:nvSpPr>
            <p:spPr bwMode="auto">
              <a:xfrm>
                <a:off x="5632450" y="865187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50</a:t>
                </a:r>
                <a:endParaRPr lang="ja-JP" altLang="ja-JP" sz="2800">
                  <a:solidFill>
                    <a:srgbClr val="336666"/>
                  </a:solidFill>
                  <a:latin typeface="Times New Roman" pitchFamily="18" charset="0"/>
                </a:endParaRPr>
              </a:p>
            </p:txBody>
          </p:sp>
          <p:sp>
            <p:nvSpPr>
              <p:cNvPr id="298056" name="Line 898"/>
              <p:cNvSpPr>
                <a:spLocks noChangeShapeType="1"/>
              </p:cNvSpPr>
              <p:nvPr/>
            </p:nvSpPr>
            <p:spPr bwMode="auto">
              <a:xfrm>
                <a:off x="6061075"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7" name="Line 899"/>
              <p:cNvSpPr>
                <a:spLocks noChangeShapeType="1"/>
              </p:cNvSpPr>
              <p:nvPr/>
            </p:nvSpPr>
            <p:spPr bwMode="auto">
              <a:xfrm>
                <a:off x="615632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8" name="Line 900"/>
              <p:cNvSpPr>
                <a:spLocks noChangeShapeType="1"/>
              </p:cNvSpPr>
              <p:nvPr/>
            </p:nvSpPr>
            <p:spPr bwMode="auto">
              <a:xfrm>
                <a:off x="624205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59" name="Line 901"/>
              <p:cNvSpPr>
                <a:spLocks noChangeShapeType="1"/>
              </p:cNvSpPr>
              <p:nvPr/>
            </p:nvSpPr>
            <p:spPr bwMode="auto">
              <a:xfrm>
                <a:off x="6337300"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60" name="Rectangle 902"/>
              <p:cNvSpPr>
                <a:spLocks noChangeArrowheads="1"/>
              </p:cNvSpPr>
              <p:nvPr/>
            </p:nvSpPr>
            <p:spPr bwMode="auto">
              <a:xfrm>
                <a:off x="6003922" y="865187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60</a:t>
                </a:r>
                <a:endParaRPr lang="ja-JP" altLang="ja-JP" sz="2800">
                  <a:solidFill>
                    <a:srgbClr val="336666"/>
                  </a:solidFill>
                  <a:latin typeface="Times New Roman" pitchFamily="18" charset="0"/>
                </a:endParaRPr>
              </a:p>
            </p:txBody>
          </p:sp>
          <p:sp>
            <p:nvSpPr>
              <p:cNvPr id="298061" name="Line 903"/>
              <p:cNvSpPr>
                <a:spLocks noChangeShapeType="1"/>
              </p:cNvSpPr>
              <p:nvPr/>
            </p:nvSpPr>
            <p:spPr bwMode="auto">
              <a:xfrm>
                <a:off x="6423025" y="8566150"/>
                <a:ext cx="1588" cy="381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62" name="Line 904"/>
              <p:cNvSpPr>
                <a:spLocks noChangeShapeType="1"/>
              </p:cNvSpPr>
              <p:nvPr/>
            </p:nvSpPr>
            <p:spPr bwMode="auto">
              <a:xfrm>
                <a:off x="6518275" y="8566150"/>
                <a:ext cx="1588" cy="1905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63" name="Rectangle 905"/>
              <p:cNvSpPr>
                <a:spLocks noChangeArrowheads="1"/>
              </p:cNvSpPr>
              <p:nvPr/>
            </p:nvSpPr>
            <p:spPr bwMode="auto">
              <a:xfrm>
                <a:off x="6365874" y="8651870"/>
                <a:ext cx="168481" cy="202275"/>
              </a:xfrm>
              <a:prstGeom prst="rect">
                <a:avLst/>
              </a:prstGeom>
              <a:noFill/>
              <a:ln w="9525">
                <a:noFill/>
                <a:miter lim="800000"/>
                <a:headEnd/>
                <a:tailEnd/>
              </a:ln>
            </p:spPr>
            <p:txBody>
              <a:bodyPr wrap="none" lIns="0" tIns="0" rIns="0" bIns="0">
                <a:spAutoFit/>
              </a:bodyPr>
              <a:lstStyle/>
              <a:p>
                <a:r>
                  <a:rPr lang="ja-JP" altLang="ja-JP" sz="900">
                    <a:solidFill>
                      <a:srgbClr val="000000"/>
                    </a:solidFill>
                    <a:latin typeface="ＭＳ ゴシック" pitchFamily="49" charset="-128"/>
                  </a:rPr>
                  <a:t>70</a:t>
                </a:r>
                <a:endParaRPr lang="ja-JP" altLang="ja-JP" sz="2800">
                  <a:solidFill>
                    <a:srgbClr val="336666"/>
                  </a:solidFill>
                  <a:latin typeface="Times New Roman" pitchFamily="18" charset="0"/>
                </a:endParaRPr>
              </a:p>
            </p:txBody>
          </p:sp>
          <p:sp>
            <p:nvSpPr>
              <p:cNvPr id="298064" name="Line 906"/>
              <p:cNvSpPr>
                <a:spLocks noChangeShapeType="1"/>
              </p:cNvSpPr>
              <p:nvPr/>
            </p:nvSpPr>
            <p:spPr bwMode="auto">
              <a:xfrm>
                <a:off x="3775075" y="8566150"/>
                <a:ext cx="2743200" cy="1588"/>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65" name="Line 907"/>
              <p:cNvSpPr>
                <a:spLocks noChangeShapeType="1"/>
              </p:cNvSpPr>
              <p:nvPr/>
            </p:nvSpPr>
            <p:spPr bwMode="auto">
              <a:xfrm flipV="1">
                <a:off x="3775075" y="6737350"/>
                <a:ext cx="1588" cy="1828800"/>
              </a:xfrm>
              <a:prstGeom prst="line">
                <a:avLst/>
              </a:prstGeom>
              <a:noFill/>
              <a:ln w="6">
                <a:solidFill>
                  <a:srgbClr val="000000"/>
                </a:solidFill>
                <a:round/>
                <a:headEnd/>
                <a:tailEnd/>
              </a:ln>
            </p:spPr>
            <p:txBody>
              <a:bodyPr/>
              <a:lstStyle/>
              <a:p>
                <a:endParaRPr lang="ja-JP" altLang="en-US">
                  <a:solidFill>
                    <a:prstClr val="black"/>
                  </a:solidFill>
                </a:endParaRPr>
              </a:p>
            </p:txBody>
          </p:sp>
          <p:sp>
            <p:nvSpPr>
              <p:cNvPr id="298066" name="Line 908"/>
              <p:cNvSpPr>
                <a:spLocks noChangeShapeType="1"/>
              </p:cNvSpPr>
              <p:nvPr/>
            </p:nvSpPr>
            <p:spPr bwMode="auto">
              <a:xfrm>
                <a:off x="3870325" y="6832600"/>
                <a:ext cx="2381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67" name="Line 909"/>
              <p:cNvSpPr>
                <a:spLocks noChangeShapeType="1"/>
              </p:cNvSpPr>
              <p:nvPr/>
            </p:nvSpPr>
            <p:spPr bwMode="auto">
              <a:xfrm>
                <a:off x="4108450" y="683260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68" name="Line 910"/>
              <p:cNvSpPr>
                <a:spLocks noChangeShapeType="1"/>
              </p:cNvSpPr>
              <p:nvPr/>
            </p:nvSpPr>
            <p:spPr bwMode="auto">
              <a:xfrm>
                <a:off x="4108450" y="6889750"/>
                <a:ext cx="571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69" name="Line 911"/>
              <p:cNvSpPr>
                <a:spLocks noChangeShapeType="1"/>
              </p:cNvSpPr>
              <p:nvPr/>
            </p:nvSpPr>
            <p:spPr bwMode="auto">
              <a:xfrm>
                <a:off x="4165600" y="6889750"/>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0" name="Line 912"/>
              <p:cNvSpPr>
                <a:spLocks noChangeShapeType="1"/>
              </p:cNvSpPr>
              <p:nvPr/>
            </p:nvSpPr>
            <p:spPr bwMode="auto">
              <a:xfrm>
                <a:off x="4165600" y="6937375"/>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1" name="Line 913"/>
              <p:cNvSpPr>
                <a:spLocks noChangeShapeType="1"/>
              </p:cNvSpPr>
              <p:nvPr/>
            </p:nvSpPr>
            <p:spPr bwMode="auto">
              <a:xfrm>
                <a:off x="4184650" y="69373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2" name="Line 914"/>
              <p:cNvSpPr>
                <a:spLocks noChangeShapeType="1"/>
              </p:cNvSpPr>
              <p:nvPr/>
            </p:nvSpPr>
            <p:spPr bwMode="auto">
              <a:xfrm>
                <a:off x="4184650" y="6994525"/>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3" name="Line 915"/>
              <p:cNvSpPr>
                <a:spLocks noChangeShapeType="1"/>
              </p:cNvSpPr>
              <p:nvPr/>
            </p:nvSpPr>
            <p:spPr bwMode="auto">
              <a:xfrm>
                <a:off x="4213225" y="69945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4" name="Line 916"/>
              <p:cNvSpPr>
                <a:spLocks noChangeShapeType="1"/>
              </p:cNvSpPr>
              <p:nvPr/>
            </p:nvSpPr>
            <p:spPr bwMode="auto">
              <a:xfrm>
                <a:off x="4213225" y="7051675"/>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5" name="Line 917"/>
              <p:cNvSpPr>
                <a:spLocks noChangeShapeType="1"/>
              </p:cNvSpPr>
              <p:nvPr/>
            </p:nvSpPr>
            <p:spPr bwMode="auto">
              <a:xfrm>
                <a:off x="4222750" y="70516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6" name="Line 918"/>
              <p:cNvSpPr>
                <a:spLocks noChangeShapeType="1"/>
              </p:cNvSpPr>
              <p:nvPr/>
            </p:nvSpPr>
            <p:spPr bwMode="auto">
              <a:xfrm>
                <a:off x="4222750" y="7108825"/>
                <a:ext cx="666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7" name="Line 919"/>
              <p:cNvSpPr>
                <a:spLocks noChangeShapeType="1"/>
              </p:cNvSpPr>
              <p:nvPr/>
            </p:nvSpPr>
            <p:spPr bwMode="auto">
              <a:xfrm>
                <a:off x="4289425" y="7108825"/>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8" name="Line 920"/>
              <p:cNvSpPr>
                <a:spLocks noChangeShapeType="1"/>
              </p:cNvSpPr>
              <p:nvPr/>
            </p:nvSpPr>
            <p:spPr bwMode="auto">
              <a:xfrm>
                <a:off x="4289425" y="7156450"/>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79" name="Line 921"/>
              <p:cNvSpPr>
                <a:spLocks noChangeShapeType="1"/>
              </p:cNvSpPr>
              <p:nvPr/>
            </p:nvSpPr>
            <p:spPr bwMode="auto">
              <a:xfrm>
                <a:off x="4327525" y="715645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0" name="Line 922"/>
              <p:cNvSpPr>
                <a:spLocks noChangeShapeType="1"/>
              </p:cNvSpPr>
              <p:nvPr/>
            </p:nvSpPr>
            <p:spPr bwMode="auto">
              <a:xfrm>
                <a:off x="4327525" y="7213600"/>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1" name="Line 923"/>
              <p:cNvSpPr>
                <a:spLocks noChangeShapeType="1"/>
              </p:cNvSpPr>
              <p:nvPr/>
            </p:nvSpPr>
            <p:spPr bwMode="auto">
              <a:xfrm>
                <a:off x="4337050" y="721360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2" name="Line 924"/>
              <p:cNvSpPr>
                <a:spLocks noChangeShapeType="1"/>
              </p:cNvSpPr>
              <p:nvPr/>
            </p:nvSpPr>
            <p:spPr bwMode="auto">
              <a:xfrm>
                <a:off x="4337050" y="7270750"/>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3" name="Line 925"/>
              <p:cNvSpPr>
                <a:spLocks noChangeShapeType="1"/>
              </p:cNvSpPr>
              <p:nvPr/>
            </p:nvSpPr>
            <p:spPr bwMode="auto">
              <a:xfrm>
                <a:off x="4365625" y="727075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4" name="Line 926"/>
              <p:cNvSpPr>
                <a:spLocks noChangeShapeType="1"/>
              </p:cNvSpPr>
              <p:nvPr/>
            </p:nvSpPr>
            <p:spPr bwMode="auto">
              <a:xfrm>
                <a:off x="4365625" y="7327900"/>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5" name="Line 927"/>
              <p:cNvSpPr>
                <a:spLocks noChangeShapeType="1"/>
              </p:cNvSpPr>
              <p:nvPr/>
            </p:nvSpPr>
            <p:spPr bwMode="auto">
              <a:xfrm>
                <a:off x="4394200" y="7327900"/>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6" name="Line 928"/>
              <p:cNvSpPr>
                <a:spLocks noChangeShapeType="1"/>
              </p:cNvSpPr>
              <p:nvPr/>
            </p:nvSpPr>
            <p:spPr bwMode="auto">
              <a:xfrm>
                <a:off x="4394200" y="7375525"/>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7" name="Line 929"/>
              <p:cNvSpPr>
                <a:spLocks noChangeShapeType="1"/>
              </p:cNvSpPr>
              <p:nvPr/>
            </p:nvSpPr>
            <p:spPr bwMode="auto">
              <a:xfrm>
                <a:off x="4403725" y="73755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8" name="Line 930"/>
              <p:cNvSpPr>
                <a:spLocks noChangeShapeType="1"/>
              </p:cNvSpPr>
              <p:nvPr/>
            </p:nvSpPr>
            <p:spPr bwMode="auto">
              <a:xfrm>
                <a:off x="4403725" y="7432675"/>
                <a:ext cx="190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89" name="Line 931"/>
              <p:cNvSpPr>
                <a:spLocks noChangeShapeType="1"/>
              </p:cNvSpPr>
              <p:nvPr/>
            </p:nvSpPr>
            <p:spPr bwMode="auto">
              <a:xfrm>
                <a:off x="4422775" y="743267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0" name="Line 932"/>
              <p:cNvSpPr>
                <a:spLocks noChangeShapeType="1"/>
              </p:cNvSpPr>
              <p:nvPr/>
            </p:nvSpPr>
            <p:spPr bwMode="auto">
              <a:xfrm>
                <a:off x="4422775" y="7489825"/>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1" name="Line 933"/>
              <p:cNvSpPr>
                <a:spLocks noChangeShapeType="1"/>
              </p:cNvSpPr>
              <p:nvPr/>
            </p:nvSpPr>
            <p:spPr bwMode="auto">
              <a:xfrm>
                <a:off x="4460875" y="74898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2" name="Line 934"/>
              <p:cNvSpPr>
                <a:spLocks noChangeShapeType="1"/>
              </p:cNvSpPr>
              <p:nvPr/>
            </p:nvSpPr>
            <p:spPr bwMode="auto">
              <a:xfrm>
                <a:off x="4460875" y="7546975"/>
                <a:ext cx="381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3" name="Line 935"/>
              <p:cNvSpPr>
                <a:spLocks noChangeShapeType="1"/>
              </p:cNvSpPr>
              <p:nvPr/>
            </p:nvSpPr>
            <p:spPr bwMode="auto">
              <a:xfrm>
                <a:off x="4498975" y="7546975"/>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4" name="Line 936"/>
              <p:cNvSpPr>
                <a:spLocks noChangeShapeType="1"/>
              </p:cNvSpPr>
              <p:nvPr/>
            </p:nvSpPr>
            <p:spPr bwMode="auto">
              <a:xfrm>
                <a:off x="4498975" y="7594600"/>
                <a:ext cx="5715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5" name="Line 937"/>
              <p:cNvSpPr>
                <a:spLocks noChangeShapeType="1"/>
              </p:cNvSpPr>
              <p:nvPr/>
            </p:nvSpPr>
            <p:spPr bwMode="auto">
              <a:xfrm>
                <a:off x="4556125" y="759460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6" name="Line 938"/>
              <p:cNvSpPr>
                <a:spLocks noChangeShapeType="1"/>
              </p:cNvSpPr>
              <p:nvPr/>
            </p:nvSpPr>
            <p:spPr bwMode="auto">
              <a:xfrm>
                <a:off x="4556125" y="7651750"/>
                <a:ext cx="285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7" name="Line 939"/>
              <p:cNvSpPr>
                <a:spLocks noChangeShapeType="1"/>
              </p:cNvSpPr>
              <p:nvPr/>
            </p:nvSpPr>
            <p:spPr bwMode="auto">
              <a:xfrm>
                <a:off x="4584700" y="7651750"/>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8" name="Line 940"/>
              <p:cNvSpPr>
                <a:spLocks noChangeShapeType="1"/>
              </p:cNvSpPr>
              <p:nvPr/>
            </p:nvSpPr>
            <p:spPr bwMode="auto">
              <a:xfrm>
                <a:off x="4584700" y="7708900"/>
                <a:ext cx="952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099" name="Line 941"/>
              <p:cNvSpPr>
                <a:spLocks noChangeShapeType="1"/>
              </p:cNvSpPr>
              <p:nvPr/>
            </p:nvSpPr>
            <p:spPr bwMode="auto">
              <a:xfrm>
                <a:off x="4594225" y="7708900"/>
                <a:ext cx="1588" cy="4762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100" name="Line 942"/>
              <p:cNvSpPr>
                <a:spLocks noChangeShapeType="1"/>
              </p:cNvSpPr>
              <p:nvPr/>
            </p:nvSpPr>
            <p:spPr bwMode="auto">
              <a:xfrm>
                <a:off x="4594225" y="7756525"/>
                <a:ext cx="3714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101" name="Line 943"/>
              <p:cNvSpPr>
                <a:spLocks noChangeShapeType="1"/>
              </p:cNvSpPr>
              <p:nvPr/>
            </p:nvSpPr>
            <p:spPr bwMode="auto">
              <a:xfrm>
                <a:off x="4965700" y="7756525"/>
                <a:ext cx="1588" cy="57150"/>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102" name="Line 944"/>
              <p:cNvSpPr>
                <a:spLocks noChangeShapeType="1"/>
              </p:cNvSpPr>
              <p:nvPr/>
            </p:nvSpPr>
            <p:spPr bwMode="auto">
              <a:xfrm>
                <a:off x="4965700" y="7813675"/>
                <a:ext cx="266700"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103" name="Line 945"/>
              <p:cNvSpPr>
                <a:spLocks noChangeShapeType="1"/>
              </p:cNvSpPr>
              <p:nvPr/>
            </p:nvSpPr>
            <p:spPr bwMode="auto">
              <a:xfrm>
                <a:off x="5232400" y="7813675"/>
                <a:ext cx="1588" cy="66675"/>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104" name="Line 946"/>
              <p:cNvSpPr>
                <a:spLocks noChangeShapeType="1"/>
              </p:cNvSpPr>
              <p:nvPr/>
            </p:nvSpPr>
            <p:spPr bwMode="auto">
              <a:xfrm>
                <a:off x="5232400" y="7880350"/>
                <a:ext cx="828675" cy="1588"/>
              </a:xfrm>
              <a:prstGeom prst="line">
                <a:avLst/>
              </a:prstGeom>
              <a:noFill/>
              <a:ln w="6">
                <a:solidFill>
                  <a:srgbClr val="0000FF"/>
                </a:solidFill>
                <a:round/>
                <a:headEnd/>
                <a:tailEnd/>
              </a:ln>
            </p:spPr>
            <p:txBody>
              <a:bodyPr/>
              <a:lstStyle/>
              <a:p>
                <a:endParaRPr lang="ja-JP" altLang="en-US">
                  <a:solidFill>
                    <a:prstClr val="black"/>
                  </a:solidFill>
                </a:endParaRPr>
              </a:p>
            </p:txBody>
          </p:sp>
          <p:sp>
            <p:nvSpPr>
              <p:cNvPr id="298105" name="Line 947"/>
              <p:cNvSpPr>
                <a:spLocks noChangeShapeType="1"/>
              </p:cNvSpPr>
              <p:nvPr/>
            </p:nvSpPr>
            <p:spPr bwMode="auto">
              <a:xfrm>
                <a:off x="3870325" y="6832600"/>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06" name="Line 948"/>
              <p:cNvSpPr>
                <a:spLocks noChangeShapeType="1"/>
              </p:cNvSpPr>
              <p:nvPr/>
            </p:nvSpPr>
            <p:spPr bwMode="auto">
              <a:xfrm>
                <a:off x="3956050" y="683260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07" name="Line 949"/>
              <p:cNvSpPr>
                <a:spLocks noChangeShapeType="1"/>
              </p:cNvSpPr>
              <p:nvPr/>
            </p:nvSpPr>
            <p:spPr bwMode="auto">
              <a:xfrm>
                <a:off x="3956050" y="6880225"/>
                <a:ext cx="285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08" name="Line 950"/>
              <p:cNvSpPr>
                <a:spLocks noChangeShapeType="1"/>
              </p:cNvSpPr>
              <p:nvPr/>
            </p:nvSpPr>
            <p:spPr bwMode="auto">
              <a:xfrm>
                <a:off x="3984625" y="6880225"/>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09" name="Line 951"/>
              <p:cNvSpPr>
                <a:spLocks noChangeShapeType="1"/>
              </p:cNvSpPr>
              <p:nvPr/>
            </p:nvSpPr>
            <p:spPr bwMode="auto">
              <a:xfrm>
                <a:off x="3984625" y="6937375"/>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0" name="Line 952"/>
              <p:cNvSpPr>
                <a:spLocks noChangeShapeType="1"/>
              </p:cNvSpPr>
              <p:nvPr/>
            </p:nvSpPr>
            <p:spPr bwMode="auto">
              <a:xfrm>
                <a:off x="4051300" y="693737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1" name="Line 953"/>
              <p:cNvSpPr>
                <a:spLocks noChangeShapeType="1"/>
              </p:cNvSpPr>
              <p:nvPr/>
            </p:nvSpPr>
            <p:spPr bwMode="auto">
              <a:xfrm>
                <a:off x="4051300" y="6985000"/>
                <a:ext cx="190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2" name="Line 954"/>
              <p:cNvSpPr>
                <a:spLocks noChangeShapeType="1"/>
              </p:cNvSpPr>
              <p:nvPr/>
            </p:nvSpPr>
            <p:spPr bwMode="auto">
              <a:xfrm>
                <a:off x="4070350" y="6985000"/>
                <a:ext cx="1588" cy="1047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3" name="Line 955"/>
              <p:cNvSpPr>
                <a:spLocks noChangeShapeType="1"/>
              </p:cNvSpPr>
              <p:nvPr/>
            </p:nvSpPr>
            <p:spPr bwMode="auto">
              <a:xfrm>
                <a:off x="4070350" y="7089775"/>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4" name="Line 956"/>
              <p:cNvSpPr>
                <a:spLocks noChangeShapeType="1"/>
              </p:cNvSpPr>
              <p:nvPr/>
            </p:nvSpPr>
            <p:spPr bwMode="auto">
              <a:xfrm>
                <a:off x="4070350" y="7089775"/>
                <a:ext cx="1588"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5" name="Line 957"/>
              <p:cNvSpPr>
                <a:spLocks noChangeShapeType="1"/>
              </p:cNvSpPr>
              <p:nvPr/>
            </p:nvSpPr>
            <p:spPr bwMode="auto">
              <a:xfrm>
                <a:off x="4070350" y="7089775"/>
                <a:ext cx="381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6" name="Line 958"/>
              <p:cNvSpPr>
                <a:spLocks noChangeShapeType="1"/>
              </p:cNvSpPr>
              <p:nvPr/>
            </p:nvSpPr>
            <p:spPr bwMode="auto">
              <a:xfrm>
                <a:off x="4108450" y="708977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7" name="Line 959"/>
              <p:cNvSpPr>
                <a:spLocks noChangeShapeType="1"/>
              </p:cNvSpPr>
              <p:nvPr/>
            </p:nvSpPr>
            <p:spPr bwMode="auto">
              <a:xfrm>
                <a:off x="4108450" y="7137400"/>
                <a:ext cx="666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8" name="Line 960"/>
              <p:cNvSpPr>
                <a:spLocks noChangeShapeType="1"/>
              </p:cNvSpPr>
              <p:nvPr/>
            </p:nvSpPr>
            <p:spPr bwMode="auto">
              <a:xfrm>
                <a:off x="4175125" y="7137400"/>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19" name="Line 961"/>
              <p:cNvSpPr>
                <a:spLocks noChangeShapeType="1"/>
              </p:cNvSpPr>
              <p:nvPr/>
            </p:nvSpPr>
            <p:spPr bwMode="auto">
              <a:xfrm>
                <a:off x="4175125" y="7194550"/>
                <a:ext cx="1047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0" name="Line 962"/>
              <p:cNvSpPr>
                <a:spLocks noChangeShapeType="1"/>
              </p:cNvSpPr>
              <p:nvPr/>
            </p:nvSpPr>
            <p:spPr bwMode="auto">
              <a:xfrm>
                <a:off x="4279900" y="719455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1" name="Line 963"/>
              <p:cNvSpPr>
                <a:spLocks noChangeShapeType="1"/>
              </p:cNvSpPr>
              <p:nvPr/>
            </p:nvSpPr>
            <p:spPr bwMode="auto">
              <a:xfrm>
                <a:off x="4279900" y="7242175"/>
                <a:ext cx="1047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2" name="Line 964"/>
              <p:cNvSpPr>
                <a:spLocks noChangeShapeType="1"/>
              </p:cNvSpPr>
              <p:nvPr/>
            </p:nvSpPr>
            <p:spPr bwMode="auto">
              <a:xfrm>
                <a:off x="4384675" y="724217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3" name="Line 965"/>
              <p:cNvSpPr>
                <a:spLocks noChangeShapeType="1"/>
              </p:cNvSpPr>
              <p:nvPr/>
            </p:nvSpPr>
            <p:spPr bwMode="auto">
              <a:xfrm>
                <a:off x="4384675" y="7289800"/>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4" name="Line 966"/>
              <p:cNvSpPr>
                <a:spLocks noChangeShapeType="1"/>
              </p:cNvSpPr>
              <p:nvPr/>
            </p:nvSpPr>
            <p:spPr bwMode="auto">
              <a:xfrm>
                <a:off x="4470400" y="7289800"/>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5" name="Line 967"/>
              <p:cNvSpPr>
                <a:spLocks noChangeShapeType="1"/>
              </p:cNvSpPr>
              <p:nvPr/>
            </p:nvSpPr>
            <p:spPr bwMode="auto">
              <a:xfrm>
                <a:off x="4470400" y="7346950"/>
                <a:ext cx="476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6" name="Line 968"/>
              <p:cNvSpPr>
                <a:spLocks noChangeShapeType="1"/>
              </p:cNvSpPr>
              <p:nvPr/>
            </p:nvSpPr>
            <p:spPr bwMode="auto">
              <a:xfrm>
                <a:off x="4518025" y="734695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7" name="Line 969"/>
              <p:cNvSpPr>
                <a:spLocks noChangeShapeType="1"/>
              </p:cNvSpPr>
              <p:nvPr/>
            </p:nvSpPr>
            <p:spPr bwMode="auto">
              <a:xfrm>
                <a:off x="4518025" y="7394575"/>
                <a:ext cx="2857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8" name="Line 970"/>
              <p:cNvSpPr>
                <a:spLocks noChangeShapeType="1"/>
              </p:cNvSpPr>
              <p:nvPr/>
            </p:nvSpPr>
            <p:spPr bwMode="auto">
              <a:xfrm>
                <a:off x="4546600" y="7394575"/>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29" name="Line 971"/>
              <p:cNvSpPr>
                <a:spLocks noChangeShapeType="1"/>
              </p:cNvSpPr>
              <p:nvPr/>
            </p:nvSpPr>
            <p:spPr bwMode="auto">
              <a:xfrm>
                <a:off x="4546600" y="7451725"/>
                <a:ext cx="1333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0" name="Line 972"/>
              <p:cNvSpPr>
                <a:spLocks noChangeShapeType="1"/>
              </p:cNvSpPr>
              <p:nvPr/>
            </p:nvSpPr>
            <p:spPr bwMode="auto">
              <a:xfrm>
                <a:off x="4679950" y="7451725"/>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1" name="Line 973"/>
              <p:cNvSpPr>
                <a:spLocks noChangeShapeType="1"/>
              </p:cNvSpPr>
              <p:nvPr/>
            </p:nvSpPr>
            <p:spPr bwMode="auto">
              <a:xfrm>
                <a:off x="4679950" y="7499350"/>
                <a:ext cx="7620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2" name="Line 974"/>
              <p:cNvSpPr>
                <a:spLocks noChangeShapeType="1"/>
              </p:cNvSpPr>
              <p:nvPr/>
            </p:nvSpPr>
            <p:spPr bwMode="auto">
              <a:xfrm>
                <a:off x="4756150" y="7499350"/>
                <a:ext cx="1588" cy="4762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3" name="Line 975"/>
              <p:cNvSpPr>
                <a:spLocks noChangeShapeType="1"/>
              </p:cNvSpPr>
              <p:nvPr/>
            </p:nvSpPr>
            <p:spPr bwMode="auto">
              <a:xfrm>
                <a:off x="4756150" y="7546975"/>
                <a:ext cx="57150"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4" name="Line 976"/>
              <p:cNvSpPr>
                <a:spLocks noChangeShapeType="1"/>
              </p:cNvSpPr>
              <p:nvPr/>
            </p:nvSpPr>
            <p:spPr bwMode="auto">
              <a:xfrm>
                <a:off x="4813300" y="7546975"/>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5" name="Line 977"/>
              <p:cNvSpPr>
                <a:spLocks noChangeShapeType="1"/>
              </p:cNvSpPr>
              <p:nvPr/>
            </p:nvSpPr>
            <p:spPr bwMode="auto">
              <a:xfrm>
                <a:off x="4813300" y="7604125"/>
                <a:ext cx="857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6" name="Line 978"/>
              <p:cNvSpPr>
                <a:spLocks noChangeShapeType="1"/>
              </p:cNvSpPr>
              <p:nvPr/>
            </p:nvSpPr>
            <p:spPr bwMode="auto">
              <a:xfrm>
                <a:off x="4899025" y="7604125"/>
                <a:ext cx="1588" cy="5715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7" name="Line 979"/>
              <p:cNvSpPr>
                <a:spLocks noChangeShapeType="1"/>
              </p:cNvSpPr>
              <p:nvPr/>
            </p:nvSpPr>
            <p:spPr bwMode="auto">
              <a:xfrm>
                <a:off x="4899025" y="7661275"/>
                <a:ext cx="1238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8" name="Line 980"/>
              <p:cNvSpPr>
                <a:spLocks noChangeShapeType="1"/>
              </p:cNvSpPr>
              <p:nvPr/>
            </p:nvSpPr>
            <p:spPr bwMode="auto">
              <a:xfrm>
                <a:off x="5022850" y="7661275"/>
                <a:ext cx="1588" cy="66675"/>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39" name="Line 981"/>
              <p:cNvSpPr>
                <a:spLocks noChangeShapeType="1"/>
              </p:cNvSpPr>
              <p:nvPr/>
            </p:nvSpPr>
            <p:spPr bwMode="auto">
              <a:xfrm>
                <a:off x="5022850" y="7727950"/>
                <a:ext cx="161925" cy="1588"/>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40" name="Line 982"/>
              <p:cNvSpPr>
                <a:spLocks noChangeShapeType="1"/>
              </p:cNvSpPr>
              <p:nvPr/>
            </p:nvSpPr>
            <p:spPr bwMode="auto">
              <a:xfrm>
                <a:off x="5184775" y="7727950"/>
                <a:ext cx="1588" cy="76200"/>
              </a:xfrm>
              <a:prstGeom prst="line">
                <a:avLst/>
              </a:prstGeom>
              <a:noFill/>
              <a:ln w="6">
                <a:solidFill>
                  <a:srgbClr val="00FF00"/>
                </a:solidFill>
                <a:round/>
                <a:headEnd/>
                <a:tailEnd/>
              </a:ln>
            </p:spPr>
            <p:txBody>
              <a:bodyPr/>
              <a:lstStyle/>
              <a:p>
                <a:endParaRPr lang="ja-JP" altLang="en-US">
                  <a:solidFill>
                    <a:prstClr val="black"/>
                  </a:solidFill>
                </a:endParaRPr>
              </a:p>
            </p:txBody>
          </p:sp>
          <p:sp>
            <p:nvSpPr>
              <p:cNvPr id="298141" name="Line 983"/>
              <p:cNvSpPr>
                <a:spLocks noChangeShapeType="1"/>
              </p:cNvSpPr>
              <p:nvPr/>
            </p:nvSpPr>
            <p:spPr bwMode="auto">
              <a:xfrm>
                <a:off x="5184775" y="7804150"/>
                <a:ext cx="866775" cy="1588"/>
              </a:xfrm>
              <a:prstGeom prst="line">
                <a:avLst/>
              </a:prstGeom>
              <a:noFill/>
              <a:ln w="6">
                <a:solidFill>
                  <a:srgbClr val="00FF00"/>
                </a:solidFill>
                <a:round/>
                <a:headEnd/>
                <a:tailEnd/>
              </a:ln>
            </p:spPr>
            <p:txBody>
              <a:bodyPr/>
              <a:lstStyle/>
              <a:p>
                <a:endParaRPr lang="ja-JP" altLang="en-US">
                  <a:solidFill>
                    <a:prstClr val="black"/>
                  </a:solidFill>
                </a:endParaRPr>
              </a:p>
            </p:txBody>
          </p:sp>
        </p:grpSp>
        <p:sp>
          <p:nvSpPr>
            <p:cNvPr id="298006" name="Rectangle 62"/>
            <p:cNvSpPr>
              <a:spLocks noChangeArrowheads="1"/>
            </p:cNvSpPr>
            <p:nvPr/>
          </p:nvSpPr>
          <p:spPr bwMode="auto">
            <a:xfrm>
              <a:off x="4668831" y="6858000"/>
              <a:ext cx="1022363" cy="246221"/>
            </a:xfrm>
            <a:prstGeom prst="rect">
              <a:avLst/>
            </a:prstGeom>
            <a:noFill/>
            <a:ln w="9525">
              <a:noFill/>
              <a:miter lim="800000"/>
              <a:headEnd/>
              <a:tailEnd/>
            </a:ln>
          </p:spPr>
          <p:txBody>
            <a:bodyPr lIns="0" tIns="0" rIns="0" bIns="0">
              <a:spAutoFit/>
            </a:bodyPr>
            <a:lstStyle/>
            <a:p>
              <a:r>
                <a:rPr lang="en-US" altLang="ja-JP" sz="1600">
                  <a:solidFill>
                    <a:srgbClr val="336666"/>
                  </a:solidFill>
                  <a:latin typeface="Arial" pitchFamily="34" charset="0"/>
                </a:rPr>
                <a:t>P=0.67</a:t>
              </a:r>
              <a:endParaRPr lang="ja-JP" altLang="ja-JP" sz="1600">
                <a:solidFill>
                  <a:srgbClr val="336666"/>
                </a:solidFill>
                <a:latin typeface="Arial" pitchFamily="34" charset="0"/>
              </a:endParaRPr>
            </a:p>
          </p:txBody>
        </p:sp>
      </p:grpSp>
      <p:sp>
        <p:nvSpPr>
          <p:cNvPr id="297999" name="タイトル 1"/>
          <p:cNvSpPr txBox="1">
            <a:spLocks/>
          </p:cNvSpPr>
          <p:nvPr/>
        </p:nvSpPr>
        <p:spPr bwMode="auto">
          <a:xfrm>
            <a:off x="605481" y="284397"/>
            <a:ext cx="9172575" cy="819150"/>
          </a:xfrm>
          <a:prstGeom prst="rect">
            <a:avLst/>
          </a:prstGeom>
          <a:noFill/>
          <a:ln w="9525">
            <a:noFill/>
            <a:miter lim="800000"/>
            <a:headEnd/>
            <a:tailEnd/>
          </a:ln>
        </p:spPr>
        <p:txBody>
          <a:bodyPr anchor="ctr"/>
          <a:lstStyle/>
          <a:p>
            <a:pPr eaLnBrk="0" hangingPunct="0"/>
            <a:r>
              <a:rPr lang="ja-JP" altLang="en-US" sz="3600" dirty="0">
                <a:solidFill>
                  <a:schemeClr val="tx2"/>
                </a:solidFill>
                <a:latin typeface="Tahoma" pitchFamily="34" charset="0"/>
              </a:rPr>
              <a:t>登録番号下</a:t>
            </a:r>
            <a:r>
              <a:rPr lang="en-US" altLang="ja-JP" sz="3600" dirty="0">
                <a:solidFill>
                  <a:schemeClr val="tx2"/>
                </a:solidFill>
                <a:latin typeface="Tahoma" pitchFamily="34" charset="0"/>
              </a:rPr>
              <a:t>1</a:t>
            </a:r>
            <a:r>
              <a:rPr lang="ja-JP" altLang="en-US" sz="3600" dirty="0">
                <a:solidFill>
                  <a:schemeClr val="tx2"/>
                </a:solidFill>
                <a:latin typeface="Tahoma" pitchFamily="34" charset="0"/>
              </a:rPr>
              <a:t>ケタ</a:t>
            </a:r>
            <a:r>
              <a:rPr lang="en-US" altLang="ja-JP" sz="3600" dirty="0">
                <a:solidFill>
                  <a:schemeClr val="tx2"/>
                </a:solidFill>
                <a:latin typeface="Tahoma" pitchFamily="34" charset="0"/>
              </a:rPr>
              <a:t>0-9</a:t>
            </a:r>
            <a:r>
              <a:rPr lang="ja-JP" altLang="en-US" sz="3600" dirty="0">
                <a:solidFill>
                  <a:schemeClr val="tx2"/>
                </a:solidFill>
                <a:latin typeface="Tahoma" pitchFamily="34" charset="0"/>
              </a:rPr>
              <a:t>に分けた生存解析</a:t>
            </a:r>
          </a:p>
        </p:txBody>
      </p:sp>
      <p:grpSp>
        <p:nvGrpSpPr>
          <p:cNvPr id="13" name="グループ化 1149"/>
          <p:cNvGrpSpPr>
            <a:grpSpLocks/>
          </p:cNvGrpSpPr>
          <p:nvPr/>
        </p:nvGrpSpPr>
        <p:grpSpPr bwMode="auto">
          <a:xfrm>
            <a:off x="5581652" y="1055688"/>
            <a:ext cx="3902075" cy="2393950"/>
            <a:chOff x="5180013" y="1092168"/>
            <a:chExt cx="3377907" cy="2393952"/>
          </a:xfrm>
        </p:grpSpPr>
        <p:sp>
          <p:nvSpPr>
            <p:cNvPr id="298003" name="Rectangle 62"/>
            <p:cNvSpPr>
              <a:spLocks noChangeArrowheads="1"/>
            </p:cNvSpPr>
            <p:nvPr/>
          </p:nvSpPr>
          <p:spPr bwMode="auto">
            <a:xfrm>
              <a:off x="6786587" y="1380070"/>
              <a:ext cx="1022363" cy="369332"/>
            </a:xfrm>
            <a:prstGeom prst="rect">
              <a:avLst/>
            </a:prstGeom>
            <a:noFill/>
            <a:ln w="9525">
              <a:noFill/>
              <a:miter lim="800000"/>
              <a:headEnd/>
              <a:tailEnd/>
            </a:ln>
          </p:spPr>
          <p:txBody>
            <a:bodyPr lIns="0" tIns="0" rIns="0" bIns="0">
              <a:spAutoFit/>
            </a:bodyPr>
            <a:lstStyle/>
            <a:p>
              <a:r>
                <a:rPr lang="en-US" altLang="ja-JP" sz="2400">
                  <a:solidFill>
                    <a:srgbClr val="FF0000"/>
                  </a:solidFill>
                  <a:latin typeface="Arial" pitchFamily="34" charset="0"/>
                </a:rPr>
                <a:t>P=0.02</a:t>
              </a:r>
              <a:endParaRPr lang="ja-JP" altLang="ja-JP" sz="2400">
                <a:solidFill>
                  <a:srgbClr val="FF0000"/>
                </a:solidFill>
                <a:latin typeface="Arial" pitchFamily="34" charset="0"/>
              </a:endParaRPr>
            </a:p>
          </p:txBody>
        </p:sp>
        <p:pic>
          <p:nvPicPr>
            <p:cNvPr id="298004" name="Picture 1130"/>
            <p:cNvPicPr>
              <a:picLocks noChangeAspect="1" noChangeArrowheads="1"/>
            </p:cNvPicPr>
            <p:nvPr/>
          </p:nvPicPr>
          <p:blipFill>
            <a:blip r:embed="rId6" cstate="print"/>
            <a:srcRect/>
            <a:stretch>
              <a:fillRect/>
            </a:stretch>
          </p:blipFill>
          <p:spPr bwMode="auto">
            <a:xfrm>
              <a:off x="5180013" y="1092168"/>
              <a:ext cx="3377907" cy="2393952"/>
            </a:xfrm>
            <a:prstGeom prst="rect">
              <a:avLst/>
            </a:prstGeom>
            <a:noFill/>
            <a:ln w="9525">
              <a:noFill/>
              <a:miter lim="800000"/>
              <a:headEnd/>
              <a:tailEnd/>
            </a:ln>
          </p:spPr>
        </p:pic>
      </p:grpSp>
      <p:sp>
        <p:nvSpPr>
          <p:cNvPr id="1149" name="正方形/長方形 1148"/>
          <p:cNvSpPr>
            <a:spLocks noChangeArrowheads="1"/>
          </p:cNvSpPr>
          <p:nvPr/>
        </p:nvSpPr>
        <p:spPr bwMode="auto">
          <a:xfrm>
            <a:off x="1832377" y="3338513"/>
            <a:ext cx="4972836" cy="1077218"/>
          </a:xfrm>
          <a:prstGeom prst="rect">
            <a:avLst/>
          </a:prstGeom>
          <a:solidFill>
            <a:schemeClr val="bg1"/>
          </a:solidFill>
          <a:ln w="9525">
            <a:noFill/>
            <a:miter lim="800000"/>
            <a:headEnd/>
            <a:tailEnd/>
          </a:ln>
        </p:spPr>
        <p:txBody>
          <a:bodyPr wrap="none">
            <a:spAutoFit/>
          </a:bodyPr>
          <a:lstStyle/>
          <a:p>
            <a:pPr algn="ctr"/>
            <a:r>
              <a:rPr lang="ja-JP" altLang="en-US" sz="3200" dirty="0">
                <a:solidFill>
                  <a:srgbClr val="FF0000"/>
                </a:solidFill>
                <a:latin typeface="ＭＳ Ｐゴシック" pitchFamily="50" charset="-128"/>
              </a:rPr>
              <a:t>下</a:t>
            </a:r>
            <a:r>
              <a:rPr lang="en-US" altLang="ja-JP" sz="3200" dirty="0">
                <a:solidFill>
                  <a:srgbClr val="FF0000"/>
                </a:solidFill>
                <a:latin typeface="ＭＳ Ｐゴシック" pitchFamily="50" charset="-128"/>
              </a:rPr>
              <a:t>1</a:t>
            </a:r>
            <a:r>
              <a:rPr lang="ja-JP" altLang="en-US" sz="3200" dirty="0">
                <a:solidFill>
                  <a:srgbClr val="FF0000"/>
                </a:solidFill>
                <a:latin typeface="ＭＳ Ｐゴシック" pitchFamily="50" charset="-128"/>
              </a:rPr>
              <a:t>ケタ </a:t>
            </a:r>
            <a:r>
              <a:rPr lang="en-US" altLang="ja-JP" sz="3200" dirty="0">
                <a:solidFill>
                  <a:srgbClr val="FF0000"/>
                </a:solidFill>
                <a:latin typeface="ＭＳ Ｐゴシック" pitchFamily="50" charset="-128"/>
              </a:rPr>
              <a:t>7</a:t>
            </a:r>
            <a:r>
              <a:rPr lang="ja-JP" altLang="en-US" sz="3200" dirty="0">
                <a:solidFill>
                  <a:srgbClr val="FF0000"/>
                </a:solidFill>
                <a:latin typeface="ＭＳ Ｐゴシック" pitchFamily="50" charset="-128"/>
              </a:rPr>
              <a:t>番の患者さんには</a:t>
            </a:r>
            <a:endParaRPr lang="en-US" altLang="ja-JP" sz="3200" dirty="0">
              <a:solidFill>
                <a:srgbClr val="FF0000"/>
              </a:solidFill>
              <a:latin typeface="ＭＳ Ｐゴシック" pitchFamily="50" charset="-128"/>
            </a:endParaRPr>
          </a:p>
          <a:p>
            <a:pPr algn="ctr"/>
            <a:r>
              <a:rPr lang="ja-JP" altLang="en-US" sz="3200" dirty="0">
                <a:solidFill>
                  <a:srgbClr val="FF0000"/>
                </a:solidFill>
                <a:latin typeface="ＭＳ Ｐゴシック" pitchFamily="50" charset="-128"/>
              </a:rPr>
              <a:t>ドースデンス</a:t>
            </a:r>
            <a:r>
              <a:rPr lang="en-US" altLang="ja-JP" sz="3200" dirty="0">
                <a:solidFill>
                  <a:srgbClr val="FF0000"/>
                </a:solidFill>
                <a:latin typeface="ＭＳ Ｐゴシック" pitchFamily="50" charset="-128"/>
              </a:rPr>
              <a:t>TC</a:t>
            </a:r>
            <a:r>
              <a:rPr lang="ja-JP" altLang="en-US" sz="3200" dirty="0">
                <a:solidFill>
                  <a:srgbClr val="FF0000"/>
                </a:solidFill>
                <a:latin typeface="ＭＳ Ｐゴシック" pitchFamily="50" charset="-128"/>
              </a:rPr>
              <a:t>が効く</a:t>
            </a:r>
            <a:r>
              <a:rPr lang="en-US" altLang="ja-JP" sz="3200" dirty="0">
                <a:solidFill>
                  <a:srgbClr val="FF0000"/>
                </a:solidFill>
                <a:latin typeface="ＭＳ Ｐゴシック" pitchFamily="50" charset="-128"/>
              </a:rPr>
              <a:t>??</a:t>
            </a:r>
            <a:endParaRPr lang="ja-JP" altLang="en-US" sz="3200" dirty="0">
              <a:solidFill>
                <a:srgbClr val="FF0000"/>
              </a:solidFill>
              <a:latin typeface="ＭＳ Ｐゴシック" pitchFamily="50" charset="-128"/>
            </a:endParaRPr>
          </a:p>
        </p:txBody>
      </p:sp>
      <p:sp>
        <p:nvSpPr>
          <p:cNvPr id="1155" name="正方形/長方形 1154"/>
          <p:cNvSpPr>
            <a:spLocks noChangeArrowheads="1"/>
          </p:cNvSpPr>
          <p:nvPr/>
        </p:nvSpPr>
        <p:spPr bwMode="auto">
          <a:xfrm>
            <a:off x="1033821" y="4532314"/>
            <a:ext cx="7116051" cy="1569660"/>
          </a:xfrm>
          <a:prstGeom prst="rect">
            <a:avLst/>
          </a:prstGeom>
          <a:solidFill>
            <a:schemeClr val="bg1"/>
          </a:solidFill>
          <a:ln w="9525">
            <a:noFill/>
            <a:miter lim="800000"/>
            <a:headEnd/>
            <a:tailEnd/>
          </a:ln>
        </p:spPr>
        <p:txBody>
          <a:bodyPr wrap="none">
            <a:spAutoFit/>
          </a:bodyPr>
          <a:lstStyle/>
          <a:p>
            <a:pPr algn="ctr"/>
            <a:r>
              <a:rPr lang="ja-JP" altLang="en-US" sz="3200">
                <a:solidFill>
                  <a:srgbClr val="FF0000"/>
                </a:solidFill>
                <a:latin typeface="ＭＳ Ｐゴシック" pitchFamily="50" charset="-128"/>
              </a:rPr>
              <a:t>↓</a:t>
            </a:r>
            <a:endParaRPr lang="en-US" altLang="ja-JP" sz="3200">
              <a:solidFill>
                <a:srgbClr val="FF0000"/>
              </a:solidFill>
              <a:latin typeface="ＭＳ Ｐゴシック" pitchFamily="50" charset="-128"/>
            </a:endParaRPr>
          </a:p>
          <a:p>
            <a:pPr algn="ctr"/>
            <a:r>
              <a:rPr lang="en-US" altLang="ja-JP" sz="3200">
                <a:solidFill>
                  <a:srgbClr val="FF0000"/>
                </a:solidFill>
                <a:latin typeface="ＭＳ Ｐゴシック" pitchFamily="50" charset="-128"/>
              </a:rPr>
              <a:t>α</a:t>
            </a:r>
            <a:r>
              <a:rPr lang="ja-JP" altLang="en-US" sz="3200">
                <a:solidFill>
                  <a:srgbClr val="FF0000"/>
                </a:solidFill>
                <a:latin typeface="ＭＳ Ｐゴシック" pitchFamily="50" charset="-128"/>
              </a:rPr>
              <a:t>エラーの可能性 </a:t>
            </a:r>
            <a:r>
              <a:rPr lang="en-US" altLang="ja-JP" sz="3200">
                <a:solidFill>
                  <a:srgbClr val="FF0000"/>
                </a:solidFill>
                <a:latin typeface="ＭＳ Ｐゴシック" pitchFamily="50" charset="-128"/>
              </a:rPr>
              <a:t>(</a:t>
            </a:r>
            <a:r>
              <a:rPr lang="ja-JP" altLang="en-US" sz="3200">
                <a:solidFill>
                  <a:srgbClr val="FF0000"/>
                </a:solidFill>
                <a:latin typeface="ＭＳ Ｐゴシック" pitchFamily="50" charset="-128"/>
              </a:rPr>
              <a:t>あわてもののエラー</a:t>
            </a:r>
            <a:r>
              <a:rPr lang="en-US" altLang="ja-JP" sz="3200">
                <a:solidFill>
                  <a:srgbClr val="FF0000"/>
                </a:solidFill>
                <a:latin typeface="ＭＳ Ｐゴシック" pitchFamily="50" charset="-128"/>
              </a:rPr>
              <a:t>)</a:t>
            </a:r>
          </a:p>
          <a:p>
            <a:pPr algn="ctr"/>
            <a:r>
              <a:rPr lang="ja-JP" altLang="en-US" sz="3200">
                <a:solidFill>
                  <a:srgbClr val="FF0000"/>
                </a:solidFill>
                <a:latin typeface="ＭＳ Ｐゴシック" pitchFamily="50" charset="-128"/>
              </a:rPr>
              <a:t>検定の多重性</a:t>
            </a:r>
            <a:endParaRPr lang="en-US" altLang="ja-JP" sz="3200">
              <a:solidFill>
                <a:srgbClr val="FF0000"/>
              </a:solidFill>
              <a:latin typeface="ＭＳ Ｐゴシック" pitchFamily="50" charset="-128"/>
            </a:endParaRPr>
          </a:p>
        </p:txBody>
      </p:sp>
      <p:sp>
        <p:nvSpPr>
          <p:cNvPr id="833" name="Rectangle 11"/>
          <p:cNvSpPr>
            <a:spLocks noChangeArrowheads="1"/>
          </p:cNvSpPr>
          <p:nvPr/>
        </p:nvSpPr>
        <p:spPr bwMode="auto">
          <a:xfrm>
            <a:off x="8242851" y="6550223"/>
            <a:ext cx="2044149" cy="307777"/>
          </a:xfrm>
          <a:prstGeom prst="rect">
            <a:avLst/>
          </a:prstGeom>
          <a:noFill/>
          <a:ln w="9525">
            <a:noFill/>
            <a:miter lim="800000"/>
            <a:headEnd/>
            <a:tailEnd/>
          </a:ln>
        </p:spPr>
        <p:txBody>
          <a:bodyPr wrap="none">
            <a:spAutoFit/>
          </a:bodyPr>
          <a:lstStyle/>
          <a:p>
            <a:pPr algn="r" eaLnBrk="0" hangingPunct="0"/>
            <a:r>
              <a:rPr lang="en-US" altLang="ja-JP" sz="1400" i="1" dirty="0">
                <a:solidFill>
                  <a:prstClr val="black"/>
                </a:solidFill>
                <a:latin typeface="Arial" charset="0"/>
              </a:rPr>
              <a:t>JGOG3016</a:t>
            </a:r>
            <a:r>
              <a:rPr lang="ja-JP" altLang="en-US" sz="1400" i="1" dirty="0">
                <a:solidFill>
                  <a:prstClr val="black"/>
                </a:solidFill>
                <a:latin typeface="Arial" charset="0"/>
              </a:rPr>
              <a:t>のデータより</a:t>
            </a:r>
            <a:endParaRPr lang="en-US" altLang="ja-JP" sz="1400" i="1" dirty="0">
              <a:solidFill>
                <a:prstClr val="black"/>
              </a:solidFill>
              <a:latin typeface="Arial" charset="0"/>
            </a:endParaRPr>
          </a:p>
        </p:txBody>
      </p:sp>
      <p:sp>
        <p:nvSpPr>
          <p:cNvPr id="834" name="フッター プレースホルダ 1"/>
          <p:cNvSpPr>
            <a:spLocks noGrp="1"/>
          </p:cNvSpPr>
          <p:nvPr>
            <p:ph type="ftr" sz="quarter" idx="4294967295"/>
          </p:nvPr>
        </p:nvSpPr>
        <p:spPr>
          <a:xfrm>
            <a:off x="3053938" y="0"/>
            <a:ext cx="7233062" cy="329184"/>
          </a:xfrm>
          <a:prstGeom prst="rect">
            <a:avLst/>
          </a:prstGeom>
        </p:spPr>
        <p:txBody>
          <a:bodyPr/>
          <a:lstStyle/>
          <a:p>
            <a:pPr algn="r"/>
            <a:r>
              <a:rPr lang="en-US" altLang="ja-JP" sz="1600" dirty="0">
                <a:solidFill>
                  <a:srgbClr val="FFFFFF"/>
                </a:solidFill>
              </a:rPr>
              <a:t>Division of Medical Oncology, Nippon Medical School </a:t>
            </a:r>
            <a:r>
              <a:rPr lang="en-US" altLang="ja-JP" sz="1600" dirty="0" err="1">
                <a:solidFill>
                  <a:srgbClr val="FFFFFF"/>
                </a:solidFill>
              </a:rPr>
              <a:t>Musashikosugi</a:t>
            </a:r>
            <a:r>
              <a:rPr lang="en-US" altLang="ja-JP" sz="1600" dirty="0">
                <a:solidFill>
                  <a:srgbClr val="FFFFFF"/>
                </a:solidFill>
              </a:rPr>
              <a:t> Hospital</a:t>
            </a:r>
            <a:endParaRPr lang="ja-JP" altLang="en-US" sz="1600" dirty="0">
              <a:solidFill>
                <a:srgbClr val="FFFFFF"/>
              </a:solidFill>
            </a:endParaRPr>
          </a:p>
        </p:txBody>
      </p:sp>
    </p:spTree>
    <p:extLst>
      <p:ext uri="{BB962C8B-B14F-4D97-AF65-F5344CB8AC3E}">
        <p14:creationId xmlns:p14="http://schemas.microsoft.com/office/powerpoint/2010/main" val="9409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49"/>
                                        </p:tgtEl>
                                        <p:attrNameLst>
                                          <p:attrName>style.visibility</p:attrName>
                                        </p:attrNameLst>
                                      </p:cBhvr>
                                      <p:to>
                                        <p:strVal val="visible"/>
                                      </p:to>
                                    </p:set>
                                    <p:anim to="" calcmode="lin" valueType="num">
                                      <p:cBhvr>
                                        <p:cTn id="12" dur="1" fill="hold"/>
                                        <p:tgtEl>
                                          <p:spTgt spid="114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5"/>
                                        </p:tgtEl>
                                        <p:attrNameLst>
                                          <p:attrName>style.visibility</p:attrName>
                                        </p:attrNameLst>
                                      </p:cBhvr>
                                      <p:to>
                                        <p:strVal val="visible"/>
                                      </p:to>
                                    </p:set>
                                    <p:animEffect transition="in" filter="wipe(up)">
                                      <p:cBhvr>
                                        <p:cTn id="17" dur="500"/>
                                        <p:tgtEl>
                                          <p:spTgt spid="1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 grpId="0" animBg="1"/>
      <p:bldP spid="115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826565" y="468313"/>
            <a:ext cx="7991475" cy="838200"/>
          </a:xfrm>
        </p:spPr>
        <p:txBody>
          <a:bodyPr/>
          <a:lstStyle/>
          <a:p>
            <a:pPr eaLnBrk="1" hangingPunct="1"/>
            <a:r>
              <a:rPr lang="ja-JP" altLang="en-US" dirty="0">
                <a:latin typeface="Arial" pitchFamily="34" charset="0"/>
              </a:rPr>
              <a:t>検定の多重性 </a:t>
            </a:r>
            <a:r>
              <a:rPr lang="en-US" altLang="ja-JP" sz="3200" dirty="0">
                <a:latin typeface="Arial" pitchFamily="34" charset="0"/>
              </a:rPr>
              <a:t>multiple comparisons</a:t>
            </a:r>
            <a:endParaRPr lang="en-US" altLang="ja-JP" dirty="0">
              <a:latin typeface="Arial" pitchFamily="34" charset="0"/>
            </a:endParaRPr>
          </a:p>
        </p:txBody>
      </p:sp>
      <p:sp>
        <p:nvSpPr>
          <p:cNvPr id="292867" name="Rectangle 3"/>
          <p:cNvSpPr>
            <a:spLocks noGrp="1" noChangeArrowheads="1"/>
          </p:cNvSpPr>
          <p:nvPr>
            <p:ph type="body" idx="1"/>
          </p:nvPr>
        </p:nvSpPr>
        <p:spPr>
          <a:xfrm>
            <a:off x="730983" y="877669"/>
            <a:ext cx="9282236" cy="5334000"/>
          </a:xfrm>
        </p:spPr>
        <p:txBody>
          <a:bodyPr>
            <a:normAutofit/>
          </a:bodyPr>
          <a:lstStyle/>
          <a:p>
            <a:pPr eaLnBrk="1" hangingPunct="1"/>
            <a:endParaRPr lang="en-US" altLang="ja-JP" sz="2800" dirty="0">
              <a:latin typeface="Arial" pitchFamily="34" charset="0"/>
            </a:endParaRPr>
          </a:p>
          <a:p>
            <a:pPr eaLnBrk="1" hangingPunct="1"/>
            <a:r>
              <a:rPr lang="ja-JP" altLang="en-US" sz="2800" dirty="0">
                <a:latin typeface="Arial" pitchFamily="34" charset="0"/>
              </a:rPr>
              <a:t>何回も比較を行うとどこかで差が出る可能性は高くなること</a:t>
            </a:r>
          </a:p>
          <a:p>
            <a:pPr lvl="1" eaLnBrk="1" hangingPunct="1"/>
            <a:r>
              <a:rPr lang="ja-JP" altLang="en-US" sz="2400" dirty="0">
                <a:latin typeface="Arial" pitchFamily="34" charset="0"/>
              </a:rPr>
              <a:t>多くの検定、多くのエンドポイント、多くのサブグループ解析	</a:t>
            </a:r>
          </a:p>
        </p:txBody>
      </p:sp>
      <p:sp>
        <p:nvSpPr>
          <p:cNvPr id="292868" name="Text Box 4"/>
          <p:cNvSpPr txBox="1">
            <a:spLocks noChangeArrowheads="1"/>
          </p:cNvSpPr>
          <p:nvPr/>
        </p:nvSpPr>
        <p:spPr bwMode="auto">
          <a:xfrm>
            <a:off x="1660525" y="2687644"/>
            <a:ext cx="1898650" cy="396875"/>
          </a:xfrm>
          <a:prstGeom prst="rect">
            <a:avLst/>
          </a:prstGeom>
          <a:noFill/>
          <a:ln w="9525">
            <a:noFill/>
            <a:miter lim="800000"/>
            <a:headEnd/>
            <a:tailEnd/>
          </a:ln>
        </p:spPr>
        <p:txBody>
          <a:bodyPr>
            <a:spAutoFit/>
          </a:bodyPr>
          <a:lstStyle/>
          <a:p>
            <a:pPr algn="l"/>
            <a:r>
              <a:rPr lang="ja-JP" altLang="en-US" sz="2000" dirty="0">
                <a:solidFill>
                  <a:prstClr val="black"/>
                </a:solidFill>
                <a:latin typeface="Arial" pitchFamily="34" charset="0"/>
                <a:ea typeface="HG丸ｺﾞｼｯｸM-PRO" pitchFamily="50" charset="-128"/>
              </a:rPr>
              <a:t>比較の回数</a:t>
            </a:r>
          </a:p>
        </p:txBody>
      </p:sp>
      <p:sp>
        <p:nvSpPr>
          <p:cNvPr id="292869" name="Text Box 5"/>
          <p:cNvSpPr txBox="1">
            <a:spLocks noChangeArrowheads="1"/>
          </p:cNvSpPr>
          <p:nvPr/>
        </p:nvSpPr>
        <p:spPr bwMode="auto">
          <a:xfrm>
            <a:off x="2241223" y="3146426"/>
            <a:ext cx="527709" cy="2677656"/>
          </a:xfrm>
          <a:prstGeom prst="rect">
            <a:avLst/>
          </a:prstGeom>
          <a:noFill/>
          <a:ln w="9525">
            <a:noFill/>
            <a:miter lim="800000"/>
            <a:headEnd/>
            <a:tailEnd/>
          </a:ln>
        </p:spPr>
        <p:txBody>
          <a:bodyPr wrap="none">
            <a:spAutoFit/>
          </a:bodyPr>
          <a:lstStyle/>
          <a:p>
            <a:r>
              <a:rPr lang="en-US" altLang="ja-JP" sz="2400" dirty="0">
                <a:solidFill>
                  <a:prstClr val="black"/>
                </a:solidFill>
                <a:latin typeface="Arial" pitchFamily="34" charset="0"/>
                <a:ea typeface="HG丸ｺﾞｼｯｸM-PRO" pitchFamily="50" charset="-128"/>
              </a:rPr>
              <a:t>1</a:t>
            </a:r>
          </a:p>
          <a:p>
            <a:r>
              <a:rPr lang="en-US" altLang="ja-JP" sz="2400" dirty="0">
                <a:solidFill>
                  <a:prstClr val="black"/>
                </a:solidFill>
                <a:latin typeface="Arial" pitchFamily="34" charset="0"/>
                <a:ea typeface="HG丸ｺﾞｼｯｸM-PRO" pitchFamily="50" charset="-128"/>
              </a:rPr>
              <a:t>2</a:t>
            </a:r>
          </a:p>
          <a:p>
            <a:r>
              <a:rPr lang="en-US" altLang="ja-JP" sz="2400" dirty="0">
                <a:solidFill>
                  <a:prstClr val="black"/>
                </a:solidFill>
                <a:latin typeface="Arial" pitchFamily="34" charset="0"/>
                <a:ea typeface="HG丸ｺﾞｼｯｸM-PRO" pitchFamily="50" charset="-128"/>
              </a:rPr>
              <a:t>3</a:t>
            </a:r>
          </a:p>
          <a:p>
            <a:r>
              <a:rPr lang="en-US" altLang="ja-JP" sz="2400" dirty="0">
                <a:solidFill>
                  <a:prstClr val="black"/>
                </a:solidFill>
                <a:latin typeface="Arial" pitchFamily="34" charset="0"/>
                <a:ea typeface="HG丸ｺﾞｼｯｸM-PRO" pitchFamily="50" charset="-128"/>
              </a:rPr>
              <a:t>4</a:t>
            </a:r>
          </a:p>
          <a:p>
            <a:r>
              <a:rPr lang="en-US" altLang="ja-JP" sz="2400" dirty="0">
                <a:solidFill>
                  <a:prstClr val="black"/>
                </a:solidFill>
                <a:latin typeface="Arial" pitchFamily="34" charset="0"/>
                <a:ea typeface="HG丸ｺﾞｼｯｸM-PRO" pitchFamily="50" charset="-128"/>
              </a:rPr>
              <a:t>5</a:t>
            </a:r>
          </a:p>
          <a:p>
            <a:r>
              <a:rPr lang="en-US" altLang="ja-JP" sz="2400" dirty="0">
                <a:solidFill>
                  <a:srgbClr val="FF0000"/>
                </a:solidFill>
                <a:latin typeface="Arial" pitchFamily="34" charset="0"/>
                <a:ea typeface="HG丸ｺﾞｼｯｸM-PRO" pitchFamily="50" charset="-128"/>
              </a:rPr>
              <a:t>10</a:t>
            </a:r>
          </a:p>
          <a:p>
            <a:r>
              <a:rPr lang="en-US" altLang="ja-JP" sz="2400" dirty="0">
                <a:solidFill>
                  <a:srgbClr val="FF0000"/>
                </a:solidFill>
                <a:latin typeface="Arial" pitchFamily="34" charset="0"/>
                <a:ea typeface="HG丸ｺﾞｼｯｸM-PRO" pitchFamily="50" charset="-128"/>
              </a:rPr>
              <a:t>20</a:t>
            </a:r>
          </a:p>
        </p:txBody>
      </p:sp>
      <p:sp>
        <p:nvSpPr>
          <p:cNvPr id="292870" name="Text Box 6"/>
          <p:cNvSpPr txBox="1">
            <a:spLocks noChangeArrowheads="1"/>
          </p:cNvSpPr>
          <p:nvPr/>
        </p:nvSpPr>
        <p:spPr bwMode="auto">
          <a:xfrm>
            <a:off x="4042107" y="2680791"/>
            <a:ext cx="5690982" cy="400110"/>
          </a:xfrm>
          <a:prstGeom prst="rect">
            <a:avLst/>
          </a:prstGeom>
          <a:noFill/>
          <a:ln w="9525">
            <a:noFill/>
            <a:miter lim="800000"/>
            <a:headEnd/>
            <a:tailEnd/>
          </a:ln>
        </p:spPr>
        <p:txBody>
          <a:bodyPr wrap="none">
            <a:spAutoFit/>
          </a:bodyPr>
          <a:lstStyle/>
          <a:p>
            <a:pPr algn="l"/>
            <a:r>
              <a:rPr lang="ja-JP" altLang="en-US" sz="2000" dirty="0">
                <a:solidFill>
                  <a:prstClr val="black"/>
                </a:solidFill>
                <a:latin typeface="Arial" pitchFamily="34" charset="0"/>
                <a:ea typeface="HG丸ｺﾞｼｯｸM-PRO" pitchFamily="50" charset="-128"/>
              </a:rPr>
              <a:t>誤って「有意差」が出る</a:t>
            </a:r>
            <a:r>
              <a:rPr lang="ja-JP" altLang="en-US" sz="2000" dirty="0">
                <a:solidFill>
                  <a:srgbClr val="FF0000"/>
                </a:solidFill>
                <a:latin typeface="Arial" pitchFamily="34" charset="0"/>
                <a:ea typeface="HG丸ｺﾞｼｯｸM-PRO" pitchFamily="50" charset="-128"/>
              </a:rPr>
              <a:t>（</a:t>
            </a:r>
            <a:r>
              <a:rPr lang="en-US" altLang="ja-JP" sz="2000" dirty="0">
                <a:solidFill>
                  <a:srgbClr val="FF0000"/>
                </a:solidFill>
                <a:latin typeface="Arial" pitchFamily="34" charset="0"/>
                <a:ea typeface="HG丸ｺﾞｼｯｸM-PRO" pitchFamily="50" charset="-128"/>
              </a:rPr>
              <a:t>α</a:t>
            </a:r>
            <a:r>
              <a:rPr lang="ja-JP" altLang="en-US" sz="2000" dirty="0">
                <a:solidFill>
                  <a:srgbClr val="FF0000"/>
                </a:solidFill>
                <a:latin typeface="Arial" pitchFamily="34" charset="0"/>
                <a:ea typeface="HG丸ｺﾞｼｯｸM-PRO" pitchFamily="50" charset="-128"/>
              </a:rPr>
              <a:t>エラー）</a:t>
            </a:r>
            <a:r>
              <a:rPr lang="ja-JP" altLang="en-US" sz="2000" dirty="0">
                <a:solidFill>
                  <a:prstClr val="black"/>
                </a:solidFill>
                <a:latin typeface="Arial" pitchFamily="34" charset="0"/>
                <a:ea typeface="HG丸ｺﾞｼｯｸM-PRO" pitchFamily="50" charset="-128"/>
              </a:rPr>
              <a:t>確率（</a:t>
            </a:r>
            <a:r>
              <a:rPr lang="en-US" altLang="ja-JP" sz="2000" dirty="0">
                <a:solidFill>
                  <a:prstClr val="black"/>
                </a:solidFill>
                <a:latin typeface="Arial" pitchFamily="34" charset="0"/>
                <a:ea typeface="HG丸ｺﾞｼｯｸM-PRO" pitchFamily="50" charset="-128"/>
              </a:rPr>
              <a:t>%</a:t>
            </a:r>
            <a:r>
              <a:rPr lang="ja-JP" altLang="en-US" sz="2000" dirty="0">
                <a:solidFill>
                  <a:prstClr val="black"/>
                </a:solidFill>
                <a:latin typeface="Arial" pitchFamily="34" charset="0"/>
                <a:ea typeface="HG丸ｺﾞｼｯｸM-PRO" pitchFamily="50" charset="-128"/>
              </a:rPr>
              <a:t>）</a:t>
            </a:r>
          </a:p>
        </p:txBody>
      </p:sp>
      <p:sp>
        <p:nvSpPr>
          <p:cNvPr id="292871" name="Text Box 7"/>
          <p:cNvSpPr txBox="1">
            <a:spLocks noChangeArrowheads="1"/>
          </p:cNvSpPr>
          <p:nvPr/>
        </p:nvSpPr>
        <p:spPr bwMode="auto">
          <a:xfrm>
            <a:off x="6302414" y="3125788"/>
            <a:ext cx="784190" cy="2677656"/>
          </a:xfrm>
          <a:prstGeom prst="rect">
            <a:avLst/>
          </a:prstGeom>
          <a:noFill/>
          <a:ln w="9525">
            <a:noFill/>
            <a:miter lim="800000"/>
            <a:headEnd/>
            <a:tailEnd/>
          </a:ln>
        </p:spPr>
        <p:txBody>
          <a:bodyPr wrap="none">
            <a:spAutoFit/>
          </a:bodyPr>
          <a:lstStyle/>
          <a:p>
            <a:pPr algn="r"/>
            <a:r>
              <a:rPr lang="en-US" altLang="ja-JP" sz="2400" dirty="0">
                <a:solidFill>
                  <a:prstClr val="black"/>
                </a:solidFill>
                <a:latin typeface="Arial" pitchFamily="34" charset="0"/>
                <a:ea typeface="HG丸ｺﾞｼｯｸM-PRO" pitchFamily="50" charset="-128"/>
              </a:rPr>
              <a:t>5.0</a:t>
            </a:r>
          </a:p>
          <a:p>
            <a:pPr algn="r"/>
            <a:r>
              <a:rPr lang="en-US" altLang="ja-JP" sz="2400" dirty="0">
                <a:solidFill>
                  <a:prstClr val="black"/>
                </a:solidFill>
                <a:latin typeface="Arial" pitchFamily="34" charset="0"/>
                <a:ea typeface="HG丸ｺﾞｼｯｸM-PRO" pitchFamily="50" charset="-128"/>
              </a:rPr>
              <a:t>9.7</a:t>
            </a:r>
          </a:p>
          <a:p>
            <a:pPr algn="r"/>
            <a:r>
              <a:rPr lang="en-US" altLang="ja-JP" sz="2400" dirty="0">
                <a:solidFill>
                  <a:prstClr val="black"/>
                </a:solidFill>
                <a:latin typeface="Arial" pitchFamily="34" charset="0"/>
                <a:ea typeface="HG丸ｺﾞｼｯｸM-PRO" pitchFamily="50" charset="-128"/>
              </a:rPr>
              <a:t>14.3</a:t>
            </a:r>
          </a:p>
          <a:p>
            <a:pPr algn="r"/>
            <a:r>
              <a:rPr lang="en-US" altLang="ja-JP" sz="2400" dirty="0">
                <a:solidFill>
                  <a:prstClr val="black"/>
                </a:solidFill>
                <a:latin typeface="Arial" pitchFamily="34" charset="0"/>
                <a:ea typeface="HG丸ｺﾞｼｯｸM-PRO" pitchFamily="50" charset="-128"/>
              </a:rPr>
              <a:t>18.5</a:t>
            </a:r>
          </a:p>
          <a:p>
            <a:pPr algn="r"/>
            <a:r>
              <a:rPr lang="en-US" altLang="ja-JP" sz="2400" dirty="0">
                <a:solidFill>
                  <a:prstClr val="black"/>
                </a:solidFill>
                <a:latin typeface="Arial" pitchFamily="34" charset="0"/>
                <a:ea typeface="HG丸ｺﾞｼｯｸM-PRO" pitchFamily="50" charset="-128"/>
              </a:rPr>
              <a:t>22.6</a:t>
            </a:r>
          </a:p>
          <a:p>
            <a:pPr algn="r"/>
            <a:r>
              <a:rPr lang="en-US" altLang="ja-JP" sz="2400" dirty="0">
                <a:solidFill>
                  <a:srgbClr val="FF0000"/>
                </a:solidFill>
                <a:latin typeface="Arial" pitchFamily="34" charset="0"/>
                <a:ea typeface="HG丸ｺﾞｼｯｸM-PRO" pitchFamily="50" charset="-128"/>
              </a:rPr>
              <a:t>40.0</a:t>
            </a:r>
          </a:p>
          <a:p>
            <a:pPr algn="r"/>
            <a:r>
              <a:rPr lang="en-US" altLang="ja-JP" sz="2400" dirty="0">
                <a:solidFill>
                  <a:srgbClr val="FF0000"/>
                </a:solidFill>
                <a:latin typeface="Arial" pitchFamily="34" charset="0"/>
                <a:ea typeface="HG丸ｺﾞｼｯｸM-PRO" pitchFamily="50" charset="-128"/>
              </a:rPr>
              <a:t>64.1</a:t>
            </a:r>
          </a:p>
        </p:txBody>
      </p:sp>
      <p:sp>
        <p:nvSpPr>
          <p:cNvPr id="292872" name="Text Box 8"/>
          <p:cNvSpPr txBox="1">
            <a:spLocks noChangeArrowheads="1"/>
          </p:cNvSpPr>
          <p:nvPr/>
        </p:nvSpPr>
        <p:spPr bwMode="auto">
          <a:xfrm>
            <a:off x="2443699" y="6275163"/>
            <a:ext cx="7843301" cy="584775"/>
          </a:xfrm>
          <a:prstGeom prst="rect">
            <a:avLst/>
          </a:prstGeom>
          <a:noFill/>
          <a:ln w="9525">
            <a:noFill/>
            <a:miter lim="800000"/>
            <a:headEnd/>
            <a:tailEnd/>
          </a:ln>
        </p:spPr>
        <p:txBody>
          <a:bodyPr wrap="none">
            <a:spAutoFit/>
          </a:bodyPr>
          <a:lstStyle/>
          <a:p>
            <a:pPr algn="r"/>
            <a:r>
              <a:rPr lang="en-US" altLang="ja-JP" sz="1600" dirty="0">
                <a:solidFill>
                  <a:prstClr val="black"/>
                </a:solidFill>
                <a:latin typeface="Arial" pitchFamily="34" charset="0"/>
                <a:ea typeface="HG丸ｺﾞｼｯｸM-PRO" pitchFamily="50" charset="-128"/>
              </a:rPr>
              <a:t>Simon R. Design and Analysis of Clinical Trials</a:t>
            </a:r>
          </a:p>
          <a:p>
            <a:pPr algn="r"/>
            <a:r>
              <a:rPr lang="en-US" altLang="ja-JP" sz="1600" i="1" dirty="0">
                <a:solidFill>
                  <a:prstClr val="black"/>
                </a:solidFill>
                <a:latin typeface="Arial" pitchFamily="34" charset="0"/>
                <a:ea typeface="HG丸ｺﾞｼｯｸM-PRO" pitchFamily="50" charset="-128"/>
              </a:rPr>
              <a:t>In </a:t>
            </a:r>
            <a:r>
              <a:rPr lang="en-US" altLang="ja-JP" sz="1600" i="1" dirty="0" err="1">
                <a:solidFill>
                  <a:prstClr val="black"/>
                </a:solidFill>
                <a:latin typeface="Arial" pitchFamily="34" charset="0"/>
                <a:ea typeface="HG丸ｺﾞｼｯｸM-PRO" pitchFamily="50" charset="-128"/>
              </a:rPr>
              <a:t>DeVita</a:t>
            </a:r>
            <a:r>
              <a:rPr lang="en-US" altLang="ja-JP" sz="1600" i="1" dirty="0">
                <a:solidFill>
                  <a:prstClr val="black"/>
                </a:solidFill>
                <a:latin typeface="Arial" pitchFamily="34" charset="0"/>
                <a:ea typeface="HG丸ｺﾞｼｯｸM-PRO" pitchFamily="50" charset="-128"/>
              </a:rPr>
              <a:t> et al eds. Cancer Principles and Practice of Oncology 8</a:t>
            </a:r>
            <a:r>
              <a:rPr lang="en-US" altLang="ja-JP" sz="1600" i="1" baseline="30000" dirty="0">
                <a:solidFill>
                  <a:prstClr val="black"/>
                </a:solidFill>
                <a:latin typeface="Arial" pitchFamily="34" charset="0"/>
                <a:ea typeface="HG丸ｺﾞｼｯｸM-PRO" pitchFamily="50" charset="-128"/>
              </a:rPr>
              <a:t>th</a:t>
            </a:r>
            <a:r>
              <a:rPr lang="en-US" altLang="ja-JP" sz="1600" i="1" dirty="0">
                <a:solidFill>
                  <a:prstClr val="black"/>
                </a:solidFill>
                <a:latin typeface="Arial" pitchFamily="34" charset="0"/>
                <a:ea typeface="HG丸ｺﾞｼｯｸM-PRO" pitchFamily="50" charset="-128"/>
              </a:rPr>
              <a:t> edition, 2008:586</a:t>
            </a:r>
          </a:p>
        </p:txBody>
      </p:sp>
      <p:sp>
        <p:nvSpPr>
          <p:cNvPr id="292873" name="Line 9"/>
          <p:cNvSpPr>
            <a:spLocks noChangeShapeType="1"/>
          </p:cNvSpPr>
          <p:nvPr/>
        </p:nvSpPr>
        <p:spPr bwMode="auto">
          <a:xfrm>
            <a:off x="1524001" y="3092450"/>
            <a:ext cx="7696200" cy="0"/>
          </a:xfrm>
          <a:prstGeom prst="line">
            <a:avLst/>
          </a:prstGeom>
          <a:noFill/>
          <a:ln w="19050">
            <a:solidFill>
              <a:schemeClr val="tx1"/>
            </a:solidFill>
            <a:round/>
            <a:headEnd/>
            <a:tailEnd/>
          </a:ln>
        </p:spPr>
        <p:txBody>
          <a:bodyPr wrap="none" anchor="ctr"/>
          <a:lstStyle/>
          <a:p>
            <a:pPr algn="l"/>
            <a:endParaRPr lang="ja-JP" altLang="en-US" sz="1800">
              <a:solidFill>
                <a:prstClr val="black"/>
              </a:solidFill>
              <a:latin typeface="Arial" charset="0"/>
            </a:endParaRPr>
          </a:p>
        </p:txBody>
      </p:sp>
      <p:sp>
        <p:nvSpPr>
          <p:cNvPr id="292874" name="Line 10"/>
          <p:cNvSpPr>
            <a:spLocks noChangeShapeType="1"/>
          </p:cNvSpPr>
          <p:nvPr/>
        </p:nvSpPr>
        <p:spPr bwMode="auto">
          <a:xfrm>
            <a:off x="1524001" y="5835650"/>
            <a:ext cx="7696200" cy="0"/>
          </a:xfrm>
          <a:prstGeom prst="line">
            <a:avLst/>
          </a:prstGeom>
          <a:noFill/>
          <a:ln w="19050">
            <a:solidFill>
              <a:schemeClr val="tx1"/>
            </a:solidFill>
            <a:round/>
            <a:headEnd/>
            <a:tailEnd/>
          </a:ln>
        </p:spPr>
        <p:txBody>
          <a:bodyPr wrap="none" anchor="ctr"/>
          <a:lstStyle/>
          <a:p>
            <a:pPr algn="l"/>
            <a:endParaRPr lang="ja-JP" altLang="en-US" sz="1800">
              <a:solidFill>
                <a:prstClr val="black"/>
              </a:solidFill>
              <a:latin typeface="Arial" charset="0"/>
            </a:endParaRPr>
          </a:p>
        </p:txBody>
      </p:sp>
    </p:spTree>
    <p:extLst>
      <p:ext uri="{BB962C8B-B14F-4D97-AF65-F5344CB8AC3E}">
        <p14:creationId xmlns:p14="http://schemas.microsoft.com/office/powerpoint/2010/main" val="236925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type="body" idx="4294967295"/>
          </p:nvPr>
        </p:nvSpPr>
        <p:spPr>
          <a:xfrm>
            <a:off x="1255714" y="2051054"/>
            <a:ext cx="8134350" cy="3095625"/>
          </a:xfrm>
        </p:spPr>
        <p:txBody>
          <a:bodyPr/>
          <a:lstStyle/>
          <a:p>
            <a:pPr eaLnBrk="1" hangingPunct="1">
              <a:lnSpc>
                <a:spcPct val="140000"/>
              </a:lnSpc>
            </a:pPr>
            <a:r>
              <a:rPr lang="ja-JP" altLang="en-US" sz="2800" dirty="0"/>
              <a:t>サブグループ解析での結果はすべて探索的であり、信頼性が低い</a:t>
            </a:r>
          </a:p>
          <a:p>
            <a:pPr eaLnBrk="1" hangingPunct="1">
              <a:lnSpc>
                <a:spcPct val="140000"/>
              </a:lnSpc>
            </a:pPr>
            <a:r>
              <a:rPr lang="ja-JP" altLang="en-US" sz="2800" dirty="0"/>
              <a:t>サブグループ解析で差がありそうなときは別の試験で検証すべきである</a:t>
            </a:r>
          </a:p>
        </p:txBody>
      </p:sp>
      <p:sp>
        <p:nvSpPr>
          <p:cNvPr id="303107" name="Rectangle 4"/>
          <p:cNvSpPr>
            <a:spLocks noGrp="1" noChangeArrowheads="1"/>
          </p:cNvSpPr>
          <p:nvPr>
            <p:ph type="title" idx="4294967295"/>
          </p:nvPr>
        </p:nvSpPr>
        <p:spPr>
          <a:xfrm>
            <a:off x="774700" y="646113"/>
            <a:ext cx="9118600" cy="838200"/>
          </a:xfrm>
          <a:noFill/>
        </p:spPr>
        <p:txBody>
          <a:bodyPr>
            <a:noAutofit/>
          </a:bodyPr>
          <a:lstStyle/>
          <a:p>
            <a:pPr eaLnBrk="1" hangingPunct="1"/>
            <a:r>
              <a:rPr lang="ja-JP" altLang="en-US" sz="3600" dirty="0"/>
              <a:t>サブグループ解析は正しく解釈されているか？</a:t>
            </a:r>
          </a:p>
        </p:txBody>
      </p:sp>
      <p:sp>
        <p:nvSpPr>
          <p:cNvPr id="303108" name="Rectangle 4"/>
          <p:cNvSpPr>
            <a:spLocks noChangeArrowheads="1"/>
          </p:cNvSpPr>
          <p:nvPr/>
        </p:nvSpPr>
        <p:spPr bwMode="auto">
          <a:xfrm>
            <a:off x="3203576" y="6183313"/>
            <a:ext cx="6200736" cy="400110"/>
          </a:xfrm>
          <a:prstGeom prst="rect">
            <a:avLst/>
          </a:prstGeom>
          <a:noFill/>
          <a:ln w="9525">
            <a:noFill/>
            <a:miter lim="800000"/>
            <a:headEnd/>
            <a:tailEnd/>
          </a:ln>
        </p:spPr>
        <p:txBody>
          <a:bodyPr wrap="none">
            <a:spAutoFit/>
          </a:bodyPr>
          <a:lstStyle/>
          <a:p>
            <a:r>
              <a:rPr lang="ja-JP" altLang="en-US" sz="2000" i="1">
                <a:latin typeface="ＭＳ Ｐゴシック" pitchFamily="50" charset="-128"/>
              </a:rPr>
              <a:t>米国</a:t>
            </a:r>
            <a:r>
              <a:rPr lang="en-US" altLang="ja-JP" sz="2000" i="1">
                <a:latin typeface="ＭＳ Ｐゴシック" pitchFamily="50" charset="-128"/>
              </a:rPr>
              <a:t>SWOG</a:t>
            </a:r>
            <a:r>
              <a:rPr lang="ja-JP" altLang="en-US" sz="2000" i="1">
                <a:latin typeface="ＭＳ Ｐゴシック" pitchFamily="50" charset="-128"/>
              </a:rPr>
              <a:t>に学ぶがん臨床試験の実践</a:t>
            </a:r>
            <a:r>
              <a:rPr lang="ja-JP" altLang="en-US" sz="2000">
                <a:latin typeface="ＭＳ Ｐゴシック" pitchFamily="50" charset="-128"/>
              </a:rPr>
              <a:t> </a:t>
            </a:r>
            <a:r>
              <a:rPr lang="en-US" altLang="ja-JP" sz="2000" i="1">
                <a:latin typeface="ＭＳ Ｐゴシック" pitchFamily="50" charset="-128"/>
              </a:rPr>
              <a:t>, </a:t>
            </a:r>
            <a:r>
              <a:rPr lang="ja-JP" altLang="en-US" sz="2000" i="1">
                <a:latin typeface="ＭＳ Ｐゴシック" pitchFamily="50" charset="-128"/>
              </a:rPr>
              <a:t>医学書院</a:t>
            </a:r>
            <a:r>
              <a:rPr lang="en-US" altLang="ja-JP" sz="2000" i="1">
                <a:latin typeface="ＭＳ Ｐゴシック" pitchFamily="50" charset="-128"/>
              </a:rPr>
              <a:t>2004</a:t>
            </a:r>
          </a:p>
        </p:txBody>
      </p:sp>
      <p:sp>
        <p:nvSpPr>
          <p:cNvPr id="5" name="フッター プレースホルダ 1"/>
          <p:cNvSpPr txBox="1">
            <a:spLocks/>
          </p:cNvSpPr>
          <p:nvPr/>
        </p:nvSpPr>
        <p:spPr>
          <a:xfrm>
            <a:off x="3053938" y="0"/>
            <a:ext cx="7233062" cy="329184"/>
          </a:xfrm>
          <a:prstGeom prst="rect">
            <a:avLst/>
          </a:prstGeom>
        </p:spPr>
        <p:txBody>
          <a:bodyPr/>
          <a:lstStyle>
            <a:defPPr>
              <a:defRPr lang="ja-JP"/>
            </a:defPPr>
            <a:lvl1pPr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1pPr>
            <a:lvl2pPr marL="4572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ctr"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a:lstStyle>
          <a:p>
            <a:pPr algn="r"/>
            <a:r>
              <a:rPr lang="en-US" altLang="ja-JP" sz="1600">
                <a:solidFill>
                  <a:srgbClr val="FFFFFF"/>
                </a:solidFill>
              </a:rPr>
              <a:t>Division of Medical Oncology, Nippon Medical School Musashikosugi Hospital</a:t>
            </a:r>
            <a:endParaRPr lang="ja-JP" altLang="en-US" sz="1600" dirty="0">
              <a:solidFill>
                <a:srgbClr val="FFFFFF"/>
              </a:solidFill>
            </a:endParaRPr>
          </a:p>
        </p:txBody>
      </p:sp>
    </p:spTree>
    <p:extLst>
      <p:ext uri="{BB962C8B-B14F-4D97-AF65-F5344CB8AC3E}">
        <p14:creationId xmlns:p14="http://schemas.microsoft.com/office/powerpoint/2010/main" val="939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742950" y="1728216"/>
            <a:ext cx="9258300" cy="4876800"/>
          </a:xfrm>
        </p:spPr>
        <p:txBody>
          <a:bodyPr>
            <a:normAutofit/>
          </a:bodyPr>
          <a:lstStyle/>
          <a:p>
            <a:pPr>
              <a:lnSpc>
                <a:spcPct val="200000"/>
              </a:lnSpc>
            </a:pPr>
            <a:r>
              <a:rPr lang="ja-JP" altLang="en-US" sz="2800" dirty="0"/>
              <a:t>誤った情報は患者さんの命に関わることを肝に銘じる</a:t>
            </a:r>
            <a:endParaRPr lang="en-US" altLang="ja-JP" sz="2800" dirty="0"/>
          </a:p>
          <a:p>
            <a:pPr>
              <a:lnSpc>
                <a:spcPct val="200000"/>
              </a:lnSpc>
            </a:pPr>
            <a:r>
              <a:rPr lang="ja-JP" altLang="en-US" sz="2800" dirty="0"/>
              <a:t>エビデンスレベル、エビデンスの質を評価する</a:t>
            </a:r>
            <a:endParaRPr lang="en-US" altLang="ja-JP" sz="2800" dirty="0"/>
          </a:p>
          <a:p>
            <a:pPr>
              <a:lnSpc>
                <a:spcPct val="200000"/>
              </a:lnSpc>
            </a:pPr>
            <a:r>
              <a:rPr lang="ja-JP" altLang="en-US" sz="2800" dirty="0"/>
              <a:t>患者・国民に利益があるかどうか常に考える</a:t>
            </a:r>
            <a:endParaRPr kumimoji="1" lang="ja-JP" altLang="en-US" sz="2800" dirty="0"/>
          </a:p>
        </p:txBody>
      </p:sp>
      <p:sp>
        <p:nvSpPr>
          <p:cNvPr id="2" name="タイトル 1"/>
          <p:cNvSpPr>
            <a:spLocks noGrp="1"/>
          </p:cNvSpPr>
          <p:nvPr>
            <p:ph type="title"/>
          </p:nvPr>
        </p:nvSpPr>
        <p:spPr/>
        <p:txBody>
          <a:bodyPr/>
          <a:lstStyle/>
          <a:p>
            <a:r>
              <a:rPr lang="ja-JP" altLang="en-US" dirty="0"/>
              <a:t>まとめ</a:t>
            </a:r>
            <a:endParaRPr kumimoji="1" lang="ja-JP" altLang="en-US" dirty="0"/>
          </a:p>
        </p:txBody>
      </p:sp>
      <p:sp>
        <p:nvSpPr>
          <p:cNvPr id="5" name="フッター プレースホルダ 1"/>
          <p:cNvSpPr>
            <a:spLocks noGrp="1"/>
          </p:cNvSpPr>
          <p:nvPr>
            <p:ph type="ftr" sz="quarter" idx="4294967295"/>
          </p:nvPr>
        </p:nvSpPr>
        <p:spPr>
          <a:xfrm>
            <a:off x="3053938" y="0"/>
            <a:ext cx="7233062" cy="329184"/>
          </a:xfrm>
          <a:prstGeom prst="rect">
            <a:avLst/>
          </a:prstGeom>
        </p:spPr>
        <p:txBody>
          <a:bodyPr/>
          <a:lstStyle/>
          <a:p>
            <a:pPr algn="r"/>
            <a:r>
              <a:rPr lang="en-US" altLang="ja-JP" sz="1600" dirty="0">
                <a:solidFill>
                  <a:srgbClr val="FFFFFF"/>
                </a:solidFill>
              </a:rPr>
              <a:t>Division of Medical Oncology, Nippon Medical School </a:t>
            </a:r>
            <a:r>
              <a:rPr lang="en-US" altLang="ja-JP" sz="1600" dirty="0" err="1">
                <a:solidFill>
                  <a:srgbClr val="FFFFFF"/>
                </a:solidFill>
              </a:rPr>
              <a:t>Musashikosugi</a:t>
            </a:r>
            <a:r>
              <a:rPr lang="en-US" altLang="ja-JP" sz="1600" dirty="0">
                <a:solidFill>
                  <a:srgbClr val="FFFFFF"/>
                </a:solidFill>
              </a:rPr>
              <a:t> Hospital</a:t>
            </a:r>
            <a:endParaRPr lang="ja-JP" altLang="en-US" sz="1600" dirty="0">
              <a:solidFill>
                <a:srgbClr val="FFFFFF"/>
              </a:solidFill>
            </a:endParaRPr>
          </a:p>
        </p:txBody>
      </p:sp>
    </p:spTree>
    <p:extLst>
      <p:ext uri="{BB962C8B-B14F-4D97-AF65-F5344CB8AC3E}">
        <p14:creationId xmlns:p14="http://schemas.microsoft.com/office/powerpoint/2010/main" val="117135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02940" y="450853"/>
            <a:ext cx="9393986"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srgbClr val="D2533C"/>
                </a:solidFill>
                <a:effectLst/>
                <a:uLnTx/>
                <a:uFillTx/>
                <a:latin typeface="ＭＳ Ｐゴシック" pitchFamily="50" charset="-128"/>
                <a:ea typeface="ＭＳ Ｐゴシック" pitchFamily="50" charset="-128"/>
                <a:cs typeface="+mn-cs"/>
              </a:rPr>
              <a:t>練習問題　　　　治療</a:t>
            </a:r>
            <a:r>
              <a:rPr kumimoji="1" lang="ja-JP" altLang="en-US" sz="2400" b="1" i="0" u="none" strike="noStrike" kern="1200" cap="none" spc="0" normalizeH="0" baseline="0" noProof="0" dirty="0">
                <a:ln>
                  <a:noFill/>
                </a:ln>
                <a:solidFill>
                  <a:srgbClr val="D2533C"/>
                </a:solidFill>
                <a:effectLst/>
                <a:uLnTx/>
                <a:uFillTx/>
                <a:latin typeface="ＭＳ Ｐゴシック" pitchFamily="50" charset="-128"/>
                <a:ea typeface="ＭＳ Ｐゴシック" pitchFamily="50" charset="-128"/>
                <a:cs typeface="+mn-cs"/>
              </a:rPr>
              <a:t>（介入）研究の文献を読む際の</a:t>
            </a:r>
            <a:r>
              <a:rPr kumimoji="1" lang="ja-JP" altLang="en-US" sz="1800" b="1" i="0" u="none" strike="noStrike" kern="1200" cap="none" spc="0" normalizeH="0" baseline="0" noProof="0" dirty="0">
                <a:ln>
                  <a:noFill/>
                </a:ln>
                <a:solidFill>
                  <a:srgbClr val="D2533C"/>
                </a:solidFill>
                <a:effectLst/>
                <a:uLnTx/>
                <a:uFillTx/>
                <a:latin typeface="ＭＳ Ｐゴシック" pitchFamily="50" charset="-128"/>
                <a:ea typeface="ＭＳ Ｐゴシック" pitchFamily="50" charset="-128"/>
                <a:cs typeface="+mn-cs"/>
              </a:rPr>
              <a:t>チェックリスト</a:t>
            </a:r>
            <a:endParaRPr kumimoji="1" lang="ja-JP" altLang="en-US" sz="2400" b="1" i="0" u="none" strike="noStrike" kern="1200" cap="none" spc="0" normalizeH="0" baseline="0" noProof="0" dirty="0">
              <a:ln>
                <a:noFill/>
              </a:ln>
              <a:solidFill>
                <a:srgbClr val="D2533C"/>
              </a:solidFill>
              <a:effectLst/>
              <a:uLnTx/>
              <a:uFillTx/>
              <a:latin typeface="ＭＳ Ｐゴシック" pitchFamily="50" charset="-128"/>
              <a:ea typeface="ＭＳ Ｐゴシック" pitchFamily="50" charset="-128"/>
              <a:cs typeface="+mn-cs"/>
            </a:endParaRPr>
          </a:p>
        </p:txBody>
      </p:sp>
      <p:graphicFrame>
        <p:nvGraphicFramePr>
          <p:cNvPr id="777220" name="Group 4"/>
          <p:cNvGraphicFramePr>
            <a:graphicFrameLocks noGrp="1"/>
          </p:cNvGraphicFramePr>
          <p:nvPr>
            <p:ph sz="half" idx="2"/>
            <p:extLst/>
          </p:nvPr>
        </p:nvGraphicFramePr>
        <p:xfrm>
          <a:off x="679006" y="981075"/>
          <a:ext cx="8928100" cy="5447021"/>
        </p:xfrm>
        <a:graphic>
          <a:graphicData uri="http://schemas.openxmlformats.org/drawingml/2006/table">
            <a:tbl>
              <a:tblPr/>
              <a:tblGrid>
                <a:gridCol w="8928100">
                  <a:extLst>
                    <a:ext uri="{9D8B030D-6E8A-4147-A177-3AD203B41FA5}">
                      <a16:colId xmlns:a16="http://schemas.microsoft.com/office/drawing/2014/main" xmlns="" val="20000"/>
                    </a:ext>
                  </a:extLst>
                </a:gridCol>
              </a:tblGrid>
              <a:tr h="5447021">
                <a:tc>
                  <a:txBody>
                    <a:bodyPr/>
                    <a:lstStyle/>
                    <a:p>
                      <a:pPr marL="261938" marR="0" lvl="0" indent="-261938" algn="l" defTabSz="914400" rtl="0" eaLnBrk="1" fontAlgn="base" latinLnBrk="0" hangingPunct="1">
                        <a:lnSpc>
                          <a:spcPct val="120000"/>
                        </a:lnSpc>
                        <a:spcBef>
                          <a:spcPct val="20000"/>
                        </a:spcBef>
                        <a:spcAft>
                          <a:spcPct val="0"/>
                        </a:spcAft>
                        <a:buClr>
                          <a:schemeClr val="hlink"/>
                        </a:buClr>
                        <a:buSzPct val="70000"/>
                        <a:buFont typeface="Wingdings" pitchFamily="2" charset="2"/>
                        <a:buNone/>
                        <a:tabLst>
                          <a:tab pos="1160463" algn="l"/>
                        </a:tabLst>
                      </a:pP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   </a:t>
                      </a:r>
                      <a:r>
                        <a:rPr kumimoji="1" lang="ja-JP" altLang="en-US"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デザインは妥当か</a:t>
                      </a: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a:t>
                      </a: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試験デザインは何か？エビデンスレベルは？</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患者背景は妥当か？適格規準は妥当か？ばらつきはないか？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intention to treat</a:t>
                      </a: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解析か？除外例をどう扱っているか？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サンプルサイズは妥当か？サンプルサイズの計算方法が述べられているか？</a:t>
                      </a:r>
                      <a:endPar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新治療の方法、対照群の治療方法は妥当か？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261938" marR="0" lvl="0" indent="-261938" algn="l" defTabSz="914400" rtl="0" eaLnBrk="1" fontAlgn="base" latinLnBrk="0" hangingPunct="1">
                        <a:lnSpc>
                          <a:spcPct val="150000"/>
                        </a:lnSpc>
                        <a:spcBef>
                          <a:spcPct val="20000"/>
                        </a:spcBef>
                        <a:spcAft>
                          <a:spcPct val="0"/>
                        </a:spcAft>
                        <a:buClr>
                          <a:schemeClr val="hlink"/>
                        </a:buClr>
                        <a:buSzPct val="70000"/>
                        <a:buFont typeface="Wingdings" pitchFamily="2" charset="2"/>
                        <a:buNone/>
                        <a:tabLst>
                          <a:tab pos="1160463" algn="l"/>
                        </a:tabLst>
                      </a:pP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II   </a:t>
                      </a:r>
                      <a:r>
                        <a:rPr kumimoji="1" lang="ja-JP" altLang="en-US"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結果はどの程度か？バイアスはないか？</a:t>
                      </a: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プライマリーエンドポイントは真のエンドポイントか？結果の解釈は妥当か？</a:t>
                      </a:r>
                      <a:r>
                        <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α</a:t>
                      </a:r>
                      <a:r>
                        <a:rPr kumimoji="1" lang="ja-JP" altLang="en-US" sz="1600" b="0" i="0" u="none" strike="noStrike" cap="none" normalizeH="0" baseline="0" dirty="0" err="1">
                          <a:ln>
                            <a:noFill/>
                          </a:ln>
                          <a:solidFill>
                            <a:srgbClr val="FF0000"/>
                          </a:solidFill>
                          <a:effectLst/>
                          <a:latin typeface="Arial" pitchFamily="34" charset="0"/>
                          <a:ea typeface="ＭＳ Ｐゴシック" pitchFamily="50" charset="-128"/>
                          <a:cs typeface="Times New Roman" pitchFamily="18" charset="0"/>
                        </a:rPr>
                        <a:t>、</a:t>
                      </a:r>
                      <a:r>
                        <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β</a:t>
                      </a: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エラーはないか？</a:t>
                      </a:r>
                      <a:endPar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rPr>
                        <a:t>サブグループ解析の解釈は妥当か？</a:t>
                      </a:r>
                      <a:endParaRPr kumimoji="1" lang="en-US" altLang="ja-JP" sz="1600" b="0" i="0" u="none" strike="noStrike" cap="none" normalizeH="0" baseline="0" dirty="0">
                        <a:ln>
                          <a:noFill/>
                        </a:ln>
                        <a:solidFill>
                          <a:srgbClr val="FF0000"/>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統計学的有用性だけでなく、臨床的有用性はどうか？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副作用を過小評価していないか？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defRPr/>
                      </a:pPr>
                      <a:r>
                        <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COI</a:t>
                      </a: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（スポンサーの関与）はどの程度か？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0" marR="0" lvl="0" indent="0" algn="l" defTabSz="914400" rtl="0" eaLnBrk="1" fontAlgn="base" latinLnBrk="0" hangingPunct="1">
                        <a:lnSpc>
                          <a:spcPct val="120000"/>
                        </a:lnSpc>
                        <a:spcBef>
                          <a:spcPct val="20000"/>
                        </a:spcBef>
                        <a:spcAft>
                          <a:spcPct val="0"/>
                        </a:spcAft>
                        <a:buClr>
                          <a:schemeClr val="hlink"/>
                        </a:buClr>
                        <a:buSzPct val="70000"/>
                        <a:buFont typeface="+mj-lt"/>
                        <a:buNone/>
                        <a:tabLst>
                          <a:tab pos="1160463" algn="l"/>
                        </a:tabLst>
                      </a:pP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III  </a:t>
                      </a:r>
                      <a:r>
                        <a:rPr kumimoji="1" lang="ja-JP" altLang="en-US"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結果は一般化できるか</a:t>
                      </a:r>
                      <a:r>
                        <a:rPr kumimoji="1" lang="en-US" altLang="ja-JP" sz="1800" b="0" i="0" u="sng"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a:t>
                      </a: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試験結果は、現在の標準治療を変えたか？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p>
                      <a:pPr marL="342900" marR="0" lvl="0" indent="-342900" algn="l" defTabSz="914400" rtl="0" eaLnBrk="1" fontAlgn="base" latinLnBrk="0" hangingPunct="1">
                        <a:lnSpc>
                          <a:spcPct val="120000"/>
                        </a:lnSpc>
                        <a:spcBef>
                          <a:spcPct val="20000"/>
                        </a:spcBef>
                        <a:spcAft>
                          <a:spcPct val="0"/>
                        </a:spcAft>
                        <a:buClr>
                          <a:schemeClr val="hlink"/>
                        </a:buClr>
                        <a:buSzPct val="70000"/>
                        <a:buFont typeface="+mj-lt"/>
                        <a:buAutoNum type="arabicPeriod"/>
                        <a:tabLst>
                          <a:tab pos="1160463" algn="l"/>
                        </a:tabLst>
                      </a:pP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結果を自分の患者の診療に適用できるか</a:t>
                      </a:r>
                      <a:r>
                        <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a:t>
                      </a:r>
                      <a:r>
                        <a:rPr kumimoji="1" lang="ja-JP" altLang="en-US"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rPr>
                        <a:t>できるとしたらどのような患者か？</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6" name="フッター プレースホルダ 4"/>
          <p:cNvSpPr>
            <a:spLocks noGrp="1"/>
          </p:cNvSpPr>
          <p:nvPr>
            <p:ph type="ftr" sz="quarter" idx="4294967295"/>
          </p:nvPr>
        </p:nvSpPr>
        <p:spPr>
          <a:xfrm>
            <a:off x="3847356" y="26336"/>
            <a:ext cx="6439644" cy="329184"/>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Division of Medical Oncology, Nippon Medical School </a:t>
            </a:r>
            <a:r>
              <a:rPr kumimoji="1" lang="en-US" altLang="ja-JP" sz="1200" b="0" i="0" u="none" strike="noStrike" kern="1200" cap="none" spc="0" normalizeH="0" baseline="0" noProof="0" dirty="0" err="1">
                <a:ln>
                  <a:noFill/>
                </a:ln>
                <a:solidFill>
                  <a:srgbClr val="FFFFFF"/>
                </a:solidFill>
                <a:effectLst/>
                <a:uLnTx/>
                <a:uFillTx/>
                <a:latin typeface="Arial" pitchFamily="34" charset="0"/>
                <a:ea typeface="ＭＳ Ｐゴシック" pitchFamily="50" charset="-128"/>
                <a:cs typeface="+mn-cs"/>
              </a:rPr>
              <a:t>Musashikosugi</a:t>
            </a:r>
            <a:r>
              <a:rPr kumimoji="1" lang="en-US" altLang="ja-JP" sz="12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 Hospital</a:t>
            </a:r>
            <a:endParaRPr kumimoji="1" lang="ja-JP" altLang="en-US" sz="12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5" name="Rectangle 3"/>
          <p:cNvSpPr>
            <a:spLocks noChangeArrowheads="1"/>
          </p:cNvSpPr>
          <p:nvPr/>
        </p:nvSpPr>
        <p:spPr bwMode="auto">
          <a:xfrm>
            <a:off x="1003688" y="6410977"/>
            <a:ext cx="9283312" cy="430887"/>
          </a:xfrm>
          <a:prstGeom prst="rect">
            <a:avLst/>
          </a:prstGeom>
          <a:noFill/>
          <a:ln w="9525">
            <a:noFill/>
            <a:miter lim="800000"/>
            <a:headEnd/>
            <a:tailEnd/>
          </a:ln>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JAMA 270:2598-601, 1993</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日本語訳：表</a:t>
            </a:r>
            <a:r>
              <a:rPr kumimoji="1" lang="en-US" altLang="ja-JP"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6-1</a:t>
            </a:r>
            <a:r>
              <a:rPr kumimoji="1" lang="ja-JP" altLang="en-US"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治療に関する論文のユーザーズガイド一部改変、</a:t>
            </a:r>
            <a:r>
              <a:rPr kumimoji="1" lang="en-US" altLang="ja-JP"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69</a:t>
            </a:r>
            <a:r>
              <a:rPr kumimoji="1" lang="ja-JP" altLang="en-US"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ページ：</a:t>
            </a:r>
            <a:r>
              <a:rPr kumimoji="1" lang="en-US" altLang="ja-JP"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2010</a:t>
            </a:r>
            <a:r>
              <a:rPr kumimoji="1" lang="ja-JP" altLang="en-US"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rPr>
              <a:t>年医学文献ユーザーズガイド第二版凸版メディア株式会社</a:t>
            </a:r>
            <a:endParaRPr kumimoji="1" lang="en-US" altLang="ja-JP" sz="1100" b="0" i="1" u="none" strike="noStrike" kern="1200" cap="none" spc="0" normalizeH="0" baseline="0" noProof="0" dirty="0">
              <a:ln>
                <a:noFill/>
              </a:ln>
              <a:solidFill>
                <a:srgbClr val="292934"/>
              </a:solidFill>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19037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86B7B99F-8E85-4A50-8CCC-C9769ED608EF}"/>
              </a:ext>
            </a:extLst>
          </p:cNvPr>
          <p:cNvPicPr>
            <a:picLocks noChangeAspect="1"/>
          </p:cNvPicPr>
          <p:nvPr/>
        </p:nvPicPr>
        <p:blipFill>
          <a:blip r:embed="rId2"/>
          <a:stretch>
            <a:fillRect/>
          </a:stretch>
        </p:blipFill>
        <p:spPr>
          <a:xfrm>
            <a:off x="1250585" y="38100"/>
            <a:ext cx="7882097" cy="6858000"/>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483" y="6002111"/>
            <a:ext cx="779689" cy="779689"/>
          </a:xfrm>
          <a:prstGeom prst="rect">
            <a:avLst/>
          </a:prstGeom>
        </p:spPr>
      </p:pic>
      <p:sp>
        <p:nvSpPr>
          <p:cNvPr id="8" name="正方形/長方形 7"/>
          <p:cNvSpPr/>
          <p:nvPr/>
        </p:nvSpPr>
        <p:spPr>
          <a:xfrm>
            <a:off x="7832483" y="5803900"/>
            <a:ext cx="94321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endParaRPr>
          </a:p>
        </p:txBody>
      </p:sp>
      <p:sp>
        <p:nvSpPr>
          <p:cNvPr id="6" name="四角形: 角を丸くする 5">
            <a:extLst>
              <a:ext uri="{FF2B5EF4-FFF2-40B4-BE49-F238E27FC236}">
                <a16:creationId xmlns:a16="http://schemas.microsoft.com/office/drawing/2014/main" xmlns="" id="{BD3C8554-F9A0-4088-B29E-C0F91FD26399}"/>
              </a:ext>
            </a:extLst>
          </p:cNvPr>
          <p:cNvSpPr/>
          <p:nvPr/>
        </p:nvSpPr>
        <p:spPr>
          <a:xfrm>
            <a:off x="2500313" y="1435894"/>
            <a:ext cx="4664868" cy="45005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xmlns="" id="{58B7D0A2-6D98-4FF6-97CD-AA4372A00C36}"/>
              </a:ext>
            </a:extLst>
          </p:cNvPr>
          <p:cNvSpPr/>
          <p:nvPr/>
        </p:nvSpPr>
        <p:spPr>
          <a:xfrm>
            <a:off x="2600326" y="3058716"/>
            <a:ext cx="4664868" cy="45005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xmlns="" id="{784646EF-3D01-4414-809B-771CF5E3F4C1}"/>
              </a:ext>
            </a:extLst>
          </p:cNvPr>
          <p:cNvSpPr/>
          <p:nvPr/>
        </p:nvSpPr>
        <p:spPr>
          <a:xfrm>
            <a:off x="2600326" y="4972050"/>
            <a:ext cx="4664868" cy="45005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39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0"/>
                            </p:stCondLst>
                            <p:childTnLst>
                              <p:par>
                                <p:cTn id="23" presetID="37" presetClass="path" presetSubtype="0" accel="50000" decel="50000" fill="hold" nodeType="afterEffect">
                                  <p:stCondLst>
                                    <p:cond delay="0"/>
                                  </p:stCondLst>
                                  <p:childTnLst>
                                    <p:animMotion origin="layout" path="M -0.11311 -0.22731 L -0.26821 -0.2331 C -0.30139 -0.23333 -0.3429 -0.25393 -0.38071 -0.28842 C -0.42407 -0.32685 -0.45324 -0.36828 -0.46774 -0.41481 L -0.54537 -0.61365 " pathEditMode="relative" rAng="1860000" ptsTypes="AAAAA">
                                      <p:cBhvr>
                                        <p:cTn id="24" dur="2000" fill="hold"/>
                                        <p:tgtEl>
                                          <p:spTgt spid="7"/>
                                        </p:tgtEl>
                                        <p:attrNameLst>
                                          <p:attrName>ppt_x</p:attrName>
                                          <p:attrName>ppt_y</p:attrName>
                                        </p:attrNameLst>
                                      </p:cBhvr>
                                      <p:rCtr x="-24213" y="-1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8FF9DB71-6ECF-4DC7-8787-9F81FDF2CF79}"/>
              </a:ext>
            </a:extLst>
          </p:cNvPr>
          <p:cNvSpPr>
            <a:spLocks noGrp="1"/>
          </p:cNvSpPr>
          <p:nvPr>
            <p:ph type="sldNum" sz="quarter" idx="12"/>
          </p:nvPr>
        </p:nvSpPr>
        <p:spPr/>
        <p:txBody>
          <a:bodyPr/>
          <a:lstStyle/>
          <a:p>
            <a:pPr>
              <a:defRPr/>
            </a:pPr>
            <a:fld id="{CA69104B-2F25-4A4C-BBB1-CBD4379CC681}" type="slidenum">
              <a:rPr lang="en-US" altLang="ja-JP" smtClean="0">
                <a:solidFill>
                  <a:srgbClr val="E7DEC9">
                    <a:shade val="50000"/>
                    <a:satMod val="200000"/>
                  </a:srgbClr>
                </a:solidFill>
              </a:rPr>
              <a:pPr>
                <a:defRPr/>
              </a:pPr>
              <a:t>7</a:t>
            </a:fld>
            <a:endParaRPr lang="en-US" altLang="ja-JP">
              <a:solidFill>
                <a:srgbClr val="E7DEC9">
                  <a:shade val="50000"/>
                  <a:satMod val="200000"/>
                </a:srgbClr>
              </a:solidFill>
            </a:endParaRPr>
          </a:p>
        </p:txBody>
      </p:sp>
      <p:pic>
        <p:nvPicPr>
          <p:cNvPr id="3" name="図 2">
            <a:extLst>
              <a:ext uri="{FF2B5EF4-FFF2-40B4-BE49-F238E27FC236}">
                <a16:creationId xmlns:a16="http://schemas.microsoft.com/office/drawing/2014/main" xmlns="" id="{81D27EC5-5B3E-44BC-8732-E8D54FA950D1}"/>
              </a:ext>
            </a:extLst>
          </p:cNvPr>
          <p:cNvPicPr>
            <a:picLocks noChangeAspect="1"/>
          </p:cNvPicPr>
          <p:nvPr/>
        </p:nvPicPr>
        <p:blipFill>
          <a:blip r:embed="rId2"/>
          <a:stretch>
            <a:fillRect/>
          </a:stretch>
        </p:blipFill>
        <p:spPr>
          <a:xfrm>
            <a:off x="0" y="696680"/>
            <a:ext cx="10287000" cy="5464640"/>
          </a:xfrm>
          <a:prstGeom prst="rect">
            <a:avLst/>
          </a:prstGeom>
        </p:spPr>
      </p:pic>
      <p:pic>
        <p:nvPicPr>
          <p:cNvPr id="4" name="図 3">
            <a:extLst>
              <a:ext uri="{FF2B5EF4-FFF2-40B4-BE49-F238E27FC236}">
                <a16:creationId xmlns:a16="http://schemas.microsoft.com/office/drawing/2014/main" xmlns="" id="{DC53DF68-AE81-47A0-A1F8-945501B5965A}"/>
              </a:ext>
            </a:extLst>
          </p:cNvPr>
          <p:cNvPicPr>
            <a:picLocks noChangeAspect="1"/>
          </p:cNvPicPr>
          <p:nvPr/>
        </p:nvPicPr>
        <p:blipFill>
          <a:blip r:embed="rId3"/>
          <a:stretch>
            <a:fillRect/>
          </a:stretch>
        </p:blipFill>
        <p:spPr>
          <a:xfrm>
            <a:off x="678239" y="0"/>
            <a:ext cx="8930521" cy="6858000"/>
          </a:xfrm>
          <a:prstGeom prst="rect">
            <a:avLst/>
          </a:prstGeom>
        </p:spPr>
      </p:pic>
    </p:spTree>
    <p:extLst>
      <p:ext uri="{BB962C8B-B14F-4D97-AF65-F5344CB8AC3E}">
        <p14:creationId xmlns:p14="http://schemas.microsoft.com/office/powerpoint/2010/main" val="33132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pPr>
              <a:defRPr/>
            </a:pPr>
            <a:fld id="{9C97FA3C-71AC-483B-9534-5E21D09A96F7}" type="slidenum">
              <a:rPr lang="en-US" altLang="ja-JP" smtClean="0">
                <a:solidFill>
                  <a:srgbClr val="E7DEC9">
                    <a:shade val="50000"/>
                    <a:satMod val="200000"/>
                  </a:srgbClr>
                </a:solidFill>
              </a:rPr>
              <a:pPr>
                <a:defRPr/>
              </a:pPr>
              <a:t>8</a:t>
            </a:fld>
            <a:endParaRPr lang="en-US" altLang="ja-JP">
              <a:solidFill>
                <a:srgbClr val="E7DEC9">
                  <a:shade val="50000"/>
                  <a:satMod val="200000"/>
                </a:srgbClr>
              </a:solidFill>
            </a:endParaRPr>
          </a:p>
        </p:txBody>
      </p:sp>
      <p:pic>
        <p:nvPicPr>
          <p:cNvPr id="4" name="図 3"/>
          <p:cNvPicPr>
            <a:picLocks noChangeAspect="1"/>
          </p:cNvPicPr>
          <p:nvPr/>
        </p:nvPicPr>
        <p:blipFill>
          <a:blip r:embed="rId2"/>
          <a:stretch>
            <a:fillRect/>
          </a:stretch>
        </p:blipFill>
        <p:spPr>
          <a:xfrm>
            <a:off x="0" y="0"/>
            <a:ext cx="10330563" cy="6781800"/>
          </a:xfrm>
          <a:prstGeom prst="rect">
            <a:avLst/>
          </a:prstGeom>
        </p:spPr>
      </p:pic>
      <p:pic>
        <p:nvPicPr>
          <p:cNvPr id="5" name="図 4"/>
          <p:cNvPicPr>
            <a:picLocks noChangeAspect="1"/>
          </p:cNvPicPr>
          <p:nvPr/>
        </p:nvPicPr>
        <p:blipFill>
          <a:blip r:embed="rId3"/>
          <a:stretch>
            <a:fillRect/>
          </a:stretch>
        </p:blipFill>
        <p:spPr>
          <a:xfrm>
            <a:off x="8549388" y="3148965"/>
            <a:ext cx="1781175" cy="2266950"/>
          </a:xfrm>
          <a:prstGeom prst="rect">
            <a:avLst/>
          </a:prstGeom>
        </p:spPr>
      </p:pic>
      <p:pic>
        <p:nvPicPr>
          <p:cNvPr id="6" name="図 5"/>
          <p:cNvPicPr>
            <a:picLocks noChangeAspect="1"/>
          </p:cNvPicPr>
          <p:nvPr/>
        </p:nvPicPr>
        <p:blipFill>
          <a:blip r:embed="rId4"/>
          <a:stretch>
            <a:fillRect/>
          </a:stretch>
        </p:blipFill>
        <p:spPr>
          <a:xfrm>
            <a:off x="1615059" y="37147"/>
            <a:ext cx="7219950" cy="2943225"/>
          </a:xfrm>
          <a:prstGeom prst="rect">
            <a:avLst/>
          </a:prstGeom>
        </p:spPr>
      </p:pic>
      <p:pic>
        <p:nvPicPr>
          <p:cNvPr id="7" name="図 6"/>
          <p:cNvPicPr>
            <a:picLocks noChangeAspect="1"/>
          </p:cNvPicPr>
          <p:nvPr/>
        </p:nvPicPr>
        <p:blipFill>
          <a:blip r:embed="rId5"/>
          <a:stretch>
            <a:fillRect/>
          </a:stretch>
        </p:blipFill>
        <p:spPr>
          <a:xfrm>
            <a:off x="1462659" y="3017519"/>
            <a:ext cx="7524750" cy="2962275"/>
          </a:xfrm>
          <a:prstGeom prst="rect">
            <a:avLst/>
          </a:prstGeom>
        </p:spPr>
      </p:pic>
      <p:pic>
        <p:nvPicPr>
          <p:cNvPr id="8" name="図 7"/>
          <p:cNvPicPr>
            <a:picLocks noChangeAspect="1"/>
          </p:cNvPicPr>
          <p:nvPr/>
        </p:nvPicPr>
        <p:blipFill>
          <a:blip r:embed="rId6"/>
          <a:stretch>
            <a:fillRect/>
          </a:stretch>
        </p:blipFill>
        <p:spPr>
          <a:xfrm>
            <a:off x="1235535" y="62866"/>
            <a:ext cx="8408847" cy="2936080"/>
          </a:xfrm>
          <a:prstGeom prst="rect">
            <a:avLst/>
          </a:prstGeom>
        </p:spPr>
      </p:pic>
      <p:pic>
        <p:nvPicPr>
          <p:cNvPr id="9" name="図 8"/>
          <p:cNvPicPr>
            <a:picLocks noChangeAspect="1"/>
          </p:cNvPicPr>
          <p:nvPr/>
        </p:nvPicPr>
        <p:blipFill>
          <a:blip r:embed="rId7"/>
          <a:stretch>
            <a:fillRect/>
          </a:stretch>
        </p:blipFill>
        <p:spPr>
          <a:xfrm>
            <a:off x="1096274" y="2980372"/>
            <a:ext cx="8594080" cy="3188495"/>
          </a:xfrm>
          <a:prstGeom prst="rect">
            <a:avLst/>
          </a:prstGeom>
        </p:spPr>
      </p:pic>
      <p:pic>
        <p:nvPicPr>
          <p:cNvPr id="10" name="図 9"/>
          <p:cNvPicPr>
            <a:picLocks noChangeAspect="1"/>
          </p:cNvPicPr>
          <p:nvPr/>
        </p:nvPicPr>
        <p:blipFill>
          <a:blip r:embed="rId8"/>
          <a:stretch>
            <a:fillRect/>
          </a:stretch>
        </p:blipFill>
        <p:spPr>
          <a:xfrm>
            <a:off x="1067126" y="37147"/>
            <a:ext cx="8745664" cy="5860731"/>
          </a:xfrm>
          <a:prstGeom prst="rect">
            <a:avLst/>
          </a:prstGeom>
        </p:spPr>
      </p:pic>
    </p:spTree>
    <p:extLst>
      <p:ext uri="{BB962C8B-B14F-4D97-AF65-F5344CB8AC3E}">
        <p14:creationId xmlns:p14="http://schemas.microsoft.com/office/powerpoint/2010/main" val="316996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A9C55B05-D57C-4923-848F-AB7079DA17FE}"/>
              </a:ext>
            </a:extLst>
          </p:cNvPr>
          <p:cNvSpPr>
            <a:spLocks noGrp="1"/>
          </p:cNvSpPr>
          <p:nvPr>
            <p:ph type="sldNum" sz="quarter" idx="12"/>
          </p:nvPr>
        </p:nvSpPr>
        <p:spPr/>
        <p:txBody>
          <a:bodyPr/>
          <a:lstStyle/>
          <a:p>
            <a:pPr>
              <a:defRPr/>
            </a:pPr>
            <a:fld id="{CA69104B-2F25-4A4C-BBB1-CBD4379CC681}" type="slidenum">
              <a:rPr lang="en-US" altLang="ja-JP" smtClean="0">
                <a:solidFill>
                  <a:srgbClr val="E7DEC9">
                    <a:shade val="50000"/>
                    <a:satMod val="200000"/>
                  </a:srgbClr>
                </a:solidFill>
              </a:rPr>
              <a:pPr>
                <a:defRPr/>
              </a:pPr>
              <a:t>9</a:t>
            </a:fld>
            <a:endParaRPr lang="en-US" altLang="ja-JP">
              <a:solidFill>
                <a:srgbClr val="E7DEC9">
                  <a:shade val="50000"/>
                  <a:satMod val="200000"/>
                </a:srgbClr>
              </a:solidFill>
            </a:endParaRPr>
          </a:p>
        </p:txBody>
      </p:sp>
      <p:pic>
        <p:nvPicPr>
          <p:cNvPr id="3" name="図 2">
            <a:extLst>
              <a:ext uri="{FF2B5EF4-FFF2-40B4-BE49-F238E27FC236}">
                <a16:creationId xmlns:a16="http://schemas.microsoft.com/office/drawing/2014/main" xmlns="" id="{D186E6FF-D98D-448A-AA03-2847E9B71BA9}"/>
              </a:ext>
            </a:extLst>
          </p:cNvPr>
          <p:cNvPicPr>
            <a:picLocks noChangeAspect="1"/>
          </p:cNvPicPr>
          <p:nvPr/>
        </p:nvPicPr>
        <p:blipFill>
          <a:blip r:embed="rId2"/>
          <a:stretch>
            <a:fillRect/>
          </a:stretch>
        </p:blipFill>
        <p:spPr>
          <a:xfrm>
            <a:off x="0" y="4534440"/>
            <a:ext cx="10287000" cy="2134882"/>
          </a:xfrm>
          <a:prstGeom prst="rect">
            <a:avLst/>
          </a:prstGeom>
        </p:spPr>
      </p:pic>
      <p:pic>
        <p:nvPicPr>
          <p:cNvPr id="4" name="図 3">
            <a:extLst>
              <a:ext uri="{FF2B5EF4-FFF2-40B4-BE49-F238E27FC236}">
                <a16:creationId xmlns:a16="http://schemas.microsoft.com/office/drawing/2014/main" xmlns="" id="{B88B52B4-9766-41AC-8C61-1C6724996666}"/>
              </a:ext>
            </a:extLst>
          </p:cNvPr>
          <p:cNvPicPr>
            <a:picLocks noChangeAspect="1"/>
          </p:cNvPicPr>
          <p:nvPr/>
        </p:nvPicPr>
        <p:blipFill>
          <a:blip r:embed="rId3"/>
          <a:stretch>
            <a:fillRect/>
          </a:stretch>
        </p:blipFill>
        <p:spPr>
          <a:xfrm>
            <a:off x="0" y="0"/>
            <a:ext cx="10287000" cy="4534440"/>
          </a:xfrm>
          <a:prstGeom prst="rect">
            <a:avLst/>
          </a:prstGeom>
        </p:spPr>
      </p:pic>
    </p:spTree>
    <p:extLst>
      <p:ext uri="{BB962C8B-B14F-4D97-AF65-F5344CB8AC3E}">
        <p14:creationId xmlns:p14="http://schemas.microsoft.com/office/powerpoint/2010/main" val="3662253533"/>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フレッシュ">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noFill/>
        <a:ln>
          <a:solidFill>
            <a:srgbClr val="FF0066"/>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2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1_フレッシュ">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フレッシュ">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3_フレッシュ">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フレッシュ">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lnDef>
      <a:spPr>
        <a:ln w="38100">
          <a:solidFill>
            <a:srgbClr val="0070C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2_フレッシュ">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7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2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Echo</Template>
  <TotalTime>6049</TotalTime>
  <Words>3188</Words>
  <Application>Microsoft Office PowerPoint</Application>
  <PresentationFormat>35mm スライド</PresentationFormat>
  <Paragraphs>692</Paragraphs>
  <Slides>58</Slides>
  <Notes>31</Notes>
  <HiddenSlides>0</HiddenSlides>
  <MMClips>0</MMClips>
  <ScaleCrop>false</ScaleCrop>
  <HeadingPairs>
    <vt:vector size="4" baseType="variant">
      <vt:variant>
        <vt:lpstr>テーマ</vt:lpstr>
      </vt:variant>
      <vt:variant>
        <vt:i4>10</vt:i4>
      </vt:variant>
      <vt:variant>
        <vt:lpstr>スライド タイトル</vt:lpstr>
      </vt:variant>
      <vt:variant>
        <vt:i4>58</vt:i4>
      </vt:variant>
    </vt:vector>
  </HeadingPairs>
  <TitlesOfParts>
    <vt:vector size="68" baseType="lpstr">
      <vt:lpstr>デザインの設定</vt:lpstr>
      <vt:lpstr>フレッシュ</vt:lpstr>
      <vt:lpstr>12_クラリティ</vt:lpstr>
      <vt:lpstr>1_フレッシュ</vt:lpstr>
      <vt:lpstr>クラリティ</vt:lpstr>
      <vt:lpstr>3_フレッシュ</vt:lpstr>
      <vt:lpstr>2_フレッシュ</vt:lpstr>
      <vt:lpstr>7_クラリティ</vt:lpstr>
      <vt:lpstr>2_クラリティ</vt:lpstr>
      <vt:lpstr>1_クラリティ</vt:lpstr>
      <vt:lpstr>正しいエビデンスの見極め方～日本のがん医療と報道のありかたはどうあるべきか？～</vt:lpstr>
      <vt:lpstr>本日の内容</vt:lpstr>
      <vt:lpstr>PowerPoint プレゼンテーション</vt:lpstr>
      <vt:lpstr>PowerPoint プレゼンテーション</vt:lpstr>
      <vt:lpstr>氾濫するがん情報!!</vt:lpstr>
      <vt:lpstr>PowerPoint プレゼンテーション</vt:lpstr>
      <vt:lpstr>PowerPoint プレゼンテーション</vt:lpstr>
      <vt:lpstr>PowerPoint プレゼンテーション</vt:lpstr>
      <vt:lpstr>PowerPoint プレゼンテーション</vt:lpstr>
      <vt:lpstr>医療機関のウェブサイト等の取り扱いについて （厚生労働省医政局）</vt:lpstr>
      <vt:lpstr>がん治療のインターネット情報の信頼度に関する調査研究</vt:lpstr>
      <vt:lpstr>標準治療と最新治療</vt:lpstr>
      <vt:lpstr>最新治療は標準治療ではない!!</vt:lpstr>
      <vt:lpstr>「がん患者を食い物にするインチキ治療」を 見分けるコツ</vt:lpstr>
      <vt:lpstr>エビデンスレベルを知る</vt:lpstr>
      <vt:lpstr>この情報は真実ですか？ 科学的に批判できますか？</vt:lpstr>
      <vt:lpstr>「3た論法」に注意！</vt:lpstr>
      <vt:lpstr>「3た論法」の間違いわかりますか？</vt:lpstr>
      <vt:lpstr>「3た論法」に注意！</vt:lpstr>
      <vt:lpstr>がん治療が開発されるまで</vt:lpstr>
      <vt:lpstr>PowerPoint プレゼンテーション</vt:lpstr>
      <vt:lpstr>がん臨床試験の3つの段階</vt:lpstr>
      <vt:lpstr>ランダム化比較試験 (Randomized Controlled Trial: RCT)とは?</vt:lpstr>
      <vt:lpstr>ランダム化試験勝者はチャンピオン！</vt:lpstr>
      <vt:lpstr>第Ⅲ相臨床試験：ランダム化比較試験(RCT)</vt:lpstr>
      <vt:lpstr>PowerPoint プレゼンテーション</vt:lpstr>
      <vt:lpstr>臨床試験の成功率 （1991-2000に承認された薬剤）</vt:lpstr>
      <vt:lpstr>臨床試験の失敗例 ～第三相ランダム化比較試験終わるまで有効性は誰にもわからない！～</vt:lpstr>
      <vt:lpstr>PowerPoint プレゼンテーション</vt:lpstr>
      <vt:lpstr>がんワクチンのその後</vt:lpstr>
      <vt:lpstr>ニボルマブ（オプジーボ）の第三相試験 （ランダム化比較試験）の結果</vt:lpstr>
      <vt:lpstr>PowerPoint プレゼンテーション</vt:lpstr>
      <vt:lpstr>エビデンスレベル（情報のランク付け）</vt:lpstr>
      <vt:lpstr>これらのエビデンスのレベルは？ </vt:lpstr>
      <vt:lpstr>このエビデンスのレベルは？ </vt:lpstr>
      <vt:lpstr>エビデンスレベルの質を評価する</vt:lpstr>
      <vt:lpstr>「真実・バイアス・偶然」</vt:lpstr>
      <vt:lpstr>ある日の新聞記事広告から</vt:lpstr>
      <vt:lpstr>偶然性、バイアスの可能性は?</vt:lpstr>
      <vt:lpstr>バイアスの可能性</vt:lpstr>
      <vt:lpstr>色々なバイアス</vt:lpstr>
      <vt:lpstr>単アーム試験のトリック ~奏効率は選択基準より操作される（選択バイアス）～</vt:lpstr>
      <vt:lpstr>PowerPoint プレゼンテーション</vt:lpstr>
      <vt:lpstr>PowerPoint プレゼンテーション</vt:lpstr>
      <vt:lpstr>PowerPoint プレゼンテーション</vt:lpstr>
      <vt:lpstr>論文をよく読むと…</vt:lpstr>
      <vt:lpstr>サンプルサイズが多ければよいのでしょうか？ ～進行膵臓がん570名に対するエルロチニブの比較試験～</vt:lpstr>
      <vt:lpstr>アウトカム (エンドポイント) の重要性</vt:lpstr>
      <vt:lpstr>真のエンドポイントと代用エンドポイント</vt:lpstr>
      <vt:lpstr>転移性乳がんに対するエベロリムス</vt:lpstr>
      <vt:lpstr>転移性乳がんに対するエベロリムス</vt:lpstr>
      <vt:lpstr>サブグループ解析の解釈に気をつける ～JGOG 3016の例から～</vt:lpstr>
      <vt:lpstr>JGOG3016:　結果</vt:lpstr>
      <vt:lpstr>PowerPoint プレゼンテーション</vt:lpstr>
      <vt:lpstr>検定の多重性 multiple comparisons</vt:lpstr>
      <vt:lpstr>サブグループ解析は正しく解釈されているか？</vt:lpstr>
      <vt:lpstr>まとめ</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平成20年度　第2回相談支援センター基礎研修 乳がん</dc:title>
  <dc:creator>国立がんセンター中央病院</dc:creator>
  <cp:lastModifiedBy>fmvuser</cp:lastModifiedBy>
  <cp:revision>702</cp:revision>
  <dcterms:created xsi:type="dcterms:W3CDTF">2008-05-13T02:46:55Z</dcterms:created>
  <dcterms:modified xsi:type="dcterms:W3CDTF">2018-03-04T05:11:56Z</dcterms:modified>
</cp:coreProperties>
</file>