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notesSlides/notesSlide12.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13.xml" ContentType="application/vnd.openxmlformats-officedocument.presentationml.notesSlide+xml"/>
  <Override PartName="/ppt/charts/chart4.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685" r:id="rId3"/>
    <p:sldMasterId id="2147483721" r:id="rId4"/>
    <p:sldMasterId id="2147483745" r:id="rId5"/>
  </p:sldMasterIdLst>
  <p:notesMasterIdLst>
    <p:notesMasterId r:id="rId73"/>
  </p:notesMasterIdLst>
  <p:sldIdLst>
    <p:sldId id="2385" r:id="rId6"/>
    <p:sldId id="620" r:id="rId7"/>
    <p:sldId id="619" r:id="rId8"/>
    <p:sldId id="1427" r:id="rId9"/>
    <p:sldId id="726" r:id="rId10"/>
    <p:sldId id="277" r:id="rId11"/>
    <p:sldId id="1255" r:id="rId12"/>
    <p:sldId id="273" r:id="rId13"/>
    <p:sldId id="1381" r:id="rId14"/>
    <p:sldId id="267" r:id="rId15"/>
    <p:sldId id="271" r:id="rId16"/>
    <p:sldId id="1359" r:id="rId17"/>
    <p:sldId id="2381" r:id="rId18"/>
    <p:sldId id="1159" r:id="rId19"/>
    <p:sldId id="1375" r:id="rId20"/>
    <p:sldId id="1376" r:id="rId21"/>
    <p:sldId id="1374" r:id="rId22"/>
    <p:sldId id="2386" r:id="rId23"/>
    <p:sldId id="2401" r:id="rId24"/>
    <p:sldId id="1411" r:id="rId25"/>
    <p:sldId id="1180" r:id="rId26"/>
    <p:sldId id="2409" r:id="rId27"/>
    <p:sldId id="2389" r:id="rId28"/>
    <p:sldId id="2390" r:id="rId29"/>
    <p:sldId id="1384" r:id="rId30"/>
    <p:sldId id="1391" r:id="rId31"/>
    <p:sldId id="2395" r:id="rId32"/>
    <p:sldId id="272" r:id="rId33"/>
    <p:sldId id="2392" r:id="rId34"/>
    <p:sldId id="2399" r:id="rId35"/>
    <p:sldId id="877" r:id="rId36"/>
    <p:sldId id="2396" r:id="rId37"/>
    <p:sldId id="519" r:id="rId38"/>
    <p:sldId id="307" r:id="rId39"/>
    <p:sldId id="1575" r:id="rId40"/>
    <p:sldId id="1423" r:id="rId41"/>
    <p:sldId id="1424" r:id="rId42"/>
    <p:sldId id="1426" r:id="rId43"/>
    <p:sldId id="2373" r:id="rId44"/>
    <p:sldId id="1378" r:id="rId45"/>
    <p:sldId id="259" r:id="rId46"/>
    <p:sldId id="1209" r:id="rId47"/>
    <p:sldId id="861" r:id="rId48"/>
    <p:sldId id="862" r:id="rId49"/>
    <p:sldId id="1394" r:id="rId50"/>
    <p:sldId id="870" r:id="rId51"/>
    <p:sldId id="797" r:id="rId52"/>
    <p:sldId id="634" r:id="rId53"/>
    <p:sldId id="869" r:id="rId54"/>
    <p:sldId id="723" r:id="rId55"/>
    <p:sldId id="873" r:id="rId56"/>
    <p:sldId id="719" r:id="rId57"/>
    <p:sldId id="2400" r:id="rId58"/>
    <p:sldId id="2411" r:id="rId59"/>
    <p:sldId id="1174" r:id="rId60"/>
    <p:sldId id="446" r:id="rId61"/>
    <p:sldId id="447" r:id="rId62"/>
    <p:sldId id="269" r:id="rId63"/>
    <p:sldId id="270" r:id="rId64"/>
    <p:sldId id="1308" r:id="rId65"/>
    <p:sldId id="744" r:id="rId66"/>
    <p:sldId id="745" r:id="rId67"/>
    <p:sldId id="746" r:id="rId68"/>
    <p:sldId id="1249" r:id="rId69"/>
    <p:sldId id="2391" r:id="rId70"/>
    <p:sldId id="274" r:id="rId71"/>
    <p:sldId id="1302" r:id="rId72"/>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E65BC942-0DCC-4511-B2AD-C2A0E47040B6}">
          <p14:sldIdLst>
            <p14:sldId id="2385"/>
            <p14:sldId id="620"/>
            <p14:sldId id="619"/>
            <p14:sldId id="1427"/>
            <p14:sldId id="726"/>
            <p14:sldId id="277"/>
            <p14:sldId id="1255"/>
            <p14:sldId id="273"/>
            <p14:sldId id="1381"/>
            <p14:sldId id="267"/>
            <p14:sldId id="271"/>
            <p14:sldId id="1359"/>
            <p14:sldId id="2381"/>
            <p14:sldId id="1159"/>
            <p14:sldId id="1375"/>
            <p14:sldId id="1376"/>
            <p14:sldId id="1374"/>
            <p14:sldId id="2386"/>
            <p14:sldId id="2401"/>
            <p14:sldId id="1411"/>
            <p14:sldId id="1180"/>
            <p14:sldId id="2409"/>
            <p14:sldId id="2389"/>
            <p14:sldId id="2390"/>
            <p14:sldId id="1384"/>
            <p14:sldId id="1391"/>
            <p14:sldId id="2395"/>
            <p14:sldId id="272"/>
            <p14:sldId id="2392"/>
            <p14:sldId id="2399"/>
            <p14:sldId id="877"/>
            <p14:sldId id="2396"/>
            <p14:sldId id="519"/>
            <p14:sldId id="307"/>
            <p14:sldId id="1575"/>
            <p14:sldId id="1423"/>
            <p14:sldId id="1424"/>
            <p14:sldId id="1426"/>
            <p14:sldId id="2373"/>
            <p14:sldId id="1378"/>
            <p14:sldId id="259"/>
            <p14:sldId id="1209"/>
            <p14:sldId id="861"/>
            <p14:sldId id="862"/>
            <p14:sldId id="1394"/>
            <p14:sldId id="870"/>
            <p14:sldId id="797"/>
            <p14:sldId id="634"/>
            <p14:sldId id="869"/>
            <p14:sldId id="723"/>
            <p14:sldId id="873"/>
            <p14:sldId id="719"/>
            <p14:sldId id="2400"/>
            <p14:sldId id="2411"/>
            <p14:sldId id="1174"/>
            <p14:sldId id="446"/>
            <p14:sldId id="447"/>
            <p14:sldId id="269"/>
            <p14:sldId id="270"/>
            <p14:sldId id="1308"/>
            <p14:sldId id="744"/>
            <p14:sldId id="745"/>
            <p14:sldId id="746"/>
            <p14:sldId id="1249"/>
            <p14:sldId id="2391"/>
            <p14:sldId id="274"/>
            <p14:sldId id="130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8000"/>
    <a:srgbClr val="FF00FF"/>
    <a:srgbClr val="FFFF66"/>
    <a:srgbClr val="FF9900"/>
    <a:srgbClr val="FFCCFF"/>
    <a:srgbClr val="CCECFF"/>
    <a:srgbClr val="CCFFCC"/>
    <a:srgbClr val="FFFFFF"/>
    <a:srgbClr val="88F7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06" autoAdjust="0"/>
  </p:normalViewPr>
  <p:slideViewPr>
    <p:cSldViewPr>
      <p:cViewPr varScale="1">
        <p:scale>
          <a:sx n="99" d="100"/>
          <a:sy n="99" d="100"/>
        </p:scale>
        <p:origin x="228" y="72"/>
      </p:cViewPr>
      <p:guideLst>
        <p:guide orient="horz" pos="2160"/>
        <p:guide pos="3840"/>
      </p:guideLst>
    </p:cSldViewPr>
  </p:slideViewPr>
  <p:outlineViewPr>
    <p:cViewPr>
      <p:scale>
        <a:sx n="33" d="100"/>
        <a:sy n="33" d="100"/>
      </p:scale>
      <p:origin x="0" y="-109314"/>
    </p:cViewPr>
  </p:outlineViewPr>
  <p:notesTextViewPr>
    <p:cViewPr>
      <p:scale>
        <a:sx n="100" d="100"/>
        <a:sy n="100" d="100"/>
      </p:scale>
      <p:origin x="0" y="0"/>
    </p:cViewPr>
  </p:notesTextViewPr>
  <p:sorterViewPr>
    <p:cViewPr varScale="1">
      <p:scale>
        <a:sx n="1" d="1"/>
        <a:sy n="1" d="1"/>
      </p:scale>
      <p:origin x="0" y="-51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altLang="en-US" dirty="0"/>
              <a:t>身体抑制有無　部署比率</a:t>
            </a:r>
          </a:p>
        </c:rich>
      </c:tx>
      <c:overlay val="0"/>
    </c:title>
    <c:autoTitleDeleted val="0"/>
    <c:plotArea>
      <c:layout>
        <c:manualLayout>
          <c:layoutTarget val="inner"/>
          <c:xMode val="edge"/>
          <c:yMode val="edge"/>
          <c:x val="0.21207844302481058"/>
          <c:y val="0.14422251439343456"/>
          <c:w val="0.7659089783588372"/>
          <c:h val="0.63810793124771115"/>
        </c:manualLayout>
      </c:layout>
      <c:barChart>
        <c:barDir val="col"/>
        <c:grouping val="percentStacked"/>
        <c:varyColors val="0"/>
        <c:ser>
          <c:idx val="0"/>
          <c:order val="0"/>
          <c:tx>
            <c:strRef>
              <c:f>Sheet1!$B$1</c:f>
              <c:strCache>
                <c:ptCount val="1"/>
                <c:pt idx="0">
                  <c:v>抑制実施皆無</c:v>
                </c:pt>
              </c:strCache>
            </c:strRef>
          </c:tx>
          <c:spPr>
            <a:solidFill>
              <a:schemeClr val="accent6"/>
            </a:solidFill>
            <a:effectLst/>
            <a:scene3d>
              <a:camera prst="orthographicFront"/>
              <a:lightRig rig="threePt" dir="t"/>
            </a:scene3d>
            <a:sp3d>
              <a:bevelT/>
            </a:sp3d>
          </c:spPr>
          <c:invertIfNegative val="0"/>
          <c:cat>
            <c:strRef>
              <c:f>Sheet1!$A$2:$A$3</c:f>
              <c:strCache>
                <c:ptCount val="2"/>
                <c:pt idx="0">
                  <c:v>4-9月</c:v>
                </c:pt>
                <c:pt idx="1">
                  <c:v>3月</c:v>
                </c:pt>
              </c:strCache>
            </c:strRef>
          </c:cat>
          <c:val>
            <c:numRef>
              <c:f>Sheet1!$B$2:$B$3</c:f>
              <c:numCache>
                <c:formatCode>General</c:formatCode>
                <c:ptCount val="2"/>
                <c:pt idx="0">
                  <c:v>19</c:v>
                </c:pt>
                <c:pt idx="1">
                  <c:v>26</c:v>
                </c:pt>
              </c:numCache>
            </c:numRef>
          </c:val>
          <c:extLst>
            <c:ext xmlns:c16="http://schemas.microsoft.com/office/drawing/2014/chart" uri="{C3380CC4-5D6E-409C-BE32-E72D297353CC}">
              <c16:uniqueId val="{00000000-3A96-4ECD-8B26-FC3322EAC699}"/>
            </c:ext>
          </c:extLst>
        </c:ser>
        <c:ser>
          <c:idx val="1"/>
          <c:order val="1"/>
          <c:tx>
            <c:strRef>
              <c:f>Sheet1!$C$1</c:f>
              <c:strCache>
                <c:ptCount val="1"/>
                <c:pt idx="0">
                  <c:v>抑制実施１回以上</c:v>
                </c:pt>
              </c:strCache>
            </c:strRef>
          </c:tx>
          <c:spPr>
            <a:solidFill>
              <a:schemeClr val="accent6">
                <a:lumMod val="40000"/>
                <a:lumOff val="60000"/>
              </a:schemeClr>
            </a:solidFill>
            <a:scene3d>
              <a:camera prst="orthographicFront"/>
              <a:lightRig rig="threePt" dir="t"/>
            </a:scene3d>
            <a:sp3d>
              <a:bevelT/>
            </a:sp3d>
          </c:spPr>
          <c:invertIfNegative val="0"/>
          <c:cat>
            <c:strRef>
              <c:f>Sheet1!$A$2:$A$3</c:f>
              <c:strCache>
                <c:ptCount val="2"/>
                <c:pt idx="0">
                  <c:v>4-9月</c:v>
                </c:pt>
                <c:pt idx="1">
                  <c:v>3月</c:v>
                </c:pt>
              </c:strCache>
            </c:strRef>
          </c:cat>
          <c:val>
            <c:numRef>
              <c:f>Sheet1!$C$2:$C$3</c:f>
              <c:numCache>
                <c:formatCode>General</c:formatCode>
                <c:ptCount val="2"/>
                <c:pt idx="0">
                  <c:v>9</c:v>
                </c:pt>
                <c:pt idx="1">
                  <c:v>2</c:v>
                </c:pt>
              </c:numCache>
            </c:numRef>
          </c:val>
          <c:extLst>
            <c:ext xmlns:c16="http://schemas.microsoft.com/office/drawing/2014/chart" uri="{C3380CC4-5D6E-409C-BE32-E72D297353CC}">
              <c16:uniqueId val="{00000001-3A96-4ECD-8B26-FC3322EAC699}"/>
            </c:ext>
          </c:extLst>
        </c:ser>
        <c:dLbls>
          <c:showLegendKey val="0"/>
          <c:showVal val="0"/>
          <c:showCatName val="0"/>
          <c:showSerName val="0"/>
          <c:showPercent val="0"/>
          <c:showBubbleSize val="0"/>
        </c:dLbls>
        <c:gapWidth val="150"/>
        <c:overlap val="100"/>
        <c:axId val="45126400"/>
        <c:axId val="45127936"/>
      </c:barChart>
      <c:catAx>
        <c:axId val="45126400"/>
        <c:scaling>
          <c:orientation val="minMax"/>
        </c:scaling>
        <c:delete val="0"/>
        <c:axPos val="b"/>
        <c:numFmt formatCode="General" sourceLinked="0"/>
        <c:majorTickMark val="out"/>
        <c:minorTickMark val="none"/>
        <c:tickLblPos val="nextTo"/>
        <c:crossAx val="45127936"/>
        <c:crosses val="autoZero"/>
        <c:auto val="1"/>
        <c:lblAlgn val="ctr"/>
        <c:lblOffset val="100"/>
        <c:noMultiLvlLbl val="0"/>
      </c:catAx>
      <c:valAx>
        <c:axId val="45127936"/>
        <c:scaling>
          <c:orientation val="minMax"/>
        </c:scaling>
        <c:delete val="0"/>
        <c:axPos val="l"/>
        <c:majorGridlines/>
        <c:numFmt formatCode="0%" sourceLinked="1"/>
        <c:majorTickMark val="out"/>
        <c:minorTickMark val="none"/>
        <c:tickLblPos val="nextTo"/>
        <c:crossAx val="45126400"/>
        <c:crosses val="autoZero"/>
        <c:crossBetween val="between"/>
      </c:valAx>
    </c:plotArea>
    <c:legend>
      <c:legendPos val="b"/>
      <c:overlay val="0"/>
    </c:legend>
    <c:plotVisOnly val="1"/>
    <c:dispBlanksAs val="gap"/>
    <c:showDLblsOverMax val="0"/>
  </c:chart>
  <c:txPr>
    <a:bodyPr/>
    <a:lstStyle/>
    <a:p>
      <a:pPr>
        <a:defRPr sz="1800"/>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altLang="en-US" dirty="0"/>
              <a:t>ミトン有無　部署比率</a:t>
            </a:r>
          </a:p>
        </c:rich>
      </c:tx>
      <c:layout>
        <c:manualLayout>
          <c:xMode val="edge"/>
          <c:yMode val="edge"/>
          <c:x val="0.14638364779874213"/>
          <c:y val="3.6478424591628346E-2"/>
        </c:manualLayout>
      </c:layout>
      <c:overlay val="0"/>
    </c:title>
    <c:autoTitleDeleted val="0"/>
    <c:plotArea>
      <c:layout/>
      <c:barChart>
        <c:barDir val="col"/>
        <c:grouping val="percentStacked"/>
        <c:varyColors val="0"/>
        <c:ser>
          <c:idx val="0"/>
          <c:order val="0"/>
          <c:tx>
            <c:strRef>
              <c:f>Sheet1!$B$1</c:f>
              <c:strCache>
                <c:ptCount val="1"/>
                <c:pt idx="0">
                  <c:v>抑制実施皆無</c:v>
                </c:pt>
              </c:strCache>
            </c:strRef>
          </c:tx>
          <c:spPr>
            <a:solidFill>
              <a:srgbClr val="006600"/>
            </a:solidFill>
            <a:scene3d>
              <a:camera prst="orthographicFront"/>
              <a:lightRig rig="threePt" dir="t"/>
            </a:scene3d>
            <a:sp3d>
              <a:bevelT/>
            </a:sp3d>
          </c:spPr>
          <c:invertIfNegative val="0"/>
          <c:cat>
            <c:strRef>
              <c:f>Sheet1!$A$2:$A$3</c:f>
              <c:strCache>
                <c:ptCount val="2"/>
                <c:pt idx="0">
                  <c:v>4-9月</c:v>
                </c:pt>
                <c:pt idx="1">
                  <c:v>３月</c:v>
                </c:pt>
              </c:strCache>
            </c:strRef>
          </c:cat>
          <c:val>
            <c:numRef>
              <c:f>Sheet1!$B$2:$B$3</c:f>
              <c:numCache>
                <c:formatCode>General</c:formatCode>
                <c:ptCount val="2"/>
                <c:pt idx="0">
                  <c:v>12</c:v>
                </c:pt>
                <c:pt idx="1">
                  <c:v>24</c:v>
                </c:pt>
              </c:numCache>
            </c:numRef>
          </c:val>
          <c:extLst>
            <c:ext xmlns:c16="http://schemas.microsoft.com/office/drawing/2014/chart" uri="{C3380CC4-5D6E-409C-BE32-E72D297353CC}">
              <c16:uniqueId val="{00000000-B374-4F5D-9C9C-4020B7E3EF02}"/>
            </c:ext>
          </c:extLst>
        </c:ser>
        <c:ser>
          <c:idx val="1"/>
          <c:order val="1"/>
          <c:tx>
            <c:strRef>
              <c:f>Sheet1!$C$1</c:f>
              <c:strCache>
                <c:ptCount val="1"/>
                <c:pt idx="0">
                  <c:v>抑制実施１回以上</c:v>
                </c:pt>
              </c:strCache>
            </c:strRef>
          </c:tx>
          <c:spPr>
            <a:solidFill>
              <a:srgbClr val="FFFFCC"/>
            </a:solidFill>
            <a:scene3d>
              <a:camera prst="orthographicFront"/>
              <a:lightRig rig="threePt" dir="t"/>
            </a:scene3d>
            <a:sp3d>
              <a:bevelT/>
            </a:sp3d>
          </c:spPr>
          <c:invertIfNegative val="0"/>
          <c:cat>
            <c:strRef>
              <c:f>Sheet1!$A$2:$A$3</c:f>
              <c:strCache>
                <c:ptCount val="2"/>
                <c:pt idx="0">
                  <c:v>4-9月</c:v>
                </c:pt>
                <c:pt idx="1">
                  <c:v>３月</c:v>
                </c:pt>
              </c:strCache>
            </c:strRef>
          </c:cat>
          <c:val>
            <c:numRef>
              <c:f>Sheet1!$C$2:$C$3</c:f>
              <c:numCache>
                <c:formatCode>General</c:formatCode>
                <c:ptCount val="2"/>
                <c:pt idx="0">
                  <c:v>16</c:v>
                </c:pt>
                <c:pt idx="1">
                  <c:v>4</c:v>
                </c:pt>
              </c:numCache>
            </c:numRef>
          </c:val>
          <c:extLst>
            <c:ext xmlns:c16="http://schemas.microsoft.com/office/drawing/2014/chart" uri="{C3380CC4-5D6E-409C-BE32-E72D297353CC}">
              <c16:uniqueId val="{00000001-B374-4F5D-9C9C-4020B7E3EF02}"/>
            </c:ext>
          </c:extLst>
        </c:ser>
        <c:dLbls>
          <c:showLegendKey val="0"/>
          <c:showVal val="0"/>
          <c:showCatName val="0"/>
          <c:showSerName val="0"/>
          <c:showPercent val="0"/>
          <c:showBubbleSize val="0"/>
        </c:dLbls>
        <c:gapWidth val="150"/>
        <c:overlap val="100"/>
        <c:axId val="68962560"/>
        <c:axId val="77488512"/>
      </c:barChart>
      <c:catAx>
        <c:axId val="68962560"/>
        <c:scaling>
          <c:orientation val="minMax"/>
        </c:scaling>
        <c:delete val="0"/>
        <c:axPos val="b"/>
        <c:numFmt formatCode="General" sourceLinked="0"/>
        <c:majorTickMark val="out"/>
        <c:minorTickMark val="none"/>
        <c:tickLblPos val="nextTo"/>
        <c:crossAx val="77488512"/>
        <c:crosses val="autoZero"/>
        <c:auto val="1"/>
        <c:lblAlgn val="ctr"/>
        <c:lblOffset val="100"/>
        <c:noMultiLvlLbl val="0"/>
      </c:catAx>
      <c:valAx>
        <c:axId val="77488512"/>
        <c:scaling>
          <c:orientation val="minMax"/>
          <c:min val="0"/>
        </c:scaling>
        <c:delete val="0"/>
        <c:axPos val="l"/>
        <c:majorGridlines/>
        <c:numFmt formatCode="0%" sourceLinked="1"/>
        <c:majorTickMark val="out"/>
        <c:minorTickMark val="none"/>
        <c:tickLblPos val="nextTo"/>
        <c:crossAx val="68962560"/>
        <c:crosses val="autoZero"/>
        <c:crossBetween val="between"/>
      </c:valAx>
    </c:plotArea>
    <c:legend>
      <c:legendPos val="b"/>
      <c:overlay val="0"/>
    </c:legend>
    <c:plotVisOnly val="1"/>
    <c:dispBlanksAs val="gap"/>
    <c:showDLblsOverMax val="0"/>
  </c:chart>
  <c:txPr>
    <a:bodyPr/>
    <a:lstStyle/>
    <a:p>
      <a:pPr>
        <a:defRPr sz="1800"/>
      </a:pPr>
      <a:endParaRPr lang="ja-JP"/>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平成27年度抑制実施状況!$B$187</c:f>
              <c:strCache>
                <c:ptCount val="1"/>
                <c:pt idx="0">
                  <c:v>件</c:v>
                </c:pt>
              </c:strCache>
            </c:strRef>
          </c:tx>
          <c:invertIfNegative val="0"/>
          <c:dLbls>
            <c:spPr>
              <a:noFill/>
              <a:ln>
                <a:noFill/>
              </a:ln>
              <a:effectLst/>
            </c:spPr>
            <c:txPr>
              <a:bodyPr/>
              <a:lstStyle/>
              <a:p>
                <a:pPr>
                  <a:defRPr sz="12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平成27年度抑制実施状況!$A$188:$A$193</c:f>
              <c:strCache>
                <c:ptCount val="6"/>
                <c:pt idx="0">
                  <c:v>4月・5月</c:v>
                </c:pt>
                <c:pt idx="1">
                  <c:v>6月・7月</c:v>
                </c:pt>
                <c:pt idx="2">
                  <c:v>8月・9月</c:v>
                </c:pt>
                <c:pt idx="3">
                  <c:v>10月・11月</c:v>
                </c:pt>
                <c:pt idx="4">
                  <c:v>12月・1月</c:v>
                </c:pt>
                <c:pt idx="5">
                  <c:v>2月・3月</c:v>
                </c:pt>
              </c:strCache>
            </c:strRef>
          </c:cat>
          <c:val>
            <c:numRef>
              <c:f>平成27年度抑制実施状況!$B$188:$B$193</c:f>
              <c:numCache>
                <c:formatCode>General</c:formatCode>
                <c:ptCount val="6"/>
                <c:pt idx="0">
                  <c:v>15</c:v>
                </c:pt>
                <c:pt idx="1">
                  <c:v>8</c:v>
                </c:pt>
                <c:pt idx="2">
                  <c:v>16</c:v>
                </c:pt>
                <c:pt idx="3">
                  <c:v>5</c:v>
                </c:pt>
                <c:pt idx="4">
                  <c:v>2</c:v>
                </c:pt>
                <c:pt idx="5">
                  <c:v>0</c:v>
                </c:pt>
              </c:numCache>
            </c:numRef>
          </c:val>
          <c:extLst>
            <c:ext xmlns:c16="http://schemas.microsoft.com/office/drawing/2014/chart" uri="{C3380CC4-5D6E-409C-BE32-E72D297353CC}">
              <c16:uniqueId val="{00000000-2CAE-4B0C-A634-2183B1E03D82}"/>
            </c:ext>
          </c:extLst>
        </c:ser>
        <c:dLbls>
          <c:dLblPos val="outEnd"/>
          <c:showLegendKey val="0"/>
          <c:showVal val="1"/>
          <c:showCatName val="0"/>
          <c:showSerName val="0"/>
          <c:showPercent val="0"/>
          <c:showBubbleSize val="0"/>
        </c:dLbls>
        <c:gapWidth val="150"/>
        <c:axId val="241617152"/>
        <c:axId val="241894528"/>
      </c:barChart>
      <c:catAx>
        <c:axId val="241617152"/>
        <c:scaling>
          <c:orientation val="minMax"/>
        </c:scaling>
        <c:delete val="0"/>
        <c:axPos val="b"/>
        <c:numFmt formatCode="General" sourceLinked="0"/>
        <c:majorTickMark val="out"/>
        <c:minorTickMark val="none"/>
        <c:tickLblPos val="nextTo"/>
        <c:txPr>
          <a:bodyPr/>
          <a:lstStyle/>
          <a:p>
            <a:pPr>
              <a:defRPr sz="2000"/>
            </a:pPr>
            <a:endParaRPr lang="ja-JP"/>
          </a:p>
        </c:txPr>
        <c:crossAx val="241894528"/>
        <c:crosses val="autoZero"/>
        <c:auto val="1"/>
        <c:lblAlgn val="ctr"/>
        <c:lblOffset val="100"/>
        <c:noMultiLvlLbl val="0"/>
      </c:catAx>
      <c:valAx>
        <c:axId val="241894528"/>
        <c:scaling>
          <c:orientation val="minMax"/>
        </c:scaling>
        <c:delete val="0"/>
        <c:axPos val="l"/>
        <c:majorGridlines/>
        <c:numFmt formatCode="General" sourceLinked="1"/>
        <c:majorTickMark val="out"/>
        <c:minorTickMark val="none"/>
        <c:tickLblPos val="nextTo"/>
        <c:crossAx val="241617152"/>
        <c:crosses val="autoZero"/>
        <c:crossBetween val="between"/>
      </c:valAx>
    </c:plotArea>
    <c:legend>
      <c:legendPos val="r"/>
      <c:layout>
        <c:manualLayout>
          <c:xMode val="edge"/>
          <c:yMode val="edge"/>
          <c:x val="0.79788045591523282"/>
          <c:y val="0.1630364631792173"/>
          <c:w val="7.4033124331680758E-2"/>
          <c:h val="8.466021485372284E-2"/>
        </c:manualLayout>
      </c:layout>
      <c:overlay val="0"/>
      <c:txPr>
        <a:bodyPr/>
        <a:lstStyle/>
        <a:p>
          <a:pPr>
            <a:defRPr sz="2000"/>
          </a:pPr>
          <a:endParaRPr lang="ja-JP"/>
        </a:p>
      </c:txPr>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一過性軽度</c:v>
                </c:pt>
              </c:strCache>
            </c:strRef>
          </c:tx>
          <c:spPr>
            <a:ln w="50800">
              <a:solidFill>
                <a:srgbClr val="006600"/>
              </a:solidFill>
            </a:ln>
          </c:spPr>
          <c:marker>
            <c:symbol val="none"/>
          </c:marker>
          <c:cat>
            <c:strRef>
              <c:f>Sheet1!$A$2:$A$13</c:f>
              <c:strCache>
                <c:ptCount val="12"/>
                <c:pt idx="0">
                  <c:v>2015年4月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Sheet1!$B$2:$B$13</c:f>
              <c:numCache>
                <c:formatCode>General</c:formatCode>
                <c:ptCount val="12"/>
                <c:pt idx="0">
                  <c:v>0</c:v>
                </c:pt>
                <c:pt idx="1">
                  <c:v>1</c:v>
                </c:pt>
                <c:pt idx="2">
                  <c:v>0</c:v>
                </c:pt>
                <c:pt idx="3">
                  <c:v>1</c:v>
                </c:pt>
                <c:pt idx="4">
                  <c:v>2</c:v>
                </c:pt>
                <c:pt idx="5">
                  <c:v>0</c:v>
                </c:pt>
                <c:pt idx="6">
                  <c:v>2</c:v>
                </c:pt>
                <c:pt idx="7">
                  <c:v>0</c:v>
                </c:pt>
                <c:pt idx="8">
                  <c:v>0</c:v>
                </c:pt>
                <c:pt idx="9">
                  <c:v>0</c:v>
                </c:pt>
                <c:pt idx="10">
                  <c:v>0</c:v>
                </c:pt>
                <c:pt idx="11">
                  <c:v>0</c:v>
                </c:pt>
              </c:numCache>
            </c:numRef>
          </c:val>
          <c:smooth val="1"/>
          <c:extLst>
            <c:ext xmlns:c16="http://schemas.microsoft.com/office/drawing/2014/chart" uri="{C3380CC4-5D6E-409C-BE32-E72D297353CC}">
              <c16:uniqueId val="{00000000-F9C9-4688-9F42-660694473FC9}"/>
            </c:ext>
          </c:extLst>
        </c:ser>
        <c:ser>
          <c:idx val="1"/>
          <c:order val="1"/>
          <c:tx>
            <c:strRef>
              <c:f>Sheet1!$C$1</c:f>
              <c:strCache>
                <c:ptCount val="1"/>
                <c:pt idx="0">
                  <c:v>一過性中等度</c:v>
                </c:pt>
              </c:strCache>
            </c:strRef>
          </c:tx>
          <c:spPr>
            <a:ln w="88900">
              <a:solidFill>
                <a:srgbClr val="FFC000"/>
              </a:solidFill>
            </a:ln>
          </c:spPr>
          <c:marker>
            <c:symbol val="none"/>
          </c:marker>
          <c:cat>
            <c:strRef>
              <c:f>Sheet1!$A$2:$A$13</c:f>
              <c:strCache>
                <c:ptCount val="12"/>
                <c:pt idx="0">
                  <c:v>2015年4月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Sheet1!$C$2:$C$13</c:f>
              <c:numCache>
                <c:formatCode>General</c:formatCode>
                <c:ptCount val="12"/>
                <c:pt idx="0">
                  <c:v>1</c:v>
                </c:pt>
                <c:pt idx="1">
                  <c:v>0</c:v>
                </c:pt>
                <c:pt idx="2">
                  <c:v>1</c:v>
                </c:pt>
                <c:pt idx="3">
                  <c:v>2</c:v>
                </c:pt>
                <c:pt idx="4">
                  <c:v>0</c:v>
                </c:pt>
                <c:pt idx="5">
                  <c:v>1</c:v>
                </c:pt>
                <c:pt idx="6">
                  <c:v>0</c:v>
                </c:pt>
                <c:pt idx="7">
                  <c:v>0</c:v>
                </c:pt>
                <c:pt idx="8">
                  <c:v>0</c:v>
                </c:pt>
                <c:pt idx="9">
                  <c:v>0</c:v>
                </c:pt>
                <c:pt idx="10">
                  <c:v>0</c:v>
                </c:pt>
                <c:pt idx="11">
                  <c:v>1</c:v>
                </c:pt>
              </c:numCache>
            </c:numRef>
          </c:val>
          <c:smooth val="1"/>
          <c:extLst>
            <c:ext xmlns:c16="http://schemas.microsoft.com/office/drawing/2014/chart" uri="{C3380CC4-5D6E-409C-BE32-E72D297353CC}">
              <c16:uniqueId val="{00000001-F9C9-4688-9F42-660694473FC9}"/>
            </c:ext>
          </c:extLst>
        </c:ser>
        <c:ser>
          <c:idx val="2"/>
          <c:order val="2"/>
          <c:tx>
            <c:strRef>
              <c:f>Sheet1!$D$1</c:f>
              <c:strCache>
                <c:ptCount val="1"/>
                <c:pt idx="0">
                  <c:v>一過性高度</c:v>
                </c:pt>
              </c:strCache>
            </c:strRef>
          </c:tx>
          <c:spPr>
            <a:ln w="152400">
              <a:solidFill>
                <a:srgbClr val="FF0000"/>
              </a:solidFill>
            </a:ln>
          </c:spPr>
          <c:marker>
            <c:symbol val="none"/>
          </c:marker>
          <c:cat>
            <c:strRef>
              <c:f>Sheet1!$A$2:$A$13</c:f>
              <c:strCache>
                <c:ptCount val="12"/>
                <c:pt idx="0">
                  <c:v>2015年4月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Sheet1!$D$2:$D$13</c:f>
              <c:numCache>
                <c:formatCode>General</c:formatCode>
                <c:ptCount val="12"/>
                <c:pt idx="0">
                  <c:v>2</c:v>
                </c:pt>
                <c:pt idx="1">
                  <c:v>0</c:v>
                </c:pt>
                <c:pt idx="2">
                  <c:v>1</c:v>
                </c:pt>
                <c:pt idx="3">
                  <c:v>0</c:v>
                </c:pt>
                <c:pt idx="4">
                  <c:v>0</c:v>
                </c:pt>
                <c:pt idx="5">
                  <c:v>0</c:v>
                </c:pt>
                <c:pt idx="6">
                  <c:v>0</c:v>
                </c:pt>
                <c:pt idx="7">
                  <c:v>0</c:v>
                </c:pt>
                <c:pt idx="8">
                  <c:v>0</c:v>
                </c:pt>
                <c:pt idx="9">
                  <c:v>0</c:v>
                </c:pt>
                <c:pt idx="10">
                  <c:v>0</c:v>
                </c:pt>
                <c:pt idx="11">
                  <c:v>0</c:v>
                </c:pt>
              </c:numCache>
            </c:numRef>
          </c:val>
          <c:smooth val="1"/>
          <c:extLst>
            <c:ext xmlns:c16="http://schemas.microsoft.com/office/drawing/2014/chart" uri="{C3380CC4-5D6E-409C-BE32-E72D297353CC}">
              <c16:uniqueId val="{00000002-F9C9-4688-9F42-660694473FC9}"/>
            </c:ext>
          </c:extLst>
        </c:ser>
        <c:dLbls>
          <c:showLegendKey val="0"/>
          <c:showVal val="0"/>
          <c:showCatName val="0"/>
          <c:showSerName val="0"/>
          <c:showPercent val="0"/>
          <c:showBubbleSize val="0"/>
        </c:dLbls>
        <c:smooth val="0"/>
        <c:axId val="242080000"/>
        <c:axId val="242081792"/>
      </c:lineChart>
      <c:catAx>
        <c:axId val="242080000"/>
        <c:scaling>
          <c:orientation val="minMax"/>
        </c:scaling>
        <c:delete val="0"/>
        <c:axPos val="b"/>
        <c:numFmt formatCode="General" sourceLinked="0"/>
        <c:majorTickMark val="out"/>
        <c:minorTickMark val="none"/>
        <c:tickLblPos val="nextTo"/>
        <c:crossAx val="242081792"/>
        <c:crosses val="autoZero"/>
        <c:auto val="1"/>
        <c:lblAlgn val="ctr"/>
        <c:lblOffset val="100"/>
        <c:noMultiLvlLbl val="0"/>
      </c:catAx>
      <c:valAx>
        <c:axId val="242081792"/>
        <c:scaling>
          <c:orientation val="minMax"/>
        </c:scaling>
        <c:delete val="0"/>
        <c:axPos val="l"/>
        <c:majorGridlines/>
        <c:numFmt formatCode="General" sourceLinked="1"/>
        <c:majorTickMark val="out"/>
        <c:minorTickMark val="none"/>
        <c:tickLblPos val="nextTo"/>
        <c:crossAx val="242080000"/>
        <c:crosses val="autoZero"/>
        <c:crossBetween val="between"/>
      </c:valAx>
    </c:plotArea>
    <c:legend>
      <c:legendPos val="t"/>
      <c:overlay val="0"/>
    </c:legend>
    <c:plotVisOnly val="1"/>
    <c:dispBlanksAs val="gap"/>
    <c:showDLblsOverMax val="0"/>
  </c:chart>
  <c:txPr>
    <a:bodyPr/>
    <a:lstStyle/>
    <a:p>
      <a:pPr>
        <a:defRPr sz="1800"/>
      </a:pPr>
      <a:endParaRPr lang="ja-JP"/>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368F0D-6CC6-4E9D-A5C1-35DBB6D80289}" type="doc">
      <dgm:prSet loTypeId="urn:microsoft.com/office/officeart/2005/8/layout/arrow2" loCatId="process" qsTypeId="urn:microsoft.com/office/officeart/2005/8/quickstyle/simple1" qsCatId="simple" csTypeId="urn:microsoft.com/office/officeart/2005/8/colors/accent1_2" csCatId="accent1" phldr="0"/>
      <dgm:spPr/>
    </dgm:pt>
    <dgm:pt modelId="{BD3C44DC-1D61-450A-8810-E1F265C8692A}">
      <dgm:prSet phldrT="[テキスト]" phldr="1"/>
      <dgm:spPr/>
      <dgm:t>
        <a:bodyPr/>
        <a:lstStyle/>
        <a:p>
          <a:endParaRPr kumimoji="1" lang="ja-JP" altLang="en-US"/>
        </a:p>
      </dgm:t>
    </dgm:pt>
    <dgm:pt modelId="{10BBB8FC-03A8-4C14-B745-7A1131144D00}" type="parTrans" cxnId="{DAB32DA7-AED7-4412-BEEA-20918B984BCF}">
      <dgm:prSet/>
      <dgm:spPr/>
      <dgm:t>
        <a:bodyPr/>
        <a:lstStyle/>
        <a:p>
          <a:endParaRPr kumimoji="1" lang="ja-JP" altLang="en-US"/>
        </a:p>
      </dgm:t>
    </dgm:pt>
    <dgm:pt modelId="{C80F48B5-271E-4D0B-AA85-EB761A0B0C1E}" type="sibTrans" cxnId="{DAB32DA7-AED7-4412-BEEA-20918B984BCF}">
      <dgm:prSet/>
      <dgm:spPr/>
      <dgm:t>
        <a:bodyPr/>
        <a:lstStyle/>
        <a:p>
          <a:endParaRPr kumimoji="1" lang="ja-JP" altLang="en-US"/>
        </a:p>
      </dgm:t>
    </dgm:pt>
    <dgm:pt modelId="{FD351E31-EF78-4A3F-81F1-A73B964ED1C5}">
      <dgm:prSet phldrT="[テキスト]" phldr="1"/>
      <dgm:spPr/>
      <dgm:t>
        <a:bodyPr/>
        <a:lstStyle/>
        <a:p>
          <a:endParaRPr kumimoji="1" lang="ja-JP" altLang="en-US"/>
        </a:p>
      </dgm:t>
    </dgm:pt>
    <dgm:pt modelId="{4D30557F-CC4D-4781-A524-616FBBC4504D}" type="parTrans" cxnId="{DAA0FD5B-2C89-4769-8572-12105F11E5BD}">
      <dgm:prSet/>
      <dgm:spPr/>
      <dgm:t>
        <a:bodyPr/>
        <a:lstStyle/>
        <a:p>
          <a:endParaRPr kumimoji="1" lang="ja-JP" altLang="en-US"/>
        </a:p>
      </dgm:t>
    </dgm:pt>
    <dgm:pt modelId="{0CF731E9-6111-4B7B-827A-AD17C1D75619}" type="sibTrans" cxnId="{DAA0FD5B-2C89-4769-8572-12105F11E5BD}">
      <dgm:prSet/>
      <dgm:spPr/>
      <dgm:t>
        <a:bodyPr/>
        <a:lstStyle/>
        <a:p>
          <a:endParaRPr kumimoji="1" lang="ja-JP" altLang="en-US"/>
        </a:p>
      </dgm:t>
    </dgm:pt>
    <dgm:pt modelId="{22C9B63F-C683-4891-A85A-B2734466422D}">
      <dgm:prSet phldrT="[テキスト]" phldr="1"/>
      <dgm:spPr/>
      <dgm:t>
        <a:bodyPr/>
        <a:lstStyle/>
        <a:p>
          <a:endParaRPr kumimoji="1" lang="ja-JP" altLang="en-US" dirty="0"/>
        </a:p>
      </dgm:t>
    </dgm:pt>
    <dgm:pt modelId="{B0F11B26-79ED-44DF-8145-A21181685A8D}" type="parTrans" cxnId="{F2DC39CB-9899-4EF4-90C4-B71F5408038A}">
      <dgm:prSet/>
      <dgm:spPr/>
      <dgm:t>
        <a:bodyPr/>
        <a:lstStyle/>
        <a:p>
          <a:endParaRPr kumimoji="1" lang="ja-JP" altLang="en-US"/>
        </a:p>
      </dgm:t>
    </dgm:pt>
    <dgm:pt modelId="{40DF0D52-8FB8-4763-A8D5-454061B229FD}" type="sibTrans" cxnId="{F2DC39CB-9899-4EF4-90C4-B71F5408038A}">
      <dgm:prSet/>
      <dgm:spPr/>
      <dgm:t>
        <a:bodyPr/>
        <a:lstStyle/>
        <a:p>
          <a:endParaRPr kumimoji="1" lang="ja-JP" altLang="en-US"/>
        </a:p>
      </dgm:t>
    </dgm:pt>
    <dgm:pt modelId="{02DF2E3D-E6C7-4BB0-A1B7-D7BFD8BFF28A}" type="pres">
      <dgm:prSet presAssocID="{CE368F0D-6CC6-4E9D-A5C1-35DBB6D80289}" presName="arrowDiagram" presStyleCnt="0">
        <dgm:presLayoutVars>
          <dgm:chMax val="5"/>
          <dgm:dir/>
          <dgm:resizeHandles val="exact"/>
        </dgm:presLayoutVars>
      </dgm:prSet>
      <dgm:spPr/>
    </dgm:pt>
    <dgm:pt modelId="{70E49546-496E-45DA-B212-E144C8C212AF}" type="pres">
      <dgm:prSet presAssocID="{CE368F0D-6CC6-4E9D-A5C1-35DBB6D80289}" presName="arrow" presStyleLbl="bgShp" presStyleIdx="0" presStyleCnt="1"/>
      <dgm:spPr>
        <a:solidFill>
          <a:srgbClr val="FF0000"/>
        </a:solidFill>
      </dgm:spPr>
    </dgm:pt>
    <dgm:pt modelId="{133E6CB6-093E-49E8-951D-A33E6D300323}" type="pres">
      <dgm:prSet presAssocID="{CE368F0D-6CC6-4E9D-A5C1-35DBB6D80289}" presName="arrowDiagram3" presStyleCnt="0"/>
      <dgm:spPr/>
    </dgm:pt>
    <dgm:pt modelId="{4682D232-819C-43C0-8799-901E6F9DB293}" type="pres">
      <dgm:prSet presAssocID="{BD3C44DC-1D61-450A-8810-E1F265C8692A}" presName="bullet3a" presStyleLbl="node1" presStyleIdx="0" presStyleCnt="3"/>
      <dgm:spPr/>
    </dgm:pt>
    <dgm:pt modelId="{CE015806-CA30-4C63-821E-3158E9CDB10A}" type="pres">
      <dgm:prSet presAssocID="{BD3C44DC-1D61-450A-8810-E1F265C8692A}" presName="textBox3a" presStyleLbl="revTx" presStyleIdx="0" presStyleCnt="3">
        <dgm:presLayoutVars>
          <dgm:bulletEnabled val="1"/>
        </dgm:presLayoutVars>
      </dgm:prSet>
      <dgm:spPr/>
    </dgm:pt>
    <dgm:pt modelId="{47561D1C-BC83-4EE2-87FF-776D3C2A4F46}" type="pres">
      <dgm:prSet presAssocID="{FD351E31-EF78-4A3F-81F1-A73B964ED1C5}" presName="bullet3b" presStyleLbl="node1" presStyleIdx="1" presStyleCnt="3"/>
      <dgm:spPr/>
    </dgm:pt>
    <dgm:pt modelId="{FC51467A-BC6D-4C4A-B182-71975A6805A5}" type="pres">
      <dgm:prSet presAssocID="{FD351E31-EF78-4A3F-81F1-A73B964ED1C5}" presName="textBox3b" presStyleLbl="revTx" presStyleIdx="1" presStyleCnt="3">
        <dgm:presLayoutVars>
          <dgm:bulletEnabled val="1"/>
        </dgm:presLayoutVars>
      </dgm:prSet>
      <dgm:spPr/>
    </dgm:pt>
    <dgm:pt modelId="{B0B891F5-8D20-4AD1-9F16-D2E97852EC5F}" type="pres">
      <dgm:prSet presAssocID="{22C9B63F-C683-4891-A85A-B2734466422D}" presName="bullet3c" presStyleLbl="node1" presStyleIdx="2" presStyleCnt="3"/>
      <dgm:spPr/>
    </dgm:pt>
    <dgm:pt modelId="{B75B5E9D-7D93-43B9-B7B4-156CDBCC8ECE}" type="pres">
      <dgm:prSet presAssocID="{22C9B63F-C683-4891-A85A-B2734466422D}" presName="textBox3c" presStyleLbl="revTx" presStyleIdx="2" presStyleCnt="3">
        <dgm:presLayoutVars>
          <dgm:bulletEnabled val="1"/>
        </dgm:presLayoutVars>
      </dgm:prSet>
      <dgm:spPr/>
    </dgm:pt>
  </dgm:ptLst>
  <dgm:cxnLst>
    <dgm:cxn modelId="{2D92620A-3758-4243-BB08-94788EF5798C}" type="presOf" srcId="{CE368F0D-6CC6-4E9D-A5C1-35DBB6D80289}" destId="{02DF2E3D-E6C7-4BB0-A1B7-D7BFD8BFF28A}" srcOrd="0" destOrd="0" presId="urn:microsoft.com/office/officeart/2005/8/layout/arrow2"/>
    <dgm:cxn modelId="{F9BC8233-F9B9-484E-B6DB-02ED5813748D}" type="presOf" srcId="{FD351E31-EF78-4A3F-81F1-A73B964ED1C5}" destId="{FC51467A-BC6D-4C4A-B182-71975A6805A5}" srcOrd="0" destOrd="0" presId="urn:microsoft.com/office/officeart/2005/8/layout/arrow2"/>
    <dgm:cxn modelId="{DAA0FD5B-2C89-4769-8572-12105F11E5BD}" srcId="{CE368F0D-6CC6-4E9D-A5C1-35DBB6D80289}" destId="{FD351E31-EF78-4A3F-81F1-A73B964ED1C5}" srcOrd="1" destOrd="0" parTransId="{4D30557F-CC4D-4781-A524-616FBBC4504D}" sibTransId="{0CF731E9-6111-4B7B-827A-AD17C1D75619}"/>
    <dgm:cxn modelId="{DAB32DA7-AED7-4412-BEEA-20918B984BCF}" srcId="{CE368F0D-6CC6-4E9D-A5C1-35DBB6D80289}" destId="{BD3C44DC-1D61-450A-8810-E1F265C8692A}" srcOrd="0" destOrd="0" parTransId="{10BBB8FC-03A8-4C14-B745-7A1131144D00}" sibTransId="{C80F48B5-271E-4D0B-AA85-EB761A0B0C1E}"/>
    <dgm:cxn modelId="{C25AE1B1-6045-45B6-8AB5-E899FD2E534F}" type="presOf" srcId="{BD3C44DC-1D61-450A-8810-E1F265C8692A}" destId="{CE015806-CA30-4C63-821E-3158E9CDB10A}" srcOrd="0" destOrd="0" presId="urn:microsoft.com/office/officeart/2005/8/layout/arrow2"/>
    <dgm:cxn modelId="{F2DC39CB-9899-4EF4-90C4-B71F5408038A}" srcId="{CE368F0D-6CC6-4E9D-A5C1-35DBB6D80289}" destId="{22C9B63F-C683-4891-A85A-B2734466422D}" srcOrd="2" destOrd="0" parTransId="{B0F11B26-79ED-44DF-8145-A21181685A8D}" sibTransId="{40DF0D52-8FB8-4763-A8D5-454061B229FD}"/>
    <dgm:cxn modelId="{9D3064FB-11D2-4DED-87FF-8B1EF66C9D80}" type="presOf" srcId="{22C9B63F-C683-4891-A85A-B2734466422D}" destId="{B75B5E9D-7D93-43B9-B7B4-156CDBCC8ECE}" srcOrd="0" destOrd="0" presId="urn:microsoft.com/office/officeart/2005/8/layout/arrow2"/>
    <dgm:cxn modelId="{5987EB0C-039B-4915-8344-0CE38B0183A1}" type="presParOf" srcId="{02DF2E3D-E6C7-4BB0-A1B7-D7BFD8BFF28A}" destId="{70E49546-496E-45DA-B212-E144C8C212AF}" srcOrd="0" destOrd="0" presId="urn:microsoft.com/office/officeart/2005/8/layout/arrow2"/>
    <dgm:cxn modelId="{EF049B87-0388-4C9F-A743-32977D7141FE}" type="presParOf" srcId="{02DF2E3D-E6C7-4BB0-A1B7-D7BFD8BFF28A}" destId="{133E6CB6-093E-49E8-951D-A33E6D300323}" srcOrd="1" destOrd="0" presId="urn:microsoft.com/office/officeart/2005/8/layout/arrow2"/>
    <dgm:cxn modelId="{38B71E21-1726-4E74-A215-D04FC938156E}" type="presParOf" srcId="{133E6CB6-093E-49E8-951D-A33E6D300323}" destId="{4682D232-819C-43C0-8799-901E6F9DB293}" srcOrd="0" destOrd="0" presId="urn:microsoft.com/office/officeart/2005/8/layout/arrow2"/>
    <dgm:cxn modelId="{8C3E90BE-79ED-4456-A511-DCC3862CFD18}" type="presParOf" srcId="{133E6CB6-093E-49E8-951D-A33E6D300323}" destId="{CE015806-CA30-4C63-821E-3158E9CDB10A}" srcOrd="1" destOrd="0" presId="urn:microsoft.com/office/officeart/2005/8/layout/arrow2"/>
    <dgm:cxn modelId="{2F5AF6C7-AF70-466A-B9FE-5ED6BF4654A4}" type="presParOf" srcId="{133E6CB6-093E-49E8-951D-A33E6D300323}" destId="{47561D1C-BC83-4EE2-87FF-776D3C2A4F46}" srcOrd="2" destOrd="0" presId="urn:microsoft.com/office/officeart/2005/8/layout/arrow2"/>
    <dgm:cxn modelId="{8B78B0C5-79D7-4E2F-B6D3-65372B8A308B}" type="presParOf" srcId="{133E6CB6-093E-49E8-951D-A33E6D300323}" destId="{FC51467A-BC6D-4C4A-B182-71975A6805A5}" srcOrd="3" destOrd="0" presId="urn:microsoft.com/office/officeart/2005/8/layout/arrow2"/>
    <dgm:cxn modelId="{0ED1E6F3-B75C-48AF-A43A-0C1F16DCE9BC}" type="presParOf" srcId="{133E6CB6-093E-49E8-951D-A33E6D300323}" destId="{B0B891F5-8D20-4AD1-9F16-D2E97852EC5F}" srcOrd="4" destOrd="0" presId="urn:microsoft.com/office/officeart/2005/8/layout/arrow2"/>
    <dgm:cxn modelId="{D621AAEA-FB99-4AC2-B0C8-D799261E42AF}" type="presParOf" srcId="{133E6CB6-093E-49E8-951D-A33E6D300323}" destId="{B75B5E9D-7D93-43B9-B7B4-156CDBCC8ECE}"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FC8698E-C3BE-49C7-B3C2-D7952C6626BB}" type="doc">
      <dgm:prSet loTypeId="urn:microsoft.com/office/officeart/2011/layout/CircleProcess" loCatId="officeonline" qsTypeId="urn:microsoft.com/office/officeart/2005/8/quickstyle/simple5" qsCatId="simple" csTypeId="urn:microsoft.com/office/officeart/2005/8/colors/accent3_2" csCatId="accent3" phldr="1"/>
      <dgm:spPr/>
      <dgm:t>
        <a:bodyPr/>
        <a:lstStyle/>
        <a:p>
          <a:endParaRPr kumimoji="1" lang="ja-JP" altLang="en-US"/>
        </a:p>
      </dgm:t>
    </dgm:pt>
    <dgm:pt modelId="{7603CE60-D48B-41E7-B5D6-E6059ECB5F9C}">
      <dgm:prSet phldrT="[テキスト]" custT="1"/>
      <dgm:spPr/>
      <dgm:t>
        <a:bodyPr/>
        <a:lstStyle/>
        <a:p>
          <a:r>
            <a:rPr lang="ja-JP" sz="2000" dirty="0"/>
            <a:t>公開倫理</a:t>
          </a:r>
          <a:endParaRPr lang="en-US" altLang="ja-JP" sz="2000" dirty="0"/>
        </a:p>
        <a:p>
          <a:r>
            <a:rPr lang="ja-JP" sz="2000" dirty="0"/>
            <a:t>カンファレンス</a:t>
          </a:r>
          <a:endParaRPr kumimoji="1" lang="ja-JP" altLang="en-US" sz="2000" dirty="0"/>
        </a:p>
      </dgm:t>
    </dgm:pt>
    <dgm:pt modelId="{17A6C3F3-08D8-480A-B2E2-0D88A1C848B8}" type="parTrans" cxnId="{5FBE265C-03DD-43AC-862F-451BB5E218A1}">
      <dgm:prSet/>
      <dgm:spPr/>
      <dgm:t>
        <a:bodyPr/>
        <a:lstStyle/>
        <a:p>
          <a:endParaRPr kumimoji="1" lang="ja-JP" altLang="en-US"/>
        </a:p>
      </dgm:t>
    </dgm:pt>
    <dgm:pt modelId="{1D253AD6-81BF-4216-9EAA-692F0D314CE0}" type="sibTrans" cxnId="{5FBE265C-03DD-43AC-862F-451BB5E218A1}">
      <dgm:prSet/>
      <dgm:spPr/>
      <dgm:t>
        <a:bodyPr/>
        <a:lstStyle/>
        <a:p>
          <a:endParaRPr kumimoji="1" lang="ja-JP" altLang="en-US"/>
        </a:p>
      </dgm:t>
    </dgm:pt>
    <dgm:pt modelId="{D8A6E7D9-611B-465E-8803-3D5DB9DEC2B4}">
      <dgm:prSet phldrT="[テキスト]" custT="1"/>
      <dgm:spPr/>
      <dgm:t>
        <a:bodyPr/>
        <a:lstStyle/>
        <a:p>
          <a:r>
            <a:rPr kumimoji="1" lang="ja-JP" altLang="en-US" sz="2000" dirty="0"/>
            <a:t>倫理カンファレンス体験</a:t>
          </a:r>
        </a:p>
      </dgm:t>
    </dgm:pt>
    <dgm:pt modelId="{77BAE98A-2D9A-4D42-9275-6CDC05E90E2E}" type="parTrans" cxnId="{80DF36C5-5A13-4311-9C52-71C080E4800A}">
      <dgm:prSet/>
      <dgm:spPr/>
      <dgm:t>
        <a:bodyPr/>
        <a:lstStyle/>
        <a:p>
          <a:endParaRPr kumimoji="1" lang="ja-JP" altLang="en-US"/>
        </a:p>
      </dgm:t>
    </dgm:pt>
    <dgm:pt modelId="{B983C94B-ABB6-4C9C-A0F8-8C2D11D29F0A}" type="sibTrans" cxnId="{80DF36C5-5A13-4311-9C52-71C080E4800A}">
      <dgm:prSet/>
      <dgm:spPr/>
      <dgm:t>
        <a:bodyPr/>
        <a:lstStyle/>
        <a:p>
          <a:endParaRPr kumimoji="1" lang="ja-JP" altLang="en-US"/>
        </a:p>
      </dgm:t>
    </dgm:pt>
    <dgm:pt modelId="{7971B21F-2A25-499F-A5BE-CF54FE19FD14}">
      <dgm:prSet phldrT="[テキスト]" custT="1"/>
      <dgm:spPr/>
      <dgm:t>
        <a:bodyPr/>
        <a:lstStyle/>
        <a:p>
          <a:r>
            <a:rPr lang="ja-JP" altLang="en-US" sz="2000" dirty="0"/>
            <a:t>多職種カンファレンス開催</a:t>
          </a:r>
          <a:endParaRPr kumimoji="1" lang="ja-JP" altLang="en-US" sz="2000" dirty="0"/>
        </a:p>
      </dgm:t>
    </dgm:pt>
    <dgm:pt modelId="{FB985FF9-0FC6-4D5A-B4FE-F3CAAC9DE137}" type="parTrans" cxnId="{20E797D8-E487-4AE1-8535-76D0D07AFE55}">
      <dgm:prSet/>
      <dgm:spPr/>
      <dgm:t>
        <a:bodyPr/>
        <a:lstStyle/>
        <a:p>
          <a:endParaRPr kumimoji="1" lang="ja-JP" altLang="en-US"/>
        </a:p>
      </dgm:t>
    </dgm:pt>
    <dgm:pt modelId="{5C5D7D9C-2B6D-4242-9D26-32AFD7B43972}" type="sibTrans" cxnId="{20E797D8-E487-4AE1-8535-76D0D07AFE55}">
      <dgm:prSet/>
      <dgm:spPr/>
      <dgm:t>
        <a:bodyPr/>
        <a:lstStyle/>
        <a:p>
          <a:endParaRPr kumimoji="1" lang="ja-JP" altLang="en-US"/>
        </a:p>
      </dgm:t>
    </dgm:pt>
    <dgm:pt modelId="{FF75DBCE-F8FD-4307-9231-B3986D2A0C95}">
      <dgm:prSet phldrT="[テキスト]" custT="1"/>
      <dgm:spPr/>
      <dgm:t>
        <a:bodyPr/>
        <a:lstStyle/>
        <a:p>
          <a:r>
            <a:rPr kumimoji="1" lang="ja-JP" altLang="en-US" sz="2000" dirty="0"/>
            <a:t>倫理事例</a:t>
          </a:r>
          <a:endParaRPr kumimoji="1" lang="en-US" altLang="ja-JP" sz="2000" dirty="0"/>
        </a:p>
        <a:p>
          <a:r>
            <a:rPr kumimoji="1" lang="ja-JP" altLang="en-US" sz="2000" dirty="0"/>
            <a:t>カンファレンス開催</a:t>
          </a:r>
        </a:p>
      </dgm:t>
    </dgm:pt>
    <dgm:pt modelId="{0929BF23-7A55-42A3-A9C5-5839773A4B33}" type="parTrans" cxnId="{DA7B857E-4BB2-45B3-8104-DE5357A6FC68}">
      <dgm:prSet/>
      <dgm:spPr/>
      <dgm:t>
        <a:bodyPr/>
        <a:lstStyle/>
        <a:p>
          <a:endParaRPr kumimoji="1" lang="ja-JP" altLang="en-US"/>
        </a:p>
      </dgm:t>
    </dgm:pt>
    <dgm:pt modelId="{D586A5C8-B8C4-448F-BF76-978B1CB73E88}" type="sibTrans" cxnId="{DA7B857E-4BB2-45B3-8104-DE5357A6FC68}">
      <dgm:prSet/>
      <dgm:spPr/>
      <dgm:t>
        <a:bodyPr/>
        <a:lstStyle/>
        <a:p>
          <a:endParaRPr kumimoji="1" lang="ja-JP" altLang="en-US"/>
        </a:p>
      </dgm:t>
    </dgm:pt>
    <dgm:pt modelId="{59332C2F-CCF2-4175-BBBD-5DAB3FD9712E}" type="pres">
      <dgm:prSet presAssocID="{AFC8698E-C3BE-49C7-B3C2-D7952C6626BB}" presName="Name0" presStyleCnt="0">
        <dgm:presLayoutVars>
          <dgm:chMax val="11"/>
          <dgm:chPref val="11"/>
          <dgm:dir/>
          <dgm:resizeHandles/>
        </dgm:presLayoutVars>
      </dgm:prSet>
      <dgm:spPr/>
    </dgm:pt>
    <dgm:pt modelId="{6EC7EE69-4FEB-48E6-8B98-CA0B867862A2}" type="pres">
      <dgm:prSet presAssocID="{D8A6E7D9-611B-465E-8803-3D5DB9DEC2B4}" presName="Accent4" presStyleCnt="0"/>
      <dgm:spPr/>
    </dgm:pt>
    <dgm:pt modelId="{B5A6C976-C76A-42C8-BCFA-591068FA9E3A}" type="pres">
      <dgm:prSet presAssocID="{D8A6E7D9-611B-465E-8803-3D5DB9DEC2B4}" presName="Accent" presStyleLbl="node1" presStyleIdx="0" presStyleCnt="4"/>
      <dgm:spPr/>
    </dgm:pt>
    <dgm:pt modelId="{B913D10D-DD81-4FD7-AAF7-210373452EE2}" type="pres">
      <dgm:prSet presAssocID="{D8A6E7D9-611B-465E-8803-3D5DB9DEC2B4}" presName="ParentBackground4" presStyleCnt="0"/>
      <dgm:spPr/>
    </dgm:pt>
    <dgm:pt modelId="{58A59AE1-6819-4A0A-93E5-22750E750182}" type="pres">
      <dgm:prSet presAssocID="{D8A6E7D9-611B-465E-8803-3D5DB9DEC2B4}" presName="ParentBackground" presStyleLbl="fgAcc1" presStyleIdx="0" presStyleCnt="4"/>
      <dgm:spPr/>
    </dgm:pt>
    <dgm:pt modelId="{2071EFFD-540E-45B7-A34A-8BDB6D56B20E}" type="pres">
      <dgm:prSet presAssocID="{D8A6E7D9-611B-465E-8803-3D5DB9DEC2B4}" presName="Parent4" presStyleLbl="revTx" presStyleIdx="0" presStyleCnt="0">
        <dgm:presLayoutVars>
          <dgm:chMax val="1"/>
          <dgm:chPref val="1"/>
          <dgm:bulletEnabled val="1"/>
        </dgm:presLayoutVars>
      </dgm:prSet>
      <dgm:spPr/>
    </dgm:pt>
    <dgm:pt modelId="{D804E3B9-BC82-4612-8CB2-5A9DB2487E9A}" type="pres">
      <dgm:prSet presAssocID="{7971B21F-2A25-499F-A5BE-CF54FE19FD14}" presName="Accent3" presStyleCnt="0"/>
      <dgm:spPr/>
    </dgm:pt>
    <dgm:pt modelId="{BB19401C-8418-48B9-8AF9-D563AF7487FD}" type="pres">
      <dgm:prSet presAssocID="{7971B21F-2A25-499F-A5BE-CF54FE19FD14}" presName="Accent" presStyleLbl="node1" presStyleIdx="1" presStyleCnt="4"/>
      <dgm:spPr/>
    </dgm:pt>
    <dgm:pt modelId="{D1B9B1BB-3B88-4E0D-993B-DD11DEBABC70}" type="pres">
      <dgm:prSet presAssocID="{7971B21F-2A25-499F-A5BE-CF54FE19FD14}" presName="ParentBackground3" presStyleCnt="0"/>
      <dgm:spPr/>
    </dgm:pt>
    <dgm:pt modelId="{9A4086B2-E508-462D-801E-DF94CFCBC014}" type="pres">
      <dgm:prSet presAssocID="{7971B21F-2A25-499F-A5BE-CF54FE19FD14}" presName="ParentBackground" presStyleLbl="fgAcc1" presStyleIdx="1" presStyleCnt="4"/>
      <dgm:spPr/>
    </dgm:pt>
    <dgm:pt modelId="{38950735-FDFC-43F2-B703-5DC3CA62731A}" type="pres">
      <dgm:prSet presAssocID="{7971B21F-2A25-499F-A5BE-CF54FE19FD14}" presName="Parent3" presStyleLbl="revTx" presStyleIdx="0" presStyleCnt="0">
        <dgm:presLayoutVars>
          <dgm:chMax val="1"/>
          <dgm:chPref val="1"/>
          <dgm:bulletEnabled val="1"/>
        </dgm:presLayoutVars>
      </dgm:prSet>
      <dgm:spPr/>
    </dgm:pt>
    <dgm:pt modelId="{3A19F9FA-08B0-43D4-BEE6-F569D12CE171}" type="pres">
      <dgm:prSet presAssocID="{FF75DBCE-F8FD-4307-9231-B3986D2A0C95}" presName="Accent2" presStyleCnt="0"/>
      <dgm:spPr/>
    </dgm:pt>
    <dgm:pt modelId="{E7D11EEE-37E4-4410-A281-9507301A1A27}" type="pres">
      <dgm:prSet presAssocID="{FF75DBCE-F8FD-4307-9231-B3986D2A0C95}" presName="Accent" presStyleLbl="node1" presStyleIdx="2" presStyleCnt="4"/>
      <dgm:spPr/>
    </dgm:pt>
    <dgm:pt modelId="{BEF162C5-5B60-4681-9268-9CB83886B175}" type="pres">
      <dgm:prSet presAssocID="{FF75DBCE-F8FD-4307-9231-B3986D2A0C95}" presName="ParentBackground2" presStyleCnt="0"/>
      <dgm:spPr/>
    </dgm:pt>
    <dgm:pt modelId="{C5EDC80F-ABB8-45EC-8166-365E4403584A}" type="pres">
      <dgm:prSet presAssocID="{FF75DBCE-F8FD-4307-9231-B3986D2A0C95}" presName="ParentBackground" presStyleLbl="fgAcc1" presStyleIdx="2" presStyleCnt="4"/>
      <dgm:spPr/>
    </dgm:pt>
    <dgm:pt modelId="{2A84DA4B-B6CE-41B5-A308-35C9F190DCD7}" type="pres">
      <dgm:prSet presAssocID="{FF75DBCE-F8FD-4307-9231-B3986D2A0C95}" presName="Parent2" presStyleLbl="revTx" presStyleIdx="0" presStyleCnt="0">
        <dgm:presLayoutVars>
          <dgm:chMax val="1"/>
          <dgm:chPref val="1"/>
          <dgm:bulletEnabled val="1"/>
        </dgm:presLayoutVars>
      </dgm:prSet>
      <dgm:spPr/>
    </dgm:pt>
    <dgm:pt modelId="{F998A050-C015-46CD-BABB-7789D1AE4481}" type="pres">
      <dgm:prSet presAssocID="{7603CE60-D48B-41E7-B5D6-E6059ECB5F9C}" presName="Accent1" presStyleCnt="0"/>
      <dgm:spPr/>
    </dgm:pt>
    <dgm:pt modelId="{E32F5009-09A3-4257-90DF-2A9715ED5340}" type="pres">
      <dgm:prSet presAssocID="{7603CE60-D48B-41E7-B5D6-E6059ECB5F9C}" presName="Accent" presStyleLbl="node1" presStyleIdx="3" presStyleCnt="4"/>
      <dgm:spPr/>
    </dgm:pt>
    <dgm:pt modelId="{75AA55C9-306A-4D30-B5F2-C0A256D78118}" type="pres">
      <dgm:prSet presAssocID="{7603CE60-D48B-41E7-B5D6-E6059ECB5F9C}" presName="ParentBackground1" presStyleCnt="0"/>
      <dgm:spPr/>
    </dgm:pt>
    <dgm:pt modelId="{CBEDCFDB-0127-466B-93F9-AB4D14E9F34B}" type="pres">
      <dgm:prSet presAssocID="{7603CE60-D48B-41E7-B5D6-E6059ECB5F9C}" presName="ParentBackground" presStyleLbl="fgAcc1" presStyleIdx="3" presStyleCnt="4"/>
      <dgm:spPr/>
    </dgm:pt>
    <dgm:pt modelId="{842C9D31-00D4-4275-9D1B-5777560CF00A}" type="pres">
      <dgm:prSet presAssocID="{7603CE60-D48B-41E7-B5D6-E6059ECB5F9C}" presName="Parent1" presStyleLbl="revTx" presStyleIdx="0" presStyleCnt="0">
        <dgm:presLayoutVars>
          <dgm:chMax val="1"/>
          <dgm:chPref val="1"/>
          <dgm:bulletEnabled val="1"/>
        </dgm:presLayoutVars>
      </dgm:prSet>
      <dgm:spPr/>
    </dgm:pt>
  </dgm:ptLst>
  <dgm:cxnLst>
    <dgm:cxn modelId="{4501CC14-0202-461A-A8A7-18CB37735D8D}" type="presOf" srcId="{D8A6E7D9-611B-465E-8803-3D5DB9DEC2B4}" destId="{2071EFFD-540E-45B7-A34A-8BDB6D56B20E}" srcOrd="1" destOrd="0" presId="urn:microsoft.com/office/officeart/2011/layout/CircleProcess"/>
    <dgm:cxn modelId="{5FBE265C-03DD-43AC-862F-451BB5E218A1}" srcId="{AFC8698E-C3BE-49C7-B3C2-D7952C6626BB}" destId="{7603CE60-D48B-41E7-B5D6-E6059ECB5F9C}" srcOrd="0" destOrd="0" parTransId="{17A6C3F3-08D8-480A-B2E2-0D88A1C848B8}" sibTransId="{1D253AD6-81BF-4216-9EAA-692F0D314CE0}"/>
    <dgm:cxn modelId="{63424A62-C74E-4750-8E6B-F3FC95FB400F}" type="presOf" srcId="{AFC8698E-C3BE-49C7-B3C2-D7952C6626BB}" destId="{59332C2F-CCF2-4175-BBBD-5DAB3FD9712E}" srcOrd="0" destOrd="0" presId="urn:microsoft.com/office/officeart/2011/layout/CircleProcess"/>
    <dgm:cxn modelId="{F7D36045-E1B1-45D0-A6FD-A6483B5EBD44}" type="presOf" srcId="{7603CE60-D48B-41E7-B5D6-E6059ECB5F9C}" destId="{CBEDCFDB-0127-466B-93F9-AB4D14E9F34B}" srcOrd="0" destOrd="0" presId="urn:microsoft.com/office/officeart/2011/layout/CircleProcess"/>
    <dgm:cxn modelId="{47746648-5657-49CA-9DD1-74A82BB578D9}" type="presOf" srcId="{FF75DBCE-F8FD-4307-9231-B3986D2A0C95}" destId="{C5EDC80F-ABB8-45EC-8166-365E4403584A}" srcOrd="0" destOrd="0" presId="urn:microsoft.com/office/officeart/2011/layout/CircleProcess"/>
    <dgm:cxn modelId="{DA7B857E-4BB2-45B3-8104-DE5357A6FC68}" srcId="{AFC8698E-C3BE-49C7-B3C2-D7952C6626BB}" destId="{FF75DBCE-F8FD-4307-9231-B3986D2A0C95}" srcOrd="1" destOrd="0" parTransId="{0929BF23-7A55-42A3-A9C5-5839773A4B33}" sibTransId="{D586A5C8-B8C4-448F-BF76-978B1CB73E88}"/>
    <dgm:cxn modelId="{95E1BFBC-DCD0-43CE-A2CF-A44B7FDF5747}" type="presOf" srcId="{7971B21F-2A25-499F-A5BE-CF54FE19FD14}" destId="{9A4086B2-E508-462D-801E-DF94CFCBC014}" srcOrd="0" destOrd="0" presId="urn:microsoft.com/office/officeart/2011/layout/CircleProcess"/>
    <dgm:cxn modelId="{80DF36C5-5A13-4311-9C52-71C080E4800A}" srcId="{AFC8698E-C3BE-49C7-B3C2-D7952C6626BB}" destId="{D8A6E7D9-611B-465E-8803-3D5DB9DEC2B4}" srcOrd="3" destOrd="0" parTransId="{77BAE98A-2D9A-4D42-9275-6CDC05E90E2E}" sibTransId="{B983C94B-ABB6-4C9C-A0F8-8C2D11D29F0A}"/>
    <dgm:cxn modelId="{20E797D8-E487-4AE1-8535-76D0D07AFE55}" srcId="{AFC8698E-C3BE-49C7-B3C2-D7952C6626BB}" destId="{7971B21F-2A25-499F-A5BE-CF54FE19FD14}" srcOrd="2" destOrd="0" parTransId="{FB985FF9-0FC6-4D5A-B4FE-F3CAAC9DE137}" sibTransId="{5C5D7D9C-2B6D-4242-9D26-32AFD7B43972}"/>
    <dgm:cxn modelId="{7ED616DA-30BA-49AD-8509-A5DE25FF2759}" type="presOf" srcId="{7971B21F-2A25-499F-A5BE-CF54FE19FD14}" destId="{38950735-FDFC-43F2-B703-5DC3CA62731A}" srcOrd="1" destOrd="0" presId="urn:microsoft.com/office/officeart/2011/layout/CircleProcess"/>
    <dgm:cxn modelId="{B4F7C7DC-4E5A-4E79-840F-C0D8B8AA5FAE}" type="presOf" srcId="{FF75DBCE-F8FD-4307-9231-B3986D2A0C95}" destId="{2A84DA4B-B6CE-41B5-A308-35C9F190DCD7}" srcOrd="1" destOrd="0" presId="urn:microsoft.com/office/officeart/2011/layout/CircleProcess"/>
    <dgm:cxn modelId="{749F22E5-63CA-47D2-97C9-E3AEBCAF3E3E}" type="presOf" srcId="{7603CE60-D48B-41E7-B5D6-E6059ECB5F9C}" destId="{842C9D31-00D4-4275-9D1B-5777560CF00A}" srcOrd="1" destOrd="0" presId="urn:microsoft.com/office/officeart/2011/layout/CircleProcess"/>
    <dgm:cxn modelId="{86909EED-ECDA-439C-9F16-88E8B7F867F0}" type="presOf" srcId="{D8A6E7D9-611B-465E-8803-3D5DB9DEC2B4}" destId="{58A59AE1-6819-4A0A-93E5-22750E750182}" srcOrd="0" destOrd="0" presId="urn:microsoft.com/office/officeart/2011/layout/CircleProcess"/>
    <dgm:cxn modelId="{B87C4084-D7D1-4EB0-836C-423F4BED99E7}" type="presParOf" srcId="{59332C2F-CCF2-4175-BBBD-5DAB3FD9712E}" destId="{6EC7EE69-4FEB-48E6-8B98-CA0B867862A2}" srcOrd="0" destOrd="0" presId="urn:microsoft.com/office/officeart/2011/layout/CircleProcess"/>
    <dgm:cxn modelId="{4A6AEF4B-9BBF-4251-9B0E-5524969F282A}" type="presParOf" srcId="{6EC7EE69-4FEB-48E6-8B98-CA0B867862A2}" destId="{B5A6C976-C76A-42C8-BCFA-591068FA9E3A}" srcOrd="0" destOrd="0" presId="urn:microsoft.com/office/officeart/2011/layout/CircleProcess"/>
    <dgm:cxn modelId="{561A1F5A-B9D6-4692-9B39-1933FC750A9A}" type="presParOf" srcId="{59332C2F-CCF2-4175-BBBD-5DAB3FD9712E}" destId="{B913D10D-DD81-4FD7-AAF7-210373452EE2}" srcOrd="1" destOrd="0" presId="urn:microsoft.com/office/officeart/2011/layout/CircleProcess"/>
    <dgm:cxn modelId="{CF195511-E0FC-4FC9-9A7B-0BF12F581911}" type="presParOf" srcId="{B913D10D-DD81-4FD7-AAF7-210373452EE2}" destId="{58A59AE1-6819-4A0A-93E5-22750E750182}" srcOrd="0" destOrd="0" presId="urn:microsoft.com/office/officeart/2011/layout/CircleProcess"/>
    <dgm:cxn modelId="{43697627-E69A-4E98-A1F5-4A75E08D52DB}" type="presParOf" srcId="{59332C2F-CCF2-4175-BBBD-5DAB3FD9712E}" destId="{2071EFFD-540E-45B7-A34A-8BDB6D56B20E}" srcOrd="2" destOrd="0" presId="urn:microsoft.com/office/officeart/2011/layout/CircleProcess"/>
    <dgm:cxn modelId="{843933B4-4CC3-4BCE-A657-D39201C60C08}" type="presParOf" srcId="{59332C2F-CCF2-4175-BBBD-5DAB3FD9712E}" destId="{D804E3B9-BC82-4612-8CB2-5A9DB2487E9A}" srcOrd="3" destOrd="0" presId="urn:microsoft.com/office/officeart/2011/layout/CircleProcess"/>
    <dgm:cxn modelId="{34C3C716-11C0-471B-9F85-A18DBD1ACD17}" type="presParOf" srcId="{D804E3B9-BC82-4612-8CB2-5A9DB2487E9A}" destId="{BB19401C-8418-48B9-8AF9-D563AF7487FD}" srcOrd="0" destOrd="0" presId="urn:microsoft.com/office/officeart/2011/layout/CircleProcess"/>
    <dgm:cxn modelId="{03DCC811-7F76-4C16-9871-0F9A2665E035}" type="presParOf" srcId="{59332C2F-CCF2-4175-BBBD-5DAB3FD9712E}" destId="{D1B9B1BB-3B88-4E0D-993B-DD11DEBABC70}" srcOrd="4" destOrd="0" presId="urn:microsoft.com/office/officeart/2011/layout/CircleProcess"/>
    <dgm:cxn modelId="{5A47AA65-04C7-40E2-93A5-E75C04047F40}" type="presParOf" srcId="{D1B9B1BB-3B88-4E0D-993B-DD11DEBABC70}" destId="{9A4086B2-E508-462D-801E-DF94CFCBC014}" srcOrd="0" destOrd="0" presId="urn:microsoft.com/office/officeart/2011/layout/CircleProcess"/>
    <dgm:cxn modelId="{EC3A1F92-1C00-4963-8F94-2A4C44ADE3E3}" type="presParOf" srcId="{59332C2F-CCF2-4175-BBBD-5DAB3FD9712E}" destId="{38950735-FDFC-43F2-B703-5DC3CA62731A}" srcOrd="5" destOrd="0" presId="urn:microsoft.com/office/officeart/2011/layout/CircleProcess"/>
    <dgm:cxn modelId="{BFEBCAD8-8C3E-4324-BA76-FF4557E35D83}" type="presParOf" srcId="{59332C2F-CCF2-4175-BBBD-5DAB3FD9712E}" destId="{3A19F9FA-08B0-43D4-BEE6-F569D12CE171}" srcOrd="6" destOrd="0" presId="urn:microsoft.com/office/officeart/2011/layout/CircleProcess"/>
    <dgm:cxn modelId="{241F90A7-E0AB-44A1-BA1A-EC51973031F4}" type="presParOf" srcId="{3A19F9FA-08B0-43D4-BEE6-F569D12CE171}" destId="{E7D11EEE-37E4-4410-A281-9507301A1A27}" srcOrd="0" destOrd="0" presId="urn:microsoft.com/office/officeart/2011/layout/CircleProcess"/>
    <dgm:cxn modelId="{A0735F57-40DF-4B72-81F1-5E00EAA5A9F8}" type="presParOf" srcId="{59332C2F-CCF2-4175-BBBD-5DAB3FD9712E}" destId="{BEF162C5-5B60-4681-9268-9CB83886B175}" srcOrd="7" destOrd="0" presId="urn:microsoft.com/office/officeart/2011/layout/CircleProcess"/>
    <dgm:cxn modelId="{ECF9C75F-6E0D-41C6-96DD-1BE65B9EDBA2}" type="presParOf" srcId="{BEF162C5-5B60-4681-9268-9CB83886B175}" destId="{C5EDC80F-ABB8-45EC-8166-365E4403584A}" srcOrd="0" destOrd="0" presId="urn:microsoft.com/office/officeart/2011/layout/CircleProcess"/>
    <dgm:cxn modelId="{17F4AE7D-0928-4F92-8D83-95C2958D66B2}" type="presParOf" srcId="{59332C2F-CCF2-4175-BBBD-5DAB3FD9712E}" destId="{2A84DA4B-B6CE-41B5-A308-35C9F190DCD7}" srcOrd="8" destOrd="0" presId="urn:microsoft.com/office/officeart/2011/layout/CircleProcess"/>
    <dgm:cxn modelId="{E9355216-A90B-41FC-97D6-8202A0BDBDA3}" type="presParOf" srcId="{59332C2F-CCF2-4175-BBBD-5DAB3FD9712E}" destId="{F998A050-C015-46CD-BABB-7789D1AE4481}" srcOrd="9" destOrd="0" presId="urn:microsoft.com/office/officeart/2011/layout/CircleProcess"/>
    <dgm:cxn modelId="{A19AFE75-A531-4054-9661-C754578ACE39}" type="presParOf" srcId="{F998A050-C015-46CD-BABB-7789D1AE4481}" destId="{E32F5009-09A3-4257-90DF-2A9715ED5340}" srcOrd="0" destOrd="0" presId="urn:microsoft.com/office/officeart/2011/layout/CircleProcess"/>
    <dgm:cxn modelId="{4DD2CF85-BEC2-4F1F-BCC8-76D00D878CCF}" type="presParOf" srcId="{59332C2F-CCF2-4175-BBBD-5DAB3FD9712E}" destId="{75AA55C9-306A-4D30-B5F2-C0A256D78118}" srcOrd="10" destOrd="0" presId="urn:microsoft.com/office/officeart/2011/layout/CircleProcess"/>
    <dgm:cxn modelId="{80A97931-2D88-4154-91C5-F1E52C3E13AD}" type="presParOf" srcId="{75AA55C9-306A-4D30-B5F2-C0A256D78118}" destId="{CBEDCFDB-0127-466B-93F9-AB4D14E9F34B}" srcOrd="0" destOrd="0" presId="urn:microsoft.com/office/officeart/2011/layout/CircleProcess"/>
    <dgm:cxn modelId="{EB85FD2D-023C-42ED-82B0-85003875DE74}" type="presParOf" srcId="{59332C2F-CCF2-4175-BBBD-5DAB3FD9712E}" destId="{842C9D31-00D4-4275-9D1B-5777560CF00A}"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E1C70E2-069F-43EF-B4F6-BF7F4811F107}" type="doc">
      <dgm:prSet loTypeId="urn:microsoft.com/office/officeart/2011/layout/CircleProcess" loCatId="officeonline" qsTypeId="urn:microsoft.com/office/officeart/2005/8/quickstyle/simple5" qsCatId="simple" csTypeId="urn:microsoft.com/office/officeart/2005/8/colors/accent3_5" csCatId="accent3" phldr="1"/>
      <dgm:spPr/>
      <dgm:t>
        <a:bodyPr/>
        <a:lstStyle/>
        <a:p>
          <a:endParaRPr kumimoji="1" lang="ja-JP" altLang="en-US"/>
        </a:p>
      </dgm:t>
    </dgm:pt>
    <dgm:pt modelId="{A164F7A6-6BEC-40F3-9DC3-7250F432722D}">
      <dgm:prSet phldrT="[テキスト]"/>
      <dgm:spPr>
        <a:solidFill>
          <a:srgbClr val="FF66FF"/>
        </a:solidFill>
      </dgm:spPr>
      <dgm:t>
        <a:bodyPr/>
        <a:lstStyle/>
        <a:p>
          <a:r>
            <a:rPr lang="ja-JP" altLang="en-US" dirty="0"/>
            <a:t>看護部目標</a:t>
          </a:r>
          <a:endParaRPr kumimoji="1" lang="ja-JP" altLang="en-US" dirty="0"/>
        </a:p>
      </dgm:t>
    </dgm:pt>
    <dgm:pt modelId="{7B7ECE9B-2901-45F0-BA34-FA4B91986AC2}" type="parTrans" cxnId="{04B348DC-D219-44B4-B402-AA5122950F55}">
      <dgm:prSet/>
      <dgm:spPr/>
      <dgm:t>
        <a:bodyPr/>
        <a:lstStyle/>
        <a:p>
          <a:endParaRPr kumimoji="1" lang="ja-JP" altLang="en-US"/>
        </a:p>
      </dgm:t>
    </dgm:pt>
    <dgm:pt modelId="{E4058D38-B6D2-45F0-BC35-416950460DF6}" type="sibTrans" cxnId="{04B348DC-D219-44B4-B402-AA5122950F55}">
      <dgm:prSet/>
      <dgm:spPr/>
      <dgm:t>
        <a:bodyPr/>
        <a:lstStyle/>
        <a:p>
          <a:endParaRPr kumimoji="1" lang="ja-JP" altLang="en-US"/>
        </a:p>
      </dgm:t>
    </dgm:pt>
    <dgm:pt modelId="{F71F984F-7456-4036-A500-8A9BB86301E3}">
      <dgm:prSet phldrT="[テキスト]"/>
      <dgm:spPr/>
      <dgm:t>
        <a:bodyPr/>
        <a:lstStyle/>
        <a:p>
          <a:r>
            <a:rPr kumimoji="1" lang="ja-JP" altLang="en-US" dirty="0"/>
            <a:t>分岐点</a:t>
          </a:r>
        </a:p>
        <a:p>
          <a:r>
            <a:rPr kumimoji="1" lang="ja-JP" altLang="en-US" dirty="0"/>
            <a:t>（倫理）カンファレンスに改称</a:t>
          </a:r>
        </a:p>
      </dgm:t>
    </dgm:pt>
    <dgm:pt modelId="{18F1798A-EEF3-4059-B6C9-C273EAEF2EC7}" type="parTrans" cxnId="{EB52DC71-2693-47B4-9BF3-04987C514D32}">
      <dgm:prSet/>
      <dgm:spPr/>
      <dgm:t>
        <a:bodyPr/>
        <a:lstStyle/>
        <a:p>
          <a:endParaRPr kumimoji="1" lang="ja-JP" altLang="en-US"/>
        </a:p>
      </dgm:t>
    </dgm:pt>
    <dgm:pt modelId="{CC201023-82BE-478C-8EC1-3E2FED9D186B}" type="sibTrans" cxnId="{EB52DC71-2693-47B4-9BF3-04987C514D32}">
      <dgm:prSet/>
      <dgm:spPr/>
      <dgm:t>
        <a:bodyPr/>
        <a:lstStyle/>
        <a:p>
          <a:endParaRPr kumimoji="1" lang="ja-JP" altLang="en-US"/>
        </a:p>
      </dgm:t>
    </dgm:pt>
    <dgm:pt modelId="{1D6D9A9C-D2A6-4541-A011-6E7472DECCB3}">
      <dgm:prSet phldrT="[テキスト]"/>
      <dgm:spPr/>
      <dgm:t>
        <a:bodyPr/>
        <a:lstStyle/>
        <a:p>
          <a:r>
            <a:rPr kumimoji="1" lang="ja-JP" altLang="en-US"/>
            <a:t>臨床倫理</a:t>
          </a:r>
          <a:endParaRPr kumimoji="1" lang="en-US" altLang="ja-JP"/>
        </a:p>
        <a:p>
          <a:r>
            <a:rPr kumimoji="1" lang="ja-JP" altLang="en-US"/>
            <a:t>検討シート記載</a:t>
          </a:r>
          <a:endParaRPr kumimoji="1" lang="ja-JP" altLang="en-US" dirty="0"/>
        </a:p>
      </dgm:t>
    </dgm:pt>
    <dgm:pt modelId="{7D39C8DC-065F-458C-8CC9-E4BCEC14092F}" type="parTrans" cxnId="{8E1E25D6-096E-4DBA-8482-3360822D7257}">
      <dgm:prSet/>
      <dgm:spPr/>
      <dgm:t>
        <a:bodyPr/>
        <a:lstStyle/>
        <a:p>
          <a:endParaRPr kumimoji="1" lang="ja-JP" altLang="en-US"/>
        </a:p>
      </dgm:t>
    </dgm:pt>
    <dgm:pt modelId="{B3FDD825-B07B-4E3A-81B5-35D2BD2FD9FC}" type="sibTrans" cxnId="{8E1E25D6-096E-4DBA-8482-3360822D7257}">
      <dgm:prSet/>
      <dgm:spPr/>
      <dgm:t>
        <a:bodyPr/>
        <a:lstStyle/>
        <a:p>
          <a:endParaRPr kumimoji="1" lang="ja-JP" altLang="en-US"/>
        </a:p>
      </dgm:t>
    </dgm:pt>
    <dgm:pt modelId="{C7D3F8FF-E6B8-4CE1-86B9-01EE63539C65}">
      <dgm:prSet phldrT="[テキスト]"/>
      <dgm:spPr/>
      <dgm:t>
        <a:bodyPr/>
        <a:lstStyle/>
        <a:p>
          <a:r>
            <a:rPr kumimoji="1" lang="ja-JP" altLang="en-US" dirty="0"/>
            <a:t>前向き</a:t>
          </a:r>
          <a:endParaRPr kumimoji="1" lang="en-US" altLang="ja-JP" dirty="0"/>
        </a:p>
        <a:p>
          <a:r>
            <a:rPr kumimoji="1" lang="ja-JP" altLang="en-US" dirty="0"/>
            <a:t>分岐点（倫理）カンファレンス開催</a:t>
          </a:r>
        </a:p>
      </dgm:t>
    </dgm:pt>
    <dgm:pt modelId="{85D0AC55-9C19-42C5-8337-A5DFCEEC2047}" type="sibTrans" cxnId="{10D1A4E7-2AA5-4C48-9C4D-4CCC7BD20D47}">
      <dgm:prSet/>
      <dgm:spPr/>
      <dgm:t>
        <a:bodyPr/>
        <a:lstStyle/>
        <a:p>
          <a:endParaRPr kumimoji="1" lang="ja-JP" altLang="en-US"/>
        </a:p>
      </dgm:t>
    </dgm:pt>
    <dgm:pt modelId="{F9559CCE-DECC-4333-B909-E9562A1D9A0D}" type="parTrans" cxnId="{10D1A4E7-2AA5-4C48-9C4D-4CCC7BD20D47}">
      <dgm:prSet/>
      <dgm:spPr/>
      <dgm:t>
        <a:bodyPr/>
        <a:lstStyle/>
        <a:p>
          <a:endParaRPr kumimoji="1" lang="ja-JP" altLang="en-US"/>
        </a:p>
      </dgm:t>
    </dgm:pt>
    <dgm:pt modelId="{E0ED0BD6-4FC9-4AB6-BA72-E744F424FEA9}" type="pres">
      <dgm:prSet presAssocID="{2E1C70E2-069F-43EF-B4F6-BF7F4811F107}" presName="Name0" presStyleCnt="0">
        <dgm:presLayoutVars>
          <dgm:chMax val="11"/>
          <dgm:chPref val="11"/>
          <dgm:dir/>
          <dgm:resizeHandles/>
        </dgm:presLayoutVars>
      </dgm:prSet>
      <dgm:spPr/>
    </dgm:pt>
    <dgm:pt modelId="{FC55DC61-864C-4572-AE1A-DB46D84A70AF}" type="pres">
      <dgm:prSet presAssocID="{C7D3F8FF-E6B8-4CE1-86B9-01EE63539C65}" presName="Accent4" presStyleCnt="0"/>
      <dgm:spPr/>
    </dgm:pt>
    <dgm:pt modelId="{BB83E598-5F24-45F1-95CB-4654E6FF66B6}" type="pres">
      <dgm:prSet presAssocID="{C7D3F8FF-E6B8-4CE1-86B9-01EE63539C65}" presName="Accent" presStyleLbl="node1" presStyleIdx="0" presStyleCnt="4"/>
      <dgm:spPr/>
    </dgm:pt>
    <dgm:pt modelId="{0A7CD70A-B504-40BB-AA08-2B49D2FFD835}" type="pres">
      <dgm:prSet presAssocID="{C7D3F8FF-E6B8-4CE1-86B9-01EE63539C65}" presName="ParentBackground4" presStyleCnt="0"/>
      <dgm:spPr/>
    </dgm:pt>
    <dgm:pt modelId="{CD001D95-0287-4474-8719-C7D1ACF9276F}" type="pres">
      <dgm:prSet presAssocID="{C7D3F8FF-E6B8-4CE1-86B9-01EE63539C65}" presName="ParentBackground" presStyleLbl="fgAcc1" presStyleIdx="0" presStyleCnt="4"/>
      <dgm:spPr/>
    </dgm:pt>
    <dgm:pt modelId="{277126D6-BEA3-489B-9F3E-4ABBBDBEBD4E}" type="pres">
      <dgm:prSet presAssocID="{C7D3F8FF-E6B8-4CE1-86B9-01EE63539C65}" presName="Parent4" presStyleLbl="revTx" presStyleIdx="0" presStyleCnt="0">
        <dgm:presLayoutVars>
          <dgm:chMax val="1"/>
          <dgm:chPref val="1"/>
          <dgm:bulletEnabled val="1"/>
        </dgm:presLayoutVars>
      </dgm:prSet>
      <dgm:spPr/>
    </dgm:pt>
    <dgm:pt modelId="{F653FA43-EB32-41F3-8867-CAB55EA44D06}" type="pres">
      <dgm:prSet presAssocID="{A164F7A6-6BEC-40F3-9DC3-7250F432722D}" presName="Accent3" presStyleCnt="0"/>
      <dgm:spPr/>
    </dgm:pt>
    <dgm:pt modelId="{BD4A83FD-94D8-4F60-B7EA-6938307CD2CF}" type="pres">
      <dgm:prSet presAssocID="{A164F7A6-6BEC-40F3-9DC3-7250F432722D}" presName="Accent" presStyleLbl="node1" presStyleIdx="1" presStyleCnt="4"/>
      <dgm:spPr/>
    </dgm:pt>
    <dgm:pt modelId="{A0EB5F1C-540C-4F2F-8231-399B6F7C7BEA}" type="pres">
      <dgm:prSet presAssocID="{A164F7A6-6BEC-40F3-9DC3-7250F432722D}" presName="ParentBackground3" presStyleCnt="0"/>
      <dgm:spPr/>
    </dgm:pt>
    <dgm:pt modelId="{B499B3FA-9FB9-4655-910E-B6CE7B4D9010}" type="pres">
      <dgm:prSet presAssocID="{A164F7A6-6BEC-40F3-9DC3-7250F432722D}" presName="ParentBackground" presStyleLbl="fgAcc1" presStyleIdx="1" presStyleCnt="4"/>
      <dgm:spPr/>
    </dgm:pt>
    <dgm:pt modelId="{19D949BB-961E-401D-9938-2F7F1796DC67}" type="pres">
      <dgm:prSet presAssocID="{A164F7A6-6BEC-40F3-9DC3-7250F432722D}" presName="Parent3" presStyleLbl="revTx" presStyleIdx="0" presStyleCnt="0">
        <dgm:presLayoutVars>
          <dgm:chMax val="1"/>
          <dgm:chPref val="1"/>
          <dgm:bulletEnabled val="1"/>
        </dgm:presLayoutVars>
      </dgm:prSet>
      <dgm:spPr/>
    </dgm:pt>
    <dgm:pt modelId="{4FDF737B-855D-4571-8F54-1BEC3BDF9A0F}" type="pres">
      <dgm:prSet presAssocID="{F71F984F-7456-4036-A500-8A9BB86301E3}" presName="Accent2" presStyleCnt="0"/>
      <dgm:spPr/>
    </dgm:pt>
    <dgm:pt modelId="{A5BCA2D1-AE04-4D40-952D-2009A52F39E1}" type="pres">
      <dgm:prSet presAssocID="{F71F984F-7456-4036-A500-8A9BB86301E3}" presName="Accent" presStyleLbl="node1" presStyleIdx="2" presStyleCnt="4"/>
      <dgm:spPr/>
    </dgm:pt>
    <dgm:pt modelId="{B539662F-D8FC-448E-9F04-104891E3748A}" type="pres">
      <dgm:prSet presAssocID="{F71F984F-7456-4036-A500-8A9BB86301E3}" presName="ParentBackground2" presStyleCnt="0"/>
      <dgm:spPr/>
    </dgm:pt>
    <dgm:pt modelId="{8D7EDEF7-B1E0-4E91-8492-1C14425251FE}" type="pres">
      <dgm:prSet presAssocID="{F71F984F-7456-4036-A500-8A9BB86301E3}" presName="ParentBackground" presStyleLbl="fgAcc1" presStyleIdx="2" presStyleCnt="4"/>
      <dgm:spPr/>
    </dgm:pt>
    <dgm:pt modelId="{92F31AF8-C2B7-4A0A-BBB3-039DE42F1259}" type="pres">
      <dgm:prSet presAssocID="{F71F984F-7456-4036-A500-8A9BB86301E3}" presName="Parent2" presStyleLbl="revTx" presStyleIdx="0" presStyleCnt="0">
        <dgm:presLayoutVars>
          <dgm:chMax val="1"/>
          <dgm:chPref val="1"/>
          <dgm:bulletEnabled val="1"/>
        </dgm:presLayoutVars>
      </dgm:prSet>
      <dgm:spPr/>
    </dgm:pt>
    <dgm:pt modelId="{7DB38C05-C5DB-466C-9598-00FD077135ED}" type="pres">
      <dgm:prSet presAssocID="{1D6D9A9C-D2A6-4541-A011-6E7472DECCB3}" presName="Accent1" presStyleCnt="0"/>
      <dgm:spPr/>
    </dgm:pt>
    <dgm:pt modelId="{679B0ECB-079F-421C-835C-BDF56B2B65FA}" type="pres">
      <dgm:prSet presAssocID="{1D6D9A9C-D2A6-4541-A011-6E7472DECCB3}" presName="Accent" presStyleLbl="node1" presStyleIdx="3" presStyleCnt="4"/>
      <dgm:spPr/>
    </dgm:pt>
    <dgm:pt modelId="{FFCBCC05-8AEE-4D8D-BBD7-78CB9CA70714}" type="pres">
      <dgm:prSet presAssocID="{1D6D9A9C-D2A6-4541-A011-6E7472DECCB3}" presName="ParentBackground1" presStyleCnt="0"/>
      <dgm:spPr/>
    </dgm:pt>
    <dgm:pt modelId="{113D2027-8B73-4D91-ACC3-C815B2FFA630}" type="pres">
      <dgm:prSet presAssocID="{1D6D9A9C-D2A6-4541-A011-6E7472DECCB3}" presName="ParentBackground" presStyleLbl="fgAcc1" presStyleIdx="3" presStyleCnt="4"/>
      <dgm:spPr/>
    </dgm:pt>
    <dgm:pt modelId="{A542BFE9-D73B-42FB-B9B7-711B5B79AEDC}" type="pres">
      <dgm:prSet presAssocID="{1D6D9A9C-D2A6-4541-A011-6E7472DECCB3}" presName="Parent1" presStyleLbl="revTx" presStyleIdx="0" presStyleCnt="0">
        <dgm:presLayoutVars>
          <dgm:chMax val="1"/>
          <dgm:chPref val="1"/>
          <dgm:bulletEnabled val="1"/>
        </dgm:presLayoutVars>
      </dgm:prSet>
      <dgm:spPr/>
    </dgm:pt>
  </dgm:ptLst>
  <dgm:cxnLst>
    <dgm:cxn modelId="{D53D8F71-3BD6-4901-ABAF-FED1AF894863}" type="presOf" srcId="{C7D3F8FF-E6B8-4CE1-86B9-01EE63539C65}" destId="{CD001D95-0287-4474-8719-C7D1ACF9276F}" srcOrd="0" destOrd="0" presId="urn:microsoft.com/office/officeart/2011/layout/CircleProcess"/>
    <dgm:cxn modelId="{EB52DC71-2693-47B4-9BF3-04987C514D32}" srcId="{2E1C70E2-069F-43EF-B4F6-BF7F4811F107}" destId="{F71F984F-7456-4036-A500-8A9BB86301E3}" srcOrd="1" destOrd="0" parTransId="{18F1798A-EEF3-4059-B6C9-C273EAEF2EC7}" sibTransId="{CC201023-82BE-478C-8EC1-3E2FED9D186B}"/>
    <dgm:cxn modelId="{F2E6CB55-510C-4755-BA12-9DF5AA0FF9B9}" type="presOf" srcId="{F71F984F-7456-4036-A500-8A9BB86301E3}" destId="{8D7EDEF7-B1E0-4E91-8492-1C14425251FE}" srcOrd="0" destOrd="0" presId="urn:microsoft.com/office/officeart/2011/layout/CircleProcess"/>
    <dgm:cxn modelId="{20E65A90-5D39-4AC8-A84D-217160D16956}" type="presOf" srcId="{F71F984F-7456-4036-A500-8A9BB86301E3}" destId="{92F31AF8-C2B7-4A0A-BBB3-039DE42F1259}" srcOrd="1" destOrd="0" presId="urn:microsoft.com/office/officeart/2011/layout/CircleProcess"/>
    <dgm:cxn modelId="{15FF019B-F499-4DCB-9773-659201DD819A}" type="presOf" srcId="{A164F7A6-6BEC-40F3-9DC3-7250F432722D}" destId="{B499B3FA-9FB9-4655-910E-B6CE7B4D9010}" srcOrd="0" destOrd="0" presId="urn:microsoft.com/office/officeart/2011/layout/CircleProcess"/>
    <dgm:cxn modelId="{21F746AC-5633-4DBC-99EC-50015053F59F}" type="presOf" srcId="{2E1C70E2-069F-43EF-B4F6-BF7F4811F107}" destId="{E0ED0BD6-4FC9-4AB6-BA72-E744F424FEA9}" srcOrd="0" destOrd="0" presId="urn:microsoft.com/office/officeart/2011/layout/CircleProcess"/>
    <dgm:cxn modelId="{CD5916BD-1D7D-4C40-BF75-98C484E396CC}" type="presOf" srcId="{1D6D9A9C-D2A6-4541-A011-6E7472DECCB3}" destId="{113D2027-8B73-4D91-ACC3-C815B2FFA630}" srcOrd="0" destOrd="0" presId="urn:microsoft.com/office/officeart/2011/layout/CircleProcess"/>
    <dgm:cxn modelId="{4DC1B7CA-8A45-497E-A876-E492A8B4CA2B}" type="presOf" srcId="{A164F7A6-6BEC-40F3-9DC3-7250F432722D}" destId="{19D949BB-961E-401D-9938-2F7F1796DC67}" srcOrd="1" destOrd="0" presId="urn:microsoft.com/office/officeart/2011/layout/CircleProcess"/>
    <dgm:cxn modelId="{8E1E25D6-096E-4DBA-8482-3360822D7257}" srcId="{2E1C70E2-069F-43EF-B4F6-BF7F4811F107}" destId="{1D6D9A9C-D2A6-4541-A011-6E7472DECCB3}" srcOrd="0" destOrd="0" parTransId="{7D39C8DC-065F-458C-8CC9-E4BCEC14092F}" sibTransId="{B3FDD825-B07B-4E3A-81B5-35D2BD2FD9FC}"/>
    <dgm:cxn modelId="{04B348DC-D219-44B4-B402-AA5122950F55}" srcId="{2E1C70E2-069F-43EF-B4F6-BF7F4811F107}" destId="{A164F7A6-6BEC-40F3-9DC3-7250F432722D}" srcOrd="2" destOrd="0" parTransId="{7B7ECE9B-2901-45F0-BA34-FA4B91986AC2}" sibTransId="{E4058D38-B6D2-45F0-BC35-416950460DF6}"/>
    <dgm:cxn modelId="{10B1C9DE-A2DA-4D26-BFD5-B7C692C8CED9}" type="presOf" srcId="{C7D3F8FF-E6B8-4CE1-86B9-01EE63539C65}" destId="{277126D6-BEA3-489B-9F3E-4ABBBDBEBD4E}" srcOrd="1" destOrd="0" presId="urn:microsoft.com/office/officeart/2011/layout/CircleProcess"/>
    <dgm:cxn modelId="{BA217DE7-C297-4DF4-93D7-13BC8190DFC8}" type="presOf" srcId="{1D6D9A9C-D2A6-4541-A011-6E7472DECCB3}" destId="{A542BFE9-D73B-42FB-B9B7-711B5B79AEDC}" srcOrd="1" destOrd="0" presId="urn:microsoft.com/office/officeart/2011/layout/CircleProcess"/>
    <dgm:cxn modelId="{10D1A4E7-2AA5-4C48-9C4D-4CCC7BD20D47}" srcId="{2E1C70E2-069F-43EF-B4F6-BF7F4811F107}" destId="{C7D3F8FF-E6B8-4CE1-86B9-01EE63539C65}" srcOrd="3" destOrd="0" parTransId="{F9559CCE-DECC-4333-B909-E9562A1D9A0D}" sibTransId="{85D0AC55-9C19-42C5-8337-A5DFCEEC2047}"/>
    <dgm:cxn modelId="{AB33AD23-5AD2-4027-9878-0F76A17EB9E8}" type="presParOf" srcId="{E0ED0BD6-4FC9-4AB6-BA72-E744F424FEA9}" destId="{FC55DC61-864C-4572-AE1A-DB46D84A70AF}" srcOrd="0" destOrd="0" presId="urn:microsoft.com/office/officeart/2011/layout/CircleProcess"/>
    <dgm:cxn modelId="{31D8E32B-ED59-4F7D-9CD8-2657004D516A}" type="presParOf" srcId="{FC55DC61-864C-4572-AE1A-DB46D84A70AF}" destId="{BB83E598-5F24-45F1-95CB-4654E6FF66B6}" srcOrd="0" destOrd="0" presId="urn:microsoft.com/office/officeart/2011/layout/CircleProcess"/>
    <dgm:cxn modelId="{4620EA8E-70CE-41AE-8200-BDC81623E6C7}" type="presParOf" srcId="{E0ED0BD6-4FC9-4AB6-BA72-E744F424FEA9}" destId="{0A7CD70A-B504-40BB-AA08-2B49D2FFD835}" srcOrd="1" destOrd="0" presId="urn:microsoft.com/office/officeart/2011/layout/CircleProcess"/>
    <dgm:cxn modelId="{A329C20F-9357-4000-80DF-4722EE73C750}" type="presParOf" srcId="{0A7CD70A-B504-40BB-AA08-2B49D2FFD835}" destId="{CD001D95-0287-4474-8719-C7D1ACF9276F}" srcOrd="0" destOrd="0" presId="urn:microsoft.com/office/officeart/2011/layout/CircleProcess"/>
    <dgm:cxn modelId="{14F8D86E-E938-4FF9-A148-ADDAFBF2AF4F}" type="presParOf" srcId="{E0ED0BD6-4FC9-4AB6-BA72-E744F424FEA9}" destId="{277126D6-BEA3-489B-9F3E-4ABBBDBEBD4E}" srcOrd="2" destOrd="0" presId="urn:microsoft.com/office/officeart/2011/layout/CircleProcess"/>
    <dgm:cxn modelId="{DC1942E1-213D-4DD7-A2BD-BDA4F6D275D5}" type="presParOf" srcId="{E0ED0BD6-4FC9-4AB6-BA72-E744F424FEA9}" destId="{F653FA43-EB32-41F3-8867-CAB55EA44D06}" srcOrd="3" destOrd="0" presId="urn:microsoft.com/office/officeart/2011/layout/CircleProcess"/>
    <dgm:cxn modelId="{8B72F2DA-7D7A-48E3-B0D8-4840DACAB08C}" type="presParOf" srcId="{F653FA43-EB32-41F3-8867-CAB55EA44D06}" destId="{BD4A83FD-94D8-4F60-B7EA-6938307CD2CF}" srcOrd="0" destOrd="0" presId="urn:microsoft.com/office/officeart/2011/layout/CircleProcess"/>
    <dgm:cxn modelId="{C61E7AE9-88C9-4973-985B-D71BE30BDF95}" type="presParOf" srcId="{E0ED0BD6-4FC9-4AB6-BA72-E744F424FEA9}" destId="{A0EB5F1C-540C-4F2F-8231-399B6F7C7BEA}" srcOrd="4" destOrd="0" presId="urn:microsoft.com/office/officeart/2011/layout/CircleProcess"/>
    <dgm:cxn modelId="{FBFA0F45-0408-415B-B5E8-D1D9B34B6BE9}" type="presParOf" srcId="{A0EB5F1C-540C-4F2F-8231-399B6F7C7BEA}" destId="{B499B3FA-9FB9-4655-910E-B6CE7B4D9010}" srcOrd="0" destOrd="0" presId="urn:microsoft.com/office/officeart/2011/layout/CircleProcess"/>
    <dgm:cxn modelId="{5837F2CC-1C67-4838-89CF-9F23BD384E90}" type="presParOf" srcId="{E0ED0BD6-4FC9-4AB6-BA72-E744F424FEA9}" destId="{19D949BB-961E-401D-9938-2F7F1796DC67}" srcOrd="5" destOrd="0" presId="urn:microsoft.com/office/officeart/2011/layout/CircleProcess"/>
    <dgm:cxn modelId="{F970F08F-0CFD-4628-A9AF-EA9BE6D4A73D}" type="presParOf" srcId="{E0ED0BD6-4FC9-4AB6-BA72-E744F424FEA9}" destId="{4FDF737B-855D-4571-8F54-1BEC3BDF9A0F}" srcOrd="6" destOrd="0" presId="urn:microsoft.com/office/officeart/2011/layout/CircleProcess"/>
    <dgm:cxn modelId="{254180DD-EC45-482E-975D-692A3DEDA52C}" type="presParOf" srcId="{4FDF737B-855D-4571-8F54-1BEC3BDF9A0F}" destId="{A5BCA2D1-AE04-4D40-952D-2009A52F39E1}" srcOrd="0" destOrd="0" presId="urn:microsoft.com/office/officeart/2011/layout/CircleProcess"/>
    <dgm:cxn modelId="{49B92076-5BB3-43B8-856E-9CEC387FF59B}" type="presParOf" srcId="{E0ED0BD6-4FC9-4AB6-BA72-E744F424FEA9}" destId="{B539662F-D8FC-448E-9F04-104891E3748A}" srcOrd="7" destOrd="0" presId="urn:microsoft.com/office/officeart/2011/layout/CircleProcess"/>
    <dgm:cxn modelId="{9C209EC9-61D5-4DF7-BBB9-4863078F799D}" type="presParOf" srcId="{B539662F-D8FC-448E-9F04-104891E3748A}" destId="{8D7EDEF7-B1E0-4E91-8492-1C14425251FE}" srcOrd="0" destOrd="0" presId="urn:microsoft.com/office/officeart/2011/layout/CircleProcess"/>
    <dgm:cxn modelId="{E3151A7E-BAB8-4E33-B7D6-279439C148BC}" type="presParOf" srcId="{E0ED0BD6-4FC9-4AB6-BA72-E744F424FEA9}" destId="{92F31AF8-C2B7-4A0A-BBB3-039DE42F1259}" srcOrd="8" destOrd="0" presId="urn:microsoft.com/office/officeart/2011/layout/CircleProcess"/>
    <dgm:cxn modelId="{F1EFEE51-7BA6-4C04-BE53-DCADCFDB62C7}" type="presParOf" srcId="{E0ED0BD6-4FC9-4AB6-BA72-E744F424FEA9}" destId="{7DB38C05-C5DB-466C-9598-00FD077135ED}" srcOrd="9" destOrd="0" presId="urn:microsoft.com/office/officeart/2011/layout/CircleProcess"/>
    <dgm:cxn modelId="{A7501238-11D4-4ADB-BB46-CA53A9F51713}" type="presParOf" srcId="{7DB38C05-C5DB-466C-9598-00FD077135ED}" destId="{679B0ECB-079F-421C-835C-BDF56B2B65FA}" srcOrd="0" destOrd="0" presId="urn:microsoft.com/office/officeart/2011/layout/CircleProcess"/>
    <dgm:cxn modelId="{A30ECF66-FA1A-4E23-A3E3-A73CC9433A35}" type="presParOf" srcId="{E0ED0BD6-4FC9-4AB6-BA72-E744F424FEA9}" destId="{FFCBCC05-8AEE-4D8D-BBD7-78CB9CA70714}" srcOrd="10" destOrd="0" presId="urn:microsoft.com/office/officeart/2011/layout/CircleProcess"/>
    <dgm:cxn modelId="{2A0D3B95-26D3-454A-81C0-17F521CBC503}" type="presParOf" srcId="{FFCBCC05-8AEE-4D8D-BBD7-78CB9CA70714}" destId="{113D2027-8B73-4D91-ACC3-C815B2FFA630}" srcOrd="0" destOrd="0" presId="urn:microsoft.com/office/officeart/2011/layout/CircleProcess"/>
    <dgm:cxn modelId="{B0C6F25D-0A3C-42CF-8C02-DCFA9455B590}" type="presParOf" srcId="{E0ED0BD6-4FC9-4AB6-BA72-E744F424FEA9}" destId="{A542BFE9-D73B-42FB-B9B7-711B5B79AEDC}" srcOrd="11" destOrd="0" presId="urn:microsoft.com/office/officeart/2011/layout/Circle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0DA48ED-9DB2-4896-8138-F2B8EC75C16A}" type="doc">
      <dgm:prSet loTypeId="urn:microsoft.com/office/officeart/2005/8/layout/hChevron3" loCatId="process" qsTypeId="urn:microsoft.com/office/officeart/2005/8/quickstyle/simple5" qsCatId="simple" csTypeId="urn:microsoft.com/office/officeart/2005/8/colors/accent3_2" csCatId="accent3" phldr="1"/>
      <dgm:spPr/>
    </dgm:pt>
    <dgm:pt modelId="{EEB9A7AC-A61C-4D41-A370-5D113F8CBA5B}">
      <dgm:prSet phldrT="[テキスト]"/>
      <dgm:spPr/>
      <dgm:t>
        <a:bodyPr/>
        <a:lstStyle/>
        <a:p>
          <a:r>
            <a:rPr kumimoji="1" lang="ja-JP" altLang="en-US" dirty="0"/>
            <a:t>平成</a:t>
          </a:r>
          <a:r>
            <a:rPr kumimoji="1" lang="en-US" altLang="ja-JP" dirty="0"/>
            <a:t>21</a:t>
          </a:r>
          <a:r>
            <a:rPr kumimoji="1" lang="ja-JP" altLang="en-US" dirty="0"/>
            <a:t>年</a:t>
          </a:r>
        </a:p>
      </dgm:t>
    </dgm:pt>
    <dgm:pt modelId="{867AD48E-4E44-4807-B38D-1D3AE8A84400}" type="parTrans" cxnId="{2EE6375E-B913-4889-8844-35579367905E}">
      <dgm:prSet/>
      <dgm:spPr/>
      <dgm:t>
        <a:bodyPr/>
        <a:lstStyle/>
        <a:p>
          <a:endParaRPr kumimoji="1" lang="ja-JP" altLang="en-US"/>
        </a:p>
      </dgm:t>
    </dgm:pt>
    <dgm:pt modelId="{D15848F5-6A31-4201-A3FC-F2C3C4C60784}" type="sibTrans" cxnId="{2EE6375E-B913-4889-8844-35579367905E}">
      <dgm:prSet/>
      <dgm:spPr/>
      <dgm:t>
        <a:bodyPr/>
        <a:lstStyle/>
        <a:p>
          <a:endParaRPr kumimoji="1" lang="ja-JP" altLang="en-US"/>
        </a:p>
      </dgm:t>
    </dgm:pt>
    <dgm:pt modelId="{9F221A94-D4B3-4B75-9678-3A42E7DF4428}">
      <dgm:prSet phldrT="[テキスト]"/>
      <dgm:spPr/>
      <dgm:t>
        <a:bodyPr/>
        <a:lstStyle/>
        <a:p>
          <a:r>
            <a:rPr kumimoji="1" lang="ja-JP" altLang="en-US" dirty="0"/>
            <a:t>平成</a:t>
          </a:r>
          <a:r>
            <a:rPr kumimoji="1" lang="en-US" altLang="ja-JP" dirty="0"/>
            <a:t>22</a:t>
          </a:r>
          <a:r>
            <a:rPr kumimoji="1" lang="ja-JP" altLang="en-US" dirty="0"/>
            <a:t>年</a:t>
          </a:r>
        </a:p>
      </dgm:t>
    </dgm:pt>
    <dgm:pt modelId="{FC451FC2-33C1-4D07-948F-C1D7B3231D43}" type="parTrans" cxnId="{22AF1876-F8C5-4D71-9FAE-27FE97046375}">
      <dgm:prSet/>
      <dgm:spPr/>
      <dgm:t>
        <a:bodyPr/>
        <a:lstStyle/>
        <a:p>
          <a:endParaRPr kumimoji="1" lang="ja-JP" altLang="en-US"/>
        </a:p>
      </dgm:t>
    </dgm:pt>
    <dgm:pt modelId="{3CEAA106-D4B0-4DD6-B30F-7D235F12BE05}" type="sibTrans" cxnId="{22AF1876-F8C5-4D71-9FAE-27FE97046375}">
      <dgm:prSet/>
      <dgm:spPr/>
      <dgm:t>
        <a:bodyPr/>
        <a:lstStyle/>
        <a:p>
          <a:endParaRPr kumimoji="1" lang="ja-JP" altLang="en-US"/>
        </a:p>
      </dgm:t>
    </dgm:pt>
    <dgm:pt modelId="{12C8E474-E608-4D10-8F95-4253CDC94DE2}">
      <dgm:prSet phldrT="[テキスト]"/>
      <dgm:spPr/>
      <dgm:t>
        <a:bodyPr/>
        <a:lstStyle/>
        <a:p>
          <a:r>
            <a:rPr kumimoji="1" lang="ja-JP" altLang="en-US" dirty="0"/>
            <a:t>平成</a:t>
          </a:r>
          <a:r>
            <a:rPr kumimoji="1" lang="en-US" altLang="ja-JP" dirty="0"/>
            <a:t>25</a:t>
          </a:r>
          <a:r>
            <a:rPr kumimoji="1" lang="ja-JP" altLang="en-US" dirty="0"/>
            <a:t>年</a:t>
          </a:r>
        </a:p>
      </dgm:t>
    </dgm:pt>
    <dgm:pt modelId="{8628F6E1-1AFD-4DE9-9AA3-C77D85DD5D10}" type="parTrans" cxnId="{BCFEAFF2-C1A2-45D9-B4F0-76E788DA6391}">
      <dgm:prSet/>
      <dgm:spPr/>
      <dgm:t>
        <a:bodyPr/>
        <a:lstStyle/>
        <a:p>
          <a:endParaRPr kumimoji="1" lang="ja-JP" altLang="en-US"/>
        </a:p>
      </dgm:t>
    </dgm:pt>
    <dgm:pt modelId="{00CE3C10-3A88-47F5-92EE-6451A7F8B44F}" type="sibTrans" cxnId="{BCFEAFF2-C1A2-45D9-B4F0-76E788DA6391}">
      <dgm:prSet/>
      <dgm:spPr/>
      <dgm:t>
        <a:bodyPr/>
        <a:lstStyle/>
        <a:p>
          <a:endParaRPr kumimoji="1" lang="ja-JP" altLang="en-US"/>
        </a:p>
      </dgm:t>
    </dgm:pt>
    <dgm:pt modelId="{24D4704C-DC80-47B0-9440-36ED3ABC4FC1}" type="pres">
      <dgm:prSet presAssocID="{70DA48ED-9DB2-4896-8138-F2B8EC75C16A}" presName="Name0" presStyleCnt="0">
        <dgm:presLayoutVars>
          <dgm:dir/>
          <dgm:resizeHandles val="exact"/>
        </dgm:presLayoutVars>
      </dgm:prSet>
      <dgm:spPr/>
    </dgm:pt>
    <dgm:pt modelId="{AE424856-9C52-4931-B682-56EB15BB9AA4}" type="pres">
      <dgm:prSet presAssocID="{EEB9A7AC-A61C-4D41-A370-5D113F8CBA5B}" presName="parTxOnly" presStyleLbl="node1" presStyleIdx="0" presStyleCnt="3" custScaleX="185895" custLinFactNeighborX="-127">
        <dgm:presLayoutVars>
          <dgm:bulletEnabled val="1"/>
        </dgm:presLayoutVars>
      </dgm:prSet>
      <dgm:spPr/>
    </dgm:pt>
    <dgm:pt modelId="{3353A7B2-9D78-490D-8D9A-2CA5B65FE68A}" type="pres">
      <dgm:prSet presAssocID="{D15848F5-6A31-4201-A3FC-F2C3C4C60784}" presName="parSpace" presStyleCnt="0"/>
      <dgm:spPr/>
    </dgm:pt>
    <dgm:pt modelId="{6555F0EA-9B80-4398-ABAF-2737D79385C3}" type="pres">
      <dgm:prSet presAssocID="{9F221A94-D4B3-4B75-9678-3A42E7DF4428}" presName="parTxOnly" presStyleLbl="node1" presStyleIdx="1" presStyleCnt="3" custScaleX="116867">
        <dgm:presLayoutVars>
          <dgm:bulletEnabled val="1"/>
        </dgm:presLayoutVars>
      </dgm:prSet>
      <dgm:spPr/>
    </dgm:pt>
    <dgm:pt modelId="{B298B97F-D0DF-43FB-8D92-8A854CD953CD}" type="pres">
      <dgm:prSet presAssocID="{3CEAA106-D4B0-4DD6-B30F-7D235F12BE05}" presName="parSpace" presStyleCnt="0"/>
      <dgm:spPr/>
    </dgm:pt>
    <dgm:pt modelId="{A42C2E09-D8FA-4B4B-9F58-01B31656A3A5}" type="pres">
      <dgm:prSet presAssocID="{12C8E474-E608-4D10-8F95-4253CDC94DE2}" presName="parTxOnly" presStyleLbl="node1" presStyleIdx="2" presStyleCnt="3">
        <dgm:presLayoutVars>
          <dgm:bulletEnabled val="1"/>
        </dgm:presLayoutVars>
      </dgm:prSet>
      <dgm:spPr/>
    </dgm:pt>
  </dgm:ptLst>
  <dgm:cxnLst>
    <dgm:cxn modelId="{2EE6375E-B913-4889-8844-35579367905E}" srcId="{70DA48ED-9DB2-4896-8138-F2B8EC75C16A}" destId="{EEB9A7AC-A61C-4D41-A370-5D113F8CBA5B}" srcOrd="0" destOrd="0" parTransId="{867AD48E-4E44-4807-B38D-1D3AE8A84400}" sibTransId="{D15848F5-6A31-4201-A3FC-F2C3C4C60784}"/>
    <dgm:cxn modelId="{E4E56B6B-A78F-4CFC-A170-2B4525678FD8}" type="presOf" srcId="{EEB9A7AC-A61C-4D41-A370-5D113F8CBA5B}" destId="{AE424856-9C52-4931-B682-56EB15BB9AA4}" srcOrd="0" destOrd="0" presId="urn:microsoft.com/office/officeart/2005/8/layout/hChevron3"/>
    <dgm:cxn modelId="{22AF1876-F8C5-4D71-9FAE-27FE97046375}" srcId="{70DA48ED-9DB2-4896-8138-F2B8EC75C16A}" destId="{9F221A94-D4B3-4B75-9678-3A42E7DF4428}" srcOrd="1" destOrd="0" parTransId="{FC451FC2-33C1-4D07-948F-C1D7B3231D43}" sibTransId="{3CEAA106-D4B0-4DD6-B30F-7D235F12BE05}"/>
    <dgm:cxn modelId="{EB248977-FA4A-46A9-898C-5F56D22203BD}" type="presOf" srcId="{9F221A94-D4B3-4B75-9678-3A42E7DF4428}" destId="{6555F0EA-9B80-4398-ABAF-2737D79385C3}" srcOrd="0" destOrd="0" presId="urn:microsoft.com/office/officeart/2005/8/layout/hChevron3"/>
    <dgm:cxn modelId="{B769C58A-7969-4FEB-82F7-4CBDF4BF5608}" type="presOf" srcId="{12C8E474-E608-4D10-8F95-4253CDC94DE2}" destId="{A42C2E09-D8FA-4B4B-9F58-01B31656A3A5}" srcOrd="0" destOrd="0" presId="urn:microsoft.com/office/officeart/2005/8/layout/hChevron3"/>
    <dgm:cxn modelId="{39F311F2-3C47-4D0A-81D3-203F018BB167}" type="presOf" srcId="{70DA48ED-9DB2-4896-8138-F2B8EC75C16A}" destId="{24D4704C-DC80-47B0-9440-36ED3ABC4FC1}" srcOrd="0" destOrd="0" presId="urn:microsoft.com/office/officeart/2005/8/layout/hChevron3"/>
    <dgm:cxn modelId="{BCFEAFF2-C1A2-45D9-B4F0-76E788DA6391}" srcId="{70DA48ED-9DB2-4896-8138-F2B8EC75C16A}" destId="{12C8E474-E608-4D10-8F95-4253CDC94DE2}" srcOrd="2" destOrd="0" parTransId="{8628F6E1-1AFD-4DE9-9AA3-C77D85DD5D10}" sibTransId="{00CE3C10-3A88-47F5-92EE-6451A7F8B44F}"/>
    <dgm:cxn modelId="{BA1E78CB-2EAA-4DF1-90C4-34C38F6ACF99}" type="presParOf" srcId="{24D4704C-DC80-47B0-9440-36ED3ABC4FC1}" destId="{AE424856-9C52-4931-B682-56EB15BB9AA4}" srcOrd="0" destOrd="0" presId="urn:microsoft.com/office/officeart/2005/8/layout/hChevron3"/>
    <dgm:cxn modelId="{CCF6C388-43E3-4059-A286-88598F329865}" type="presParOf" srcId="{24D4704C-DC80-47B0-9440-36ED3ABC4FC1}" destId="{3353A7B2-9D78-490D-8D9A-2CA5B65FE68A}" srcOrd="1" destOrd="0" presId="urn:microsoft.com/office/officeart/2005/8/layout/hChevron3"/>
    <dgm:cxn modelId="{42453822-4F02-479C-A504-B18EFB8E0EB8}" type="presParOf" srcId="{24D4704C-DC80-47B0-9440-36ED3ABC4FC1}" destId="{6555F0EA-9B80-4398-ABAF-2737D79385C3}" srcOrd="2" destOrd="0" presId="urn:microsoft.com/office/officeart/2005/8/layout/hChevron3"/>
    <dgm:cxn modelId="{337647CF-0E3D-4509-AE11-2A7712178EF7}" type="presParOf" srcId="{24D4704C-DC80-47B0-9440-36ED3ABC4FC1}" destId="{B298B97F-D0DF-43FB-8D92-8A854CD953CD}" srcOrd="3" destOrd="0" presId="urn:microsoft.com/office/officeart/2005/8/layout/hChevron3"/>
    <dgm:cxn modelId="{CF58B60D-50BF-4F4F-A362-EAC9132B082B}" type="presParOf" srcId="{24D4704C-DC80-47B0-9440-36ED3ABC4FC1}" destId="{A42C2E09-D8FA-4B4B-9F58-01B31656A3A5}" srcOrd="4" destOrd="0" presId="urn:microsoft.com/office/officeart/2005/8/layout/hChevron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0DA48ED-9DB2-4896-8138-F2B8EC75C16A}" type="doc">
      <dgm:prSet loTypeId="urn:microsoft.com/office/officeart/2005/8/layout/hChevron3" loCatId="process" qsTypeId="urn:microsoft.com/office/officeart/2005/8/quickstyle/simple5" qsCatId="simple" csTypeId="urn:microsoft.com/office/officeart/2005/8/colors/accent3_2" csCatId="accent3" phldr="1"/>
      <dgm:spPr/>
    </dgm:pt>
    <dgm:pt modelId="{EEB9A7AC-A61C-4D41-A370-5D113F8CBA5B}">
      <dgm:prSet phldrT="[テキスト]"/>
      <dgm:spPr/>
      <dgm:t>
        <a:bodyPr/>
        <a:lstStyle/>
        <a:p>
          <a:r>
            <a:rPr kumimoji="1" lang="ja-JP" altLang="en-US" dirty="0"/>
            <a:t>平成</a:t>
          </a:r>
          <a:r>
            <a:rPr kumimoji="1" lang="en-US" altLang="ja-JP" dirty="0"/>
            <a:t>26</a:t>
          </a:r>
          <a:r>
            <a:rPr kumimoji="1" lang="ja-JP" altLang="en-US" dirty="0"/>
            <a:t>年</a:t>
          </a:r>
        </a:p>
      </dgm:t>
    </dgm:pt>
    <dgm:pt modelId="{867AD48E-4E44-4807-B38D-1D3AE8A84400}" type="parTrans" cxnId="{2EE6375E-B913-4889-8844-35579367905E}">
      <dgm:prSet/>
      <dgm:spPr/>
      <dgm:t>
        <a:bodyPr/>
        <a:lstStyle/>
        <a:p>
          <a:endParaRPr kumimoji="1" lang="ja-JP" altLang="en-US"/>
        </a:p>
      </dgm:t>
    </dgm:pt>
    <dgm:pt modelId="{D15848F5-6A31-4201-A3FC-F2C3C4C60784}" type="sibTrans" cxnId="{2EE6375E-B913-4889-8844-35579367905E}">
      <dgm:prSet/>
      <dgm:spPr/>
      <dgm:t>
        <a:bodyPr/>
        <a:lstStyle/>
        <a:p>
          <a:endParaRPr kumimoji="1" lang="ja-JP" altLang="en-US"/>
        </a:p>
      </dgm:t>
    </dgm:pt>
    <dgm:pt modelId="{9F221A94-D4B3-4B75-9678-3A42E7DF4428}">
      <dgm:prSet phldrT="[テキスト]"/>
      <dgm:spPr/>
      <dgm:t>
        <a:bodyPr/>
        <a:lstStyle/>
        <a:p>
          <a:r>
            <a:rPr kumimoji="1" lang="ja-JP" altLang="en-US" dirty="0"/>
            <a:t>平成</a:t>
          </a:r>
          <a:r>
            <a:rPr kumimoji="1" lang="en-US" altLang="ja-JP" dirty="0"/>
            <a:t>27</a:t>
          </a:r>
          <a:r>
            <a:rPr kumimoji="1" lang="ja-JP" altLang="en-US" dirty="0"/>
            <a:t>年</a:t>
          </a:r>
        </a:p>
      </dgm:t>
    </dgm:pt>
    <dgm:pt modelId="{FC451FC2-33C1-4D07-948F-C1D7B3231D43}" type="parTrans" cxnId="{22AF1876-F8C5-4D71-9FAE-27FE97046375}">
      <dgm:prSet/>
      <dgm:spPr/>
      <dgm:t>
        <a:bodyPr/>
        <a:lstStyle/>
        <a:p>
          <a:endParaRPr kumimoji="1" lang="ja-JP" altLang="en-US"/>
        </a:p>
      </dgm:t>
    </dgm:pt>
    <dgm:pt modelId="{3CEAA106-D4B0-4DD6-B30F-7D235F12BE05}" type="sibTrans" cxnId="{22AF1876-F8C5-4D71-9FAE-27FE97046375}">
      <dgm:prSet/>
      <dgm:spPr/>
      <dgm:t>
        <a:bodyPr/>
        <a:lstStyle/>
        <a:p>
          <a:endParaRPr kumimoji="1" lang="ja-JP" altLang="en-US"/>
        </a:p>
      </dgm:t>
    </dgm:pt>
    <dgm:pt modelId="{12C8E474-E608-4D10-8F95-4253CDC94DE2}">
      <dgm:prSet phldrT="[テキスト]"/>
      <dgm:spPr/>
      <dgm:t>
        <a:bodyPr/>
        <a:lstStyle/>
        <a:p>
          <a:r>
            <a:rPr kumimoji="1" lang="ja-JP" altLang="en-US" dirty="0"/>
            <a:t>平成</a:t>
          </a:r>
          <a:r>
            <a:rPr kumimoji="1" lang="en-US" altLang="ja-JP" dirty="0"/>
            <a:t>28</a:t>
          </a:r>
          <a:r>
            <a:rPr kumimoji="1" lang="ja-JP" altLang="en-US" dirty="0"/>
            <a:t>年</a:t>
          </a:r>
        </a:p>
      </dgm:t>
    </dgm:pt>
    <dgm:pt modelId="{8628F6E1-1AFD-4DE9-9AA3-C77D85DD5D10}" type="parTrans" cxnId="{BCFEAFF2-C1A2-45D9-B4F0-76E788DA6391}">
      <dgm:prSet/>
      <dgm:spPr/>
      <dgm:t>
        <a:bodyPr/>
        <a:lstStyle/>
        <a:p>
          <a:endParaRPr kumimoji="1" lang="ja-JP" altLang="en-US"/>
        </a:p>
      </dgm:t>
    </dgm:pt>
    <dgm:pt modelId="{00CE3C10-3A88-47F5-92EE-6451A7F8B44F}" type="sibTrans" cxnId="{BCFEAFF2-C1A2-45D9-B4F0-76E788DA6391}">
      <dgm:prSet/>
      <dgm:spPr/>
      <dgm:t>
        <a:bodyPr/>
        <a:lstStyle/>
        <a:p>
          <a:endParaRPr kumimoji="1" lang="ja-JP" altLang="en-US"/>
        </a:p>
      </dgm:t>
    </dgm:pt>
    <dgm:pt modelId="{24D4704C-DC80-47B0-9440-36ED3ABC4FC1}" type="pres">
      <dgm:prSet presAssocID="{70DA48ED-9DB2-4896-8138-F2B8EC75C16A}" presName="Name0" presStyleCnt="0">
        <dgm:presLayoutVars>
          <dgm:dir/>
          <dgm:resizeHandles val="exact"/>
        </dgm:presLayoutVars>
      </dgm:prSet>
      <dgm:spPr/>
    </dgm:pt>
    <dgm:pt modelId="{AE424856-9C52-4931-B682-56EB15BB9AA4}" type="pres">
      <dgm:prSet presAssocID="{EEB9A7AC-A61C-4D41-A370-5D113F8CBA5B}" presName="parTxOnly" presStyleLbl="node1" presStyleIdx="0" presStyleCnt="3" custScaleX="157457" custLinFactNeighborX="-66306">
        <dgm:presLayoutVars>
          <dgm:bulletEnabled val="1"/>
        </dgm:presLayoutVars>
      </dgm:prSet>
      <dgm:spPr/>
    </dgm:pt>
    <dgm:pt modelId="{3353A7B2-9D78-490D-8D9A-2CA5B65FE68A}" type="pres">
      <dgm:prSet presAssocID="{D15848F5-6A31-4201-A3FC-F2C3C4C60784}" presName="parSpace" presStyleCnt="0"/>
      <dgm:spPr/>
    </dgm:pt>
    <dgm:pt modelId="{6555F0EA-9B80-4398-ABAF-2737D79385C3}" type="pres">
      <dgm:prSet presAssocID="{9F221A94-D4B3-4B75-9678-3A42E7DF4428}" presName="parTxOnly" presStyleLbl="node1" presStyleIdx="1" presStyleCnt="3">
        <dgm:presLayoutVars>
          <dgm:bulletEnabled val="1"/>
        </dgm:presLayoutVars>
      </dgm:prSet>
      <dgm:spPr/>
    </dgm:pt>
    <dgm:pt modelId="{B298B97F-D0DF-43FB-8D92-8A854CD953CD}" type="pres">
      <dgm:prSet presAssocID="{3CEAA106-D4B0-4DD6-B30F-7D235F12BE05}" presName="parSpace" presStyleCnt="0"/>
      <dgm:spPr/>
    </dgm:pt>
    <dgm:pt modelId="{A42C2E09-D8FA-4B4B-9F58-01B31656A3A5}" type="pres">
      <dgm:prSet presAssocID="{12C8E474-E608-4D10-8F95-4253CDC94DE2}" presName="parTxOnly" presStyleLbl="node1" presStyleIdx="2" presStyleCnt="3" custLinFactNeighborY="14286">
        <dgm:presLayoutVars>
          <dgm:bulletEnabled val="1"/>
        </dgm:presLayoutVars>
      </dgm:prSet>
      <dgm:spPr/>
    </dgm:pt>
  </dgm:ptLst>
  <dgm:cxnLst>
    <dgm:cxn modelId="{2EE6375E-B913-4889-8844-35579367905E}" srcId="{70DA48ED-9DB2-4896-8138-F2B8EC75C16A}" destId="{EEB9A7AC-A61C-4D41-A370-5D113F8CBA5B}" srcOrd="0" destOrd="0" parTransId="{867AD48E-4E44-4807-B38D-1D3AE8A84400}" sibTransId="{D15848F5-6A31-4201-A3FC-F2C3C4C60784}"/>
    <dgm:cxn modelId="{4ED58F74-7CA8-41DD-95A8-6DA8DE4F205E}" type="presOf" srcId="{9F221A94-D4B3-4B75-9678-3A42E7DF4428}" destId="{6555F0EA-9B80-4398-ABAF-2737D79385C3}" srcOrd="0" destOrd="0" presId="urn:microsoft.com/office/officeart/2005/8/layout/hChevron3"/>
    <dgm:cxn modelId="{22AF1876-F8C5-4D71-9FAE-27FE97046375}" srcId="{70DA48ED-9DB2-4896-8138-F2B8EC75C16A}" destId="{9F221A94-D4B3-4B75-9678-3A42E7DF4428}" srcOrd="1" destOrd="0" parTransId="{FC451FC2-33C1-4D07-948F-C1D7B3231D43}" sibTransId="{3CEAA106-D4B0-4DD6-B30F-7D235F12BE05}"/>
    <dgm:cxn modelId="{FEA256A1-6FF0-4275-97CF-2AA2809A0405}" type="presOf" srcId="{EEB9A7AC-A61C-4D41-A370-5D113F8CBA5B}" destId="{AE424856-9C52-4931-B682-56EB15BB9AA4}" srcOrd="0" destOrd="0" presId="urn:microsoft.com/office/officeart/2005/8/layout/hChevron3"/>
    <dgm:cxn modelId="{110D3EA6-7F10-4330-B6A2-2CDB3D35549B}" type="presOf" srcId="{12C8E474-E608-4D10-8F95-4253CDC94DE2}" destId="{A42C2E09-D8FA-4B4B-9F58-01B31656A3A5}" srcOrd="0" destOrd="0" presId="urn:microsoft.com/office/officeart/2005/8/layout/hChevron3"/>
    <dgm:cxn modelId="{FE308BB8-92A9-4A49-8DE2-544C3FE50730}" type="presOf" srcId="{70DA48ED-9DB2-4896-8138-F2B8EC75C16A}" destId="{24D4704C-DC80-47B0-9440-36ED3ABC4FC1}" srcOrd="0" destOrd="0" presId="urn:microsoft.com/office/officeart/2005/8/layout/hChevron3"/>
    <dgm:cxn modelId="{BCFEAFF2-C1A2-45D9-B4F0-76E788DA6391}" srcId="{70DA48ED-9DB2-4896-8138-F2B8EC75C16A}" destId="{12C8E474-E608-4D10-8F95-4253CDC94DE2}" srcOrd="2" destOrd="0" parTransId="{8628F6E1-1AFD-4DE9-9AA3-C77D85DD5D10}" sibTransId="{00CE3C10-3A88-47F5-92EE-6451A7F8B44F}"/>
    <dgm:cxn modelId="{928975C6-7AE6-479B-84FD-D13C1A2CDB53}" type="presParOf" srcId="{24D4704C-DC80-47B0-9440-36ED3ABC4FC1}" destId="{AE424856-9C52-4931-B682-56EB15BB9AA4}" srcOrd="0" destOrd="0" presId="urn:microsoft.com/office/officeart/2005/8/layout/hChevron3"/>
    <dgm:cxn modelId="{52441BCB-8143-4A1C-A2C1-F9B0D5E5099B}" type="presParOf" srcId="{24D4704C-DC80-47B0-9440-36ED3ABC4FC1}" destId="{3353A7B2-9D78-490D-8D9A-2CA5B65FE68A}" srcOrd="1" destOrd="0" presId="urn:microsoft.com/office/officeart/2005/8/layout/hChevron3"/>
    <dgm:cxn modelId="{BF4E941F-2CD3-48A8-A8EA-D9E31A4054A1}" type="presParOf" srcId="{24D4704C-DC80-47B0-9440-36ED3ABC4FC1}" destId="{6555F0EA-9B80-4398-ABAF-2737D79385C3}" srcOrd="2" destOrd="0" presId="urn:microsoft.com/office/officeart/2005/8/layout/hChevron3"/>
    <dgm:cxn modelId="{C4CF2E6B-4FC1-418F-87A5-02156B8C17F1}" type="presParOf" srcId="{24D4704C-DC80-47B0-9440-36ED3ABC4FC1}" destId="{B298B97F-D0DF-43FB-8D92-8A854CD953CD}" srcOrd="3" destOrd="0" presId="urn:microsoft.com/office/officeart/2005/8/layout/hChevron3"/>
    <dgm:cxn modelId="{6C0DB535-8AFC-438A-BF3B-2DB3ED8F1647}" type="presParOf" srcId="{24D4704C-DC80-47B0-9440-36ED3ABC4FC1}" destId="{A42C2E09-D8FA-4B4B-9F58-01B31656A3A5}" srcOrd="4" destOrd="0" presId="urn:microsoft.com/office/officeart/2005/8/layout/hChevron3"/>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6342BF2-96BB-49BE-859C-F995A7699867}"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kumimoji="1" lang="ja-JP" altLang="en-US"/>
        </a:p>
      </dgm:t>
    </dgm:pt>
    <dgm:pt modelId="{382B372F-8661-40DF-91E9-69336859B268}">
      <dgm:prSet phldrT="[テキスト]" custT="1">
        <dgm:style>
          <a:lnRef idx="1">
            <a:schemeClr val="accent2"/>
          </a:lnRef>
          <a:fillRef idx="2">
            <a:schemeClr val="accent2"/>
          </a:fillRef>
          <a:effectRef idx="1">
            <a:schemeClr val="accent2"/>
          </a:effectRef>
          <a:fontRef idx="minor">
            <a:schemeClr val="dk1"/>
          </a:fontRef>
        </dgm:style>
      </dgm:prSet>
      <dgm:spPr/>
      <dgm:t>
        <a:bodyPr/>
        <a:lstStyle/>
        <a:p>
          <a:r>
            <a:rPr kumimoji="1" lang="ja-JP" altLang="en-US" sz="2800" dirty="0"/>
            <a:t>看護師の体験</a:t>
          </a:r>
        </a:p>
      </dgm:t>
    </dgm:pt>
    <dgm:pt modelId="{DC7166C6-457B-4828-BAD7-E0EB44596EF2}" type="parTrans" cxnId="{66368F51-62C1-4264-AFB4-A457F90AA47E}">
      <dgm:prSet/>
      <dgm:spPr/>
      <dgm:t>
        <a:bodyPr/>
        <a:lstStyle/>
        <a:p>
          <a:endParaRPr kumimoji="1" lang="ja-JP" altLang="en-US" sz="1800"/>
        </a:p>
      </dgm:t>
    </dgm:pt>
    <dgm:pt modelId="{184D8D01-A762-4CF7-AF6F-0AA8ECD39222}" type="sibTrans" cxnId="{66368F51-62C1-4264-AFB4-A457F90AA47E}">
      <dgm:prSet/>
      <dgm:spPr/>
      <dgm:t>
        <a:bodyPr/>
        <a:lstStyle/>
        <a:p>
          <a:endParaRPr kumimoji="1" lang="ja-JP" altLang="en-US" sz="1800"/>
        </a:p>
      </dgm:t>
    </dgm:pt>
    <dgm:pt modelId="{C32766EE-6894-4AB2-85AA-0711A6626571}">
      <dgm:prSet phldrT="[テキスト]" custT="1"/>
      <dgm:spPr>
        <a:ln>
          <a:solidFill>
            <a:schemeClr val="accent2"/>
          </a:solidFill>
        </a:ln>
      </dgm:spPr>
      <dgm:t>
        <a:bodyPr/>
        <a:lstStyle/>
        <a:p>
          <a:pPr algn="l"/>
          <a:r>
            <a:rPr kumimoji="1" lang="ja-JP" altLang="en-US" sz="2000" dirty="0"/>
            <a:t>他の看護師や医師との間で</a:t>
          </a:r>
          <a:r>
            <a:rPr kumimoji="1" lang="ja-JP" altLang="en-US" sz="2000" b="1" dirty="0">
              <a:solidFill>
                <a:srgbClr val="0070C0"/>
              </a:solidFill>
            </a:rPr>
            <a:t>意見が対立</a:t>
          </a:r>
        </a:p>
      </dgm:t>
    </dgm:pt>
    <dgm:pt modelId="{F71B10B6-131A-47AE-9582-AA88D294434B}" type="parTrans" cxnId="{CD6B8A55-199E-48BE-868C-35284A169DF1}">
      <dgm:prSet/>
      <dgm:spPr>
        <a:ln>
          <a:solidFill>
            <a:schemeClr val="accent2"/>
          </a:solidFill>
        </a:ln>
      </dgm:spPr>
      <dgm:t>
        <a:bodyPr/>
        <a:lstStyle/>
        <a:p>
          <a:endParaRPr kumimoji="1" lang="ja-JP" altLang="en-US" sz="1800"/>
        </a:p>
      </dgm:t>
    </dgm:pt>
    <dgm:pt modelId="{80CA9204-D267-42D9-AB13-895EBF6EDF08}" type="sibTrans" cxnId="{CD6B8A55-199E-48BE-868C-35284A169DF1}">
      <dgm:prSet/>
      <dgm:spPr/>
      <dgm:t>
        <a:bodyPr/>
        <a:lstStyle/>
        <a:p>
          <a:endParaRPr kumimoji="1" lang="ja-JP" altLang="en-US" sz="1800"/>
        </a:p>
      </dgm:t>
    </dgm:pt>
    <dgm:pt modelId="{5628D1DC-7739-459E-8903-C49E6AD41560}">
      <dgm:prSet phldrT="[テキスト]" custT="1"/>
      <dgm:spPr>
        <a:ln>
          <a:solidFill>
            <a:schemeClr val="accent2"/>
          </a:solidFill>
        </a:ln>
      </dgm:spPr>
      <dgm:t>
        <a:bodyPr/>
        <a:lstStyle/>
        <a:p>
          <a:pPr algn="l"/>
          <a:r>
            <a:rPr kumimoji="1" lang="ja-JP" altLang="en-US" sz="2000" b="1" dirty="0">
              <a:solidFill>
                <a:srgbClr val="0070C0"/>
              </a:solidFill>
            </a:rPr>
            <a:t>看護師配置が不十分</a:t>
          </a:r>
          <a:r>
            <a:rPr kumimoji="1" lang="ja-JP" altLang="en-US" sz="2000" dirty="0"/>
            <a:t>なために、患者が十分なケアを受けられれない</a:t>
          </a:r>
        </a:p>
      </dgm:t>
    </dgm:pt>
    <dgm:pt modelId="{C7714F61-57C3-4F34-80F6-199299576BA6}" type="parTrans" cxnId="{91D94E1C-165D-49B0-AA8B-0ACAABAEC424}">
      <dgm:prSet/>
      <dgm:spPr>
        <a:ln>
          <a:solidFill>
            <a:schemeClr val="accent2"/>
          </a:solidFill>
        </a:ln>
      </dgm:spPr>
      <dgm:t>
        <a:bodyPr/>
        <a:lstStyle/>
        <a:p>
          <a:endParaRPr kumimoji="1" lang="ja-JP" altLang="en-US" sz="1800"/>
        </a:p>
      </dgm:t>
    </dgm:pt>
    <dgm:pt modelId="{681AE471-B82A-4A53-8E97-2A03774A231B}" type="sibTrans" cxnId="{91D94E1C-165D-49B0-AA8B-0ACAABAEC424}">
      <dgm:prSet/>
      <dgm:spPr/>
      <dgm:t>
        <a:bodyPr/>
        <a:lstStyle/>
        <a:p>
          <a:endParaRPr kumimoji="1" lang="ja-JP" altLang="en-US" sz="1800"/>
        </a:p>
      </dgm:t>
    </dgm:pt>
    <dgm:pt modelId="{F5A325AC-B85D-45BF-B8F9-EB06E67E93F7}">
      <dgm:prSet phldrT="[テキスト]" custT="1">
        <dgm:style>
          <a:lnRef idx="1">
            <a:schemeClr val="accent1"/>
          </a:lnRef>
          <a:fillRef idx="2">
            <a:schemeClr val="accent1"/>
          </a:fillRef>
          <a:effectRef idx="1">
            <a:schemeClr val="accent1"/>
          </a:effectRef>
          <a:fontRef idx="minor">
            <a:schemeClr val="dk1"/>
          </a:fontRef>
        </dgm:style>
      </dgm:prSet>
      <dgm:spPr/>
      <dgm:t>
        <a:bodyPr/>
        <a:lstStyle/>
        <a:p>
          <a:r>
            <a:rPr kumimoji="1" lang="ja-JP" altLang="en-US" sz="2800" dirty="0"/>
            <a:t>医師の体験</a:t>
          </a:r>
        </a:p>
      </dgm:t>
    </dgm:pt>
    <dgm:pt modelId="{815539C0-1BF9-4C46-8211-A6DF8520686E}" type="parTrans" cxnId="{3DFAEDCB-0318-464D-87EB-29CBAEBEF0D4}">
      <dgm:prSet/>
      <dgm:spPr/>
      <dgm:t>
        <a:bodyPr/>
        <a:lstStyle/>
        <a:p>
          <a:endParaRPr kumimoji="1" lang="ja-JP" altLang="en-US" sz="1800"/>
        </a:p>
      </dgm:t>
    </dgm:pt>
    <dgm:pt modelId="{5921EB9B-C514-4AAC-8DEF-02B2D41BAF7D}" type="sibTrans" cxnId="{3DFAEDCB-0318-464D-87EB-29CBAEBEF0D4}">
      <dgm:prSet/>
      <dgm:spPr/>
      <dgm:t>
        <a:bodyPr/>
        <a:lstStyle/>
        <a:p>
          <a:endParaRPr kumimoji="1" lang="ja-JP" altLang="en-US" sz="1800"/>
        </a:p>
      </dgm:t>
    </dgm:pt>
    <dgm:pt modelId="{9B89E5D6-4A48-4741-8C94-5AB43AFF276E}">
      <dgm:prSet phldrT="[テキスト]" custT="1"/>
      <dgm:spPr/>
      <dgm:t>
        <a:bodyPr/>
        <a:lstStyle/>
        <a:p>
          <a:pPr algn="l"/>
          <a:r>
            <a:rPr kumimoji="1" lang="ja-JP" altLang="en-US" sz="2400" b="1" dirty="0">
              <a:solidFill>
                <a:srgbClr val="FF0000"/>
              </a:solidFill>
            </a:rPr>
            <a:t>拘束や鎮静剤によって身体拘束を行うこと行わないこと</a:t>
          </a:r>
        </a:p>
      </dgm:t>
    </dgm:pt>
    <dgm:pt modelId="{610D9B80-C261-481A-966C-9461810BA072}" type="parTrans" cxnId="{D9A723B0-5C88-45FD-9106-53EE90C4161E}">
      <dgm:prSet/>
      <dgm:spPr/>
      <dgm:t>
        <a:bodyPr/>
        <a:lstStyle/>
        <a:p>
          <a:endParaRPr kumimoji="1" lang="ja-JP" altLang="en-US" sz="1800"/>
        </a:p>
      </dgm:t>
    </dgm:pt>
    <dgm:pt modelId="{628E9F89-4B85-40C3-9B8A-61D74611B404}" type="sibTrans" cxnId="{D9A723B0-5C88-45FD-9106-53EE90C4161E}">
      <dgm:prSet/>
      <dgm:spPr/>
      <dgm:t>
        <a:bodyPr/>
        <a:lstStyle/>
        <a:p>
          <a:endParaRPr kumimoji="1" lang="ja-JP" altLang="en-US" sz="1800"/>
        </a:p>
      </dgm:t>
    </dgm:pt>
    <dgm:pt modelId="{4BF29F3F-CBC1-43B8-AF55-D389E988028F}">
      <dgm:prSet phldrT="[テキスト]" custT="1"/>
      <dgm:spPr/>
      <dgm:t>
        <a:bodyPr/>
        <a:lstStyle/>
        <a:p>
          <a:pPr algn="l"/>
          <a:r>
            <a:rPr kumimoji="1" lang="ja-JP" altLang="en-US" sz="2000" dirty="0"/>
            <a:t>栄養や水分補給を含め</a:t>
          </a:r>
          <a:r>
            <a:rPr kumimoji="1" lang="ja-JP" altLang="en-US" sz="2000" b="1" dirty="0">
              <a:solidFill>
                <a:srgbClr val="0070C0"/>
              </a:solidFill>
            </a:rPr>
            <a:t>生命維持</a:t>
          </a:r>
          <a:r>
            <a:rPr kumimoji="1" lang="ja-JP" altLang="en-US" sz="2000" dirty="0"/>
            <a:t>を用いること、外すこと</a:t>
          </a:r>
        </a:p>
      </dgm:t>
    </dgm:pt>
    <dgm:pt modelId="{FE9C5B65-AAB4-4FF8-B661-D94008EF3527}" type="parTrans" cxnId="{FBBBC3AB-A480-4474-9DFF-56FE38760C3E}">
      <dgm:prSet/>
      <dgm:spPr/>
      <dgm:t>
        <a:bodyPr/>
        <a:lstStyle/>
        <a:p>
          <a:endParaRPr kumimoji="1" lang="ja-JP" altLang="en-US" sz="1800"/>
        </a:p>
      </dgm:t>
    </dgm:pt>
    <dgm:pt modelId="{85A684F3-4844-4DA4-917F-34A949641835}" type="sibTrans" cxnId="{FBBBC3AB-A480-4474-9DFF-56FE38760C3E}">
      <dgm:prSet/>
      <dgm:spPr/>
      <dgm:t>
        <a:bodyPr/>
        <a:lstStyle/>
        <a:p>
          <a:endParaRPr kumimoji="1" lang="ja-JP" altLang="en-US" sz="1800"/>
        </a:p>
      </dgm:t>
    </dgm:pt>
    <dgm:pt modelId="{69A1D13F-52E2-49C5-9A03-EBA733138C56}">
      <dgm:prSet phldrT="[テキスト]" custT="1"/>
      <dgm:spPr>
        <a:ln>
          <a:solidFill>
            <a:schemeClr val="accent2"/>
          </a:solidFill>
        </a:ln>
      </dgm:spPr>
      <dgm:t>
        <a:bodyPr/>
        <a:lstStyle/>
        <a:p>
          <a:pPr algn="l"/>
          <a:r>
            <a:rPr kumimoji="1" lang="ja-JP" altLang="en-US" sz="2400" b="1" dirty="0">
              <a:solidFill>
                <a:srgbClr val="FF0000"/>
              </a:solidFill>
            </a:rPr>
            <a:t>拘束や鎮静剤によって身体拘束を行うこと行わないこと</a:t>
          </a:r>
        </a:p>
      </dgm:t>
    </dgm:pt>
    <dgm:pt modelId="{A2EDC883-4DD1-40D2-8ABE-4A3378978424}" type="parTrans" cxnId="{20DC76A7-8638-454A-8276-53F585D70495}">
      <dgm:prSet/>
      <dgm:spPr>
        <a:ln>
          <a:solidFill>
            <a:schemeClr val="accent2"/>
          </a:solidFill>
        </a:ln>
      </dgm:spPr>
      <dgm:t>
        <a:bodyPr/>
        <a:lstStyle/>
        <a:p>
          <a:endParaRPr kumimoji="1" lang="ja-JP" altLang="en-US" sz="1800"/>
        </a:p>
      </dgm:t>
    </dgm:pt>
    <dgm:pt modelId="{732EB250-50C0-4442-A691-6F0742EDB037}" type="sibTrans" cxnId="{20DC76A7-8638-454A-8276-53F585D70495}">
      <dgm:prSet/>
      <dgm:spPr/>
      <dgm:t>
        <a:bodyPr/>
        <a:lstStyle/>
        <a:p>
          <a:endParaRPr kumimoji="1" lang="ja-JP" altLang="en-US" sz="1800"/>
        </a:p>
      </dgm:t>
    </dgm:pt>
    <dgm:pt modelId="{C2CDA6C9-16A9-472A-9CC0-B6E285EBA0F6}">
      <dgm:prSet phldrT="[テキスト]" custT="1"/>
      <dgm:spPr>
        <a:ln>
          <a:solidFill>
            <a:schemeClr val="accent2"/>
          </a:solidFill>
        </a:ln>
      </dgm:spPr>
      <dgm:t>
        <a:bodyPr/>
        <a:lstStyle/>
        <a:p>
          <a:pPr algn="l"/>
          <a:r>
            <a:rPr kumimoji="1" lang="ja-JP" altLang="en-US" sz="2000" b="1" dirty="0">
              <a:solidFill>
                <a:srgbClr val="0070C0"/>
              </a:solidFill>
            </a:rPr>
            <a:t>治療に対するインフォームドコンセント</a:t>
          </a:r>
          <a:r>
            <a:rPr kumimoji="1" lang="ja-JP" altLang="en-US" sz="2000" dirty="0"/>
            <a:t>が十分でないこと</a:t>
          </a:r>
        </a:p>
      </dgm:t>
    </dgm:pt>
    <dgm:pt modelId="{C111C7DE-2E74-4236-AAF4-E0784E76B6D5}" type="parTrans" cxnId="{9F45C402-9B83-49A1-AF1A-3BA96A5CAB62}">
      <dgm:prSet/>
      <dgm:spPr>
        <a:ln>
          <a:solidFill>
            <a:schemeClr val="accent2"/>
          </a:solidFill>
        </a:ln>
      </dgm:spPr>
      <dgm:t>
        <a:bodyPr/>
        <a:lstStyle/>
        <a:p>
          <a:endParaRPr kumimoji="1" lang="ja-JP" altLang="en-US" sz="1800"/>
        </a:p>
      </dgm:t>
    </dgm:pt>
    <dgm:pt modelId="{5498918A-5BEB-4669-9AB9-0C5C6FEF8F75}" type="sibTrans" cxnId="{9F45C402-9B83-49A1-AF1A-3BA96A5CAB62}">
      <dgm:prSet/>
      <dgm:spPr/>
      <dgm:t>
        <a:bodyPr/>
        <a:lstStyle/>
        <a:p>
          <a:endParaRPr kumimoji="1" lang="ja-JP" altLang="en-US" sz="1800"/>
        </a:p>
      </dgm:t>
    </dgm:pt>
    <dgm:pt modelId="{C23A93DD-228F-421D-A298-3D0153DE9375}">
      <dgm:prSet phldrT="[テキスト]" custT="1"/>
      <dgm:spPr>
        <a:ln>
          <a:solidFill>
            <a:schemeClr val="accent2"/>
          </a:solidFill>
        </a:ln>
      </dgm:spPr>
      <dgm:t>
        <a:bodyPr/>
        <a:lstStyle/>
        <a:p>
          <a:pPr algn="l"/>
          <a:r>
            <a:rPr kumimoji="1" lang="ja-JP" altLang="en-US" sz="2000" dirty="0"/>
            <a:t>患者の</a:t>
          </a:r>
          <a:r>
            <a:rPr kumimoji="1" lang="en-US" altLang="ja-JP" sz="2000" b="1" dirty="0">
              <a:solidFill>
                <a:srgbClr val="0070C0"/>
              </a:solidFill>
            </a:rPr>
            <a:t>QOL</a:t>
          </a:r>
          <a:r>
            <a:rPr kumimoji="1" lang="ja-JP" altLang="en-US" sz="2000" dirty="0"/>
            <a:t>を考慮しないこと</a:t>
          </a:r>
        </a:p>
      </dgm:t>
    </dgm:pt>
    <dgm:pt modelId="{96546CD2-77EA-4079-A066-7CB7E681ADFE}" type="parTrans" cxnId="{65456271-B802-4C4B-A8F2-0C4156638BD2}">
      <dgm:prSet/>
      <dgm:spPr>
        <a:ln>
          <a:solidFill>
            <a:schemeClr val="accent2"/>
          </a:solidFill>
        </a:ln>
      </dgm:spPr>
      <dgm:t>
        <a:bodyPr/>
        <a:lstStyle/>
        <a:p>
          <a:endParaRPr kumimoji="1" lang="ja-JP" altLang="en-US" sz="1800"/>
        </a:p>
      </dgm:t>
    </dgm:pt>
    <dgm:pt modelId="{098817F5-713D-428A-A42F-AFB50396AA0A}" type="sibTrans" cxnId="{65456271-B802-4C4B-A8F2-0C4156638BD2}">
      <dgm:prSet/>
      <dgm:spPr/>
      <dgm:t>
        <a:bodyPr/>
        <a:lstStyle/>
        <a:p>
          <a:endParaRPr kumimoji="1" lang="ja-JP" altLang="en-US" sz="1800"/>
        </a:p>
      </dgm:t>
    </dgm:pt>
    <dgm:pt modelId="{8A111B90-EFE2-40B5-936F-0A938E1446D8}">
      <dgm:prSet phldrT="[テキスト]" custT="1"/>
      <dgm:spPr/>
      <dgm:t>
        <a:bodyPr/>
        <a:lstStyle/>
        <a:p>
          <a:pPr algn="l"/>
          <a:r>
            <a:rPr kumimoji="1" lang="ja-JP" altLang="en-US" sz="2000" dirty="0"/>
            <a:t>患者の権利及び人として</a:t>
          </a:r>
          <a:r>
            <a:rPr kumimoji="1" lang="ja-JP" altLang="en-US" sz="2000" b="1" dirty="0">
              <a:solidFill>
                <a:srgbClr val="0070C0"/>
              </a:solidFill>
            </a:rPr>
            <a:t>尊厳を保護</a:t>
          </a:r>
          <a:r>
            <a:rPr kumimoji="1" lang="ja-JP" altLang="en-US" sz="2000" dirty="0"/>
            <a:t>すること</a:t>
          </a:r>
        </a:p>
      </dgm:t>
    </dgm:pt>
    <dgm:pt modelId="{B602766E-9B0D-432E-81ED-5A2B05520534}" type="parTrans" cxnId="{1C936A57-F57D-4285-8371-A8A54531CAF3}">
      <dgm:prSet/>
      <dgm:spPr/>
      <dgm:t>
        <a:bodyPr/>
        <a:lstStyle/>
        <a:p>
          <a:endParaRPr kumimoji="1" lang="ja-JP" altLang="en-US" sz="1800"/>
        </a:p>
      </dgm:t>
    </dgm:pt>
    <dgm:pt modelId="{69013EC4-1548-4626-8260-22566A661032}" type="sibTrans" cxnId="{1C936A57-F57D-4285-8371-A8A54531CAF3}">
      <dgm:prSet/>
      <dgm:spPr/>
      <dgm:t>
        <a:bodyPr/>
        <a:lstStyle/>
        <a:p>
          <a:endParaRPr kumimoji="1" lang="ja-JP" altLang="en-US" sz="1800"/>
        </a:p>
      </dgm:t>
    </dgm:pt>
    <dgm:pt modelId="{3173505D-44C5-438F-9008-1F2F61B213AD}">
      <dgm:prSet phldrT="[テキスト]" custT="1"/>
      <dgm:spPr/>
      <dgm:t>
        <a:bodyPr/>
        <a:lstStyle/>
        <a:p>
          <a:pPr algn="l"/>
          <a:r>
            <a:rPr kumimoji="1" lang="ja-JP" altLang="en-US" sz="2000" dirty="0"/>
            <a:t>患者が</a:t>
          </a:r>
          <a:r>
            <a:rPr kumimoji="1" lang="ja-JP" altLang="en-US" sz="2000" b="1" dirty="0">
              <a:solidFill>
                <a:srgbClr val="0070C0"/>
              </a:solidFill>
            </a:rPr>
            <a:t>研究</a:t>
          </a:r>
          <a:r>
            <a:rPr kumimoji="1" lang="ja-JP" altLang="en-US" sz="2000" dirty="0"/>
            <a:t>対象となる場合に、患者の権利を守ること</a:t>
          </a:r>
        </a:p>
      </dgm:t>
    </dgm:pt>
    <dgm:pt modelId="{5443D030-934C-4AD9-954B-B287A74C7D77}" type="parTrans" cxnId="{62A37859-DE15-4D47-9AFC-FC5DE3D990A8}">
      <dgm:prSet/>
      <dgm:spPr/>
      <dgm:t>
        <a:bodyPr/>
        <a:lstStyle/>
        <a:p>
          <a:endParaRPr kumimoji="1" lang="ja-JP" altLang="en-US" sz="1800"/>
        </a:p>
      </dgm:t>
    </dgm:pt>
    <dgm:pt modelId="{D2752833-6993-4097-8641-732291E33A0E}" type="sibTrans" cxnId="{62A37859-DE15-4D47-9AFC-FC5DE3D990A8}">
      <dgm:prSet/>
      <dgm:spPr/>
      <dgm:t>
        <a:bodyPr/>
        <a:lstStyle/>
        <a:p>
          <a:endParaRPr kumimoji="1" lang="ja-JP" altLang="en-US" sz="1800"/>
        </a:p>
      </dgm:t>
    </dgm:pt>
    <dgm:pt modelId="{BBB98331-6EF5-43D0-884A-D2A3ABCB42EF}">
      <dgm:prSet phldrT="[テキスト]" custT="1"/>
      <dgm:spPr/>
      <dgm:t>
        <a:bodyPr/>
        <a:lstStyle/>
        <a:p>
          <a:pPr algn="l"/>
          <a:r>
            <a:rPr kumimoji="1" lang="ja-JP" altLang="en-US" sz="2000" b="1" dirty="0">
              <a:solidFill>
                <a:srgbClr val="0070C0"/>
              </a:solidFill>
            </a:rPr>
            <a:t>蘇生</a:t>
          </a:r>
          <a:r>
            <a:rPr kumimoji="1" lang="ja-JP" altLang="en-US" sz="2000" dirty="0"/>
            <a:t>を行うこと、行わないこと</a:t>
          </a:r>
        </a:p>
      </dgm:t>
    </dgm:pt>
    <dgm:pt modelId="{3A4C46C3-E4AF-4C08-9674-CB4CF29C198C}" type="parTrans" cxnId="{DC07E822-60C0-4FE8-BB61-F785CDB88137}">
      <dgm:prSet/>
      <dgm:spPr/>
      <dgm:t>
        <a:bodyPr/>
        <a:lstStyle/>
        <a:p>
          <a:endParaRPr kumimoji="1" lang="ja-JP" altLang="en-US"/>
        </a:p>
      </dgm:t>
    </dgm:pt>
    <dgm:pt modelId="{4B6691FB-1B24-4EC8-8533-61C64256BC80}" type="sibTrans" cxnId="{DC07E822-60C0-4FE8-BB61-F785CDB88137}">
      <dgm:prSet/>
      <dgm:spPr/>
      <dgm:t>
        <a:bodyPr/>
        <a:lstStyle/>
        <a:p>
          <a:endParaRPr kumimoji="1" lang="ja-JP" altLang="en-US"/>
        </a:p>
      </dgm:t>
    </dgm:pt>
    <dgm:pt modelId="{B2D99931-FC2E-43D8-8CB7-8C028E912B9B}" type="pres">
      <dgm:prSet presAssocID="{76342BF2-96BB-49BE-859C-F995A7699867}" presName="diagram" presStyleCnt="0">
        <dgm:presLayoutVars>
          <dgm:chPref val="1"/>
          <dgm:dir/>
          <dgm:animOne val="branch"/>
          <dgm:animLvl val="lvl"/>
          <dgm:resizeHandles/>
        </dgm:presLayoutVars>
      </dgm:prSet>
      <dgm:spPr/>
    </dgm:pt>
    <dgm:pt modelId="{04FDDF9C-C731-4B5D-B553-360E907FB384}" type="pres">
      <dgm:prSet presAssocID="{382B372F-8661-40DF-91E9-69336859B268}" presName="root" presStyleCnt="0"/>
      <dgm:spPr/>
    </dgm:pt>
    <dgm:pt modelId="{913ADD11-2EB9-4860-8474-107C2492E378}" type="pres">
      <dgm:prSet presAssocID="{382B372F-8661-40DF-91E9-69336859B268}" presName="rootComposite" presStyleCnt="0"/>
      <dgm:spPr/>
    </dgm:pt>
    <dgm:pt modelId="{4D399316-D838-4CE4-9373-7B6F33ED7ACF}" type="pres">
      <dgm:prSet presAssocID="{382B372F-8661-40DF-91E9-69336859B268}" presName="rootText" presStyleLbl="node1" presStyleIdx="0" presStyleCnt="2" custScaleX="239648"/>
      <dgm:spPr/>
    </dgm:pt>
    <dgm:pt modelId="{AB05F9B3-0B3B-40DC-9876-987B59B1E223}" type="pres">
      <dgm:prSet presAssocID="{382B372F-8661-40DF-91E9-69336859B268}" presName="rootConnector" presStyleLbl="node1" presStyleIdx="0" presStyleCnt="2"/>
      <dgm:spPr/>
    </dgm:pt>
    <dgm:pt modelId="{6BF78D0C-656C-44C0-89E4-A9B2C6FBAF58}" type="pres">
      <dgm:prSet presAssocID="{382B372F-8661-40DF-91E9-69336859B268}" presName="childShape" presStyleCnt="0"/>
      <dgm:spPr/>
    </dgm:pt>
    <dgm:pt modelId="{D326E46F-2585-4507-B1E4-B652D3EC63FB}" type="pres">
      <dgm:prSet presAssocID="{F71B10B6-131A-47AE-9582-AA88D294434B}" presName="Name13" presStyleLbl="parChTrans1D2" presStyleIdx="0" presStyleCnt="10"/>
      <dgm:spPr/>
    </dgm:pt>
    <dgm:pt modelId="{A163E326-7E04-4138-824E-3EA083884DB3}" type="pres">
      <dgm:prSet presAssocID="{C32766EE-6894-4AB2-85AA-0711A6626571}" presName="childText" presStyleLbl="bgAcc1" presStyleIdx="0" presStyleCnt="10" custScaleX="340606" custScaleY="127887">
        <dgm:presLayoutVars>
          <dgm:bulletEnabled val="1"/>
        </dgm:presLayoutVars>
      </dgm:prSet>
      <dgm:spPr/>
    </dgm:pt>
    <dgm:pt modelId="{B7BE2124-6310-4636-9500-A8D2BF1F9586}" type="pres">
      <dgm:prSet presAssocID="{C7714F61-57C3-4F34-80F6-199299576BA6}" presName="Name13" presStyleLbl="parChTrans1D2" presStyleIdx="1" presStyleCnt="10"/>
      <dgm:spPr/>
    </dgm:pt>
    <dgm:pt modelId="{26FE7DD9-6146-4F6C-BAFD-0F547AF2E392}" type="pres">
      <dgm:prSet presAssocID="{5628D1DC-7739-459E-8903-C49E6AD41560}" presName="childText" presStyleLbl="bgAcc1" presStyleIdx="1" presStyleCnt="10" custScaleX="426896" custScaleY="129657" custLinFactNeighborX="-463" custLinFactNeighborY="-3818">
        <dgm:presLayoutVars>
          <dgm:bulletEnabled val="1"/>
        </dgm:presLayoutVars>
      </dgm:prSet>
      <dgm:spPr/>
    </dgm:pt>
    <dgm:pt modelId="{F5DB9242-C122-4F26-8711-AA7BBC94DDAF}" type="pres">
      <dgm:prSet presAssocID="{A2EDC883-4DD1-40D2-8ABE-4A3378978424}" presName="Name13" presStyleLbl="parChTrans1D2" presStyleIdx="2" presStyleCnt="10"/>
      <dgm:spPr/>
    </dgm:pt>
    <dgm:pt modelId="{A2B22DD0-BADA-43DA-AD95-B8E7DFD90E85}" type="pres">
      <dgm:prSet presAssocID="{69A1D13F-52E2-49C5-9A03-EBA733138C56}" presName="childText" presStyleLbl="bgAcc1" presStyleIdx="2" presStyleCnt="10" custScaleX="410241" custScaleY="153772">
        <dgm:presLayoutVars>
          <dgm:bulletEnabled val="1"/>
        </dgm:presLayoutVars>
      </dgm:prSet>
      <dgm:spPr/>
    </dgm:pt>
    <dgm:pt modelId="{22958100-B9F8-40B0-9493-EDA6205A0738}" type="pres">
      <dgm:prSet presAssocID="{C111C7DE-2E74-4236-AAF4-E0784E76B6D5}" presName="Name13" presStyleLbl="parChTrans1D2" presStyleIdx="3" presStyleCnt="10"/>
      <dgm:spPr/>
    </dgm:pt>
    <dgm:pt modelId="{14A79B08-92BB-4D0E-ADA5-8633AEB461E9}" type="pres">
      <dgm:prSet presAssocID="{C2CDA6C9-16A9-472A-9CC0-B6E285EBA0F6}" presName="childText" presStyleLbl="bgAcc1" presStyleIdx="3" presStyleCnt="10" custScaleX="386431" custScaleY="173684">
        <dgm:presLayoutVars>
          <dgm:bulletEnabled val="1"/>
        </dgm:presLayoutVars>
      </dgm:prSet>
      <dgm:spPr/>
    </dgm:pt>
    <dgm:pt modelId="{1DD0736D-E076-4344-ACAC-37DB1806648E}" type="pres">
      <dgm:prSet presAssocID="{96546CD2-77EA-4079-A066-7CB7E681ADFE}" presName="Name13" presStyleLbl="parChTrans1D2" presStyleIdx="4" presStyleCnt="10"/>
      <dgm:spPr/>
    </dgm:pt>
    <dgm:pt modelId="{2D8440DE-87D6-494F-B316-B0FA071FDCF0}" type="pres">
      <dgm:prSet presAssocID="{C23A93DD-228F-421D-A298-3D0153DE9375}" presName="childText" presStyleLbl="bgAcc1" presStyleIdx="4" presStyleCnt="10" custScaleX="395944">
        <dgm:presLayoutVars>
          <dgm:bulletEnabled val="1"/>
        </dgm:presLayoutVars>
      </dgm:prSet>
      <dgm:spPr/>
    </dgm:pt>
    <dgm:pt modelId="{A80633B9-64E2-43F7-BDDC-BDE72A20B599}" type="pres">
      <dgm:prSet presAssocID="{F5A325AC-B85D-45BF-B8F9-EB06E67E93F7}" presName="root" presStyleCnt="0"/>
      <dgm:spPr/>
    </dgm:pt>
    <dgm:pt modelId="{81968F02-A69F-47E5-A3C9-5AD26D050BC9}" type="pres">
      <dgm:prSet presAssocID="{F5A325AC-B85D-45BF-B8F9-EB06E67E93F7}" presName="rootComposite" presStyleCnt="0"/>
      <dgm:spPr/>
    </dgm:pt>
    <dgm:pt modelId="{2CDCF21D-0600-4209-8C1B-693750FDCECF}" type="pres">
      <dgm:prSet presAssocID="{F5A325AC-B85D-45BF-B8F9-EB06E67E93F7}" presName="rootText" presStyleLbl="node1" presStyleIdx="1" presStyleCnt="2" custScaleX="204099"/>
      <dgm:spPr/>
    </dgm:pt>
    <dgm:pt modelId="{4042B0C6-F039-4009-B49C-AB250C3BDAB5}" type="pres">
      <dgm:prSet presAssocID="{F5A325AC-B85D-45BF-B8F9-EB06E67E93F7}" presName="rootConnector" presStyleLbl="node1" presStyleIdx="1" presStyleCnt="2"/>
      <dgm:spPr/>
    </dgm:pt>
    <dgm:pt modelId="{DA3D8875-0550-4776-8953-77ABD2502C26}" type="pres">
      <dgm:prSet presAssocID="{F5A325AC-B85D-45BF-B8F9-EB06E67E93F7}" presName="childShape" presStyleCnt="0"/>
      <dgm:spPr/>
    </dgm:pt>
    <dgm:pt modelId="{3A001E11-853C-41D5-B803-F711471EECE3}" type="pres">
      <dgm:prSet presAssocID="{610D9B80-C261-481A-966C-9461810BA072}" presName="Name13" presStyleLbl="parChTrans1D2" presStyleIdx="5" presStyleCnt="10"/>
      <dgm:spPr/>
    </dgm:pt>
    <dgm:pt modelId="{2E7CE4D0-317A-484D-A433-A77217860861}" type="pres">
      <dgm:prSet presAssocID="{9B89E5D6-4A48-4741-8C94-5AB43AFF276E}" presName="childText" presStyleLbl="bgAcc1" presStyleIdx="5" presStyleCnt="10" custScaleX="438601" custScaleY="174242">
        <dgm:presLayoutVars>
          <dgm:bulletEnabled val="1"/>
        </dgm:presLayoutVars>
      </dgm:prSet>
      <dgm:spPr/>
    </dgm:pt>
    <dgm:pt modelId="{2E07B06C-611A-4C3B-8117-B71A75C2B1C8}" type="pres">
      <dgm:prSet presAssocID="{FE9C5B65-AAB4-4FF8-B661-D94008EF3527}" presName="Name13" presStyleLbl="parChTrans1D2" presStyleIdx="6" presStyleCnt="10"/>
      <dgm:spPr/>
    </dgm:pt>
    <dgm:pt modelId="{A1BAEC70-4970-49F2-A1C8-5FDC910AA62C}" type="pres">
      <dgm:prSet presAssocID="{4BF29F3F-CBC1-43B8-AF55-D389E988028F}" presName="childText" presStyleLbl="bgAcc1" presStyleIdx="6" presStyleCnt="10" custScaleX="403044" custScaleY="139591">
        <dgm:presLayoutVars>
          <dgm:bulletEnabled val="1"/>
        </dgm:presLayoutVars>
      </dgm:prSet>
      <dgm:spPr/>
    </dgm:pt>
    <dgm:pt modelId="{873A8A03-F905-428E-86B6-B038188DCF1C}" type="pres">
      <dgm:prSet presAssocID="{3A4C46C3-E4AF-4C08-9674-CB4CF29C198C}" presName="Name13" presStyleLbl="parChTrans1D2" presStyleIdx="7" presStyleCnt="10"/>
      <dgm:spPr/>
    </dgm:pt>
    <dgm:pt modelId="{070BB000-C2F2-449C-898E-F60151D288AD}" type="pres">
      <dgm:prSet presAssocID="{BBB98331-6EF5-43D0-884A-D2A3ABCB42EF}" presName="childText" presStyleLbl="bgAcc1" presStyleIdx="7" presStyleCnt="10" custScaleX="403773">
        <dgm:presLayoutVars>
          <dgm:bulletEnabled val="1"/>
        </dgm:presLayoutVars>
      </dgm:prSet>
      <dgm:spPr/>
    </dgm:pt>
    <dgm:pt modelId="{14FA6760-44D5-49B3-8C20-F9B33865E6FB}" type="pres">
      <dgm:prSet presAssocID="{B602766E-9B0D-432E-81ED-5A2B05520534}" presName="Name13" presStyleLbl="parChTrans1D2" presStyleIdx="8" presStyleCnt="10"/>
      <dgm:spPr/>
    </dgm:pt>
    <dgm:pt modelId="{4470D44B-B562-4753-A9A0-170406C3B191}" type="pres">
      <dgm:prSet presAssocID="{8A111B90-EFE2-40B5-936F-0A938E1446D8}" presName="childText" presStyleLbl="bgAcc1" presStyleIdx="8" presStyleCnt="10" custScaleX="397621" custScaleY="158043">
        <dgm:presLayoutVars>
          <dgm:bulletEnabled val="1"/>
        </dgm:presLayoutVars>
      </dgm:prSet>
      <dgm:spPr/>
    </dgm:pt>
    <dgm:pt modelId="{0ACE4E06-766E-41F2-BAC5-F4585EFE7471}" type="pres">
      <dgm:prSet presAssocID="{5443D030-934C-4AD9-954B-B287A74C7D77}" presName="Name13" presStyleLbl="parChTrans1D2" presStyleIdx="9" presStyleCnt="10"/>
      <dgm:spPr/>
    </dgm:pt>
    <dgm:pt modelId="{07E6BDA0-878A-4393-B86A-EA0F25855797}" type="pres">
      <dgm:prSet presAssocID="{3173505D-44C5-438F-9008-1F2F61B213AD}" presName="childText" presStyleLbl="bgAcc1" presStyleIdx="9" presStyleCnt="10" custScaleX="402269" custScaleY="134056">
        <dgm:presLayoutVars>
          <dgm:bulletEnabled val="1"/>
        </dgm:presLayoutVars>
      </dgm:prSet>
      <dgm:spPr/>
    </dgm:pt>
  </dgm:ptLst>
  <dgm:cxnLst>
    <dgm:cxn modelId="{9F45C402-9B83-49A1-AF1A-3BA96A5CAB62}" srcId="{382B372F-8661-40DF-91E9-69336859B268}" destId="{C2CDA6C9-16A9-472A-9CC0-B6E285EBA0F6}" srcOrd="3" destOrd="0" parTransId="{C111C7DE-2E74-4236-AAF4-E0784E76B6D5}" sibTransId="{5498918A-5BEB-4669-9AB9-0C5C6FEF8F75}"/>
    <dgm:cxn modelId="{EAC9380A-B64B-43CB-A546-6AA1BD428BBE}" type="presOf" srcId="{B602766E-9B0D-432E-81ED-5A2B05520534}" destId="{14FA6760-44D5-49B3-8C20-F9B33865E6FB}" srcOrd="0" destOrd="0" presId="urn:microsoft.com/office/officeart/2005/8/layout/hierarchy3"/>
    <dgm:cxn modelId="{F0530611-1C90-450F-A143-94EE2E1AA2C3}" type="presOf" srcId="{C2CDA6C9-16A9-472A-9CC0-B6E285EBA0F6}" destId="{14A79B08-92BB-4D0E-ADA5-8633AEB461E9}" srcOrd="0" destOrd="0" presId="urn:microsoft.com/office/officeart/2005/8/layout/hierarchy3"/>
    <dgm:cxn modelId="{8384FE16-5A00-4AF1-8892-681FA2725F5E}" type="presOf" srcId="{610D9B80-C261-481A-966C-9461810BA072}" destId="{3A001E11-853C-41D5-B803-F711471EECE3}" srcOrd="0" destOrd="0" presId="urn:microsoft.com/office/officeart/2005/8/layout/hierarchy3"/>
    <dgm:cxn modelId="{91D94E1C-165D-49B0-AA8B-0ACAABAEC424}" srcId="{382B372F-8661-40DF-91E9-69336859B268}" destId="{5628D1DC-7739-459E-8903-C49E6AD41560}" srcOrd="1" destOrd="0" parTransId="{C7714F61-57C3-4F34-80F6-199299576BA6}" sibTransId="{681AE471-B82A-4A53-8E97-2A03774A231B}"/>
    <dgm:cxn modelId="{DC07E822-60C0-4FE8-BB61-F785CDB88137}" srcId="{F5A325AC-B85D-45BF-B8F9-EB06E67E93F7}" destId="{BBB98331-6EF5-43D0-884A-D2A3ABCB42EF}" srcOrd="2" destOrd="0" parTransId="{3A4C46C3-E4AF-4C08-9674-CB4CF29C198C}" sibTransId="{4B6691FB-1B24-4EC8-8533-61C64256BC80}"/>
    <dgm:cxn modelId="{5798E32B-062D-4D32-BCBC-6C237B55C4C6}" type="presOf" srcId="{382B372F-8661-40DF-91E9-69336859B268}" destId="{AB05F9B3-0B3B-40DC-9876-987B59B1E223}" srcOrd="1" destOrd="0" presId="urn:microsoft.com/office/officeart/2005/8/layout/hierarchy3"/>
    <dgm:cxn modelId="{BB44543E-D10D-4E1B-9CF1-82CBC1E36582}" type="presOf" srcId="{96546CD2-77EA-4079-A066-7CB7E681ADFE}" destId="{1DD0736D-E076-4344-ACAC-37DB1806648E}" srcOrd="0" destOrd="0" presId="urn:microsoft.com/office/officeart/2005/8/layout/hierarchy3"/>
    <dgm:cxn modelId="{EE20B63E-139F-4BAF-A2F5-C22150B796EF}" type="presOf" srcId="{A2EDC883-4DD1-40D2-8ABE-4A3378978424}" destId="{F5DB9242-C122-4F26-8711-AA7BBC94DDAF}" srcOrd="0" destOrd="0" presId="urn:microsoft.com/office/officeart/2005/8/layout/hierarchy3"/>
    <dgm:cxn modelId="{A0674540-5392-4497-B39D-DA29F60403B6}" type="presOf" srcId="{76342BF2-96BB-49BE-859C-F995A7699867}" destId="{B2D99931-FC2E-43D8-8CB7-8C028E912B9B}" srcOrd="0" destOrd="0" presId="urn:microsoft.com/office/officeart/2005/8/layout/hierarchy3"/>
    <dgm:cxn modelId="{B7D3DA63-5141-43F1-BDE0-99416549D6BC}" type="presOf" srcId="{F71B10B6-131A-47AE-9582-AA88D294434B}" destId="{D326E46F-2585-4507-B1E4-B652D3EC63FB}" srcOrd="0" destOrd="0" presId="urn:microsoft.com/office/officeart/2005/8/layout/hierarchy3"/>
    <dgm:cxn modelId="{C6807168-59E2-44BE-8F97-399D6D8BDB67}" type="presOf" srcId="{C23A93DD-228F-421D-A298-3D0153DE9375}" destId="{2D8440DE-87D6-494F-B316-B0FA071FDCF0}" srcOrd="0" destOrd="0" presId="urn:microsoft.com/office/officeart/2005/8/layout/hierarchy3"/>
    <dgm:cxn modelId="{8829C76C-C2FA-459C-AF5B-A1D3D9A84EA4}" type="presOf" srcId="{9B89E5D6-4A48-4741-8C94-5AB43AFF276E}" destId="{2E7CE4D0-317A-484D-A433-A77217860861}" srcOrd="0" destOrd="0" presId="urn:microsoft.com/office/officeart/2005/8/layout/hierarchy3"/>
    <dgm:cxn modelId="{90DEF84C-684F-4473-B261-DAFE118A65F7}" type="presOf" srcId="{FE9C5B65-AAB4-4FF8-B661-D94008EF3527}" destId="{2E07B06C-611A-4C3B-8117-B71A75C2B1C8}" srcOrd="0" destOrd="0" presId="urn:microsoft.com/office/officeart/2005/8/layout/hierarchy3"/>
    <dgm:cxn modelId="{65456271-B802-4C4B-A8F2-0C4156638BD2}" srcId="{382B372F-8661-40DF-91E9-69336859B268}" destId="{C23A93DD-228F-421D-A298-3D0153DE9375}" srcOrd="4" destOrd="0" parTransId="{96546CD2-77EA-4079-A066-7CB7E681ADFE}" sibTransId="{098817F5-713D-428A-A42F-AFB50396AA0A}"/>
    <dgm:cxn modelId="{66368F51-62C1-4264-AFB4-A457F90AA47E}" srcId="{76342BF2-96BB-49BE-859C-F995A7699867}" destId="{382B372F-8661-40DF-91E9-69336859B268}" srcOrd="0" destOrd="0" parTransId="{DC7166C6-457B-4828-BAD7-E0EB44596EF2}" sibTransId="{184D8D01-A762-4CF7-AF6F-0AA8ECD39222}"/>
    <dgm:cxn modelId="{CD6B8A55-199E-48BE-868C-35284A169DF1}" srcId="{382B372F-8661-40DF-91E9-69336859B268}" destId="{C32766EE-6894-4AB2-85AA-0711A6626571}" srcOrd="0" destOrd="0" parTransId="{F71B10B6-131A-47AE-9582-AA88D294434B}" sibTransId="{80CA9204-D267-42D9-AB13-895EBF6EDF08}"/>
    <dgm:cxn modelId="{5580C775-E4ED-4ABE-9454-07062D45AA8F}" type="presOf" srcId="{5443D030-934C-4AD9-954B-B287A74C7D77}" destId="{0ACE4E06-766E-41F2-BAC5-F4585EFE7471}" srcOrd="0" destOrd="0" presId="urn:microsoft.com/office/officeart/2005/8/layout/hierarchy3"/>
    <dgm:cxn modelId="{1C936A57-F57D-4285-8371-A8A54531CAF3}" srcId="{F5A325AC-B85D-45BF-B8F9-EB06E67E93F7}" destId="{8A111B90-EFE2-40B5-936F-0A938E1446D8}" srcOrd="3" destOrd="0" parTransId="{B602766E-9B0D-432E-81ED-5A2B05520534}" sibTransId="{69013EC4-1548-4626-8260-22566A661032}"/>
    <dgm:cxn modelId="{62A37859-DE15-4D47-9AFC-FC5DE3D990A8}" srcId="{F5A325AC-B85D-45BF-B8F9-EB06E67E93F7}" destId="{3173505D-44C5-438F-9008-1F2F61B213AD}" srcOrd="4" destOrd="0" parTransId="{5443D030-934C-4AD9-954B-B287A74C7D77}" sibTransId="{D2752833-6993-4097-8641-732291E33A0E}"/>
    <dgm:cxn modelId="{1B0F8D85-4CC9-4C98-AAA7-7FE169339B15}" type="presOf" srcId="{5628D1DC-7739-459E-8903-C49E6AD41560}" destId="{26FE7DD9-6146-4F6C-BAFD-0F547AF2E392}" srcOrd="0" destOrd="0" presId="urn:microsoft.com/office/officeart/2005/8/layout/hierarchy3"/>
    <dgm:cxn modelId="{BFECAA9C-7D15-484F-BA98-234BD3F58FC9}" type="presOf" srcId="{3173505D-44C5-438F-9008-1F2F61B213AD}" destId="{07E6BDA0-878A-4393-B86A-EA0F25855797}" srcOrd="0" destOrd="0" presId="urn:microsoft.com/office/officeart/2005/8/layout/hierarchy3"/>
    <dgm:cxn modelId="{D1CB1CA0-ACD2-4F26-9A6C-0FD1A006B043}" type="presOf" srcId="{C7714F61-57C3-4F34-80F6-199299576BA6}" destId="{B7BE2124-6310-4636-9500-A8D2BF1F9586}" srcOrd="0" destOrd="0" presId="urn:microsoft.com/office/officeart/2005/8/layout/hierarchy3"/>
    <dgm:cxn modelId="{20DC76A7-8638-454A-8276-53F585D70495}" srcId="{382B372F-8661-40DF-91E9-69336859B268}" destId="{69A1D13F-52E2-49C5-9A03-EBA733138C56}" srcOrd="2" destOrd="0" parTransId="{A2EDC883-4DD1-40D2-8ABE-4A3378978424}" sibTransId="{732EB250-50C0-4442-A691-6F0742EDB037}"/>
    <dgm:cxn modelId="{FBBBC3AB-A480-4474-9DFF-56FE38760C3E}" srcId="{F5A325AC-B85D-45BF-B8F9-EB06E67E93F7}" destId="{4BF29F3F-CBC1-43B8-AF55-D389E988028F}" srcOrd="1" destOrd="0" parTransId="{FE9C5B65-AAB4-4FF8-B661-D94008EF3527}" sibTransId="{85A684F3-4844-4DA4-917F-34A949641835}"/>
    <dgm:cxn modelId="{D9A723B0-5C88-45FD-9106-53EE90C4161E}" srcId="{F5A325AC-B85D-45BF-B8F9-EB06E67E93F7}" destId="{9B89E5D6-4A48-4741-8C94-5AB43AFF276E}" srcOrd="0" destOrd="0" parTransId="{610D9B80-C261-481A-966C-9461810BA072}" sibTransId="{628E9F89-4B85-40C3-9B8A-61D74611B404}"/>
    <dgm:cxn modelId="{226032B0-2FA0-4D05-BF3F-5E991DF35FD1}" type="presOf" srcId="{8A111B90-EFE2-40B5-936F-0A938E1446D8}" destId="{4470D44B-B562-4753-A9A0-170406C3B191}" srcOrd="0" destOrd="0" presId="urn:microsoft.com/office/officeart/2005/8/layout/hierarchy3"/>
    <dgm:cxn modelId="{6375ECB5-75E1-492F-99DB-A48B3EB7788D}" type="presOf" srcId="{C32766EE-6894-4AB2-85AA-0711A6626571}" destId="{A163E326-7E04-4138-824E-3EA083884DB3}" srcOrd="0" destOrd="0" presId="urn:microsoft.com/office/officeart/2005/8/layout/hierarchy3"/>
    <dgm:cxn modelId="{9F9F34B9-ADCC-4E95-A0B5-BA819CF62C1F}" type="presOf" srcId="{3A4C46C3-E4AF-4C08-9674-CB4CF29C198C}" destId="{873A8A03-F905-428E-86B6-B038188DCF1C}" srcOrd="0" destOrd="0" presId="urn:microsoft.com/office/officeart/2005/8/layout/hierarchy3"/>
    <dgm:cxn modelId="{C09D26C4-7E92-4DB0-82E7-2CFB49F19A59}" type="presOf" srcId="{F5A325AC-B85D-45BF-B8F9-EB06E67E93F7}" destId="{4042B0C6-F039-4009-B49C-AB250C3BDAB5}" srcOrd="1" destOrd="0" presId="urn:microsoft.com/office/officeart/2005/8/layout/hierarchy3"/>
    <dgm:cxn modelId="{3DFAEDCB-0318-464D-87EB-29CBAEBEF0D4}" srcId="{76342BF2-96BB-49BE-859C-F995A7699867}" destId="{F5A325AC-B85D-45BF-B8F9-EB06E67E93F7}" srcOrd="1" destOrd="0" parTransId="{815539C0-1BF9-4C46-8211-A6DF8520686E}" sibTransId="{5921EB9B-C514-4AAC-8DEF-02B2D41BAF7D}"/>
    <dgm:cxn modelId="{6FCECCCD-A973-48EE-A84E-9E5C032745F9}" type="presOf" srcId="{69A1D13F-52E2-49C5-9A03-EBA733138C56}" destId="{A2B22DD0-BADA-43DA-AD95-B8E7DFD90E85}" srcOrd="0" destOrd="0" presId="urn:microsoft.com/office/officeart/2005/8/layout/hierarchy3"/>
    <dgm:cxn modelId="{9F7579DC-5060-484F-8F3C-6C9CA235F99C}" type="presOf" srcId="{382B372F-8661-40DF-91E9-69336859B268}" destId="{4D399316-D838-4CE4-9373-7B6F33ED7ACF}" srcOrd="0" destOrd="0" presId="urn:microsoft.com/office/officeart/2005/8/layout/hierarchy3"/>
    <dgm:cxn modelId="{211903DD-0932-4C72-9D64-A9FD4E003230}" type="presOf" srcId="{C111C7DE-2E74-4236-AAF4-E0784E76B6D5}" destId="{22958100-B9F8-40B0-9493-EDA6205A0738}" srcOrd="0" destOrd="0" presId="urn:microsoft.com/office/officeart/2005/8/layout/hierarchy3"/>
    <dgm:cxn modelId="{9CDA9FE2-DE8D-4E19-BCBE-3D802941BFD1}" type="presOf" srcId="{F5A325AC-B85D-45BF-B8F9-EB06E67E93F7}" destId="{2CDCF21D-0600-4209-8C1B-693750FDCECF}" srcOrd="0" destOrd="0" presId="urn:microsoft.com/office/officeart/2005/8/layout/hierarchy3"/>
    <dgm:cxn modelId="{A88181E3-7B04-45D6-85BF-C775716DBC60}" type="presOf" srcId="{BBB98331-6EF5-43D0-884A-D2A3ABCB42EF}" destId="{070BB000-C2F2-449C-898E-F60151D288AD}" srcOrd="0" destOrd="0" presId="urn:microsoft.com/office/officeart/2005/8/layout/hierarchy3"/>
    <dgm:cxn modelId="{2E9D4BF1-2596-404D-A672-8A69E00BFE2D}" type="presOf" srcId="{4BF29F3F-CBC1-43B8-AF55-D389E988028F}" destId="{A1BAEC70-4970-49F2-A1C8-5FDC910AA62C}" srcOrd="0" destOrd="0" presId="urn:microsoft.com/office/officeart/2005/8/layout/hierarchy3"/>
    <dgm:cxn modelId="{95945F22-AFD9-4EE3-BF12-35ABB1EC3DB0}" type="presParOf" srcId="{B2D99931-FC2E-43D8-8CB7-8C028E912B9B}" destId="{04FDDF9C-C731-4B5D-B553-360E907FB384}" srcOrd="0" destOrd="0" presId="urn:microsoft.com/office/officeart/2005/8/layout/hierarchy3"/>
    <dgm:cxn modelId="{C5484BC5-D13B-4E94-80B8-C997F43C2C7F}" type="presParOf" srcId="{04FDDF9C-C731-4B5D-B553-360E907FB384}" destId="{913ADD11-2EB9-4860-8474-107C2492E378}" srcOrd="0" destOrd="0" presId="urn:microsoft.com/office/officeart/2005/8/layout/hierarchy3"/>
    <dgm:cxn modelId="{6049FEF0-2A9A-4B5E-A7AD-16E36CA1E012}" type="presParOf" srcId="{913ADD11-2EB9-4860-8474-107C2492E378}" destId="{4D399316-D838-4CE4-9373-7B6F33ED7ACF}" srcOrd="0" destOrd="0" presId="urn:microsoft.com/office/officeart/2005/8/layout/hierarchy3"/>
    <dgm:cxn modelId="{B48ED5B1-CE66-46D2-907B-FA5ED1A12A06}" type="presParOf" srcId="{913ADD11-2EB9-4860-8474-107C2492E378}" destId="{AB05F9B3-0B3B-40DC-9876-987B59B1E223}" srcOrd="1" destOrd="0" presId="urn:microsoft.com/office/officeart/2005/8/layout/hierarchy3"/>
    <dgm:cxn modelId="{18A1D7C2-1213-4F48-9CF5-9A56B0EB06B7}" type="presParOf" srcId="{04FDDF9C-C731-4B5D-B553-360E907FB384}" destId="{6BF78D0C-656C-44C0-89E4-A9B2C6FBAF58}" srcOrd="1" destOrd="0" presId="urn:microsoft.com/office/officeart/2005/8/layout/hierarchy3"/>
    <dgm:cxn modelId="{B76E3ADB-0E92-4113-8242-D633461378DF}" type="presParOf" srcId="{6BF78D0C-656C-44C0-89E4-A9B2C6FBAF58}" destId="{D326E46F-2585-4507-B1E4-B652D3EC63FB}" srcOrd="0" destOrd="0" presId="urn:microsoft.com/office/officeart/2005/8/layout/hierarchy3"/>
    <dgm:cxn modelId="{7354A5B7-4769-41EF-889D-E85059BFD7B1}" type="presParOf" srcId="{6BF78D0C-656C-44C0-89E4-A9B2C6FBAF58}" destId="{A163E326-7E04-4138-824E-3EA083884DB3}" srcOrd="1" destOrd="0" presId="urn:microsoft.com/office/officeart/2005/8/layout/hierarchy3"/>
    <dgm:cxn modelId="{E9C778EC-2B32-4C1F-B8C5-A1450C9F074F}" type="presParOf" srcId="{6BF78D0C-656C-44C0-89E4-A9B2C6FBAF58}" destId="{B7BE2124-6310-4636-9500-A8D2BF1F9586}" srcOrd="2" destOrd="0" presId="urn:microsoft.com/office/officeart/2005/8/layout/hierarchy3"/>
    <dgm:cxn modelId="{D2D89E9C-2B53-45FE-AF31-B0C733702B77}" type="presParOf" srcId="{6BF78D0C-656C-44C0-89E4-A9B2C6FBAF58}" destId="{26FE7DD9-6146-4F6C-BAFD-0F547AF2E392}" srcOrd="3" destOrd="0" presId="urn:microsoft.com/office/officeart/2005/8/layout/hierarchy3"/>
    <dgm:cxn modelId="{AF4110B0-64BB-4422-9356-5EA606360435}" type="presParOf" srcId="{6BF78D0C-656C-44C0-89E4-A9B2C6FBAF58}" destId="{F5DB9242-C122-4F26-8711-AA7BBC94DDAF}" srcOrd="4" destOrd="0" presId="urn:microsoft.com/office/officeart/2005/8/layout/hierarchy3"/>
    <dgm:cxn modelId="{7A11298C-A04E-4D8B-B6BA-DEF8762BB28F}" type="presParOf" srcId="{6BF78D0C-656C-44C0-89E4-A9B2C6FBAF58}" destId="{A2B22DD0-BADA-43DA-AD95-B8E7DFD90E85}" srcOrd="5" destOrd="0" presId="urn:microsoft.com/office/officeart/2005/8/layout/hierarchy3"/>
    <dgm:cxn modelId="{9187CA98-0039-422B-8ECA-2733B0FDF4ED}" type="presParOf" srcId="{6BF78D0C-656C-44C0-89E4-A9B2C6FBAF58}" destId="{22958100-B9F8-40B0-9493-EDA6205A0738}" srcOrd="6" destOrd="0" presId="urn:microsoft.com/office/officeart/2005/8/layout/hierarchy3"/>
    <dgm:cxn modelId="{C0AE5326-1D12-4416-8EBA-A9D1A0FB7C86}" type="presParOf" srcId="{6BF78D0C-656C-44C0-89E4-A9B2C6FBAF58}" destId="{14A79B08-92BB-4D0E-ADA5-8633AEB461E9}" srcOrd="7" destOrd="0" presId="urn:microsoft.com/office/officeart/2005/8/layout/hierarchy3"/>
    <dgm:cxn modelId="{EEFADD4D-97FB-4E90-8BD1-A7B9D5ECC887}" type="presParOf" srcId="{6BF78D0C-656C-44C0-89E4-A9B2C6FBAF58}" destId="{1DD0736D-E076-4344-ACAC-37DB1806648E}" srcOrd="8" destOrd="0" presId="urn:microsoft.com/office/officeart/2005/8/layout/hierarchy3"/>
    <dgm:cxn modelId="{8CA66524-44B0-41B9-8FA1-A8DE7FF1FF22}" type="presParOf" srcId="{6BF78D0C-656C-44C0-89E4-A9B2C6FBAF58}" destId="{2D8440DE-87D6-494F-B316-B0FA071FDCF0}" srcOrd="9" destOrd="0" presId="urn:microsoft.com/office/officeart/2005/8/layout/hierarchy3"/>
    <dgm:cxn modelId="{029500E2-848E-4DE6-840F-941577B654B9}" type="presParOf" srcId="{B2D99931-FC2E-43D8-8CB7-8C028E912B9B}" destId="{A80633B9-64E2-43F7-BDDC-BDE72A20B599}" srcOrd="1" destOrd="0" presId="urn:microsoft.com/office/officeart/2005/8/layout/hierarchy3"/>
    <dgm:cxn modelId="{AF4585E8-7F9B-4C40-A854-1D4DDA933693}" type="presParOf" srcId="{A80633B9-64E2-43F7-BDDC-BDE72A20B599}" destId="{81968F02-A69F-47E5-A3C9-5AD26D050BC9}" srcOrd="0" destOrd="0" presId="urn:microsoft.com/office/officeart/2005/8/layout/hierarchy3"/>
    <dgm:cxn modelId="{3F7F3C8F-EA99-4CF1-9D6C-382C6CD3FB93}" type="presParOf" srcId="{81968F02-A69F-47E5-A3C9-5AD26D050BC9}" destId="{2CDCF21D-0600-4209-8C1B-693750FDCECF}" srcOrd="0" destOrd="0" presId="urn:microsoft.com/office/officeart/2005/8/layout/hierarchy3"/>
    <dgm:cxn modelId="{A618A237-4106-43C2-9293-5F91E659AE48}" type="presParOf" srcId="{81968F02-A69F-47E5-A3C9-5AD26D050BC9}" destId="{4042B0C6-F039-4009-B49C-AB250C3BDAB5}" srcOrd="1" destOrd="0" presId="urn:microsoft.com/office/officeart/2005/8/layout/hierarchy3"/>
    <dgm:cxn modelId="{D0C85F0D-93CA-4891-BF4B-43BD13C47B5F}" type="presParOf" srcId="{A80633B9-64E2-43F7-BDDC-BDE72A20B599}" destId="{DA3D8875-0550-4776-8953-77ABD2502C26}" srcOrd="1" destOrd="0" presId="urn:microsoft.com/office/officeart/2005/8/layout/hierarchy3"/>
    <dgm:cxn modelId="{39F3FA1D-A7B7-4466-AB24-D7991481ACCC}" type="presParOf" srcId="{DA3D8875-0550-4776-8953-77ABD2502C26}" destId="{3A001E11-853C-41D5-B803-F711471EECE3}" srcOrd="0" destOrd="0" presId="urn:microsoft.com/office/officeart/2005/8/layout/hierarchy3"/>
    <dgm:cxn modelId="{EC44288A-A22C-409F-9AB1-AF2BFAB9B736}" type="presParOf" srcId="{DA3D8875-0550-4776-8953-77ABD2502C26}" destId="{2E7CE4D0-317A-484D-A433-A77217860861}" srcOrd="1" destOrd="0" presId="urn:microsoft.com/office/officeart/2005/8/layout/hierarchy3"/>
    <dgm:cxn modelId="{EE7F5A0C-0AEC-43D5-86EE-439CA4523EB9}" type="presParOf" srcId="{DA3D8875-0550-4776-8953-77ABD2502C26}" destId="{2E07B06C-611A-4C3B-8117-B71A75C2B1C8}" srcOrd="2" destOrd="0" presId="urn:microsoft.com/office/officeart/2005/8/layout/hierarchy3"/>
    <dgm:cxn modelId="{895B297B-EAF8-42D1-B2B3-03DF71D4ABE8}" type="presParOf" srcId="{DA3D8875-0550-4776-8953-77ABD2502C26}" destId="{A1BAEC70-4970-49F2-A1C8-5FDC910AA62C}" srcOrd="3" destOrd="0" presId="urn:microsoft.com/office/officeart/2005/8/layout/hierarchy3"/>
    <dgm:cxn modelId="{5CF0B0FE-88CB-4D6F-9581-691379503E97}" type="presParOf" srcId="{DA3D8875-0550-4776-8953-77ABD2502C26}" destId="{873A8A03-F905-428E-86B6-B038188DCF1C}" srcOrd="4" destOrd="0" presId="urn:microsoft.com/office/officeart/2005/8/layout/hierarchy3"/>
    <dgm:cxn modelId="{C7CDC57A-2A2B-4413-A287-DAA85DE86496}" type="presParOf" srcId="{DA3D8875-0550-4776-8953-77ABD2502C26}" destId="{070BB000-C2F2-449C-898E-F60151D288AD}" srcOrd="5" destOrd="0" presId="urn:microsoft.com/office/officeart/2005/8/layout/hierarchy3"/>
    <dgm:cxn modelId="{43BA689D-C7C5-4FB6-A60C-3A0588C6C8C3}" type="presParOf" srcId="{DA3D8875-0550-4776-8953-77ABD2502C26}" destId="{14FA6760-44D5-49B3-8C20-F9B33865E6FB}" srcOrd="6" destOrd="0" presId="urn:microsoft.com/office/officeart/2005/8/layout/hierarchy3"/>
    <dgm:cxn modelId="{2A4B5C91-6E45-429F-8F96-966141D1534F}" type="presParOf" srcId="{DA3D8875-0550-4776-8953-77ABD2502C26}" destId="{4470D44B-B562-4753-A9A0-170406C3B191}" srcOrd="7" destOrd="0" presId="urn:microsoft.com/office/officeart/2005/8/layout/hierarchy3"/>
    <dgm:cxn modelId="{C25DFE9F-6D0B-4CCD-BF23-ED8DC7A6071D}" type="presParOf" srcId="{DA3D8875-0550-4776-8953-77ABD2502C26}" destId="{0ACE4E06-766E-41F2-BAC5-F4585EFE7471}" srcOrd="8" destOrd="0" presId="urn:microsoft.com/office/officeart/2005/8/layout/hierarchy3"/>
    <dgm:cxn modelId="{703C9F74-4643-4FEA-8163-7EEAE5FD23D1}" type="presParOf" srcId="{DA3D8875-0550-4776-8953-77ABD2502C26}" destId="{07E6BDA0-878A-4393-B86A-EA0F25855797}" srcOrd="9"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4BA520D-0BD2-4934-9D71-7A78B4693684}" type="doc">
      <dgm:prSet loTypeId="urn:microsoft.com/office/officeart/2005/8/layout/hProcess9" loCatId="process" qsTypeId="urn:microsoft.com/office/officeart/2005/8/quickstyle/3d9" qsCatId="3D" csTypeId="urn:microsoft.com/office/officeart/2005/8/colors/colorful5" csCatId="colorful" phldr="1"/>
      <dgm:spPr/>
    </dgm:pt>
    <dgm:pt modelId="{1B5AAA60-A608-4091-93FB-1079CD51E00B}">
      <dgm:prSet phldrT="[テキスト]" phldr="1"/>
      <dgm:spPr/>
      <dgm:t>
        <a:bodyPr/>
        <a:lstStyle/>
        <a:p>
          <a:endParaRPr kumimoji="1" lang="ja-JP" altLang="en-US" dirty="0"/>
        </a:p>
      </dgm:t>
    </dgm:pt>
    <dgm:pt modelId="{5FAD32F0-6164-4730-A6D0-55734CED6F6E}" type="sibTrans" cxnId="{45398E10-E86F-498A-9C92-1D6D60FD07AD}">
      <dgm:prSet/>
      <dgm:spPr/>
      <dgm:t>
        <a:bodyPr/>
        <a:lstStyle/>
        <a:p>
          <a:endParaRPr kumimoji="1" lang="ja-JP" altLang="en-US"/>
        </a:p>
      </dgm:t>
    </dgm:pt>
    <dgm:pt modelId="{2C2C6FC5-6674-4BE9-A90A-0B8298577EE3}" type="parTrans" cxnId="{45398E10-E86F-498A-9C92-1D6D60FD07AD}">
      <dgm:prSet/>
      <dgm:spPr/>
      <dgm:t>
        <a:bodyPr/>
        <a:lstStyle/>
        <a:p>
          <a:endParaRPr kumimoji="1" lang="ja-JP" altLang="en-US"/>
        </a:p>
      </dgm:t>
    </dgm:pt>
    <dgm:pt modelId="{D1B956A6-BDB2-4BAC-8463-BCEA59B41FB3}">
      <dgm:prSet phldrT="[テキスト]" phldr="1"/>
      <dgm:spPr/>
      <dgm:t>
        <a:bodyPr/>
        <a:lstStyle/>
        <a:p>
          <a:endParaRPr kumimoji="1" lang="ja-JP" altLang="en-US" dirty="0"/>
        </a:p>
      </dgm:t>
    </dgm:pt>
    <dgm:pt modelId="{9A41273D-868C-4E97-A5D9-32FD32863B2C}" type="sibTrans" cxnId="{CCCD0235-FF17-4E3B-8F22-4455F31F7190}">
      <dgm:prSet/>
      <dgm:spPr/>
      <dgm:t>
        <a:bodyPr/>
        <a:lstStyle/>
        <a:p>
          <a:endParaRPr kumimoji="1" lang="ja-JP" altLang="en-US"/>
        </a:p>
      </dgm:t>
    </dgm:pt>
    <dgm:pt modelId="{FB8973B8-69E5-4404-9643-460EF81113C7}" type="parTrans" cxnId="{CCCD0235-FF17-4E3B-8F22-4455F31F7190}">
      <dgm:prSet/>
      <dgm:spPr/>
      <dgm:t>
        <a:bodyPr/>
        <a:lstStyle/>
        <a:p>
          <a:endParaRPr kumimoji="1" lang="ja-JP" altLang="en-US"/>
        </a:p>
      </dgm:t>
    </dgm:pt>
    <dgm:pt modelId="{416A3087-4975-4FBB-805B-E461825F68B2}">
      <dgm:prSet phldrT="[テキスト]" phldr="1"/>
      <dgm:spPr/>
      <dgm:t>
        <a:bodyPr/>
        <a:lstStyle/>
        <a:p>
          <a:endParaRPr kumimoji="1" lang="ja-JP" altLang="en-US" dirty="0"/>
        </a:p>
      </dgm:t>
    </dgm:pt>
    <dgm:pt modelId="{F0628525-38D4-4B3C-92D5-886BE21702F5}" type="sibTrans" cxnId="{8F754EAE-2DC4-40D1-8A9D-6634BB8B06F2}">
      <dgm:prSet/>
      <dgm:spPr/>
      <dgm:t>
        <a:bodyPr/>
        <a:lstStyle/>
        <a:p>
          <a:endParaRPr kumimoji="1" lang="ja-JP" altLang="en-US"/>
        </a:p>
      </dgm:t>
    </dgm:pt>
    <dgm:pt modelId="{05E9BB3C-D342-4ED2-A93B-E6A3A9220D8D}" type="parTrans" cxnId="{8F754EAE-2DC4-40D1-8A9D-6634BB8B06F2}">
      <dgm:prSet/>
      <dgm:spPr/>
      <dgm:t>
        <a:bodyPr/>
        <a:lstStyle/>
        <a:p>
          <a:endParaRPr kumimoji="1" lang="ja-JP" altLang="en-US"/>
        </a:p>
      </dgm:t>
    </dgm:pt>
    <dgm:pt modelId="{2275C6A1-0476-485B-95F7-7D5B0DE90918}" type="pres">
      <dgm:prSet presAssocID="{E4BA520D-0BD2-4934-9D71-7A78B4693684}" presName="CompostProcess" presStyleCnt="0">
        <dgm:presLayoutVars>
          <dgm:dir/>
          <dgm:resizeHandles val="exact"/>
        </dgm:presLayoutVars>
      </dgm:prSet>
      <dgm:spPr/>
    </dgm:pt>
    <dgm:pt modelId="{4CCAAC4D-511A-4A67-903A-4452618A1EEC}" type="pres">
      <dgm:prSet presAssocID="{E4BA520D-0BD2-4934-9D71-7A78B4693684}" presName="arrow" presStyleLbl="bgShp" presStyleIdx="0" presStyleCnt="1" custAng="18692588" custScaleX="79155" custScaleY="61001"/>
      <dgm:spPr/>
    </dgm:pt>
    <dgm:pt modelId="{B8963B90-77D4-43B0-9674-3E989BDC69C8}" type="pres">
      <dgm:prSet presAssocID="{E4BA520D-0BD2-4934-9D71-7A78B4693684}" presName="linearProcess" presStyleCnt="0"/>
      <dgm:spPr/>
    </dgm:pt>
    <dgm:pt modelId="{FC37B230-6BF5-48B0-BC55-6DE855AFC597}" type="pres">
      <dgm:prSet presAssocID="{416A3087-4975-4FBB-805B-E461825F68B2}" presName="textNode" presStyleLbl="node1" presStyleIdx="0" presStyleCnt="3" custScaleX="324274" custLinFactX="48907" custLinFactY="926" custLinFactNeighborX="100000" custLinFactNeighborY="100000">
        <dgm:presLayoutVars>
          <dgm:bulletEnabled val="1"/>
        </dgm:presLayoutVars>
      </dgm:prSet>
      <dgm:spPr/>
    </dgm:pt>
    <dgm:pt modelId="{680C7D1B-76E3-4DE9-948D-3C5F28FCD81C}" type="pres">
      <dgm:prSet presAssocID="{F0628525-38D4-4B3C-92D5-886BE21702F5}" presName="sibTrans" presStyleCnt="0"/>
      <dgm:spPr/>
    </dgm:pt>
    <dgm:pt modelId="{2ECCCD13-5F55-4D1A-8766-236DEA1B306A}" type="pres">
      <dgm:prSet presAssocID="{D1B956A6-BDB2-4BAC-8463-BCEA59B41FB3}" presName="textNode" presStyleLbl="node1" presStyleIdx="1" presStyleCnt="3">
        <dgm:presLayoutVars>
          <dgm:bulletEnabled val="1"/>
        </dgm:presLayoutVars>
      </dgm:prSet>
      <dgm:spPr/>
    </dgm:pt>
    <dgm:pt modelId="{75AE6999-D493-4009-9780-B668FEDB235F}" type="pres">
      <dgm:prSet presAssocID="{9A41273D-868C-4E97-A5D9-32FD32863B2C}" presName="sibTrans" presStyleCnt="0"/>
      <dgm:spPr/>
    </dgm:pt>
    <dgm:pt modelId="{2DD37389-C4E2-4EE9-A2C4-4F310CC66A89}" type="pres">
      <dgm:prSet presAssocID="{1B5AAA60-A608-4091-93FB-1079CD51E00B}" presName="textNode" presStyleLbl="node1" presStyleIdx="2" presStyleCnt="3" custLinFactX="-52732" custLinFactY="-16667" custLinFactNeighborX="-100000" custLinFactNeighborY="-100000">
        <dgm:presLayoutVars>
          <dgm:bulletEnabled val="1"/>
        </dgm:presLayoutVars>
      </dgm:prSet>
      <dgm:spPr/>
    </dgm:pt>
  </dgm:ptLst>
  <dgm:cxnLst>
    <dgm:cxn modelId="{45398E10-E86F-498A-9C92-1D6D60FD07AD}" srcId="{E4BA520D-0BD2-4934-9D71-7A78B4693684}" destId="{1B5AAA60-A608-4091-93FB-1079CD51E00B}" srcOrd="2" destOrd="0" parTransId="{2C2C6FC5-6674-4BE9-A90A-0B8298577EE3}" sibTransId="{5FAD32F0-6164-4730-A6D0-55734CED6F6E}"/>
    <dgm:cxn modelId="{F68B1C16-8ABE-451F-8EDC-CC46BB5A6556}" type="presOf" srcId="{D1B956A6-BDB2-4BAC-8463-BCEA59B41FB3}" destId="{2ECCCD13-5F55-4D1A-8766-236DEA1B306A}" srcOrd="0" destOrd="0" presId="urn:microsoft.com/office/officeart/2005/8/layout/hProcess9"/>
    <dgm:cxn modelId="{CCCD0235-FF17-4E3B-8F22-4455F31F7190}" srcId="{E4BA520D-0BD2-4934-9D71-7A78B4693684}" destId="{D1B956A6-BDB2-4BAC-8463-BCEA59B41FB3}" srcOrd="1" destOrd="0" parTransId="{FB8973B8-69E5-4404-9643-460EF81113C7}" sibTransId="{9A41273D-868C-4E97-A5D9-32FD32863B2C}"/>
    <dgm:cxn modelId="{46BFF17E-3B5D-4447-A77D-87C67BFDEE28}" type="presOf" srcId="{E4BA520D-0BD2-4934-9D71-7A78B4693684}" destId="{2275C6A1-0476-485B-95F7-7D5B0DE90918}" srcOrd="0" destOrd="0" presId="urn:microsoft.com/office/officeart/2005/8/layout/hProcess9"/>
    <dgm:cxn modelId="{E90A54A0-619B-4DF8-AD28-CB365A2418FE}" type="presOf" srcId="{416A3087-4975-4FBB-805B-E461825F68B2}" destId="{FC37B230-6BF5-48B0-BC55-6DE855AFC597}" srcOrd="0" destOrd="0" presId="urn:microsoft.com/office/officeart/2005/8/layout/hProcess9"/>
    <dgm:cxn modelId="{8F754EAE-2DC4-40D1-8A9D-6634BB8B06F2}" srcId="{E4BA520D-0BD2-4934-9D71-7A78B4693684}" destId="{416A3087-4975-4FBB-805B-E461825F68B2}" srcOrd="0" destOrd="0" parTransId="{05E9BB3C-D342-4ED2-A93B-E6A3A9220D8D}" sibTransId="{F0628525-38D4-4B3C-92D5-886BE21702F5}"/>
    <dgm:cxn modelId="{732B32B1-C5E9-4050-8E1C-DCB9ABC45D98}" type="presOf" srcId="{1B5AAA60-A608-4091-93FB-1079CD51E00B}" destId="{2DD37389-C4E2-4EE9-A2C4-4F310CC66A89}" srcOrd="0" destOrd="0" presId="urn:microsoft.com/office/officeart/2005/8/layout/hProcess9"/>
    <dgm:cxn modelId="{81EF02C9-58C6-4C61-B16B-CC45E62FB0DE}" type="presParOf" srcId="{2275C6A1-0476-485B-95F7-7D5B0DE90918}" destId="{4CCAAC4D-511A-4A67-903A-4452618A1EEC}" srcOrd="0" destOrd="0" presId="urn:microsoft.com/office/officeart/2005/8/layout/hProcess9"/>
    <dgm:cxn modelId="{102317B0-3720-4208-8A9F-6BB2A14FB836}" type="presParOf" srcId="{2275C6A1-0476-485B-95F7-7D5B0DE90918}" destId="{B8963B90-77D4-43B0-9674-3E989BDC69C8}" srcOrd="1" destOrd="0" presId="urn:microsoft.com/office/officeart/2005/8/layout/hProcess9"/>
    <dgm:cxn modelId="{F200A4D1-5E0C-4AB3-A8BF-1C958B00A646}" type="presParOf" srcId="{B8963B90-77D4-43B0-9674-3E989BDC69C8}" destId="{FC37B230-6BF5-48B0-BC55-6DE855AFC597}" srcOrd="0" destOrd="0" presId="urn:microsoft.com/office/officeart/2005/8/layout/hProcess9"/>
    <dgm:cxn modelId="{F333B9EF-4062-4B5F-A39A-303F9D68D2F9}" type="presParOf" srcId="{B8963B90-77D4-43B0-9674-3E989BDC69C8}" destId="{680C7D1B-76E3-4DE9-948D-3C5F28FCD81C}" srcOrd="1" destOrd="0" presId="urn:microsoft.com/office/officeart/2005/8/layout/hProcess9"/>
    <dgm:cxn modelId="{FD15B3F4-5209-42C7-8218-65BC87EF80E2}" type="presParOf" srcId="{B8963B90-77D4-43B0-9674-3E989BDC69C8}" destId="{2ECCCD13-5F55-4D1A-8766-236DEA1B306A}" srcOrd="2" destOrd="0" presId="urn:microsoft.com/office/officeart/2005/8/layout/hProcess9"/>
    <dgm:cxn modelId="{6E84E8FD-5295-4A21-B093-12A2331DAAF4}" type="presParOf" srcId="{B8963B90-77D4-43B0-9674-3E989BDC69C8}" destId="{75AE6999-D493-4009-9780-B668FEDB235F}" srcOrd="3" destOrd="0" presId="urn:microsoft.com/office/officeart/2005/8/layout/hProcess9"/>
    <dgm:cxn modelId="{282745A9-7DB2-4E93-9BFC-5E1BD3590582}" type="presParOf" srcId="{B8963B90-77D4-43B0-9674-3E989BDC69C8}" destId="{2DD37389-C4E2-4EE9-A2C4-4F310CC66A89}"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52A8E10-AD8E-4790-982F-B684E4CAD079}" type="doc">
      <dgm:prSet loTypeId="urn:microsoft.com/office/officeart/2005/8/layout/gear1" loCatId="cycle" qsTypeId="urn:microsoft.com/office/officeart/2005/8/quickstyle/simple4" qsCatId="simple" csTypeId="urn:microsoft.com/office/officeart/2005/8/colors/colorful5" csCatId="colorful" phldr="1"/>
      <dgm:spPr/>
    </dgm:pt>
    <dgm:pt modelId="{C52105E4-F500-44D5-BF7D-E4A25E2F8170}">
      <dgm:prSet phldrT="[テキスト]"/>
      <dgm:spPr/>
      <dgm:t>
        <a:bodyPr/>
        <a:lstStyle/>
        <a:p>
          <a:r>
            <a:rPr kumimoji="1" lang="ja-JP" altLang="en-US" b="1" dirty="0"/>
            <a:t>抑制を減らしたい</a:t>
          </a:r>
        </a:p>
      </dgm:t>
    </dgm:pt>
    <dgm:pt modelId="{78B5EE76-3295-417A-B755-67C1611195FD}" type="parTrans" cxnId="{88C70938-5C96-4C5C-B29A-6DA86A8899A7}">
      <dgm:prSet/>
      <dgm:spPr/>
      <dgm:t>
        <a:bodyPr/>
        <a:lstStyle/>
        <a:p>
          <a:endParaRPr kumimoji="1" lang="ja-JP" altLang="en-US"/>
        </a:p>
      </dgm:t>
    </dgm:pt>
    <dgm:pt modelId="{39CE69F2-7B7E-4D17-9EC7-B749EC19A379}" type="sibTrans" cxnId="{88C70938-5C96-4C5C-B29A-6DA86A8899A7}">
      <dgm:prSet/>
      <dgm:spPr/>
      <dgm:t>
        <a:bodyPr/>
        <a:lstStyle/>
        <a:p>
          <a:endParaRPr kumimoji="1" lang="ja-JP" altLang="en-US"/>
        </a:p>
      </dgm:t>
    </dgm:pt>
    <dgm:pt modelId="{D27110A7-0FAA-4804-B2F1-BC5C64E904A5}">
      <dgm:prSet phldrT="[テキスト]" custT="1"/>
      <dgm:spPr/>
      <dgm:t>
        <a:bodyPr/>
        <a:lstStyle/>
        <a:p>
          <a:r>
            <a:rPr kumimoji="1" lang="ja-JP" altLang="en-US" sz="1400" b="1" dirty="0"/>
            <a:t>できれば</a:t>
          </a:r>
          <a:endParaRPr kumimoji="1" lang="en-US" altLang="ja-JP" sz="1400" b="1" dirty="0"/>
        </a:p>
        <a:p>
          <a:r>
            <a:rPr kumimoji="1" lang="ja-JP" altLang="en-US" sz="1400" b="1" dirty="0"/>
            <a:t>抑制したくない</a:t>
          </a:r>
        </a:p>
      </dgm:t>
    </dgm:pt>
    <dgm:pt modelId="{C87D4FBE-796A-4EF9-807F-D1100067379E}" type="parTrans" cxnId="{0CE30A80-ECB7-4637-981F-1107BB017EBD}">
      <dgm:prSet/>
      <dgm:spPr/>
      <dgm:t>
        <a:bodyPr/>
        <a:lstStyle/>
        <a:p>
          <a:endParaRPr kumimoji="1" lang="ja-JP" altLang="en-US"/>
        </a:p>
      </dgm:t>
    </dgm:pt>
    <dgm:pt modelId="{141367A2-048D-4F08-87CC-4378F0C5B6A4}" type="sibTrans" cxnId="{0CE30A80-ECB7-4637-981F-1107BB017EBD}">
      <dgm:prSet/>
      <dgm:spPr/>
      <dgm:t>
        <a:bodyPr/>
        <a:lstStyle/>
        <a:p>
          <a:endParaRPr kumimoji="1" lang="ja-JP" altLang="en-US"/>
        </a:p>
      </dgm:t>
    </dgm:pt>
    <dgm:pt modelId="{BAA1FFE4-3D5D-40F4-BC72-A44C9E37D4B1}">
      <dgm:prSet phldrT="[テキスト]" custT="1"/>
      <dgm:spPr>
        <a:solidFill>
          <a:schemeClr val="accent6">
            <a:lumMod val="50000"/>
          </a:schemeClr>
        </a:solidFill>
      </dgm:spPr>
      <dgm:t>
        <a:bodyPr/>
        <a:lstStyle/>
        <a:p>
          <a:r>
            <a:rPr kumimoji="1" lang="ja-JP" altLang="en-US" sz="1800" b="1" dirty="0"/>
            <a:t>インシデント　安全　</a:t>
          </a:r>
          <a:endParaRPr kumimoji="1" lang="en-US" altLang="ja-JP" sz="1800" b="1" dirty="0"/>
        </a:p>
        <a:p>
          <a:r>
            <a:rPr kumimoji="1" lang="ja-JP" altLang="en-US" sz="1800" b="1" dirty="0"/>
            <a:t>リスク　心配　なにかあったら　</a:t>
          </a:r>
          <a:endParaRPr kumimoji="1" lang="en-US" altLang="ja-JP" sz="1800" b="1" dirty="0"/>
        </a:p>
        <a:p>
          <a:r>
            <a:rPr kumimoji="1" lang="ja-JP" altLang="en-US" sz="1800" b="1" dirty="0"/>
            <a:t>いつも見張っていられない</a:t>
          </a:r>
          <a:endParaRPr kumimoji="1" lang="en-US" altLang="ja-JP" sz="1800" b="1" dirty="0"/>
        </a:p>
        <a:p>
          <a:r>
            <a:rPr kumimoji="1" lang="ja-JP" altLang="en-US" sz="1800" b="1" dirty="0"/>
            <a:t>ちょっと目を離したすきに</a:t>
          </a:r>
          <a:endParaRPr kumimoji="1" lang="ja-JP" altLang="en-US" sz="1300" b="1" dirty="0"/>
        </a:p>
      </dgm:t>
    </dgm:pt>
    <dgm:pt modelId="{C285AD45-AAF2-4B14-9E58-C543DBD0CF0B}" type="sibTrans" cxnId="{572DF28B-14A9-490A-A643-A8032838A641}">
      <dgm:prSet/>
      <dgm:spPr>
        <a:solidFill>
          <a:srgbClr val="C00000"/>
        </a:solidFill>
      </dgm:spPr>
      <dgm:t>
        <a:bodyPr/>
        <a:lstStyle/>
        <a:p>
          <a:endParaRPr kumimoji="1" lang="ja-JP" altLang="en-US"/>
        </a:p>
      </dgm:t>
    </dgm:pt>
    <dgm:pt modelId="{0F9B0E47-4041-449C-996F-61E5054E672F}" type="parTrans" cxnId="{572DF28B-14A9-490A-A643-A8032838A641}">
      <dgm:prSet/>
      <dgm:spPr/>
      <dgm:t>
        <a:bodyPr/>
        <a:lstStyle/>
        <a:p>
          <a:endParaRPr kumimoji="1" lang="ja-JP" altLang="en-US"/>
        </a:p>
      </dgm:t>
    </dgm:pt>
    <dgm:pt modelId="{698B0907-BA62-4A4A-B375-A7CB3F2A53B7}" type="pres">
      <dgm:prSet presAssocID="{E52A8E10-AD8E-4790-982F-B684E4CAD079}" presName="composite" presStyleCnt="0">
        <dgm:presLayoutVars>
          <dgm:chMax val="3"/>
          <dgm:animLvl val="lvl"/>
          <dgm:resizeHandles val="exact"/>
        </dgm:presLayoutVars>
      </dgm:prSet>
      <dgm:spPr/>
    </dgm:pt>
    <dgm:pt modelId="{B45B83CD-A4A5-465E-B6A8-3455EAF987CC}" type="pres">
      <dgm:prSet presAssocID="{C52105E4-F500-44D5-BF7D-E4A25E2F8170}" presName="gear1" presStyleLbl="node1" presStyleIdx="0" presStyleCnt="3" custScaleX="111953" custScaleY="66589" custLinFactNeighborX="48278" custLinFactNeighborY="127">
        <dgm:presLayoutVars>
          <dgm:chMax val="1"/>
          <dgm:bulletEnabled val="1"/>
        </dgm:presLayoutVars>
      </dgm:prSet>
      <dgm:spPr/>
    </dgm:pt>
    <dgm:pt modelId="{C1F00C04-A3FF-42CB-AC6C-20D15BFC8358}" type="pres">
      <dgm:prSet presAssocID="{C52105E4-F500-44D5-BF7D-E4A25E2F8170}" presName="gear1srcNode" presStyleLbl="node1" presStyleIdx="0" presStyleCnt="3"/>
      <dgm:spPr/>
    </dgm:pt>
    <dgm:pt modelId="{B6DF6CAB-9DC3-4E2C-8E1D-CFE0489B6222}" type="pres">
      <dgm:prSet presAssocID="{C52105E4-F500-44D5-BF7D-E4A25E2F8170}" presName="gear1dstNode" presStyleLbl="node1" presStyleIdx="0" presStyleCnt="3"/>
      <dgm:spPr/>
    </dgm:pt>
    <dgm:pt modelId="{A072C8A3-07A8-4A0F-A91A-99F57B229384}" type="pres">
      <dgm:prSet presAssocID="{D27110A7-0FAA-4804-B2F1-BC5C64E904A5}" presName="gear2" presStyleLbl="node1" presStyleIdx="1" presStyleCnt="3" custScaleX="115866" custScaleY="79013" custLinFactX="74167" custLinFactNeighborX="100000" custLinFactNeighborY="-13237">
        <dgm:presLayoutVars>
          <dgm:chMax val="1"/>
          <dgm:bulletEnabled val="1"/>
        </dgm:presLayoutVars>
      </dgm:prSet>
      <dgm:spPr/>
    </dgm:pt>
    <dgm:pt modelId="{D0CA7F63-1A0E-4721-B6EA-46F471E36305}" type="pres">
      <dgm:prSet presAssocID="{D27110A7-0FAA-4804-B2F1-BC5C64E904A5}" presName="gear2srcNode" presStyleLbl="node1" presStyleIdx="1" presStyleCnt="3"/>
      <dgm:spPr/>
    </dgm:pt>
    <dgm:pt modelId="{B7289F46-30F7-4508-A7A8-3811652CE0D8}" type="pres">
      <dgm:prSet presAssocID="{D27110A7-0FAA-4804-B2F1-BC5C64E904A5}" presName="gear2dstNode" presStyleLbl="node1" presStyleIdx="1" presStyleCnt="3"/>
      <dgm:spPr/>
    </dgm:pt>
    <dgm:pt modelId="{E5212659-FD80-415A-A668-CD11A3AC14BE}" type="pres">
      <dgm:prSet presAssocID="{BAA1FFE4-3D5D-40F4-BC72-A44C9E37D4B1}" presName="gear3" presStyleLbl="node1" presStyleIdx="2" presStyleCnt="3" custScaleX="303214" custScaleY="208333" custLinFactNeighborX="55019" custLinFactNeighborY="-4166"/>
      <dgm:spPr/>
    </dgm:pt>
    <dgm:pt modelId="{8E61DCF2-F132-4EB6-9940-1F87EFAB1BEF}" type="pres">
      <dgm:prSet presAssocID="{BAA1FFE4-3D5D-40F4-BC72-A44C9E37D4B1}" presName="gear3tx" presStyleLbl="node1" presStyleIdx="2" presStyleCnt="3">
        <dgm:presLayoutVars>
          <dgm:chMax val="1"/>
          <dgm:bulletEnabled val="1"/>
        </dgm:presLayoutVars>
      </dgm:prSet>
      <dgm:spPr/>
    </dgm:pt>
    <dgm:pt modelId="{ECD6C4D7-4ADC-47B0-8B34-7B6A31B92BC1}" type="pres">
      <dgm:prSet presAssocID="{BAA1FFE4-3D5D-40F4-BC72-A44C9E37D4B1}" presName="gear3srcNode" presStyleLbl="node1" presStyleIdx="2" presStyleCnt="3"/>
      <dgm:spPr/>
    </dgm:pt>
    <dgm:pt modelId="{61FD3D24-1497-4DD1-A85C-E647BE7D9937}" type="pres">
      <dgm:prSet presAssocID="{BAA1FFE4-3D5D-40F4-BC72-A44C9E37D4B1}" presName="gear3dstNode" presStyleLbl="node1" presStyleIdx="2" presStyleCnt="3"/>
      <dgm:spPr/>
    </dgm:pt>
    <dgm:pt modelId="{361B04B7-2B80-4661-84AE-DAB9DDC270E9}" type="pres">
      <dgm:prSet presAssocID="{39CE69F2-7B7E-4D17-9EC7-B749EC19A379}" presName="connector1" presStyleLbl="sibTrans2D1" presStyleIdx="0" presStyleCnt="3" custAng="9360146" custScaleX="105208" custScaleY="92015" custLinFactNeighborX="5188" custLinFactNeighborY="-391"/>
      <dgm:spPr/>
    </dgm:pt>
    <dgm:pt modelId="{5E3B433C-8054-47D0-8385-5136A9164F47}" type="pres">
      <dgm:prSet presAssocID="{141367A2-048D-4F08-87CC-4378F0C5B6A4}" presName="connector2" presStyleLbl="sibTrans2D1" presStyleIdx="1" presStyleCnt="3" custAng="8544603" custLinFactX="45169" custLinFactNeighborX="100000" custLinFactNeighborY="-4149"/>
      <dgm:spPr/>
    </dgm:pt>
    <dgm:pt modelId="{72FBBD3C-3620-46CE-9E22-5B58B502CA8F}" type="pres">
      <dgm:prSet presAssocID="{C285AD45-AAF2-4B14-9E58-C543DBD0CF0B}" presName="connector3" presStyleLbl="sibTrans2D1" presStyleIdx="2" presStyleCnt="3" custAng="2265754" custScaleX="108944" custScaleY="108879" custLinFactNeighborX="-22472" custLinFactNeighborY="16887"/>
      <dgm:spPr/>
    </dgm:pt>
  </dgm:ptLst>
  <dgm:cxnLst>
    <dgm:cxn modelId="{57B5310A-0211-4784-B959-6D13867B62A0}" type="presOf" srcId="{C52105E4-F500-44D5-BF7D-E4A25E2F8170}" destId="{C1F00C04-A3FF-42CB-AC6C-20D15BFC8358}" srcOrd="1" destOrd="0" presId="urn:microsoft.com/office/officeart/2005/8/layout/gear1"/>
    <dgm:cxn modelId="{FE976613-C18B-4D9E-9589-15EDCDE0B058}" type="presOf" srcId="{C52105E4-F500-44D5-BF7D-E4A25E2F8170}" destId="{B45B83CD-A4A5-465E-B6A8-3455EAF987CC}" srcOrd="0" destOrd="0" presId="urn:microsoft.com/office/officeart/2005/8/layout/gear1"/>
    <dgm:cxn modelId="{99494D17-9C7B-4773-86B5-86F0D092BDC7}" type="presOf" srcId="{D27110A7-0FAA-4804-B2F1-BC5C64E904A5}" destId="{B7289F46-30F7-4508-A7A8-3811652CE0D8}" srcOrd="2" destOrd="0" presId="urn:microsoft.com/office/officeart/2005/8/layout/gear1"/>
    <dgm:cxn modelId="{F4F4B91E-EA45-43C9-9A7A-946814F7316C}" type="presOf" srcId="{D27110A7-0FAA-4804-B2F1-BC5C64E904A5}" destId="{D0CA7F63-1A0E-4721-B6EA-46F471E36305}" srcOrd="1" destOrd="0" presId="urn:microsoft.com/office/officeart/2005/8/layout/gear1"/>
    <dgm:cxn modelId="{20EA4620-CEBA-4076-9FEE-6B783244EEB7}" type="presOf" srcId="{BAA1FFE4-3D5D-40F4-BC72-A44C9E37D4B1}" destId="{8E61DCF2-F132-4EB6-9940-1F87EFAB1BEF}" srcOrd="1" destOrd="0" presId="urn:microsoft.com/office/officeart/2005/8/layout/gear1"/>
    <dgm:cxn modelId="{28EECF2F-0DBA-4C9B-A87B-E56371F371C7}" type="presOf" srcId="{141367A2-048D-4F08-87CC-4378F0C5B6A4}" destId="{5E3B433C-8054-47D0-8385-5136A9164F47}" srcOrd="0" destOrd="0" presId="urn:microsoft.com/office/officeart/2005/8/layout/gear1"/>
    <dgm:cxn modelId="{93BF3134-110D-4EB2-B4FC-9E90161B0E66}" type="presOf" srcId="{C285AD45-AAF2-4B14-9E58-C543DBD0CF0B}" destId="{72FBBD3C-3620-46CE-9E22-5B58B502CA8F}" srcOrd="0" destOrd="0" presId="urn:microsoft.com/office/officeart/2005/8/layout/gear1"/>
    <dgm:cxn modelId="{88C70938-5C96-4C5C-B29A-6DA86A8899A7}" srcId="{E52A8E10-AD8E-4790-982F-B684E4CAD079}" destId="{C52105E4-F500-44D5-BF7D-E4A25E2F8170}" srcOrd="0" destOrd="0" parTransId="{78B5EE76-3295-417A-B755-67C1611195FD}" sibTransId="{39CE69F2-7B7E-4D17-9EC7-B749EC19A379}"/>
    <dgm:cxn modelId="{9E507A3F-CF5E-4727-B093-AA5FDEDE2C37}" type="presOf" srcId="{BAA1FFE4-3D5D-40F4-BC72-A44C9E37D4B1}" destId="{ECD6C4D7-4ADC-47B0-8B34-7B6A31B92BC1}" srcOrd="2" destOrd="0" presId="urn:microsoft.com/office/officeart/2005/8/layout/gear1"/>
    <dgm:cxn modelId="{E8C68563-365B-4A8C-9DE6-2892BEA4F710}" type="presOf" srcId="{BAA1FFE4-3D5D-40F4-BC72-A44C9E37D4B1}" destId="{61FD3D24-1497-4DD1-A85C-E647BE7D9937}" srcOrd="3" destOrd="0" presId="urn:microsoft.com/office/officeart/2005/8/layout/gear1"/>
    <dgm:cxn modelId="{07290C47-04D9-41CE-9603-18398828AE19}" type="presOf" srcId="{D27110A7-0FAA-4804-B2F1-BC5C64E904A5}" destId="{A072C8A3-07A8-4A0F-A91A-99F57B229384}" srcOrd="0" destOrd="0" presId="urn:microsoft.com/office/officeart/2005/8/layout/gear1"/>
    <dgm:cxn modelId="{0CE30A80-ECB7-4637-981F-1107BB017EBD}" srcId="{E52A8E10-AD8E-4790-982F-B684E4CAD079}" destId="{D27110A7-0FAA-4804-B2F1-BC5C64E904A5}" srcOrd="1" destOrd="0" parTransId="{C87D4FBE-796A-4EF9-807F-D1100067379E}" sibTransId="{141367A2-048D-4F08-87CC-4378F0C5B6A4}"/>
    <dgm:cxn modelId="{572DF28B-14A9-490A-A643-A8032838A641}" srcId="{E52A8E10-AD8E-4790-982F-B684E4CAD079}" destId="{BAA1FFE4-3D5D-40F4-BC72-A44C9E37D4B1}" srcOrd="2" destOrd="0" parTransId="{0F9B0E47-4041-449C-996F-61E5054E672F}" sibTransId="{C285AD45-AAF2-4B14-9E58-C543DBD0CF0B}"/>
    <dgm:cxn modelId="{F3821696-578D-45AA-91B8-33E1B3BD48C4}" type="presOf" srcId="{39CE69F2-7B7E-4D17-9EC7-B749EC19A379}" destId="{361B04B7-2B80-4661-84AE-DAB9DDC270E9}" srcOrd="0" destOrd="0" presId="urn:microsoft.com/office/officeart/2005/8/layout/gear1"/>
    <dgm:cxn modelId="{16FD62B7-922E-4EAA-B2E2-25C44038DF49}" type="presOf" srcId="{C52105E4-F500-44D5-BF7D-E4A25E2F8170}" destId="{B6DF6CAB-9DC3-4E2C-8E1D-CFE0489B6222}" srcOrd="2" destOrd="0" presId="urn:microsoft.com/office/officeart/2005/8/layout/gear1"/>
    <dgm:cxn modelId="{D9BD75D9-68C5-410D-BEC7-53C9A64E9267}" type="presOf" srcId="{E52A8E10-AD8E-4790-982F-B684E4CAD079}" destId="{698B0907-BA62-4A4A-B375-A7CB3F2A53B7}" srcOrd="0" destOrd="0" presId="urn:microsoft.com/office/officeart/2005/8/layout/gear1"/>
    <dgm:cxn modelId="{D744D3EF-2BF4-400B-8946-476C60C8366A}" type="presOf" srcId="{BAA1FFE4-3D5D-40F4-BC72-A44C9E37D4B1}" destId="{E5212659-FD80-415A-A668-CD11A3AC14BE}" srcOrd="0" destOrd="0" presId="urn:microsoft.com/office/officeart/2005/8/layout/gear1"/>
    <dgm:cxn modelId="{BACD70ED-F536-43E8-BD71-518F26B7D4D4}" type="presParOf" srcId="{698B0907-BA62-4A4A-B375-A7CB3F2A53B7}" destId="{B45B83CD-A4A5-465E-B6A8-3455EAF987CC}" srcOrd="0" destOrd="0" presId="urn:microsoft.com/office/officeart/2005/8/layout/gear1"/>
    <dgm:cxn modelId="{CC9D066A-F18A-433E-B032-27FAFB840B86}" type="presParOf" srcId="{698B0907-BA62-4A4A-B375-A7CB3F2A53B7}" destId="{C1F00C04-A3FF-42CB-AC6C-20D15BFC8358}" srcOrd="1" destOrd="0" presId="urn:microsoft.com/office/officeart/2005/8/layout/gear1"/>
    <dgm:cxn modelId="{CAD4A12E-3254-479F-A7C3-0CA341F0A66D}" type="presParOf" srcId="{698B0907-BA62-4A4A-B375-A7CB3F2A53B7}" destId="{B6DF6CAB-9DC3-4E2C-8E1D-CFE0489B6222}" srcOrd="2" destOrd="0" presId="urn:microsoft.com/office/officeart/2005/8/layout/gear1"/>
    <dgm:cxn modelId="{BDDE65C4-9360-496D-B7C8-C54557C2C316}" type="presParOf" srcId="{698B0907-BA62-4A4A-B375-A7CB3F2A53B7}" destId="{A072C8A3-07A8-4A0F-A91A-99F57B229384}" srcOrd="3" destOrd="0" presId="urn:microsoft.com/office/officeart/2005/8/layout/gear1"/>
    <dgm:cxn modelId="{7DC923F5-C7F2-4F71-9F8F-69ED762A7F66}" type="presParOf" srcId="{698B0907-BA62-4A4A-B375-A7CB3F2A53B7}" destId="{D0CA7F63-1A0E-4721-B6EA-46F471E36305}" srcOrd="4" destOrd="0" presId="urn:microsoft.com/office/officeart/2005/8/layout/gear1"/>
    <dgm:cxn modelId="{BCD64520-C32E-4372-AC32-10650BC6CD11}" type="presParOf" srcId="{698B0907-BA62-4A4A-B375-A7CB3F2A53B7}" destId="{B7289F46-30F7-4508-A7A8-3811652CE0D8}" srcOrd="5" destOrd="0" presId="urn:microsoft.com/office/officeart/2005/8/layout/gear1"/>
    <dgm:cxn modelId="{689F0FE8-BD15-4E75-AA39-3F8039A08E91}" type="presParOf" srcId="{698B0907-BA62-4A4A-B375-A7CB3F2A53B7}" destId="{E5212659-FD80-415A-A668-CD11A3AC14BE}" srcOrd="6" destOrd="0" presId="urn:microsoft.com/office/officeart/2005/8/layout/gear1"/>
    <dgm:cxn modelId="{F7F23A8D-6F57-4AF7-BF5C-42EDF771E3B2}" type="presParOf" srcId="{698B0907-BA62-4A4A-B375-A7CB3F2A53B7}" destId="{8E61DCF2-F132-4EB6-9940-1F87EFAB1BEF}" srcOrd="7" destOrd="0" presId="urn:microsoft.com/office/officeart/2005/8/layout/gear1"/>
    <dgm:cxn modelId="{596440CD-B6F1-4E27-BF4D-65041A16A240}" type="presParOf" srcId="{698B0907-BA62-4A4A-B375-A7CB3F2A53B7}" destId="{ECD6C4D7-4ADC-47B0-8B34-7B6A31B92BC1}" srcOrd="8" destOrd="0" presId="urn:microsoft.com/office/officeart/2005/8/layout/gear1"/>
    <dgm:cxn modelId="{19098AA5-0928-48BF-A3CA-E807A23C9028}" type="presParOf" srcId="{698B0907-BA62-4A4A-B375-A7CB3F2A53B7}" destId="{61FD3D24-1497-4DD1-A85C-E647BE7D9937}" srcOrd="9" destOrd="0" presId="urn:microsoft.com/office/officeart/2005/8/layout/gear1"/>
    <dgm:cxn modelId="{883EA8CF-3508-4D07-9A04-B8FD1358A5A3}" type="presParOf" srcId="{698B0907-BA62-4A4A-B375-A7CB3F2A53B7}" destId="{361B04B7-2B80-4661-84AE-DAB9DDC270E9}" srcOrd="10" destOrd="0" presId="urn:microsoft.com/office/officeart/2005/8/layout/gear1"/>
    <dgm:cxn modelId="{DD88769E-2564-4CB5-AAF3-C278156FDD3B}" type="presParOf" srcId="{698B0907-BA62-4A4A-B375-A7CB3F2A53B7}" destId="{5E3B433C-8054-47D0-8385-5136A9164F47}" srcOrd="11" destOrd="0" presId="urn:microsoft.com/office/officeart/2005/8/layout/gear1"/>
    <dgm:cxn modelId="{0016CA3C-3B09-4438-AE26-1E34D9B2D20F}" type="presParOf" srcId="{698B0907-BA62-4A4A-B375-A7CB3F2A53B7}" destId="{72FBBD3C-3620-46CE-9E22-5B58B502CA8F}"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F72E2C6-0163-4B13-B70F-EBBF14DCEAC0}" type="doc">
      <dgm:prSet loTypeId="urn:microsoft.com/office/officeart/2005/8/layout/funnel1" loCatId="process" qsTypeId="urn:microsoft.com/office/officeart/2005/8/quickstyle/simple5" qsCatId="simple" csTypeId="urn:microsoft.com/office/officeart/2005/8/colors/colorful1#3" csCatId="colorful" phldr="1"/>
      <dgm:spPr/>
      <dgm:t>
        <a:bodyPr/>
        <a:lstStyle/>
        <a:p>
          <a:endParaRPr kumimoji="1" lang="ja-JP" altLang="en-US"/>
        </a:p>
      </dgm:t>
    </dgm:pt>
    <dgm:pt modelId="{1AD80F63-19EC-41E5-A942-F3D4689C1CA7}">
      <dgm:prSet phldrT="[テキスト]"/>
      <dgm:spPr/>
      <dgm:t>
        <a:bodyPr/>
        <a:lstStyle/>
        <a:p>
          <a:r>
            <a:rPr kumimoji="1" lang="ja-JP" altLang="en-US" dirty="0"/>
            <a:t>ベッドから下りようとするのはなぜ？</a:t>
          </a:r>
        </a:p>
      </dgm:t>
    </dgm:pt>
    <dgm:pt modelId="{01FA2CCA-B0B1-42B8-8DF4-CBAB738EA447}" type="parTrans" cxnId="{5A57C23D-49AD-48E7-A3F3-6CBD905DFF43}">
      <dgm:prSet/>
      <dgm:spPr/>
      <dgm:t>
        <a:bodyPr/>
        <a:lstStyle/>
        <a:p>
          <a:endParaRPr kumimoji="1" lang="ja-JP" altLang="en-US"/>
        </a:p>
      </dgm:t>
    </dgm:pt>
    <dgm:pt modelId="{E62D49E6-FFAF-4FED-96D7-ADC3AA2903FB}" type="sibTrans" cxnId="{5A57C23D-49AD-48E7-A3F3-6CBD905DFF43}">
      <dgm:prSet/>
      <dgm:spPr/>
      <dgm:t>
        <a:bodyPr/>
        <a:lstStyle/>
        <a:p>
          <a:endParaRPr kumimoji="1" lang="ja-JP" altLang="en-US"/>
        </a:p>
      </dgm:t>
    </dgm:pt>
    <dgm:pt modelId="{93A8E738-0CEA-49FB-9431-B8AB169C35E5}">
      <dgm:prSet phldrT="[テキスト]" custT="1"/>
      <dgm:spPr/>
      <dgm:t>
        <a:bodyPr/>
        <a:lstStyle/>
        <a:p>
          <a:r>
            <a:rPr kumimoji="1" lang="ja-JP" altLang="en-US" sz="2800" b="1" dirty="0"/>
            <a:t>チューブを触ろうとするのはなぜ？</a:t>
          </a:r>
        </a:p>
      </dgm:t>
    </dgm:pt>
    <dgm:pt modelId="{B1604DA5-5F45-4E17-B1A3-82199A5593F4}" type="parTrans" cxnId="{64412ABB-27E1-437E-81D0-1568C7C5E57D}">
      <dgm:prSet/>
      <dgm:spPr/>
      <dgm:t>
        <a:bodyPr/>
        <a:lstStyle/>
        <a:p>
          <a:endParaRPr kumimoji="1" lang="ja-JP" altLang="en-US"/>
        </a:p>
      </dgm:t>
    </dgm:pt>
    <dgm:pt modelId="{DA77538E-A674-433C-8BAA-E9C2ABB7C43C}" type="sibTrans" cxnId="{64412ABB-27E1-437E-81D0-1568C7C5E57D}">
      <dgm:prSet/>
      <dgm:spPr/>
      <dgm:t>
        <a:bodyPr/>
        <a:lstStyle/>
        <a:p>
          <a:endParaRPr kumimoji="1" lang="ja-JP" altLang="en-US"/>
        </a:p>
      </dgm:t>
    </dgm:pt>
    <dgm:pt modelId="{A1239CEF-6BFF-4E98-ACDE-FD453A07037B}">
      <dgm:prSet phldrT="[テキスト]"/>
      <dgm:spPr/>
      <dgm:t>
        <a:bodyPr/>
        <a:lstStyle/>
        <a:p>
          <a:r>
            <a:rPr kumimoji="1" lang="ja-JP" altLang="en-US" dirty="0"/>
            <a:t>なぜ理解できないの？</a:t>
          </a:r>
        </a:p>
      </dgm:t>
    </dgm:pt>
    <dgm:pt modelId="{B4C368CF-C1CF-4FA0-B310-2D5188189FCE}" type="parTrans" cxnId="{1E45C28B-5A3D-441C-B5D6-7B7824EA25DA}">
      <dgm:prSet/>
      <dgm:spPr/>
      <dgm:t>
        <a:bodyPr/>
        <a:lstStyle/>
        <a:p>
          <a:endParaRPr kumimoji="1" lang="ja-JP" altLang="en-US"/>
        </a:p>
      </dgm:t>
    </dgm:pt>
    <dgm:pt modelId="{1E38FFD0-7C33-4D6C-B4D4-51DEB10BA05F}" type="sibTrans" cxnId="{1E45C28B-5A3D-441C-B5D6-7B7824EA25DA}">
      <dgm:prSet/>
      <dgm:spPr/>
      <dgm:t>
        <a:bodyPr/>
        <a:lstStyle/>
        <a:p>
          <a:endParaRPr kumimoji="1" lang="ja-JP" altLang="en-US"/>
        </a:p>
      </dgm:t>
    </dgm:pt>
    <dgm:pt modelId="{690CDB01-1593-4F66-A8A0-C40258F7E386}">
      <dgm:prSet phldrT="[テキスト]" custT="1">
        <dgm:style>
          <a:lnRef idx="2">
            <a:schemeClr val="accent2"/>
          </a:lnRef>
          <a:fillRef idx="1">
            <a:schemeClr val="lt1"/>
          </a:fillRef>
          <a:effectRef idx="0">
            <a:schemeClr val="accent2"/>
          </a:effectRef>
          <a:fontRef idx="minor">
            <a:schemeClr val="dk1"/>
          </a:fontRef>
        </dgm:style>
      </dgm:prSet>
      <dgm:spPr/>
      <dgm:t>
        <a:bodyPr/>
        <a:lstStyle/>
        <a:p>
          <a:r>
            <a:rPr kumimoji="1" lang="ja-JP" altLang="en-US" sz="2800" dirty="0"/>
            <a:t>患者に寄り添い、触れ、聴き、良いケアを考える</a:t>
          </a:r>
        </a:p>
      </dgm:t>
    </dgm:pt>
    <dgm:pt modelId="{DD509474-CF37-4B1B-AAE2-1E38760305D2}" type="parTrans" cxnId="{7BAED26E-B11E-47AC-A60C-85B8737A0901}">
      <dgm:prSet/>
      <dgm:spPr/>
      <dgm:t>
        <a:bodyPr/>
        <a:lstStyle/>
        <a:p>
          <a:endParaRPr kumimoji="1" lang="ja-JP" altLang="en-US"/>
        </a:p>
      </dgm:t>
    </dgm:pt>
    <dgm:pt modelId="{42EF8533-E901-4ADF-A0AB-FC7C53A16192}" type="sibTrans" cxnId="{7BAED26E-B11E-47AC-A60C-85B8737A0901}">
      <dgm:prSet/>
      <dgm:spPr/>
      <dgm:t>
        <a:bodyPr/>
        <a:lstStyle/>
        <a:p>
          <a:endParaRPr kumimoji="1" lang="ja-JP" altLang="en-US"/>
        </a:p>
      </dgm:t>
    </dgm:pt>
    <dgm:pt modelId="{72D96E96-3BB1-4109-9BA4-8794B8DBF5D6}" type="pres">
      <dgm:prSet presAssocID="{FF72E2C6-0163-4B13-B70F-EBBF14DCEAC0}" presName="Name0" presStyleCnt="0">
        <dgm:presLayoutVars>
          <dgm:chMax val="4"/>
          <dgm:resizeHandles val="exact"/>
        </dgm:presLayoutVars>
      </dgm:prSet>
      <dgm:spPr/>
    </dgm:pt>
    <dgm:pt modelId="{A7B3EB5F-7AF6-4B3E-AFAF-81DE2F4E0C63}" type="pres">
      <dgm:prSet presAssocID="{FF72E2C6-0163-4B13-B70F-EBBF14DCEAC0}" presName="ellipse" presStyleLbl="trBgShp" presStyleIdx="0" presStyleCnt="1"/>
      <dgm:spPr/>
    </dgm:pt>
    <dgm:pt modelId="{10F9E99D-378E-4494-B3A2-3D0A5AC54C47}" type="pres">
      <dgm:prSet presAssocID="{FF72E2C6-0163-4B13-B70F-EBBF14DCEAC0}" presName="arrow1" presStyleLbl="fgShp" presStyleIdx="0" presStyleCnt="1" custLinFactNeighborY="34861"/>
      <dgm:spPr/>
    </dgm:pt>
    <dgm:pt modelId="{AD6C37CF-ABA6-4575-8D60-59159DEF2311}" type="pres">
      <dgm:prSet presAssocID="{FF72E2C6-0163-4B13-B70F-EBBF14DCEAC0}" presName="rectangle" presStyleLbl="revTx" presStyleIdx="0" presStyleCnt="1" custScaleX="202819" custScaleY="61671" custLinFactNeighborX="2953" custLinFactNeighborY="8781">
        <dgm:presLayoutVars>
          <dgm:bulletEnabled val="1"/>
        </dgm:presLayoutVars>
      </dgm:prSet>
      <dgm:spPr/>
    </dgm:pt>
    <dgm:pt modelId="{176268D3-649E-4580-B90E-E103F4BB6875}" type="pres">
      <dgm:prSet presAssocID="{93A8E738-0CEA-49FB-9431-B8AB169C35E5}" presName="item1" presStyleLbl="node1" presStyleIdx="0" presStyleCnt="3" custScaleX="199436" custScaleY="151703" custLinFactNeighborX="-9409" custLinFactNeighborY="1764">
        <dgm:presLayoutVars>
          <dgm:bulletEnabled val="1"/>
        </dgm:presLayoutVars>
      </dgm:prSet>
      <dgm:spPr/>
    </dgm:pt>
    <dgm:pt modelId="{D1EABC5E-3BCE-421F-96D2-64565B8E00FA}" type="pres">
      <dgm:prSet presAssocID="{A1239CEF-6BFF-4E98-ACDE-FD453A07037B}" presName="item2" presStyleLbl="node1" presStyleIdx="1" presStyleCnt="3" custScaleX="272946" custScaleY="132290" custLinFactNeighborX="-45256" custLinFactNeighborY="-22628">
        <dgm:presLayoutVars>
          <dgm:bulletEnabled val="1"/>
        </dgm:presLayoutVars>
      </dgm:prSet>
      <dgm:spPr/>
    </dgm:pt>
    <dgm:pt modelId="{E8A0140D-E6F1-4D81-815A-3B81D7371A9E}" type="pres">
      <dgm:prSet presAssocID="{690CDB01-1593-4F66-A8A0-C40258F7E386}" presName="item3" presStyleLbl="node1" presStyleIdx="2" presStyleCnt="3" custScaleX="254582" custScaleY="142340" custLinFactNeighborX="84853" custLinFactNeighborY="918">
        <dgm:presLayoutVars>
          <dgm:bulletEnabled val="1"/>
        </dgm:presLayoutVars>
      </dgm:prSet>
      <dgm:spPr/>
    </dgm:pt>
    <dgm:pt modelId="{8ABC18C6-14D3-41DC-81F1-F6FB4981437E}" type="pres">
      <dgm:prSet presAssocID="{FF72E2C6-0163-4B13-B70F-EBBF14DCEAC0}" presName="funnel" presStyleLbl="trAlignAcc1" presStyleIdx="0" presStyleCnt="1" custScaleX="190714" custScaleY="115647" custLinFactNeighborX="-1818" custLinFactNeighborY="14"/>
      <dgm:spPr/>
    </dgm:pt>
  </dgm:ptLst>
  <dgm:cxnLst>
    <dgm:cxn modelId="{EB974B24-FBAB-4AA3-B74B-E14B0B5097A8}" type="presOf" srcId="{A1239CEF-6BFF-4E98-ACDE-FD453A07037B}" destId="{176268D3-649E-4580-B90E-E103F4BB6875}" srcOrd="0" destOrd="0" presId="urn:microsoft.com/office/officeart/2005/8/layout/funnel1"/>
    <dgm:cxn modelId="{C57BFF2D-CD05-47EF-A111-DF7D7B153DA8}" type="presOf" srcId="{FF72E2C6-0163-4B13-B70F-EBBF14DCEAC0}" destId="{72D96E96-3BB1-4109-9BA4-8794B8DBF5D6}" srcOrd="0" destOrd="0" presId="urn:microsoft.com/office/officeart/2005/8/layout/funnel1"/>
    <dgm:cxn modelId="{5A57C23D-49AD-48E7-A3F3-6CBD905DFF43}" srcId="{FF72E2C6-0163-4B13-B70F-EBBF14DCEAC0}" destId="{1AD80F63-19EC-41E5-A942-F3D4689C1CA7}" srcOrd="0" destOrd="0" parTransId="{01FA2CCA-B0B1-42B8-8DF4-CBAB738EA447}" sibTransId="{E62D49E6-FFAF-4FED-96D7-ADC3AA2903FB}"/>
    <dgm:cxn modelId="{E6681E69-1A72-4290-AEA7-FCDB70C4671D}" type="presOf" srcId="{690CDB01-1593-4F66-A8A0-C40258F7E386}" destId="{AD6C37CF-ABA6-4575-8D60-59159DEF2311}" srcOrd="0" destOrd="0" presId="urn:microsoft.com/office/officeart/2005/8/layout/funnel1"/>
    <dgm:cxn modelId="{7BAED26E-B11E-47AC-A60C-85B8737A0901}" srcId="{FF72E2C6-0163-4B13-B70F-EBBF14DCEAC0}" destId="{690CDB01-1593-4F66-A8A0-C40258F7E386}" srcOrd="3" destOrd="0" parTransId="{DD509474-CF37-4B1B-AAE2-1E38760305D2}" sibTransId="{42EF8533-E901-4ADF-A0AB-FC7C53A16192}"/>
    <dgm:cxn modelId="{1E45C28B-5A3D-441C-B5D6-7B7824EA25DA}" srcId="{FF72E2C6-0163-4B13-B70F-EBBF14DCEAC0}" destId="{A1239CEF-6BFF-4E98-ACDE-FD453A07037B}" srcOrd="2" destOrd="0" parTransId="{B4C368CF-C1CF-4FA0-B310-2D5188189FCE}" sibTransId="{1E38FFD0-7C33-4D6C-B4D4-51DEB10BA05F}"/>
    <dgm:cxn modelId="{FD2BF38B-3A3A-48B5-996B-D768D5DFA979}" type="presOf" srcId="{1AD80F63-19EC-41E5-A942-F3D4689C1CA7}" destId="{E8A0140D-E6F1-4D81-815A-3B81D7371A9E}" srcOrd="0" destOrd="0" presId="urn:microsoft.com/office/officeart/2005/8/layout/funnel1"/>
    <dgm:cxn modelId="{0FA3CFB2-1943-4386-9B57-774558642BE8}" type="presOf" srcId="{93A8E738-0CEA-49FB-9431-B8AB169C35E5}" destId="{D1EABC5E-3BCE-421F-96D2-64565B8E00FA}" srcOrd="0" destOrd="0" presId="urn:microsoft.com/office/officeart/2005/8/layout/funnel1"/>
    <dgm:cxn modelId="{64412ABB-27E1-437E-81D0-1568C7C5E57D}" srcId="{FF72E2C6-0163-4B13-B70F-EBBF14DCEAC0}" destId="{93A8E738-0CEA-49FB-9431-B8AB169C35E5}" srcOrd="1" destOrd="0" parTransId="{B1604DA5-5F45-4E17-B1A3-82199A5593F4}" sibTransId="{DA77538E-A674-433C-8BAA-E9C2ABB7C43C}"/>
    <dgm:cxn modelId="{5FF865DC-C03B-458C-8EF4-CFCAC9D210F7}" type="presParOf" srcId="{72D96E96-3BB1-4109-9BA4-8794B8DBF5D6}" destId="{A7B3EB5F-7AF6-4B3E-AFAF-81DE2F4E0C63}" srcOrd="0" destOrd="0" presId="urn:microsoft.com/office/officeart/2005/8/layout/funnel1"/>
    <dgm:cxn modelId="{08824346-516E-4673-85D0-2FDF79CBA68B}" type="presParOf" srcId="{72D96E96-3BB1-4109-9BA4-8794B8DBF5D6}" destId="{10F9E99D-378E-4494-B3A2-3D0A5AC54C47}" srcOrd="1" destOrd="0" presId="urn:microsoft.com/office/officeart/2005/8/layout/funnel1"/>
    <dgm:cxn modelId="{9D0EA350-7AB4-4BE3-9C75-13FC2367480D}" type="presParOf" srcId="{72D96E96-3BB1-4109-9BA4-8794B8DBF5D6}" destId="{AD6C37CF-ABA6-4575-8D60-59159DEF2311}" srcOrd="2" destOrd="0" presId="urn:microsoft.com/office/officeart/2005/8/layout/funnel1"/>
    <dgm:cxn modelId="{B3EBC88A-8ABD-4E72-A59F-611458FB8CD4}" type="presParOf" srcId="{72D96E96-3BB1-4109-9BA4-8794B8DBF5D6}" destId="{176268D3-649E-4580-B90E-E103F4BB6875}" srcOrd="3" destOrd="0" presId="urn:microsoft.com/office/officeart/2005/8/layout/funnel1"/>
    <dgm:cxn modelId="{74D6375C-24AD-47AD-9357-BC8B9667C433}" type="presParOf" srcId="{72D96E96-3BB1-4109-9BA4-8794B8DBF5D6}" destId="{D1EABC5E-3BCE-421F-96D2-64565B8E00FA}" srcOrd="4" destOrd="0" presId="urn:microsoft.com/office/officeart/2005/8/layout/funnel1"/>
    <dgm:cxn modelId="{99EEE7A3-94CB-4B02-8973-3059D26C9C78}" type="presParOf" srcId="{72D96E96-3BB1-4109-9BA4-8794B8DBF5D6}" destId="{E8A0140D-E6F1-4D81-815A-3B81D7371A9E}" srcOrd="5" destOrd="0" presId="urn:microsoft.com/office/officeart/2005/8/layout/funnel1"/>
    <dgm:cxn modelId="{518206EE-9407-446B-B901-DFAC772821FB}" type="presParOf" srcId="{72D96E96-3BB1-4109-9BA4-8794B8DBF5D6}" destId="{8ABC18C6-14D3-41DC-81F1-F6FB4981437E}"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6DF169-E94D-4D2E-B335-5B7144555DDE}" type="doc">
      <dgm:prSet loTypeId="urn:microsoft.com/office/officeart/2009/3/layout/CircleRelationship" loCatId="relationship" qsTypeId="urn:microsoft.com/office/officeart/2005/8/quickstyle/simple1" qsCatId="simple" csTypeId="urn:microsoft.com/office/officeart/2005/8/colors/accent1_2" csCatId="accent1" phldr="1"/>
      <dgm:spPr/>
      <dgm:t>
        <a:bodyPr/>
        <a:lstStyle/>
        <a:p>
          <a:endParaRPr kumimoji="1" lang="ja-JP" altLang="en-US"/>
        </a:p>
      </dgm:t>
    </dgm:pt>
    <dgm:pt modelId="{D8DFF9B5-E89E-417C-A0C5-CEEC8543CD40}">
      <dgm:prSet phldrT="[テキスト]" custT="1"/>
      <dgm:spPr>
        <a:solidFill>
          <a:srgbClr val="00B0F0"/>
        </a:solidFill>
      </dgm:spPr>
      <dgm:t>
        <a:bodyPr/>
        <a:lstStyle/>
        <a:p>
          <a:r>
            <a:rPr kumimoji="1" lang="ja-JP" altLang="en-US" sz="3200" dirty="0">
              <a:solidFill>
                <a:schemeClr val="tx1"/>
              </a:solidFill>
            </a:rPr>
            <a:t>思いやりある看護</a:t>
          </a:r>
        </a:p>
      </dgm:t>
    </dgm:pt>
    <dgm:pt modelId="{8A7B374F-7409-4C50-AF6C-4EBBE0BA23CF}" type="parTrans" cxnId="{FDBA65E8-26A5-44DD-8D73-68CEFD484B80}">
      <dgm:prSet/>
      <dgm:spPr/>
      <dgm:t>
        <a:bodyPr/>
        <a:lstStyle/>
        <a:p>
          <a:endParaRPr kumimoji="1" lang="ja-JP" altLang="en-US"/>
        </a:p>
      </dgm:t>
    </dgm:pt>
    <dgm:pt modelId="{4EECF3D3-DB92-46A5-94E2-8ABECB1F0586}" type="sibTrans" cxnId="{FDBA65E8-26A5-44DD-8D73-68CEFD484B80}">
      <dgm:prSet/>
      <dgm:spPr/>
      <dgm:t>
        <a:bodyPr/>
        <a:lstStyle/>
        <a:p>
          <a:endParaRPr kumimoji="1" lang="ja-JP" altLang="en-US"/>
        </a:p>
      </dgm:t>
    </dgm:pt>
    <dgm:pt modelId="{D6EE0E25-C6BD-4D14-8F61-F86F433FD425}">
      <dgm:prSet phldrT="[テキスト]"/>
      <dgm:spPr>
        <a:solidFill>
          <a:srgbClr val="FF33CC"/>
        </a:solidFill>
      </dgm:spPr>
      <dgm:t>
        <a:bodyPr/>
        <a:lstStyle/>
        <a:p>
          <a:r>
            <a:rPr kumimoji="1" lang="ja-JP" altLang="en-US" dirty="0">
              <a:solidFill>
                <a:schemeClr val="tx1"/>
              </a:solidFill>
            </a:rPr>
            <a:t>相手</a:t>
          </a:r>
        </a:p>
      </dgm:t>
    </dgm:pt>
    <dgm:pt modelId="{FB3F6A2E-28D0-43F0-866D-3AA2B7BED58D}" type="parTrans" cxnId="{60535D74-5DDC-4F27-B205-8E1AD1A947F1}">
      <dgm:prSet/>
      <dgm:spPr/>
      <dgm:t>
        <a:bodyPr/>
        <a:lstStyle/>
        <a:p>
          <a:endParaRPr kumimoji="1" lang="ja-JP" altLang="en-US"/>
        </a:p>
      </dgm:t>
    </dgm:pt>
    <dgm:pt modelId="{6FDD2E53-C0A7-4AB2-92D2-9374EF466AF7}" type="sibTrans" cxnId="{60535D74-5DDC-4F27-B205-8E1AD1A947F1}">
      <dgm:prSet/>
      <dgm:spPr/>
      <dgm:t>
        <a:bodyPr/>
        <a:lstStyle/>
        <a:p>
          <a:endParaRPr kumimoji="1" lang="ja-JP" altLang="en-US"/>
        </a:p>
      </dgm:t>
    </dgm:pt>
    <dgm:pt modelId="{9232D96A-2A56-47CA-9052-DD6FC38E9E9F}">
      <dgm:prSet phldrT="[テキスト]"/>
      <dgm:spPr>
        <a:solidFill>
          <a:srgbClr val="92D050"/>
        </a:solidFill>
      </dgm:spPr>
      <dgm:t>
        <a:bodyPr/>
        <a:lstStyle/>
        <a:p>
          <a:r>
            <a:rPr kumimoji="1" lang="ja-JP" altLang="en-US" dirty="0">
              <a:solidFill>
                <a:schemeClr val="tx1"/>
              </a:solidFill>
            </a:rPr>
            <a:t>自分（実践力）</a:t>
          </a:r>
        </a:p>
      </dgm:t>
    </dgm:pt>
    <dgm:pt modelId="{F54B06C1-13D9-4839-9727-A67E9DEDC90E}" type="parTrans" cxnId="{128576B7-9A20-44C2-ADBA-383A4B7B8D61}">
      <dgm:prSet/>
      <dgm:spPr/>
      <dgm:t>
        <a:bodyPr/>
        <a:lstStyle/>
        <a:p>
          <a:endParaRPr kumimoji="1" lang="ja-JP" altLang="en-US"/>
        </a:p>
      </dgm:t>
    </dgm:pt>
    <dgm:pt modelId="{5F2F6869-1F8C-4A9D-81BF-BF6482BD984A}" type="sibTrans" cxnId="{128576B7-9A20-44C2-ADBA-383A4B7B8D61}">
      <dgm:prSet/>
      <dgm:spPr/>
      <dgm:t>
        <a:bodyPr/>
        <a:lstStyle/>
        <a:p>
          <a:endParaRPr kumimoji="1" lang="ja-JP" altLang="en-US"/>
        </a:p>
      </dgm:t>
    </dgm:pt>
    <dgm:pt modelId="{67EBD65F-ABBA-45DC-B96C-51003FF7FA31}">
      <dgm:prSet phldrT="[テキスト]"/>
      <dgm:spPr>
        <a:solidFill>
          <a:srgbClr val="FFFF00"/>
        </a:solidFill>
      </dgm:spPr>
      <dgm:t>
        <a:bodyPr/>
        <a:lstStyle/>
        <a:p>
          <a:r>
            <a:rPr kumimoji="1" lang="ja-JP" altLang="en-US" dirty="0">
              <a:solidFill>
                <a:schemeClr val="tx1"/>
              </a:solidFill>
            </a:rPr>
            <a:t>状況</a:t>
          </a:r>
        </a:p>
      </dgm:t>
    </dgm:pt>
    <dgm:pt modelId="{C46F3094-64B4-4072-AFE9-F2C291924A93}" type="parTrans" cxnId="{69E1223A-727A-4452-91FA-AC2440E54AFC}">
      <dgm:prSet/>
      <dgm:spPr/>
      <dgm:t>
        <a:bodyPr/>
        <a:lstStyle/>
        <a:p>
          <a:endParaRPr kumimoji="1" lang="ja-JP" altLang="en-US"/>
        </a:p>
      </dgm:t>
    </dgm:pt>
    <dgm:pt modelId="{7DC49D66-544D-4446-9735-56D5A79C59A9}" type="sibTrans" cxnId="{69E1223A-727A-4452-91FA-AC2440E54AFC}">
      <dgm:prSet/>
      <dgm:spPr/>
      <dgm:t>
        <a:bodyPr/>
        <a:lstStyle/>
        <a:p>
          <a:endParaRPr kumimoji="1" lang="ja-JP" altLang="en-US"/>
        </a:p>
      </dgm:t>
    </dgm:pt>
    <dgm:pt modelId="{A6637211-5FCF-4B23-B25C-4007B3BB1D0C}">
      <dgm:prSet phldrT="[テキスト]" custT="1"/>
      <dgm:spPr/>
      <dgm:t>
        <a:bodyPr/>
        <a:lstStyle/>
        <a:p>
          <a:endParaRPr kumimoji="1" lang="ja-JP" altLang="en-US" sz="1400" dirty="0"/>
        </a:p>
      </dgm:t>
    </dgm:pt>
    <dgm:pt modelId="{FA3A3A71-CDDF-42C6-904E-D8717FBC52BB}" type="parTrans" cxnId="{3F5CA6F1-DF2A-4B5A-80E0-C311D14E9BA9}">
      <dgm:prSet/>
      <dgm:spPr/>
      <dgm:t>
        <a:bodyPr/>
        <a:lstStyle/>
        <a:p>
          <a:endParaRPr kumimoji="1" lang="ja-JP" altLang="en-US"/>
        </a:p>
      </dgm:t>
    </dgm:pt>
    <dgm:pt modelId="{14D5D76D-C88D-4A08-8058-5259A0104837}" type="sibTrans" cxnId="{3F5CA6F1-DF2A-4B5A-80E0-C311D14E9BA9}">
      <dgm:prSet/>
      <dgm:spPr/>
      <dgm:t>
        <a:bodyPr/>
        <a:lstStyle/>
        <a:p>
          <a:endParaRPr kumimoji="1" lang="ja-JP" altLang="en-US"/>
        </a:p>
      </dgm:t>
    </dgm:pt>
    <dgm:pt modelId="{2F40A70D-A389-4AC7-AD9E-E4798224FA85}" type="pres">
      <dgm:prSet presAssocID="{656DF169-E94D-4D2E-B335-5B7144555DDE}" presName="Name0" presStyleCnt="0">
        <dgm:presLayoutVars>
          <dgm:chMax val="1"/>
          <dgm:chPref val="1"/>
        </dgm:presLayoutVars>
      </dgm:prSet>
      <dgm:spPr/>
    </dgm:pt>
    <dgm:pt modelId="{E523C26D-AF87-4979-8222-28D6A9CBCE46}" type="pres">
      <dgm:prSet presAssocID="{D8DFF9B5-E89E-417C-A0C5-CEEC8543CD40}" presName="Parent" presStyleLbl="node0" presStyleIdx="0" presStyleCnt="1" custScaleX="159788" custLinFactNeighborX="-358" custLinFactNeighborY="2977">
        <dgm:presLayoutVars>
          <dgm:chMax val="5"/>
          <dgm:chPref val="5"/>
        </dgm:presLayoutVars>
      </dgm:prSet>
      <dgm:spPr/>
    </dgm:pt>
    <dgm:pt modelId="{B67DCEB8-5FED-4214-9EAA-9B3A4BC63596}" type="pres">
      <dgm:prSet presAssocID="{D8DFF9B5-E89E-417C-A0C5-CEEC8543CD40}" presName="Accent1" presStyleLbl="node1" presStyleIdx="0" presStyleCnt="15"/>
      <dgm:spPr/>
    </dgm:pt>
    <dgm:pt modelId="{CB43551B-01CD-41CA-85D4-B51710A9953E}" type="pres">
      <dgm:prSet presAssocID="{D8DFF9B5-E89E-417C-A0C5-CEEC8543CD40}" presName="Accent2" presStyleLbl="node1" presStyleIdx="1" presStyleCnt="15"/>
      <dgm:spPr/>
    </dgm:pt>
    <dgm:pt modelId="{93EF4980-30D8-469F-B70A-3A76FA061224}" type="pres">
      <dgm:prSet presAssocID="{D8DFF9B5-E89E-417C-A0C5-CEEC8543CD40}" presName="Accent3" presStyleLbl="node1" presStyleIdx="2" presStyleCnt="15"/>
      <dgm:spPr/>
    </dgm:pt>
    <dgm:pt modelId="{6F1E36E5-D0A5-45C2-9F39-A061407D743F}" type="pres">
      <dgm:prSet presAssocID="{D8DFF9B5-E89E-417C-A0C5-CEEC8543CD40}" presName="Accent4" presStyleLbl="node1" presStyleIdx="3" presStyleCnt="15"/>
      <dgm:spPr/>
    </dgm:pt>
    <dgm:pt modelId="{9D73DC57-65BC-432E-BF66-3DF72364DA7C}" type="pres">
      <dgm:prSet presAssocID="{D8DFF9B5-E89E-417C-A0C5-CEEC8543CD40}" presName="Accent5" presStyleLbl="node1" presStyleIdx="4" presStyleCnt="15"/>
      <dgm:spPr/>
    </dgm:pt>
    <dgm:pt modelId="{9F6E5E85-F650-49C3-A489-DA452636AD92}" type="pres">
      <dgm:prSet presAssocID="{D8DFF9B5-E89E-417C-A0C5-CEEC8543CD40}" presName="Accent6" presStyleLbl="node1" presStyleIdx="5" presStyleCnt="15"/>
      <dgm:spPr/>
    </dgm:pt>
    <dgm:pt modelId="{5DA51E58-CA8E-48A6-A878-DCB9D875AE8F}" type="pres">
      <dgm:prSet presAssocID="{D6EE0E25-C6BD-4D14-8F61-F86F433FD425}" presName="Child1" presStyleLbl="node1" presStyleIdx="6" presStyleCnt="15" custScaleX="190351" custLinFactNeighborX="-2305" custLinFactNeighborY="-46700">
        <dgm:presLayoutVars>
          <dgm:chMax val="0"/>
          <dgm:chPref val="0"/>
        </dgm:presLayoutVars>
      </dgm:prSet>
      <dgm:spPr/>
    </dgm:pt>
    <dgm:pt modelId="{EA976BE9-FD8D-4D93-A4B3-F8F96CA99453}" type="pres">
      <dgm:prSet presAssocID="{D6EE0E25-C6BD-4D14-8F61-F86F433FD425}" presName="Accent7" presStyleCnt="0"/>
      <dgm:spPr/>
    </dgm:pt>
    <dgm:pt modelId="{85BA22C7-77B1-4BE3-B8C5-BF9DEAA82047}" type="pres">
      <dgm:prSet presAssocID="{D6EE0E25-C6BD-4D14-8F61-F86F433FD425}" presName="AccentHold1" presStyleLbl="node1" presStyleIdx="7" presStyleCnt="15"/>
      <dgm:spPr/>
    </dgm:pt>
    <dgm:pt modelId="{58C2FEA1-9935-497A-8B21-38733C2F6195}" type="pres">
      <dgm:prSet presAssocID="{D6EE0E25-C6BD-4D14-8F61-F86F433FD425}" presName="Accent8" presStyleCnt="0"/>
      <dgm:spPr/>
    </dgm:pt>
    <dgm:pt modelId="{849FA475-E894-4297-AE23-0DB993B831E9}" type="pres">
      <dgm:prSet presAssocID="{D6EE0E25-C6BD-4D14-8F61-F86F433FD425}" presName="AccentHold2" presStyleLbl="node1" presStyleIdx="8" presStyleCnt="15"/>
      <dgm:spPr/>
    </dgm:pt>
    <dgm:pt modelId="{72FC4310-81D0-4642-8A61-7F1BBBC22E6A}" type="pres">
      <dgm:prSet presAssocID="{9232D96A-2A56-47CA-9052-DD6FC38E9E9F}" presName="Child2" presStyleLbl="node1" presStyleIdx="9" presStyleCnt="15" custScaleX="275585" custScaleY="126524" custLinFactNeighborX="-40347" custLinFactNeighborY="-22151">
        <dgm:presLayoutVars>
          <dgm:chMax val="0"/>
          <dgm:chPref val="0"/>
        </dgm:presLayoutVars>
      </dgm:prSet>
      <dgm:spPr/>
    </dgm:pt>
    <dgm:pt modelId="{CC458BBB-73FF-4EC7-9430-830A1D9000F2}" type="pres">
      <dgm:prSet presAssocID="{9232D96A-2A56-47CA-9052-DD6FC38E9E9F}" presName="Accent9" presStyleCnt="0"/>
      <dgm:spPr/>
    </dgm:pt>
    <dgm:pt modelId="{513668D6-5332-4527-825E-04A9E52B3CC8}" type="pres">
      <dgm:prSet presAssocID="{9232D96A-2A56-47CA-9052-DD6FC38E9E9F}" presName="AccentHold1" presStyleLbl="node1" presStyleIdx="10" presStyleCnt="15"/>
      <dgm:spPr/>
    </dgm:pt>
    <dgm:pt modelId="{14DAD739-A1A3-4D6E-8FAD-98F129EA1D6D}" type="pres">
      <dgm:prSet presAssocID="{9232D96A-2A56-47CA-9052-DD6FC38E9E9F}" presName="Accent10" presStyleCnt="0"/>
      <dgm:spPr/>
    </dgm:pt>
    <dgm:pt modelId="{27EC0BAB-AF3A-41E9-B550-6CCE4253C5DC}" type="pres">
      <dgm:prSet presAssocID="{9232D96A-2A56-47CA-9052-DD6FC38E9E9F}" presName="AccentHold2" presStyleLbl="node1" presStyleIdx="11" presStyleCnt="15"/>
      <dgm:spPr/>
    </dgm:pt>
    <dgm:pt modelId="{DD131630-D5F5-4FB4-A4E1-16A7B27D5E24}" type="pres">
      <dgm:prSet presAssocID="{9232D96A-2A56-47CA-9052-DD6FC38E9E9F}" presName="Accent11" presStyleCnt="0"/>
      <dgm:spPr/>
    </dgm:pt>
    <dgm:pt modelId="{310991A3-D4A0-4227-9E12-B64E8A52D34E}" type="pres">
      <dgm:prSet presAssocID="{9232D96A-2A56-47CA-9052-DD6FC38E9E9F}" presName="AccentHold3" presStyleLbl="node1" presStyleIdx="12" presStyleCnt="15"/>
      <dgm:spPr/>
    </dgm:pt>
    <dgm:pt modelId="{73AA7EC9-14B0-4245-B3C7-4462D06E44A7}" type="pres">
      <dgm:prSet presAssocID="{67EBD65F-ABBA-45DC-B96C-51003FF7FA31}" presName="Child3" presStyleLbl="node1" presStyleIdx="13" presStyleCnt="15" custScaleX="209911" custLinFactX="-11572" custLinFactNeighborX="-100000" custLinFactNeighborY="-4293">
        <dgm:presLayoutVars>
          <dgm:chMax val="0"/>
          <dgm:chPref val="0"/>
        </dgm:presLayoutVars>
      </dgm:prSet>
      <dgm:spPr/>
    </dgm:pt>
    <dgm:pt modelId="{AF8DAAED-CB88-412B-8BFD-F44D8B421CE1}" type="pres">
      <dgm:prSet presAssocID="{67EBD65F-ABBA-45DC-B96C-51003FF7FA31}" presName="Accent12" presStyleCnt="0"/>
      <dgm:spPr/>
    </dgm:pt>
    <dgm:pt modelId="{A70D5116-EB0A-41D0-985D-163EAC60C6C1}" type="pres">
      <dgm:prSet presAssocID="{67EBD65F-ABBA-45DC-B96C-51003FF7FA31}" presName="AccentHold1" presStyleLbl="node1" presStyleIdx="14" presStyleCnt="15"/>
      <dgm:spPr/>
    </dgm:pt>
  </dgm:ptLst>
  <dgm:cxnLst>
    <dgm:cxn modelId="{69E1223A-727A-4452-91FA-AC2440E54AFC}" srcId="{D8DFF9B5-E89E-417C-A0C5-CEEC8543CD40}" destId="{67EBD65F-ABBA-45DC-B96C-51003FF7FA31}" srcOrd="2" destOrd="0" parTransId="{C46F3094-64B4-4072-AFE9-F2C291924A93}" sibTransId="{7DC49D66-544D-4446-9735-56D5A79C59A9}"/>
    <dgm:cxn modelId="{60535D74-5DDC-4F27-B205-8E1AD1A947F1}" srcId="{D8DFF9B5-E89E-417C-A0C5-CEEC8543CD40}" destId="{D6EE0E25-C6BD-4D14-8F61-F86F433FD425}" srcOrd="0" destOrd="0" parTransId="{FB3F6A2E-28D0-43F0-866D-3AA2B7BED58D}" sibTransId="{6FDD2E53-C0A7-4AB2-92D2-9374EF466AF7}"/>
    <dgm:cxn modelId="{E1B12775-DB01-4C22-A952-A89913E52DDB}" type="presOf" srcId="{67EBD65F-ABBA-45DC-B96C-51003FF7FA31}" destId="{73AA7EC9-14B0-4245-B3C7-4462D06E44A7}" srcOrd="0" destOrd="0" presId="urn:microsoft.com/office/officeart/2009/3/layout/CircleRelationship"/>
    <dgm:cxn modelId="{128576B7-9A20-44C2-ADBA-383A4B7B8D61}" srcId="{D8DFF9B5-E89E-417C-A0C5-CEEC8543CD40}" destId="{9232D96A-2A56-47CA-9052-DD6FC38E9E9F}" srcOrd="1" destOrd="0" parTransId="{F54B06C1-13D9-4839-9727-A67E9DEDC90E}" sibTransId="{5F2F6869-1F8C-4A9D-81BF-BF6482BD984A}"/>
    <dgm:cxn modelId="{C1FC16BD-1A52-4A4C-807A-6B27D6B52F62}" type="presOf" srcId="{D8DFF9B5-E89E-417C-A0C5-CEEC8543CD40}" destId="{E523C26D-AF87-4979-8222-28D6A9CBCE46}" srcOrd="0" destOrd="0" presId="urn:microsoft.com/office/officeart/2009/3/layout/CircleRelationship"/>
    <dgm:cxn modelId="{C27EE9CB-A456-4011-9A65-7827769BC6F7}" type="presOf" srcId="{9232D96A-2A56-47CA-9052-DD6FC38E9E9F}" destId="{72FC4310-81D0-4642-8A61-7F1BBBC22E6A}" srcOrd="0" destOrd="0" presId="urn:microsoft.com/office/officeart/2009/3/layout/CircleRelationship"/>
    <dgm:cxn modelId="{652EDEDC-2E62-4509-A187-CDFC4BFACA62}" type="presOf" srcId="{656DF169-E94D-4D2E-B335-5B7144555DDE}" destId="{2F40A70D-A389-4AC7-AD9E-E4798224FA85}" srcOrd="0" destOrd="0" presId="urn:microsoft.com/office/officeart/2009/3/layout/CircleRelationship"/>
    <dgm:cxn modelId="{7231EEDF-D857-4663-9141-F7B0362A8DEB}" type="presOf" srcId="{D6EE0E25-C6BD-4D14-8F61-F86F433FD425}" destId="{5DA51E58-CA8E-48A6-A878-DCB9D875AE8F}" srcOrd="0" destOrd="0" presId="urn:microsoft.com/office/officeart/2009/3/layout/CircleRelationship"/>
    <dgm:cxn modelId="{FDBA65E8-26A5-44DD-8D73-68CEFD484B80}" srcId="{656DF169-E94D-4D2E-B335-5B7144555DDE}" destId="{D8DFF9B5-E89E-417C-A0C5-CEEC8543CD40}" srcOrd="0" destOrd="0" parTransId="{8A7B374F-7409-4C50-AF6C-4EBBE0BA23CF}" sibTransId="{4EECF3D3-DB92-46A5-94E2-8ABECB1F0586}"/>
    <dgm:cxn modelId="{3F5CA6F1-DF2A-4B5A-80E0-C311D14E9BA9}" srcId="{656DF169-E94D-4D2E-B335-5B7144555DDE}" destId="{A6637211-5FCF-4B23-B25C-4007B3BB1D0C}" srcOrd="1" destOrd="0" parTransId="{FA3A3A71-CDDF-42C6-904E-D8717FBC52BB}" sibTransId="{14D5D76D-C88D-4A08-8058-5259A0104837}"/>
    <dgm:cxn modelId="{97264D6B-14F7-40BD-A2D8-5B97CE41390D}" type="presParOf" srcId="{2F40A70D-A389-4AC7-AD9E-E4798224FA85}" destId="{E523C26D-AF87-4979-8222-28D6A9CBCE46}" srcOrd="0" destOrd="0" presId="urn:microsoft.com/office/officeart/2009/3/layout/CircleRelationship"/>
    <dgm:cxn modelId="{DDE09CDE-7D6A-4F4F-A603-DD105291AF8E}" type="presParOf" srcId="{2F40A70D-A389-4AC7-AD9E-E4798224FA85}" destId="{B67DCEB8-5FED-4214-9EAA-9B3A4BC63596}" srcOrd="1" destOrd="0" presId="urn:microsoft.com/office/officeart/2009/3/layout/CircleRelationship"/>
    <dgm:cxn modelId="{05532297-70BA-40E7-8006-6E2C32B43135}" type="presParOf" srcId="{2F40A70D-A389-4AC7-AD9E-E4798224FA85}" destId="{CB43551B-01CD-41CA-85D4-B51710A9953E}" srcOrd="2" destOrd="0" presId="urn:microsoft.com/office/officeart/2009/3/layout/CircleRelationship"/>
    <dgm:cxn modelId="{59CE7755-60AA-4C6D-AA9F-034BA2C7C2C4}" type="presParOf" srcId="{2F40A70D-A389-4AC7-AD9E-E4798224FA85}" destId="{93EF4980-30D8-469F-B70A-3A76FA061224}" srcOrd="3" destOrd="0" presId="urn:microsoft.com/office/officeart/2009/3/layout/CircleRelationship"/>
    <dgm:cxn modelId="{8667733C-B570-450C-AEC0-C16812123EA6}" type="presParOf" srcId="{2F40A70D-A389-4AC7-AD9E-E4798224FA85}" destId="{6F1E36E5-D0A5-45C2-9F39-A061407D743F}" srcOrd="4" destOrd="0" presId="urn:microsoft.com/office/officeart/2009/3/layout/CircleRelationship"/>
    <dgm:cxn modelId="{2B042699-36C6-4165-B7F0-BD11A0058FD6}" type="presParOf" srcId="{2F40A70D-A389-4AC7-AD9E-E4798224FA85}" destId="{9D73DC57-65BC-432E-BF66-3DF72364DA7C}" srcOrd="5" destOrd="0" presId="urn:microsoft.com/office/officeart/2009/3/layout/CircleRelationship"/>
    <dgm:cxn modelId="{343ACF1E-3BA9-4328-8A86-2F1384E4EF01}" type="presParOf" srcId="{2F40A70D-A389-4AC7-AD9E-E4798224FA85}" destId="{9F6E5E85-F650-49C3-A489-DA452636AD92}" srcOrd="6" destOrd="0" presId="urn:microsoft.com/office/officeart/2009/3/layout/CircleRelationship"/>
    <dgm:cxn modelId="{0A9FE5ED-6E6A-4848-9896-6BBC7B56E3CC}" type="presParOf" srcId="{2F40A70D-A389-4AC7-AD9E-E4798224FA85}" destId="{5DA51E58-CA8E-48A6-A878-DCB9D875AE8F}" srcOrd="7" destOrd="0" presId="urn:microsoft.com/office/officeart/2009/3/layout/CircleRelationship"/>
    <dgm:cxn modelId="{4217547C-0BF9-4CDE-B639-D0AB130A03D0}" type="presParOf" srcId="{2F40A70D-A389-4AC7-AD9E-E4798224FA85}" destId="{EA976BE9-FD8D-4D93-A4B3-F8F96CA99453}" srcOrd="8" destOrd="0" presId="urn:microsoft.com/office/officeart/2009/3/layout/CircleRelationship"/>
    <dgm:cxn modelId="{BFD46F49-5DFF-41A8-A3F8-4D6C389D0E6C}" type="presParOf" srcId="{EA976BE9-FD8D-4D93-A4B3-F8F96CA99453}" destId="{85BA22C7-77B1-4BE3-B8C5-BF9DEAA82047}" srcOrd="0" destOrd="0" presId="urn:microsoft.com/office/officeart/2009/3/layout/CircleRelationship"/>
    <dgm:cxn modelId="{2D84437F-6544-44D8-A8E7-56DAC9C95C93}" type="presParOf" srcId="{2F40A70D-A389-4AC7-AD9E-E4798224FA85}" destId="{58C2FEA1-9935-497A-8B21-38733C2F6195}" srcOrd="9" destOrd="0" presId="urn:microsoft.com/office/officeart/2009/3/layout/CircleRelationship"/>
    <dgm:cxn modelId="{C1602358-EED4-48D7-A3E3-95A6FEC0BA15}" type="presParOf" srcId="{58C2FEA1-9935-497A-8B21-38733C2F6195}" destId="{849FA475-E894-4297-AE23-0DB993B831E9}" srcOrd="0" destOrd="0" presId="urn:microsoft.com/office/officeart/2009/3/layout/CircleRelationship"/>
    <dgm:cxn modelId="{B07CEF98-9EA2-45D8-A0B5-3772AAFA8F12}" type="presParOf" srcId="{2F40A70D-A389-4AC7-AD9E-E4798224FA85}" destId="{72FC4310-81D0-4642-8A61-7F1BBBC22E6A}" srcOrd="10" destOrd="0" presId="urn:microsoft.com/office/officeart/2009/3/layout/CircleRelationship"/>
    <dgm:cxn modelId="{9C52B66B-FF1B-4AAB-A4B9-4B2B2EDB95A0}" type="presParOf" srcId="{2F40A70D-A389-4AC7-AD9E-E4798224FA85}" destId="{CC458BBB-73FF-4EC7-9430-830A1D9000F2}" srcOrd="11" destOrd="0" presId="urn:microsoft.com/office/officeart/2009/3/layout/CircleRelationship"/>
    <dgm:cxn modelId="{B38907B8-95DD-46B4-B1BA-06143818AAE7}" type="presParOf" srcId="{CC458BBB-73FF-4EC7-9430-830A1D9000F2}" destId="{513668D6-5332-4527-825E-04A9E52B3CC8}" srcOrd="0" destOrd="0" presId="urn:microsoft.com/office/officeart/2009/3/layout/CircleRelationship"/>
    <dgm:cxn modelId="{175946BE-6E56-461E-B32F-B0639C84A8A8}" type="presParOf" srcId="{2F40A70D-A389-4AC7-AD9E-E4798224FA85}" destId="{14DAD739-A1A3-4D6E-8FAD-98F129EA1D6D}" srcOrd="12" destOrd="0" presId="urn:microsoft.com/office/officeart/2009/3/layout/CircleRelationship"/>
    <dgm:cxn modelId="{32366B53-FCE1-4E25-852D-E1FEF653440D}" type="presParOf" srcId="{14DAD739-A1A3-4D6E-8FAD-98F129EA1D6D}" destId="{27EC0BAB-AF3A-41E9-B550-6CCE4253C5DC}" srcOrd="0" destOrd="0" presId="urn:microsoft.com/office/officeart/2009/3/layout/CircleRelationship"/>
    <dgm:cxn modelId="{900AB575-A7A8-4698-B3CD-D6994740329C}" type="presParOf" srcId="{2F40A70D-A389-4AC7-AD9E-E4798224FA85}" destId="{DD131630-D5F5-4FB4-A4E1-16A7B27D5E24}" srcOrd="13" destOrd="0" presId="urn:microsoft.com/office/officeart/2009/3/layout/CircleRelationship"/>
    <dgm:cxn modelId="{9451F0F4-EB21-42B3-A7C1-0E82806E18E6}" type="presParOf" srcId="{DD131630-D5F5-4FB4-A4E1-16A7B27D5E24}" destId="{310991A3-D4A0-4227-9E12-B64E8A52D34E}" srcOrd="0" destOrd="0" presId="urn:microsoft.com/office/officeart/2009/3/layout/CircleRelationship"/>
    <dgm:cxn modelId="{D71F7E26-046D-4062-96E4-D671D7D22F95}" type="presParOf" srcId="{2F40A70D-A389-4AC7-AD9E-E4798224FA85}" destId="{73AA7EC9-14B0-4245-B3C7-4462D06E44A7}" srcOrd="14" destOrd="0" presId="urn:microsoft.com/office/officeart/2009/3/layout/CircleRelationship"/>
    <dgm:cxn modelId="{4985E80E-E322-4538-A12D-C72C50B2B373}" type="presParOf" srcId="{2F40A70D-A389-4AC7-AD9E-E4798224FA85}" destId="{AF8DAAED-CB88-412B-8BFD-F44D8B421CE1}" srcOrd="15" destOrd="0" presId="urn:microsoft.com/office/officeart/2009/3/layout/CircleRelationship"/>
    <dgm:cxn modelId="{66207A8D-C4A0-416F-B886-810511068110}" type="presParOf" srcId="{AF8DAAED-CB88-412B-8BFD-F44D8B421CE1}" destId="{A70D5116-EB0A-41D0-985D-163EAC60C6C1}" srcOrd="0" destOrd="0" presId="urn:microsoft.com/office/officeart/2009/3/layout/CircleRelationshi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95FC29-6B01-43AA-A9F7-4BF946FAD6A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kumimoji="1" lang="ja-JP" altLang="en-US"/>
        </a:p>
      </dgm:t>
    </dgm:pt>
    <dgm:pt modelId="{7BEF0BD2-B659-4F6F-9C2A-BFC58990A22C}">
      <dgm:prSet phldrT="[テキスト]" phldr="1"/>
      <dgm:spPr/>
      <dgm:t>
        <a:bodyPr/>
        <a:lstStyle/>
        <a:p>
          <a:endParaRPr kumimoji="1" lang="ja-JP" altLang="en-US"/>
        </a:p>
      </dgm:t>
    </dgm:pt>
    <dgm:pt modelId="{FC490441-2343-4B4A-8A45-AAC161D7DF14}" type="parTrans" cxnId="{4AC0B201-FEE8-4AF2-AC59-56F8E1FAF0E1}">
      <dgm:prSet/>
      <dgm:spPr/>
      <dgm:t>
        <a:bodyPr/>
        <a:lstStyle/>
        <a:p>
          <a:endParaRPr kumimoji="1" lang="ja-JP" altLang="en-US"/>
        </a:p>
      </dgm:t>
    </dgm:pt>
    <dgm:pt modelId="{3880C6CB-919F-46AB-951D-38E44414303B}" type="sibTrans" cxnId="{4AC0B201-FEE8-4AF2-AC59-56F8E1FAF0E1}">
      <dgm:prSet/>
      <dgm:spPr>
        <a:solidFill>
          <a:schemeClr val="accent3">
            <a:lumMod val="20000"/>
            <a:lumOff val="80000"/>
          </a:schemeClr>
        </a:solidFill>
        <a:ln w="254000">
          <a:solidFill>
            <a:schemeClr val="tx2">
              <a:lumMod val="20000"/>
              <a:lumOff val="80000"/>
            </a:schemeClr>
          </a:solidFill>
        </a:ln>
      </dgm:spPr>
      <dgm:t>
        <a:bodyPr/>
        <a:lstStyle/>
        <a:p>
          <a:endParaRPr kumimoji="1" lang="ja-JP" altLang="en-US"/>
        </a:p>
      </dgm:t>
    </dgm:pt>
    <dgm:pt modelId="{BBE9DC5C-280C-4608-9A44-BB7332140A0F}">
      <dgm:prSet phldrT="[テキスト]" phldr="1"/>
      <dgm:spPr/>
      <dgm:t>
        <a:bodyPr/>
        <a:lstStyle/>
        <a:p>
          <a:endParaRPr kumimoji="1" lang="ja-JP" altLang="en-US"/>
        </a:p>
      </dgm:t>
    </dgm:pt>
    <dgm:pt modelId="{B2A84625-1AAA-43E4-B2F5-549D858BFE07}" type="parTrans" cxnId="{2D7A7A78-72BE-4A08-926D-88FF5614D567}">
      <dgm:prSet/>
      <dgm:spPr/>
      <dgm:t>
        <a:bodyPr/>
        <a:lstStyle/>
        <a:p>
          <a:endParaRPr kumimoji="1" lang="ja-JP" altLang="en-US"/>
        </a:p>
      </dgm:t>
    </dgm:pt>
    <dgm:pt modelId="{B9F95251-F624-4BB5-8BB0-74BF80B16260}" type="sibTrans" cxnId="{2D7A7A78-72BE-4A08-926D-88FF5614D567}">
      <dgm:prSet/>
      <dgm:spPr>
        <a:solidFill>
          <a:schemeClr val="accent3">
            <a:lumMod val="20000"/>
            <a:lumOff val="80000"/>
            <a:alpha val="33000"/>
          </a:schemeClr>
        </a:solidFill>
        <a:ln w="254000">
          <a:solidFill>
            <a:schemeClr val="tx1">
              <a:lumMod val="50000"/>
              <a:lumOff val="50000"/>
            </a:schemeClr>
          </a:solidFill>
        </a:ln>
      </dgm:spPr>
      <dgm:t>
        <a:bodyPr/>
        <a:lstStyle/>
        <a:p>
          <a:endParaRPr kumimoji="1" lang="ja-JP" altLang="en-US"/>
        </a:p>
      </dgm:t>
    </dgm:pt>
    <dgm:pt modelId="{A1ACFB83-8B33-4EE1-A8E4-F02CE36B775E}">
      <dgm:prSet phldrT="[テキスト]" phldr="1"/>
      <dgm:spPr/>
      <dgm:t>
        <a:bodyPr/>
        <a:lstStyle/>
        <a:p>
          <a:endParaRPr kumimoji="1" lang="ja-JP" altLang="en-US"/>
        </a:p>
      </dgm:t>
    </dgm:pt>
    <dgm:pt modelId="{62DF267B-1FAE-4C60-8D86-3A2983FB8F44}" type="parTrans" cxnId="{5D508976-0B2C-44A9-8E27-4CBF43AF31D4}">
      <dgm:prSet/>
      <dgm:spPr/>
      <dgm:t>
        <a:bodyPr/>
        <a:lstStyle/>
        <a:p>
          <a:endParaRPr kumimoji="1" lang="ja-JP" altLang="en-US"/>
        </a:p>
      </dgm:t>
    </dgm:pt>
    <dgm:pt modelId="{FBBBC87D-C2A9-42FA-B816-CC87D21EBD22}" type="sibTrans" cxnId="{5D508976-0B2C-44A9-8E27-4CBF43AF31D4}">
      <dgm:prSet/>
      <dgm:spPr>
        <a:solidFill>
          <a:schemeClr val="accent6">
            <a:lumMod val="20000"/>
            <a:lumOff val="80000"/>
          </a:schemeClr>
        </a:solidFill>
        <a:ln w="254000">
          <a:solidFill>
            <a:schemeClr val="accent6">
              <a:lumMod val="20000"/>
              <a:lumOff val="80000"/>
            </a:schemeClr>
          </a:solidFill>
        </a:ln>
      </dgm:spPr>
      <dgm:t>
        <a:bodyPr/>
        <a:lstStyle/>
        <a:p>
          <a:endParaRPr kumimoji="1" lang="ja-JP" altLang="en-US"/>
        </a:p>
      </dgm:t>
    </dgm:pt>
    <dgm:pt modelId="{22D45001-0B72-40CF-9DCD-0B7C2E9D11E0}">
      <dgm:prSet phldrT="[テキスト]" phldr="1"/>
      <dgm:spPr/>
      <dgm:t>
        <a:bodyPr/>
        <a:lstStyle/>
        <a:p>
          <a:endParaRPr kumimoji="1" lang="ja-JP" altLang="en-US"/>
        </a:p>
      </dgm:t>
    </dgm:pt>
    <dgm:pt modelId="{0DC82EB2-8B11-4EE4-876B-4C6AC5170FE6}" type="parTrans" cxnId="{97F30D01-3422-4136-A580-2E5CF95A4088}">
      <dgm:prSet/>
      <dgm:spPr/>
      <dgm:t>
        <a:bodyPr/>
        <a:lstStyle/>
        <a:p>
          <a:endParaRPr kumimoji="1" lang="ja-JP" altLang="en-US"/>
        </a:p>
      </dgm:t>
    </dgm:pt>
    <dgm:pt modelId="{E7BC2495-8599-41FE-AA97-AAF24C81FBB8}" type="sibTrans" cxnId="{97F30D01-3422-4136-A580-2E5CF95A4088}">
      <dgm:prSet/>
      <dgm:spPr>
        <a:solidFill>
          <a:schemeClr val="accent5">
            <a:lumMod val="20000"/>
            <a:lumOff val="80000"/>
          </a:schemeClr>
        </a:solidFill>
        <a:ln w="254000">
          <a:solidFill>
            <a:schemeClr val="accent5">
              <a:lumMod val="20000"/>
              <a:lumOff val="80000"/>
            </a:schemeClr>
          </a:solidFill>
        </a:ln>
      </dgm:spPr>
      <dgm:t>
        <a:bodyPr/>
        <a:lstStyle/>
        <a:p>
          <a:endParaRPr kumimoji="1" lang="ja-JP" altLang="en-US"/>
        </a:p>
      </dgm:t>
    </dgm:pt>
    <dgm:pt modelId="{3136AA43-6BA1-43C3-A52E-82B396622035}">
      <dgm:prSet phldrT="[テキスト]" phldr="1"/>
      <dgm:spPr/>
      <dgm:t>
        <a:bodyPr/>
        <a:lstStyle/>
        <a:p>
          <a:endParaRPr kumimoji="1" lang="ja-JP" altLang="en-US" dirty="0"/>
        </a:p>
      </dgm:t>
    </dgm:pt>
    <dgm:pt modelId="{95E4942F-946E-45F0-9B10-AD9589371EC1}" type="parTrans" cxnId="{EA096036-F35E-4411-BE49-CF96DA64E55B}">
      <dgm:prSet/>
      <dgm:spPr/>
      <dgm:t>
        <a:bodyPr/>
        <a:lstStyle/>
        <a:p>
          <a:endParaRPr kumimoji="1" lang="ja-JP" altLang="en-US"/>
        </a:p>
      </dgm:t>
    </dgm:pt>
    <dgm:pt modelId="{83008E19-AE60-403A-B386-C777D7E4D36D}" type="sibTrans" cxnId="{EA096036-F35E-4411-BE49-CF96DA64E55B}">
      <dgm:prSet/>
      <dgm:spPr>
        <a:solidFill>
          <a:schemeClr val="accent4">
            <a:lumMod val="20000"/>
            <a:lumOff val="80000"/>
          </a:schemeClr>
        </a:solidFill>
        <a:ln w="254000">
          <a:solidFill>
            <a:schemeClr val="accent3">
              <a:lumMod val="20000"/>
              <a:lumOff val="80000"/>
            </a:schemeClr>
          </a:solidFill>
        </a:ln>
      </dgm:spPr>
      <dgm:t>
        <a:bodyPr/>
        <a:lstStyle/>
        <a:p>
          <a:endParaRPr kumimoji="1" lang="ja-JP" altLang="en-US"/>
        </a:p>
      </dgm:t>
    </dgm:pt>
    <dgm:pt modelId="{84373792-D198-4EB4-8CBE-1EB37916BC64}" type="pres">
      <dgm:prSet presAssocID="{5D95FC29-6B01-43AA-A9F7-4BF946FAD6AD}" presName="cycle" presStyleCnt="0">
        <dgm:presLayoutVars>
          <dgm:dir/>
          <dgm:resizeHandles val="exact"/>
        </dgm:presLayoutVars>
      </dgm:prSet>
      <dgm:spPr/>
    </dgm:pt>
    <dgm:pt modelId="{141F78A2-E97D-4333-AAE3-79663CCF3B13}" type="pres">
      <dgm:prSet presAssocID="{7BEF0BD2-B659-4F6F-9C2A-BFC58990A22C}" presName="dummy" presStyleCnt="0"/>
      <dgm:spPr/>
    </dgm:pt>
    <dgm:pt modelId="{6D02F8E2-DF8C-483C-A0BD-B7EB4871169E}" type="pres">
      <dgm:prSet presAssocID="{7BEF0BD2-B659-4F6F-9C2A-BFC58990A22C}" presName="node" presStyleLbl="revTx" presStyleIdx="0" presStyleCnt="5">
        <dgm:presLayoutVars>
          <dgm:bulletEnabled val="1"/>
        </dgm:presLayoutVars>
      </dgm:prSet>
      <dgm:spPr/>
    </dgm:pt>
    <dgm:pt modelId="{ADF55EE2-B778-4CB7-8C42-847C2D2DC273}" type="pres">
      <dgm:prSet presAssocID="{3880C6CB-919F-46AB-951D-38E44414303B}" presName="sibTrans" presStyleLbl="node1" presStyleIdx="0" presStyleCnt="5" custScaleX="101606" custScaleY="100932"/>
      <dgm:spPr/>
    </dgm:pt>
    <dgm:pt modelId="{1668AE1F-905E-43E1-ABB0-F1F484833720}" type="pres">
      <dgm:prSet presAssocID="{BBE9DC5C-280C-4608-9A44-BB7332140A0F}" presName="dummy" presStyleCnt="0"/>
      <dgm:spPr/>
    </dgm:pt>
    <dgm:pt modelId="{BA13699B-85C9-4AE1-8DAA-2AADB9E30B26}" type="pres">
      <dgm:prSet presAssocID="{BBE9DC5C-280C-4608-9A44-BB7332140A0F}" presName="node" presStyleLbl="revTx" presStyleIdx="1" presStyleCnt="5">
        <dgm:presLayoutVars>
          <dgm:bulletEnabled val="1"/>
        </dgm:presLayoutVars>
      </dgm:prSet>
      <dgm:spPr/>
    </dgm:pt>
    <dgm:pt modelId="{66C0E452-EBCC-4B10-98A1-51DBC11BE100}" type="pres">
      <dgm:prSet presAssocID="{B9F95251-F624-4BB5-8BB0-74BF80B16260}" presName="sibTrans" presStyleLbl="node1" presStyleIdx="1" presStyleCnt="5"/>
      <dgm:spPr/>
    </dgm:pt>
    <dgm:pt modelId="{345F5C97-B448-4A75-9259-90BA5F426733}" type="pres">
      <dgm:prSet presAssocID="{A1ACFB83-8B33-4EE1-A8E4-F02CE36B775E}" presName="dummy" presStyleCnt="0"/>
      <dgm:spPr/>
    </dgm:pt>
    <dgm:pt modelId="{5F8587A6-0159-4710-88C2-80FB9B61FD24}" type="pres">
      <dgm:prSet presAssocID="{A1ACFB83-8B33-4EE1-A8E4-F02CE36B775E}" presName="node" presStyleLbl="revTx" presStyleIdx="2" presStyleCnt="5">
        <dgm:presLayoutVars>
          <dgm:bulletEnabled val="1"/>
        </dgm:presLayoutVars>
      </dgm:prSet>
      <dgm:spPr/>
    </dgm:pt>
    <dgm:pt modelId="{FC69847B-5DC0-453E-ADFB-CFEC2FEDA92A}" type="pres">
      <dgm:prSet presAssocID="{FBBBC87D-C2A9-42FA-B816-CC87D21EBD22}" presName="sibTrans" presStyleLbl="node1" presStyleIdx="2" presStyleCnt="5"/>
      <dgm:spPr/>
    </dgm:pt>
    <dgm:pt modelId="{5A8EE5B8-6B4F-431F-94DE-55320729EBFA}" type="pres">
      <dgm:prSet presAssocID="{22D45001-0B72-40CF-9DCD-0B7C2E9D11E0}" presName="dummy" presStyleCnt="0"/>
      <dgm:spPr/>
    </dgm:pt>
    <dgm:pt modelId="{FF00F6AA-7548-410D-BAFA-6E2DE4FF35E8}" type="pres">
      <dgm:prSet presAssocID="{22D45001-0B72-40CF-9DCD-0B7C2E9D11E0}" presName="node" presStyleLbl="revTx" presStyleIdx="3" presStyleCnt="5">
        <dgm:presLayoutVars>
          <dgm:bulletEnabled val="1"/>
        </dgm:presLayoutVars>
      </dgm:prSet>
      <dgm:spPr/>
    </dgm:pt>
    <dgm:pt modelId="{C0975B82-4018-4413-9A05-7A7FDC91A572}" type="pres">
      <dgm:prSet presAssocID="{E7BC2495-8599-41FE-AA97-AAF24C81FBB8}" presName="sibTrans" presStyleLbl="node1" presStyleIdx="3" presStyleCnt="5"/>
      <dgm:spPr/>
    </dgm:pt>
    <dgm:pt modelId="{05B82573-FDBB-4959-9CB4-4709FC344D32}" type="pres">
      <dgm:prSet presAssocID="{3136AA43-6BA1-43C3-A52E-82B396622035}" presName="dummy" presStyleCnt="0"/>
      <dgm:spPr/>
    </dgm:pt>
    <dgm:pt modelId="{5F022A7A-F85D-427D-9A8C-D6D911211468}" type="pres">
      <dgm:prSet presAssocID="{3136AA43-6BA1-43C3-A52E-82B396622035}" presName="node" presStyleLbl="revTx" presStyleIdx="4" presStyleCnt="5">
        <dgm:presLayoutVars>
          <dgm:bulletEnabled val="1"/>
        </dgm:presLayoutVars>
      </dgm:prSet>
      <dgm:spPr/>
    </dgm:pt>
    <dgm:pt modelId="{E5E0EFE6-ECFD-41C5-A648-07FF0AD27482}" type="pres">
      <dgm:prSet presAssocID="{83008E19-AE60-403A-B386-C777D7E4D36D}" presName="sibTrans" presStyleLbl="node1" presStyleIdx="4" presStyleCnt="5"/>
      <dgm:spPr/>
    </dgm:pt>
  </dgm:ptLst>
  <dgm:cxnLst>
    <dgm:cxn modelId="{97F30D01-3422-4136-A580-2E5CF95A4088}" srcId="{5D95FC29-6B01-43AA-A9F7-4BF946FAD6AD}" destId="{22D45001-0B72-40CF-9DCD-0B7C2E9D11E0}" srcOrd="3" destOrd="0" parTransId="{0DC82EB2-8B11-4EE4-876B-4C6AC5170FE6}" sibTransId="{E7BC2495-8599-41FE-AA97-AAF24C81FBB8}"/>
    <dgm:cxn modelId="{4AC0B201-FEE8-4AF2-AC59-56F8E1FAF0E1}" srcId="{5D95FC29-6B01-43AA-A9F7-4BF946FAD6AD}" destId="{7BEF0BD2-B659-4F6F-9C2A-BFC58990A22C}" srcOrd="0" destOrd="0" parTransId="{FC490441-2343-4B4A-8A45-AAC161D7DF14}" sibTransId="{3880C6CB-919F-46AB-951D-38E44414303B}"/>
    <dgm:cxn modelId="{B76BF013-573F-4E3B-B62C-F68258966ADA}" type="presOf" srcId="{3136AA43-6BA1-43C3-A52E-82B396622035}" destId="{5F022A7A-F85D-427D-9A8C-D6D911211468}" srcOrd="0" destOrd="0" presId="urn:microsoft.com/office/officeart/2005/8/layout/cycle1"/>
    <dgm:cxn modelId="{D7822315-A359-4666-B3F5-79911DD3E575}" type="presOf" srcId="{22D45001-0B72-40CF-9DCD-0B7C2E9D11E0}" destId="{FF00F6AA-7548-410D-BAFA-6E2DE4FF35E8}" srcOrd="0" destOrd="0" presId="urn:microsoft.com/office/officeart/2005/8/layout/cycle1"/>
    <dgm:cxn modelId="{16F2AB26-49EA-4AEC-A11C-0BAD3E478B31}" type="presOf" srcId="{83008E19-AE60-403A-B386-C777D7E4D36D}" destId="{E5E0EFE6-ECFD-41C5-A648-07FF0AD27482}" srcOrd="0" destOrd="0" presId="urn:microsoft.com/office/officeart/2005/8/layout/cycle1"/>
    <dgm:cxn modelId="{3D749834-BC9F-48CB-ADFC-A36006479FD5}" type="presOf" srcId="{FBBBC87D-C2A9-42FA-B816-CC87D21EBD22}" destId="{FC69847B-5DC0-453E-ADFB-CFEC2FEDA92A}" srcOrd="0" destOrd="0" presId="urn:microsoft.com/office/officeart/2005/8/layout/cycle1"/>
    <dgm:cxn modelId="{EA096036-F35E-4411-BE49-CF96DA64E55B}" srcId="{5D95FC29-6B01-43AA-A9F7-4BF946FAD6AD}" destId="{3136AA43-6BA1-43C3-A52E-82B396622035}" srcOrd="4" destOrd="0" parTransId="{95E4942F-946E-45F0-9B10-AD9589371EC1}" sibTransId="{83008E19-AE60-403A-B386-C777D7E4D36D}"/>
    <dgm:cxn modelId="{5D508976-0B2C-44A9-8E27-4CBF43AF31D4}" srcId="{5D95FC29-6B01-43AA-A9F7-4BF946FAD6AD}" destId="{A1ACFB83-8B33-4EE1-A8E4-F02CE36B775E}" srcOrd="2" destOrd="0" parTransId="{62DF267B-1FAE-4C60-8D86-3A2983FB8F44}" sibTransId="{FBBBC87D-C2A9-42FA-B816-CC87D21EBD22}"/>
    <dgm:cxn modelId="{2D7A7A78-72BE-4A08-926D-88FF5614D567}" srcId="{5D95FC29-6B01-43AA-A9F7-4BF946FAD6AD}" destId="{BBE9DC5C-280C-4608-9A44-BB7332140A0F}" srcOrd="1" destOrd="0" parTransId="{B2A84625-1AAA-43E4-B2F5-549D858BFE07}" sibTransId="{B9F95251-F624-4BB5-8BB0-74BF80B16260}"/>
    <dgm:cxn modelId="{1575BD83-B1EC-4490-B093-B442E7D788FB}" type="presOf" srcId="{B9F95251-F624-4BB5-8BB0-74BF80B16260}" destId="{66C0E452-EBCC-4B10-98A1-51DBC11BE100}" srcOrd="0" destOrd="0" presId="urn:microsoft.com/office/officeart/2005/8/layout/cycle1"/>
    <dgm:cxn modelId="{7A6648A4-6495-462C-85A7-2BF867D528D0}" type="presOf" srcId="{A1ACFB83-8B33-4EE1-A8E4-F02CE36B775E}" destId="{5F8587A6-0159-4710-88C2-80FB9B61FD24}" srcOrd="0" destOrd="0" presId="urn:microsoft.com/office/officeart/2005/8/layout/cycle1"/>
    <dgm:cxn modelId="{A5C719BD-CB7D-4DE0-9ED0-2040E8C37528}" type="presOf" srcId="{E7BC2495-8599-41FE-AA97-AAF24C81FBB8}" destId="{C0975B82-4018-4413-9A05-7A7FDC91A572}" srcOrd="0" destOrd="0" presId="urn:microsoft.com/office/officeart/2005/8/layout/cycle1"/>
    <dgm:cxn modelId="{ECFDDBC8-3C23-4CBE-926D-F5393C977B71}" type="presOf" srcId="{BBE9DC5C-280C-4608-9A44-BB7332140A0F}" destId="{BA13699B-85C9-4AE1-8DAA-2AADB9E30B26}" srcOrd="0" destOrd="0" presId="urn:microsoft.com/office/officeart/2005/8/layout/cycle1"/>
    <dgm:cxn modelId="{7BA9EECC-E61C-47F9-B2B1-94B54125960C}" type="presOf" srcId="{3880C6CB-919F-46AB-951D-38E44414303B}" destId="{ADF55EE2-B778-4CB7-8C42-847C2D2DC273}" srcOrd="0" destOrd="0" presId="urn:microsoft.com/office/officeart/2005/8/layout/cycle1"/>
    <dgm:cxn modelId="{2897F0F7-97C7-48F6-BD02-41DBA1418201}" type="presOf" srcId="{5D95FC29-6B01-43AA-A9F7-4BF946FAD6AD}" destId="{84373792-D198-4EB4-8CBE-1EB37916BC64}" srcOrd="0" destOrd="0" presId="urn:microsoft.com/office/officeart/2005/8/layout/cycle1"/>
    <dgm:cxn modelId="{9FDC2AFC-D79B-4748-9537-22516FEDB8A4}" type="presOf" srcId="{7BEF0BD2-B659-4F6F-9C2A-BFC58990A22C}" destId="{6D02F8E2-DF8C-483C-A0BD-B7EB4871169E}" srcOrd="0" destOrd="0" presId="urn:microsoft.com/office/officeart/2005/8/layout/cycle1"/>
    <dgm:cxn modelId="{26B9942D-0C4B-4EFC-B466-E5FC544BC9DF}" type="presParOf" srcId="{84373792-D198-4EB4-8CBE-1EB37916BC64}" destId="{141F78A2-E97D-4333-AAE3-79663CCF3B13}" srcOrd="0" destOrd="0" presId="urn:microsoft.com/office/officeart/2005/8/layout/cycle1"/>
    <dgm:cxn modelId="{0DD062F4-69CB-41DA-9D3C-33D8C13A6C99}" type="presParOf" srcId="{84373792-D198-4EB4-8CBE-1EB37916BC64}" destId="{6D02F8E2-DF8C-483C-A0BD-B7EB4871169E}" srcOrd="1" destOrd="0" presId="urn:microsoft.com/office/officeart/2005/8/layout/cycle1"/>
    <dgm:cxn modelId="{BB8C5239-E27D-4801-9E8D-9D29C3B1D8CD}" type="presParOf" srcId="{84373792-D198-4EB4-8CBE-1EB37916BC64}" destId="{ADF55EE2-B778-4CB7-8C42-847C2D2DC273}" srcOrd="2" destOrd="0" presId="urn:microsoft.com/office/officeart/2005/8/layout/cycle1"/>
    <dgm:cxn modelId="{B33902C6-D2BB-4631-89FB-CC4C1835643D}" type="presParOf" srcId="{84373792-D198-4EB4-8CBE-1EB37916BC64}" destId="{1668AE1F-905E-43E1-ABB0-F1F484833720}" srcOrd="3" destOrd="0" presId="urn:microsoft.com/office/officeart/2005/8/layout/cycle1"/>
    <dgm:cxn modelId="{DF509806-B2D4-43AF-AFE6-C2C79030EEF8}" type="presParOf" srcId="{84373792-D198-4EB4-8CBE-1EB37916BC64}" destId="{BA13699B-85C9-4AE1-8DAA-2AADB9E30B26}" srcOrd="4" destOrd="0" presId="urn:microsoft.com/office/officeart/2005/8/layout/cycle1"/>
    <dgm:cxn modelId="{3DC71982-BB00-400D-8B91-6D93A05F75F4}" type="presParOf" srcId="{84373792-D198-4EB4-8CBE-1EB37916BC64}" destId="{66C0E452-EBCC-4B10-98A1-51DBC11BE100}" srcOrd="5" destOrd="0" presId="urn:microsoft.com/office/officeart/2005/8/layout/cycle1"/>
    <dgm:cxn modelId="{38754898-1C6F-4B14-9C05-90860AD1C721}" type="presParOf" srcId="{84373792-D198-4EB4-8CBE-1EB37916BC64}" destId="{345F5C97-B448-4A75-9259-90BA5F426733}" srcOrd="6" destOrd="0" presId="urn:microsoft.com/office/officeart/2005/8/layout/cycle1"/>
    <dgm:cxn modelId="{A27F1BED-D72E-4E3D-A264-69CF6E2AF0F2}" type="presParOf" srcId="{84373792-D198-4EB4-8CBE-1EB37916BC64}" destId="{5F8587A6-0159-4710-88C2-80FB9B61FD24}" srcOrd="7" destOrd="0" presId="urn:microsoft.com/office/officeart/2005/8/layout/cycle1"/>
    <dgm:cxn modelId="{06E55905-53F5-4BC8-BD07-30AC96926ADA}" type="presParOf" srcId="{84373792-D198-4EB4-8CBE-1EB37916BC64}" destId="{FC69847B-5DC0-453E-ADFB-CFEC2FEDA92A}" srcOrd="8" destOrd="0" presId="urn:microsoft.com/office/officeart/2005/8/layout/cycle1"/>
    <dgm:cxn modelId="{30F8DE34-7B5A-4F9F-A609-DEC6E32E4713}" type="presParOf" srcId="{84373792-D198-4EB4-8CBE-1EB37916BC64}" destId="{5A8EE5B8-6B4F-431F-94DE-55320729EBFA}" srcOrd="9" destOrd="0" presId="urn:microsoft.com/office/officeart/2005/8/layout/cycle1"/>
    <dgm:cxn modelId="{33A409B1-0E07-4B03-83B9-72E06B877897}" type="presParOf" srcId="{84373792-D198-4EB4-8CBE-1EB37916BC64}" destId="{FF00F6AA-7548-410D-BAFA-6E2DE4FF35E8}" srcOrd="10" destOrd="0" presId="urn:microsoft.com/office/officeart/2005/8/layout/cycle1"/>
    <dgm:cxn modelId="{6167021F-EB3B-4CE1-9210-DAA0D40CA937}" type="presParOf" srcId="{84373792-D198-4EB4-8CBE-1EB37916BC64}" destId="{C0975B82-4018-4413-9A05-7A7FDC91A572}" srcOrd="11" destOrd="0" presId="urn:microsoft.com/office/officeart/2005/8/layout/cycle1"/>
    <dgm:cxn modelId="{9FB0AE60-3FEE-46FA-AC69-DD8AD3F2E9D4}" type="presParOf" srcId="{84373792-D198-4EB4-8CBE-1EB37916BC64}" destId="{05B82573-FDBB-4959-9CB4-4709FC344D32}" srcOrd="12" destOrd="0" presId="urn:microsoft.com/office/officeart/2005/8/layout/cycle1"/>
    <dgm:cxn modelId="{0D1F365D-88B0-410C-A06E-7E0EEAF2835A}" type="presParOf" srcId="{84373792-D198-4EB4-8CBE-1EB37916BC64}" destId="{5F022A7A-F85D-427D-9A8C-D6D911211468}" srcOrd="13" destOrd="0" presId="urn:microsoft.com/office/officeart/2005/8/layout/cycle1"/>
    <dgm:cxn modelId="{FECFC7ED-5E33-4F7C-8637-97AEE0794EAD}" type="presParOf" srcId="{84373792-D198-4EB4-8CBE-1EB37916BC64}" destId="{E5E0EFE6-ECFD-41C5-A648-07FF0AD27482}" srcOrd="14" destOrd="0" presId="urn:microsoft.com/office/officeart/2005/8/layout/cycle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7444CBE-50A8-4CD4-9D61-D358DBBC85C4}" type="doc">
      <dgm:prSet loTypeId="urn:microsoft.com/office/officeart/2005/8/layout/venn2" loCatId="relationship" qsTypeId="urn:microsoft.com/office/officeart/2005/8/quickstyle/3d5" qsCatId="3D" csTypeId="urn:microsoft.com/office/officeart/2005/8/colors/accent0_3" csCatId="mainScheme" phldr="1"/>
      <dgm:spPr/>
      <dgm:t>
        <a:bodyPr/>
        <a:lstStyle/>
        <a:p>
          <a:endParaRPr kumimoji="1" lang="ja-JP" altLang="en-US"/>
        </a:p>
      </dgm:t>
    </dgm:pt>
    <dgm:pt modelId="{14F267AC-F6C6-4187-BF70-C87481A75FD1}">
      <dgm:prSet phldrT="[テキスト]" phldr="1"/>
      <dgm:spPr>
        <a:solidFill>
          <a:schemeClr val="tx1">
            <a:lumMod val="75000"/>
            <a:lumOff val="25000"/>
          </a:schemeClr>
        </a:solidFill>
      </dgm:spPr>
      <dgm:t>
        <a:bodyPr/>
        <a:lstStyle/>
        <a:p>
          <a:endParaRPr kumimoji="1" lang="ja-JP" altLang="en-US" dirty="0"/>
        </a:p>
      </dgm:t>
    </dgm:pt>
    <dgm:pt modelId="{89FDC206-F01B-4202-AF68-970A76F3BB63}" type="parTrans" cxnId="{B47BBC46-FF89-4638-BF67-B63D018EB967}">
      <dgm:prSet/>
      <dgm:spPr/>
      <dgm:t>
        <a:bodyPr/>
        <a:lstStyle/>
        <a:p>
          <a:endParaRPr kumimoji="1" lang="ja-JP" altLang="en-US"/>
        </a:p>
      </dgm:t>
    </dgm:pt>
    <dgm:pt modelId="{5C06F1D4-2957-46FB-8829-712CD2EA00FD}" type="sibTrans" cxnId="{B47BBC46-FF89-4638-BF67-B63D018EB967}">
      <dgm:prSet/>
      <dgm:spPr/>
      <dgm:t>
        <a:bodyPr/>
        <a:lstStyle/>
        <a:p>
          <a:endParaRPr kumimoji="1" lang="ja-JP" altLang="en-US"/>
        </a:p>
      </dgm:t>
    </dgm:pt>
    <dgm:pt modelId="{40E5339C-FEBE-4E03-83D4-F78D9D41BAC2}">
      <dgm:prSet phldrT="[テキスト]" phldr="1"/>
      <dgm:spPr>
        <a:solidFill>
          <a:schemeClr val="tx1">
            <a:lumMod val="65000"/>
            <a:lumOff val="35000"/>
          </a:schemeClr>
        </a:solidFill>
      </dgm:spPr>
      <dgm:t>
        <a:bodyPr/>
        <a:lstStyle/>
        <a:p>
          <a:endParaRPr kumimoji="1" lang="ja-JP" altLang="en-US"/>
        </a:p>
      </dgm:t>
    </dgm:pt>
    <dgm:pt modelId="{FDD0FF04-2BF6-4EEF-AA62-65C0903BCA78}" type="parTrans" cxnId="{F2A7F013-AC76-4AD9-816E-90EA86859B69}">
      <dgm:prSet/>
      <dgm:spPr/>
      <dgm:t>
        <a:bodyPr/>
        <a:lstStyle/>
        <a:p>
          <a:endParaRPr kumimoji="1" lang="ja-JP" altLang="en-US"/>
        </a:p>
      </dgm:t>
    </dgm:pt>
    <dgm:pt modelId="{3451864C-8286-4F71-8E58-CC6590E2B70B}" type="sibTrans" cxnId="{F2A7F013-AC76-4AD9-816E-90EA86859B69}">
      <dgm:prSet/>
      <dgm:spPr/>
      <dgm:t>
        <a:bodyPr/>
        <a:lstStyle/>
        <a:p>
          <a:endParaRPr kumimoji="1" lang="ja-JP" altLang="en-US"/>
        </a:p>
      </dgm:t>
    </dgm:pt>
    <dgm:pt modelId="{04F6829F-1F37-4FBB-9CDD-34744DA38A63}">
      <dgm:prSet phldrT="[テキスト]" phldr="1"/>
      <dgm:spPr>
        <a:solidFill>
          <a:schemeClr val="tx1">
            <a:lumMod val="50000"/>
            <a:lumOff val="50000"/>
          </a:schemeClr>
        </a:solidFill>
      </dgm:spPr>
      <dgm:t>
        <a:bodyPr/>
        <a:lstStyle/>
        <a:p>
          <a:endParaRPr kumimoji="1" lang="ja-JP" altLang="en-US" dirty="0"/>
        </a:p>
      </dgm:t>
    </dgm:pt>
    <dgm:pt modelId="{4DF0D29D-0E06-44E0-9A31-41EBD91AA5D0}" type="parTrans" cxnId="{997A4FA7-D289-4D17-9AAD-91B8D12E0411}">
      <dgm:prSet/>
      <dgm:spPr/>
      <dgm:t>
        <a:bodyPr/>
        <a:lstStyle/>
        <a:p>
          <a:endParaRPr kumimoji="1" lang="ja-JP" altLang="en-US"/>
        </a:p>
      </dgm:t>
    </dgm:pt>
    <dgm:pt modelId="{9F9A1377-5C2A-4F64-941D-3A552A2ECF8B}" type="sibTrans" cxnId="{997A4FA7-D289-4D17-9AAD-91B8D12E0411}">
      <dgm:prSet/>
      <dgm:spPr/>
      <dgm:t>
        <a:bodyPr/>
        <a:lstStyle/>
        <a:p>
          <a:endParaRPr kumimoji="1" lang="ja-JP" altLang="en-US"/>
        </a:p>
      </dgm:t>
    </dgm:pt>
    <dgm:pt modelId="{ACF01221-9C63-4BDD-B24D-340172B9E23D}">
      <dgm:prSet phldrT="[テキスト]" phldr="1"/>
      <dgm:spPr>
        <a:solidFill>
          <a:schemeClr val="bg1">
            <a:lumMod val="85000"/>
          </a:schemeClr>
        </a:solidFill>
      </dgm:spPr>
      <dgm:t>
        <a:bodyPr/>
        <a:lstStyle/>
        <a:p>
          <a:endParaRPr kumimoji="1" lang="ja-JP" altLang="en-US" dirty="0"/>
        </a:p>
      </dgm:t>
    </dgm:pt>
    <dgm:pt modelId="{3B6D82DA-BD06-4165-AFF9-C28A66133B54}" type="parTrans" cxnId="{4C1E77A4-3480-47DD-9773-180B5E6EF118}">
      <dgm:prSet/>
      <dgm:spPr/>
      <dgm:t>
        <a:bodyPr/>
        <a:lstStyle/>
        <a:p>
          <a:endParaRPr kumimoji="1" lang="ja-JP" altLang="en-US"/>
        </a:p>
      </dgm:t>
    </dgm:pt>
    <dgm:pt modelId="{3BEEBFB7-3B4A-4E62-9440-425A30BD022C}" type="sibTrans" cxnId="{4C1E77A4-3480-47DD-9773-180B5E6EF118}">
      <dgm:prSet/>
      <dgm:spPr/>
      <dgm:t>
        <a:bodyPr/>
        <a:lstStyle/>
        <a:p>
          <a:endParaRPr kumimoji="1" lang="ja-JP" altLang="en-US"/>
        </a:p>
      </dgm:t>
    </dgm:pt>
    <dgm:pt modelId="{CD66318C-7A1E-417C-A5B7-3532D0F79C9C}" type="pres">
      <dgm:prSet presAssocID="{D7444CBE-50A8-4CD4-9D61-D358DBBC85C4}" presName="Name0" presStyleCnt="0">
        <dgm:presLayoutVars>
          <dgm:chMax val="7"/>
          <dgm:resizeHandles val="exact"/>
        </dgm:presLayoutVars>
      </dgm:prSet>
      <dgm:spPr/>
    </dgm:pt>
    <dgm:pt modelId="{47AE609A-03B7-46CD-95D4-47FBEDDDEBA7}" type="pres">
      <dgm:prSet presAssocID="{D7444CBE-50A8-4CD4-9D61-D358DBBC85C4}" presName="comp1" presStyleCnt="0"/>
      <dgm:spPr/>
    </dgm:pt>
    <dgm:pt modelId="{21D01DA1-000D-4376-BD59-9FEFE4035DCC}" type="pres">
      <dgm:prSet presAssocID="{D7444CBE-50A8-4CD4-9D61-D358DBBC85C4}" presName="circle1" presStyleLbl="node1" presStyleIdx="0" presStyleCnt="4"/>
      <dgm:spPr/>
    </dgm:pt>
    <dgm:pt modelId="{1A11AAC5-7B8D-41D7-B5E9-4E34E2712469}" type="pres">
      <dgm:prSet presAssocID="{D7444CBE-50A8-4CD4-9D61-D358DBBC85C4}" presName="c1text" presStyleLbl="node1" presStyleIdx="0" presStyleCnt="4">
        <dgm:presLayoutVars>
          <dgm:bulletEnabled val="1"/>
        </dgm:presLayoutVars>
      </dgm:prSet>
      <dgm:spPr/>
    </dgm:pt>
    <dgm:pt modelId="{438D7673-7D4F-4E13-9A7D-71D1AEEDA759}" type="pres">
      <dgm:prSet presAssocID="{D7444CBE-50A8-4CD4-9D61-D358DBBC85C4}" presName="comp2" presStyleCnt="0"/>
      <dgm:spPr/>
    </dgm:pt>
    <dgm:pt modelId="{C65CC19D-0880-4283-AE24-7401FD352E2A}" type="pres">
      <dgm:prSet presAssocID="{D7444CBE-50A8-4CD4-9D61-D358DBBC85C4}" presName="circle2" presStyleLbl="node1" presStyleIdx="1" presStyleCnt="4"/>
      <dgm:spPr/>
    </dgm:pt>
    <dgm:pt modelId="{F30734B5-C37C-4442-BC4F-2D4028D29977}" type="pres">
      <dgm:prSet presAssocID="{D7444CBE-50A8-4CD4-9D61-D358DBBC85C4}" presName="c2text" presStyleLbl="node1" presStyleIdx="1" presStyleCnt="4">
        <dgm:presLayoutVars>
          <dgm:bulletEnabled val="1"/>
        </dgm:presLayoutVars>
      </dgm:prSet>
      <dgm:spPr/>
    </dgm:pt>
    <dgm:pt modelId="{F1A266EE-DBDC-44FD-91A8-265D5DFCFA46}" type="pres">
      <dgm:prSet presAssocID="{D7444CBE-50A8-4CD4-9D61-D358DBBC85C4}" presName="comp3" presStyleCnt="0"/>
      <dgm:spPr/>
    </dgm:pt>
    <dgm:pt modelId="{6C68BF2E-CC35-41F6-944A-7295A2B713E3}" type="pres">
      <dgm:prSet presAssocID="{D7444CBE-50A8-4CD4-9D61-D358DBBC85C4}" presName="circle3" presStyleLbl="node1" presStyleIdx="2" presStyleCnt="4" custLinFactNeighborX="3163" custLinFactNeighborY="-374"/>
      <dgm:spPr/>
    </dgm:pt>
    <dgm:pt modelId="{CB550691-3F4F-453E-BDAF-234835BE090C}" type="pres">
      <dgm:prSet presAssocID="{D7444CBE-50A8-4CD4-9D61-D358DBBC85C4}" presName="c3text" presStyleLbl="node1" presStyleIdx="2" presStyleCnt="4">
        <dgm:presLayoutVars>
          <dgm:bulletEnabled val="1"/>
        </dgm:presLayoutVars>
      </dgm:prSet>
      <dgm:spPr/>
    </dgm:pt>
    <dgm:pt modelId="{00299EF5-757C-418B-B4CE-6C14EE5149CC}" type="pres">
      <dgm:prSet presAssocID="{D7444CBE-50A8-4CD4-9D61-D358DBBC85C4}" presName="comp4" presStyleCnt="0"/>
      <dgm:spPr/>
    </dgm:pt>
    <dgm:pt modelId="{0F146DB0-0864-435C-8D36-8AF37449CC56}" type="pres">
      <dgm:prSet presAssocID="{D7444CBE-50A8-4CD4-9D61-D358DBBC85C4}" presName="circle4" presStyleLbl="node1" presStyleIdx="3" presStyleCnt="4" custLinFactNeighborX="0" custLinFactNeighborY="-561"/>
      <dgm:spPr/>
    </dgm:pt>
    <dgm:pt modelId="{A82CCFE1-37A0-4EC5-940F-B7407DD14F44}" type="pres">
      <dgm:prSet presAssocID="{D7444CBE-50A8-4CD4-9D61-D358DBBC85C4}" presName="c4text" presStyleLbl="node1" presStyleIdx="3" presStyleCnt="4">
        <dgm:presLayoutVars>
          <dgm:bulletEnabled val="1"/>
        </dgm:presLayoutVars>
      </dgm:prSet>
      <dgm:spPr/>
    </dgm:pt>
  </dgm:ptLst>
  <dgm:cxnLst>
    <dgm:cxn modelId="{BAD3A30F-4148-4102-BDC2-5A9EFE83C2DA}" type="presOf" srcId="{ACF01221-9C63-4BDD-B24D-340172B9E23D}" destId="{A82CCFE1-37A0-4EC5-940F-B7407DD14F44}" srcOrd="1" destOrd="0" presId="urn:microsoft.com/office/officeart/2005/8/layout/venn2"/>
    <dgm:cxn modelId="{F2A7F013-AC76-4AD9-816E-90EA86859B69}" srcId="{D7444CBE-50A8-4CD4-9D61-D358DBBC85C4}" destId="{40E5339C-FEBE-4E03-83D4-F78D9D41BAC2}" srcOrd="1" destOrd="0" parTransId="{FDD0FF04-2BF6-4EEF-AA62-65C0903BCA78}" sibTransId="{3451864C-8286-4F71-8E58-CC6590E2B70B}"/>
    <dgm:cxn modelId="{E6719C2B-20E2-40E3-95A2-627491B09181}" type="presOf" srcId="{04F6829F-1F37-4FBB-9CDD-34744DA38A63}" destId="{CB550691-3F4F-453E-BDAF-234835BE090C}" srcOrd="1" destOrd="0" presId="urn:microsoft.com/office/officeart/2005/8/layout/venn2"/>
    <dgm:cxn modelId="{B47BBC46-FF89-4638-BF67-B63D018EB967}" srcId="{D7444CBE-50A8-4CD4-9D61-D358DBBC85C4}" destId="{14F267AC-F6C6-4187-BF70-C87481A75FD1}" srcOrd="0" destOrd="0" parTransId="{89FDC206-F01B-4202-AF68-970A76F3BB63}" sibTransId="{5C06F1D4-2957-46FB-8829-712CD2EA00FD}"/>
    <dgm:cxn modelId="{06A50D47-79E7-464D-BCAF-441AB5D2033D}" type="presOf" srcId="{14F267AC-F6C6-4187-BF70-C87481A75FD1}" destId="{21D01DA1-000D-4376-BD59-9FEFE4035DCC}" srcOrd="0" destOrd="0" presId="urn:microsoft.com/office/officeart/2005/8/layout/venn2"/>
    <dgm:cxn modelId="{9DD93369-6090-49B8-B02D-5430ECA76F76}" type="presOf" srcId="{ACF01221-9C63-4BDD-B24D-340172B9E23D}" destId="{0F146DB0-0864-435C-8D36-8AF37449CC56}" srcOrd="0" destOrd="0" presId="urn:microsoft.com/office/officeart/2005/8/layout/venn2"/>
    <dgm:cxn modelId="{4C1E77A4-3480-47DD-9773-180B5E6EF118}" srcId="{D7444CBE-50A8-4CD4-9D61-D358DBBC85C4}" destId="{ACF01221-9C63-4BDD-B24D-340172B9E23D}" srcOrd="3" destOrd="0" parTransId="{3B6D82DA-BD06-4165-AFF9-C28A66133B54}" sibTransId="{3BEEBFB7-3B4A-4E62-9440-425A30BD022C}"/>
    <dgm:cxn modelId="{997A4FA7-D289-4D17-9AAD-91B8D12E0411}" srcId="{D7444CBE-50A8-4CD4-9D61-D358DBBC85C4}" destId="{04F6829F-1F37-4FBB-9CDD-34744DA38A63}" srcOrd="2" destOrd="0" parTransId="{4DF0D29D-0E06-44E0-9A31-41EBD91AA5D0}" sibTransId="{9F9A1377-5C2A-4F64-941D-3A552A2ECF8B}"/>
    <dgm:cxn modelId="{C6C468AA-66F5-447F-AD41-723E90E46A34}" type="presOf" srcId="{40E5339C-FEBE-4E03-83D4-F78D9D41BAC2}" destId="{C65CC19D-0880-4283-AE24-7401FD352E2A}" srcOrd="0" destOrd="0" presId="urn:microsoft.com/office/officeart/2005/8/layout/venn2"/>
    <dgm:cxn modelId="{4BC5ACAA-4597-493B-B02F-03DD7A73C8C0}" type="presOf" srcId="{04F6829F-1F37-4FBB-9CDD-34744DA38A63}" destId="{6C68BF2E-CC35-41F6-944A-7295A2B713E3}" srcOrd="0" destOrd="0" presId="urn:microsoft.com/office/officeart/2005/8/layout/venn2"/>
    <dgm:cxn modelId="{92BF8BF4-6114-4D54-BC26-D8D94A4CC672}" type="presOf" srcId="{D7444CBE-50A8-4CD4-9D61-D358DBBC85C4}" destId="{CD66318C-7A1E-417C-A5B7-3532D0F79C9C}" srcOrd="0" destOrd="0" presId="urn:microsoft.com/office/officeart/2005/8/layout/venn2"/>
    <dgm:cxn modelId="{75DBA5F8-2762-49B3-B6DB-43CB36E6E299}" type="presOf" srcId="{40E5339C-FEBE-4E03-83D4-F78D9D41BAC2}" destId="{F30734B5-C37C-4442-BC4F-2D4028D29977}" srcOrd="1" destOrd="0" presId="urn:microsoft.com/office/officeart/2005/8/layout/venn2"/>
    <dgm:cxn modelId="{7E9880FA-9404-4370-9DD4-25937FD39DEB}" type="presOf" srcId="{14F267AC-F6C6-4187-BF70-C87481A75FD1}" destId="{1A11AAC5-7B8D-41D7-B5E9-4E34E2712469}" srcOrd="1" destOrd="0" presId="urn:microsoft.com/office/officeart/2005/8/layout/venn2"/>
    <dgm:cxn modelId="{C02BD713-03AD-47EC-BA56-BEBE87415754}" type="presParOf" srcId="{CD66318C-7A1E-417C-A5B7-3532D0F79C9C}" destId="{47AE609A-03B7-46CD-95D4-47FBEDDDEBA7}" srcOrd="0" destOrd="0" presId="urn:microsoft.com/office/officeart/2005/8/layout/venn2"/>
    <dgm:cxn modelId="{70660B30-066B-467B-8766-305FAEFF224C}" type="presParOf" srcId="{47AE609A-03B7-46CD-95D4-47FBEDDDEBA7}" destId="{21D01DA1-000D-4376-BD59-9FEFE4035DCC}" srcOrd="0" destOrd="0" presId="urn:microsoft.com/office/officeart/2005/8/layout/venn2"/>
    <dgm:cxn modelId="{19B9D904-0D1E-4801-A71B-E99725C91B67}" type="presParOf" srcId="{47AE609A-03B7-46CD-95D4-47FBEDDDEBA7}" destId="{1A11AAC5-7B8D-41D7-B5E9-4E34E2712469}" srcOrd="1" destOrd="0" presId="urn:microsoft.com/office/officeart/2005/8/layout/venn2"/>
    <dgm:cxn modelId="{25024E8B-A4BE-4E4F-81A1-D4FE3B00F7DC}" type="presParOf" srcId="{CD66318C-7A1E-417C-A5B7-3532D0F79C9C}" destId="{438D7673-7D4F-4E13-9A7D-71D1AEEDA759}" srcOrd="1" destOrd="0" presId="urn:microsoft.com/office/officeart/2005/8/layout/venn2"/>
    <dgm:cxn modelId="{7D24B6E5-CCD3-41A0-A720-FC48B9028BA2}" type="presParOf" srcId="{438D7673-7D4F-4E13-9A7D-71D1AEEDA759}" destId="{C65CC19D-0880-4283-AE24-7401FD352E2A}" srcOrd="0" destOrd="0" presId="urn:microsoft.com/office/officeart/2005/8/layout/venn2"/>
    <dgm:cxn modelId="{E958209D-6A5F-462A-B16D-87F6DFCF0799}" type="presParOf" srcId="{438D7673-7D4F-4E13-9A7D-71D1AEEDA759}" destId="{F30734B5-C37C-4442-BC4F-2D4028D29977}" srcOrd="1" destOrd="0" presId="urn:microsoft.com/office/officeart/2005/8/layout/venn2"/>
    <dgm:cxn modelId="{8DDC4EF9-9BAF-4527-952D-78B9BC919070}" type="presParOf" srcId="{CD66318C-7A1E-417C-A5B7-3532D0F79C9C}" destId="{F1A266EE-DBDC-44FD-91A8-265D5DFCFA46}" srcOrd="2" destOrd="0" presId="urn:microsoft.com/office/officeart/2005/8/layout/venn2"/>
    <dgm:cxn modelId="{C2B1C2ED-4B27-4B40-B99A-28D15058992A}" type="presParOf" srcId="{F1A266EE-DBDC-44FD-91A8-265D5DFCFA46}" destId="{6C68BF2E-CC35-41F6-944A-7295A2B713E3}" srcOrd="0" destOrd="0" presId="urn:microsoft.com/office/officeart/2005/8/layout/venn2"/>
    <dgm:cxn modelId="{5C20019D-A108-4E2A-9273-0FE378CD3231}" type="presParOf" srcId="{F1A266EE-DBDC-44FD-91A8-265D5DFCFA46}" destId="{CB550691-3F4F-453E-BDAF-234835BE090C}" srcOrd="1" destOrd="0" presId="urn:microsoft.com/office/officeart/2005/8/layout/venn2"/>
    <dgm:cxn modelId="{A74CC7AF-A5BD-4909-8072-368371F3C268}" type="presParOf" srcId="{CD66318C-7A1E-417C-A5B7-3532D0F79C9C}" destId="{00299EF5-757C-418B-B4CE-6C14EE5149CC}" srcOrd="3" destOrd="0" presId="urn:microsoft.com/office/officeart/2005/8/layout/venn2"/>
    <dgm:cxn modelId="{A1CA0980-870A-48C8-9A8E-A643F383CBF8}" type="presParOf" srcId="{00299EF5-757C-418B-B4CE-6C14EE5149CC}" destId="{0F146DB0-0864-435C-8D36-8AF37449CC56}" srcOrd="0" destOrd="0" presId="urn:microsoft.com/office/officeart/2005/8/layout/venn2"/>
    <dgm:cxn modelId="{DEA11A88-D1A8-4D6B-9BA3-1BDD7F997E5D}" type="presParOf" srcId="{00299EF5-757C-418B-B4CE-6C14EE5149CC}" destId="{A82CCFE1-37A0-4EC5-940F-B7407DD14F44}" srcOrd="1" destOrd="0" presId="urn:microsoft.com/office/officeart/2005/8/layout/venn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7210329-9078-4149-8010-126DE881FC51}" type="doc">
      <dgm:prSet loTypeId="urn:microsoft.com/office/officeart/2005/8/layout/pyramid2" loCatId="list" qsTypeId="urn:microsoft.com/office/officeart/2005/8/quickstyle/3d2" qsCatId="3D" csTypeId="urn:microsoft.com/office/officeart/2005/8/colors/colorful5" csCatId="colorful" phldr="1"/>
      <dgm:spPr/>
      <dgm:t>
        <a:bodyPr/>
        <a:lstStyle/>
        <a:p>
          <a:endParaRPr kumimoji="1" lang="ja-JP" altLang="en-US"/>
        </a:p>
      </dgm:t>
    </dgm:pt>
    <dgm:pt modelId="{3050CCFB-0735-4F65-A3B6-33AC375D4AC4}">
      <dgm:prSet phldrT="[テキスト]"/>
      <dgm:spPr/>
      <dgm:t>
        <a:bodyPr/>
        <a:lstStyle/>
        <a:p>
          <a:r>
            <a:rPr kumimoji="1" lang="ja-JP" altLang="en-US" dirty="0"/>
            <a:t>自己実現</a:t>
          </a:r>
        </a:p>
      </dgm:t>
    </dgm:pt>
    <dgm:pt modelId="{2EF3FF7E-497E-4DA5-B2E2-12C861D7A693}" type="parTrans" cxnId="{69FFE854-5FA6-4F21-8714-775B5EF43798}">
      <dgm:prSet/>
      <dgm:spPr/>
      <dgm:t>
        <a:bodyPr/>
        <a:lstStyle/>
        <a:p>
          <a:endParaRPr kumimoji="1" lang="ja-JP" altLang="en-US"/>
        </a:p>
      </dgm:t>
    </dgm:pt>
    <dgm:pt modelId="{86F6B28E-D367-4E0F-9D54-419CA7054BB2}" type="sibTrans" cxnId="{69FFE854-5FA6-4F21-8714-775B5EF43798}">
      <dgm:prSet/>
      <dgm:spPr/>
      <dgm:t>
        <a:bodyPr/>
        <a:lstStyle/>
        <a:p>
          <a:endParaRPr kumimoji="1" lang="ja-JP" altLang="en-US"/>
        </a:p>
      </dgm:t>
    </dgm:pt>
    <dgm:pt modelId="{B6515894-EB26-4F2D-9AB8-E46AB0FA5930}">
      <dgm:prSet phldrT="[テキスト]"/>
      <dgm:spPr/>
      <dgm:t>
        <a:bodyPr/>
        <a:lstStyle/>
        <a:p>
          <a:r>
            <a:rPr kumimoji="1" lang="ja-JP" altLang="en-US" dirty="0"/>
            <a:t>尊厳</a:t>
          </a:r>
        </a:p>
      </dgm:t>
    </dgm:pt>
    <dgm:pt modelId="{5FB5AA45-741A-43BF-84BB-2F42F0B10430}" type="parTrans" cxnId="{77157D93-CBA7-4FD4-B069-16491CF44ACE}">
      <dgm:prSet/>
      <dgm:spPr/>
      <dgm:t>
        <a:bodyPr/>
        <a:lstStyle/>
        <a:p>
          <a:endParaRPr kumimoji="1" lang="ja-JP" altLang="en-US"/>
        </a:p>
      </dgm:t>
    </dgm:pt>
    <dgm:pt modelId="{861723FB-6DE3-4B57-A464-1BA5544C3F09}" type="sibTrans" cxnId="{77157D93-CBA7-4FD4-B069-16491CF44ACE}">
      <dgm:prSet/>
      <dgm:spPr/>
      <dgm:t>
        <a:bodyPr/>
        <a:lstStyle/>
        <a:p>
          <a:endParaRPr kumimoji="1" lang="ja-JP" altLang="en-US"/>
        </a:p>
      </dgm:t>
    </dgm:pt>
    <dgm:pt modelId="{B3C95815-3575-4521-B4ED-DF6C905310E3}">
      <dgm:prSet phldrT="[テキスト]"/>
      <dgm:spPr/>
      <dgm:t>
        <a:bodyPr/>
        <a:lstStyle/>
        <a:p>
          <a:r>
            <a:rPr kumimoji="1" lang="ja-JP" altLang="en-US" dirty="0"/>
            <a:t>所属と愛</a:t>
          </a:r>
          <a:endParaRPr kumimoji="1" lang="en-US" altLang="ja-JP" dirty="0"/>
        </a:p>
      </dgm:t>
    </dgm:pt>
    <dgm:pt modelId="{9953595A-6CC6-45A6-94E2-D22C19701FD7}" type="parTrans" cxnId="{E4997EC3-EEA5-41A6-A1D4-29714F9F06CF}">
      <dgm:prSet/>
      <dgm:spPr/>
      <dgm:t>
        <a:bodyPr/>
        <a:lstStyle/>
        <a:p>
          <a:endParaRPr kumimoji="1" lang="ja-JP" altLang="en-US"/>
        </a:p>
      </dgm:t>
    </dgm:pt>
    <dgm:pt modelId="{824CD48D-6362-406F-A1F5-F48E343F8025}" type="sibTrans" cxnId="{E4997EC3-EEA5-41A6-A1D4-29714F9F06CF}">
      <dgm:prSet/>
      <dgm:spPr/>
      <dgm:t>
        <a:bodyPr/>
        <a:lstStyle/>
        <a:p>
          <a:endParaRPr kumimoji="1" lang="ja-JP" altLang="en-US"/>
        </a:p>
      </dgm:t>
    </dgm:pt>
    <dgm:pt modelId="{0C3927C6-75B8-4FC3-876A-E29359F6A6B8}">
      <dgm:prSet/>
      <dgm:spPr/>
      <dgm:t>
        <a:bodyPr/>
        <a:lstStyle/>
        <a:p>
          <a:r>
            <a:rPr kumimoji="1" lang="ja-JP" altLang="en-US" dirty="0"/>
            <a:t>安全</a:t>
          </a:r>
        </a:p>
      </dgm:t>
    </dgm:pt>
    <dgm:pt modelId="{5CCAA160-9446-49D9-AFCA-A386BDA918C0}" type="parTrans" cxnId="{F1EA19A0-654B-4B7D-9CBA-258C94394EA9}">
      <dgm:prSet/>
      <dgm:spPr/>
      <dgm:t>
        <a:bodyPr/>
        <a:lstStyle/>
        <a:p>
          <a:endParaRPr kumimoji="1" lang="ja-JP" altLang="en-US"/>
        </a:p>
      </dgm:t>
    </dgm:pt>
    <dgm:pt modelId="{137D7720-ABCD-4D03-AE08-2BB55AB29CCF}" type="sibTrans" cxnId="{F1EA19A0-654B-4B7D-9CBA-258C94394EA9}">
      <dgm:prSet/>
      <dgm:spPr/>
      <dgm:t>
        <a:bodyPr/>
        <a:lstStyle/>
        <a:p>
          <a:endParaRPr kumimoji="1" lang="ja-JP" altLang="en-US"/>
        </a:p>
      </dgm:t>
    </dgm:pt>
    <dgm:pt modelId="{9C87499D-E545-404B-AE00-E28D2F4CAFD6}">
      <dgm:prSet/>
      <dgm:spPr/>
      <dgm:t>
        <a:bodyPr/>
        <a:lstStyle/>
        <a:p>
          <a:r>
            <a:rPr kumimoji="1" lang="ja-JP" altLang="en-US" dirty="0"/>
            <a:t>生理的</a:t>
          </a:r>
        </a:p>
      </dgm:t>
    </dgm:pt>
    <dgm:pt modelId="{E0AC3649-A797-4ED0-A7C9-3F0E888C225D}" type="parTrans" cxnId="{9A5186DB-B5D8-4FAF-BFAA-E346039551DB}">
      <dgm:prSet/>
      <dgm:spPr/>
      <dgm:t>
        <a:bodyPr/>
        <a:lstStyle/>
        <a:p>
          <a:endParaRPr kumimoji="1" lang="ja-JP" altLang="en-US"/>
        </a:p>
      </dgm:t>
    </dgm:pt>
    <dgm:pt modelId="{0063198E-E627-4B1E-9097-65FF39E735DD}" type="sibTrans" cxnId="{9A5186DB-B5D8-4FAF-BFAA-E346039551DB}">
      <dgm:prSet/>
      <dgm:spPr/>
      <dgm:t>
        <a:bodyPr/>
        <a:lstStyle/>
        <a:p>
          <a:endParaRPr kumimoji="1" lang="ja-JP" altLang="en-US"/>
        </a:p>
      </dgm:t>
    </dgm:pt>
    <dgm:pt modelId="{34F2C36A-2411-4A2D-A6E4-8001D6E5BE98}" type="pres">
      <dgm:prSet presAssocID="{57210329-9078-4149-8010-126DE881FC51}" presName="compositeShape" presStyleCnt="0">
        <dgm:presLayoutVars>
          <dgm:dir/>
          <dgm:resizeHandles/>
        </dgm:presLayoutVars>
      </dgm:prSet>
      <dgm:spPr/>
    </dgm:pt>
    <dgm:pt modelId="{33BCBA95-5F6C-4E78-976C-7F180B0BBED1}" type="pres">
      <dgm:prSet presAssocID="{57210329-9078-4149-8010-126DE881FC51}" presName="pyramid" presStyleLbl="node1" presStyleIdx="0" presStyleCnt="1" custLinFactNeighborX="2573" custLinFactNeighborY="-29733"/>
      <dgm:spPr/>
    </dgm:pt>
    <dgm:pt modelId="{9A992AC3-0EC7-4916-83FA-DF5017F993ED}" type="pres">
      <dgm:prSet presAssocID="{57210329-9078-4149-8010-126DE881FC51}" presName="theList" presStyleCnt="0"/>
      <dgm:spPr/>
    </dgm:pt>
    <dgm:pt modelId="{BC544666-EB66-426D-A511-DFD4636C7311}" type="pres">
      <dgm:prSet presAssocID="{3050CCFB-0735-4F65-A3B6-33AC375D4AC4}" presName="aNode" presStyleLbl="fgAcc1" presStyleIdx="0" presStyleCnt="5">
        <dgm:presLayoutVars>
          <dgm:bulletEnabled val="1"/>
        </dgm:presLayoutVars>
      </dgm:prSet>
      <dgm:spPr/>
    </dgm:pt>
    <dgm:pt modelId="{21791B9C-CC9E-4F10-B3B0-850503A6340A}" type="pres">
      <dgm:prSet presAssocID="{3050CCFB-0735-4F65-A3B6-33AC375D4AC4}" presName="aSpace" presStyleCnt="0"/>
      <dgm:spPr/>
    </dgm:pt>
    <dgm:pt modelId="{757D6542-F00B-44A0-BEB8-89E3B6155BA5}" type="pres">
      <dgm:prSet presAssocID="{B6515894-EB26-4F2D-9AB8-E46AB0FA5930}" presName="aNode" presStyleLbl="fgAcc1" presStyleIdx="1" presStyleCnt="5">
        <dgm:presLayoutVars>
          <dgm:bulletEnabled val="1"/>
        </dgm:presLayoutVars>
      </dgm:prSet>
      <dgm:spPr/>
    </dgm:pt>
    <dgm:pt modelId="{5FC4EC1A-79C3-417B-9FD0-29896CDAD617}" type="pres">
      <dgm:prSet presAssocID="{B6515894-EB26-4F2D-9AB8-E46AB0FA5930}" presName="aSpace" presStyleCnt="0"/>
      <dgm:spPr/>
    </dgm:pt>
    <dgm:pt modelId="{BFACFF3F-332E-49A5-926C-446C63A2A135}" type="pres">
      <dgm:prSet presAssocID="{B3C95815-3575-4521-B4ED-DF6C905310E3}" presName="aNode" presStyleLbl="fgAcc1" presStyleIdx="2" presStyleCnt="5">
        <dgm:presLayoutVars>
          <dgm:bulletEnabled val="1"/>
        </dgm:presLayoutVars>
      </dgm:prSet>
      <dgm:spPr/>
    </dgm:pt>
    <dgm:pt modelId="{CF39D6D5-ADEF-40B6-9A2D-6D76C4ABA3D5}" type="pres">
      <dgm:prSet presAssocID="{B3C95815-3575-4521-B4ED-DF6C905310E3}" presName="aSpace" presStyleCnt="0"/>
      <dgm:spPr/>
    </dgm:pt>
    <dgm:pt modelId="{41957CF3-7D33-4B5A-A429-8F012147A57C}" type="pres">
      <dgm:prSet presAssocID="{0C3927C6-75B8-4FC3-876A-E29359F6A6B8}" presName="aNode" presStyleLbl="fgAcc1" presStyleIdx="3" presStyleCnt="5">
        <dgm:presLayoutVars>
          <dgm:bulletEnabled val="1"/>
        </dgm:presLayoutVars>
      </dgm:prSet>
      <dgm:spPr/>
    </dgm:pt>
    <dgm:pt modelId="{1492A11C-E065-4739-A962-8631E854E76A}" type="pres">
      <dgm:prSet presAssocID="{0C3927C6-75B8-4FC3-876A-E29359F6A6B8}" presName="aSpace" presStyleCnt="0"/>
      <dgm:spPr/>
    </dgm:pt>
    <dgm:pt modelId="{892FA1C7-58DF-457D-9984-2B7E0351E01C}" type="pres">
      <dgm:prSet presAssocID="{9C87499D-E545-404B-AE00-E28D2F4CAFD6}" presName="aNode" presStyleLbl="fgAcc1" presStyleIdx="4" presStyleCnt="5">
        <dgm:presLayoutVars>
          <dgm:bulletEnabled val="1"/>
        </dgm:presLayoutVars>
      </dgm:prSet>
      <dgm:spPr/>
    </dgm:pt>
    <dgm:pt modelId="{ED4C8E3F-4C35-43C1-ACC1-7A2A4100D178}" type="pres">
      <dgm:prSet presAssocID="{9C87499D-E545-404B-AE00-E28D2F4CAFD6}" presName="aSpace" presStyleCnt="0"/>
      <dgm:spPr/>
    </dgm:pt>
  </dgm:ptLst>
  <dgm:cxnLst>
    <dgm:cxn modelId="{06357501-DA7F-475A-BCB1-2E3F65E5D69A}" type="presOf" srcId="{9C87499D-E545-404B-AE00-E28D2F4CAFD6}" destId="{892FA1C7-58DF-457D-9984-2B7E0351E01C}" srcOrd="0" destOrd="0" presId="urn:microsoft.com/office/officeart/2005/8/layout/pyramid2"/>
    <dgm:cxn modelId="{34C4B20D-BFBB-4C97-B6ED-3E4FD933BC6F}" type="presOf" srcId="{B3C95815-3575-4521-B4ED-DF6C905310E3}" destId="{BFACFF3F-332E-49A5-926C-446C63A2A135}" srcOrd="0" destOrd="0" presId="urn:microsoft.com/office/officeart/2005/8/layout/pyramid2"/>
    <dgm:cxn modelId="{6C477D3D-FF71-43A8-A136-7A64A96F7ED4}" type="presOf" srcId="{B6515894-EB26-4F2D-9AB8-E46AB0FA5930}" destId="{757D6542-F00B-44A0-BEB8-89E3B6155BA5}" srcOrd="0" destOrd="0" presId="urn:microsoft.com/office/officeart/2005/8/layout/pyramid2"/>
    <dgm:cxn modelId="{D4D09C44-D8F5-4ACB-9F71-D0E281B6D81B}" type="presOf" srcId="{3050CCFB-0735-4F65-A3B6-33AC375D4AC4}" destId="{BC544666-EB66-426D-A511-DFD4636C7311}" srcOrd="0" destOrd="0" presId="urn:microsoft.com/office/officeart/2005/8/layout/pyramid2"/>
    <dgm:cxn modelId="{85F2A173-A515-4EF2-916B-13502ACC65B2}" type="presOf" srcId="{0C3927C6-75B8-4FC3-876A-E29359F6A6B8}" destId="{41957CF3-7D33-4B5A-A429-8F012147A57C}" srcOrd="0" destOrd="0" presId="urn:microsoft.com/office/officeart/2005/8/layout/pyramid2"/>
    <dgm:cxn modelId="{69FFE854-5FA6-4F21-8714-775B5EF43798}" srcId="{57210329-9078-4149-8010-126DE881FC51}" destId="{3050CCFB-0735-4F65-A3B6-33AC375D4AC4}" srcOrd="0" destOrd="0" parTransId="{2EF3FF7E-497E-4DA5-B2E2-12C861D7A693}" sibTransId="{86F6B28E-D367-4E0F-9D54-419CA7054BB2}"/>
    <dgm:cxn modelId="{77157D93-CBA7-4FD4-B069-16491CF44ACE}" srcId="{57210329-9078-4149-8010-126DE881FC51}" destId="{B6515894-EB26-4F2D-9AB8-E46AB0FA5930}" srcOrd="1" destOrd="0" parTransId="{5FB5AA45-741A-43BF-84BB-2F42F0B10430}" sibTransId="{861723FB-6DE3-4B57-A464-1BA5544C3F09}"/>
    <dgm:cxn modelId="{F1EA19A0-654B-4B7D-9CBA-258C94394EA9}" srcId="{57210329-9078-4149-8010-126DE881FC51}" destId="{0C3927C6-75B8-4FC3-876A-E29359F6A6B8}" srcOrd="3" destOrd="0" parTransId="{5CCAA160-9446-49D9-AFCA-A386BDA918C0}" sibTransId="{137D7720-ABCD-4D03-AE08-2BB55AB29CCF}"/>
    <dgm:cxn modelId="{E4997EC3-EEA5-41A6-A1D4-29714F9F06CF}" srcId="{57210329-9078-4149-8010-126DE881FC51}" destId="{B3C95815-3575-4521-B4ED-DF6C905310E3}" srcOrd="2" destOrd="0" parTransId="{9953595A-6CC6-45A6-94E2-D22C19701FD7}" sibTransId="{824CD48D-6362-406F-A1F5-F48E343F8025}"/>
    <dgm:cxn modelId="{9A5186DB-B5D8-4FAF-BFAA-E346039551DB}" srcId="{57210329-9078-4149-8010-126DE881FC51}" destId="{9C87499D-E545-404B-AE00-E28D2F4CAFD6}" srcOrd="4" destOrd="0" parTransId="{E0AC3649-A797-4ED0-A7C9-3F0E888C225D}" sibTransId="{0063198E-E627-4B1E-9097-65FF39E735DD}"/>
    <dgm:cxn modelId="{6F1105FF-54BA-4BD4-97F8-E71616E69AD3}" type="presOf" srcId="{57210329-9078-4149-8010-126DE881FC51}" destId="{34F2C36A-2411-4A2D-A6E4-8001D6E5BE98}" srcOrd="0" destOrd="0" presId="urn:microsoft.com/office/officeart/2005/8/layout/pyramid2"/>
    <dgm:cxn modelId="{7BB2B8CE-B935-4E9C-9CFD-8961AE34F8B0}" type="presParOf" srcId="{34F2C36A-2411-4A2D-A6E4-8001D6E5BE98}" destId="{33BCBA95-5F6C-4E78-976C-7F180B0BBED1}" srcOrd="0" destOrd="0" presId="urn:microsoft.com/office/officeart/2005/8/layout/pyramid2"/>
    <dgm:cxn modelId="{53884E97-D81D-4712-9C27-6BAA35F35A3F}" type="presParOf" srcId="{34F2C36A-2411-4A2D-A6E4-8001D6E5BE98}" destId="{9A992AC3-0EC7-4916-83FA-DF5017F993ED}" srcOrd="1" destOrd="0" presId="urn:microsoft.com/office/officeart/2005/8/layout/pyramid2"/>
    <dgm:cxn modelId="{D658265F-9721-46A0-8E8E-AF0691FFB811}" type="presParOf" srcId="{9A992AC3-0EC7-4916-83FA-DF5017F993ED}" destId="{BC544666-EB66-426D-A511-DFD4636C7311}" srcOrd="0" destOrd="0" presId="urn:microsoft.com/office/officeart/2005/8/layout/pyramid2"/>
    <dgm:cxn modelId="{7A33ABBA-4C1D-4104-8B97-67943D118F9F}" type="presParOf" srcId="{9A992AC3-0EC7-4916-83FA-DF5017F993ED}" destId="{21791B9C-CC9E-4F10-B3B0-850503A6340A}" srcOrd="1" destOrd="0" presId="urn:microsoft.com/office/officeart/2005/8/layout/pyramid2"/>
    <dgm:cxn modelId="{382A7A04-DFE9-4E4E-8378-D99EA7973F36}" type="presParOf" srcId="{9A992AC3-0EC7-4916-83FA-DF5017F993ED}" destId="{757D6542-F00B-44A0-BEB8-89E3B6155BA5}" srcOrd="2" destOrd="0" presId="urn:microsoft.com/office/officeart/2005/8/layout/pyramid2"/>
    <dgm:cxn modelId="{E15C664A-BF14-4F67-8299-6108D155EE44}" type="presParOf" srcId="{9A992AC3-0EC7-4916-83FA-DF5017F993ED}" destId="{5FC4EC1A-79C3-417B-9FD0-29896CDAD617}" srcOrd="3" destOrd="0" presId="urn:microsoft.com/office/officeart/2005/8/layout/pyramid2"/>
    <dgm:cxn modelId="{BF542809-661E-4AEA-901B-77736E28A902}" type="presParOf" srcId="{9A992AC3-0EC7-4916-83FA-DF5017F993ED}" destId="{BFACFF3F-332E-49A5-926C-446C63A2A135}" srcOrd="4" destOrd="0" presId="urn:microsoft.com/office/officeart/2005/8/layout/pyramid2"/>
    <dgm:cxn modelId="{8AFA4F10-5DB9-48FC-B038-70D0A24E63AB}" type="presParOf" srcId="{9A992AC3-0EC7-4916-83FA-DF5017F993ED}" destId="{CF39D6D5-ADEF-40B6-9A2D-6D76C4ABA3D5}" srcOrd="5" destOrd="0" presId="urn:microsoft.com/office/officeart/2005/8/layout/pyramid2"/>
    <dgm:cxn modelId="{D9CD2918-EF5D-4674-85DE-4C534238DBB5}" type="presParOf" srcId="{9A992AC3-0EC7-4916-83FA-DF5017F993ED}" destId="{41957CF3-7D33-4B5A-A429-8F012147A57C}" srcOrd="6" destOrd="0" presId="urn:microsoft.com/office/officeart/2005/8/layout/pyramid2"/>
    <dgm:cxn modelId="{85072C36-C750-408E-A864-A09C725A97F2}" type="presParOf" srcId="{9A992AC3-0EC7-4916-83FA-DF5017F993ED}" destId="{1492A11C-E065-4739-A962-8631E854E76A}" srcOrd="7" destOrd="0" presId="urn:microsoft.com/office/officeart/2005/8/layout/pyramid2"/>
    <dgm:cxn modelId="{4C995481-E9D0-44B3-8902-BCF51048B7EB}" type="presParOf" srcId="{9A992AC3-0EC7-4916-83FA-DF5017F993ED}" destId="{892FA1C7-58DF-457D-9984-2B7E0351E01C}" srcOrd="8" destOrd="0" presId="urn:microsoft.com/office/officeart/2005/8/layout/pyramid2"/>
    <dgm:cxn modelId="{102A2DF6-B499-43B8-A758-E491E6348E2A}" type="presParOf" srcId="{9A992AC3-0EC7-4916-83FA-DF5017F993ED}" destId="{ED4C8E3F-4C35-43C1-ACC1-7A2A4100D178}" srcOrd="9"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E368F0D-6CC6-4E9D-A5C1-35DBB6D80289}" type="doc">
      <dgm:prSet loTypeId="urn:microsoft.com/office/officeart/2005/8/layout/arrow2" loCatId="process" qsTypeId="urn:microsoft.com/office/officeart/2005/8/quickstyle/simple1" qsCatId="simple" csTypeId="urn:microsoft.com/office/officeart/2005/8/colors/accent1_2" csCatId="accent1" phldr="1"/>
      <dgm:spPr/>
    </dgm:pt>
    <dgm:pt modelId="{BD3C44DC-1D61-450A-8810-E1F265C8692A}">
      <dgm:prSet phldrT="[テキスト]" custT="1"/>
      <dgm:spPr/>
      <dgm:t>
        <a:bodyPr/>
        <a:lstStyle/>
        <a:p>
          <a:endParaRPr kumimoji="1" lang="ja-JP" altLang="en-US" sz="2800" dirty="0"/>
        </a:p>
      </dgm:t>
    </dgm:pt>
    <dgm:pt modelId="{C80F48B5-271E-4D0B-AA85-EB761A0B0C1E}" type="sibTrans" cxnId="{DAB32DA7-AED7-4412-BEEA-20918B984BCF}">
      <dgm:prSet/>
      <dgm:spPr/>
      <dgm:t>
        <a:bodyPr/>
        <a:lstStyle/>
        <a:p>
          <a:endParaRPr kumimoji="1" lang="ja-JP" altLang="en-US"/>
        </a:p>
      </dgm:t>
    </dgm:pt>
    <dgm:pt modelId="{10BBB8FC-03A8-4C14-B745-7A1131144D00}" type="parTrans" cxnId="{DAB32DA7-AED7-4412-BEEA-20918B984BCF}">
      <dgm:prSet/>
      <dgm:spPr/>
      <dgm:t>
        <a:bodyPr/>
        <a:lstStyle/>
        <a:p>
          <a:endParaRPr kumimoji="1" lang="ja-JP" altLang="en-US"/>
        </a:p>
      </dgm:t>
    </dgm:pt>
    <dgm:pt modelId="{02DF2E3D-E6C7-4BB0-A1B7-D7BFD8BFF28A}" type="pres">
      <dgm:prSet presAssocID="{CE368F0D-6CC6-4E9D-A5C1-35DBB6D80289}" presName="arrowDiagram" presStyleCnt="0">
        <dgm:presLayoutVars>
          <dgm:chMax val="5"/>
          <dgm:dir/>
          <dgm:resizeHandles val="exact"/>
        </dgm:presLayoutVars>
      </dgm:prSet>
      <dgm:spPr/>
    </dgm:pt>
    <dgm:pt modelId="{70E49546-496E-45DA-B212-E144C8C212AF}" type="pres">
      <dgm:prSet presAssocID="{CE368F0D-6CC6-4E9D-A5C1-35DBB6D80289}" presName="arrow" presStyleLbl="bgShp" presStyleIdx="0" presStyleCnt="1" custAng="21291220" custScaleY="74485"/>
      <dgm:spPr>
        <a:solidFill>
          <a:srgbClr val="FFFF00">
            <a:alpha val="37000"/>
          </a:srgbClr>
        </a:solidFill>
      </dgm:spPr>
    </dgm:pt>
    <dgm:pt modelId="{336FF46B-EA99-4A33-B9C9-1359CFA75E13}" type="pres">
      <dgm:prSet presAssocID="{CE368F0D-6CC6-4E9D-A5C1-35DBB6D80289}" presName="arrowDiagram1" presStyleCnt="0">
        <dgm:presLayoutVars>
          <dgm:bulletEnabled val="1"/>
        </dgm:presLayoutVars>
      </dgm:prSet>
      <dgm:spPr/>
    </dgm:pt>
    <dgm:pt modelId="{E455CF38-C85C-4F61-B0BF-3C51577C431D}" type="pres">
      <dgm:prSet presAssocID="{BD3C44DC-1D61-450A-8810-E1F265C8692A}" presName="bullet1" presStyleLbl="node1" presStyleIdx="0" presStyleCnt="1" custFlipVert="1" custScaleX="58034" custScaleY="36786" custLinFactY="-16906" custLinFactNeighborX="75155" custLinFactNeighborY="-100000"/>
      <dgm:spPr>
        <a:solidFill>
          <a:schemeClr val="accent1">
            <a:hueOff val="0"/>
            <a:satOff val="0"/>
            <a:lumOff val="0"/>
            <a:alpha val="11000"/>
          </a:schemeClr>
        </a:solidFill>
      </dgm:spPr>
    </dgm:pt>
    <dgm:pt modelId="{8CCCA4A9-22B1-4BB1-B6B3-EAFF157DD90A}" type="pres">
      <dgm:prSet presAssocID="{BD3C44DC-1D61-450A-8810-E1F265C8692A}" presName="textBox1" presStyleLbl="revTx" presStyleIdx="0" presStyleCnt="1" custScaleX="175006" custScaleY="30657" custLinFactNeighborX="-82200" custLinFactNeighborY="25723">
        <dgm:presLayoutVars>
          <dgm:bulletEnabled val="1"/>
        </dgm:presLayoutVars>
      </dgm:prSet>
      <dgm:spPr/>
    </dgm:pt>
  </dgm:ptLst>
  <dgm:cxnLst>
    <dgm:cxn modelId="{B9A46106-00BE-46E6-95F3-A0FB6352096C}" type="presOf" srcId="{CE368F0D-6CC6-4E9D-A5C1-35DBB6D80289}" destId="{02DF2E3D-E6C7-4BB0-A1B7-D7BFD8BFF28A}" srcOrd="0" destOrd="0" presId="urn:microsoft.com/office/officeart/2005/8/layout/arrow2"/>
    <dgm:cxn modelId="{DAB32DA7-AED7-4412-BEEA-20918B984BCF}" srcId="{CE368F0D-6CC6-4E9D-A5C1-35DBB6D80289}" destId="{BD3C44DC-1D61-450A-8810-E1F265C8692A}" srcOrd="0" destOrd="0" parTransId="{10BBB8FC-03A8-4C14-B745-7A1131144D00}" sibTransId="{C80F48B5-271E-4D0B-AA85-EB761A0B0C1E}"/>
    <dgm:cxn modelId="{B74D9AD7-6CD6-439D-8469-83AD5F89AA0E}" type="presOf" srcId="{BD3C44DC-1D61-450A-8810-E1F265C8692A}" destId="{8CCCA4A9-22B1-4BB1-B6B3-EAFF157DD90A}" srcOrd="0" destOrd="0" presId="urn:microsoft.com/office/officeart/2005/8/layout/arrow2"/>
    <dgm:cxn modelId="{1AAD22E8-A4D6-4A52-A87B-A65AB97D1714}" type="presParOf" srcId="{02DF2E3D-E6C7-4BB0-A1B7-D7BFD8BFF28A}" destId="{70E49546-496E-45DA-B212-E144C8C212AF}" srcOrd="0" destOrd="0" presId="urn:microsoft.com/office/officeart/2005/8/layout/arrow2"/>
    <dgm:cxn modelId="{77F5962F-FE7A-4860-8179-65F9457FA99C}" type="presParOf" srcId="{02DF2E3D-E6C7-4BB0-A1B7-D7BFD8BFF28A}" destId="{336FF46B-EA99-4A33-B9C9-1359CFA75E13}" srcOrd="1" destOrd="0" presId="urn:microsoft.com/office/officeart/2005/8/layout/arrow2"/>
    <dgm:cxn modelId="{735F3403-980E-42C3-846D-FC0EDA142F88}" type="presParOf" srcId="{336FF46B-EA99-4A33-B9C9-1359CFA75E13}" destId="{E455CF38-C85C-4F61-B0BF-3C51577C431D}" srcOrd="0" destOrd="0" presId="urn:microsoft.com/office/officeart/2005/8/layout/arrow2"/>
    <dgm:cxn modelId="{302669A5-0163-45A8-8A64-7B58F606D654}" type="presParOf" srcId="{336FF46B-EA99-4A33-B9C9-1359CFA75E13}" destId="{8CCCA4A9-22B1-4BB1-B6B3-EAFF157DD90A}" srcOrd="1" destOrd="0" presId="urn:microsoft.com/office/officeart/2005/8/layout/arrow2"/>
  </dgm:cxnLst>
  <dgm:bg>
    <a:noFill/>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106530D-7D7F-4276-835E-CF87ECDE0EC2}" type="doc">
      <dgm:prSet loTypeId="urn:microsoft.com/office/officeart/2005/8/layout/arrow2" loCatId="process" qsTypeId="urn:microsoft.com/office/officeart/2005/8/quickstyle/simple5" qsCatId="simple" csTypeId="urn:microsoft.com/office/officeart/2005/8/colors/colorful5" csCatId="colorful" phldr="1"/>
      <dgm:spPr/>
      <dgm:t>
        <a:bodyPr/>
        <a:lstStyle/>
        <a:p>
          <a:endParaRPr kumimoji="1" lang="ja-JP" altLang="en-US"/>
        </a:p>
      </dgm:t>
    </dgm:pt>
    <dgm:pt modelId="{B27F8734-5D8C-426E-985B-8256FF5AE4CD}">
      <dgm:prSet phldrT="[テキスト]" custT="1"/>
      <dgm:spPr/>
      <dgm:t>
        <a:bodyPr/>
        <a:lstStyle/>
        <a:p>
          <a:r>
            <a:rPr kumimoji="1" lang="ja-JP" altLang="en-US" sz="2400" b="0" dirty="0">
              <a:solidFill>
                <a:schemeClr val="tx1"/>
              </a:solidFill>
            </a:rPr>
            <a:t>看護部</a:t>
          </a:r>
          <a:r>
            <a:rPr kumimoji="1" lang="ja-JP" altLang="en-US" sz="2400" b="0" dirty="0">
              <a:solidFill>
                <a:srgbClr val="FF0000"/>
              </a:solidFill>
            </a:rPr>
            <a:t>倫理委員会</a:t>
          </a:r>
          <a:r>
            <a:rPr kumimoji="1" lang="ja-JP" altLang="en-US" sz="2400" b="0" dirty="0">
              <a:solidFill>
                <a:schemeClr val="tx1"/>
              </a:solidFill>
            </a:rPr>
            <a:t>設置　　　</a:t>
          </a:r>
          <a:r>
            <a:rPr kumimoji="1" lang="ja-JP" altLang="en-US" sz="1800" b="0" dirty="0">
              <a:solidFill>
                <a:schemeClr val="tx1"/>
              </a:solidFill>
            </a:rPr>
            <a:t>　　　　　　　　　　　　　　　　</a:t>
          </a:r>
          <a:r>
            <a:rPr kumimoji="1" lang="ja-JP" altLang="en-US" sz="1600" b="1" dirty="0">
              <a:solidFill>
                <a:schemeClr val="tx1"/>
              </a:solidFill>
            </a:rPr>
            <a:t>　　　　　　　　　　</a:t>
          </a:r>
        </a:p>
      </dgm:t>
    </dgm:pt>
    <dgm:pt modelId="{D52A967B-FF1C-48F5-AD44-94F407C7D08E}" type="parTrans" cxnId="{811542F2-7A29-4550-8491-557F7837A206}">
      <dgm:prSet/>
      <dgm:spPr/>
      <dgm:t>
        <a:bodyPr/>
        <a:lstStyle/>
        <a:p>
          <a:endParaRPr kumimoji="1" lang="ja-JP" altLang="en-US"/>
        </a:p>
      </dgm:t>
    </dgm:pt>
    <dgm:pt modelId="{14E9D343-8F4B-42F1-B1C7-057D842C950D}" type="sibTrans" cxnId="{811542F2-7A29-4550-8491-557F7837A206}">
      <dgm:prSet/>
      <dgm:spPr/>
      <dgm:t>
        <a:bodyPr/>
        <a:lstStyle/>
        <a:p>
          <a:endParaRPr kumimoji="1" lang="ja-JP" altLang="en-US"/>
        </a:p>
      </dgm:t>
    </dgm:pt>
    <dgm:pt modelId="{A816FAB3-0F99-4330-865F-DEB4FCF7F448}">
      <dgm:prSet phldrT="[テキスト]" custT="1"/>
      <dgm:spPr/>
      <dgm:t>
        <a:bodyPr/>
        <a:lstStyle/>
        <a:p>
          <a:r>
            <a:rPr kumimoji="1" lang="ja-JP" altLang="en-US" sz="2400" b="0" dirty="0">
              <a:solidFill>
                <a:schemeClr val="tx1"/>
              </a:solidFill>
            </a:rPr>
            <a:t>倫理カンファレンス開始</a:t>
          </a:r>
          <a:endParaRPr kumimoji="1" lang="en-US" altLang="ja-JP" sz="2400" b="0" dirty="0">
            <a:solidFill>
              <a:schemeClr val="tx1"/>
            </a:solidFill>
          </a:endParaRPr>
        </a:p>
      </dgm:t>
    </dgm:pt>
    <dgm:pt modelId="{0CBFB35A-28C0-4DF2-AD59-68AB292FD622}" type="parTrans" cxnId="{D915D92D-EFE2-47FF-B64E-5E3E7F4473A5}">
      <dgm:prSet/>
      <dgm:spPr/>
      <dgm:t>
        <a:bodyPr/>
        <a:lstStyle/>
        <a:p>
          <a:endParaRPr kumimoji="1" lang="ja-JP" altLang="en-US"/>
        </a:p>
      </dgm:t>
    </dgm:pt>
    <dgm:pt modelId="{FA0E4EBC-968B-4ECC-912D-1FFE53185F33}" type="sibTrans" cxnId="{D915D92D-EFE2-47FF-B64E-5E3E7F4473A5}">
      <dgm:prSet/>
      <dgm:spPr/>
      <dgm:t>
        <a:bodyPr/>
        <a:lstStyle/>
        <a:p>
          <a:endParaRPr kumimoji="1" lang="ja-JP" altLang="en-US"/>
        </a:p>
      </dgm:t>
    </dgm:pt>
    <dgm:pt modelId="{213818F0-52B4-4395-83C4-673F59884BA7}">
      <dgm:prSet phldrT="[テキスト]" custT="1"/>
      <dgm:spPr/>
      <dgm:t>
        <a:bodyPr/>
        <a:lstStyle/>
        <a:p>
          <a:r>
            <a:rPr kumimoji="1" lang="ja-JP" altLang="en-US" sz="2400" b="0" dirty="0">
              <a:solidFill>
                <a:schemeClr val="tx1"/>
              </a:solidFill>
            </a:rPr>
            <a:t>　　臨床事例検討会開始　譫妄予防委員会設置　　　　</a:t>
          </a:r>
          <a:r>
            <a:rPr kumimoji="1" lang="ja-JP" altLang="en-US" sz="1800" b="0" dirty="0">
              <a:solidFill>
                <a:schemeClr val="tx1"/>
              </a:solidFill>
            </a:rPr>
            <a:t>　　　　　　　　</a:t>
          </a:r>
        </a:p>
      </dgm:t>
    </dgm:pt>
    <dgm:pt modelId="{5D808B92-7856-4570-B7C5-5D49865DE675}" type="parTrans" cxnId="{944FAC59-98C6-4DAE-BF6B-F11DDD4A6761}">
      <dgm:prSet/>
      <dgm:spPr/>
      <dgm:t>
        <a:bodyPr/>
        <a:lstStyle/>
        <a:p>
          <a:endParaRPr kumimoji="1" lang="ja-JP" altLang="en-US"/>
        </a:p>
      </dgm:t>
    </dgm:pt>
    <dgm:pt modelId="{8CE5A7CC-31F2-4A94-8676-F9C787357FA4}" type="sibTrans" cxnId="{944FAC59-98C6-4DAE-BF6B-F11DDD4A6761}">
      <dgm:prSet/>
      <dgm:spPr/>
      <dgm:t>
        <a:bodyPr/>
        <a:lstStyle/>
        <a:p>
          <a:endParaRPr kumimoji="1" lang="ja-JP" altLang="en-US"/>
        </a:p>
      </dgm:t>
    </dgm:pt>
    <dgm:pt modelId="{BB5BBDAC-A7C4-45BD-AA04-0BB20D03E207}">
      <dgm:prSet phldrT="[テキスト]" custT="1"/>
      <dgm:spPr/>
      <dgm:t>
        <a:bodyPr/>
        <a:lstStyle/>
        <a:p>
          <a:pPr algn="l"/>
          <a:r>
            <a:rPr kumimoji="1" lang="ja-JP" altLang="en-US" sz="1800" b="1" dirty="0">
              <a:solidFill>
                <a:srgbClr val="FF0000"/>
              </a:solidFill>
            </a:rPr>
            <a:t>　</a:t>
          </a:r>
          <a:r>
            <a:rPr kumimoji="1" lang="ja-JP" altLang="en-US" sz="2400" b="0" dirty="0">
              <a:solidFill>
                <a:srgbClr val="FF0000"/>
              </a:solidFill>
            </a:rPr>
            <a:t>臨床倫理事例研究会開始　</a:t>
          </a:r>
          <a:r>
            <a:rPr kumimoji="1" lang="ja-JP" altLang="en-US" sz="2400" b="0" dirty="0">
              <a:solidFill>
                <a:schemeClr val="tx1"/>
              </a:solidFill>
            </a:rPr>
            <a:t>　　　</a:t>
          </a:r>
          <a:endParaRPr kumimoji="1" lang="ja-JP" altLang="en-US" sz="1400" b="0" dirty="0">
            <a:solidFill>
              <a:schemeClr val="tx1"/>
            </a:solidFill>
          </a:endParaRPr>
        </a:p>
      </dgm:t>
    </dgm:pt>
    <dgm:pt modelId="{92E10EE8-ABD5-452A-8031-F40F2D0CC89B}" type="parTrans" cxnId="{09B34968-F75A-4BF1-94A7-DD7B9FBA6AF8}">
      <dgm:prSet/>
      <dgm:spPr/>
      <dgm:t>
        <a:bodyPr/>
        <a:lstStyle/>
        <a:p>
          <a:endParaRPr kumimoji="1" lang="ja-JP" altLang="en-US"/>
        </a:p>
      </dgm:t>
    </dgm:pt>
    <dgm:pt modelId="{D16842DE-14EB-44E1-9CD2-71D93962478B}" type="sibTrans" cxnId="{09B34968-F75A-4BF1-94A7-DD7B9FBA6AF8}">
      <dgm:prSet/>
      <dgm:spPr/>
      <dgm:t>
        <a:bodyPr/>
        <a:lstStyle/>
        <a:p>
          <a:endParaRPr kumimoji="1" lang="ja-JP" altLang="en-US"/>
        </a:p>
      </dgm:t>
    </dgm:pt>
    <dgm:pt modelId="{BE1CE02D-0A16-4F9D-B458-EA14D751124B}">
      <dgm:prSet phldrT="[テキスト]" custT="1"/>
      <dgm:spPr/>
      <dgm:t>
        <a:bodyPr/>
        <a:lstStyle/>
        <a:p>
          <a:r>
            <a:rPr kumimoji="1" lang="ja-JP" altLang="en-US" sz="2400" b="0" dirty="0">
              <a:solidFill>
                <a:schemeClr val="tx1"/>
              </a:solidFill>
            </a:rPr>
            <a:t>臨床倫理チーム</a:t>
          </a:r>
          <a:r>
            <a:rPr kumimoji="1" lang="ja-JP" altLang="en-US" sz="2000" b="0" dirty="0">
              <a:solidFill>
                <a:schemeClr val="tx1"/>
              </a:solidFill>
            </a:rPr>
            <a:t>副看護部長</a:t>
          </a:r>
          <a:r>
            <a:rPr kumimoji="1" lang="ja-JP" altLang="en-US" sz="2000" b="0" dirty="0">
              <a:solidFill>
                <a:srgbClr val="FF0000"/>
              </a:solidFill>
            </a:rPr>
            <a:t>専従　　　　　　　　　</a:t>
          </a:r>
          <a:endParaRPr kumimoji="1" lang="en-US" altLang="ja-JP" sz="2000" b="0" dirty="0">
            <a:solidFill>
              <a:srgbClr val="FF0000"/>
            </a:solidFill>
          </a:endParaRPr>
        </a:p>
      </dgm:t>
    </dgm:pt>
    <dgm:pt modelId="{3C425B97-4732-4B22-9BE2-94A95E7596C7}" type="parTrans" cxnId="{8A17550E-169E-4553-A038-6B1CD6EE2D3F}">
      <dgm:prSet/>
      <dgm:spPr/>
      <dgm:t>
        <a:bodyPr/>
        <a:lstStyle/>
        <a:p>
          <a:endParaRPr kumimoji="1" lang="ja-JP" altLang="en-US"/>
        </a:p>
      </dgm:t>
    </dgm:pt>
    <dgm:pt modelId="{263FC407-661E-4DC6-8E9A-C028492D2929}" type="sibTrans" cxnId="{8A17550E-169E-4553-A038-6B1CD6EE2D3F}">
      <dgm:prSet/>
      <dgm:spPr/>
      <dgm:t>
        <a:bodyPr/>
        <a:lstStyle/>
        <a:p>
          <a:endParaRPr kumimoji="1" lang="ja-JP" altLang="en-US"/>
        </a:p>
      </dgm:t>
    </dgm:pt>
    <dgm:pt modelId="{6B41D91A-31F4-4100-9216-94996212071D}">
      <dgm:prSet phldrT="[テキスト]" custScaleX="586690" custLinFactX="49672" custLinFactNeighborX="100000" custLinFactNeighborY="8698"/>
      <dgm:spPr/>
      <dgm:t>
        <a:bodyPr/>
        <a:lstStyle/>
        <a:p>
          <a:endParaRPr kumimoji="1" lang="ja-JP" altLang="en-US"/>
        </a:p>
      </dgm:t>
    </dgm:pt>
    <dgm:pt modelId="{4766F4F1-4572-46B0-8174-56E9D79BD681}" type="sibTrans" cxnId="{2AE929DF-29E6-4A19-B9A6-637171CAD917}">
      <dgm:prSet/>
      <dgm:spPr/>
      <dgm:t>
        <a:bodyPr/>
        <a:lstStyle/>
        <a:p>
          <a:endParaRPr kumimoji="1" lang="ja-JP" altLang="en-US"/>
        </a:p>
      </dgm:t>
    </dgm:pt>
    <dgm:pt modelId="{440E2677-09E9-4D21-8F50-4A2098C1A044}" type="parTrans" cxnId="{2AE929DF-29E6-4A19-B9A6-637171CAD917}">
      <dgm:prSet/>
      <dgm:spPr/>
      <dgm:t>
        <a:bodyPr/>
        <a:lstStyle/>
        <a:p>
          <a:endParaRPr kumimoji="1" lang="ja-JP" altLang="en-US"/>
        </a:p>
      </dgm:t>
    </dgm:pt>
    <dgm:pt modelId="{E7A61CD5-FF63-4EE3-ADED-1507ACC0D21E}">
      <dgm:prSet phldrT="[テキスト]" custScaleX="237626" custLinFactNeighborX="-70452" custLinFactNeighborY="-19344"/>
      <dgm:spPr/>
      <dgm:t>
        <a:bodyPr/>
        <a:lstStyle/>
        <a:p>
          <a:endParaRPr kumimoji="1" lang="ja-JP" altLang="en-US"/>
        </a:p>
      </dgm:t>
    </dgm:pt>
    <dgm:pt modelId="{4583A413-9B5C-4D31-8377-AF96050822CC}" type="parTrans" cxnId="{1FCE8938-7043-45A0-98A0-DCB3A69E3BF3}">
      <dgm:prSet/>
      <dgm:spPr/>
      <dgm:t>
        <a:bodyPr/>
        <a:lstStyle/>
        <a:p>
          <a:endParaRPr kumimoji="1" lang="ja-JP" altLang="en-US"/>
        </a:p>
      </dgm:t>
    </dgm:pt>
    <dgm:pt modelId="{E1B1CA41-8CC0-42C5-8437-44BF6F624C61}" type="sibTrans" cxnId="{1FCE8938-7043-45A0-98A0-DCB3A69E3BF3}">
      <dgm:prSet/>
      <dgm:spPr/>
      <dgm:t>
        <a:bodyPr/>
        <a:lstStyle/>
        <a:p>
          <a:endParaRPr kumimoji="1" lang="ja-JP" altLang="en-US"/>
        </a:p>
      </dgm:t>
    </dgm:pt>
    <dgm:pt modelId="{2F6FFC1C-B215-4045-883D-C20A7DEFD558}" type="pres">
      <dgm:prSet presAssocID="{6106530D-7D7F-4276-835E-CF87ECDE0EC2}" presName="arrowDiagram" presStyleCnt="0">
        <dgm:presLayoutVars>
          <dgm:chMax val="5"/>
          <dgm:dir/>
          <dgm:resizeHandles val="exact"/>
        </dgm:presLayoutVars>
      </dgm:prSet>
      <dgm:spPr/>
    </dgm:pt>
    <dgm:pt modelId="{74C78AD2-A131-455E-9AF2-DD7904FEAC5D}" type="pres">
      <dgm:prSet presAssocID="{6106530D-7D7F-4276-835E-CF87ECDE0EC2}" presName="arrow" presStyleLbl="bgShp" presStyleIdx="0" presStyleCnt="1" custScaleX="95538" custScaleY="104091" custLinFactNeighborX="-613" custLinFactNeighborY="-836"/>
      <dgm:spPr/>
    </dgm:pt>
    <dgm:pt modelId="{D23917CB-7003-4422-8C7B-A225625F0AC9}" type="pres">
      <dgm:prSet presAssocID="{6106530D-7D7F-4276-835E-CF87ECDE0EC2}" presName="arrowDiagram5" presStyleCnt="0"/>
      <dgm:spPr/>
    </dgm:pt>
    <dgm:pt modelId="{24AF23CC-545C-462F-AB93-156DA8B5D345}" type="pres">
      <dgm:prSet presAssocID="{B27F8734-5D8C-426E-985B-8256FF5AE4CD}" presName="bullet5a" presStyleLbl="node1" presStyleIdx="0" presStyleCnt="5" custScaleX="168939" custScaleY="168941" custLinFactX="100000" custLinFactY="-165352" custLinFactNeighborX="181635" custLinFactNeighborY="-200000">
        <dgm:style>
          <a:lnRef idx="1">
            <a:schemeClr val="accent4"/>
          </a:lnRef>
          <a:fillRef idx="3">
            <a:schemeClr val="accent4"/>
          </a:fillRef>
          <a:effectRef idx="2">
            <a:schemeClr val="accent4"/>
          </a:effectRef>
          <a:fontRef idx="minor">
            <a:schemeClr val="lt1"/>
          </a:fontRef>
        </dgm:style>
      </dgm:prSet>
      <dgm:spPr/>
    </dgm:pt>
    <dgm:pt modelId="{4CBF7B20-6096-4B4C-81DA-7EC5ADCAF92A}" type="pres">
      <dgm:prSet presAssocID="{B27F8734-5D8C-426E-985B-8256FF5AE4CD}" presName="textBox5a" presStyleLbl="revTx" presStyleIdx="0" presStyleCnt="5" custScaleX="586002" custScaleY="104995" custLinFactX="100000" custLinFactNeighborX="158373" custLinFactNeighborY="3315">
        <dgm:presLayoutVars>
          <dgm:bulletEnabled val="1"/>
        </dgm:presLayoutVars>
      </dgm:prSet>
      <dgm:spPr/>
    </dgm:pt>
    <dgm:pt modelId="{8A029A04-3D71-4483-96A7-4CA37A7306A5}" type="pres">
      <dgm:prSet presAssocID="{A816FAB3-0F99-4330-865F-DEB4FCF7F448}" presName="bullet5b" presStyleLbl="node1" presStyleIdx="1" presStyleCnt="5" custLinFactX="-200000" custLinFactY="167615" custLinFactNeighborX="-211085" custLinFactNeighborY="200000">
        <dgm:style>
          <a:lnRef idx="1">
            <a:schemeClr val="accent5"/>
          </a:lnRef>
          <a:fillRef idx="3">
            <a:schemeClr val="accent5"/>
          </a:fillRef>
          <a:effectRef idx="2">
            <a:schemeClr val="accent5"/>
          </a:effectRef>
          <a:fontRef idx="minor">
            <a:schemeClr val="lt1"/>
          </a:fontRef>
        </dgm:style>
      </dgm:prSet>
      <dgm:spPr/>
    </dgm:pt>
    <dgm:pt modelId="{271A83FA-DB08-406C-9392-F407B5E4D2C0}" type="pres">
      <dgm:prSet presAssocID="{A816FAB3-0F99-4330-865F-DEB4FCF7F448}" presName="textBox5b" presStyleLbl="revTx" presStyleIdx="1" presStyleCnt="5" custScaleX="423182" custScaleY="99941" custLinFactX="49575" custLinFactNeighborX="100000" custLinFactNeighborY="3661">
        <dgm:presLayoutVars>
          <dgm:bulletEnabled val="1"/>
        </dgm:presLayoutVars>
      </dgm:prSet>
      <dgm:spPr/>
    </dgm:pt>
    <dgm:pt modelId="{EAAF2DA7-7C84-475A-83DA-26EDDA1B9535}" type="pres">
      <dgm:prSet presAssocID="{213818F0-52B4-4395-83C4-673F59884BA7}" presName="bullet5c" presStyleLbl="node1" presStyleIdx="2" presStyleCnt="5" custLinFactX="-138125" custLinFactNeighborX="-200000" custLinFactNeighborY="81402"/>
      <dgm:spPr/>
    </dgm:pt>
    <dgm:pt modelId="{CF261FA9-C123-49B1-AA3D-B7522B23EACE}" type="pres">
      <dgm:prSet presAssocID="{213818F0-52B4-4395-83C4-673F59884BA7}" presName="textBox5c" presStyleLbl="revTx" presStyleIdx="2" presStyleCnt="5" custScaleX="389726" custLinFactNeighborX="80237" custLinFactNeighborY="5522">
        <dgm:presLayoutVars>
          <dgm:bulletEnabled val="1"/>
        </dgm:presLayoutVars>
      </dgm:prSet>
      <dgm:spPr/>
    </dgm:pt>
    <dgm:pt modelId="{999D45F5-8CEB-40B3-B740-911A5024FE98}" type="pres">
      <dgm:prSet presAssocID="{BB5BBDAC-A7C4-45BD-AA04-0BB20D03E207}" presName="bullet5d" presStyleLbl="node1" presStyleIdx="3" presStyleCnt="5" custLinFactX="-200000" custLinFactNeighborX="-239224" custLinFactNeighborY="31062">
        <dgm:style>
          <a:lnRef idx="1">
            <a:schemeClr val="accent6"/>
          </a:lnRef>
          <a:fillRef idx="3">
            <a:schemeClr val="accent6"/>
          </a:fillRef>
          <a:effectRef idx="2">
            <a:schemeClr val="accent6"/>
          </a:effectRef>
          <a:fontRef idx="minor">
            <a:schemeClr val="lt1"/>
          </a:fontRef>
        </dgm:style>
      </dgm:prSet>
      <dgm:spPr/>
    </dgm:pt>
    <dgm:pt modelId="{BD4D3945-37E6-4A2A-9B7F-4291BF809FAA}" type="pres">
      <dgm:prSet presAssocID="{BB5BBDAC-A7C4-45BD-AA04-0BB20D03E207}" presName="textBox5d" presStyleLbl="revTx" presStyleIdx="3" presStyleCnt="5" custScaleX="284978" custLinFactNeighborX="-42336" custLinFactNeighborY="203">
        <dgm:presLayoutVars>
          <dgm:bulletEnabled val="1"/>
        </dgm:presLayoutVars>
      </dgm:prSet>
      <dgm:spPr/>
    </dgm:pt>
    <dgm:pt modelId="{7F6F038E-0305-4B02-AEC4-5E099E659FF5}" type="pres">
      <dgm:prSet presAssocID="{BE1CE02D-0A16-4F9D-B458-EA14D751124B}" presName="bullet5e" presStyleLbl="node1" presStyleIdx="4" presStyleCnt="5" custLinFactX="-200000" custLinFactNeighborX="-286247" custLinFactNeighborY="-31109"/>
      <dgm:spPr>
        <a:solidFill>
          <a:schemeClr val="accent2">
            <a:lumMod val="60000"/>
            <a:lumOff val="40000"/>
          </a:schemeClr>
        </a:solidFill>
      </dgm:spPr>
    </dgm:pt>
    <dgm:pt modelId="{3540814C-CF30-45AE-9B6E-DE9B1D31E04F}" type="pres">
      <dgm:prSet presAssocID="{BE1CE02D-0A16-4F9D-B458-EA14D751124B}" presName="textBox5e" presStyleLbl="revTx" presStyleIdx="4" presStyleCnt="5" custScaleX="253703" custScaleY="102006" custLinFactX="-15216" custLinFactNeighborX="-100000" custLinFactNeighborY="-6793">
        <dgm:presLayoutVars>
          <dgm:bulletEnabled val="1"/>
        </dgm:presLayoutVars>
      </dgm:prSet>
      <dgm:spPr/>
    </dgm:pt>
  </dgm:ptLst>
  <dgm:cxnLst>
    <dgm:cxn modelId="{8A17550E-169E-4553-A038-6B1CD6EE2D3F}" srcId="{6106530D-7D7F-4276-835E-CF87ECDE0EC2}" destId="{BE1CE02D-0A16-4F9D-B458-EA14D751124B}" srcOrd="4" destOrd="0" parTransId="{3C425B97-4732-4B22-9BE2-94A95E7596C7}" sibTransId="{263FC407-661E-4DC6-8E9A-C028492D2929}"/>
    <dgm:cxn modelId="{05C1FF13-4D9D-48D4-AD96-F9447D1AC662}" type="presOf" srcId="{213818F0-52B4-4395-83C4-673F59884BA7}" destId="{CF261FA9-C123-49B1-AA3D-B7522B23EACE}" srcOrd="0" destOrd="0" presId="urn:microsoft.com/office/officeart/2005/8/layout/arrow2"/>
    <dgm:cxn modelId="{D915D92D-EFE2-47FF-B64E-5E3E7F4473A5}" srcId="{6106530D-7D7F-4276-835E-CF87ECDE0EC2}" destId="{A816FAB3-0F99-4330-865F-DEB4FCF7F448}" srcOrd="1" destOrd="0" parTransId="{0CBFB35A-28C0-4DF2-AD59-68AB292FD622}" sibTransId="{FA0E4EBC-968B-4ECC-912D-1FFE53185F33}"/>
    <dgm:cxn modelId="{14E53530-4C50-46E6-BB7B-A7B727ABB24D}" type="presOf" srcId="{B27F8734-5D8C-426E-985B-8256FF5AE4CD}" destId="{4CBF7B20-6096-4B4C-81DA-7EC5ADCAF92A}" srcOrd="0" destOrd="0" presId="urn:microsoft.com/office/officeart/2005/8/layout/arrow2"/>
    <dgm:cxn modelId="{2F37CE35-29CB-4D2D-8EEA-3E0403EC1B34}" type="presOf" srcId="{BE1CE02D-0A16-4F9D-B458-EA14D751124B}" destId="{3540814C-CF30-45AE-9B6E-DE9B1D31E04F}" srcOrd="0" destOrd="0" presId="urn:microsoft.com/office/officeart/2005/8/layout/arrow2"/>
    <dgm:cxn modelId="{1FCE8938-7043-45A0-98A0-DCB3A69E3BF3}" srcId="{6106530D-7D7F-4276-835E-CF87ECDE0EC2}" destId="{E7A61CD5-FF63-4EE3-ADED-1507ACC0D21E}" srcOrd="6" destOrd="0" parTransId="{4583A413-9B5C-4D31-8377-AF96050822CC}" sibTransId="{E1B1CA41-8CC0-42C5-8437-44BF6F624C61}"/>
    <dgm:cxn modelId="{09B34968-F75A-4BF1-94A7-DD7B9FBA6AF8}" srcId="{6106530D-7D7F-4276-835E-CF87ECDE0EC2}" destId="{BB5BBDAC-A7C4-45BD-AA04-0BB20D03E207}" srcOrd="3" destOrd="0" parTransId="{92E10EE8-ABD5-452A-8031-F40F2D0CC89B}" sibTransId="{D16842DE-14EB-44E1-9CD2-71D93962478B}"/>
    <dgm:cxn modelId="{BB50274D-A653-4528-97B3-3ABC4822D8B8}" type="presOf" srcId="{A816FAB3-0F99-4330-865F-DEB4FCF7F448}" destId="{271A83FA-DB08-406C-9392-F407B5E4D2C0}" srcOrd="0" destOrd="0" presId="urn:microsoft.com/office/officeart/2005/8/layout/arrow2"/>
    <dgm:cxn modelId="{7C8DFF6F-16EA-4137-9867-5D3A78568488}" type="presOf" srcId="{BB5BBDAC-A7C4-45BD-AA04-0BB20D03E207}" destId="{BD4D3945-37E6-4A2A-9B7F-4291BF809FAA}" srcOrd="0" destOrd="0" presId="urn:microsoft.com/office/officeart/2005/8/layout/arrow2"/>
    <dgm:cxn modelId="{944FAC59-98C6-4DAE-BF6B-F11DDD4A6761}" srcId="{6106530D-7D7F-4276-835E-CF87ECDE0EC2}" destId="{213818F0-52B4-4395-83C4-673F59884BA7}" srcOrd="2" destOrd="0" parTransId="{5D808B92-7856-4570-B7C5-5D49865DE675}" sibTransId="{8CE5A7CC-31F2-4A94-8676-F9C787357FA4}"/>
    <dgm:cxn modelId="{2AE929DF-29E6-4A19-B9A6-637171CAD917}" srcId="{6106530D-7D7F-4276-835E-CF87ECDE0EC2}" destId="{6B41D91A-31F4-4100-9216-94996212071D}" srcOrd="5" destOrd="0" parTransId="{440E2677-09E9-4D21-8F50-4A2098C1A044}" sibTransId="{4766F4F1-4572-46B0-8174-56E9D79BD681}"/>
    <dgm:cxn modelId="{BC877BEA-DEC2-4F82-8D1F-84FA8EDD7751}" type="presOf" srcId="{6106530D-7D7F-4276-835E-CF87ECDE0EC2}" destId="{2F6FFC1C-B215-4045-883D-C20A7DEFD558}" srcOrd="0" destOrd="0" presId="urn:microsoft.com/office/officeart/2005/8/layout/arrow2"/>
    <dgm:cxn modelId="{811542F2-7A29-4550-8491-557F7837A206}" srcId="{6106530D-7D7F-4276-835E-CF87ECDE0EC2}" destId="{B27F8734-5D8C-426E-985B-8256FF5AE4CD}" srcOrd="0" destOrd="0" parTransId="{D52A967B-FF1C-48F5-AD44-94F407C7D08E}" sibTransId="{14E9D343-8F4B-42F1-B1C7-057D842C950D}"/>
    <dgm:cxn modelId="{CCA99D44-1F4F-4483-B17C-F1BEB78B20F6}" type="presParOf" srcId="{2F6FFC1C-B215-4045-883D-C20A7DEFD558}" destId="{74C78AD2-A131-455E-9AF2-DD7904FEAC5D}" srcOrd="0" destOrd="0" presId="urn:microsoft.com/office/officeart/2005/8/layout/arrow2"/>
    <dgm:cxn modelId="{EF0944D8-1529-49C0-AEEE-55E473AEB570}" type="presParOf" srcId="{2F6FFC1C-B215-4045-883D-C20A7DEFD558}" destId="{D23917CB-7003-4422-8C7B-A225625F0AC9}" srcOrd="1" destOrd="0" presId="urn:microsoft.com/office/officeart/2005/8/layout/arrow2"/>
    <dgm:cxn modelId="{80D17A8E-198B-4DF9-A7C7-D58F7959CBF5}" type="presParOf" srcId="{D23917CB-7003-4422-8C7B-A225625F0AC9}" destId="{24AF23CC-545C-462F-AB93-156DA8B5D345}" srcOrd="0" destOrd="0" presId="urn:microsoft.com/office/officeart/2005/8/layout/arrow2"/>
    <dgm:cxn modelId="{9E0EBA1F-FBCC-4509-8400-11A2AA3851F8}" type="presParOf" srcId="{D23917CB-7003-4422-8C7B-A225625F0AC9}" destId="{4CBF7B20-6096-4B4C-81DA-7EC5ADCAF92A}" srcOrd="1" destOrd="0" presId="urn:microsoft.com/office/officeart/2005/8/layout/arrow2"/>
    <dgm:cxn modelId="{BE848CAF-0293-4FB5-9E3C-6FF4F385FA64}" type="presParOf" srcId="{D23917CB-7003-4422-8C7B-A225625F0AC9}" destId="{8A029A04-3D71-4483-96A7-4CA37A7306A5}" srcOrd="2" destOrd="0" presId="urn:microsoft.com/office/officeart/2005/8/layout/arrow2"/>
    <dgm:cxn modelId="{F7DD6845-67D6-40E0-A492-908FA23EAE24}" type="presParOf" srcId="{D23917CB-7003-4422-8C7B-A225625F0AC9}" destId="{271A83FA-DB08-406C-9392-F407B5E4D2C0}" srcOrd="3" destOrd="0" presId="urn:microsoft.com/office/officeart/2005/8/layout/arrow2"/>
    <dgm:cxn modelId="{52EA8E43-EAF5-4FA3-BC8E-690910BBA744}" type="presParOf" srcId="{D23917CB-7003-4422-8C7B-A225625F0AC9}" destId="{EAAF2DA7-7C84-475A-83DA-26EDDA1B9535}" srcOrd="4" destOrd="0" presId="urn:microsoft.com/office/officeart/2005/8/layout/arrow2"/>
    <dgm:cxn modelId="{753D754B-E9B7-4E10-B22F-E5D30222A1F8}" type="presParOf" srcId="{D23917CB-7003-4422-8C7B-A225625F0AC9}" destId="{CF261FA9-C123-49B1-AA3D-B7522B23EACE}" srcOrd="5" destOrd="0" presId="urn:microsoft.com/office/officeart/2005/8/layout/arrow2"/>
    <dgm:cxn modelId="{DB02CABE-B37D-4168-9F3F-F6A933716953}" type="presParOf" srcId="{D23917CB-7003-4422-8C7B-A225625F0AC9}" destId="{999D45F5-8CEB-40B3-B740-911A5024FE98}" srcOrd="6" destOrd="0" presId="urn:microsoft.com/office/officeart/2005/8/layout/arrow2"/>
    <dgm:cxn modelId="{43297DF5-F871-4E84-94F8-1E569DA60CAD}" type="presParOf" srcId="{D23917CB-7003-4422-8C7B-A225625F0AC9}" destId="{BD4D3945-37E6-4A2A-9B7F-4291BF809FAA}" srcOrd="7" destOrd="0" presId="urn:microsoft.com/office/officeart/2005/8/layout/arrow2"/>
    <dgm:cxn modelId="{B914ADFA-CFC9-4A99-9D5F-D5A971C0B034}" type="presParOf" srcId="{D23917CB-7003-4422-8C7B-A225625F0AC9}" destId="{7F6F038E-0305-4B02-AEC4-5E099E659FF5}" srcOrd="8" destOrd="0" presId="urn:microsoft.com/office/officeart/2005/8/layout/arrow2"/>
    <dgm:cxn modelId="{EEB46AFD-7423-466E-8193-4985F7A6187A}" type="presParOf" srcId="{D23917CB-7003-4422-8C7B-A225625F0AC9}" destId="{3540814C-CF30-45AE-9B6E-DE9B1D31E04F}"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5AE756C-CFE2-4D13-855D-1CB49F68F732}" type="doc">
      <dgm:prSet loTypeId="urn:microsoft.com/office/officeart/2005/8/layout/funnel1" loCatId="process" qsTypeId="urn:microsoft.com/office/officeart/2005/8/quickstyle/simple1" qsCatId="simple" csTypeId="urn:microsoft.com/office/officeart/2005/8/colors/accent4_1" csCatId="accent4" phldr="1"/>
      <dgm:spPr/>
      <dgm:t>
        <a:bodyPr/>
        <a:lstStyle/>
        <a:p>
          <a:endParaRPr kumimoji="1" lang="ja-JP" altLang="en-US"/>
        </a:p>
      </dgm:t>
    </dgm:pt>
    <dgm:pt modelId="{93B44275-7F17-424C-BA52-79FAA54D1DF0}">
      <dgm:prSet phldrT="[テキスト]" custT="1"/>
      <dgm:spPr/>
      <dgm:t>
        <a:bodyPr/>
        <a:lstStyle/>
        <a:p>
          <a:r>
            <a:rPr kumimoji="1" lang="ja-JP" altLang="en-US" sz="2400" dirty="0"/>
            <a:t>転倒・転落するかもしれない</a:t>
          </a:r>
        </a:p>
      </dgm:t>
    </dgm:pt>
    <dgm:pt modelId="{8E186F1E-FBD6-41F7-83D5-656AD922EB07}" type="parTrans" cxnId="{7639DDD8-7DE6-45B2-B3C5-A8BD85757B07}">
      <dgm:prSet/>
      <dgm:spPr/>
      <dgm:t>
        <a:bodyPr/>
        <a:lstStyle/>
        <a:p>
          <a:endParaRPr kumimoji="1" lang="ja-JP" altLang="en-US"/>
        </a:p>
      </dgm:t>
    </dgm:pt>
    <dgm:pt modelId="{141EFAA4-C044-4099-86DB-77381BA6FAE0}" type="sibTrans" cxnId="{7639DDD8-7DE6-45B2-B3C5-A8BD85757B07}">
      <dgm:prSet/>
      <dgm:spPr/>
      <dgm:t>
        <a:bodyPr/>
        <a:lstStyle/>
        <a:p>
          <a:endParaRPr kumimoji="1" lang="ja-JP" altLang="en-US"/>
        </a:p>
      </dgm:t>
    </dgm:pt>
    <dgm:pt modelId="{4372ACFB-9997-48AC-A7C3-480F5773AB7E}">
      <dgm:prSet phldrT="[テキスト]" custT="1"/>
      <dgm:spPr/>
      <dgm:t>
        <a:bodyPr/>
        <a:lstStyle/>
        <a:p>
          <a:r>
            <a:rPr kumimoji="1" lang="ja-JP" altLang="en-US" sz="2400" dirty="0"/>
            <a:t>大切なチューブを抜くかもしれない</a:t>
          </a:r>
        </a:p>
      </dgm:t>
    </dgm:pt>
    <dgm:pt modelId="{98A09BE3-A1F5-4F92-9844-3167A5C5098A}" type="parTrans" cxnId="{36164DB3-F298-4F87-82CB-321955099B5C}">
      <dgm:prSet/>
      <dgm:spPr/>
      <dgm:t>
        <a:bodyPr/>
        <a:lstStyle/>
        <a:p>
          <a:endParaRPr kumimoji="1" lang="ja-JP" altLang="en-US"/>
        </a:p>
      </dgm:t>
    </dgm:pt>
    <dgm:pt modelId="{76A854DD-71C8-419C-A930-CACED9774F81}" type="sibTrans" cxnId="{36164DB3-F298-4F87-82CB-321955099B5C}">
      <dgm:prSet/>
      <dgm:spPr/>
      <dgm:t>
        <a:bodyPr/>
        <a:lstStyle/>
        <a:p>
          <a:endParaRPr kumimoji="1" lang="ja-JP" altLang="en-US"/>
        </a:p>
      </dgm:t>
    </dgm:pt>
    <dgm:pt modelId="{742BDEEC-466B-4470-ADB0-DA9F71270CA2}">
      <dgm:prSet phldrT="[テキスト]"/>
      <dgm:spPr/>
      <dgm:t>
        <a:bodyPr/>
        <a:lstStyle/>
        <a:p>
          <a:r>
            <a:rPr kumimoji="1" lang="ja-JP" altLang="en-US" dirty="0"/>
            <a:t>説明しても理解してもらえない</a:t>
          </a:r>
        </a:p>
      </dgm:t>
    </dgm:pt>
    <dgm:pt modelId="{D4413CD6-1C62-46AE-9532-4B4FCCCC8B94}" type="parTrans" cxnId="{0F893FD1-A680-4021-B6EE-D6F7D739A3E7}">
      <dgm:prSet/>
      <dgm:spPr/>
      <dgm:t>
        <a:bodyPr/>
        <a:lstStyle/>
        <a:p>
          <a:endParaRPr kumimoji="1" lang="ja-JP" altLang="en-US"/>
        </a:p>
      </dgm:t>
    </dgm:pt>
    <dgm:pt modelId="{7355AF6C-D9FD-411A-A985-38A037E4B129}" type="sibTrans" cxnId="{0F893FD1-A680-4021-B6EE-D6F7D739A3E7}">
      <dgm:prSet/>
      <dgm:spPr/>
      <dgm:t>
        <a:bodyPr/>
        <a:lstStyle/>
        <a:p>
          <a:endParaRPr kumimoji="1" lang="ja-JP" altLang="en-US"/>
        </a:p>
      </dgm:t>
    </dgm:pt>
    <dgm:pt modelId="{D2E8DED5-AB5D-43D4-AC32-6A45FA9AC852}">
      <dgm:prSet phldrT="[テキスト]"/>
      <dgm:spPr/>
      <dgm:t>
        <a:bodyPr/>
        <a:lstStyle/>
        <a:p>
          <a:r>
            <a:rPr kumimoji="1" lang="ja-JP" altLang="en-US" dirty="0"/>
            <a:t>安全のため</a:t>
          </a:r>
          <a:r>
            <a:rPr kumimoji="1" lang="ja-JP" altLang="en-US" b="1" i="1" dirty="0">
              <a:solidFill>
                <a:srgbClr val="FF0000"/>
              </a:solidFill>
            </a:rPr>
            <a:t>？</a:t>
          </a:r>
          <a:r>
            <a:rPr kumimoji="1" lang="ja-JP" altLang="en-US" b="0" i="0" dirty="0">
              <a:solidFill>
                <a:schemeClr val="tx1"/>
              </a:solidFill>
            </a:rPr>
            <a:t>安心のため</a:t>
          </a:r>
          <a:r>
            <a:rPr kumimoji="1" lang="ja-JP" altLang="en-US" b="1" i="1" dirty="0">
              <a:solidFill>
                <a:srgbClr val="FF0000"/>
              </a:solidFill>
            </a:rPr>
            <a:t>？</a:t>
          </a:r>
          <a:r>
            <a:rPr kumimoji="1" lang="ja-JP" altLang="en-US" dirty="0"/>
            <a:t>に抑制する</a:t>
          </a:r>
        </a:p>
      </dgm:t>
    </dgm:pt>
    <dgm:pt modelId="{6EB438B2-9BE3-4FDE-A3E7-DB0C3FCE4B62}" type="parTrans" cxnId="{BEDCECDB-9A13-4B7A-92DF-883B680EA188}">
      <dgm:prSet/>
      <dgm:spPr/>
      <dgm:t>
        <a:bodyPr/>
        <a:lstStyle/>
        <a:p>
          <a:endParaRPr kumimoji="1" lang="ja-JP" altLang="en-US"/>
        </a:p>
      </dgm:t>
    </dgm:pt>
    <dgm:pt modelId="{C2C3A3EC-5E35-4355-8127-ADDCFBDA1008}" type="sibTrans" cxnId="{BEDCECDB-9A13-4B7A-92DF-883B680EA188}">
      <dgm:prSet/>
      <dgm:spPr/>
      <dgm:t>
        <a:bodyPr/>
        <a:lstStyle/>
        <a:p>
          <a:endParaRPr kumimoji="1" lang="ja-JP" altLang="en-US"/>
        </a:p>
      </dgm:t>
    </dgm:pt>
    <dgm:pt modelId="{C829A0C1-F056-4715-98FF-3AB96AEACF8C}" type="pres">
      <dgm:prSet presAssocID="{85AE756C-CFE2-4D13-855D-1CB49F68F732}" presName="Name0" presStyleCnt="0">
        <dgm:presLayoutVars>
          <dgm:chMax val="4"/>
          <dgm:resizeHandles val="exact"/>
        </dgm:presLayoutVars>
      </dgm:prSet>
      <dgm:spPr/>
    </dgm:pt>
    <dgm:pt modelId="{DE7E54BA-A788-49BD-A493-9F1EC1AE6B0A}" type="pres">
      <dgm:prSet presAssocID="{85AE756C-CFE2-4D13-855D-1CB49F68F732}" presName="ellipse" presStyleLbl="trBgShp" presStyleIdx="0" presStyleCnt="1"/>
      <dgm:spPr/>
    </dgm:pt>
    <dgm:pt modelId="{E772A700-DD17-4DA4-A735-AC6E66F8B4F9}" type="pres">
      <dgm:prSet presAssocID="{85AE756C-CFE2-4D13-855D-1CB49F68F732}" presName="arrow1" presStyleLbl="fgShp" presStyleIdx="0" presStyleCnt="1"/>
      <dgm:spPr/>
    </dgm:pt>
    <dgm:pt modelId="{D926E89D-8772-43B4-96EF-2EB573CF17A3}" type="pres">
      <dgm:prSet presAssocID="{85AE756C-CFE2-4D13-855D-1CB49F68F732}" presName="rectangle" presStyleLbl="revTx" presStyleIdx="0" presStyleCnt="1" custScaleX="153144">
        <dgm:presLayoutVars>
          <dgm:bulletEnabled val="1"/>
        </dgm:presLayoutVars>
      </dgm:prSet>
      <dgm:spPr/>
    </dgm:pt>
    <dgm:pt modelId="{E519EC14-21AF-40D8-AA47-F3AA86A0DEB8}" type="pres">
      <dgm:prSet presAssocID="{4372ACFB-9997-48AC-A7C3-480F5773AB7E}" presName="item1" presStyleLbl="node1" presStyleIdx="0" presStyleCnt="3" custScaleX="184991" custScaleY="105942">
        <dgm:presLayoutVars>
          <dgm:bulletEnabled val="1"/>
        </dgm:presLayoutVars>
      </dgm:prSet>
      <dgm:spPr/>
    </dgm:pt>
    <dgm:pt modelId="{0BACBB49-72CF-4F73-AA4E-533AD264EF50}" type="pres">
      <dgm:prSet presAssocID="{742BDEEC-466B-4470-ADB0-DA9F71270CA2}" presName="item2" presStyleLbl="node1" presStyleIdx="1" presStyleCnt="3" custScaleX="229734" custScaleY="117447" custLinFactNeighborX="-27533" custLinFactNeighborY="-9117">
        <dgm:presLayoutVars>
          <dgm:bulletEnabled val="1"/>
        </dgm:presLayoutVars>
      </dgm:prSet>
      <dgm:spPr/>
    </dgm:pt>
    <dgm:pt modelId="{1E5B4321-3358-46C3-A0E7-7BECC994DE69}" type="pres">
      <dgm:prSet presAssocID="{D2E8DED5-AB5D-43D4-AC32-6A45FA9AC852}" presName="item3" presStyleLbl="node1" presStyleIdx="2" presStyleCnt="3" custScaleX="186835" custScaleY="115770" custLinFactNeighborX="43165" custLinFactNeighborY="0">
        <dgm:presLayoutVars>
          <dgm:bulletEnabled val="1"/>
        </dgm:presLayoutVars>
      </dgm:prSet>
      <dgm:spPr/>
    </dgm:pt>
    <dgm:pt modelId="{3D7DFFDA-48AC-41C2-9E64-A89A5D1B41B9}" type="pres">
      <dgm:prSet presAssocID="{85AE756C-CFE2-4D13-855D-1CB49F68F732}" presName="funnel" presStyleLbl="trAlignAcc1" presStyleIdx="0" presStyleCnt="1" custScaleX="158242" custScaleY="107006"/>
      <dgm:spPr/>
    </dgm:pt>
  </dgm:ptLst>
  <dgm:cxnLst>
    <dgm:cxn modelId="{AF784A26-4C65-4DE2-8EBD-DF010037812D}" type="presOf" srcId="{742BDEEC-466B-4470-ADB0-DA9F71270CA2}" destId="{E519EC14-21AF-40D8-AA47-F3AA86A0DEB8}" srcOrd="0" destOrd="0" presId="urn:microsoft.com/office/officeart/2005/8/layout/funnel1"/>
    <dgm:cxn modelId="{D942E36B-8E95-40B8-9806-4E4345FB9F8A}" type="presOf" srcId="{4372ACFB-9997-48AC-A7C3-480F5773AB7E}" destId="{0BACBB49-72CF-4F73-AA4E-533AD264EF50}" srcOrd="0" destOrd="0" presId="urn:microsoft.com/office/officeart/2005/8/layout/funnel1"/>
    <dgm:cxn modelId="{14D60BB2-4D62-4D1C-9B55-460D063E5B31}" type="presOf" srcId="{85AE756C-CFE2-4D13-855D-1CB49F68F732}" destId="{C829A0C1-F056-4715-98FF-3AB96AEACF8C}" srcOrd="0" destOrd="0" presId="urn:microsoft.com/office/officeart/2005/8/layout/funnel1"/>
    <dgm:cxn modelId="{36164DB3-F298-4F87-82CB-321955099B5C}" srcId="{85AE756C-CFE2-4D13-855D-1CB49F68F732}" destId="{4372ACFB-9997-48AC-A7C3-480F5773AB7E}" srcOrd="1" destOrd="0" parTransId="{98A09BE3-A1F5-4F92-9844-3167A5C5098A}" sibTransId="{76A854DD-71C8-419C-A930-CACED9774F81}"/>
    <dgm:cxn modelId="{2E1EBCB3-17AB-44A0-9151-26E99C7EA192}" type="presOf" srcId="{93B44275-7F17-424C-BA52-79FAA54D1DF0}" destId="{1E5B4321-3358-46C3-A0E7-7BECC994DE69}" srcOrd="0" destOrd="0" presId="urn:microsoft.com/office/officeart/2005/8/layout/funnel1"/>
    <dgm:cxn modelId="{0F893FD1-A680-4021-B6EE-D6F7D739A3E7}" srcId="{85AE756C-CFE2-4D13-855D-1CB49F68F732}" destId="{742BDEEC-466B-4470-ADB0-DA9F71270CA2}" srcOrd="2" destOrd="0" parTransId="{D4413CD6-1C62-46AE-9532-4B4FCCCC8B94}" sibTransId="{7355AF6C-D9FD-411A-A985-38A037E4B129}"/>
    <dgm:cxn modelId="{7639DDD8-7DE6-45B2-B3C5-A8BD85757B07}" srcId="{85AE756C-CFE2-4D13-855D-1CB49F68F732}" destId="{93B44275-7F17-424C-BA52-79FAA54D1DF0}" srcOrd="0" destOrd="0" parTransId="{8E186F1E-FBD6-41F7-83D5-656AD922EB07}" sibTransId="{141EFAA4-C044-4099-86DB-77381BA6FAE0}"/>
    <dgm:cxn modelId="{BEDCECDB-9A13-4B7A-92DF-883B680EA188}" srcId="{85AE756C-CFE2-4D13-855D-1CB49F68F732}" destId="{D2E8DED5-AB5D-43D4-AC32-6A45FA9AC852}" srcOrd="3" destOrd="0" parTransId="{6EB438B2-9BE3-4FDE-A3E7-DB0C3FCE4B62}" sibTransId="{C2C3A3EC-5E35-4355-8127-ADDCFBDA1008}"/>
    <dgm:cxn modelId="{8EC28CE0-6AE6-4174-9000-478EBCF9EEAB}" type="presOf" srcId="{D2E8DED5-AB5D-43D4-AC32-6A45FA9AC852}" destId="{D926E89D-8772-43B4-96EF-2EB573CF17A3}" srcOrd="0" destOrd="0" presId="urn:microsoft.com/office/officeart/2005/8/layout/funnel1"/>
    <dgm:cxn modelId="{7E456EEE-25CD-4613-B89C-BA808F9C3018}" type="presParOf" srcId="{C829A0C1-F056-4715-98FF-3AB96AEACF8C}" destId="{DE7E54BA-A788-49BD-A493-9F1EC1AE6B0A}" srcOrd="0" destOrd="0" presId="urn:microsoft.com/office/officeart/2005/8/layout/funnel1"/>
    <dgm:cxn modelId="{B982E2D6-34DB-4363-B8E9-7A68FF247DD2}" type="presParOf" srcId="{C829A0C1-F056-4715-98FF-3AB96AEACF8C}" destId="{E772A700-DD17-4DA4-A735-AC6E66F8B4F9}" srcOrd="1" destOrd="0" presId="urn:microsoft.com/office/officeart/2005/8/layout/funnel1"/>
    <dgm:cxn modelId="{1C2E3FEE-E57F-4468-8EA0-4B076F98FBC8}" type="presParOf" srcId="{C829A0C1-F056-4715-98FF-3AB96AEACF8C}" destId="{D926E89D-8772-43B4-96EF-2EB573CF17A3}" srcOrd="2" destOrd="0" presId="urn:microsoft.com/office/officeart/2005/8/layout/funnel1"/>
    <dgm:cxn modelId="{873AED48-76AF-49FD-9279-791B20F82C44}" type="presParOf" srcId="{C829A0C1-F056-4715-98FF-3AB96AEACF8C}" destId="{E519EC14-21AF-40D8-AA47-F3AA86A0DEB8}" srcOrd="3" destOrd="0" presId="urn:microsoft.com/office/officeart/2005/8/layout/funnel1"/>
    <dgm:cxn modelId="{F9DA7E5F-B659-4179-9D50-E9638482A83C}" type="presParOf" srcId="{C829A0C1-F056-4715-98FF-3AB96AEACF8C}" destId="{0BACBB49-72CF-4F73-AA4E-533AD264EF50}" srcOrd="4" destOrd="0" presId="urn:microsoft.com/office/officeart/2005/8/layout/funnel1"/>
    <dgm:cxn modelId="{49779AED-9125-4436-AA4F-6107D985583E}" type="presParOf" srcId="{C829A0C1-F056-4715-98FF-3AB96AEACF8C}" destId="{1E5B4321-3358-46C3-A0E7-7BECC994DE69}" srcOrd="5" destOrd="0" presId="urn:microsoft.com/office/officeart/2005/8/layout/funnel1"/>
    <dgm:cxn modelId="{B4CA5171-48A9-43A0-A97A-E8DC83CC28C0}" type="presParOf" srcId="{C829A0C1-F056-4715-98FF-3AB96AEACF8C}" destId="{3D7DFFDA-48AC-41C2-9E64-A89A5D1B41B9}"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2BCB488-0736-4CF7-8041-080F1D49F924}" type="doc">
      <dgm:prSet loTypeId="urn:microsoft.com/office/officeart/2005/8/layout/hierarchy3" loCatId="list" qsTypeId="urn:microsoft.com/office/officeart/2005/8/quickstyle/simple1" qsCatId="simple" csTypeId="urn:microsoft.com/office/officeart/2005/8/colors/colorful3" csCatId="colorful" phldr="1"/>
      <dgm:spPr/>
      <dgm:t>
        <a:bodyPr/>
        <a:lstStyle/>
        <a:p>
          <a:endParaRPr kumimoji="1" lang="ja-JP" altLang="en-US"/>
        </a:p>
      </dgm:t>
    </dgm:pt>
    <dgm:pt modelId="{01EBE309-B0FC-4CF0-B906-41A48B47E739}">
      <dgm:prSet phldrT="[テキスト]"/>
      <dgm:spPr/>
      <dgm:t>
        <a:bodyPr/>
        <a:lstStyle/>
        <a:p>
          <a:r>
            <a:rPr kumimoji="1" lang="ja-JP" altLang="en-US" dirty="0"/>
            <a:t>体幹抑制</a:t>
          </a:r>
        </a:p>
      </dgm:t>
    </dgm:pt>
    <dgm:pt modelId="{4F4D7699-60C3-47CA-BEB4-3A14A16A7A34}" type="parTrans" cxnId="{D2EC00C6-F9CA-43A2-B359-8BDCEBF01041}">
      <dgm:prSet/>
      <dgm:spPr/>
      <dgm:t>
        <a:bodyPr/>
        <a:lstStyle/>
        <a:p>
          <a:endParaRPr kumimoji="1" lang="ja-JP" altLang="en-US"/>
        </a:p>
      </dgm:t>
    </dgm:pt>
    <dgm:pt modelId="{0DBC0EAB-FB4D-4323-98A8-F33BCD958C26}" type="sibTrans" cxnId="{D2EC00C6-F9CA-43A2-B359-8BDCEBF01041}">
      <dgm:prSet/>
      <dgm:spPr/>
      <dgm:t>
        <a:bodyPr/>
        <a:lstStyle/>
        <a:p>
          <a:endParaRPr kumimoji="1" lang="ja-JP" altLang="en-US"/>
        </a:p>
      </dgm:t>
    </dgm:pt>
    <dgm:pt modelId="{39A680A2-FDD4-4456-A45C-A88A6D6589CD}">
      <dgm:prSet phldrT="[テキスト]" custT="1"/>
      <dgm:spPr/>
      <dgm:t>
        <a:bodyPr/>
        <a:lstStyle/>
        <a:p>
          <a:r>
            <a:rPr kumimoji="1" lang="ja-JP" altLang="en-US" sz="2400" dirty="0"/>
            <a:t>更に興奮</a:t>
          </a:r>
          <a:endParaRPr kumimoji="1" lang="en-US" altLang="ja-JP" sz="2400" dirty="0"/>
        </a:p>
        <a:p>
          <a:r>
            <a:rPr kumimoji="1" lang="ja-JP" altLang="en-US" sz="2400" dirty="0"/>
            <a:t>した</a:t>
          </a:r>
        </a:p>
      </dgm:t>
    </dgm:pt>
    <dgm:pt modelId="{1036B16A-A6C3-4B26-9621-75B0FEB5C8F6}" type="parTrans" cxnId="{1C31EEFE-2120-42E0-8984-EF9120870A7D}">
      <dgm:prSet/>
      <dgm:spPr/>
      <dgm:t>
        <a:bodyPr/>
        <a:lstStyle/>
        <a:p>
          <a:endParaRPr kumimoji="1" lang="ja-JP" altLang="en-US"/>
        </a:p>
      </dgm:t>
    </dgm:pt>
    <dgm:pt modelId="{3E29ABAC-F0B7-4BA9-819C-C1A2C073C353}" type="sibTrans" cxnId="{1C31EEFE-2120-42E0-8984-EF9120870A7D}">
      <dgm:prSet/>
      <dgm:spPr/>
      <dgm:t>
        <a:bodyPr/>
        <a:lstStyle/>
        <a:p>
          <a:endParaRPr kumimoji="1" lang="ja-JP" altLang="en-US"/>
        </a:p>
      </dgm:t>
    </dgm:pt>
    <dgm:pt modelId="{8408E537-1F34-419D-8B44-25B694147A7C}">
      <dgm:prSet phldrT="[テキスト]" custT="1"/>
      <dgm:spPr/>
      <dgm:t>
        <a:bodyPr/>
        <a:lstStyle/>
        <a:p>
          <a:r>
            <a:rPr kumimoji="1" lang="ja-JP" altLang="en-US" sz="2400" dirty="0"/>
            <a:t>固定されて　かわいそう</a:t>
          </a:r>
        </a:p>
      </dgm:t>
    </dgm:pt>
    <dgm:pt modelId="{12655075-5848-4475-8526-CA9C03CC5540}" type="parTrans" cxnId="{3B84077E-0E41-44A7-9DEA-C68ED9CBF355}">
      <dgm:prSet/>
      <dgm:spPr/>
      <dgm:t>
        <a:bodyPr/>
        <a:lstStyle/>
        <a:p>
          <a:endParaRPr kumimoji="1" lang="ja-JP" altLang="en-US"/>
        </a:p>
      </dgm:t>
    </dgm:pt>
    <dgm:pt modelId="{C91B22FE-5E32-4F1D-BBBB-60E7264A7B3D}" type="sibTrans" cxnId="{3B84077E-0E41-44A7-9DEA-C68ED9CBF355}">
      <dgm:prSet/>
      <dgm:spPr/>
      <dgm:t>
        <a:bodyPr/>
        <a:lstStyle/>
        <a:p>
          <a:endParaRPr kumimoji="1" lang="ja-JP" altLang="en-US"/>
        </a:p>
      </dgm:t>
    </dgm:pt>
    <dgm:pt modelId="{5DA657B0-EBC6-42FE-9427-7CC5D88C18F0}">
      <dgm:prSet phldrT="[テキスト]"/>
      <dgm:spPr/>
      <dgm:t>
        <a:bodyPr/>
        <a:lstStyle/>
        <a:p>
          <a:r>
            <a:rPr kumimoji="1" lang="ja-JP" altLang="en-US" dirty="0"/>
            <a:t>ミトン</a:t>
          </a:r>
        </a:p>
      </dgm:t>
    </dgm:pt>
    <dgm:pt modelId="{64423090-EB15-4D01-8445-DB30AC55EAC7}" type="parTrans" cxnId="{8AFD971F-8AEC-48C6-9334-6882F3F7FAB3}">
      <dgm:prSet/>
      <dgm:spPr/>
      <dgm:t>
        <a:bodyPr/>
        <a:lstStyle/>
        <a:p>
          <a:endParaRPr kumimoji="1" lang="ja-JP" altLang="en-US"/>
        </a:p>
      </dgm:t>
    </dgm:pt>
    <dgm:pt modelId="{B457878C-A264-48C6-968B-4562C2A3E262}" type="sibTrans" cxnId="{8AFD971F-8AEC-48C6-9334-6882F3F7FAB3}">
      <dgm:prSet/>
      <dgm:spPr/>
      <dgm:t>
        <a:bodyPr/>
        <a:lstStyle/>
        <a:p>
          <a:endParaRPr kumimoji="1" lang="ja-JP" altLang="en-US"/>
        </a:p>
      </dgm:t>
    </dgm:pt>
    <dgm:pt modelId="{7233E3FC-BD1D-4421-8452-0B8A44D63D8A}">
      <dgm:prSet phldrT="[テキスト]" custT="1"/>
      <dgm:spPr/>
      <dgm:t>
        <a:bodyPr/>
        <a:lstStyle/>
        <a:p>
          <a:r>
            <a:rPr kumimoji="1" lang="ja-JP" altLang="en-US" sz="2400" dirty="0"/>
            <a:t>自分ではずしてラインを自己抜去</a:t>
          </a:r>
        </a:p>
      </dgm:t>
    </dgm:pt>
    <dgm:pt modelId="{FBC9C6F0-1080-436B-8034-70B4FD49A3C2}" type="parTrans" cxnId="{EF5E04AC-8FFC-4375-B80B-2AA71F6AF7BE}">
      <dgm:prSet/>
      <dgm:spPr/>
      <dgm:t>
        <a:bodyPr/>
        <a:lstStyle/>
        <a:p>
          <a:endParaRPr kumimoji="1" lang="ja-JP" altLang="en-US"/>
        </a:p>
      </dgm:t>
    </dgm:pt>
    <dgm:pt modelId="{D6AA1B7F-9F55-4189-8982-8BA49E80720D}" type="sibTrans" cxnId="{EF5E04AC-8FFC-4375-B80B-2AA71F6AF7BE}">
      <dgm:prSet/>
      <dgm:spPr/>
      <dgm:t>
        <a:bodyPr/>
        <a:lstStyle/>
        <a:p>
          <a:endParaRPr kumimoji="1" lang="ja-JP" altLang="en-US"/>
        </a:p>
      </dgm:t>
    </dgm:pt>
    <dgm:pt modelId="{8D3D7F07-6E4F-4F71-8DED-DC216DEE638E}">
      <dgm:prSet phldrT="[テキスト]" custT="1"/>
      <dgm:spPr/>
      <dgm:t>
        <a:bodyPr/>
        <a:lstStyle/>
        <a:p>
          <a:r>
            <a:rPr kumimoji="1" lang="ja-JP" altLang="en-US" sz="2400" dirty="0"/>
            <a:t>駆けつけたら床に座っていた</a:t>
          </a:r>
        </a:p>
      </dgm:t>
    </dgm:pt>
    <dgm:pt modelId="{3BA89B6D-47AB-42A8-A026-F30CA3E181CF}" type="parTrans" cxnId="{2D0E5A3B-18AE-44F7-B2F2-1F6B237F90DB}">
      <dgm:prSet/>
      <dgm:spPr/>
      <dgm:t>
        <a:bodyPr/>
        <a:lstStyle/>
        <a:p>
          <a:endParaRPr kumimoji="1" lang="ja-JP" altLang="en-US"/>
        </a:p>
      </dgm:t>
    </dgm:pt>
    <dgm:pt modelId="{616DA37E-DBBE-4781-8630-ADF3111678C0}" type="sibTrans" cxnId="{2D0E5A3B-18AE-44F7-B2F2-1F6B237F90DB}">
      <dgm:prSet/>
      <dgm:spPr/>
      <dgm:t>
        <a:bodyPr/>
        <a:lstStyle/>
        <a:p>
          <a:endParaRPr kumimoji="1" lang="ja-JP" altLang="en-US"/>
        </a:p>
      </dgm:t>
    </dgm:pt>
    <dgm:pt modelId="{3ECE7158-1E4E-4EA7-8D26-5FCAC7B6247B}">
      <dgm:prSet phldrT="[テキスト]"/>
      <dgm:spPr/>
      <dgm:t>
        <a:bodyPr/>
        <a:lstStyle/>
        <a:p>
          <a:r>
            <a:rPr kumimoji="1" lang="ja-JP" altLang="en-US" dirty="0"/>
            <a:t>センサーマット</a:t>
          </a:r>
        </a:p>
      </dgm:t>
    </dgm:pt>
    <dgm:pt modelId="{73EDC8EC-4C4C-4BC6-A831-DCF9081513F3}" type="parTrans" cxnId="{BD224739-76C2-4156-8948-91D1B4A877FE}">
      <dgm:prSet/>
      <dgm:spPr/>
      <dgm:t>
        <a:bodyPr/>
        <a:lstStyle/>
        <a:p>
          <a:endParaRPr kumimoji="1" lang="ja-JP" altLang="en-US"/>
        </a:p>
      </dgm:t>
    </dgm:pt>
    <dgm:pt modelId="{94296896-980F-49A9-BB82-F92851E9F96F}" type="sibTrans" cxnId="{BD224739-76C2-4156-8948-91D1B4A877FE}">
      <dgm:prSet/>
      <dgm:spPr/>
      <dgm:t>
        <a:bodyPr/>
        <a:lstStyle/>
        <a:p>
          <a:endParaRPr kumimoji="1" lang="ja-JP" altLang="en-US"/>
        </a:p>
      </dgm:t>
    </dgm:pt>
    <dgm:pt modelId="{DE5D4F96-030D-4D17-B0A8-7B44ECC51DD8}">
      <dgm:prSet phldrT="[テキスト]" custT="1"/>
      <dgm:spPr/>
      <dgm:t>
        <a:bodyPr/>
        <a:lstStyle/>
        <a:p>
          <a:r>
            <a:rPr kumimoji="1" lang="ja-JP" altLang="en-US" sz="2400" dirty="0"/>
            <a:t>創部を触っている</a:t>
          </a:r>
        </a:p>
      </dgm:t>
    </dgm:pt>
    <dgm:pt modelId="{03E17F55-3853-4EE5-A2CB-D1C83837B86D}" type="parTrans" cxnId="{DDCEC436-F073-4787-91CF-4F75D7C97BBB}">
      <dgm:prSet/>
      <dgm:spPr/>
      <dgm:t>
        <a:bodyPr/>
        <a:lstStyle/>
        <a:p>
          <a:endParaRPr kumimoji="1" lang="ja-JP" altLang="en-US"/>
        </a:p>
      </dgm:t>
    </dgm:pt>
    <dgm:pt modelId="{55D3DE8E-9A3B-4D47-8153-D81FCD7B3888}" type="sibTrans" cxnId="{DDCEC436-F073-4787-91CF-4F75D7C97BBB}">
      <dgm:prSet/>
      <dgm:spPr/>
      <dgm:t>
        <a:bodyPr/>
        <a:lstStyle/>
        <a:p>
          <a:endParaRPr kumimoji="1" lang="ja-JP" altLang="en-US"/>
        </a:p>
      </dgm:t>
    </dgm:pt>
    <dgm:pt modelId="{FC980898-CEC3-4780-9CE6-99DA229817BC}">
      <dgm:prSet phldrT="[テキスト]" custT="1"/>
      <dgm:spPr/>
      <dgm:t>
        <a:bodyPr/>
        <a:lstStyle/>
        <a:p>
          <a:r>
            <a:rPr kumimoji="1" lang="ja-JP" altLang="en-US" sz="2400" dirty="0"/>
            <a:t>誰も画面を見ていない</a:t>
          </a:r>
        </a:p>
      </dgm:t>
    </dgm:pt>
    <dgm:pt modelId="{858220C3-C383-4EF2-A8D5-C2E48DA7DA34}" type="parTrans" cxnId="{36139E3D-67D7-4972-B23F-51DDAED715DD}">
      <dgm:prSet/>
      <dgm:spPr/>
      <dgm:t>
        <a:bodyPr/>
        <a:lstStyle/>
        <a:p>
          <a:endParaRPr kumimoji="1" lang="ja-JP" altLang="en-US"/>
        </a:p>
      </dgm:t>
    </dgm:pt>
    <dgm:pt modelId="{30FF4286-D32D-4BC9-B1B6-EEEBFAE2BAF6}" type="sibTrans" cxnId="{36139E3D-67D7-4972-B23F-51DDAED715DD}">
      <dgm:prSet/>
      <dgm:spPr/>
      <dgm:t>
        <a:bodyPr/>
        <a:lstStyle/>
        <a:p>
          <a:endParaRPr kumimoji="1" lang="ja-JP" altLang="en-US"/>
        </a:p>
      </dgm:t>
    </dgm:pt>
    <dgm:pt modelId="{236020F5-69CC-472A-99F7-951AD5BF4FB5}">
      <dgm:prSet phldrT="[テキスト]" custT="1"/>
      <dgm:spPr/>
      <dgm:t>
        <a:bodyPr/>
        <a:lstStyle/>
        <a:p>
          <a:r>
            <a:rPr kumimoji="1" lang="ja-JP" altLang="en-US" sz="2400" dirty="0"/>
            <a:t>「降りたらだめですよ」と行動を制止した</a:t>
          </a:r>
        </a:p>
      </dgm:t>
    </dgm:pt>
    <dgm:pt modelId="{E6E53A20-A368-406A-91A3-50F1CA2224FB}" type="parTrans" cxnId="{9C4A5B27-0085-460C-AE24-0D47933CFDB6}">
      <dgm:prSet/>
      <dgm:spPr/>
      <dgm:t>
        <a:bodyPr/>
        <a:lstStyle/>
        <a:p>
          <a:endParaRPr kumimoji="1" lang="ja-JP" altLang="en-US"/>
        </a:p>
      </dgm:t>
    </dgm:pt>
    <dgm:pt modelId="{FF03D5CF-17CA-4D60-B2F0-12C088F873CC}" type="sibTrans" cxnId="{9C4A5B27-0085-460C-AE24-0D47933CFDB6}">
      <dgm:prSet/>
      <dgm:spPr/>
      <dgm:t>
        <a:bodyPr/>
        <a:lstStyle/>
        <a:p>
          <a:endParaRPr kumimoji="1" lang="ja-JP" altLang="en-US"/>
        </a:p>
      </dgm:t>
    </dgm:pt>
    <dgm:pt modelId="{0026C352-2879-4D36-801D-0DC44E7A2134}">
      <dgm:prSet phldrT="[テキスト]"/>
      <dgm:spPr/>
      <dgm:t>
        <a:bodyPr/>
        <a:lstStyle/>
        <a:p>
          <a:r>
            <a:rPr kumimoji="1" lang="ja-JP" altLang="en-US" dirty="0"/>
            <a:t>監視カメラ</a:t>
          </a:r>
        </a:p>
      </dgm:t>
    </dgm:pt>
    <dgm:pt modelId="{52A0AF47-DA0F-40DA-A074-FBBACA7C92C8}" type="parTrans" cxnId="{2D7E1E69-B927-481B-8B9E-CC935812CC5C}">
      <dgm:prSet/>
      <dgm:spPr/>
      <dgm:t>
        <a:bodyPr/>
        <a:lstStyle/>
        <a:p>
          <a:endParaRPr kumimoji="1" lang="ja-JP" altLang="en-US"/>
        </a:p>
      </dgm:t>
    </dgm:pt>
    <dgm:pt modelId="{B027B516-C120-4925-B168-48DC87653D90}" type="sibTrans" cxnId="{2D7E1E69-B927-481B-8B9E-CC935812CC5C}">
      <dgm:prSet/>
      <dgm:spPr/>
      <dgm:t>
        <a:bodyPr/>
        <a:lstStyle/>
        <a:p>
          <a:endParaRPr kumimoji="1" lang="ja-JP" altLang="en-US"/>
        </a:p>
      </dgm:t>
    </dgm:pt>
    <dgm:pt modelId="{056FD99B-A898-4637-B876-4868032DAD28}">
      <dgm:prSet phldrT="[テキスト]" custT="1"/>
      <dgm:spPr/>
      <dgm:t>
        <a:bodyPr/>
        <a:lstStyle/>
        <a:p>
          <a:r>
            <a:rPr kumimoji="1" lang="ja-JP" altLang="en-US" sz="2400" dirty="0"/>
            <a:t>清拭の様子が映っている</a:t>
          </a:r>
        </a:p>
      </dgm:t>
    </dgm:pt>
    <dgm:pt modelId="{8D806624-52A0-4818-8A42-D4B2E021C9E1}" type="parTrans" cxnId="{853DFDD9-52CC-488D-BAA3-0952168A5C02}">
      <dgm:prSet/>
      <dgm:spPr/>
      <dgm:t>
        <a:bodyPr/>
        <a:lstStyle/>
        <a:p>
          <a:endParaRPr kumimoji="1" lang="ja-JP" altLang="en-US"/>
        </a:p>
      </dgm:t>
    </dgm:pt>
    <dgm:pt modelId="{73288F3D-0996-404C-9EE6-76C62C6E3688}" type="sibTrans" cxnId="{853DFDD9-52CC-488D-BAA3-0952168A5C02}">
      <dgm:prSet/>
      <dgm:spPr/>
      <dgm:t>
        <a:bodyPr/>
        <a:lstStyle/>
        <a:p>
          <a:endParaRPr kumimoji="1" lang="ja-JP" altLang="en-US"/>
        </a:p>
      </dgm:t>
    </dgm:pt>
    <dgm:pt modelId="{4BC7C612-54D9-4DF4-AD17-319FAE73CC45}" type="pres">
      <dgm:prSet presAssocID="{A2BCB488-0736-4CF7-8041-080F1D49F924}" presName="diagram" presStyleCnt="0">
        <dgm:presLayoutVars>
          <dgm:chPref val="1"/>
          <dgm:dir/>
          <dgm:animOne val="branch"/>
          <dgm:animLvl val="lvl"/>
          <dgm:resizeHandles/>
        </dgm:presLayoutVars>
      </dgm:prSet>
      <dgm:spPr/>
    </dgm:pt>
    <dgm:pt modelId="{8AD40A3E-894F-4E8C-A173-136E2094DDB1}" type="pres">
      <dgm:prSet presAssocID="{01EBE309-B0FC-4CF0-B906-41A48B47E739}" presName="root" presStyleCnt="0"/>
      <dgm:spPr/>
    </dgm:pt>
    <dgm:pt modelId="{BE641B41-F059-4482-833B-840B7468D787}" type="pres">
      <dgm:prSet presAssocID="{01EBE309-B0FC-4CF0-B906-41A48B47E739}" presName="rootComposite" presStyleCnt="0"/>
      <dgm:spPr/>
    </dgm:pt>
    <dgm:pt modelId="{3E6EABB0-87E8-4FD0-8822-C0E4DC8365F1}" type="pres">
      <dgm:prSet presAssocID="{01EBE309-B0FC-4CF0-B906-41A48B47E739}" presName="rootText" presStyleLbl="node1" presStyleIdx="0" presStyleCnt="4"/>
      <dgm:spPr/>
    </dgm:pt>
    <dgm:pt modelId="{5ED1A135-B022-4D4B-805F-5E3E4FB4942A}" type="pres">
      <dgm:prSet presAssocID="{01EBE309-B0FC-4CF0-B906-41A48B47E739}" presName="rootConnector" presStyleLbl="node1" presStyleIdx="0" presStyleCnt="4"/>
      <dgm:spPr/>
    </dgm:pt>
    <dgm:pt modelId="{D278388A-165F-4BDE-A5D2-F8F4DDD7E308}" type="pres">
      <dgm:prSet presAssocID="{01EBE309-B0FC-4CF0-B906-41A48B47E739}" presName="childShape" presStyleCnt="0"/>
      <dgm:spPr/>
    </dgm:pt>
    <dgm:pt modelId="{19B08618-CB2F-4FAF-B48E-8DB14DF91E19}" type="pres">
      <dgm:prSet presAssocID="{1036B16A-A6C3-4B26-9621-75B0FEB5C8F6}" presName="Name13" presStyleLbl="parChTrans1D2" presStyleIdx="0" presStyleCnt="8"/>
      <dgm:spPr/>
    </dgm:pt>
    <dgm:pt modelId="{41A557BC-65B5-4616-B25D-4E8C1CA5856B}" type="pres">
      <dgm:prSet presAssocID="{39A680A2-FDD4-4456-A45C-A88A6D6589CD}" presName="childText" presStyleLbl="bgAcc1" presStyleIdx="0" presStyleCnt="8" custScaleX="110394" custScaleY="219547">
        <dgm:presLayoutVars>
          <dgm:bulletEnabled val="1"/>
        </dgm:presLayoutVars>
      </dgm:prSet>
      <dgm:spPr/>
    </dgm:pt>
    <dgm:pt modelId="{6EDA6996-5F3A-4BCE-932A-21A1E381FCC4}" type="pres">
      <dgm:prSet presAssocID="{12655075-5848-4475-8526-CA9C03CC5540}" presName="Name13" presStyleLbl="parChTrans1D2" presStyleIdx="1" presStyleCnt="8"/>
      <dgm:spPr/>
    </dgm:pt>
    <dgm:pt modelId="{882A5E12-0D77-47D9-84D0-2DEC859B2523}" type="pres">
      <dgm:prSet presAssocID="{8408E537-1F34-419D-8B44-25B694147A7C}" presName="childText" presStyleLbl="bgAcc1" presStyleIdx="1" presStyleCnt="8" custScaleX="111133" custScaleY="195934">
        <dgm:presLayoutVars>
          <dgm:bulletEnabled val="1"/>
        </dgm:presLayoutVars>
      </dgm:prSet>
      <dgm:spPr/>
    </dgm:pt>
    <dgm:pt modelId="{09946D6C-BDE0-4C4F-89DD-71EFCE344775}" type="pres">
      <dgm:prSet presAssocID="{5DA657B0-EBC6-42FE-9427-7CC5D88C18F0}" presName="root" presStyleCnt="0"/>
      <dgm:spPr/>
    </dgm:pt>
    <dgm:pt modelId="{B02CE9D7-FC60-4494-A245-DD0FD323C4C3}" type="pres">
      <dgm:prSet presAssocID="{5DA657B0-EBC6-42FE-9427-7CC5D88C18F0}" presName="rootComposite" presStyleCnt="0"/>
      <dgm:spPr/>
    </dgm:pt>
    <dgm:pt modelId="{BE6BE1B6-552A-4185-ADB8-DD20242BF453}" type="pres">
      <dgm:prSet presAssocID="{5DA657B0-EBC6-42FE-9427-7CC5D88C18F0}" presName="rootText" presStyleLbl="node1" presStyleIdx="1" presStyleCnt="4"/>
      <dgm:spPr/>
    </dgm:pt>
    <dgm:pt modelId="{48A837B0-2F79-472A-BD87-D9A1247BDA5A}" type="pres">
      <dgm:prSet presAssocID="{5DA657B0-EBC6-42FE-9427-7CC5D88C18F0}" presName="rootConnector" presStyleLbl="node1" presStyleIdx="1" presStyleCnt="4"/>
      <dgm:spPr/>
    </dgm:pt>
    <dgm:pt modelId="{9359E118-E8CE-4886-AB21-BB8A00A39003}" type="pres">
      <dgm:prSet presAssocID="{5DA657B0-EBC6-42FE-9427-7CC5D88C18F0}" presName="childShape" presStyleCnt="0"/>
      <dgm:spPr/>
    </dgm:pt>
    <dgm:pt modelId="{FB3A6AF0-3797-471E-97C0-82ED15B675D1}" type="pres">
      <dgm:prSet presAssocID="{FBC9C6F0-1080-436B-8034-70B4FD49A3C2}" presName="Name13" presStyleLbl="parChTrans1D2" presStyleIdx="2" presStyleCnt="8"/>
      <dgm:spPr/>
    </dgm:pt>
    <dgm:pt modelId="{7712989B-56D4-4206-8D22-4DAC31439739}" type="pres">
      <dgm:prSet presAssocID="{7233E3FC-BD1D-4421-8452-0B8A44D63D8A}" presName="childText" presStyleLbl="bgAcc1" presStyleIdx="2" presStyleCnt="8" custScaleX="120139" custScaleY="223613">
        <dgm:presLayoutVars>
          <dgm:bulletEnabled val="1"/>
        </dgm:presLayoutVars>
      </dgm:prSet>
      <dgm:spPr/>
    </dgm:pt>
    <dgm:pt modelId="{5458D967-A8CF-43FD-B518-AB6F0390F7D2}" type="pres">
      <dgm:prSet presAssocID="{03E17F55-3853-4EE5-A2CB-D1C83837B86D}" presName="Name13" presStyleLbl="parChTrans1D2" presStyleIdx="3" presStyleCnt="8"/>
      <dgm:spPr/>
    </dgm:pt>
    <dgm:pt modelId="{702BC0C0-9F60-4B6B-9D7D-231469279EBB}" type="pres">
      <dgm:prSet presAssocID="{DE5D4F96-030D-4D17-B0A8-7B44ECC51DD8}" presName="childText" presStyleLbl="bgAcc1" presStyleIdx="3" presStyleCnt="8" custScaleX="112840" custScaleY="122642">
        <dgm:presLayoutVars>
          <dgm:bulletEnabled val="1"/>
        </dgm:presLayoutVars>
      </dgm:prSet>
      <dgm:spPr/>
    </dgm:pt>
    <dgm:pt modelId="{4F75B3DC-3636-4F08-82A8-4DFC3D50B6A1}" type="pres">
      <dgm:prSet presAssocID="{3ECE7158-1E4E-4EA7-8D26-5FCAC7B6247B}" presName="root" presStyleCnt="0"/>
      <dgm:spPr/>
    </dgm:pt>
    <dgm:pt modelId="{0D9EFF02-AB12-4F22-A511-719F7562C2DF}" type="pres">
      <dgm:prSet presAssocID="{3ECE7158-1E4E-4EA7-8D26-5FCAC7B6247B}" presName="rootComposite" presStyleCnt="0"/>
      <dgm:spPr/>
    </dgm:pt>
    <dgm:pt modelId="{30FE5D7D-D656-4110-AC85-93C4DDE806BD}" type="pres">
      <dgm:prSet presAssocID="{3ECE7158-1E4E-4EA7-8D26-5FCAC7B6247B}" presName="rootText" presStyleLbl="node1" presStyleIdx="2" presStyleCnt="4"/>
      <dgm:spPr/>
    </dgm:pt>
    <dgm:pt modelId="{3DE33A04-B44B-4924-9170-9651CDF935E9}" type="pres">
      <dgm:prSet presAssocID="{3ECE7158-1E4E-4EA7-8D26-5FCAC7B6247B}" presName="rootConnector" presStyleLbl="node1" presStyleIdx="2" presStyleCnt="4"/>
      <dgm:spPr/>
    </dgm:pt>
    <dgm:pt modelId="{F1641B55-C59A-4076-B34C-21C722D0E923}" type="pres">
      <dgm:prSet presAssocID="{3ECE7158-1E4E-4EA7-8D26-5FCAC7B6247B}" presName="childShape" presStyleCnt="0"/>
      <dgm:spPr/>
    </dgm:pt>
    <dgm:pt modelId="{0D1AE906-1E74-4E0E-BB24-874D10E24DC0}" type="pres">
      <dgm:prSet presAssocID="{3BA89B6D-47AB-42A8-A026-F30CA3E181CF}" presName="Name13" presStyleLbl="parChTrans1D2" presStyleIdx="4" presStyleCnt="8"/>
      <dgm:spPr/>
    </dgm:pt>
    <dgm:pt modelId="{5C7CC910-683C-4493-86F5-10445516D5BB}" type="pres">
      <dgm:prSet presAssocID="{8D3D7F07-6E4F-4F71-8DED-DC216DEE638E}" presName="childText" presStyleLbl="bgAcc1" presStyleIdx="4" presStyleCnt="8" custScaleX="121009" custScaleY="184806" custLinFactNeighborX="952">
        <dgm:presLayoutVars>
          <dgm:bulletEnabled val="1"/>
        </dgm:presLayoutVars>
      </dgm:prSet>
      <dgm:spPr/>
    </dgm:pt>
    <dgm:pt modelId="{037BE2D3-9180-4575-A050-EE751C347406}" type="pres">
      <dgm:prSet presAssocID="{E6E53A20-A368-406A-91A3-50F1CA2224FB}" presName="Name13" presStyleLbl="parChTrans1D2" presStyleIdx="5" presStyleCnt="8"/>
      <dgm:spPr/>
    </dgm:pt>
    <dgm:pt modelId="{FA6ED23D-DD26-4143-A501-703DAFFA0D18}" type="pres">
      <dgm:prSet presAssocID="{236020F5-69CC-472A-99F7-951AD5BF4FB5}" presName="childText" presStyleLbl="bgAcc1" presStyleIdx="5" presStyleCnt="8" custScaleX="131077" custScaleY="199740" custLinFactNeighborX="4382" custLinFactNeighborY="2531">
        <dgm:presLayoutVars>
          <dgm:bulletEnabled val="1"/>
        </dgm:presLayoutVars>
      </dgm:prSet>
      <dgm:spPr/>
    </dgm:pt>
    <dgm:pt modelId="{5B35DFDD-DE37-416C-AE85-484D23726EF7}" type="pres">
      <dgm:prSet presAssocID="{0026C352-2879-4D36-801D-0DC44E7A2134}" presName="root" presStyleCnt="0"/>
      <dgm:spPr/>
    </dgm:pt>
    <dgm:pt modelId="{7B24EB7D-4864-4F3B-9878-F00B9F373A59}" type="pres">
      <dgm:prSet presAssocID="{0026C352-2879-4D36-801D-0DC44E7A2134}" presName="rootComposite" presStyleCnt="0"/>
      <dgm:spPr/>
    </dgm:pt>
    <dgm:pt modelId="{B3ACD257-8F6D-4ACF-B84C-FB0B6A7339EB}" type="pres">
      <dgm:prSet presAssocID="{0026C352-2879-4D36-801D-0DC44E7A2134}" presName="rootText" presStyleLbl="node1" presStyleIdx="3" presStyleCnt="4"/>
      <dgm:spPr/>
    </dgm:pt>
    <dgm:pt modelId="{26C6183E-F196-4BF3-A93F-1786B13F45D7}" type="pres">
      <dgm:prSet presAssocID="{0026C352-2879-4D36-801D-0DC44E7A2134}" presName="rootConnector" presStyleLbl="node1" presStyleIdx="3" presStyleCnt="4"/>
      <dgm:spPr/>
    </dgm:pt>
    <dgm:pt modelId="{9529507E-2686-4D02-AA10-7EA03CEB4475}" type="pres">
      <dgm:prSet presAssocID="{0026C352-2879-4D36-801D-0DC44E7A2134}" presName="childShape" presStyleCnt="0"/>
      <dgm:spPr/>
    </dgm:pt>
    <dgm:pt modelId="{5B5C644B-501F-491A-A559-CBCDB8AA2139}" type="pres">
      <dgm:prSet presAssocID="{8D806624-52A0-4818-8A42-D4B2E021C9E1}" presName="Name13" presStyleLbl="parChTrans1D2" presStyleIdx="6" presStyleCnt="8"/>
      <dgm:spPr/>
    </dgm:pt>
    <dgm:pt modelId="{0AF607B1-5348-4622-8F8C-F92BFEDBA87B}" type="pres">
      <dgm:prSet presAssocID="{056FD99B-A898-4637-B876-4868032DAD28}" presName="childText" presStyleLbl="bgAcc1" presStyleIdx="6" presStyleCnt="8" custScaleX="125050" custScaleY="197937">
        <dgm:presLayoutVars>
          <dgm:bulletEnabled val="1"/>
        </dgm:presLayoutVars>
      </dgm:prSet>
      <dgm:spPr/>
    </dgm:pt>
    <dgm:pt modelId="{452E58B6-FBEC-4E26-BEB8-99481D018133}" type="pres">
      <dgm:prSet presAssocID="{858220C3-C383-4EF2-A8D5-C2E48DA7DA34}" presName="Name13" presStyleLbl="parChTrans1D2" presStyleIdx="7" presStyleCnt="8"/>
      <dgm:spPr/>
    </dgm:pt>
    <dgm:pt modelId="{DEDC6BDF-AA76-4615-9265-953B0C039C13}" type="pres">
      <dgm:prSet presAssocID="{FC980898-CEC3-4780-9CE6-99DA229817BC}" presName="childText" presStyleLbl="bgAcc1" presStyleIdx="7" presStyleCnt="8" custScaleX="120236" custScaleY="150281">
        <dgm:presLayoutVars>
          <dgm:bulletEnabled val="1"/>
        </dgm:presLayoutVars>
      </dgm:prSet>
      <dgm:spPr/>
    </dgm:pt>
  </dgm:ptLst>
  <dgm:cxnLst>
    <dgm:cxn modelId="{77C0FA0D-BC02-4510-8860-691E82B4F2CE}" type="presOf" srcId="{056FD99B-A898-4637-B876-4868032DAD28}" destId="{0AF607B1-5348-4622-8F8C-F92BFEDBA87B}" srcOrd="0" destOrd="0" presId="urn:microsoft.com/office/officeart/2005/8/layout/hierarchy3"/>
    <dgm:cxn modelId="{E3DA0216-1100-476E-828F-D9731C9649BE}" type="presOf" srcId="{12655075-5848-4475-8526-CA9C03CC5540}" destId="{6EDA6996-5F3A-4BCE-932A-21A1E381FCC4}" srcOrd="0" destOrd="0" presId="urn:microsoft.com/office/officeart/2005/8/layout/hierarchy3"/>
    <dgm:cxn modelId="{D258F519-4CCF-4AC5-BD79-FC3376614C0B}" type="presOf" srcId="{39A680A2-FDD4-4456-A45C-A88A6D6589CD}" destId="{41A557BC-65B5-4616-B25D-4E8C1CA5856B}" srcOrd="0" destOrd="0" presId="urn:microsoft.com/office/officeart/2005/8/layout/hierarchy3"/>
    <dgm:cxn modelId="{BDDE301F-9688-48F8-BE5C-3B7A73AEE7C2}" type="presOf" srcId="{5DA657B0-EBC6-42FE-9427-7CC5D88C18F0}" destId="{BE6BE1B6-552A-4185-ADB8-DD20242BF453}" srcOrd="0" destOrd="0" presId="urn:microsoft.com/office/officeart/2005/8/layout/hierarchy3"/>
    <dgm:cxn modelId="{8AFD971F-8AEC-48C6-9334-6882F3F7FAB3}" srcId="{A2BCB488-0736-4CF7-8041-080F1D49F924}" destId="{5DA657B0-EBC6-42FE-9427-7CC5D88C18F0}" srcOrd="1" destOrd="0" parTransId="{64423090-EB15-4D01-8445-DB30AC55EAC7}" sibTransId="{B457878C-A264-48C6-968B-4562C2A3E262}"/>
    <dgm:cxn modelId="{9C4A5B27-0085-460C-AE24-0D47933CFDB6}" srcId="{3ECE7158-1E4E-4EA7-8D26-5FCAC7B6247B}" destId="{236020F5-69CC-472A-99F7-951AD5BF4FB5}" srcOrd="1" destOrd="0" parTransId="{E6E53A20-A368-406A-91A3-50F1CA2224FB}" sibTransId="{FF03D5CF-17CA-4D60-B2F0-12C088F873CC}"/>
    <dgm:cxn modelId="{F3C6D429-044D-4EC3-A637-4F183A334BB8}" type="presOf" srcId="{1036B16A-A6C3-4B26-9621-75B0FEB5C8F6}" destId="{19B08618-CB2F-4FAF-B48E-8DB14DF91E19}" srcOrd="0" destOrd="0" presId="urn:microsoft.com/office/officeart/2005/8/layout/hierarchy3"/>
    <dgm:cxn modelId="{6AECB82A-FBCA-4697-8F3E-B244CBE231D7}" type="presOf" srcId="{8D806624-52A0-4818-8A42-D4B2E021C9E1}" destId="{5B5C644B-501F-491A-A559-CBCDB8AA2139}" srcOrd="0" destOrd="0" presId="urn:microsoft.com/office/officeart/2005/8/layout/hierarchy3"/>
    <dgm:cxn modelId="{DDCEC436-F073-4787-91CF-4F75D7C97BBB}" srcId="{5DA657B0-EBC6-42FE-9427-7CC5D88C18F0}" destId="{DE5D4F96-030D-4D17-B0A8-7B44ECC51DD8}" srcOrd="1" destOrd="0" parTransId="{03E17F55-3853-4EE5-A2CB-D1C83837B86D}" sibTransId="{55D3DE8E-9A3B-4D47-8153-D81FCD7B3888}"/>
    <dgm:cxn modelId="{BD224739-76C2-4156-8948-91D1B4A877FE}" srcId="{A2BCB488-0736-4CF7-8041-080F1D49F924}" destId="{3ECE7158-1E4E-4EA7-8D26-5FCAC7B6247B}" srcOrd="2" destOrd="0" parTransId="{73EDC8EC-4C4C-4BC6-A831-DCF9081513F3}" sibTransId="{94296896-980F-49A9-BB82-F92851E9F96F}"/>
    <dgm:cxn modelId="{2D0E5A3B-18AE-44F7-B2F2-1F6B237F90DB}" srcId="{3ECE7158-1E4E-4EA7-8D26-5FCAC7B6247B}" destId="{8D3D7F07-6E4F-4F71-8DED-DC216DEE638E}" srcOrd="0" destOrd="0" parTransId="{3BA89B6D-47AB-42A8-A026-F30CA3E181CF}" sibTransId="{616DA37E-DBBE-4781-8630-ADF3111678C0}"/>
    <dgm:cxn modelId="{36139E3D-67D7-4972-B23F-51DDAED715DD}" srcId="{0026C352-2879-4D36-801D-0DC44E7A2134}" destId="{FC980898-CEC3-4780-9CE6-99DA229817BC}" srcOrd="1" destOrd="0" parTransId="{858220C3-C383-4EF2-A8D5-C2E48DA7DA34}" sibTransId="{30FF4286-D32D-4BC9-B1B6-EEEBFAE2BAF6}"/>
    <dgm:cxn modelId="{AC448D46-04ED-429D-A68C-9FC33B9A092A}" type="presOf" srcId="{3BA89B6D-47AB-42A8-A026-F30CA3E181CF}" destId="{0D1AE906-1E74-4E0E-BB24-874D10E24DC0}" srcOrd="0" destOrd="0" presId="urn:microsoft.com/office/officeart/2005/8/layout/hierarchy3"/>
    <dgm:cxn modelId="{2D7E1E69-B927-481B-8B9E-CC935812CC5C}" srcId="{A2BCB488-0736-4CF7-8041-080F1D49F924}" destId="{0026C352-2879-4D36-801D-0DC44E7A2134}" srcOrd="3" destOrd="0" parTransId="{52A0AF47-DA0F-40DA-A074-FBBACA7C92C8}" sibTransId="{B027B516-C120-4925-B168-48DC87653D90}"/>
    <dgm:cxn modelId="{9E3AF369-0363-41DD-A8BB-FE7C92C0DEB3}" type="presOf" srcId="{8408E537-1F34-419D-8B44-25B694147A7C}" destId="{882A5E12-0D77-47D9-84D0-2DEC859B2523}" srcOrd="0" destOrd="0" presId="urn:microsoft.com/office/officeart/2005/8/layout/hierarchy3"/>
    <dgm:cxn modelId="{58AD296B-449E-4C28-A8DC-27F4481AC7B9}" type="presOf" srcId="{3ECE7158-1E4E-4EA7-8D26-5FCAC7B6247B}" destId="{30FE5D7D-D656-4110-AC85-93C4DDE806BD}" srcOrd="0" destOrd="0" presId="urn:microsoft.com/office/officeart/2005/8/layout/hierarchy3"/>
    <dgm:cxn modelId="{C181916F-E917-4EC4-8312-E4845A4ABA77}" type="presOf" srcId="{FBC9C6F0-1080-436B-8034-70B4FD49A3C2}" destId="{FB3A6AF0-3797-471E-97C0-82ED15B675D1}" srcOrd="0" destOrd="0" presId="urn:microsoft.com/office/officeart/2005/8/layout/hierarchy3"/>
    <dgm:cxn modelId="{06105757-775C-4E12-A8F8-FD44729E28F3}" type="presOf" srcId="{FC980898-CEC3-4780-9CE6-99DA229817BC}" destId="{DEDC6BDF-AA76-4615-9265-953B0C039C13}" srcOrd="0" destOrd="0" presId="urn:microsoft.com/office/officeart/2005/8/layout/hierarchy3"/>
    <dgm:cxn modelId="{3B84077E-0E41-44A7-9DEA-C68ED9CBF355}" srcId="{01EBE309-B0FC-4CF0-B906-41A48B47E739}" destId="{8408E537-1F34-419D-8B44-25B694147A7C}" srcOrd="1" destOrd="0" parTransId="{12655075-5848-4475-8526-CA9C03CC5540}" sibTransId="{C91B22FE-5E32-4F1D-BBBB-60E7264A7B3D}"/>
    <dgm:cxn modelId="{7C0DB881-1865-4663-98AC-F0203065114B}" type="presOf" srcId="{7233E3FC-BD1D-4421-8452-0B8A44D63D8A}" destId="{7712989B-56D4-4206-8D22-4DAC31439739}" srcOrd="0" destOrd="0" presId="urn:microsoft.com/office/officeart/2005/8/layout/hierarchy3"/>
    <dgm:cxn modelId="{7E50B485-523B-43AC-9379-CF51F9589621}" type="presOf" srcId="{5DA657B0-EBC6-42FE-9427-7CC5D88C18F0}" destId="{48A837B0-2F79-472A-BD87-D9A1247BDA5A}" srcOrd="1" destOrd="0" presId="urn:microsoft.com/office/officeart/2005/8/layout/hierarchy3"/>
    <dgm:cxn modelId="{9AB1359C-633C-4C21-BCA9-909669752C3C}" type="presOf" srcId="{01EBE309-B0FC-4CF0-B906-41A48B47E739}" destId="{5ED1A135-B022-4D4B-805F-5E3E4FB4942A}" srcOrd="1" destOrd="0" presId="urn:microsoft.com/office/officeart/2005/8/layout/hierarchy3"/>
    <dgm:cxn modelId="{4F128F9D-E631-4012-B245-92B68FF22409}" type="presOf" srcId="{01EBE309-B0FC-4CF0-B906-41A48B47E739}" destId="{3E6EABB0-87E8-4FD0-8822-C0E4DC8365F1}" srcOrd="0" destOrd="0" presId="urn:microsoft.com/office/officeart/2005/8/layout/hierarchy3"/>
    <dgm:cxn modelId="{98927EA1-A574-47A7-BD47-3C124FF5C507}" type="presOf" srcId="{DE5D4F96-030D-4D17-B0A8-7B44ECC51DD8}" destId="{702BC0C0-9F60-4B6B-9D7D-231469279EBB}" srcOrd="0" destOrd="0" presId="urn:microsoft.com/office/officeart/2005/8/layout/hierarchy3"/>
    <dgm:cxn modelId="{CEFA7FA5-A675-4A4D-9810-9C7F4273B38D}" type="presOf" srcId="{8D3D7F07-6E4F-4F71-8DED-DC216DEE638E}" destId="{5C7CC910-683C-4493-86F5-10445516D5BB}" srcOrd="0" destOrd="0" presId="urn:microsoft.com/office/officeart/2005/8/layout/hierarchy3"/>
    <dgm:cxn modelId="{EF5E04AC-8FFC-4375-B80B-2AA71F6AF7BE}" srcId="{5DA657B0-EBC6-42FE-9427-7CC5D88C18F0}" destId="{7233E3FC-BD1D-4421-8452-0B8A44D63D8A}" srcOrd="0" destOrd="0" parTransId="{FBC9C6F0-1080-436B-8034-70B4FD49A3C2}" sibTransId="{D6AA1B7F-9F55-4189-8982-8BA49E80720D}"/>
    <dgm:cxn modelId="{79A903B3-FD4A-453F-9399-039A8FA94A67}" type="presOf" srcId="{A2BCB488-0736-4CF7-8041-080F1D49F924}" destId="{4BC7C612-54D9-4DF4-AD17-319FAE73CC45}" srcOrd="0" destOrd="0" presId="urn:microsoft.com/office/officeart/2005/8/layout/hierarchy3"/>
    <dgm:cxn modelId="{3AECF4B8-FAE1-42D3-8865-D3577144DFC6}" type="presOf" srcId="{236020F5-69CC-472A-99F7-951AD5BF4FB5}" destId="{FA6ED23D-DD26-4143-A501-703DAFFA0D18}" srcOrd="0" destOrd="0" presId="urn:microsoft.com/office/officeart/2005/8/layout/hierarchy3"/>
    <dgm:cxn modelId="{12838ABE-59AC-4F76-AAD2-B5F6BA23318E}" type="presOf" srcId="{0026C352-2879-4D36-801D-0DC44E7A2134}" destId="{B3ACD257-8F6D-4ACF-B84C-FB0B6A7339EB}" srcOrd="0" destOrd="0" presId="urn:microsoft.com/office/officeart/2005/8/layout/hierarchy3"/>
    <dgm:cxn modelId="{D2EC00C6-F9CA-43A2-B359-8BDCEBF01041}" srcId="{A2BCB488-0736-4CF7-8041-080F1D49F924}" destId="{01EBE309-B0FC-4CF0-B906-41A48B47E739}" srcOrd="0" destOrd="0" parTransId="{4F4D7699-60C3-47CA-BEB4-3A14A16A7A34}" sibTransId="{0DBC0EAB-FB4D-4323-98A8-F33BCD958C26}"/>
    <dgm:cxn modelId="{EEFAA2CA-057D-4650-A5FC-DCEBE03A4D23}" type="presOf" srcId="{E6E53A20-A368-406A-91A3-50F1CA2224FB}" destId="{037BE2D3-9180-4575-A050-EE751C347406}" srcOrd="0" destOrd="0" presId="urn:microsoft.com/office/officeart/2005/8/layout/hierarchy3"/>
    <dgm:cxn modelId="{5982F4D0-C175-42BE-AA2B-1626B411D507}" type="presOf" srcId="{858220C3-C383-4EF2-A8D5-C2E48DA7DA34}" destId="{452E58B6-FBEC-4E26-BEB8-99481D018133}" srcOrd="0" destOrd="0" presId="urn:microsoft.com/office/officeart/2005/8/layout/hierarchy3"/>
    <dgm:cxn modelId="{B88D8ED9-F283-41E9-9641-84EC6ACB76FD}" type="presOf" srcId="{3ECE7158-1E4E-4EA7-8D26-5FCAC7B6247B}" destId="{3DE33A04-B44B-4924-9170-9651CDF935E9}" srcOrd="1" destOrd="0" presId="urn:microsoft.com/office/officeart/2005/8/layout/hierarchy3"/>
    <dgm:cxn modelId="{853DFDD9-52CC-488D-BAA3-0952168A5C02}" srcId="{0026C352-2879-4D36-801D-0DC44E7A2134}" destId="{056FD99B-A898-4637-B876-4868032DAD28}" srcOrd="0" destOrd="0" parTransId="{8D806624-52A0-4818-8A42-D4B2E021C9E1}" sibTransId="{73288F3D-0996-404C-9EE6-76C62C6E3688}"/>
    <dgm:cxn modelId="{249DAEEE-2D37-4CA6-9584-11B6247AA736}" type="presOf" srcId="{0026C352-2879-4D36-801D-0DC44E7A2134}" destId="{26C6183E-F196-4BF3-A93F-1786B13F45D7}" srcOrd="1" destOrd="0" presId="urn:microsoft.com/office/officeart/2005/8/layout/hierarchy3"/>
    <dgm:cxn modelId="{008878F2-C068-4957-83BE-D64CD925BF7F}" type="presOf" srcId="{03E17F55-3853-4EE5-A2CB-D1C83837B86D}" destId="{5458D967-A8CF-43FD-B518-AB6F0390F7D2}" srcOrd="0" destOrd="0" presId="urn:microsoft.com/office/officeart/2005/8/layout/hierarchy3"/>
    <dgm:cxn modelId="{1C31EEFE-2120-42E0-8984-EF9120870A7D}" srcId="{01EBE309-B0FC-4CF0-B906-41A48B47E739}" destId="{39A680A2-FDD4-4456-A45C-A88A6D6589CD}" srcOrd="0" destOrd="0" parTransId="{1036B16A-A6C3-4B26-9621-75B0FEB5C8F6}" sibTransId="{3E29ABAC-F0B7-4BA9-819C-C1A2C073C353}"/>
    <dgm:cxn modelId="{D11B6F7A-981F-4270-8764-6BF29CEFE29D}" type="presParOf" srcId="{4BC7C612-54D9-4DF4-AD17-319FAE73CC45}" destId="{8AD40A3E-894F-4E8C-A173-136E2094DDB1}" srcOrd="0" destOrd="0" presId="urn:microsoft.com/office/officeart/2005/8/layout/hierarchy3"/>
    <dgm:cxn modelId="{E99EAB29-A02C-4FB9-B154-A11CE5C1D768}" type="presParOf" srcId="{8AD40A3E-894F-4E8C-A173-136E2094DDB1}" destId="{BE641B41-F059-4482-833B-840B7468D787}" srcOrd="0" destOrd="0" presId="urn:microsoft.com/office/officeart/2005/8/layout/hierarchy3"/>
    <dgm:cxn modelId="{9D354142-15DB-4A63-B79D-30FFFF86B57B}" type="presParOf" srcId="{BE641B41-F059-4482-833B-840B7468D787}" destId="{3E6EABB0-87E8-4FD0-8822-C0E4DC8365F1}" srcOrd="0" destOrd="0" presId="urn:microsoft.com/office/officeart/2005/8/layout/hierarchy3"/>
    <dgm:cxn modelId="{917E25AC-C232-4890-AD67-21FC9E300E04}" type="presParOf" srcId="{BE641B41-F059-4482-833B-840B7468D787}" destId="{5ED1A135-B022-4D4B-805F-5E3E4FB4942A}" srcOrd="1" destOrd="0" presId="urn:microsoft.com/office/officeart/2005/8/layout/hierarchy3"/>
    <dgm:cxn modelId="{CA5D6D98-A6CD-41A5-B308-D2047DA6C26E}" type="presParOf" srcId="{8AD40A3E-894F-4E8C-A173-136E2094DDB1}" destId="{D278388A-165F-4BDE-A5D2-F8F4DDD7E308}" srcOrd="1" destOrd="0" presId="urn:microsoft.com/office/officeart/2005/8/layout/hierarchy3"/>
    <dgm:cxn modelId="{3E42072A-4BF3-448A-81DA-AE87C7B43DEC}" type="presParOf" srcId="{D278388A-165F-4BDE-A5D2-F8F4DDD7E308}" destId="{19B08618-CB2F-4FAF-B48E-8DB14DF91E19}" srcOrd="0" destOrd="0" presId="urn:microsoft.com/office/officeart/2005/8/layout/hierarchy3"/>
    <dgm:cxn modelId="{587CD586-38A6-4A18-BDCC-B0C37BB900E6}" type="presParOf" srcId="{D278388A-165F-4BDE-A5D2-F8F4DDD7E308}" destId="{41A557BC-65B5-4616-B25D-4E8C1CA5856B}" srcOrd="1" destOrd="0" presId="urn:microsoft.com/office/officeart/2005/8/layout/hierarchy3"/>
    <dgm:cxn modelId="{37D73FDB-2B9F-4C8A-B30A-57C2A1895813}" type="presParOf" srcId="{D278388A-165F-4BDE-A5D2-F8F4DDD7E308}" destId="{6EDA6996-5F3A-4BCE-932A-21A1E381FCC4}" srcOrd="2" destOrd="0" presId="urn:microsoft.com/office/officeart/2005/8/layout/hierarchy3"/>
    <dgm:cxn modelId="{60C00410-D3A0-4407-92D3-2141B306BC36}" type="presParOf" srcId="{D278388A-165F-4BDE-A5D2-F8F4DDD7E308}" destId="{882A5E12-0D77-47D9-84D0-2DEC859B2523}" srcOrd="3" destOrd="0" presId="urn:microsoft.com/office/officeart/2005/8/layout/hierarchy3"/>
    <dgm:cxn modelId="{533B03F7-4FC1-47A5-9425-5CF612E30D50}" type="presParOf" srcId="{4BC7C612-54D9-4DF4-AD17-319FAE73CC45}" destId="{09946D6C-BDE0-4C4F-89DD-71EFCE344775}" srcOrd="1" destOrd="0" presId="urn:microsoft.com/office/officeart/2005/8/layout/hierarchy3"/>
    <dgm:cxn modelId="{D51AFD6D-56A6-4FAD-8537-B11920B6FE36}" type="presParOf" srcId="{09946D6C-BDE0-4C4F-89DD-71EFCE344775}" destId="{B02CE9D7-FC60-4494-A245-DD0FD323C4C3}" srcOrd="0" destOrd="0" presId="urn:microsoft.com/office/officeart/2005/8/layout/hierarchy3"/>
    <dgm:cxn modelId="{80D4100A-5E4C-4ED3-92A2-92D91A65C426}" type="presParOf" srcId="{B02CE9D7-FC60-4494-A245-DD0FD323C4C3}" destId="{BE6BE1B6-552A-4185-ADB8-DD20242BF453}" srcOrd="0" destOrd="0" presId="urn:microsoft.com/office/officeart/2005/8/layout/hierarchy3"/>
    <dgm:cxn modelId="{9E717F38-489F-4E73-8343-2987CC4E1023}" type="presParOf" srcId="{B02CE9D7-FC60-4494-A245-DD0FD323C4C3}" destId="{48A837B0-2F79-472A-BD87-D9A1247BDA5A}" srcOrd="1" destOrd="0" presId="urn:microsoft.com/office/officeart/2005/8/layout/hierarchy3"/>
    <dgm:cxn modelId="{8F0AE218-A889-4BB8-874A-1A701956C4DE}" type="presParOf" srcId="{09946D6C-BDE0-4C4F-89DD-71EFCE344775}" destId="{9359E118-E8CE-4886-AB21-BB8A00A39003}" srcOrd="1" destOrd="0" presId="urn:microsoft.com/office/officeart/2005/8/layout/hierarchy3"/>
    <dgm:cxn modelId="{2579FEBA-B272-41D1-93B9-7D35B327D68E}" type="presParOf" srcId="{9359E118-E8CE-4886-AB21-BB8A00A39003}" destId="{FB3A6AF0-3797-471E-97C0-82ED15B675D1}" srcOrd="0" destOrd="0" presId="urn:microsoft.com/office/officeart/2005/8/layout/hierarchy3"/>
    <dgm:cxn modelId="{E3B8F679-9DAC-4D49-AB39-3C38CFF553F4}" type="presParOf" srcId="{9359E118-E8CE-4886-AB21-BB8A00A39003}" destId="{7712989B-56D4-4206-8D22-4DAC31439739}" srcOrd="1" destOrd="0" presId="urn:microsoft.com/office/officeart/2005/8/layout/hierarchy3"/>
    <dgm:cxn modelId="{F8C84953-A98A-4541-9483-8B442152B70B}" type="presParOf" srcId="{9359E118-E8CE-4886-AB21-BB8A00A39003}" destId="{5458D967-A8CF-43FD-B518-AB6F0390F7D2}" srcOrd="2" destOrd="0" presId="urn:microsoft.com/office/officeart/2005/8/layout/hierarchy3"/>
    <dgm:cxn modelId="{2FECFD51-5ABF-44DF-9BD6-E6B36C6F8F58}" type="presParOf" srcId="{9359E118-E8CE-4886-AB21-BB8A00A39003}" destId="{702BC0C0-9F60-4B6B-9D7D-231469279EBB}" srcOrd="3" destOrd="0" presId="urn:microsoft.com/office/officeart/2005/8/layout/hierarchy3"/>
    <dgm:cxn modelId="{4A2302EE-026D-4F45-8F07-251232178B18}" type="presParOf" srcId="{4BC7C612-54D9-4DF4-AD17-319FAE73CC45}" destId="{4F75B3DC-3636-4F08-82A8-4DFC3D50B6A1}" srcOrd="2" destOrd="0" presId="urn:microsoft.com/office/officeart/2005/8/layout/hierarchy3"/>
    <dgm:cxn modelId="{2CF32717-3237-4D1E-AE04-67818607F6E3}" type="presParOf" srcId="{4F75B3DC-3636-4F08-82A8-4DFC3D50B6A1}" destId="{0D9EFF02-AB12-4F22-A511-719F7562C2DF}" srcOrd="0" destOrd="0" presId="urn:microsoft.com/office/officeart/2005/8/layout/hierarchy3"/>
    <dgm:cxn modelId="{6CA92FE4-BA3F-4AF1-A5FA-A2D7D8C8B246}" type="presParOf" srcId="{0D9EFF02-AB12-4F22-A511-719F7562C2DF}" destId="{30FE5D7D-D656-4110-AC85-93C4DDE806BD}" srcOrd="0" destOrd="0" presId="urn:microsoft.com/office/officeart/2005/8/layout/hierarchy3"/>
    <dgm:cxn modelId="{55BB12C3-6885-42CB-B842-38448BE6F1ED}" type="presParOf" srcId="{0D9EFF02-AB12-4F22-A511-719F7562C2DF}" destId="{3DE33A04-B44B-4924-9170-9651CDF935E9}" srcOrd="1" destOrd="0" presId="urn:microsoft.com/office/officeart/2005/8/layout/hierarchy3"/>
    <dgm:cxn modelId="{E2F006C4-C84E-417A-9DE3-255050BF95AD}" type="presParOf" srcId="{4F75B3DC-3636-4F08-82A8-4DFC3D50B6A1}" destId="{F1641B55-C59A-4076-B34C-21C722D0E923}" srcOrd="1" destOrd="0" presId="urn:microsoft.com/office/officeart/2005/8/layout/hierarchy3"/>
    <dgm:cxn modelId="{C12247A2-4428-4C86-9F0D-7B65F3A7AEB1}" type="presParOf" srcId="{F1641B55-C59A-4076-B34C-21C722D0E923}" destId="{0D1AE906-1E74-4E0E-BB24-874D10E24DC0}" srcOrd="0" destOrd="0" presId="urn:microsoft.com/office/officeart/2005/8/layout/hierarchy3"/>
    <dgm:cxn modelId="{E6D042AF-1B2A-4216-A2BE-261608757951}" type="presParOf" srcId="{F1641B55-C59A-4076-B34C-21C722D0E923}" destId="{5C7CC910-683C-4493-86F5-10445516D5BB}" srcOrd="1" destOrd="0" presId="urn:microsoft.com/office/officeart/2005/8/layout/hierarchy3"/>
    <dgm:cxn modelId="{CE2C1874-51F8-4C9B-8479-86477E37993A}" type="presParOf" srcId="{F1641B55-C59A-4076-B34C-21C722D0E923}" destId="{037BE2D3-9180-4575-A050-EE751C347406}" srcOrd="2" destOrd="0" presId="urn:microsoft.com/office/officeart/2005/8/layout/hierarchy3"/>
    <dgm:cxn modelId="{45B3157A-C743-4801-87BE-ACA0CB0D33B4}" type="presParOf" srcId="{F1641B55-C59A-4076-B34C-21C722D0E923}" destId="{FA6ED23D-DD26-4143-A501-703DAFFA0D18}" srcOrd="3" destOrd="0" presId="urn:microsoft.com/office/officeart/2005/8/layout/hierarchy3"/>
    <dgm:cxn modelId="{BD0BD088-4509-41CD-982D-4CF50D42C0F8}" type="presParOf" srcId="{4BC7C612-54D9-4DF4-AD17-319FAE73CC45}" destId="{5B35DFDD-DE37-416C-AE85-484D23726EF7}" srcOrd="3" destOrd="0" presId="urn:microsoft.com/office/officeart/2005/8/layout/hierarchy3"/>
    <dgm:cxn modelId="{84EF32FD-2743-4C81-AF8D-86C8FBCCBD0D}" type="presParOf" srcId="{5B35DFDD-DE37-416C-AE85-484D23726EF7}" destId="{7B24EB7D-4864-4F3B-9878-F00B9F373A59}" srcOrd="0" destOrd="0" presId="urn:microsoft.com/office/officeart/2005/8/layout/hierarchy3"/>
    <dgm:cxn modelId="{A59B3A77-FC7F-4D23-B43D-09B905F5DB5B}" type="presParOf" srcId="{7B24EB7D-4864-4F3B-9878-F00B9F373A59}" destId="{B3ACD257-8F6D-4ACF-B84C-FB0B6A7339EB}" srcOrd="0" destOrd="0" presId="urn:microsoft.com/office/officeart/2005/8/layout/hierarchy3"/>
    <dgm:cxn modelId="{3CE86C7D-8FA8-4B56-882B-BF47DA69422C}" type="presParOf" srcId="{7B24EB7D-4864-4F3B-9878-F00B9F373A59}" destId="{26C6183E-F196-4BF3-A93F-1786B13F45D7}" srcOrd="1" destOrd="0" presId="urn:microsoft.com/office/officeart/2005/8/layout/hierarchy3"/>
    <dgm:cxn modelId="{83B714C7-8C17-49D6-BAAC-9E4F8317ACEB}" type="presParOf" srcId="{5B35DFDD-DE37-416C-AE85-484D23726EF7}" destId="{9529507E-2686-4D02-AA10-7EA03CEB4475}" srcOrd="1" destOrd="0" presId="urn:microsoft.com/office/officeart/2005/8/layout/hierarchy3"/>
    <dgm:cxn modelId="{AAA079E0-5FC4-4DDF-966A-F39158E767DA}" type="presParOf" srcId="{9529507E-2686-4D02-AA10-7EA03CEB4475}" destId="{5B5C644B-501F-491A-A559-CBCDB8AA2139}" srcOrd="0" destOrd="0" presId="urn:microsoft.com/office/officeart/2005/8/layout/hierarchy3"/>
    <dgm:cxn modelId="{0F10BFB7-2673-4CA0-826D-D8F88448D311}" type="presParOf" srcId="{9529507E-2686-4D02-AA10-7EA03CEB4475}" destId="{0AF607B1-5348-4622-8F8C-F92BFEDBA87B}" srcOrd="1" destOrd="0" presId="urn:microsoft.com/office/officeart/2005/8/layout/hierarchy3"/>
    <dgm:cxn modelId="{5E6B4D1C-2A12-41CF-8E33-3E7403C942B5}" type="presParOf" srcId="{9529507E-2686-4D02-AA10-7EA03CEB4475}" destId="{452E58B6-FBEC-4E26-BEB8-99481D018133}" srcOrd="2" destOrd="0" presId="urn:microsoft.com/office/officeart/2005/8/layout/hierarchy3"/>
    <dgm:cxn modelId="{F178DDCE-338E-4D88-A805-80BE62D1A84E}" type="presParOf" srcId="{9529507E-2686-4D02-AA10-7EA03CEB4475}" destId="{DEDC6BDF-AA76-4615-9265-953B0C039C13}"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E49546-496E-45DA-B212-E144C8C212AF}">
      <dsp:nvSpPr>
        <dsp:cNvPr id="0" name=""/>
        <dsp:cNvSpPr/>
      </dsp:nvSpPr>
      <dsp:spPr>
        <a:xfrm>
          <a:off x="0" y="71677"/>
          <a:ext cx="2162520" cy="1351574"/>
        </a:xfrm>
        <a:prstGeom prst="swooshArrow">
          <a:avLst>
            <a:gd name="adj1" fmla="val 25000"/>
            <a:gd name="adj2" fmla="val 25000"/>
          </a:avLst>
        </a:prstGeom>
        <a:solidFill>
          <a:srgbClr val="FF0000"/>
        </a:solidFill>
        <a:ln>
          <a:noFill/>
        </a:ln>
        <a:effectLst/>
      </dsp:spPr>
      <dsp:style>
        <a:lnRef idx="0">
          <a:scrgbClr r="0" g="0" b="0"/>
        </a:lnRef>
        <a:fillRef idx="1">
          <a:scrgbClr r="0" g="0" b="0"/>
        </a:fillRef>
        <a:effectRef idx="0">
          <a:scrgbClr r="0" g="0" b="0"/>
        </a:effectRef>
        <a:fontRef idx="minor"/>
      </dsp:style>
    </dsp:sp>
    <dsp:sp modelId="{4682D232-819C-43C0-8799-901E6F9DB293}">
      <dsp:nvSpPr>
        <dsp:cNvPr id="0" name=""/>
        <dsp:cNvSpPr/>
      </dsp:nvSpPr>
      <dsp:spPr>
        <a:xfrm>
          <a:off x="274640" y="1004535"/>
          <a:ext cx="56225" cy="5622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015806-CA30-4C63-821E-3158E9CDB10A}">
      <dsp:nvSpPr>
        <dsp:cNvPr id="0" name=""/>
        <dsp:cNvSpPr/>
      </dsp:nvSpPr>
      <dsp:spPr>
        <a:xfrm>
          <a:off x="302752" y="1032647"/>
          <a:ext cx="503867" cy="390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793" tIns="0" rIns="0" bIns="0" numCol="1" spcCol="1270" anchor="t" anchorCtr="0">
          <a:noAutofit/>
        </a:bodyPr>
        <a:lstStyle/>
        <a:p>
          <a:pPr marL="0" lvl="0" indent="0" algn="l" defTabSz="400050">
            <a:lnSpc>
              <a:spcPct val="90000"/>
            </a:lnSpc>
            <a:spcBef>
              <a:spcPct val="0"/>
            </a:spcBef>
            <a:spcAft>
              <a:spcPct val="35000"/>
            </a:spcAft>
            <a:buNone/>
          </a:pPr>
          <a:endParaRPr kumimoji="1" lang="ja-JP" altLang="en-US" sz="900" kern="1200"/>
        </a:p>
      </dsp:txBody>
      <dsp:txXfrm>
        <a:off x="302752" y="1032647"/>
        <a:ext cx="503867" cy="390605"/>
      </dsp:txXfrm>
    </dsp:sp>
    <dsp:sp modelId="{47561D1C-BC83-4EE2-87FF-776D3C2A4F46}">
      <dsp:nvSpPr>
        <dsp:cNvPr id="0" name=""/>
        <dsp:cNvSpPr/>
      </dsp:nvSpPr>
      <dsp:spPr>
        <a:xfrm>
          <a:off x="770938" y="637176"/>
          <a:ext cx="101638" cy="10163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51467A-BC6D-4C4A-B182-71975A6805A5}">
      <dsp:nvSpPr>
        <dsp:cNvPr id="0" name=""/>
        <dsp:cNvSpPr/>
      </dsp:nvSpPr>
      <dsp:spPr>
        <a:xfrm>
          <a:off x="821757" y="687996"/>
          <a:ext cx="519004" cy="735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856" tIns="0" rIns="0" bIns="0" numCol="1" spcCol="1270" anchor="t" anchorCtr="0">
          <a:noAutofit/>
        </a:bodyPr>
        <a:lstStyle/>
        <a:p>
          <a:pPr marL="0" lvl="0" indent="0" algn="l" defTabSz="400050">
            <a:lnSpc>
              <a:spcPct val="90000"/>
            </a:lnSpc>
            <a:spcBef>
              <a:spcPct val="0"/>
            </a:spcBef>
            <a:spcAft>
              <a:spcPct val="35000"/>
            </a:spcAft>
            <a:buNone/>
          </a:pPr>
          <a:endParaRPr kumimoji="1" lang="ja-JP" altLang="en-US" sz="900" kern="1200"/>
        </a:p>
      </dsp:txBody>
      <dsp:txXfrm>
        <a:off x="821757" y="687996"/>
        <a:ext cx="519004" cy="735256"/>
      </dsp:txXfrm>
    </dsp:sp>
    <dsp:sp modelId="{B0B891F5-8D20-4AD1-9F16-D2E97852EC5F}">
      <dsp:nvSpPr>
        <dsp:cNvPr id="0" name=""/>
        <dsp:cNvSpPr/>
      </dsp:nvSpPr>
      <dsp:spPr>
        <a:xfrm>
          <a:off x="1367793" y="413626"/>
          <a:ext cx="140563" cy="14056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5B5E9D-7D93-43B9-B7B4-156CDBCC8ECE}">
      <dsp:nvSpPr>
        <dsp:cNvPr id="0" name=""/>
        <dsp:cNvSpPr/>
      </dsp:nvSpPr>
      <dsp:spPr>
        <a:xfrm>
          <a:off x="1438075" y="483908"/>
          <a:ext cx="519004" cy="939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482" tIns="0" rIns="0" bIns="0" numCol="1" spcCol="1270" anchor="t" anchorCtr="0">
          <a:noAutofit/>
        </a:bodyPr>
        <a:lstStyle/>
        <a:p>
          <a:pPr marL="0" lvl="0" indent="0" algn="l" defTabSz="355600">
            <a:lnSpc>
              <a:spcPct val="90000"/>
            </a:lnSpc>
            <a:spcBef>
              <a:spcPct val="0"/>
            </a:spcBef>
            <a:spcAft>
              <a:spcPct val="35000"/>
            </a:spcAft>
            <a:buNone/>
          </a:pPr>
          <a:endParaRPr kumimoji="1" lang="ja-JP" altLang="en-US" sz="800" kern="1200" dirty="0"/>
        </a:p>
      </dsp:txBody>
      <dsp:txXfrm>
        <a:off x="1438075" y="483908"/>
        <a:ext cx="519004" cy="93934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A6C976-C76A-42C8-BCFA-591068FA9E3A}">
      <dsp:nvSpPr>
        <dsp:cNvPr id="0" name=""/>
        <dsp:cNvSpPr/>
      </dsp:nvSpPr>
      <dsp:spPr>
        <a:xfrm>
          <a:off x="6538714" y="743468"/>
          <a:ext cx="1969692" cy="1969793"/>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8A59AE1-6819-4A0A-93E5-22750E750182}">
      <dsp:nvSpPr>
        <dsp:cNvPr id="0" name=""/>
        <dsp:cNvSpPr/>
      </dsp:nvSpPr>
      <dsp:spPr>
        <a:xfrm>
          <a:off x="6604596" y="809139"/>
          <a:ext cx="1838773" cy="1838450"/>
        </a:xfrm>
        <a:prstGeom prst="ellipse">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kumimoji="1" lang="ja-JP" altLang="en-US" sz="2000" kern="1200" dirty="0"/>
            <a:t>倫理カンファレンス体験</a:t>
          </a:r>
        </a:p>
      </dsp:txBody>
      <dsp:txXfrm>
        <a:off x="6867278" y="1071824"/>
        <a:ext cx="1313409" cy="1313080"/>
      </dsp:txXfrm>
    </dsp:sp>
    <dsp:sp modelId="{BB19401C-8418-48B9-8AF9-D563AF7487FD}">
      <dsp:nvSpPr>
        <dsp:cNvPr id="0" name=""/>
        <dsp:cNvSpPr/>
      </dsp:nvSpPr>
      <dsp:spPr>
        <a:xfrm rot="2700000">
          <a:off x="4494678" y="743329"/>
          <a:ext cx="1969724" cy="1969724"/>
        </a:xfrm>
        <a:prstGeom prst="teardrop">
          <a:avLst>
            <a:gd name="adj" fmla="val 10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9A4086B2-E508-462D-801E-DF94CFCBC014}">
      <dsp:nvSpPr>
        <dsp:cNvPr id="0" name=""/>
        <dsp:cNvSpPr/>
      </dsp:nvSpPr>
      <dsp:spPr>
        <a:xfrm>
          <a:off x="4569022" y="809139"/>
          <a:ext cx="1838773" cy="1838450"/>
        </a:xfrm>
        <a:prstGeom prst="ellipse">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ja-JP" altLang="en-US" sz="2000" kern="1200" dirty="0"/>
            <a:t>多職種カンファレンス開催</a:t>
          </a:r>
          <a:endParaRPr kumimoji="1" lang="ja-JP" altLang="en-US" sz="2000" kern="1200" dirty="0"/>
        </a:p>
      </dsp:txBody>
      <dsp:txXfrm>
        <a:off x="4831704" y="1071824"/>
        <a:ext cx="1313409" cy="1313080"/>
      </dsp:txXfrm>
    </dsp:sp>
    <dsp:sp modelId="{E7D11EEE-37E4-4410-A281-9507301A1A27}">
      <dsp:nvSpPr>
        <dsp:cNvPr id="0" name=""/>
        <dsp:cNvSpPr/>
      </dsp:nvSpPr>
      <dsp:spPr>
        <a:xfrm rot="2700000">
          <a:off x="2467550" y="743329"/>
          <a:ext cx="1969724" cy="1969724"/>
        </a:xfrm>
        <a:prstGeom prst="teardrop">
          <a:avLst>
            <a:gd name="adj" fmla="val 10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C5EDC80F-ABB8-45EC-8166-365E4403584A}">
      <dsp:nvSpPr>
        <dsp:cNvPr id="0" name=""/>
        <dsp:cNvSpPr/>
      </dsp:nvSpPr>
      <dsp:spPr>
        <a:xfrm>
          <a:off x="2533448" y="809139"/>
          <a:ext cx="1838773" cy="1838450"/>
        </a:xfrm>
        <a:prstGeom prst="ellipse">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kumimoji="1" lang="ja-JP" altLang="en-US" sz="2000" kern="1200" dirty="0"/>
            <a:t>倫理事例</a:t>
          </a:r>
          <a:endParaRPr kumimoji="1" lang="en-US" altLang="ja-JP" sz="2000" kern="1200" dirty="0"/>
        </a:p>
        <a:p>
          <a:pPr marL="0" lvl="0" indent="0" algn="ctr" defTabSz="889000">
            <a:lnSpc>
              <a:spcPct val="90000"/>
            </a:lnSpc>
            <a:spcBef>
              <a:spcPct val="0"/>
            </a:spcBef>
            <a:spcAft>
              <a:spcPct val="35000"/>
            </a:spcAft>
            <a:buNone/>
          </a:pPr>
          <a:r>
            <a:rPr kumimoji="1" lang="ja-JP" altLang="en-US" sz="2000" kern="1200" dirty="0"/>
            <a:t>カンファレンス開催</a:t>
          </a:r>
        </a:p>
      </dsp:txBody>
      <dsp:txXfrm>
        <a:off x="2796130" y="1071824"/>
        <a:ext cx="1313409" cy="1313080"/>
      </dsp:txXfrm>
    </dsp:sp>
    <dsp:sp modelId="{E32F5009-09A3-4257-90DF-2A9715ED5340}">
      <dsp:nvSpPr>
        <dsp:cNvPr id="0" name=""/>
        <dsp:cNvSpPr/>
      </dsp:nvSpPr>
      <dsp:spPr>
        <a:xfrm rot="2700000">
          <a:off x="431976" y="743329"/>
          <a:ext cx="1969724" cy="1969724"/>
        </a:xfrm>
        <a:prstGeom prst="teardrop">
          <a:avLst>
            <a:gd name="adj" fmla="val 10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CBEDCFDB-0127-466B-93F9-AB4D14E9F34B}">
      <dsp:nvSpPr>
        <dsp:cNvPr id="0" name=""/>
        <dsp:cNvSpPr/>
      </dsp:nvSpPr>
      <dsp:spPr>
        <a:xfrm>
          <a:off x="497873" y="809139"/>
          <a:ext cx="1838773" cy="1838450"/>
        </a:xfrm>
        <a:prstGeom prst="ellipse">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ja-JP" sz="2000" kern="1200" dirty="0"/>
            <a:t>公開倫理</a:t>
          </a:r>
          <a:endParaRPr lang="en-US" altLang="ja-JP" sz="2000" kern="1200" dirty="0"/>
        </a:p>
        <a:p>
          <a:pPr marL="0" lvl="0" indent="0" algn="ctr" defTabSz="889000">
            <a:lnSpc>
              <a:spcPct val="90000"/>
            </a:lnSpc>
            <a:spcBef>
              <a:spcPct val="0"/>
            </a:spcBef>
            <a:spcAft>
              <a:spcPct val="35000"/>
            </a:spcAft>
            <a:buNone/>
          </a:pPr>
          <a:r>
            <a:rPr lang="ja-JP" sz="2000" kern="1200" dirty="0"/>
            <a:t>カンファレンス</a:t>
          </a:r>
          <a:endParaRPr kumimoji="1" lang="ja-JP" altLang="en-US" sz="2000" kern="1200" dirty="0"/>
        </a:p>
      </dsp:txBody>
      <dsp:txXfrm>
        <a:off x="760555" y="1071824"/>
        <a:ext cx="1313409" cy="131308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83E598-5F24-45F1-95CB-4654E6FF66B6}">
      <dsp:nvSpPr>
        <dsp:cNvPr id="0" name=""/>
        <dsp:cNvSpPr/>
      </dsp:nvSpPr>
      <dsp:spPr>
        <a:xfrm>
          <a:off x="6764011" y="1364230"/>
          <a:ext cx="2024319" cy="2024422"/>
        </a:xfrm>
        <a:prstGeom prst="ellipse">
          <a:avLst/>
        </a:prstGeom>
        <a:gradFill rotWithShape="0">
          <a:gsLst>
            <a:gs pos="0">
              <a:schemeClr val="accent3">
                <a:alpha val="90000"/>
                <a:hueOff val="0"/>
                <a:satOff val="0"/>
                <a:lumOff val="0"/>
                <a:alphaOff val="0"/>
                <a:shade val="51000"/>
                <a:satMod val="130000"/>
              </a:schemeClr>
            </a:gs>
            <a:gs pos="80000">
              <a:schemeClr val="accent3">
                <a:alpha val="90000"/>
                <a:hueOff val="0"/>
                <a:satOff val="0"/>
                <a:lumOff val="0"/>
                <a:alphaOff val="0"/>
                <a:shade val="93000"/>
                <a:satMod val="130000"/>
              </a:schemeClr>
            </a:gs>
            <a:gs pos="100000">
              <a:schemeClr val="accent3">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CD001D95-0287-4474-8719-C7D1ACF9276F}">
      <dsp:nvSpPr>
        <dsp:cNvPr id="0" name=""/>
        <dsp:cNvSpPr/>
      </dsp:nvSpPr>
      <dsp:spPr>
        <a:xfrm>
          <a:off x="6831720" y="1431722"/>
          <a:ext cx="1889769" cy="1889437"/>
        </a:xfrm>
        <a:prstGeom prst="ellipse">
          <a:avLst/>
        </a:prstGeom>
        <a:solidFill>
          <a:schemeClr val="lt1">
            <a:alpha val="90000"/>
            <a:hueOff val="0"/>
            <a:satOff val="0"/>
            <a:lumOff val="0"/>
            <a:alphaOff val="0"/>
          </a:schemeClr>
        </a:solidFill>
        <a:ln w="9525" cap="flat" cmpd="sng" algn="ctr">
          <a:solidFill>
            <a:schemeClr val="accent3">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kumimoji="1" lang="ja-JP" altLang="en-US" sz="1900" kern="1200" dirty="0"/>
            <a:t>前向き</a:t>
          </a:r>
          <a:endParaRPr kumimoji="1" lang="en-US" altLang="ja-JP" sz="1900" kern="1200" dirty="0"/>
        </a:p>
        <a:p>
          <a:pPr marL="0" lvl="0" indent="0" algn="ctr" defTabSz="844550">
            <a:lnSpc>
              <a:spcPct val="90000"/>
            </a:lnSpc>
            <a:spcBef>
              <a:spcPct val="0"/>
            </a:spcBef>
            <a:spcAft>
              <a:spcPct val="35000"/>
            </a:spcAft>
            <a:buNone/>
          </a:pPr>
          <a:r>
            <a:rPr kumimoji="1" lang="ja-JP" altLang="en-US" sz="1900" kern="1200" dirty="0"/>
            <a:t>分岐点（倫理）カンファレンス開催</a:t>
          </a:r>
        </a:p>
      </dsp:txBody>
      <dsp:txXfrm>
        <a:off x="7101687" y="1701693"/>
        <a:ext cx="1349835" cy="1349496"/>
      </dsp:txXfrm>
    </dsp:sp>
    <dsp:sp modelId="{BD4A83FD-94D8-4F60-B7EA-6938307CD2CF}">
      <dsp:nvSpPr>
        <dsp:cNvPr id="0" name=""/>
        <dsp:cNvSpPr/>
      </dsp:nvSpPr>
      <dsp:spPr>
        <a:xfrm rot="2700000">
          <a:off x="4663286" y="1364087"/>
          <a:ext cx="2024352" cy="2024352"/>
        </a:xfrm>
        <a:prstGeom prst="teardrop">
          <a:avLst>
            <a:gd name="adj" fmla="val 100000"/>
          </a:avLst>
        </a:prstGeom>
        <a:gradFill rotWithShape="0">
          <a:gsLst>
            <a:gs pos="0">
              <a:schemeClr val="accent3">
                <a:alpha val="90000"/>
                <a:hueOff val="0"/>
                <a:satOff val="0"/>
                <a:lumOff val="0"/>
                <a:alphaOff val="-13333"/>
                <a:shade val="51000"/>
                <a:satMod val="130000"/>
              </a:schemeClr>
            </a:gs>
            <a:gs pos="80000">
              <a:schemeClr val="accent3">
                <a:alpha val="90000"/>
                <a:hueOff val="0"/>
                <a:satOff val="0"/>
                <a:lumOff val="0"/>
                <a:alphaOff val="-13333"/>
                <a:shade val="93000"/>
                <a:satMod val="130000"/>
              </a:schemeClr>
            </a:gs>
            <a:gs pos="100000">
              <a:schemeClr val="accent3">
                <a:alpha val="90000"/>
                <a:hueOff val="0"/>
                <a:satOff val="0"/>
                <a:lumOff val="0"/>
                <a:alphaOff val="-1333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499B3FA-9FB9-4655-910E-B6CE7B4D9010}">
      <dsp:nvSpPr>
        <dsp:cNvPr id="0" name=""/>
        <dsp:cNvSpPr/>
      </dsp:nvSpPr>
      <dsp:spPr>
        <a:xfrm>
          <a:off x="4739692" y="1431722"/>
          <a:ext cx="1889769" cy="1889437"/>
        </a:xfrm>
        <a:prstGeom prst="ellipse">
          <a:avLst/>
        </a:prstGeom>
        <a:solidFill>
          <a:srgbClr val="FF66FF"/>
        </a:solidFill>
        <a:ln w="9525" cap="flat" cmpd="sng" algn="ctr">
          <a:solidFill>
            <a:schemeClr val="accent3">
              <a:alpha val="90000"/>
              <a:hueOff val="0"/>
              <a:satOff val="0"/>
              <a:lumOff val="0"/>
              <a:alphaOff val="-13333"/>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ja-JP" altLang="en-US" sz="1900" kern="1200" dirty="0"/>
            <a:t>看護部目標</a:t>
          </a:r>
          <a:endParaRPr kumimoji="1" lang="ja-JP" altLang="en-US" sz="1900" kern="1200" dirty="0"/>
        </a:p>
      </dsp:txBody>
      <dsp:txXfrm>
        <a:off x="5009659" y="1701693"/>
        <a:ext cx="1349835" cy="1349496"/>
      </dsp:txXfrm>
    </dsp:sp>
    <dsp:sp modelId="{A5BCA2D1-AE04-4D40-952D-2009A52F39E1}">
      <dsp:nvSpPr>
        <dsp:cNvPr id="0" name=""/>
        <dsp:cNvSpPr/>
      </dsp:nvSpPr>
      <dsp:spPr>
        <a:xfrm rot="2700000">
          <a:off x="2579938" y="1364087"/>
          <a:ext cx="2024352" cy="2024352"/>
        </a:xfrm>
        <a:prstGeom prst="teardrop">
          <a:avLst>
            <a:gd name="adj" fmla="val 100000"/>
          </a:avLst>
        </a:prstGeom>
        <a:gradFill rotWithShape="0">
          <a:gsLst>
            <a:gs pos="0">
              <a:schemeClr val="accent3">
                <a:alpha val="90000"/>
                <a:hueOff val="0"/>
                <a:satOff val="0"/>
                <a:lumOff val="0"/>
                <a:alphaOff val="-26667"/>
                <a:shade val="51000"/>
                <a:satMod val="130000"/>
              </a:schemeClr>
            </a:gs>
            <a:gs pos="80000">
              <a:schemeClr val="accent3">
                <a:alpha val="90000"/>
                <a:hueOff val="0"/>
                <a:satOff val="0"/>
                <a:lumOff val="0"/>
                <a:alphaOff val="-26667"/>
                <a:shade val="93000"/>
                <a:satMod val="130000"/>
              </a:schemeClr>
            </a:gs>
            <a:gs pos="100000">
              <a:schemeClr val="accent3">
                <a:alpha val="90000"/>
                <a:hueOff val="0"/>
                <a:satOff val="0"/>
                <a:lumOff val="0"/>
                <a:alphaOff val="-26667"/>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D7EDEF7-B1E0-4E91-8492-1C14425251FE}">
      <dsp:nvSpPr>
        <dsp:cNvPr id="0" name=""/>
        <dsp:cNvSpPr/>
      </dsp:nvSpPr>
      <dsp:spPr>
        <a:xfrm>
          <a:off x="2647664" y="1431722"/>
          <a:ext cx="1889769" cy="1889437"/>
        </a:xfrm>
        <a:prstGeom prst="ellipse">
          <a:avLst/>
        </a:prstGeom>
        <a:solidFill>
          <a:schemeClr val="lt1">
            <a:alpha val="90000"/>
            <a:hueOff val="0"/>
            <a:satOff val="0"/>
            <a:lumOff val="0"/>
            <a:alphaOff val="0"/>
          </a:schemeClr>
        </a:solidFill>
        <a:ln w="9525" cap="flat" cmpd="sng" algn="ctr">
          <a:solidFill>
            <a:schemeClr val="accent3">
              <a:alpha val="90000"/>
              <a:hueOff val="0"/>
              <a:satOff val="0"/>
              <a:lumOff val="0"/>
              <a:alphaOff val="-26667"/>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kumimoji="1" lang="ja-JP" altLang="en-US" sz="1900" kern="1200" dirty="0"/>
            <a:t>分岐点</a:t>
          </a:r>
        </a:p>
        <a:p>
          <a:pPr marL="0" lvl="0" indent="0" algn="ctr" defTabSz="844550">
            <a:lnSpc>
              <a:spcPct val="90000"/>
            </a:lnSpc>
            <a:spcBef>
              <a:spcPct val="0"/>
            </a:spcBef>
            <a:spcAft>
              <a:spcPct val="35000"/>
            </a:spcAft>
            <a:buNone/>
          </a:pPr>
          <a:r>
            <a:rPr kumimoji="1" lang="ja-JP" altLang="en-US" sz="1900" kern="1200" dirty="0"/>
            <a:t>（倫理）カンファレンスに改称</a:t>
          </a:r>
        </a:p>
      </dsp:txBody>
      <dsp:txXfrm>
        <a:off x="2917631" y="1701693"/>
        <a:ext cx="1349835" cy="1349496"/>
      </dsp:txXfrm>
    </dsp:sp>
    <dsp:sp modelId="{679B0ECB-079F-421C-835C-BDF56B2B65FA}">
      <dsp:nvSpPr>
        <dsp:cNvPr id="0" name=""/>
        <dsp:cNvSpPr/>
      </dsp:nvSpPr>
      <dsp:spPr>
        <a:xfrm rot="2700000">
          <a:off x="487910" y="1364087"/>
          <a:ext cx="2024352" cy="2024352"/>
        </a:xfrm>
        <a:prstGeom prst="teardrop">
          <a:avLst>
            <a:gd name="adj" fmla="val 100000"/>
          </a:avLst>
        </a:prstGeom>
        <a:gradFill rotWithShape="0">
          <a:gsLst>
            <a:gs pos="0">
              <a:schemeClr val="accent3">
                <a:alpha val="90000"/>
                <a:hueOff val="0"/>
                <a:satOff val="0"/>
                <a:lumOff val="0"/>
                <a:alphaOff val="-40000"/>
                <a:shade val="51000"/>
                <a:satMod val="130000"/>
              </a:schemeClr>
            </a:gs>
            <a:gs pos="80000">
              <a:schemeClr val="accent3">
                <a:alpha val="90000"/>
                <a:hueOff val="0"/>
                <a:satOff val="0"/>
                <a:lumOff val="0"/>
                <a:alphaOff val="-40000"/>
                <a:shade val="93000"/>
                <a:satMod val="130000"/>
              </a:schemeClr>
            </a:gs>
            <a:gs pos="100000">
              <a:schemeClr val="accent3">
                <a:alpha val="90000"/>
                <a:hueOff val="0"/>
                <a:satOff val="0"/>
                <a:lumOff val="0"/>
                <a:alphaOff val="-4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13D2027-8B73-4D91-ACC3-C815B2FFA630}">
      <dsp:nvSpPr>
        <dsp:cNvPr id="0" name=""/>
        <dsp:cNvSpPr/>
      </dsp:nvSpPr>
      <dsp:spPr>
        <a:xfrm>
          <a:off x="555636" y="1431722"/>
          <a:ext cx="1889769" cy="1889437"/>
        </a:xfrm>
        <a:prstGeom prst="ellipse">
          <a:avLst/>
        </a:prstGeom>
        <a:solidFill>
          <a:schemeClr val="lt1">
            <a:alpha val="90000"/>
            <a:hueOff val="0"/>
            <a:satOff val="0"/>
            <a:lumOff val="0"/>
            <a:alphaOff val="0"/>
          </a:schemeClr>
        </a:solidFill>
        <a:ln w="9525" cap="flat" cmpd="sng" algn="ctr">
          <a:solidFill>
            <a:schemeClr val="accent3">
              <a:alpha val="90000"/>
              <a:hueOff val="0"/>
              <a:satOff val="0"/>
              <a:lumOff val="0"/>
              <a:alphaOff val="-4000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kumimoji="1" lang="ja-JP" altLang="en-US" sz="1900" kern="1200"/>
            <a:t>臨床倫理</a:t>
          </a:r>
          <a:endParaRPr kumimoji="1" lang="en-US" altLang="ja-JP" sz="1900" kern="1200"/>
        </a:p>
        <a:p>
          <a:pPr marL="0" lvl="0" indent="0" algn="ctr" defTabSz="844550">
            <a:lnSpc>
              <a:spcPct val="90000"/>
            </a:lnSpc>
            <a:spcBef>
              <a:spcPct val="0"/>
            </a:spcBef>
            <a:spcAft>
              <a:spcPct val="35000"/>
            </a:spcAft>
            <a:buNone/>
          </a:pPr>
          <a:r>
            <a:rPr kumimoji="1" lang="ja-JP" altLang="en-US" sz="1900" kern="1200"/>
            <a:t>検討シート記載</a:t>
          </a:r>
          <a:endParaRPr kumimoji="1" lang="ja-JP" altLang="en-US" sz="1900" kern="1200" dirty="0"/>
        </a:p>
      </dsp:txBody>
      <dsp:txXfrm>
        <a:off x="825603" y="1701693"/>
        <a:ext cx="1349835" cy="134949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424856-9C52-4931-B682-56EB15BB9AA4}">
      <dsp:nvSpPr>
        <dsp:cNvPr id="0" name=""/>
        <dsp:cNvSpPr/>
      </dsp:nvSpPr>
      <dsp:spPr>
        <a:xfrm>
          <a:off x="3112" y="0"/>
          <a:ext cx="3760086" cy="504056"/>
        </a:xfrm>
        <a:prstGeom prst="homePlat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8016" tIns="64008" rIns="32004" bIns="64008"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t>平成</a:t>
          </a:r>
          <a:r>
            <a:rPr kumimoji="1" lang="en-US" altLang="ja-JP" sz="2400" kern="1200" dirty="0"/>
            <a:t>21</a:t>
          </a:r>
          <a:r>
            <a:rPr kumimoji="1" lang="ja-JP" altLang="en-US" sz="2400" kern="1200" dirty="0"/>
            <a:t>年</a:t>
          </a:r>
        </a:p>
      </dsp:txBody>
      <dsp:txXfrm>
        <a:off x="3112" y="0"/>
        <a:ext cx="3634072" cy="504056"/>
      </dsp:txXfrm>
    </dsp:sp>
    <dsp:sp modelId="{6555F0EA-9B80-4398-ABAF-2737D79385C3}">
      <dsp:nvSpPr>
        <dsp:cNvPr id="0" name=""/>
        <dsp:cNvSpPr/>
      </dsp:nvSpPr>
      <dsp:spPr>
        <a:xfrm>
          <a:off x="3359173" y="0"/>
          <a:ext cx="2363861" cy="504056"/>
        </a:xfrm>
        <a:prstGeom prst="chevro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t>平成</a:t>
          </a:r>
          <a:r>
            <a:rPr kumimoji="1" lang="en-US" altLang="ja-JP" sz="2400" kern="1200" dirty="0"/>
            <a:t>22</a:t>
          </a:r>
          <a:r>
            <a:rPr kumimoji="1" lang="ja-JP" altLang="en-US" sz="2400" kern="1200" dirty="0"/>
            <a:t>年</a:t>
          </a:r>
        </a:p>
      </dsp:txBody>
      <dsp:txXfrm>
        <a:off x="3611201" y="0"/>
        <a:ext cx="1859805" cy="504056"/>
      </dsp:txXfrm>
    </dsp:sp>
    <dsp:sp modelId="{A42C2E09-D8FA-4B4B-9F58-01B31656A3A5}">
      <dsp:nvSpPr>
        <dsp:cNvPr id="0" name=""/>
        <dsp:cNvSpPr/>
      </dsp:nvSpPr>
      <dsp:spPr>
        <a:xfrm>
          <a:off x="5318496" y="0"/>
          <a:ext cx="2022693" cy="504056"/>
        </a:xfrm>
        <a:prstGeom prst="chevro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t>平成</a:t>
          </a:r>
          <a:r>
            <a:rPr kumimoji="1" lang="en-US" altLang="ja-JP" sz="2400" kern="1200" dirty="0"/>
            <a:t>25</a:t>
          </a:r>
          <a:r>
            <a:rPr kumimoji="1" lang="ja-JP" altLang="en-US" sz="2400" kern="1200" dirty="0"/>
            <a:t>年</a:t>
          </a:r>
        </a:p>
      </dsp:txBody>
      <dsp:txXfrm>
        <a:off x="5570524" y="0"/>
        <a:ext cx="1518637" cy="50405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424856-9C52-4931-B682-56EB15BB9AA4}">
      <dsp:nvSpPr>
        <dsp:cNvPr id="0" name=""/>
        <dsp:cNvSpPr/>
      </dsp:nvSpPr>
      <dsp:spPr>
        <a:xfrm>
          <a:off x="0" y="0"/>
          <a:ext cx="3428022" cy="504056"/>
        </a:xfrm>
        <a:prstGeom prst="homePlat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8016" tIns="64008" rIns="32004" bIns="64008"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t>平成</a:t>
          </a:r>
          <a:r>
            <a:rPr kumimoji="1" lang="en-US" altLang="ja-JP" sz="2400" kern="1200" dirty="0"/>
            <a:t>26</a:t>
          </a:r>
          <a:r>
            <a:rPr kumimoji="1" lang="ja-JP" altLang="en-US" sz="2400" kern="1200" dirty="0"/>
            <a:t>年</a:t>
          </a:r>
        </a:p>
      </dsp:txBody>
      <dsp:txXfrm>
        <a:off x="0" y="0"/>
        <a:ext cx="3302008" cy="504056"/>
      </dsp:txXfrm>
    </dsp:sp>
    <dsp:sp modelId="{6555F0EA-9B80-4398-ABAF-2737D79385C3}">
      <dsp:nvSpPr>
        <dsp:cNvPr id="0" name=""/>
        <dsp:cNvSpPr/>
      </dsp:nvSpPr>
      <dsp:spPr>
        <a:xfrm>
          <a:off x="2993278" y="0"/>
          <a:ext cx="2177116" cy="504056"/>
        </a:xfrm>
        <a:prstGeom prst="chevro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t>平成</a:t>
          </a:r>
          <a:r>
            <a:rPr kumimoji="1" lang="en-US" altLang="ja-JP" sz="2400" kern="1200" dirty="0"/>
            <a:t>27</a:t>
          </a:r>
          <a:r>
            <a:rPr kumimoji="1" lang="ja-JP" altLang="en-US" sz="2400" kern="1200" dirty="0"/>
            <a:t>年</a:t>
          </a:r>
        </a:p>
      </dsp:txBody>
      <dsp:txXfrm>
        <a:off x="3245306" y="0"/>
        <a:ext cx="1673060" cy="504056"/>
      </dsp:txXfrm>
    </dsp:sp>
    <dsp:sp modelId="{A42C2E09-D8FA-4B4B-9F58-01B31656A3A5}">
      <dsp:nvSpPr>
        <dsp:cNvPr id="0" name=""/>
        <dsp:cNvSpPr/>
      </dsp:nvSpPr>
      <dsp:spPr>
        <a:xfrm>
          <a:off x="4734972" y="0"/>
          <a:ext cx="2177116" cy="504056"/>
        </a:xfrm>
        <a:prstGeom prst="chevro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t>平成</a:t>
          </a:r>
          <a:r>
            <a:rPr kumimoji="1" lang="en-US" altLang="ja-JP" sz="2400" kern="1200" dirty="0"/>
            <a:t>28</a:t>
          </a:r>
          <a:r>
            <a:rPr kumimoji="1" lang="ja-JP" altLang="en-US" sz="2400" kern="1200" dirty="0"/>
            <a:t>年</a:t>
          </a:r>
        </a:p>
      </dsp:txBody>
      <dsp:txXfrm>
        <a:off x="4987000" y="0"/>
        <a:ext cx="1673060" cy="50405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399316-D838-4CE4-9373-7B6F33ED7ACF}">
      <dsp:nvSpPr>
        <dsp:cNvPr id="0" name=""/>
        <dsp:cNvSpPr/>
      </dsp:nvSpPr>
      <dsp:spPr>
        <a:xfrm>
          <a:off x="278245" y="1334"/>
          <a:ext cx="2768095" cy="577533"/>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kumimoji="1" lang="ja-JP" altLang="en-US" sz="2800" kern="1200" dirty="0"/>
            <a:t>看護師の体験</a:t>
          </a:r>
        </a:p>
      </dsp:txBody>
      <dsp:txXfrm>
        <a:off x="295160" y="18249"/>
        <a:ext cx="2734265" cy="543703"/>
      </dsp:txXfrm>
    </dsp:sp>
    <dsp:sp modelId="{D326E46F-2585-4507-B1E4-B652D3EC63FB}">
      <dsp:nvSpPr>
        <dsp:cNvPr id="0" name=""/>
        <dsp:cNvSpPr/>
      </dsp:nvSpPr>
      <dsp:spPr>
        <a:xfrm>
          <a:off x="555055" y="578867"/>
          <a:ext cx="276809" cy="513678"/>
        </a:xfrm>
        <a:custGeom>
          <a:avLst/>
          <a:gdLst/>
          <a:ahLst/>
          <a:cxnLst/>
          <a:rect l="0" t="0" r="0" b="0"/>
          <a:pathLst>
            <a:path>
              <a:moveTo>
                <a:pt x="0" y="0"/>
              </a:moveTo>
              <a:lnTo>
                <a:pt x="0" y="513678"/>
              </a:lnTo>
              <a:lnTo>
                <a:pt x="276809" y="513678"/>
              </a:lnTo>
            </a:path>
          </a:pathLst>
        </a:custGeom>
        <a:noFill/>
        <a:ln w="25400" cap="flat" cmpd="sng" algn="ctr">
          <a:solidFill>
            <a:schemeClr val="accent2"/>
          </a:solidFill>
          <a:prstDash val="solid"/>
        </a:ln>
        <a:effectLst/>
      </dsp:spPr>
      <dsp:style>
        <a:lnRef idx="2">
          <a:scrgbClr r="0" g="0" b="0"/>
        </a:lnRef>
        <a:fillRef idx="0">
          <a:scrgbClr r="0" g="0" b="0"/>
        </a:fillRef>
        <a:effectRef idx="0">
          <a:scrgbClr r="0" g="0" b="0"/>
        </a:effectRef>
        <a:fontRef idx="minor"/>
      </dsp:style>
    </dsp:sp>
    <dsp:sp modelId="{A163E326-7E04-4138-824E-3EA083884DB3}">
      <dsp:nvSpPr>
        <dsp:cNvPr id="0" name=""/>
        <dsp:cNvSpPr/>
      </dsp:nvSpPr>
      <dsp:spPr>
        <a:xfrm>
          <a:off x="831864" y="723251"/>
          <a:ext cx="3147382" cy="738590"/>
        </a:xfrm>
        <a:prstGeom prst="roundRect">
          <a:avLst>
            <a:gd name="adj" fmla="val 10000"/>
          </a:avLst>
        </a:prstGeom>
        <a:solidFill>
          <a:schemeClr val="lt1">
            <a:alpha val="90000"/>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kumimoji="1" lang="ja-JP" altLang="en-US" sz="2000" kern="1200" dirty="0"/>
            <a:t>他の看護師や医師との間で</a:t>
          </a:r>
          <a:r>
            <a:rPr kumimoji="1" lang="ja-JP" altLang="en-US" sz="2000" b="1" kern="1200" dirty="0">
              <a:solidFill>
                <a:srgbClr val="0070C0"/>
              </a:solidFill>
            </a:rPr>
            <a:t>意見が対立</a:t>
          </a:r>
        </a:p>
      </dsp:txBody>
      <dsp:txXfrm>
        <a:off x="853497" y="744884"/>
        <a:ext cx="3104116" cy="695324"/>
      </dsp:txXfrm>
    </dsp:sp>
    <dsp:sp modelId="{B7BE2124-6310-4636-9500-A8D2BF1F9586}">
      <dsp:nvSpPr>
        <dsp:cNvPr id="0" name=""/>
        <dsp:cNvSpPr/>
      </dsp:nvSpPr>
      <dsp:spPr>
        <a:xfrm>
          <a:off x="555055" y="578867"/>
          <a:ext cx="272531" cy="1379713"/>
        </a:xfrm>
        <a:custGeom>
          <a:avLst/>
          <a:gdLst/>
          <a:ahLst/>
          <a:cxnLst/>
          <a:rect l="0" t="0" r="0" b="0"/>
          <a:pathLst>
            <a:path>
              <a:moveTo>
                <a:pt x="0" y="0"/>
              </a:moveTo>
              <a:lnTo>
                <a:pt x="0" y="1379713"/>
              </a:lnTo>
              <a:lnTo>
                <a:pt x="272531" y="1379713"/>
              </a:lnTo>
            </a:path>
          </a:pathLst>
        </a:custGeom>
        <a:noFill/>
        <a:ln w="25400" cap="flat" cmpd="sng" algn="ctr">
          <a:solidFill>
            <a:schemeClr val="accent2"/>
          </a:solidFill>
          <a:prstDash val="solid"/>
        </a:ln>
        <a:effectLst/>
      </dsp:spPr>
      <dsp:style>
        <a:lnRef idx="2">
          <a:scrgbClr r="0" g="0" b="0"/>
        </a:lnRef>
        <a:fillRef idx="0">
          <a:scrgbClr r="0" g="0" b="0"/>
        </a:fillRef>
        <a:effectRef idx="0">
          <a:scrgbClr r="0" g="0" b="0"/>
        </a:effectRef>
        <a:fontRef idx="minor"/>
      </dsp:style>
    </dsp:sp>
    <dsp:sp modelId="{26FE7DD9-6146-4F6C-BAFD-0F547AF2E392}">
      <dsp:nvSpPr>
        <dsp:cNvPr id="0" name=""/>
        <dsp:cNvSpPr/>
      </dsp:nvSpPr>
      <dsp:spPr>
        <a:xfrm>
          <a:off x="827586" y="1584174"/>
          <a:ext cx="3944749" cy="748812"/>
        </a:xfrm>
        <a:prstGeom prst="roundRect">
          <a:avLst>
            <a:gd name="adj" fmla="val 10000"/>
          </a:avLst>
        </a:prstGeom>
        <a:solidFill>
          <a:schemeClr val="lt1">
            <a:alpha val="90000"/>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kumimoji="1" lang="ja-JP" altLang="en-US" sz="2000" b="1" kern="1200" dirty="0">
              <a:solidFill>
                <a:srgbClr val="0070C0"/>
              </a:solidFill>
            </a:rPr>
            <a:t>看護師配置が不十分</a:t>
          </a:r>
          <a:r>
            <a:rPr kumimoji="1" lang="ja-JP" altLang="en-US" sz="2000" kern="1200" dirty="0"/>
            <a:t>なために、患者が十分なケアを受けられれない</a:t>
          </a:r>
        </a:p>
      </dsp:txBody>
      <dsp:txXfrm>
        <a:off x="849518" y="1606106"/>
        <a:ext cx="3900885" cy="704948"/>
      </dsp:txXfrm>
    </dsp:sp>
    <dsp:sp modelId="{F5DB9242-C122-4F26-8711-AA7BBC94DDAF}">
      <dsp:nvSpPr>
        <dsp:cNvPr id="0" name=""/>
        <dsp:cNvSpPr/>
      </dsp:nvSpPr>
      <dsp:spPr>
        <a:xfrm>
          <a:off x="555055" y="578867"/>
          <a:ext cx="276809" cy="2364596"/>
        </a:xfrm>
        <a:custGeom>
          <a:avLst/>
          <a:gdLst/>
          <a:ahLst/>
          <a:cxnLst/>
          <a:rect l="0" t="0" r="0" b="0"/>
          <a:pathLst>
            <a:path>
              <a:moveTo>
                <a:pt x="0" y="0"/>
              </a:moveTo>
              <a:lnTo>
                <a:pt x="0" y="2364596"/>
              </a:lnTo>
              <a:lnTo>
                <a:pt x="276809" y="2364596"/>
              </a:lnTo>
            </a:path>
          </a:pathLst>
        </a:custGeom>
        <a:noFill/>
        <a:ln w="25400" cap="flat" cmpd="sng" algn="ctr">
          <a:solidFill>
            <a:schemeClr val="accent2"/>
          </a:solidFill>
          <a:prstDash val="solid"/>
        </a:ln>
        <a:effectLst/>
      </dsp:spPr>
      <dsp:style>
        <a:lnRef idx="2">
          <a:scrgbClr r="0" g="0" b="0"/>
        </a:lnRef>
        <a:fillRef idx="0">
          <a:scrgbClr r="0" g="0" b="0"/>
        </a:fillRef>
        <a:effectRef idx="0">
          <a:scrgbClr r="0" g="0" b="0"/>
        </a:effectRef>
        <a:fontRef idx="minor"/>
      </dsp:style>
    </dsp:sp>
    <dsp:sp modelId="{A2B22DD0-BADA-43DA-AD95-B8E7DFD90E85}">
      <dsp:nvSpPr>
        <dsp:cNvPr id="0" name=""/>
        <dsp:cNvSpPr/>
      </dsp:nvSpPr>
      <dsp:spPr>
        <a:xfrm>
          <a:off x="831864" y="2499421"/>
          <a:ext cx="3790847" cy="888085"/>
        </a:xfrm>
        <a:prstGeom prst="roundRect">
          <a:avLst>
            <a:gd name="adj" fmla="val 10000"/>
          </a:avLst>
        </a:prstGeom>
        <a:solidFill>
          <a:schemeClr val="lt1">
            <a:alpha val="90000"/>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kumimoji="1" lang="ja-JP" altLang="en-US" sz="2400" b="1" kern="1200" dirty="0">
              <a:solidFill>
                <a:srgbClr val="FF0000"/>
              </a:solidFill>
            </a:rPr>
            <a:t>拘束や鎮静剤によって身体拘束を行うこと行わないこと</a:t>
          </a:r>
        </a:p>
      </dsp:txBody>
      <dsp:txXfrm>
        <a:off x="857875" y="2525432"/>
        <a:ext cx="3738825" cy="836063"/>
      </dsp:txXfrm>
    </dsp:sp>
    <dsp:sp modelId="{22958100-B9F8-40B0-9493-EDA6205A0738}">
      <dsp:nvSpPr>
        <dsp:cNvPr id="0" name=""/>
        <dsp:cNvSpPr/>
      </dsp:nvSpPr>
      <dsp:spPr>
        <a:xfrm>
          <a:off x="555055" y="578867"/>
          <a:ext cx="276809" cy="3454563"/>
        </a:xfrm>
        <a:custGeom>
          <a:avLst/>
          <a:gdLst/>
          <a:ahLst/>
          <a:cxnLst/>
          <a:rect l="0" t="0" r="0" b="0"/>
          <a:pathLst>
            <a:path>
              <a:moveTo>
                <a:pt x="0" y="0"/>
              </a:moveTo>
              <a:lnTo>
                <a:pt x="0" y="3454563"/>
              </a:lnTo>
              <a:lnTo>
                <a:pt x="276809" y="3454563"/>
              </a:lnTo>
            </a:path>
          </a:pathLst>
        </a:custGeom>
        <a:noFill/>
        <a:ln w="25400" cap="flat" cmpd="sng" algn="ctr">
          <a:solidFill>
            <a:schemeClr val="accent2"/>
          </a:solidFill>
          <a:prstDash val="solid"/>
        </a:ln>
        <a:effectLst/>
      </dsp:spPr>
      <dsp:style>
        <a:lnRef idx="2">
          <a:scrgbClr r="0" g="0" b="0"/>
        </a:lnRef>
        <a:fillRef idx="0">
          <a:scrgbClr r="0" g="0" b="0"/>
        </a:fillRef>
        <a:effectRef idx="0">
          <a:scrgbClr r="0" g="0" b="0"/>
        </a:effectRef>
        <a:fontRef idx="minor"/>
      </dsp:style>
    </dsp:sp>
    <dsp:sp modelId="{14A79B08-92BB-4D0E-ADA5-8633AEB461E9}">
      <dsp:nvSpPr>
        <dsp:cNvPr id="0" name=""/>
        <dsp:cNvSpPr/>
      </dsp:nvSpPr>
      <dsp:spPr>
        <a:xfrm>
          <a:off x="831864" y="3531889"/>
          <a:ext cx="3570830" cy="1003083"/>
        </a:xfrm>
        <a:prstGeom prst="roundRect">
          <a:avLst>
            <a:gd name="adj" fmla="val 10000"/>
          </a:avLst>
        </a:prstGeom>
        <a:solidFill>
          <a:schemeClr val="lt1">
            <a:alpha val="90000"/>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kumimoji="1" lang="ja-JP" altLang="en-US" sz="2000" b="1" kern="1200" dirty="0">
              <a:solidFill>
                <a:srgbClr val="0070C0"/>
              </a:solidFill>
            </a:rPr>
            <a:t>治療に対するインフォームドコンセント</a:t>
          </a:r>
          <a:r>
            <a:rPr kumimoji="1" lang="ja-JP" altLang="en-US" sz="2000" kern="1200" dirty="0"/>
            <a:t>が十分でないこと</a:t>
          </a:r>
        </a:p>
      </dsp:txBody>
      <dsp:txXfrm>
        <a:off x="861243" y="3561268"/>
        <a:ext cx="3512072" cy="944325"/>
      </dsp:txXfrm>
    </dsp:sp>
    <dsp:sp modelId="{1DD0736D-E076-4344-ACAC-37DB1806648E}">
      <dsp:nvSpPr>
        <dsp:cNvPr id="0" name=""/>
        <dsp:cNvSpPr/>
      </dsp:nvSpPr>
      <dsp:spPr>
        <a:xfrm>
          <a:off x="555055" y="578867"/>
          <a:ext cx="276809" cy="4389255"/>
        </a:xfrm>
        <a:custGeom>
          <a:avLst/>
          <a:gdLst/>
          <a:ahLst/>
          <a:cxnLst/>
          <a:rect l="0" t="0" r="0" b="0"/>
          <a:pathLst>
            <a:path>
              <a:moveTo>
                <a:pt x="0" y="0"/>
              </a:moveTo>
              <a:lnTo>
                <a:pt x="0" y="4389255"/>
              </a:lnTo>
              <a:lnTo>
                <a:pt x="276809" y="4389255"/>
              </a:lnTo>
            </a:path>
          </a:pathLst>
        </a:custGeom>
        <a:noFill/>
        <a:ln w="25400" cap="flat" cmpd="sng" algn="ctr">
          <a:solidFill>
            <a:schemeClr val="accent2"/>
          </a:solidFill>
          <a:prstDash val="solid"/>
        </a:ln>
        <a:effectLst/>
      </dsp:spPr>
      <dsp:style>
        <a:lnRef idx="2">
          <a:scrgbClr r="0" g="0" b="0"/>
        </a:lnRef>
        <a:fillRef idx="0">
          <a:scrgbClr r="0" g="0" b="0"/>
        </a:fillRef>
        <a:effectRef idx="0">
          <a:scrgbClr r="0" g="0" b="0"/>
        </a:effectRef>
        <a:fontRef idx="minor"/>
      </dsp:style>
    </dsp:sp>
    <dsp:sp modelId="{2D8440DE-87D6-494F-B316-B0FA071FDCF0}">
      <dsp:nvSpPr>
        <dsp:cNvPr id="0" name=""/>
        <dsp:cNvSpPr/>
      </dsp:nvSpPr>
      <dsp:spPr>
        <a:xfrm>
          <a:off x="831864" y="4679356"/>
          <a:ext cx="3658735" cy="577533"/>
        </a:xfrm>
        <a:prstGeom prst="roundRect">
          <a:avLst>
            <a:gd name="adj" fmla="val 10000"/>
          </a:avLst>
        </a:prstGeom>
        <a:solidFill>
          <a:schemeClr val="lt1">
            <a:alpha val="90000"/>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kumimoji="1" lang="ja-JP" altLang="en-US" sz="2000" kern="1200" dirty="0"/>
            <a:t>患者の</a:t>
          </a:r>
          <a:r>
            <a:rPr kumimoji="1" lang="en-US" altLang="ja-JP" sz="2000" b="1" kern="1200" dirty="0">
              <a:solidFill>
                <a:srgbClr val="0070C0"/>
              </a:solidFill>
            </a:rPr>
            <a:t>QOL</a:t>
          </a:r>
          <a:r>
            <a:rPr kumimoji="1" lang="ja-JP" altLang="en-US" sz="2000" kern="1200" dirty="0"/>
            <a:t>を考慮しないこと</a:t>
          </a:r>
        </a:p>
      </dsp:txBody>
      <dsp:txXfrm>
        <a:off x="848779" y="4696271"/>
        <a:ext cx="3624905" cy="543703"/>
      </dsp:txXfrm>
    </dsp:sp>
    <dsp:sp modelId="{2CDCF21D-0600-4209-8C1B-693750FDCECF}">
      <dsp:nvSpPr>
        <dsp:cNvPr id="0" name=""/>
        <dsp:cNvSpPr/>
      </dsp:nvSpPr>
      <dsp:spPr>
        <a:xfrm>
          <a:off x="4593884" y="1334"/>
          <a:ext cx="2357480" cy="577533"/>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kumimoji="1" lang="ja-JP" altLang="en-US" sz="2800" kern="1200" dirty="0"/>
            <a:t>医師の体験</a:t>
          </a:r>
        </a:p>
      </dsp:txBody>
      <dsp:txXfrm>
        <a:off x="4610799" y="18249"/>
        <a:ext cx="2323650" cy="543703"/>
      </dsp:txXfrm>
    </dsp:sp>
    <dsp:sp modelId="{3A001E11-853C-41D5-B803-F711471EECE3}">
      <dsp:nvSpPr>
        <dsp:cNvPr id="0" name=""/>
        <dsp:cNvSpPr/>
      </dsp:nvSpPr>
      <dsp:spPr>
        <a:xfrm>
          <a:off x="4829632" y="578867"/>
          <a:ext cx="235748" cy="647536"/>
        </a:xfrm>
        <a:custGeom>
          <a:avLst/>
          <a:gdLst/>
          <a:ahLst/>
          <a:cxnLst/>
          <a:rect l="0" t="0" r="0" b="0"/>
          <a:pathLst>
            <a:path>
              <a:moveTo>
                <a:pt x="0" y="0"/>
              </a:moveTo>
              <a:lnTo>
                <a:pt x="0" y="647536"/>
              </a:lnTo>
              <a:lnTo>
                <a:pt x="235748" y="6475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7CE4D0-317A-484D-A433-A77217860861}">
      <dsp:nvSpPr>
        <dsp:cNvPr id="0" name=""/>
        <dsp:cNvSpPr/>
      </dsp:nvSpPr>
      <dsp:spPr>
        <a:xfrm>
          <a:off x="5065380" y="723251"/>
          <a:ext cx="4052909" cy="100630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kumimoji="1" lang="ja-JP" altLang="en-US" sz="2400" b="1" kern="1200" dirty="0">
              <a:solidFill>
                <a:srgbClr val="FF0000"/>
              </a:solidFill>
            </a:rPr>
            <a:t>拘束や鎮静剤によって身体拘束を行うこと行わないこと</a:t>
          </a:r>
        </a:p>
      </dsp:txBody>
      <dsp:txXfrm>
        <a:off x="5094854" y="752725"/>
        <a:ext cx="3993961" cy="947358"/>
      </dsp:txXfrm>
    </dsp:sp>
    <dsp:sp modelId="{2E07B06C-611A-4C3B-8117-B71A75C2B1C8}">
      <dsp:nvSpPr>
        <dsp:cNvPr id="0" name=""/>
        <dsp:cNvSpPr/>
      </dsp:nvSpPr>
      <dsp:spPr>
        <a:xfrm>
          <a:off x="4829632" y="578867"/>
          <a:ext cx="235748" cy="1698165"/>
        </a:xfrm>
        <a:custGeom>
          <a:avLst/>
          <a:gdLst/>
          <a:ahLst/>
          <a:cxnLst/>
          <a:rect l="0" t="0" r="0" b="0"/>
          <a:pathLst>
            <a:path>
              <a:moveTo>
                <a:pt x="0" y="0"/>
              </a:moveTo>
              <a:lnTo>
                <a:pt x="0" y="1698165"/>
              </a:lnTo>
              <a:lnTo>
                <a:pt x="235748" y="169816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BAEC70-4970-49F2-A1C8-5FDC910AA62C}">
      <dsp:nvSpPr>
        <dsp:cNvPr id="0" name=""/>
        <dsp:cNvSpPr/>
      </dsp:nvSpPr>
      <dsp:spPr>
        <a:xfrm>
          <a:off x="5065380" y="1873940"/>
          <a:ext cx="3724343" cy="80618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kumimoji="1" lang="ja-JP" altLang="en-US" sz="2000" kern="1200" dirty="0"/>
            <a:t>栄養や水分補給を含め</a:t>
          </a:r>
          <a:r>
            <a:rPr kumimoji="1" lang="ja-JP" altLang="en-US" sz="2000" b="1" kern="1200" dirty="0">
              <a:solidFill>
                <a:srgbClr val="0070C0"/>
              </a:solidFill>
            </a:rPr>
            <a:t>生命維持</a:t>
          </a:r>
          <a:r>
            <a:rPr kumimoji="1" lang="ja-JP" altLang="en-US" sz="2000" kern="1200" dirty="0"/>
            <a:t>を用いること、外すこと</a:t>
          </a:r>
        </a:p>
      </dsp:txBody>
      <dsp:txXfrm>
        <a:off x="5088992" y="1897552"/>
        <a:ext cx="3677119" cy="758961"/>
      </dsp:txXfrm>
    </dsp:sp>
    <dsp:sp modelId="{873A8A03-F905-428E-86B6-B038188DCF1C}">
      <dsp:nvSpPr>
        <dsp:cNvPr id="0" name=""/>
        <dsp:cNvSpPr/>
      </dsp:nvSpPr>
      <dsp:spPr>
        <a:xfrm>
          <a:off x="4829632" y="578867"/>
          <a:ext cx="235748" cy="2534408"/>
        </a:xfrm>
        <a:custGeom>
          <a:avLst/>
          <a:gdLst/>
          <a:ahLst/>
          <a:cxnLst/>
          <a:rect l="0" t="0" r="0" b="0"/>
          <a:pathLst>
            <a:path>
              <a:moveTo>
                <a:pt x="0" y="0"/>
              </a:moveTo>
              <a:lnTo>
                <a:pt x="0" y="2534408"/>
              </a:lnTo>
              <a:lnTo>
                <a:pt x="235748" y="253440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0BB000-C2F2-449C-898E-F60151D288AD}">
      <dsp:nvSpPr>
        <dsp:cNvPr id="0" name=""/>
        <dsp:cNvSpPr/>
      </dsp:nvSpPr>
      <dsp:spPr>
        <a:xfrm>
          <a:off x="5065380" y="2824509"/>
          <a:ext cx="3731080" cy="57753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kumimoji="1" lang="ja-JP" altLang="en-US" sz="2000" b="1" kern="1200" dirty="0">
              <a:solidFill>
                <a:srgbClr val="0070C0"/>
              </a:solidFill>
            </a:rPr>
            <a:t>蘇生</a:t>
          </a:r>
          <a:r>
            <a:rPr kumimoji="1" lang="ja-JP" altLang="en-US" sz="2000" kern="1200" dirty="0"/>
            <a:t>を行うこと、行わないこと</a:t>
          </a:r>
        </a:p>
      </dsp:txBody>
      <dsp:txXfrm>
        <a:off x="5082295" y="2841424"/>
        <a:ext cx="3697250" cy="543703"/>
      </dsp:txXfrm>
    </dsp:sp>
    <dsp:sp modelId="{14FA6760-44D5-49B3-8C20-F9B33865E6FB}">
      <dsp:nvSpPr>
        <dsp:cNvPr id="0" name=""/>
        <dsp:cNvSpPr/>
      </dsp:nvSpPr>
      <dsp:spPr>
        <a:xfrm>
          <a:off x="4829632" y="578867"/>
          <a:ext cx="235748" cy="3423934"/>
        </a:xfrm>
        <a:custGeom>
          <a:avLst/>
          <a:gdLst/>
          <a:ahLst/>
          <a:cxnLst/>
          <a:rect l="0" t="0" r="0" b="0"/>
          <a:pathLst>
            <a:path>
              <a:moveTo>
                <a:pt x="0" y="0"/>
              </a:moveTo>
              <a:lnTo>
                <a:pt x="0" y="3423934"/>
              </a:lnTo>
              <a:lnTo>
                <a:pt x="235748" y="342393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70D44B-B562-4753-A9A0-170406C3B191}">
      <dsp:nvSpPr>
        <dsp:cNvPr id="0" name=""/>
        <dsp:cNvSpPr/>
      </dsp:nvSpPr>
      <dsp:spPr>
        <a:xfrm>
          <a:off x="5065380" y="3546426"/>
          <a:ext cx="3674232" cy="91275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kumimoji="1" lang="ja-JP" altLang="en-US" sz="2000" kern="1200" dirty="0"/>
            <a:t>患者の権利及び人として</a:t>
          </a:r>
          <a:r>
            <a:rPr kumimoji="1" lang="ja-JP" altLang="en-US" sz="2000" b="1" kern="1200" dirty="0">
              <a:solidFill>
                <a:srgbClr val="0070C0"/>
              </a:solidFill>
            </a:rPr>
            <a:t>尊厳を保護</a:t>
          </a:r>
          <a:r>
            <a:rPr kumimoji="1" lang="ja-JP" altLang="en-US" sz="2000" kern="1200" dirty="0"/>
            <a:t>すること</a:t>
          </a:r>
        </a:p>
      </dsp:txBody>
      <dsp:txXfrm>
        <a:off x="5092114" y="3573160"/>
        <a:ext cx="3620764" cy="859283"/>
      </dsp:txXfrm>
    </dsp:sp>
    <dsp:sp modelId="{0ACE4E06-766E-41F2-BAC5-F4585EFE7471}">
      <dsp:nvSpPr>
        <dsp:cNvPr id="0" name=""/>
        <dsp:cNvSpPr/>
      </dsp:nvSpPr>
      <dsp:spPr>
        <a:xfrm>
          <a:off x="4829632" y="578867"/>
          <a:ext cx="235748" cy="4411802"/>
        </a:xfrm>
        <a:custGeom>
          <a:avLst/>
          <a:gdLst/>
          <a:ahLst/>
          <a:cxnLst/>
          <a:rect l="0" t="0" r="0" b="0"/>
          <a:pathLst>
            <a:path>
              <a:moveTo>
                <a:pt x="0" y="0"/>
              </a:moveTo>
              <a:lnTo>
                <a:pt x="0" y="4411802"/>
              </a:lnTo>
              <a:lnTo>
                <a:pt x="235748" y="44118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E6BDA0-878A-4393-B86A-EA0F25855797}">
      <dsp:nvSpPr>
        <dsp:cNvPr id="0" name=""/>
        <dsp:cNvSpPr/>
      </dsp:nvSpPr>
      <dsp:spPr>
        <a:xfrm>
          <a:off x="5065380" y="4603561"/>
          <a:ext cx="3717182" cy="77421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kumimoji="1" lang="ja-JP" altLang="en-US" sz="2000" kern="1200" dirty="0"/>
            <a:t>患者が</a:t>
          </a:r>
          <a:r>
            <a:rPr kumimoji="1" lang="ja-JP" altLang="en-US" sz="2000" b="1" kern="1200" dirty="0">
              <a:solidFill>
                <a:srgbClr val="0070C0"/>
              </a:solidFill>
            </a:rPr>
            <a:t>研究</a:t>
          </a:r>
          <a:r>
            <a:rPr kumimoji="1" lang="ja-JP" altLang="en-US" sz="2000" kern="1200" dirty="0"/>
            <a:t>対象となる場合に、患者の権利を守ること</a:t>
          </a:r>
        </a:p>
      </dsp:txBody>
      <dsp:txXfrm>
        <a:off x="5088056" y="4626237"/>
        <a:ext cx="3671830" cy="72886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CAAC4D-511A-4A67-903A-4452618A1EEC}">
      <dsp:nvSpPr>
        <dsp:cNvPr id="0" name=""/>
        <dsp:cNvSpPr/>
      </dsp:nvSpPr>
      <dsp:spPr>
        <a:xfrm rot="18692588">
          <a:off x="421130" y="182535"/>
          <a:ext cx="1732024" cy="571032"/>
        </a:xfrm>
        <a:prstGeom prst="rightArrow">
          <a:avLst/>
        </a:prstGeom>
        <a:solidFill>
          <a:schemeClr val="accent5">
            <a:tint val="4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dsp:style>
    </dsp:sp>
    <dsp:sp modelId="{FC37B230-6BF5-48B0-BC55-6DE855AFC597}">
      <dsp:nvSpPr>
        <dsp:cNvPr id="0" name=""/>
        <dsp:cNvSpPr/>
      </dsp:nvSpPr>
      <dsp:spPr>
        <a:xfrm>
          <a:off x="302955" y="561662"/>
          <a:ext cx="1496723" cy="374441"/>
        </a:xfrm>
        <a:prstGeom prst="roundRect">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sp3d extrusionH="28000" prstMaterial="matte"/>
        </a:bodyPr>
        <a:lstStyle/>
        <a:p>
          <a:pPr marL="0" lvl="0" indent="0" algn="ctr" defTabSz="622300">
            <a:lnSpc>
              <a:spcPct val="90000"/>
            </a:lnSpc>
            <a:spcBef>
              <a:spcPct val="0"/>
            </a:spcBef>
            <a:spcAft>
              <a:spcPct val="35000"/>
            </a:spcAft>
            <a:buNone/>
          </a:pPr>
          <a:endParaRPr kumimoji="1" lang="ja-JP" altLang="en-US" sz="1400" kern="1200" dirty="0"/>
        </a:p>
      </dsp:txBody>
      <dsp:txXfrm>
        <a:off x="321234" y="579941"/>
        <a:ext cx="1460165" cy="337883"/>
      </dsp:txXfrm>
    </dsp:sp>
    <dsp:sp modelId="{2ECCCD13-5F55-4D1A-8766-236DEA1B306A}">
      <dsp:nvSpPr>
        <dsp:cNvPr id="0" name=""/>
        <dsp:cNvSpPr/>
      </dsp:nvSpPr>
      <dsp:spPr>
        <a:xfrm>
          <a:off x="1573943" y="280831"/>
          <a:ext cx="461561" cy="374441"/>
        </a:xfrm>
        <a:prstGeom prst="roundRect">
          <a:avLst/>
        </a:prstGeom>
        <a:solidFill>
          <a:schemeClr val="accent5">
            <a:hueOff val="-4966938"/>
            <a:satOff val="19906"/>
            <a:lumOff val="4314"/>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6670" tIns="26670" rIns="26670" bIns="26670" numCol="1" spcCol="1270" anchor="ctr" anchorCtr="0">
          <a:noAutofit/>
          <a:sp3d extrusionH="28000" prstMaterial="matte"/>
        </a:bodyPr>
        <a:lstStyle/>
        <a:p>
          <a:pPr marL="0" lvl="0" indent="0" algn="ctr" defTabSz="311150">
            <a:lnSpc>
              <a:spcPct val="90000"/>
            </a:lnSpc>
            <a:spcBef>
              <a:spcPct val="0"/>
            </a:spcBef>
            <a:spcAft>
              <a:spcPct val="35000"/>
            </a:spcAft>
            <a:buNone/>
          </a:pPr>
          <a:endParaRPr kumimoji="1" lang="ja-JP" altLang="en-US" sz="700" kern="1200" dirty="0"/>
        </a:p>
      </dsp:txBody>
      <dsp:txXfrm>
        <a:off x="1592222" y="299110"/>
        <a:ext cx="425003" cy="337883"/>
      </dsp:txXfrm>
    </dsp:sp>
    <dsp:sp modelId="{2DD37389-C4E2-4EE9-A2C4-4F310CC66A89}">
      <dsp:nvSpPr>
        <dsp:cNvPr id="0" name=""/>
        <dsp:cNvSpPr/>
      </dsp:nvSpPr>
      <dsp:spPr>
        <a:xfrm>
          <a:off x="1792114" y="0"/>
          <a:ext cx="461561" cy="374441"/>
        </a:xfrm>
        <a:prstGeom prst="roundRect">
          <a:avLst/>
        </a:prstGeom>
        <a:solidFill>
          <a:schemeClr val="accent5">
            <a:hueOff val="-9933876"/>
            <a:satOff val="39811"/>
            <a:lumOff val="8628"/>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6670" tIns="26670" rIns="26670" bIns="26670" numCol="1" spcCol="1270" anchor="ctr" anchorCtr="0">
          <a:noAutofit/>
          <a:sp3d extrusionH="28000" prstMaterial="matte"/>
        </a:bodyPr>
        <a:lstStyle/>
        <a:p>
          <a:pPr marL="0" lvl="0" indent="0" algn="ctr" defTabSz="311150">
            <a:lnSpc>
              <a:spcPct val="90000"/>
            </a:lnSpc>
            <a:spcBef>
              <a:spcPct val="0"/>
            </a:spcBef>
            <a:spcAft>
              <a:spcPct val="35000"/>
            </a:spcAft>
            <a:buNone/>
          </a:pPr>
          <a:endParaRPr kumimoji="1" lang="ja-JP" altLang="en-US" sz="700" kern="1200" dirty="0"/>
        </a:p>
      </dsp:txBody>
      <dsp:txXfrm>
        <a:off x="1810393" y="18279"/>
        <a:ext cx="425003" cy="33788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5B83CD-A4A5-465E-B6A8-3455EAF987CC}">
      <dsp:nvSpPr>
        <dsp:cNvPr id="0" name=""/>
        <dsp:cNvSpPr/>
      </dsp:nvSpPr>
      <dsp:spPr>
        <a:xfrm>
          <a:off x="4383016" y="3093217"/>
          <a:ext cx="2748975" cy="1635074"/>
        </a:xfrm>
        <a:prstGeom prst="gear9">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kumimoji="1" lang="ja-JP" altLang="en-US" sz="2600" b="1" kern="1200" dirty="0"/>
            <a:t>抑制を減らしたい</a:t>
          </a:r>
        </a:p>
      </dsp:txBody>
      <dsp:txXfrm>
        <a:off x="4852431" y="3476225"/>
        <a:ext cx="1810145" cy="840462"/>
      </dsp:txXfrm>
    </dsp:sp>
    <dsp:sp modelId="{A072C8A3-07A8-4A0F-A91A-99F57B229384}">
      <dsp:nvSpPr>
        <dsp:cNvPr id="0" name=""/>
        <dsp:cNvSpPr/>
      </dsp:nvSpPr>
      <dsp:spPr>
        <a:xfrm>
          <a:off x="4884279" y="2053640"/>
          <a:ext cx="2069133" cy="1411012"/>
        </a:xfrm>
        <a:prstGeom prst="gear6">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kumimoji="1" lang="ja-JP" altLang="en-US" sz="1400" b="1" kern="1200" dirty="0"/>
            <a:t>できれば</a:t>
          </a:r>
          <a:endParaRPr kumimoji="1" lang="en-US" altLang="ja-JP" sz="1400" b="1" kern="1200" dirty="0"/>
        </a:p>
        <a:p>
          <a:pPr marL="0" lvl="0" indent="0" algn="ctr" defTabSz="622300">
            <a:lnSpc>
              <a:spcPct val="90000"/>
            </a:lnSpc>
            <a:spcBef>
              <a:spcPct val="0"/>
            </a:spcBef>
            <a:spcAft>
              <a:spcPct val="35000"/>
            </a:spcAft>
            <a:buNone/>
          </a:pPr>
          <a:r>
            <a:rPr kumimoji="1" lang="ja-JP" altLang="en-US" sz="1400" b="1" kern="1200" dirty="0"/>
            <a:t>抑制したくない</a:t>
          </a:r>
        </a:p>
      </dsp:txBody>
      <dsp:txXfrm>
        <a:off x="5335171" y="2411013"/>
        <a:ext cx="1167349" cy="696266"/>
      </dsp:txXfrm>
    </dsp:sp>
    <dsp:sp modelId="{E5212659-FD80-415A-A668-CD11A3AC14BE}">
      <dsp:nvSpPr>
        <dsp:cNvPr id="0" name=""/>
        <dsp:cNvSpPr/>
      </dsp:nvSpPr>
      <dsp:spPr>
        <a:xfrm rot="20700000">
          <a:off x="1376130" y="226682"/>
          <a:ext cx="5913046" cy="3037582"/>
        </a:xfrm>
        <a:prstGeom prst="gear6">
          <a:avLst/>
        </a:prstGeom>
        <a:solidFill>
          <a:schemeClr val="accent6">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kumimoji="1" lang="ja-JP" altLang="en-US" sz="1800" b="1" kern="1200" dirty="0"/>
            <a:t>インシデント　安全　</a:t>
          </a:r>
          <a:endParaRPr kumimoji="1" lang="en-US" altLang="ja-JP" sz="1800" b="1" kern="1200" dirty="0"/>
        </a:p>
        <a:p>
          <a:pPr marL="0" lvl="0" indent="0" algn="ctr" defTabSz="800100">
            <a:lnSpc>
              <a:spcPct val="90000"/>
            </a:lnSpc>
            <a:spcBef>
              <a:spcPct val="0"/>
            </a:spcBef>
            <a:spcAft>
              <a:spcPct val="35000"/>
            </a:spcAft>
            <a:buNone/>
          </a:pPr>
          <a:r>
            <a:rPr kumimoji="1" lang="ja-JP" altLang="en-US" sz="1800" b="1" kern="1200" dirty="0"/>
            <a:t>リスク　心配　なにかあったら　</a:t>
          </a:r>
          <a:endParaRPr kumimoji="1" lang="en-US" altLang="ja-JP" sz="1800" b="1" kern="1200" dirty="0"/>
        </a:p>
        <a:p>
          <a:pPr marL="0" lvl="0" indent="0" algn="ctr" defTabSz="800100">
            <a:lnSpc>
              <a:spcPct val="90000"/>
            </a:lnSpc>
            <a:spcBef>
              <a:spcPct val="0"/>
            </a:spcBef>
            <a:spcAft>
              <a:spcPct val="35000"/>
            </a:spcAft>
            <a:buNone/>
          </a:pPr>
          <a:r>
            <a:rPr kumimoji="1" lang="ja-JP" altLang="en-US" sz="1800" b="1" kern="1200" dirty="0"/>
            <a:t>いつも見張っていられない</a:t>
          </a:r>
          <a:endParaRPr kumimoji="1" lang="en-US" altLang="ja-JP" sz="1800" b="1" kern="1200" dirty="0"/>
        </a:p>
        <a:p>
          <a:pPr marL="0" lvl="0" indent="0" algn="ctr" defTabSz="800100">
            <a:lnSpc>
              <a:spcPct val="90000"/>
            </a:lnSpc>
            <a:spcBef>
              <a:spcPct val="0"/>
            </a:spcBef>
            <a:spcAft>
              <a:spcPct val="35000"/>
            </a:spcAft>
            <a:buNone/>
          </a:pPr>
          <a:r>
            <a:rPr kumimoji="1" lang="ja-JP" altLang="en-US" sz="1800" b="1" kern="1200" dirty="0"/>
            <a:t>ちょっと目を離したすきに</a:t>
          </a:r>
          <a:endParaRPr kumimoji="1" lang="ja-JP" altLang="en-US" sz="1300" b="1" kern="1200" dirty="0"/>
        </a:p>
      </dsp:txBody>
      <dsp:txXfrm rot="-20700000">
        <a:off x="2843586" y="722362"/>
        <a:ext cx="2978134" cy="2046224"/>
      </dsp:txXfrm>
    </dsp:sp>
    <dsp:sp modelId="{361B04B7-2B80-4661-84AE-DAB9DDC270E9}">
      <dsp:nvSpPr>
        <dsp:cNvPr id="0" name=""/>
        <dsp:cNvSpPr/>
      </dsp:nvSpPr>
      <dsp:spPr>
        <a:xfrm rot="9360146">
          <a:off x="3239693" y="2423994"/>
          <a:ext cx="3306692" cy="2892036"/>
        </a:xfrm>
        <a:prstGeom prst="circularArrow">
          <a:avLst>
            <a:gd name="adj1" fmla="val 4687"/>
            <a:gd name="adj2" fmla="val 299029"/>
            <a:gd name="adj3" fmla="val 2522287"/>
            <a:gd name="adj4" fmla="val 15848153"/>
            <a:gd name="adj5" fmla="val 5469"/>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E3B433C-8054-47D0-8385-5136A9164F47}">
      <dsp:nvSpPr>
        <dsp:cNvPr id="0" name=""/>
        <dsp:cNvSpPr/>
      </dsp:nvSpPr>
      <dsp:spPr>
        <a:xfrm rot="8544603">
          <a:off x="4914478" y="1611598"/>
          <a:ext cx="2283589" cy="2283589"/>
        </a:xfrm>
        <a:prstGeom prst="leftCircularArrow">
          <a:avLst>
            <a:gd name="adj1" fmla="val 6452"/>
            <a:gd name="adj2" fmla="val 429999"/>
            <a:gd name="adj3" fmla="val 10489124"/>
            <a:gd name="adj4" fmla="val 14837806"/>
            <a:gd name="adj5" fmla="val 7527"/>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2FBBD3C-3620-46CE-9E22-5B58B502CA8F}">
      <dsp:nvSpPr>
        <dsp:cNvPr id="0" name=""/>
        <dsp:cNvSpPr/>
      </dsp:nvSpPr>
      <dsp:spPr>
        <a:xfrm rot="2265754">
          <a:off x="1847770" y="792680"/>
          <a:ext cx="2682385" cy="2680785"/>
        </a:xfrm>
        <a:prstGeom prst="circularArrow">
          <a:avLst>
            <a:gd name="adj1" fmla="val 5984"/>
            <a:gd name="adj2" fmla="val 394124"/>
            <a:gd name="adj3" fmla="val 13313824"/>
            <a:gd name="adj4" fmla="val 10508221"/>
            <a:gd name="adj5" fmla="val 6981"/>
          </a:avLst>
        </a:prstGeom>
        <a:solidFill>
          <a:srgbClr val="C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B3EB5F-7AF6-4B3E-AFAF-81DE2F4E0C63}">
      <dsp:nvSpPr>
        <dsp:cNvPr id="0" name=""/>
        <dsp:cNvSpPr/>
      </dsp:nvSpPr>
      <dsp:spPr>
        <a:xfrm>
          <a:off x="2078237" y="439547"/>
          <a:ext cx="4122007" cy="1431519"/>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F9E99D-378E-4494-B3A2-3D0A5AC54C47}">
      <dsp:nvSpPr>
        <dsp:cNvPr id="0" name=""/>
        <dsp:cNvSpPr/>
      </dsp:nvSpPr>
      <dsp:spPr>
        <a:xfrm>
          <a:off x="3746212" y="4123081"/>
          <a:ext cx="798838" cy="511256"/>
        </a:xfrm>
        <a:prstGeom prst="downArrow">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sp>
    <dsp:sp modelId="{AD6C37CF-ABA6-4575-8D60-59159DEF2311}">
      <dsp:nvSpPr>
        <dsp:cNvPr id="0" name=""/>
        <dsp:cNvSpPr/>
      </dsp:nvSpPr>
      <dsp:spPr>
        <a:xfrm>
          <a:off x="370390" y="4537569"/>
          <a:ext cx="7776944" cy="591182"/>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kumimoji="1" lang="ja-JP" altLang="en-US" sz="2800" kern="1200" dirty="0"/>
            <a:t>患者に寄り添い、触れ、聴き、良いケアを考える</a:t>
          </a:r>
        </a:p>
      </dsp:txBody>
      <dsp:txXfrm>
        <a:off x="370390" y="4537569"/>
        <a:ext cx="7776944" cy="591182"/>
      </dsp:txXfrm>
    </dsp:sp>
    <dsp:sp modelId="{176268D3-649E-4580-B90E-E103F4BB6875}">
      <dsp:nvSpPr>
        <dsp:cNvPr id="0" name=""/>
        <dsp:cNvSpPr/>
      </dsp:nvSpPr>
      <dsp:spPr>
        <a:xfrm>
          <a:off x="2726665" y="1635269"/>
          <a:ext cx="2867709" cy="2181352"/>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kumimoji="1" lang="ja-JP" altLang="en-US" sz="2700" kern="1200" dirty="0"/>
            <a:t>なぜ理解できないの？</a:t>
          </a:r>
        </a:p>
      </dsp:txBody>
      <dsp:txXfrm>
        <a:off x="3146631" y="1954721"/>
        <a:ext cx="2027777" cy="1542448"/>
      </dsp:txXfrm>
    </dsp:sp>
    <dsp:sp modelId="{D1EABC5E-3BCE-421F-96D2-64565B8E00FA}">
      <dsp:nvSpPr>
        <dsp:cNvPr id="0" name=""/>
        <dsp:cNvSpPr/>
      </dsp:nvSpPr>
      <dsp:spPr>
        <a:xfrm>
          <a:off x="653810" y="345353"/>
          <a:ext cx="3924717" cy="1902210"/>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kumimoji="1" lang="ja-JP" altLang="en-US" sz="2800" b="1" kern="1200" dirty="0"/>
            <a:t>チューブを触ろうとするのはなぜ？</a:t>
          </a:r>
        </a:p>
      </dsp:txBody>
      <dsp:txXfrm>
        <a:off x="1228571" y="623925"/>
        <a:ext cx="2775195" cy="1345066"/>
      </dsp:txXfrm>
    </dsp:sp>
    <dsp:sp modelId="{E8A0140D-E6F1-4D81-815A-3B81D7371A9E}">
      <dsp:nvSpPr>
        <dsp:cNvPr id="0" name=""/>
        <dsp:cNvSpPr/>
      </dsp:nvSpPr>
      <dsp:spPr>
        <a:xfrm>
          <a:off x="4126552" y="264014"/>
          <a:ext cx="3660659" cy="2046720"/>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kumimoji="1" lang="ja-JP" altLang="en-US" sz="2600" kern="1200" dirty="0"/>
            <a:t>ベッドから下りようとするのはなぜ？</a:t>
          </a:r>
        </a:p>
      </dsp:txBody>
      <dsp:txXfrm>
        <a:off x="4662643" y="563749"/>
        <a:ext cx="2588477" cy="1447250"/>
      </dsp:txXfrm>
    </dsp:sp>
    <dsp:sp modelId="{8ABC18C6-14D3-41DC-81F1-F6FB4981437E}">
      <dsp:nvSpPr>
        <dsp:cNvPr id="0" name=""/>
        <dsp:cNvSpPr/>
      </dsp:nvSpPr>
      <dsp:spPr>
        <a:xfrm>
          <a:off x="-120160" y="-15682"/>
          <a:ext cx="8531585" cy="4138772"/>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23C26D-AF87-4979-8222-28D6A9CBCE46}">
      <dsp:nvSpPr>
        <dsp:cNvPr id="0" name=""/>
        <dsp:cNvSpPr/>
      </dsp:nvSpPr>
      <dsp:spPr>
        <a:xfrm>
          <a:off x="27611" y="548198"/>
          <a:ext cx="4748579" cy="2972134"/>
        </a:xfrm>
        <a:prstGeom prst="ellipse">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kumimoji="1" lang="ja-JP" altLang="en-US" sz="3200" kern="1200" dirty="0">
              <a:solidFill>
                <a:schemeClr val="tx1"/>
              </a:solidFill>
            </a:rPr>
            <a:t>思いやりある看護</a:t>
          </a:r>
        </a:p>
      </dsp:txBody>
      <dsp:txXfrm>
        <a:off x="723024" y="983457"/>
        <a:ext cx="3357753" cy="2101616"/>
      </dsp:txXfrm>
    </dsp:sp>
    <dsp:sp modelId="{B67DCEB8-5FED-4214-9EAA-9B3A4BC63596}">
      <dsp:nvSpPr>
        <dsp:cNvPr id="0" name=""/>
        <dsp:cNvSpPr/>
      </dsp:nvSpPr>
      <dsp:spPr>
        <a:xfrm>
          <a:off x="2622548" y="324304"/>
          <a:ext cx="330403" cy="33054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43551B-01CD-41CA-85D4-B51710A9953E}">
      <dsp:nvSpPr>
        <dsp:cNvPr id="0" name=""/>
        <dsp:cNvSpPr/>
      </dsp:nvSpPr>
      <dsp:spPr>
        <a:xfrm>
          <a:off x="1840431" y="3211024"/>
          <a:ext cx="239572" cy="23957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EF4980-30D8-469F-B70A-3A76FA061224}">
      <dsp:nvSpPr>
        <dsp:cNvPr id="0" name=""/>
        <dsp:cNvSpPr/>
      </dsp:nvSpPr>
      <dsp:spPr>
        <a:xfrm>
          <a:off x="4089855" y="1665931"/>
          <a:ext cx="239572" cy="23957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1E36E5-D0A5-45C2-9F39-A061407D743F}">
      <dsp:nvSpPr>
        <dsp:cNvPr id="0" name=""/>
        <dsp:cNvSpPr/>
      </dsp:nvSpPr>
      <dsp:spPr>
        <a:xfrm>
          <a:off x="2945026" y="3465878"/>
          <a:ext cx="330403" cy="33054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73DC57-65BC-432E-BF66-3DF72364DA7C}">
      <dsp:nvSpPr>
        <dsp:cNvPr id="0" name=""/>
        <dsp:cNvSpPr/>
      </dsp:nvSpPr>
      <dsp:spPr>
        <a:xfrm>
          <a:off x="1907487" y="794082"/>
          <a:ext cx="239572" cy="23957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6E5E85-F650-49C3-A489-DA452636AD92}">
      <dsp:nvSpPr>
        <dsp:cNvPr id="0" name=""/>
        <dsp:cNvSpPr/>
      </dsp:nvSpPr>
      <dsp:spPr>
        <a:xfrm>
          <a:off x="1153412" y="2164528"/>
          <a:ext cx="239572" cy="23957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A51E58-CA8E-48A6-A878-DCB9D875AE8F}">
      <dsp:nvSpPr>
        <dsp:cNvPr id="0" name=""/>
        <dsp:cNvSpPr/>
      </dsp:nvSpPr>
      <dsp:spPr>
        <a:xfrm>
          <a:off x="-548212" y="432047"/>
          <a:ext cx="2299872" cy="1207950"/>
        </a:xfrm>
        <a:prstGeom prst="ellipse">
          <a:avLst/>
        </a:prstGeom>
        <a:solidFill>
          <a:srgbClr val="FF33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kumimoji="1" lang="ja-JP" altLang="en-US" sz="2700" kern="1200" dirty="0">
              <a:solidFill>
                <a:schemeClr val="tx1"/>
              </a:solidFill>
            </a:rPr>
            <a:t>相手</a:t>
          </a:r>
        </a:p>
      </dsp:txBody>
      <dsp:txXfrm>
        <a:off x="-211404" y="608947"/>
        <a:ext cx="1626256" cy="854150"/>
      </dsp:txXfrm>
    </dsp:sp>
    <dsp:sp modelId="{85BA22C7-77B1-4BE3-B8C5-BF9DEAA82047}">
      <dsp:nvSpPr>
        <dsp:cNvPr id="0" name=""/>
        <dsp:cNvSpPr/>
      </dsp:nvSpPr>
      <dsp:spPr>
        <a:xfrm>
          <a:off x="2288487" y="804499"/>
          <a:ext cx="330403" cy="33054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9FA475-E894-4297-AE23-0DB993B831E9}">
      <dsp:nvSpPr>
        <dsp:cNvPr id="0" name=""/>
        <dsp:cNvSpPr/>
      </dsp:nvSpPr>
      <dsp:spPr>
        <a:xfrm>
          <a:off x="111605" y="2558266"/>
          <a:ext cx="597408" cy="59755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FC4310-81D0-4642-8A61-7F1BBBC22E6A}">
      <dsp:nvSpPr>
        <dsp:cNvPr id="0" name=""/>
        <dsp:cNvSpPr/>
      </dsp:nvSpPr>
      <dsp:spPr>
        <a:xfrm>
          <a:off x="2655634" y="2"/>
          <a:ext cx="3329692" cy="1528347"/>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kumimoji="1" lang="ja-JP" altLang="en-US" sz="2600" kern="1200" dirty="0">
              <a:solidFill>
                <a:schemeClr val="tx1"/>
              </a:solidFill>
            </a:rPr>
            <a:t>自分（実践力）</a:t>
          </a:r>
        </a:p>
      </dsp:txBody>
      <dsp:txXfrm>
        <a:off x="3143256" y="223823"/>
        <a:ext cx="2354448" cy="1080705"/>
      </dsp:txXfrm>
    </dsp:sp>
    <dsp:sp modelId="{513668D6-5332-4527-825E-04A9E52B3CC8}">
      <dsp:nvSpPr>
        <dsp:cNvPr id="0" name=""/>
        <dsp:cNvSpPr/>
      </dsp:nvSpPr>
      <dsp:spPr>
        <a:xfrm>
          <a:off x="3664354" y="1261777"/>
          <a:ext cx="330403" cy="33054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EC0BAB-AF3A-41E9-B550-6CCE4253C5DC}">
      <dsp:nvSpPr>
        <dsp:cNvPr id="0" name=""/>
        <dsp:cNvSpPr/>
      </dsp:nvSpPr>
      <dsp:spPr>
        <a:xfrm>
          <a:off x="-115775" y="3269356"/>
          <a:ext cx="239572" cy="23957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0991A3-D4A0-4227-9E12-B64E8A52D34E}">
      <dsp:nvSpPr>
        <dsp:cNvPr id="0" name=""/>
        <dsp:cNvSpPr/>
      </dsp:nvSpPr>
      <dsp:spPr>
        <a:xfrm>
          <a:off x="2271418" y="2928394"/>
          <a:ext cx="239572" cy="23957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AA7EC9-14B0-4245-B3C7-4462D06E44A7}">
      <dsp:nvSpPr>
        <dsp:cNvPr id="0" name=""/>
        <dsp:cNvSpPr/>
      </dsp:nvSpPr>
      <dsp:spPr>
        <a:xfrm>
          <a:off x="2759967" y="2464049"/>
          <a:ext cx="2536201" cy="1207950"/>
        </a:xfrm>
        <a:prstGeom prst="ellips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kumimoji="1" lang="ja-JP" altLang="en-US" sz="2500" kern="1200" dirty="0">
              <a:solidFill>
                <a:schemeClr val="tx1"/>
              </a:solidFill>
            </a:rPr>
            <a:t>状況</a:t>
          </a:r>
        </a:p>
      </dsp:txBody>
      <dsp:txXfrm>
        <a:off x="3131385" y="2640949"/>
        <a:ext cx="1793365" cy="854150"/>
      </dsp:txXfrm>
    </dsp:sp>
    <dsp:sp modelId="{A70D5116-EB0A-41D0-985D-163EAC60C6C1}">
      <dsp:nvSpPr>
        <dsp:cNvPr id="0" name=""/>
        <dsp:cNvSpPr/>
      </dsp:nvSpPr>
      <dsp:spPr>
        <a:xfrm>
          <a:off x="4431231" y="2473546"/>
          <a:ext cx="239572" cy="23957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02F8E2-DF8C-483C-A0BD-B7EB4871169E}">
      <dsp:nvSpPr>
        <dsp:cNvPr id="0" name=""/>
        <dsp:cNvSpPr/>
      </dsp:nvSpPr>
      <dsp:spPr>
        <a:xfrm>
          <a:off x="954267" y="9959"/>
          <a:ext cx="334023" cy="334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a:off x="954267" y="9959"/>
        <a:ext cx="334023" cy="334023"/>
      </dsp:txXfrm>
    </dsp:sp>
    <dsp:sp modelId="{ADF55EE2-B778-4CB7-8C42-847C2D2DC273}">
      <dsp:nvSpPr>
        <dsp:cNvPr id="0" name=""/>
        <dsp:cNvSpPr/>
      </dsp:nvSpPr>
      <dsp:spPr>
        <a:xfrm>
          <a:off x="157974" y="-5600"/>
          <a:ext cx="1273086" cy="1264641"/>
        </a:xfrm>
        <a:prstGeom prst="circularArrow">
          <a:avLst>
            <a:gd name="adj1" fmla="val 5198"/>
            <a:gd name="adj2" fmla="val 335788"/>
            <a:gd name="adj3" fmla="val 21293752"/>
            <a:gd name="adj4" fmla="val 19765792"/>
            <a:gd name="adj5" fmla="val 6065"/>
          </a:avLst>
        </a:prstGeom>
        <a:solidFill>
          <a:schemeClr val="accent3">
            <a:lumMod val="20000"/>
            <a:lumOff val="80000"/>
          </a:schemeClr>
        </a:solidFill>
        <a:ln w="254000" cap="flat" cmpd="sng" algn="ctr">
          <a:solidFill>
            <a:schemeClr val="tx2">
              <a:lumMod val="20000"/>
              <a:lumOff val="80000"/>
            </a:schemeClr>
          </a:solidFill>
          <a:prstDash val="solid"/>
        </a:ln>
        <a:effectLst/>
      </dsp:spPr>
      <dsp:style>
        <a:lnRef idx="2">
          <a:scrgbClr r="0" g="0" b="0"/>
        </a:lnRef>
        <a:fillRef idx="1">
          <a:scrgbClr r="0" g="0" b="0"/>
        </a:fillRef>
        <a:effectRef idx="0">
          <a:scrgbClr r="0" g="0" b="0"/>
        </a:effectRef>
        <a:fontRef idx="minor">
          <a:schemeClr val="lt1"/>
        </a:fontRef>
      </dsp:style>
    </dsp:sp>
    <dsp:sp modelId="{BA13699B-85C9-4AE1-8DAA-2AADB9E30B26}">
      <dsp:nvSpPr>
        <dsp:cNvPr id="0" name=""/>
        <dsp:cNvSpPr/>
      </dsp:nvSpPr>
      <dsp:spPr>
        <a:xfrm>
          <a:off x="1156216" y="631496"/>
          <a:ext cx="334023" cy="334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a:off x="1156216" y="631496"/>
        <a:ext cx="334023" cy="334023"/>
      </dsp:txXfrm>
    </dsp:sp>
    <dsp:sp modelId="{66C0E452-EBCC-4B10-98A1-51DBC11BE100}">
      <dsp:nvSpPr>
        <dsp:cNvPr id="0" name=""/>
        <dsp:cNvSpPr/>
      </dsp:nvSpPr>
      <dsp:spPr>
        <a:xfrm>
          <a:off x="168036" y="237"/>
          <a:ext cx="1252963" cy="1252963"/>
        </a:xfrm>
        <a:prstGeom prst="circularArrow">
          <a:avLst>
            <a:gd name="adj1" fmla="val 5198"/>
            <a:gd name="adj2" fmla="val 335788"/>
            <a:gd name="adj3" fmla="val 4015226"/>
            <a:gd name="adj4" fmla="val 2252947"/>
            <a:gd name="adj5" fmla="val 6065"/>
          </a:avLst>
        </a:prstGeom>
        <a:solidFill>
          <a:schemeClr val="accent3">
            <a:lumMod val="20000"/>
            <a:lumOff val="80000"/>
            <a:alpha val="33000"/>
          </a:schemeClr>
        </a:solidFill>
        <a:ln w="2540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sp>
    <dsp:sp modelId="{5F8587A6-0159-4710-88C2-80FB9B61FD24}">
      <dsp:nvSpPr>
        <dsp:cNvPr id="0" name=""/>
        <dsp:cNvSpPr/>
      </dsp:nvSpPr>
      <dsp:spPr>
        <a:xfrm>
          <a:off x="627506" y="1015627"/>
          <a:ext cx="334023" cy="334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a:off x="627506" y="1015627"/>
        <a:ext cx="334023" cy="334023"/>
      </dsp:txXfrm>
    </dsp:sp>
    <dsp:sp modelId="{FC69847B-5DC0-453E-ADFB-CFEC2FEDA92A}">
      <dsp:nvSpPr>
        <dsp:cNvPr id="0" name=""/>
        <dsp:cNvSpPr/>
      </dsp:nvSpPr>
      <dsp:spPr>
        <a:xfrm>
          <a:off x="168036" y="237"/>
          <a:ext cx="1252963" cy="1252963"/>
        </a:xfrm>
        <a:prstGeom prst="circularArrow">
          <a:avLst>
            <a:gd name="adj1" fmla="val 5198"/>
            <a:gd name="adj2" fmla="val 335788"/>
            <a:gd name="adj3" fmla="val 8211265"/>
            <a:gd name="adj4" fmla="val 6448986"/>
            <a:gd name="adj5" fmla="val 6065"/>
          </a:avLst>
        </a:prstGeom>
        <a:solidFill>
          <a:schemeClr val="accent6">
            <a:lumMod val="20000"/>
            <a:lumOff val="80000"/>
          </a:schemeClr>
        </a:solidFill>
        <a:ln w="254000" cap="flat" cmpd="sng" algn="ctr">
          <a:solidFill>
            <a:schemeClr val="accent6">
              <a:lumMod val="20000"/>
              <a:lumOff val="80000"/>
            </a:schemeClr>
          </a:solidFill>
          <a:prstDash val="solid"/>
        </a:ln>
        <a:effectLst/>
      </dsp:spPr>
      <dsp:style>
        <a:lnRef idx="2">
          <a:scrgbClr r="0" g="0" b="0"/>
        </a:lnRef>
        <a:fillRef idx="1">
          <a:scrgbClr r="0" g="0" b="0"/>
        </a:fillRef>
        <a:effectRef idx="0">
          <a:scrgbClr r="0" g="0" b="0"/>
        </a:effectRef>
        <a:fontRef idx="minor">
          <a:schemeClr val="lt1"/>
        </a:fontRef>
      </dsp:style>
    </dsp:sp>
    <dsp:sp modelId="{FF00F6AA-7548-410D-BAFA-6E2DE4FF35E8}">
      <dsp:nvSpPr>
        <dsp:cNvPr id="0" name=""/>
        <dsp:cNvSpPr/>
      </dsp:nvSpPr>
      <dsp:spPr>
        <a:xfrm>
          <a:off x="98795" y="631496"/>
          <a:ext cx="334023" cy="334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a:off x="98795" y="631496"/>
        <a:ext cx="334023" cy="334023"/>
      </dsp:txXfrm>
    </dsp:sp>
    <dsp:sp modelId="{C0975B82-4018-4413-9A05-7A7FDC91A572}">
      <dsp:nvSpPr>
        <dsp:cNvPr id="0" name=""/>
        <dsp:cNvSpPr/>
      </dsp:nvSpPr>
      <dsp:spPr>
        <a:xfrm>
          <a:off x="168036" y="237"/>
          <a:ext cx="1252963" cy="1252963"/>
        </a:xfrm>
        <a:prstGeom prst="circularArrow">
          <a:avLst>
            <a:gd name="adj1" fmla="val 5198"/>
            <a:gd name="adj2" fmla="val 335788"/>
            <a:gd name="adj3" fmla="val 12298420"/>
            <a:gd name="adj4" fmla="val 10770460"/>
            <a:gd name="adj5" fmla="val 6065"/>
          </a:avLst>
        </a:prstGeom>
        <a:solidFill>
          <a:schemeClr val="accent5">
            <a:lumMod val="20000"/>
            <a:lumOff val="80000"/>
          </a:schemeClr>
        </a:solidFill>
        <a:ln w="254000" cap="flat" cmpd="sng" algn="ctr">
          <a:solidFill>
            <a:schemeClr val="accent5">
              <a:lumMod val="20000"/>
              <a:lumOff val="80000"/>
            </a:schemeClr>
          </a:solidFill>
          <a:prstDash val="solid"/>
        </a:ln>
        <a:effectLst/>
      </dsp:spPr>
      <dsp:style>
        <a:lnRef idx="2">
          <a:scrgbClr r="0" g="0" b="0"/>
        </a:lnRef>
        <a:fillRef idx="1">
          <a:scrgbClr r="0" g="0" b="0"/>
        </a:fillRef>
        <a:effectRef idx="0">
          <a:scrgbClr r="0" g="0" b="0"/>
        </a:effectRef>
        <a:fontRef idx="minor">
          <a:schemeClr val="lt1"/>
        </a:fontRef>
      </dsp:style>
    </dsp:sp>
    <dsp:sp modelId="{5F022A7A-F85D-427D-9A8C-D6D911211468}">
      <dsp:nvSpPr>
        <dsp:cNvPr id="0" name=""/>
        <dsp:cNvSpPr/>
      </dsp:nvSpPr>
      <dsp:spPr>
        <a:xfrm>
          <a:off x="300745" y="9959"/>
          <a:ext cx="334023" cy="334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p>
      </dsp:txBody>
      <dsp:txXfrm>
        <a:off x="300745" y="9959"/>
        <a:ext cx="334023" cy="334023"/>
      </dsp:txXfrm>
    </dsp:sp>
    <dsp:sp modelId="{E5E0EFE6-ECFD-41C5-A648-07FF0AD27482}">
      <dsp:nvSpPr>
        <dsp:cNvPr id="0" name=""/>
        <dsp:cNvSpPr/>
      </dsp:nvSpPr>
      <dsp:spPr>
        <a:xfrm>
          <a:off x="168036" y="237"/>
          <a:ext cx="1252963" cy="1252963"/>
        </a:xfrm>
        <a:prstGeom prst="circularArrow">
          <a:avLst>
            <a:gd name="adj1" fmla="val 5198"/>
            <a:gd name="adj2" fmla="val 335788"/>
            <a:gd name="adj3" fmla="val 16866213"/>
            <a:gd name="adj4" fmla="val 15197999"/>
            <a:gd name="adj5" fmla="val 6065"/>
          </a:avLst>
        </a:prstGeom>
        <a:solidFill>
          <a:schemeClr val="accent4">
            <a:lumMod val="20000"/>
            <a:lumOff val="80000"/>
          </a:schemeClr>
        </a:solidFill>
        <a:ln w="254000" cap="flat" cmpd="sng" algn="ctr">
          <a:solidFill>
            <a:schemeClr val="accent3">
              <a:lumMod val="20000"/>
              <a:lumOff val="8000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D01DA1-000D-4376-BD59-9FEFE4035DCC}">
      <dsp:nvSpPr>
        <dsp:cNvPr id="0" name=""/>
        <dsp:cNvSpPr/>
      </dsp:nvSpPr>
      <dsp:spPr>
        <a:xfrm>
          <a:off x="929361" y="0"/>
          <a:ext cx="2925357" cy="2925357"/>
        </a:xfrm>
        <a:prstGeom prst="ellipse">
          <a:avLst/>
        </a:prstGeom>
        <a:solidFill>
          <a:schemeClr val="tx1">
            <a:lumMod val="75000"/>
            <a:lumOff val="2500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endParaRPr kumimoji="1" lang="ja-JP" altLang="en-US" sz="1100" kern="1200" dirty="0"/>
        </a:p>
      </dsp:txBody>
      <dsp:txXfrm>
        <a:off x="1983075" y="146267"/>
        <a:ext cx="817929" cy="438803"/>
      </dsp:txXfrm>
    </dsp:sp>
    <dsp:sp modelId="{C65CC19D-0880-4283-AE24-7401FD352E2A}">
      <dsp:nvSpPr>
        <dsp:cNvPr id="0" name=""/>
        <dsp:cNvSpPr/>
      </dsp:nvSpPr>
      <dsp:spPr>
        <a:xfrm>
          <a:off x="1221897" y="585071"/>
          <a:ext cx="2340285" cy="2340285"/>
        </a:xfrm>
        <a:prstGeom prst="ellipse">
          <a:avLst/>
        </a:prstGeom>
        <a:solidFill>
          <a:schemeClr val="tx1">
            <a:lumMod val="65000"/>
            <a:lumOff val="3500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endParaRPr kumimoji="1" lang="ja-JP" altLang="en-US" sz="1100" kern="1200"/>
        </a:p>
      </dsp:txBody>
      <dsp:txXfrm>
        <a:off x="1983075" y="725488"/>
        <a:ext cx="817929" cy="421251"/>
      </dsp:txXfrm>
    </dsp:sp>
    <dsp:sp modelId="{6C68BF2E-CC35-41F6-944A-7295A2B713E3}">
      <dsp:nvSpPr>
        <dsp:cNvPr id="0" name=""/>
        <dsp:cNvSpPr/>
      </dsp:nvSpPr>
      <dsp:spPr>
        <a:xfrm>
          <a:off x="1569950" y="1163578"/>
          <a:ext cx="1755214" cy="1755214"/>
        </a:xfrm>
        <a:prstGeom prst="ellipse">
          <a:avLst/>
        </a:prstGeom>
        <a:solidFill>
          <a:schemeClr val="tx1">
            <a:lumMod val="50000"/>
            <a:lumOff val="5000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endParaRPr kumimoji="1" lang="ja-JP" altLang="en-US" sz="1100" kern="1200" dirty="0"/>
        </a:p>
      </dsp:txBody>
      <dsp:txXfrm>
        <a:off x="2038592" y="1295219"/>
        <a:ext cx="817929" cy="394923"/>
      </dsp:txXfrm>
    </dsp:sp>
    <dsp:sp modelId="{0F146DB0-0864-435C-8D36-8AF37449CC56}">
      <dsp:nvSpPr>
        <dsp:cNvPr id="0" name=""/>
        <dsp:cNvSpPr/>
      </dsp:nvSpPr>
      <dsp:spPr>
        <a:xfrm>
          <a:off x="1806968" y="1748649"/>
          <a:ext cx="1170142" cy="1170142"/>
        </a:xfrm>
        <a:prstGeom prst="ellipse">
          <a:avLst/>
        </a:prstGeom>
        <a:solidFill>
          <a:schemeClr val="bg1">
            <a:lumMod val="8500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endParaRPr kumimoji="1" lang="ja-JP" altLang="en-US" sz="1100" kern="1200" dirty="0"/>
        </a:p>
      </dsp:txBody>
      <dsp:txXfrm>
        <a:off x="1978332" y="2041185"/>
        <a:ext cx="827415" cy="5850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BCBA95-5F6C-4E78-976C-7F180B0BBED1}">
      <dsp:nvSpPr>
        <dsp:cNvPr id="0" name=""/>
        <dsp:cNvSpPr/>
      </dsp:nvSpPr>
      <dsp:spPr>
        <a:xfrm>
          <a:off x="815766" y="0"/>
          <a:ext cx="4064000" cy="4064000"/>
        </a:xfrm>
        <a:prstGeom prst="triangle">
          <a:avLst/>
        </a:prstGeom>
        <a:solidFill>
          <a:schemeClr val="accent5">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C544666-EB66-426D-A511-DFD4636C7311}">
      <dsp:nvSpPr>
        <dsp:cNvPr id="0" name=""/>
        <dsp:cNvSpPr/>
      </dsp:nvSpPr>
      <dsp:spPr>
        <a:xfrm>
          <a:off x="2743199" y="406796"/>
          <a:ext cx="2641600" cy="577849"/>
        </a:xfrm>
        <a:prstGeom prst="round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a:outerShdw blurRad="50800" dist="25400" algn="bl" rotWithShape="0">
            <a:srgbClr val="000000">
              <a:alpha val="60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t>自己実現</a:t>
          </a:r>
        </a:p>
      </dsp:txBody>
      <dsp:txXfrm>
        <a:off x="2771407" y="435004"/>
        <a:ext cx="2585184" cy="521433"/>
      </dsp:txXfrm>
    </dsp:sp>
    <dsp:sp modelId="{757D6542-F00B-44A0-BEB8-89E3B6155BA5}">
      <dsp:nvSpPr>
        <dsp:cNvPr id="0" name=""/>
        <dsp:cNvSpPr/>
      </dsp:nvSpPr>
      <dsp:spPr>
        <a:xfrm>
          <a:off x="2743199" y="1056878"/>
          <a:ext cx="2641600" cy="577849"/>
        </a:xfrm>
        <a:prstGeom prst="roundRect">
          <a:avLst/>
        </a:prstGeom>
        <a:solidFill>
          <a:schemeClr val="lt1">
            <a:alpha val="90000"/>
            <a:hueOff val="0"/>
            <a:satOff val="0"/>
            <a:lumOff val="0"/>
            <a:alphaOff val="0"/>
          </a:schemeClr>
        </a:solidFill>
        <a:ln w="12700" cap="flat" cmpd="sng" algn="ctr">
          <a:solidFill>
            <a:schemeClr val="accent5">
              <a:hueOff val="-2483469"/>
              <a:satOff val="9953"/>
              <a:lumOff val="2157"/>
              <a:alphaOff val="0"/>
            </a:schemeClr>
          </a:solidFill>
          <a:prstDash val="solid"/>
        </a:ln>
        <a:effectLst>
          <a:outerShdw blurRad="50800" dist="25400" algn="bl" rotWithShape="0">
            <a:srgbClr val="000000">
              <a:alpha val="60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t>尊厳</a:t>
          </a:r>
        </a:p>
      </dsp:txBody>
      <dsp:txXfrm>
        <a:off x="2771407" y="1085086"/>
        <a:ext cx="2585184" cy="521433"/>
      </dsp:txXfrm>
    </dsp:sp>
    <dsp:sp modelId="{BFACFF3F-332E-49A5-926C-446C63A2A135}">
      <dsp:nvSpPr>
        <dsp:cNvPr id="0" name=""/>
        <dsp:cNvSpPr/>
      </dsp:nvSpPr>
      <dsp:spPr>
        <a:xfrm>
          <a:off x="2743199" y="1706959"/>
          <a:ext cx="2641600" cy="577849"/>
        </a:xfrm>
        <a:prstGeom prst="roundRect">
          <a:avLst/>
        </a:prstGeom>
        <a:solidFill>
          <a:schemeClr val="lt1">
            <a:alpha val="90000"/>
            <a:hueOff val="0"/>
            <a:satOff val="0"/>
            <a:lumOff val="0"/>
            <a:alphaOff val="0"/>
          </a:schemeClr>
        </a:solidFill>
        <a:ln w="12700" cap="flat" cmpd="sng" algn="ctr">
          <a:solidFill>
            <a:schemeClr val="accent5">
              <a:hueOff val="-4966938"/>
              <a:satOff val="19906"/>
              <a:lumOff val="4314"/>
              <a:alphaOff val="0"/>
            </a:schemeClr>
          </a:solidFill>
          <a:prstDash val="solid"/>
        </a:ln>
        <a:effectLst>
          <a:outerShdw blurRad="50800" dist="25400" algn="bl" rotWithShape="0">
            <a:srgbClr val="000000">
              <a:alpha val="60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t>所属と愛</a:t>
          </a:r>
          <a:endParaRPr kumimoji="1" lang="en-US" altLang="ja-JP" sz="2300" kern="1200" dirty="0"/>
        </a:p>
      </dsp:txBody>
      <dsp:txXfrm>
        <a:off x="2771407" y="1735167"/>
        <a:ext cx="2585184" cy="521433"/>
      </dsp:txXfrm>
    </dsp:sp>
    <dsp:sp modelId="{41957CF3-7D33-4B5A-A429-8F012147A57C}">
      <dsp:nvSpPr>
        <dsp:cNvPr id="0" name=""/>
        <dsp:cNvSpPr/>
      </dsp:nvSpPr>
      <dsp:spPr>
        <a:xfrm>
          <a:off x="2743199" y="2357040"/>
          <a:ext cx="2641600" cy="577849"/>
        </a:xfrm>
        <a:prstGeom prst="roundRect">
          <a:avLst/>
        </a:prstGeom>
        <a:solidFill>
          <a:schemeClr val="lt1">
            <a:alpha val="90000"/>
            <a:hueOff val="0"/>
            <a:satOff val="0"/>
            <a:lumOff val="0"/>
            <a:alphaOff val="0"/>
          </a:schemeClr>
        </a:solidFill>
        <a:ln w="12700" cap="flat" cmpd="sng" algn="ctr">
          <a:solidFill>
            <a:schemeClr val="accent5">
              <a:hueOff val="-7450407"/>
              <a:satOff val="29858"/>
              <a:lumOff val="6471"/>
              <a:alphaOff val="0"/>
            </a:schemeClr>
          </a:solidFill>
          <a:prstDash val="solid"/>
        </a:ln>
        <a:effectLst>
          <a:outerShdw blurRad="50800" dist="25400" algn="bl" rotWithShape="0">
            <a:srgbClr val="000000">
              <a:alpha val="60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t>安全</a:t>
          </a:r>
        </a:p>
      </dsp:txBody>
      <dsp:txXfrm>
        <a:off x="2771407" y="2385248"/>
        <a:ext cx="2585184" cy="521433"/>
      </dsp:txXfrm>
    </dsp:sp>
    <dsp:sp modelId="{892FA1C7-58DF-457D-9984-2B7E0351E01C}">
      <dsp:nvSpPr>
        <dsp:cNvPr id="0" name=""/>
        <dsp:cNvSpPr/>
      </dsp:nvSpPr>
      <dsp:spPr>
        <a:xfrm>
          <a:off x="2743199" y="3007121"/>
          <a:ext cx="2641600" cy="577849"/>
        </a:xfrm>
        <a:prstGeom prst="roundRect">
          <a:avLst/>
        </a:prstGeom>
        <a:solidFill>
          <a:schemeClr val="lt1">
            <a:alpha val="90000"/>
            <a:hueOff val="0"/>
            <a:satOff val="0"/>
            <a:lumOff val="0"/>
            <a:alphaOff val="0"/>
          </a:schemeClr>
        </a:solidFill>
        <a:ln w="12700" cap="flat" cmpd="sng" algn="ctr">
          <a:solidFill>
            <a:schemeClr val="accent5">
              <a:hueOff val="-9933876"/>
              <a:satOff val="39811"/>
              <a:lumOff val="8628"/>
              <a:alphaOff val="0"/>
            </a:schemeClr>
          </a:solidFill>
          <a:prstDash val="solid"/>
        </a:ln>
        <a:effectLst>
          <a:outerShdw blurRad="50800" dist="25400" algn="bl" rotWithShape="0">
            <a:srgbClr val="000000">
              <a:alpha val="60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t>生理的</a:t>
          </a:r>
        </a:p>
      </dsp:txBody>
      <dsp:txXfrm>
        <a:off x="2771407" y="3035329"/>
        <a:ext cx="2585184" cy="5214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E49546-496E-45DA-B212-E144C8C212AF}">
      <dsp:nvSpPr>
        <dsp:cNvPr id="0" name=""/>
        <dsp:cNvSpPr/>
      </dsp:nvSpPr>
      <dsp:spPr>
        <a:xfrm rot="21291220">
          <a:off x="0" y="581392"/>
          <a:ext cx="6628314" cy="3085687"/>
        </a:xfrm>
        <a:prstGeom prst="swooshArrow">
          <a:avLst>
            <a:gd name="adj1" fmla="val 25000"/>
            <a:gd name="adj2" fmla="val 25000"/>
          </a:avLst>
        </a:prstGeom>
        <a:solidFill>
          <a:srgbClr val="FFFF00">
            <a:alpha val="37000"/>
          </a:srgbClr>
        </a:solidFill>
        <a:ln>
          <a:noFill/>
        </a:ln>
        <a:effectLst/>
      </dsp:spPr>
      <dsp:style>
        <a:lnRef idx="0">
          <a:scrgbClr r="0" g="0" b="0"/>
        </a:lnRef>
        <a:fillRef idx="1">
          <a:scrgbClr r="0" g="0" b="0"/>
        </a:fillRef>
        <a:effectRef idx="0">
          <a:scrgbClr r="0" g="0" b="0"/>
        </a:effectRef>
        <a:fontRef idx="minor"/>
      </dsp:style>
    </dsp:sp>
    <dsp:sp modelId="{E455CF38-C85C-4F61-B0BF-3C51577C431D}">
      <dsp:nvSpPr>
        <dsp:cNvPr id="0" name=""/>
        <dsp:cNvSpPr/>
      </dsp:nvSpPr>
      <dsp:spPr>
        <a:xfrm flipV="1">
          <a:off x="5528955" y="474639"/>
          <a:ext cx="284654" cy="180433"/>
        </a:xfrm>
        <a:prstGeom prst="ellipse">
          <a:avLst/>
        </a:prstGeom>
        <a:solidFill>
          <a:schemeClr val="accent1">
            <a:hueOff val="0"/>
            <a:satOff val="0"/>
            <a:lumOff val="0"/>
            <a:alpha val="11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CCA4A9-22B1-4BB1-B6B3-EAFF157DD90A}">
      <dsp:nvSpPr>
        <dsp:cNvPr id="0" name=""/>
        <dsp:cNvSpPr/>
      </dsp:nvSpPr>
      <dsp:spPr>
        <a:xfrm>
          <a:off x="0" y="2984721"/>
          <a:ext cx="4639978" cy="937279"/>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9903" bIns="0" numCol="1" spcCol="1270" anchor="t" anchorCtr="0">
          <a:noAutofit/>
        </a:bodyPr>
        <a:lstStyle/>
        <a:p>
          <a:pPr marL="0" lvl="0" indent="0" algn="r" defTabSz="1244600">
            <a:lnSpc>
              <a:spcPct val="90000"/>
            </a:lnSpc>
            <a:spcBef>
              <a:spcPct val="0"/>
            </a:spcBef>
            <a:spcAft>
              <a:spcPct val="35000"/>
            </a:spcAft>
            <a:buNone/>
          </a:pPr>
          <a:endParaRPr kumimoji="1" lang="ja-JP" altLang="en-US" sz="2800" kern="1200" dirty="0"/>
        </a:p>
      </dsp:txBody>
      <dsp:txXfrm>
        <a:off x="45754" y="3030475"/>
        <a:ext cx="4548470" cy="84577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C78AD2-A131-455E-9AF2-DD7904FEAC5D}">
      <dsp:nvSpPr>
        <dsp:cNvPr id="0" name=""/>
        <dsp:cNvSpPr/>
      </dsp:nvSpPr>
      <dsp:spPr>
        <a:xfrm>
          <a:off x="380315" y="0"/>
          <a:ext cx="8353890" cy="5688605"/>
        </a:xfrm>
        <a:prstGeom prst="swooshArrow">
          <a:avLst>
            <a:gd name="adj1" fmla="val 25000"/>
            <a:gd name="adj2" fmla="val 25000"/>
          </a:avLst>
        </a:prstGeom>
        <a:solidFill>
          <a:schemeClr val="accent5">
            <a:tint val="40000"/>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1">
          <a:scrgbClr r="0" g="0" b="0"/>
        </a:fillRef>
        <a:effectRef idx="2">
          <a:scrgbClr r="0" g="0" b="0"/>
        </a:effectRef>
        <a:fontRef idx="minor"/>
      </dsp:style>
    </dsp:sp>
    <dsp:sp modelId="{24AF23CC-545C-462F-AB93-156DA8B5D345}">
      <dsp:nvSpPr>
        <dsp:cNvPr id="0" name=""/>
        <dsp:cNvSpPr/>
      </dsp:nvSpPr>
      <dsp:spPr>
        <a:xfrm>
          <a:off x="1597207" y="3371501"/>
          <a:ext cx="339758" cy="339762"/>
        </a:xfrm>
        <a:prstGeom prst="ellipse">
          <a:avLst/>
        </a:prstGeom>
        <a:solidFill>
          <a:schemeClr val="accent4"/>
        </a:solidFill>
        <a:ln w="12700" cap="flat" cmpd="sng" algn="ctr">
          <a:solidFill>
            <a:schemeClr val="accent4">
              <a:shade val="95000"/>
              <a:satMod val="105000"/>
            </a:schemeClr>
          </a:solidFill>
          <a:prstDash val="solid"/>
        </a:ln>
        <a:effectLst>
          <a:outerShdw blurRad="50800" dist="25400" algn="bl" rotWithShape="0">
            <a:srgbClr val="000000">
              <a:alpha val="60000"/>
            </a:srgbClr>
          </a:outerShdw>
        </a:effectLst>
      </dsp:spPr>
      <dsp:style>
        <a:lnRef idx="1">
          <a:schemeClr val="accent4"/>
        </a:lnRef>
        <a:fillRef idx="3">
          <a:schemeClr val="accent4"/>
        </a:fillRef>
        <a:effectRef idx="2">
          <a:schemeClr val="accent4"/>
        </a:effectRef>
        <a:fontRef idx="minor">
          <a:schemeClr val="lt1"/>
        </a:fontRef>
      </dsp:style>
    </dsp:sp>
    <dsp:sp modelId="{4CBF7B20-6096-4B4C-81DA-7EC5ADCAF92A}">
      <dsp:nvSpPr>
        <dsp:cNvPr id="0" name=""/>
        <dsp:cNvSpPr/>
      </dsp:nvSpPr>
      <dsp:spPr>
        <a:xfrm>
          <a:off x="1376763" y="4286787"/>
          <a:ext cx="6712480" cy="1365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566" tIns="0" rIns="0" bIns="0" numCol="1" spcCol="1270" anchor="t" anchorCtr="0">
          <a:noAutofit/>
        </a:bodyPr>
        <a:lstStyle/>
        <a:p>
          <a:pPr marL="0" lvl="0" indent="0" algn="l" defTabSz="1066800">
            <a:lnSpc>
              <a:spcPct val="90000"/>
            </a:lnSpc>
            <a:spcBef>
              <a:spcPct val="0"/>
            </a:spcBef>
            <a:spcAft>
              <a:spcPct val="35000"/>
            </a:spcAft>
            <a:buNone/>
          </a:pPr>
          <a:r>
            <a:rPr kumimoji="1" lang="ja-JP" altLang="en-US" sz="2400" b="0" kern="1200" dirty="0">
              <a:solidFill>
                <a:schemeClr val="tx1"/>
              </a:solidFill>
            </a:rPr>
            <a:t>看護部</a:t>
          </a:r>
          <a:r>
            <a:rPr kumimoji="1" lang="ja-JP" altLang="en-US" sz="2400" b="0" kern="1200" dirty="0">
              <a:solidFill>
                <a:srgbClr val="FF0000"/>
              </a:solidFill>
            </a:rPr>
            <a:t>倫理委員会</a:t>
          </a:r>
          <a:r>
            <a:rPr kumimoji="1" lang="ja-JP" altLang="en-US" sz="2400" b="0" kern="1200" dirty="0">
              <a:solidFill>
                <a:schemeClr val="tx1"/>
              </a:solidFill>
            </a:rPr>
            <a:t>設置　　　</a:t>
          </a:r>
          <a:r>
            <a:rPr kumimoji="1" lang="ja-JP" altLang="en-US" sz="1800" b="0" kern="1200" dirty="0">
              <a:solidFill>
                <a:schemeClr val="tx1"/>
              </a:solidFill>
            </a:rPr>
            <a:t>　　　　　　　　　　　　　　　　</a:t>
          </a:r>
          <a:r>
            <a:rPr kumimoji="1" lang="ja-JP" altLang="en-US" sz="1600" b="1" kern="1200" dirty="0">
              <a:solidFill>
                <a:schemeClr val="tx1"/>
              </a:solidFill>
            </a:rPr>
            <a:t>　　　　　　　　　　</a:t>
          </a:r>
        </a:p>
      </dsp:txBody>
      <dsp:txXfrm>
        <a:off x="1376763" y="4286787"/>
        <a:ext cx="6712480" cy="1365646"/>
      </dsp:txXfrm>
    </dsp:sp>
    <dsp:sp modelId="{8A029A04-3D71-4483-96A7-4CA37A7306A5}">
      <dsp:nvSpPr>
        <dsp:cNvPr id="0" name=""/>
        <dsp:cNvSpPr/>
      </dsp:nvSpPr>
      <dsp:spPr>
        <a:xfrm>
          <a:off x="894722" y="4286790"/>
          <a:ext cx="314785" cy="314785"/>
        </a:xfrm>
        <a:prstGeom prst="ellipse">
          <a:avLst/>
        </a:prstGeom>
        <a:solidFill>
          <a:schemeClr val="accent5"/>
        </a:solidFill>
        <a:ln w="12700" cap="flat" cmpd="sng" algn="ctr">
          <a:solidFill>
            <a:schemeClr val="accent5">
              <a:shade val="95000"/>
              <a:satMod val="105000"/>
            </a:schemeClr>
          </a:solidFill>
          <a:prstDash val="solid"/>
        </a:ln>
        <a:effectLst>
          <a:outerShdw blurRad="50800" dist="25400" algn="bl" rotWithShape="0">
            <a:srgbClr val="000000">
              <a:alpha val="60000"/>
            </a:srgbClr>
          </a:outerShdw>
        </a:effectLst>
      </dsp:spPr>
      <dsp:style>
        <a:lnRef idx="1">
          <a:schemeClr val="accent5"/>
        </a:lnRef>
        <a:fillRef idx="3">
          <a:schemeClr val="accent5"/>
        </a:fillRef>
        <a:effectRef idx="2">
          <a:schemeClr val="accent5"/>
        </a:effectRef>
        <a:fontRef idx="minor">
          <a:schemeClr val="lt1"/>
        </a:fontRef>
      </dsp:style>
    </dsp:sp>
    <dsp:sp modelId="{271A83FA-DB08-406C-9392-F407B5E4D2C0}">
      <dsp:nvSpPr>
        <dsp:cNvPr id="0" name=""/>
        <dsp:cNvSpPr/>
      </dsp:nvSpPr>
      <dsp:spPr>
        <a:xfrm>
          <a:off x="2171738" y="3371490"/>
          <a:ext cx="6142538" cy="2288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798" tIns="0" rIns="0" bIns="0" numCol="1" spcCol="1270" anchor="t" anchorCtr="0">
          <a:noAutofit/>
        </a:bodyPr>
        <a:lstStyle/>
        <a:p>
          <a:pPr marL="0" lvl="0" indent="0" algn="l" defTabSz="1066800">
            <a:lnSpc>
              <a:spcPct val="90000"/>
            </a:lnSpc>
            <a:spcBef>
              <a:spcPct val="0"/>
            </a:spcBef>
            <a:spcAft>
              <a:spcPct val="35000"/>
            </a:spcAft>
            <a:buNone/>
          </a:pPr>
          <a:r>
            <a:rPr kumimoji="1" lang="ja-JP" altLang="en-US" sz="2400" b="0" kern="1200" dirty="0">
              <a:solidFill>
                <a:schemeClr val="tx1"/>
              </a:solidFill>
            </a:rPr>
            <a:t>倫理カンファレンス開始</a:t>
          </a:r>
          <a:endParaRPr kumimoji="1" lang="en-US" altLang="ja-JP" sz="2400" b="0" kern="1200" dirty="0">
            <a:solidFill>
              <a:schemeClr val="tx1"/>
            </a:solidFill>
          </a:endParaRPr>
        </a:p>
      </dsp:txBody>
      <dsp:txXfrm>
        <a:off x="2171738" y="3371490"/>
        <a:ext cx="6142538" cy="2288497"/>
      </dsp:txXfrm>
    </dsp:sp>
    <dsp:sp modelId="{EAAF2DA7-7C84-475A-83DA-26EDDA1B9535}">
      <dsp:nvSpPr>
        <dsp:cNvPr id="0" name=""/>
        <dsp:cNvSpPr/>
      </dsp:nvSpPr>
      <dsp:spPr>
        <a:xfrm>
          <a:off x="2168648" y="2637282"/>
          <a:ext cx="419714" cy="419714"/>
        </a:xfrm>
        <a:prstGeom prst="ellipse">
          <a:avLst/>
        </a:prstGeom>
        <a:solidFill>
          <a:schemeClr val="accent5">
            <a:hueOff val="-4966938"/>
            <a:satOff val="19906"/>
            <a:lumOff val="4314"/>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5">
              <a:hueOff val="-4966938"/>
              <a:satOff val="19906"/>
              <a:lumOff val="4314"/>
              <a:alphaOff val="0"/>
              <a:shade val="40000"/>
              <a:satMod val="150000"/>
            </a:schemeClr>
          </a:contourClr>
        </a:sp3d>
      </dsp:spPr>
      <dsp:style>
        <a:lnRef idx="0">
          <a:scrgbClr r="0" g="0" b="0"/>
        </a:lnRef>
        <a:fillRef idx="3">
          <a:scrgbClr r="0" g="0" b="0"/>
        </a:fillRef>
        <a:effectRef idx="3">
          <a:scrgbClr r="0" g="0" b="0"/>
        </a:effectRef>
        <a:fontRef idx="minor">
          <a:schemeClr val="lt1"/>
        </a:fontRef>
      </dsp:style>
    </dsp:sp>
    <dsp:sp modelId="{CF261FA9-C123-49B1-AA3D-B7522B23EACE}">
      <dsp:nvSpPr>
        <dsp:cNvPr id="0" name=""/>
        <dsp:cNvSpPr/>
      </dsp:nvSpPr>
      <dsp:spPr>
        <a:xfrm>
          <a:off x="2167027" y="2617284"/>
          <a:ext cx="6577022" cy="3071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398" tIns="0" rIns="0" bIns="0" numCol="1" spcCol="1270" anchor="t" anchorCtr="0">
          <a:noAutofit/>
        </a:bodyPr>
        <a:lstStyle/>
        <a:p>
          <a:pPr marL="0" lvl="0" indent="0" algn="l" defTabSz="1066800">
            <a:lnSpc>
              <a:spcPct val="90000"/>
            </a:lnSpc>
            <a:spcBef>
              <a:spcPct val="0"/>
            </a:spcBef>
            <a:spcAft>
              <a:spcPct val="35000"/>
            </a:spcAft>
            <a:buNone/>
          </a:pPr>
          <a:r>
            <a:rPr kumimoji="1" lang="ja-JP" altLang="en-US" sz="2400" b="0" kern="1200" dirty="0">
              <a:solidFill>
                <a:schemeClr val="tx1"/>
              </a:solidFill>
            </a:rPr>
            <a:t>　　臨床事例検討会開始　譫妄予防委員会設置　　　　</a:t>
          </a:r>
          <a:r>
            <a:rPr kumimoji="1" lang="ja-JP" altLang="en-US" sz="1800" b="0" kern="1200" dirty="0">
              <a:solidFill>
                <a:schemeClr val="tx1"/>
              </a:solidFill>
            </a:rPr>
            <a:t>　　　　　　　　</a:t>
          </a:r>
        </a:p>
      </dsp:txBody>
      <dsp:txXfrm>
        <a:off x="2167027" y="2617284"/>
        <a:ext cx="6577022" cy="3071347"/>
      </dsp:txXfrm>
    </dsp:sp>
    <dsp:sp modelId="{999D45F5-8CEB-40B3-B740-911A5024FE98}">
      <dsp:nvSpPr>
        <dsp:cNvPr id="0" name=""/>
        <dsp:cNvSpPr/>
      </dsp:nvSpPr>
      <dsp:spPr>
        <a:xfrm>
          <a:off x="2833030" y="1812591"/>
          <a:ext cx="542131" cy="542131"/>
        </a:xfrm>
        <a:prstGeom prst="ellipse">
          <a:avLst/>
        </a:prstGeom>
        <a:solidFill>
          <a:schemeClr val="accent6"/>
        </a:solidFill>
        <a:ln w="12700" cap="flat" cmpd="sng" algn="ctr">
          <a:solidFill>
            <a:schemeClr val="accent6">
              <a:shade val="95000"/>
              <a:satMod val="105000"/>
            </a:schemeClr>
          </a:solidFill>
          <a:prstDash val="solid"/>
        </a:ln>
        <a:effectLst>
          <a:outerShdw blurRad="50800" dist="25400" algn="bl" rotWithShape="0">
            <a:srgbClr val="000000">
              <a:alpha val="60000"/>
            </a:srgbClr>
          </a:outerShdw>
        </a:effectLst>
      </dsp:spPr>
      <dsp:style>
        <a:lnRef idx="1">
          <a:schemeClr val="accent6"/>
        </a:lnRef>
        <a:fillRef idx="3">
          <a:schemeClr val="accent6"/>
        </a:fillRef>
        <a:effectRef idx="2">
          <a:schemeClr val="accent6"/>
        </a:effectRef>
        <a:fontRef idx="minor">
          <a:schemeClr val="lt1"/>
        </a:fontRef>
      </dsp:style>
    </dsp:sp>
    <dsp:sp modelId="{BD4D3945-37E6-4A2A-9B7F-4291BF809FAA}">
      <dsp:nvSpPr>
        <dsp:cNvPr id="0" name=""/>
        <dsp:cNvSpPr/>
      </dsp:nvSpPr>
      <dsp:spPr>
        <a:xfrm>
          <a:off x="3127433" y="1922693"/>
          <a:ext cx="4983723" cy="3661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7264" tIns="0" rIns="0" bIns="0" numCol="1" spcCol="1270" anchor="t" anchorCtr="0">
          <a:noAutofit/>
        </a:bodyPr>
        <a:lstStyle/>
        <a:p>
          <a:pPr marL="0" lvl="0" indent="0" algn="l" defTabSz="800100">
            <a:lnSpc>
              <a:spcPct val="90000"/>
            </a:lnSpc>
            <a:spcBef>
              <a:spcPct val="0"/>
            </a:spcBef>
            <a:spcAft>
              <a:spcPct val="35000"/>
            </a:spcAft>
            <a:buNone/>
          </a:pPr>
          <a:r>
            <a:rPr kumimoji="1" lang="ja-JP" altLang="en-US" sz="1800" b="1" kern="1200" dirty="0">
              <a:solidFill>
                <a:srgbClr val="FF0000"/>
              </a:solidFill>
            </a:rPr>
            <a:t>　</a:t>
          </a:r>
          <a:r>
            <a:rPr kumimoji="1" lang="ja-JP" altLang="en-US" sz="2400" b="0" kern="1200" dirty="0">
              <a:solidFill>
                <a:srgbClr val="FF0000"/>
              </a:solidFill>
            </a:rPr>
            <a:t>臨床倫理事例研究会開始　</a:t>
          </a:r>
          <a:r>
            <a:rPr kumimoji="1" lang="ja-JP" altLang="en-US" sz="2400" b="0" kern="1200" dirty="0">
              <a:solidFill>
                <a:schemeClr val="tx1"/>
              </a:solidFill>
            </a:rPr>
            <a:t>　　　</a:t>
          </a:r>
          <a:endParaRPr kumimoji="1" lang="ja-JP" altLang="en-US" sz="1400" b="0" kern="1200" dirty="0">
            <a:solidFill>
              <a:schemeClr val="tx1"/>
            </a:solidFill>
          </a:endParaRPr>
        </a:p>
      </dsp:txBody>
      <dsp:txXfrm>
        <a:off x="3127433" y="1922693"/>
        <a:ext cx="4983723" cy="3661570"/>
      </dsp:txXfrm>
    </dsp:sp>
    <dsp:sp modelId="{7F6F038E-0305-4B02-AEC4-5E099E659FF5}">
      <dsp:nvSpPr>
        <dsp:cNvPr id="0" name=""/>
        <dsp:cNvSpPr/>
      </dsp:nvSpPr>
      <dsp:spPr>
        <a:xfrm>
          <a:off x="3529789" y="994283"/>
          <a:ext cx="690779" cy="690779"/>
        </a:xfrm>
        <a:prstGeom prst="ellipse">
          <a:avLst/>
        </a:prstGeom>
        <a:solidFill>
          <a:schemeClr val="accent2">
            <a:lumMod val="60000"/>
            <a:lumOff val="4000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5">
              <a:hueOff val="-9933876"/>
              <a:satOff val="39811"/>
              <a:lumOff val="8628"/>
              <a:alphaOff val="0"/>
              <a:shade val="40000"/>
              <a:satMod val="150000"/>
            </a:schemeClr>
          </a:contourClr>
        </a:sp3d>
      </dsp:spPr>
      <dsp:style>
        <a:lnRef idx="0">
          <a:scrgbClr r="0" g="0" b="0"/>
        </a:lnRef>
        <a:fillRef idx="3">
          <a:scrgbClr r="0" g="0" b="0"/>
        </a:fillRef>
        <a:effectRef idx="3">
          <a:scrgbClr r="0" g="0" b="0"/>
        </a:effectRef>
        <a:fontRef idx="minor">
          <a:schemeClr val="lt1"/>
        </a:fontRef>
      </dsp:style>
    </dsp:sp>
    <dsp:sp modelId="{3540814C-CF30-45AE-9B6E-DE9B1D31E04F}">
      <dsp:nvSpPr>
        <dsp:cNvPr id="0" name=""/>
        <dsp:cNvSpPr/>
      </dsp:nvSpPr>
      <dsp:spPr>
        <a:xfrm>
          <a:off x="3875180" y="1240993"/>
          <a:ext cx="4436783" cy="4102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6030" tIns="0" rIns="0" bIns="0" numCol="1" spcCol="1270" anchor="t" anchorCtr="0">
          <a:noAutofit/>
        </a:bodyPr>
        <a:lstStyle/>
        <a:p>
          <a:pPr marL="0" lvl="0" indent="0" algn="l" defTabSz="1066800">
            <a:lnSpc>
              <a:spcPct val="90000"/>
            </a:lnSpc>
            <a:spcBef>
              <a:spcPct val="0"/>
            </a:spcBef>
            <a:spcAft>
              <a:spcPct val="35000"/>
            </a:spcAft>
            <a:buNone/>
          </a:pPr>
          <a:r>
            <a:rPr kumimoji="1" lang="ja-JP" altLang="en-US" sz="2400" b="0" kern="1200" dirty="0">
              <a:solidFill>
                <a:schemeClr val="tx1"/>
              </a:solidFill>
            </a:rPr>
            <a:t>臨床倫理チーム</a:t>
          </a:r>
          <a:r>
            <a:rPr kumimoji="1" lang="ja-JP" altLang="en-US" sz="2000" b="0" kern="1200" dirty="0">
              <a:solidFill>
                <a:schemeClr val="tx1"/>
              </a:solidFill>
            </a:rPr>
            <a:t>副看護部長</a:t>
          </a:r>
          <a:r>
            <a:rPr kumimoji="1" lang="ja-JP" altLang="en-US" sz="2000" b="0" kern="1200" dirty="0">
              <a:solidFill>
                <a:srgbClr val="FF0000"/>
              </a:solidFill>
            </a:rPr>
            <a:t>専従　　　　　　　　　</a:t>
          </a:r>
          <a:endParaRPr kumimoji="1" lang="en-US" altLang="ja-JP" sz="2000" b="0" kern="1200" dirty="0">
            <a:solidFill>
              <a:srgbClr val="FF0000"/>
            </a:solidFill>
          </a:endParaRPr>
        </a:p>
      </dsp:txBody>
      <dsp:txXfrm>
        <a:off x="3875180" y="1240993"/>
        <a:ext cx="4436783" cy="410294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E54BA-A788-49BD-A493-9F1EC1AE6B0A}">
      <dsp:nvSpPr>
        <dsp:cNvPr id="0" name=""/>
        <dsp:cNvSpPr/>
      </dsp:nvSpPr>
      <dsp:spPr>
        <a:xfrm>
          <a:off x="1853752" y="285613"/>
          <a:ext cx="4354233" cy="1512168"/>
        </a:xfrm>
        <a:prstGeom prst="ellipse">
          <a:avLst/>
        </a:prstGeom>
        <a:solidFill>
          <a:schemeClr val="accent4">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72A700-DD17-4DA4-A735-AC6E66F8B4F9}">
      <dsp:nvSpPr>
        <dsp:cNvPr id="0" name=""/>
        <dsp:cNvSpPr/>
      </dsp:nvSpPr>
      <dsp:spPr>
        <a:xfrm>
          <a:off x="3615698" y="3988399"/>
          <a:ext cx="843843" cy="540060"/>
        </a:xfrm>
        <a:prstGeom prst="downArrow">
          <a:avLst/>
        </a:prstGeom>
        <a:solidFill>
          <a:schemeClr val="accent4">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26E89D-8772-43B4-96EF-2EB573CF17A3}">
      <dsp:nvSpPr>
        <dsp:cNvPr id="0" name=""/>
        <dsp:cNvSpPr/>
      </dsp:nvSpPr>
      <dsp:spPr>
        <a:xfrm>
          <a:off x="936109" y="4420447"/>
          <a:ext cx="6203021" cy="1012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kumimoji="1" lang="ja-JP" altLang="en-US" sz="2600" kern="1200" dirty="0"/>
            <a:t>安全のため</a:t>
          </a:r>
          <a:r>
            <a:rPr kumimoji="1" lang="ja-JP" altLang="en-US" sz="2600" b="1" i="1" kern="1200" dirty="0">
              <a:solidFill>
                <a:srgbClr val="FF0000"/>
              </a:solidFill>
            </a:rPr>
            <a:t>？</a:t>
          </a:r>
          <a:r>
            <a:rPr kumimoji="1" lang="ja-JP" altLang="en-US" sz="2600" b="0" i="0" kern="1200" dirty="0">
              <a:solidFill>
                <a:schemeClr val="tx1"/>
              </a:solidFill>
            </a:rPr>
            <a:t>安心のため</a:t>
          </a:r>
          <a:r>
            <a:rPr kumimoji="1" lang="ja-JP" altLang="en-US" sz="2600" b="1" i="1" kern="1200" dirty="0">
              <a:solidFill>
                <a:srgbClr val="FF0000"/>
              </a:solidFill>
            </a:rPr>
            <a:t>？</a:t>
          </a:r>
          <a:r>
            <a:rPr kumimoji="1" lang="ja-JP" altLang="en-US" sz="2600" kern="1200" dirty="0"/>
            <a:t>に抑制する</a:t>
          </a:r>
        </a:p>
      </dsp:txBody>
      <dsp:txXfrm>
        <a:off x="936109" y="4420447"/>
        <a:ext cx="6203021" cy="1012612"/>
      </dsp:txXfrm>
    </dsp:sp>
    <dsp:sp modelId="{E519EC14-21AF-40D8-AA47-F3AA86A0DEB8}">
      <dsp:nvSpPr>
        <dsp:cNvPr id="0" name=""/>
        <dsp:cNvSpPr/>
      </dsp:nvSpPr>
      <dsp:spPr>
        <a:xfrm>
          <a:off x="2791331" y="1869442"/>
          <a:ext cx="2809862" cy="1609172"/>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t>説明しても理解してもらえない</a:t>
          </a:r>
        </a:p>
      </dsp:txBody>
      <dsp:txXfrm>
        <a:off x="3202826" y="2105100"/>
        <a:ext cx="1986872" cy="1137856"/>
      </dsp:txXfrm>
    </dsp:sp>
    <dsp:sp modelId="{0BACBB49-72CF-4F73-AA4E-533AD264EF50}">
      <dsp:nvSpPr>
        <dsp:cNvPr id="0" name=""/>
        <dsp:cNvSpPr/>
      </dsp:nvSpPr>
      <dsp:spPr>
        <a:xfrm>
          <a:off x="946451" y="504060"/>
          <a:ext cx="3489472" cy="1783924"/>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t>大切なチューブを抜くかもしれない</a:t>
          </a:r>
        </a:p>
      </dsp:txBody>
      <dsp:txXfrm>
        <a:off x="1457472" y="765310"/>
        <a:ext cx="2467430" cy="1261424"/>
      </dsp:txXfrm>
    </dsp:sp>
    <dsp:sp modelId="{1E5B4321-3358-46C3-A0E7-7BECC994DE69}">
      <dsp:nvSpPr>
        <dsp:cNvPr id="0" name=""/>
        <dsp:cNvSpPr/>
      </dsp:nvSpPr>
      <dsp:spPr>
        <a:xfrm>
          <a:off x="3898769" y="288035"/>
          <a:ext cx="2837871" cy="1758452"/>
        </a:xfrm>
        <a:prstGeom prst="ellipse">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t>転倒・転落するかもしれない</a:t>
          </a:r>
        </a:p>
      </dsp:txBody>
      <dsp:txXfrm>
        <a:off x="4314366" y="545554"/>
        <a:ext cx="2006677" cy="1243414"/>
      </dsp:txXfrm>
    </dsp:sp>
    <dsp:sp modelId="{3D7DFFDA-48AC-41C2-9E64-A89A5D1B41B9}">
      <dsp:nvSpPr>
        <dsp:cNvPr id="0" name=""/>
        <dsp:cNvSpPr/>
      </dsp:nvSpPr>
      <dsp:spPr>
        <a:xfrm>
          <a:off x="298737" y="-32460"/>
          <a:ext cx="7477765" cy="4045276"/>
        </a:xfrm>
        <a:prstGeom prst="funnel">
          <a:avLst/>
        </a:prstGeom>
        <a:solidFill>
          <a:schemeClr val="accent4">
            <a:alpha val="40000"/>
            <a:tint val="4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6EABB0-87E8-4FD0-8822-C0E4DC8365F1}">
      <dsp:nvSpPr>
        <dsp:cNvPr id="0" name=""/>
        <dsp:cNvSpPr/>
      </dsp:nvSpPr>
      <dsp:spPr>
        <a:xfrm>
          <a:off x="1914" y="208785"/>
          <a:ext cx="1736935" cy="86846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kumimoji="1" lang="ja-JP" altLang="en-US" sz="2500" kern="1200" dirty="0"/>
            <a:t>体幹抑制</a:t>
          </a:r>
        </a:p>
      </dsp:txBody>
      <dsp:txXfrm>
        <a:off x="27351" y="234222"/>
        <a:ext cx="1686061" cy="817593"/>
      </dsp:txXfrm>
    </dsp:sp>
    <dsp:sp modelId="{19B08618-CB2F-4FAF-B48E-8DB14DF91E19}">
      <dsp:nvSpPr>
        <dsp:cNvPr id="0" name=""/>
        <dsp:cNvSpPr/>
      </dsp:nvSpPr>
      <dsp:spPr>
        <a:xfrm>
          <a:off x="175608" y="1077253"/>
          <a:ext cx="173693" cy="1170464"/>
        </a:xfrm>
        <a:custGeom>
          <a:avLst/>
          <a:gdLst/>
          <a:ahLst/>
          <a:cxnLst/>
          <a:rect l="0" t="0" r="0" b="0"/>
          <a:pathLst>
            <a:path>
              <a:moveTo>
                <a:pt x="0" y="0"/>
              </a:moveTo>
              <a:lnTo>
                <a:pt x="0" y="1170464"/>
              </a:lnTo>
              <a:lnTo>
                <a:pt x="173693" y="11704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A557BC-65B5-4616-B25D-4E8C1CA5856B}">
      <dsp:nvSpPr>
        <dsp:cNvPr id="0" name=""/>
        <dsp:cNvSpPr/>
      </dsp:nvSpPr>
      <dsp:spPr>
        <a:xfrm>
          <a:off x="349302" y="1294370"/>
          <a:ext cx="1533978" cy="190669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t>更に興奮</a:t>
          </a:r>
          <a:endParaRPr kumimoji="1" lang="en-US" altLang="ja-JP" sz="2400" kern="1200" dirty="0"/>
        </a:p>
        <a:p>
          <a:pPr marL="0" lvl="0" indent="0" algn="ctr" defTabSz="1066800">
            <a:lnSpc>
              <a:spcPct val="90000"/>
            </a:lnSpc>
            <a:spcBef>
              <a:spcPct val="0"/>
            </a:spcBef>
            <a:spcAft>
              <a:spcPct val="35000"/>
            </a:spcAft>
            <a:buNone/>
          </a:pPr>
          <a:r>
            <a:rPr kumimoji="1" lang="ja-JP" altLang="en-US" sz="2400" kern="1200" dirty="0"/>
            <a:t>した</a:t>
          </a:r>
        </a:p>
      </dsp:txBody>
      <dsp:txXfrm>
        <a:off x="394231" y="1339299"/>
        <a:ext cx="1444120" cy="1816837"/>
      </dsp:txXfrm>
    </dsp:sp>
    <dsp:sp modelId="{6EDA6996-5F3A-4BCE-932A-21A1E381FCC4}">
      <dsp:nvSpPr>
        <dsp:cNvPr id="0" name=""/>
        <dsp:cNvSpPr/>
      </dsp:nvSpPr>
      <dsp:spPr>
        <a:xfrm>
          <a:off x="175608" y="1077253"/>
          <a:ext cx="173693" cy="3191741"/>
        </a:xfrm>
        <a:custGeom>
          <a:avLst/>
          <a:gdLst/>
          <a:ahLst/>
          <a:cxnLst/>
          <a:rect l="0" t="0" r="0" b="0"/>
          <a:pathLst>
            <a:path>
              <a:moveTo>
                <a:pt x="0" y="0"/>
              </a:moveTo>
              <a:lnTo>
                <a:pt x="0" y="3191741"/>
              </a:lnTo>
              <a:lnTo>
                <a:pt x="173693" y="319174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2A5E12-0D77-47D9-84D0-2DEC859B2523}">
      <dsp:nvSpPr>
        <dsp:cNvPr id="0" name=""/>
        <dsp:cNvSpPr/>
      </dsp:nvSpPr>
      <dsp:spPr>
        <a:xfrm>
          <a:off x="349302" y="3418182"/>
          <a:ext cx="1544247" cy="1701623"/>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1607181"/>
              <a:satOff val="-2411"/>
              <a:lumOff val="-39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t>固定されて　かわいそう</a:t>
          </a:r>
        </a:p>
      </dsp:txBody>
      <dsp:txXfrm>
        <a:off x="394531" y="3463411"/>
        <a:ext cx="1453789" cy="1611165"/>
      </dsp:txXfrm>
    </dsp:sp>
    <dsp:sp modelId="{BE6BE1B6-552A-4185-ADB8-DD20242BF453}">
      <dsp:nvSpPr>
        <dsp:cNvPr id="0" name=""/>
        <dsp:cNvSpPr/>
      </dsp:nvSpPr>
      <dsp:spPr>
        <a:xfrm>
          <a:off x="2173084" y="208785"/>
          <a:ext cx="1736935" cy="868467"/>
        </a:xfrm>
        <a:prstGeom prst="roundRect">
          <a:avLst>
            <a:gd name="adj" fmla="val 10000"/>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kumimoji="1" lang="ja-JP" altLang="en-US" sz="2500" kern="1200" dirty="0"/>
            <a:t>ミトン</a:t>
          </a:r>
        </a:p>
      </dsp:txBody>
      <dsp:txXfrm>
        <a:off x="2198521" y="234222"/>
        <a:ext cx="1686061" cy="817593"/>
      </dsp:txXfrm>
    </dsp:sp>
    <dsp:sp modelId="{FB3A6AF0-3797-471E-97C0-82ED15B675D1}">
      <dsp:nvSpPr>
        <dsp:cNvPr id="0" name=""/>
        <dsp:cNvSpPr/>
      </dsp:nvSpPr>
      <dsp:spPr>
        <a:xfrm>
          <a:off x="2346778" y="1077253"/>
          <a:ext cx="173693" cy="1188120"/>
        </a:xfrm>
        <a:custGeom>
          <a:avLst/>
          <a:gdLst/>
          <a:ahLst/>
          <a:cxnLst/>
          <a:rect l="0" t="0" r="0" b="0"/>
          <a:pathLst>
            <a:path>
              <a:moveTo>
                <a:pt x="0" y="0"/>
              </a:moveTo>
              <a:lnTo>
                <a:pt x="0" y="1188120"/>
              </a:lnTo>
              <a:lnTo>
                <a:pt x="173693" y="118812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12989B-56D4-4206-8D22-4DAC31439739}">
      <dsp:nvSpPr>
        <dsp:cNvPr id="0" name=""/>
        <dsp:cNvSpPr/>
      </dsp:nvSpPr>
      <dsp:spPr>
        <a:xfrm>
          <a:off x="2520471" y="1294370"/>
          <a:ext cx="1669389" cy="1942007"/>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3214361"/>
              <a:satOff val="-4823"/>
              <a:lumOff val="-7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t>自分ではずしてラインを自己抜去</a:t>
          </a:r>
        </a:p>
      </dsp:txBody>
      <dsp:txXfrm>
        <a:off x="2569366" y="1343265"/>
        <a:ext cx="1571599" cy="1844217"/>
      </dsp:txXfrm>
    </dsp:sp>
    <dsp:sp modelId="{5458D967-A8CF-43FD-B518-AB6F0390F7D2}">
      <dsp:nvSpPr>
        <dsp:cNvPr id="0" name=""/>
        <dsp:cNvSpPr/>
      </dsp:nvSpPr>
      <dsp:spPr>
        <a:xfrm>
          <a:off x="2346778" y="1077253"/>
          <a:ext cx="173693" cy="2908794"/>
        </a:xfrm>
        <a:custGeom>
          <a:avLst/>
          <a:gdLst/>
          <a:ahLst/>
          <a:cxnLst/>
          <a:rect l="0" t="0" r="0" b="0"/>
          <a:pathLst>
            <a:path>
              <a:moveTo>
                <a:pt x="0" y="0"/>
              </a:moveTo>
              <a:lnTo>
                <a:pt x="0" y="2908794"/>
              </a:lnTo>
              <a:lnTo>
                <a:pt x="173693" y="290879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2BC0C0-9F60-4B6B-9D7D-231469279EBB}">
      <dsp:nvSpPr>
        <dsp:cNvPr id="0" name=""/>
        <dsp:cNvSpPr/>
      </dsp:nvSpPr>
      <dsp:spPr>
        <a:xfrm>
          <a:off x="2520471" y="3453494"/>
          <a:ext cx="1567966" cy="1065106"/>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4821541"/>
              <a:satOff val="-7234"/>
              <a:lumOff val="-117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t>創部を触っている</a:t>
          </a:r>
        </a:p>
      </dsp:txBody>
      <dsp:txXfrm>
        <a:off x="2551667" y="3484690"/>
        <a:ext cx="1505574" cy="1002714"/>
      </dsp:txXfrm>
    </dsp:sp>
    <dsp:sp modelId="{30FE5D7D-D656-4110-AC85-93C4DDE806BD}">
      <dsp:nvSpPr>
        <dsp:cNvPr id="0" name=""/>
        <dsp:cNvSpPr/>
      </dsp:nvSpPr>
      <dsp:spPr>
        <a:xfrm>
          <a:off x="4344254" y="208785"/>
          <a:ext cx="1736935" cy="868467"/>
        </a:xfrm>
        <a:prstGeom prst="roundRect">
          <a:avLst>
            <a:gd name="adj" fmla="val 10000"/>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kumimoji="1" lang="ja-JP" altLang="en-US" sz="2500" kern="1200" dirty="0"/>
            <a:t>センサーマット</a:t>
          </a:r>
        </a:p>
      </dsp:txBody>
      <dsp:txXfrm>
        <a:off x="4369691" y="234222"/>
        <a:ext cx="1686061" cy="817593"/>
      </dsp:txXfrm>
    </dsp:sp>
    <dsp:sp modelId="{0D1AE906-1E74-4E0E-BB24-874D10E24DC0}">
      <dsp:nvSpPr>
        <dsp:cNvPr id="0" name=""/>
        <dsp:cNvSpPr/>
      </dsp:nvSpPr>
      <dsp:spPr>
        <a:xfrm>
          <a:off x="4517948" y="1077253"/>
          <a:ext cx="186922" cy="1019607"/>
        </a:xfrm>
        <a:custGeom>
          <a:avLst/>
          <a:gdLst/>
          <a:ahLst/>
          <a:cxnLst/>
          <a:rect l="0" t="0" r="0" b="0"/>
          <a:pathLst>
            <a:path>
              <a:moveTo>
                <a:pt x="0" y="0"/>
              </a:moveTo>
              <a:lnTo>
                <a:pt x="0" y="1019607"/>
              </a:lnTo>
              <a:lnTo>
                <a:pt x="186922" y="101960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7CC910-683C-4493-86F5-10445516D5BB}">
      <dsp:nvSpPr>
        <dsp:cNvPr id="0" name=""/>
        <dsp:cNvSpPr/>
      </dsp:nvSpPr>
      <dsp:spPr>
        <a:xfrm>
          <a:off x="4704870" y="1294370"/>
          <a:ext cx="1681478" cy="1604980"/>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6428722"/>
              <a:satOff val="-9646"/>
              <a:lumOff val="-15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t>駆けつけたら床に座っていた</a:t>
          </a:r>
        </a:p>
      </dsp:txBody>
      <dsp:txXfrm>
        <a:off x="4751878" y="1341378"/>
        <a:ext cx="1587462" cy="1510964"/>
      </dsp:txXfrm>
    </dsp:sp>
    <dsp:sp modelId="{037BE2D3-9180-4575-A050-EE751C347406}">
      <dsp:nvSpPr>
        <dsp:cNvPr id="0" name=""/>
        <dsp:cNvSpPr/>
      </dsp:nvSpPr>
      <dsp:spPr>
        <a:xfrm>
          <a:off x="4517948" y="1077253"/>
          <a:ext cx="234583" cy="2928534"/>
        </a:xfrm>
        <a:custGeom>
          <a:avLst/>
          <a:gdLst/>
          <a:ahLst/>
          <a:cxnLst/>
          <a:rect l="0" t="0" r="0" b="0"/>
          <a:pathLst>
            <a:path>
              <a:moveTo>
                <a:pt x="0" y="0"/>
              </a:moveTo>
              <a:lnTo>
                <a:pt x="0" y="2928534"/>
              </a:lnTo>
              <a:lnTo>
                <a:pt x="234583" y="292853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6ED23D-DD26-4143-A501-703DAFFA0D18}">
      <dsp:nvSpPr>
        <dsp:cNvPr id="0" name=""/>
        <dsp:cNvSpPr/>
      </dsp:nvSpPr>
      <dsp:spPr>
        <a:xfrm>
          <a:off x="4752531" y="3138449"/>
          <a:ext cx="1821378" cy="1734677"/>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8035903"/>
              <a:satOff val="-12057"/>
              <a:lumOff val="-19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t>「降りたらだめですよ」と行動を制止した</a:t>
          </a:r>
        </a:p>
      </dsp:txBody>
      <dsp:txXfrm>
        <a:off x="4803338" y="3189256"/>
        <a:ext cx="1719764" cy="1633063"/>
      </dsp:txXfrm>
    </dsp:sp>
    <dsp:sp modelId="{B3ACD257-8F6D-4ACF-B84C-FB0B6A7339EB}">
      <dsp:nvSpPr>
        <dsp:cNvPr id="0" name=""/>
        <dsp:cNvSpPr/>
      </dsp:nvSpPr>
      <dsp:spPr>
        <a:xfrm>
          <a:off x="6599867" y="208785"/>
          <a:ext cx="1736935" cy="868467"/>
        </a:xfrm>
        <a:prstGeom prst="roundRect">
          <a:avLst>
            <a:gd name="adj" fmla="val 1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kumimoji="1" lang="ja-JP" altLang="en-US" sz="2500" kern="1200" dirty="0"/>
            <a:t>監視カメラ</a:t>
          </a:r>
        </a:p>
      </dsp:txBody>
      <dsp:txXfrm>
        <a:off x="6625304" y="234222"/>
        <a:ext cx="1686061" cy="817593"/>
      </dsp:txXfrm>
    </dsp:sp>
    <dsp:sp modelId="{5B5C644B-501F-491A-A559-CBCDB8AA2139}">
      <dsp:nvSpPr>
        <dsp:cNvPr id="0" name=""/>
        <dsp:cNvSpPr/>
      </dsp:nvSpPr>
      <dsp:spPr>
        <a:xfrm>
          <a:off x="6773560" y="1077253"/>
          <a:ext cx="173693" cy="1076626"/>
        </a:xfrm>
        <a:custGeom>
          <a:avLst/>
          <a:gdLst/>
          <a:ahLst/>
          <a:cxnLst/>
          <a:rect l="0" t="0" r="0" b="0"/>
          <a:pathLst>
            <a:path>
              <a:moveTo>
                <a:pt x="0" y="0"/>
              </a:moveTo>
              <a:lnTo>
                <a:pt x="0" y="1076626"/>
              </a:lnTo>
              <a:lnTo>
                <a:pt x="173693" y="107662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F607B1-5348-4622-8F8C-F92BFEDBA87B}">
      <dsp:nvSpPr>
        <dsp:cNvPr id="0" name=""/>
        <dsp:cNvSpPr/>
      </dsp:nvSpPr>
      <dsp:spPr>
        <a:xfrm>
          <a:off x="6947254" y="1294370"/>
          <a:ext cx="1737630" cy="1719019"/>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9643083"/>
              <a:satOff val="-14469"/>
              <a:lumOff val="-235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t>清拭の様子が映っている</a:t>
          </a:r>
        </a:p>
      </dsp:txBody>
      <dsp:txXfrm>
        <a:off x="6997602" y="1344718"/>
        <a:ext cx="1636934" cy="1618323"/>
      </dsp:txXfrm>
    </dsp:sp>
    <dsp:sp modelId="{452E58B6-FBEC-4E26-BEB8-99481D018133}">
      <dsp:nvSpPr>
        <dsp:cNvPr id="0" name=""/>
        <dsp:cNvSpPr/>
      </dsp:nvSpPr>
      <dsp:spPr>
        <a:xfrm>
          <a:off x="6773560" y="1077253"/>
          <a:ext cx="173693" cy="2805824"/>
        </a:xfrm>
        <a:custGeom>
          <a:avLst/>
          <a:gdLst/>
          <a:ahLst/>
          <a:cxnLst/>
          <a:rect l="0" t="0" r="0" b="0"/>
          <a:pathLst>
            <a:path>
              <a:moveTo>
                <a:pt x="0" y="0"/>
              </a:moveTo>
              <a:lnTo>
                <a:pt x="0" y="2805824"/>
              </a:lnTo>
              <a:lnTo>
                <a:pt x="173693" y="280582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DC6BDF-AA76-4615-9265-953B0C039C13}">
      <dsp:nvSpPr>
        <dsp:cNvPr id="0" name=""/>
        <dsp:cNvSpPr/>
      </dsp:nvSpPr>
      <dsp:spPr>
        <a:xfrm>
          <a:off x="6947254" y="3230506"/>
          <a:ext cx="1670737" cy="1305142"/>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t>誰も画面を見ていない</a:t>
          </a:r>
        </a:p>
      </dsp:txBody>
      <dsp:txXfrm>
        <a:off x="6985480" y="3268732"/>
        <a:ext cx="1594285" cy="1228690"/>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0.xml><?xml version="1.0" encoding="utf-8"?>
<dgm:layoutDef xmlns:dgm="http://schemas.openxmlformats.org/drawingml/2006/diagram" xmlns:a="http://schemas.openxmlformats.org/drawingml/2006/main" uniqueId="urn:microsoft.com/office/officeart/2011/layout/CircleProcess">
  <dgm:title val="巡回プロセス"/>
  <dgm:desc val="プロセスの一連のステップを示す場合に使用します。 第 2 レベルの図形 (上限なし) を持つ第 1 レベルの図形を 11 個まで使用できます。 テキストが少ない場合に適しています。 使用されていないテキストは表示されませんが、レイアウトを切り替えると使用可能になります。"/>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11/layout/CircleProcess">
  <dgm:title val="巡回プロセス"/>
  <dgm:desc val="プロセスの一連のステップを示す場合に使用します。 第 2 レベルの図形 (上限なし) を持つ第 1 レベルの図形を 11 個まで使用できます。 テキストが少ない場合に適しています。 使用されていないテキストは表示されませんが、レイアウトを切り替えると使用可能になります。"/>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7.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8.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0.45708</cdr:x>
      <cdr:y>0.18133</cdr:y>
    </cdr:from>
    <cdr:to>
      <cdr:x>0.72999</cdr:x>
      <cdr:y>0.37225</cdr:y>
    </cdr:to>
    <cdr:cxnSp macro="">
      <cdr:nvCxnSpPr>
        <cdr:cNvPr id="3" name="直線矢印コネクタ 2">
          <a:extLst xmlns:a="http://schemas.openxmlformats.org/drawingml/2006/main">
            <a:ext uri="{FF2B5EF4-FFF2-40B4-BE49-F238E27FC236}">
              <a16:creationId xmlns:a16="http://schemas.microsoft.com/office/drawing/2014/main" id="{DCEE532E-FAF8-49DF-AA31-ED23FEC40101}"/>
            </a:ext>
          </a:extLst>
        </cdr:cNvPr>
        <cdr:cNvCxnSpPr/>
      </cdr:nvCxnSpPr>
      <cdr:spPr>
        <a:xfrm xmlns:a="http://schemas.openxmlformats.org/drawingml/2006/main" flipV="1">
          <a:off x="1845950" y="820688"/>
          <a:ext cx="1102186" cy="864097"/>
        </a:xfrm>
        <a:prstGeom xmlns:a="http://schemas.openxmlformats.org/drawingml/2006/main" prst="straightConnector1">
          <a:avLst/>
        </a:prstGeom>
        <a:ln xmlns:a="http://schemas.openxmlformats.org/drawingml/2006/main" w="63500">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A05120ED-E0B3-4917-ADA8-1373A33F7707}" type="datetimeFigureOut">
              <a:rPr kumimoji="1" lang="ja-JP" altLang="en-US" smtClean="0"/>
              <a:t>2025/2/5</a:t>
            </a:fld>
            <a:endParaRPr kumimoji="1" lang="ja-JP" altLang="en-US"/>
          </a:p>
        </p:txBody>
      </p:sp>
      <p:sp>
        <p:nvSpPr>
          <p:cNvPr id="4" name="スライド イメージ プレースホルダー 3"/>
          <p:cNvSpPr>
            <a:spLocks noGrp="1" noRot="1" noChangeAspect="1"/>
          </p:cNvSpPr>
          <p:nvPr>
            <p:ph type="sldImg" idx="2"/>
          </p:nvPr>
        </p:nvSpPr>
        <p:spPr>
          <a:xfrm>
            <a:off x="92075" y="746125"/>
            <a:ext cx="662305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34823165-ABE8-4275-8B39-89AE10D6659B}" type="slidenum">
              <a:rPr kumimoji="1" lang="ja-JP" altLang="en-US" smtClean="0"/>
              <a:t>‹#›</a:t>
            </a:fld>
            <a:endParaRPr kumimoji="1" lang="ja-JP" altLang="en-US"/>
          </a:p>
        </p:txBody>
      </p:sp>
    </p:spTree>
    <p:extLst>
      <p:ext uri="{BB962C8B-B14F-4D97-AF65-F5344CB8AC3E}">
        <p14:creationId xmlns:p14="http://schemas.microsoft.com/office/powerpoint/2010/main" val="44383064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病院は</a:t>
            </a:r>
            <a:r>
              <a:rPr kumimoji="1" lang="en-US" altLang="ja-JP" dirty="0"/>
              <a:t>18</a:t>
            </a:r>
            <a:r>
              <a:rPr kumimoji="1" lang="ja-JP" altLang="en-US" dirty="0"/>
              <a:t>年</a:t>
            </a:r>
            <a:r>
              <a:rPr kumimoji="1" lang="en-US" altLang="ja-JP" dirty="0"/>
              <a:t>4</a:t>
            </a:r>
            <a:r>
              <a:rPr kumimoji="1" lang="ja-JP" altLang="en-US" dirty="0"/>
              <a:t>か月をかけて、現地での建て替え工事を完了した</a:t>
            </a:r>
            <a:endParaRPr kumimoji="1" lang="en-US" altLang="ja-JP" dirty="0"/>
          </a:p>
          <a:p>
            <a:r>
              <a:rPr kumimoji="1" lang="ja-JP" altLang="en-US" dirty="0"/>
              <a:t>理念の</a:t>
            </a:r>
            <a:r>
              <a:rPr kumimoji="1" lang="en-US" altLang="ja-JP" dirty="0"/>
              <a:t>1</a:t>
            </a:r>
            <a:r>
              <a:rPr kumimoji="1" lang="ja-JP" altLang="en-US" dirty="0"/>
              <a:t>番　</a:t>
            </a:r>
            <a:endParaRPr kumimoji="1" lang="en-US" altLang="ja-JP" dirty="0"/>
          </a:p>
          <a:p>
            <a:r>
              <a:rPr kumimoji="1" lang="ja-JP" altLang="en-US" dirty="0"/>
              <a:t>診療科　３５</a:t>
            </a:r>
            <a:endParaRPr kumimoji="1" lang="en-US" altLang="ja-JP" dirty="0"/>
          </a:p>
          <a:p>
            <a:r>
              <a:rPr kumimoji="1" lang="ja-JP" altLang="en-US" dirty="0"/>
              <a:t>看護体制　平成</a:t>
            </a:r>
            <a:r>
              <a:rPr kumimoji="1" lang="en-US" altLang="ja-JP" dirty="0"/>
              <a:t>20</a:t>
            </a:r>
            <a:r>
              <a:rPr kumimoji="1" lang="ja-JP" altLang="en-US" dirty="0"/>
              <a:t>年より</a:t>
            </a:r>
            <a:r>
              <a:rPr kumimoji="1" lang="en-US" altLang="ja-JP" dirty="0"/>
              <a:t>7</a:t>
            </a:r>
            <a:r>
              <a:rPr kumimoji="1" lang="ja-JP" altLang="en-US" dirty="0"/>
              <a:t>対１</a:t>
            </a:r>
          </a:p>
        </p:txBody>
      </p:sp>
      <p:sp>
        <p:nvSpPr>
          <p:cNvPr id="4" name="スライド番号プレースホルダー 3"/>
          <p:cNvSpPr>
            <a:spLocks noGrp="1"/>
          </p:cNvSpPr>
          <p:nvPr>
            <p:ph type="sldNum" sz="quarter" idx="10"/>
          </p:nvPr>
        </p:nvSpPr>
        <p:spPr/>
        <p:txBody>
          <a:bodyPr/>
          <a:lstStyle/>
          <a:p>
            <a:fld id="{34823165-ABE8-4275-8B39-89AE10D6659B}" type="slidenum">
              <a:rPr kumimoji="1" lang="ja-JP" altLang="en-US" smtClean="0"/>
              <a:t>2</a:t>
            </a:fld>
            <a:endParaRPr kumimoji="1" lang="ja-JP" altLang="en-US" dirty="0"/>
          </a:p>
        </p:txBody>
      </p:sp>
    </p:spTree>
    <p:extLst>
      <p:ext uri="{BB962C8B-B14F-4D97-AF65-F5344CB8AC3E}">
        <p14:creationId xmlns:p14="http://schemas.microsoft.com/office/powerpoint/2010/main" val="854710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東病棟１０階の各種カンファレンスの流れです。</a:t>
            </a:r>
            <a:endParaRPr kumimoji="1" lang="en-US" altLang="ja-JP" dirty="0"/>
          </a:p>
          <a:p>
            <a:r>
              <a:rPr kumimoji="1" lang="ja-JP" altLang="en-US" dirty="0"/>
              <a:t>どの病棟も同様だと思いますが、</a:t>
            </a:r>
            <a:endParaRPr kumimoji="1" lang="en-US" altLang="ja-JP" dirty="0"/>
          </a:p>
          <a:p>
            <a:r>
              <a:rPr kumimoji="1" lang="ja-JP" altLang="en-US" dirty="0"/>
              <a:t>入院初日には、三側面から看護の方向性、看護問題立案し、入院診療計画書を記載し説明する。</a:t>
            </a:r>
            <a:endParaRPr kumimoji="1" lang="en-US" altLang="ja-JP" dirty="0"/>
          </a:p>
          <a:p>
            <a:r>
              <a:rPr kumimoji="1" lang="ja-JP" altLang="en-US" dirty="0"/>
              <a:t>ここで、師長または副師長とミニカンファレンスの機会をもち、看護計画や入院診療計画書を充実させるよう取り組んでいます。</a:t>
            </a:r>
            <a:endParaRPr kumimoji="1" lang="en-US" altLang="ja-JP" dirty="0"/>
          </a:p>
          <a:p>
            <a:r>
              <a:rPr kumimoji="1" lang="ja-JP" altLang="en-US" dirty="0"/>
              <a:t>入院翌日には１泊２日などの短期の検査入院以外の患者は全員、入院初回カンファレンスを行っています。</a:t>
            </a:r>
            <a:endParaRPr kumimoji="1" lang="en-US" altLang="ja-JP" dirty="0"/>
          </a:p>
          <a:p>
            <a:r>
              <a:rPr kumimoji="1" lang="ja-JP" altLang="en-US" dirty="0"/>
              <a:t>このカンファレンスも、今年度特に取り組んでいるところですが、看護計画の追加修正がないか話し合っています。</a:t>
            </a:r>
            <a:endParaRPr kumimoji="1" lang="en-US" altLang="ja-JP" dirty="0"/>
          </a:p>
          <a:p>
            <a:r>
              <a:rPr kumimoji="1" lang="ja-JP" altLang="en-US" dirty="0"/>
              <a:t>また、曜日ごとの定期カンファレンスをしており、病棟医長、ペインチーム、リハビリスタッフ、</a:t>
            </a:r>
            <a:r>
              <a:rPr kumimoji="1" lang="en-US" altLang="ja-JP" dirty="0"/>
              <a:t>MSW</a:t>
            </a:r>
            <a:r>
              <a:rPr kumimoji="1" lang="ja-JP" altLang="en-US" dirty="0"/>
              <a:t>との他職種チームでのカンファ</a:t>
            </a:r>
            <a:endParaRPr kumimoji="1" lang="en-US" altLang="ja-JP" dirty="0"/>
          </a:p>
          <a:p>
            <a:r>
              <a:rPr kumimoji="1" lang="ja-JP" altLang="en-US" dirty="0"/>
              <a:t>その他看護師間で、せん妄や服薬などポイントを決めて話し合っている。</a:t>
            </a:r>
            <a:endParaRPr kumimoji="1" lang="en-US" altLang="ja-JP" dirty="0"/>
          </a:p>
          <a:p>
            <a:endParaRPr kumimoji="1" lang="en-US" altLang="ja-JP" dirty="0"/>
          </a:p>
          <a:p>
            <a:r>
              <a:rPr kumimoji="1" lang="ja-JP" altLang="en-US" dirty="0"/>
              <a:t>治療方針の変更などの場合は、倫理カンファをタイムリーにできるようにし、他職種チームで関れるようにしている。</a:t>
            </a:r>
            <a:endParaRPr kumimoji="1" lang="en-US" altLang="ja-JP" dirty="0"/>
          </a:p>
          <a:p>
            <a:r>
              <a:rPr kumimoji="1" lang="ja-JP" altLang="en-US" dirty="0"/>
              <a:t>退院前日には、必ず退院前カンファレンスを行い退院指導に活かす。初回外来時には退院後の支援を行い、その後継続支援が必要か判断している。</a:t>
            </a:r>
            <a:endParaRPr kumimoji="1" lang="en-US" altLang="ja-JP" dirty="0"/>
          </a:p>
          <a:p>
            <a:r>
              <a:rPr kumimoji="1" lang="ja-JP" altLang="en-US" dirty="0"/>
              <a:t>亡くなった患者に関しては、デスカンファレンスを行っている。</a:t>
            </a:r>
            <a:endParaRPr kumimoji="1" lang="en-US" altLang="ja-JP" dirty="0"/>
          </a:p>
          <a:p>
            <a:endParaRPr kumimoji="1" lang="en-US" altLang="ja-JP" dirty="0"/>
          </a:p>
          <a:p>
            <a:r>
              <a:rPr kumimoji="1" lang="ja-JP" altLang="en-US" dirty="0"/>
              <a:t>昨年度からの取り組みでは、入院時に転倒のリスクがある場合、転倒予防ケアや対策について患者と相談し共有、翌日の初回カンファで、転倒リスクについても話し合い、木曜の転倒カンファレンスで週に一度は転倒ケアについて話し合って、転倒なく退院できることを目指している。</a:t>
            </a:r>
            <a:endParaRPr kumimoji="1" lang="en-US" altLang="ja-JP" dirty="0"/>
          </a:p>
          <a:p>
            <a:endParaRPr kumimoji="1" lang="en-US" altLang="ja-JP" dirty="0"/>
          </a:p>
          <a:p>
            <a:r>
              <a:rPr kumimoji="1" lang="ja-JP" altLang="en-US" dirty="0"/>
              <a:t>今年度の、目標１に関しては、入院診療計画書のところでミニカンファを開始したこと、入院初回カンファレンスの改善を行っています。</a:t>
            </a:r>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F93E18-7B41-4981-9193-C7BB6BB2FE07}"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202233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r>
              <a:rPr kumimoji="1" lang="ja-JP" altLang="en-US" dirty="0"/>
              <a:t>当初の身体抑制があった部署割合　オレンジ　</a:t>
            </a:r>
            <a:r>
              <a:rPr kumimoji="1" lang="en-US" altLang="ja-JP" dirty="0"/>
              <a:t>3</a:t>
            </a:r>
            <a:r>
              <a:rPr kumimoji="1" lang="ja-JP" altLang="en-US" dirty="0"/>
              <a:t>割強　　緑　ミトンあり　</a:t>
            </a:r>
            <a:r>
              <a:rPr kumimoji="1" lang="en-US" altLang="ja-JP" dirty="0"/>
              <a:t>6</a:t>
            </a:r>
            <a:r>
              <a:rPr kumimoji="1" lang="ja-JP" altLang="en-US" dirty="0"/>
              <a:t>割　年度末に減少　</a:t>
            </a:r>
            <a:endParaRPr kumimoji="1" lang="en-US" altLang="ja-JP" dirty="0"/>
          </a:p>
          <a:p>
            <a:r>
              <a:rPr kumimoji="1" lang="ja-JP" altLang="en-US" dirty="0"/>
              <a:t>抑制は　</a:t>
            </a:r>
            <a:r>
              <a:rPr kumimoji="1" lang="en-US" altLang="ja-JP" dirty="0"/>
              <a:t>ICU</a:t>
            </a:r>
            <a:r>
              <a:rPr kumimoji="1" lang="en-US" altLang="ja-JP" baseline="0" dirty="0"/>
              <a:t> </a:t>
            </a:r>
            <a:r>
              <a:rPr kumimoji="1" lang="ja-JP" altLang="en-US" baseline="0" dirty="0"/>
              <a:t>と</a:t>
            </a:r>
            <a:r>
              <a:rPr kumimoji="1" lang="en-US" altLang="ja-JP" baseline="0" dirty="0"/>
              <a:t>NICU</a:t>
            </a:r>
            <a:r>
              <a:rPr kumimoji="1" lang="ja-JP" altLang="en-US" baseline="0" dirty="0"/>
              <a:t>のみ</a:t>
            </a:r>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823165-ABE8-4275-8B39-89AE10D6659B}"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830691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r>
              <a:rPr kumimoji="1" lang="ja-JP" altLang="en-US" dirty="0"/>
              <a:t>抑制帯使用は、</a:t>
            </a:r>
            <a:r>
              <a:rPr kumimoji="1" lang="en-US" altLang="ja-JP" dirty="0"/>
              <a:t>27</a:t>
            </a:r>
            <a:r>
              <a:rPr kumimoji="1" lang="ja-JP" altLang="en-US" dirty="0"/>
              <a:t>年度前半</a:t>
            </a:r>
            <a:endParaRPr kumimoji="1" lang="en-US" altLang="ja-JP" dirty="0"/>
          </a:p>
          <a:p>
            <a:r>
              <a:rPr kumimoji="1" lang="en-US" altLang="ja-JP" dirty="0"/>
              <a:t>2</a:t>
            </a:r>
            <a:r>
              <a:rPr kumimoji="1" lang="ja-JP" altLang="en-US" dirty="0"/>
              <a:t>か月ごとの集計　</a:t>
            </a:r>
            <a:r>
              <a:rPr kumimoji="1" lang="en-US" altLang="ja-JP" dirty="0"/>
              <a:t>4</a:t>
            </a:r>
            <a:r>
              <a:rPr kumimoji="1" lang="ja-JP" altLang="en-US" dirty="0"/>
              <a:t>・</a:t>
            </a:r>
            <a:r>
              <a:rPr kumimoji="1" lang="en-US" altLang="ja-JP" dirty="0"/>
              <a:t>5</a:t>
            </a:r>
            <a:r>
              <a:rPr kumimoji="1" lang="ja-JP" altLang="en-US" dirty="0"/>
              <a:t>月は　院内で</a:t>
            </a:r>
            <a:r>
              <a:rPr kumimoji="1" lang="en-US" altLang="ja-JP" dirty="0"/>
              <a:t>15</a:t>
            </a:r>
            <a:r>
              <a:rPr kumimoji="1" lang="ja-JP" altLang="en-US" dirty="0"/>
              <a:t>件、</a:t>
            </a:r>
            <a:r>
              <a:rPr kumimoji="1" lang="en-US" altLang="ja-JP" dirty="0"/>
              <a:t>6</a:t>
            </a:r>
            <a:r>
              <a:rPr kumimoji="1" lang="ja-JP" altLang="en-US" dirty="0"/>
              <a:t>・</a:t>
            </a:r>
            <a:r>
              <a:rPr kumimoji="1" lang="en-US" altLang="ja-JP" dirty="0"/>
              <a:t>7</a:t>
            </a:r>
            <a:r>
              <a:rPr kumimoji="1" lang="ja-JP" altLang="en-US" dirty="0"/>
              <a:t>月は</a:t>
            </a:r>
            <a:r>
              <a:rPr kumimoji="1" lang="en-US" altLang="ja-JP" dirty="0"/>
              <a:t>8</a:t>
            </a:r>
            <a:r>
              <a:rPr kumimoji="1" lang="ja-JP" altLang="en-US" dirty="0"/>
              <a:t>件、</a:t>
            </a:r>
            <a:r>
              <a:rPr kumimoji="1" lang="en-US" altLang="ja-JP" dirty="0"/>
              <a:t>8</a:t>
            </a:r>
            <a:r>
              <a:rPr kumimoji="1" lang="ja-JP" altLang="en-US" dirty="0"/>
              <a:t>・</a:t>
            </a:r>
            <a:r>
              <a:rPr kumimoji="1" lang="en-US" altLang="ja-JP" dirty="0"/>
              <a:t>9</a:t>
            </a:r>
            <a:r>
              <a:rPr kumimoji="1" lang="ja-JP" altLang="en-US" dirty="0"/>
              <a:t>月は</a:t>
            </a:r>
            <a:r>
              <a:rPr kumimoji="1" lang="en-US" altLang="ja-JP" dirty="0"/>
              <a:t>16</a:t>
            </a:r>
            <a:r>
              <a:rPr kumimoji="1" lang="ja-JP" altLang="en-US" dirty="0"/>
              <a:t>件</a:t>
            </a:r>
            <a:endParaRPr kumimoji="1" lang="en-US" altLang="ja-JP" dirty="0"/>
          </a:p>
          <a:p>
            <a:r>
              <a:rPr kumimoji="1" lang="ja-JP" altLang="en-US" dirty="0"/>
              <a:t>年度後半から減少、</a:t>
            </a:r>
            <a:r>
              <a:rPr kumimoji="1" lang="en-US" altLang="ja-JP" dirty="0"/>
              <a:t>5</a:t>
            </a:r>
            <a:r>
              <a:rPr kumimoji="1" lang="ja-JP" altLang="en-US" dirty="0"/>
              <a:t>件、</a:t>
            </a:r>
            <a:r>
              <a:rPr kumimoji="1" lang="en-US" altLang="ja-JP" dirty="0"/>
              <a:t>2</a:t>
            </a:r>
            <a:r>
              <a:rPr kumimoji="1" lang="ja-JP" altLang="en-US" dirty="0"/>
              <a:t>件、そして</a:t>
            </a:r>
            <a:r>
              <a:rPr kumimoji="1" lang="en-US" altLang="ja-JP" dirty="0"/>
              <a:t>2</a:t>
            </a:r>
            <a:r>
              <a:rPr kumimoji="1" lang="ja-JP" altLang="en-US" dirty="0"/>
              <a:t>月に</a:t>
            </a:r>
            <a:r>
              <a:rPr kumimoji="1" lang="en-US" altLang="ja-JP" dirty="0"/>
              <a:t>0</a:t>
            </a:r>
            <a:r>
              <a:rPr kumimoji="1" lang="ja-JP" altLang="en-US" dirty="0"/>
              <a:t>件</a:t>
            </a:r>
          </a:p>
        </p:txBody>
      </p:sp>
      <p:sp>
        <p:nvSpPr>
          <p:cNvPr id="4" name="スライド番号プレースホルダー 3"/>
          <p:cNvSpPr>
            <a:spLocks noGrp="1"/>
          </p:cNvSpPr>
          <p:nvPr>
            <p:ph type="sldNum" sz="quarter" idx="10"/>
          </p:nvPr>
        </p:nvSpPr>
        <p:spPr/>
        <p:txBody>
          <a:bodyPr/>
          <a:lstStyle/>
          <a:p>
            <a:fld id="{34823165-ABE8-4275-8B39-89AE10D6659B}" type="slidenum">
              <a:rPr kumimoji="1" lang="ja-JP" altLang="en-US" smtClean="0"/>
              <a:t>41</a:t>
            </a:fld>
            <a:endParaRPr kumimoji="1" lang="ja-JP" altLang="en-US" dirty="0"/>
          </a:p>
        </p:txBody>
      </p:sp>
    </p:spTree>
    <p:extLst>
      <p:ext uri="{BB962C8B-B14F-4D97-AF65-F5344CB8AC3E}">
        <p14:creationId xmlns:p14="http://schemas.microsoft.com/office/powerpoint/2010/main" val="2387117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r>
              <a:rPr kumimoji="1" lang="ja-JP" altLang="en-US" dirty="0"/>
              <a:t>一過性高度　気管チューブの抜去等</a:t>
            </a:r>
          </a:p>
        </p:txBody>
      </p:sp>
      <p:sp>
        <p:nvSpPr>
          <p:cNvPr id="4" name="スライド番号プレースホルダー 3"/>
          <p:cNvSpPr>
            <a:spLocks noGrp="1"/>
          </p:cNvSpPr>
          <p:nvPr>
            <p:ph type="sldNum" sz="quarter" idx="10"/>
          </p:nvPr>
        </p:nvSpPr>
        <p:spPr/>
        <p:txBody>
          <a:bodyPr/>
          <a:lstStyle/>
          <a:p>
            <a:fld id="{34823165-ABE8-4275-8B39-89AE10D6659B}" type="slidenum">
              <a:rPr kumimoji="1" lang="ja-JP" altLang="en-US" smtClean="0"/>
              <a:t>42</a:t>
            </a:fld>
            <a:endParaRPr kumimoji="1" lang="ja-JP" altLang="en-US" dirty="0"/>
          </a:p>
        </p:txBody>
      </p:sp>
    </p:spTree>
    <p:extLst>
      <p:ext uri="{BB962C8B-B14F-4D97-AF65-F5344CB8AC3E}">
        <p14:creationId xmlns:p14="http://schemas.microsoft.com/office/powerpoint/2010/main" val="3656061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r>
              <a:rPr kumimoji="1" lang="en-US" altLang="ja-JP" dirty="0"/>
              <a:t>clenching event </a:t>
            </a:r>
            <a:r>
              <a:rPr kumimoji="1" lang="ja-JP" altLang="en-US" dirty="0"/>
              <a:t>数は有意に増加する傾向を示し、軽い痒みが顔面や手掌に頻回に出現しては消え、手が使えない苦痛から不愉快感や疲労感は時間経過で増強していた。身体拘束の中では比較的軽微と考えられるミトン拘束によるストレスを</a:t>
            </a:r>
            <a:r>
              <a:rPr kumimoji="1" lang="en-US" altLang="ja-JP" dirty="0"/>
              <a:t>1 </a:t>
            </a:r>
            <a:r>
              <a:rPr kumimoji="1" lang="ja-JP" altLang="en-US" dirty="0"/>
              <a:t>時間計測することで主観的知覚に先行して身体的負担が明らかにあるということが明確になった。</a:t>
            </a:r>
          </a:p>
          <a:p>
            <a:endParaRPr kumimoji="1" lang="ja-JP" altLang="en-US" dirty="0"/>
          </a:p>
        </p:txBody>
      </p:sp>
      <p:sp>
        <p:nvSpPr>
          <p:cNvPr id="4" name="スライド番号プレースホルダー 3"/>
          <p:cNvSpPr>
            <a:spLocks noGrp="1"/>
          </p:cNvSpPr>
          <p:nvPr>
            <p:ph type="sldNum" sz="quarter" idx="10"/>
          </p:nvPr>
        </p:nvSpPr>
        <p:spPr/>
        <p:txBody>
          <a:bodyPr/>
          <a:lstStyle/>
          <a:p>
            <a:fld id="{53BE200E-7636-4091-A913-9B50283AC74F}" type="slidenum">
              <a:rPr kumimoji="1" lang="ja-JP" altLang="en-US" smtClean="0"/>
              <a:pPr/>
              <a:t>43</a:t>
            </a:fld>
            <a:endParaRPr kumimoji="1" lang="ja-JP" altLang="en-US"/>
          </a:p>
        </p:txBody>
      </p:sp>
    </p:spTree>
    <p:extLst>
      <p:ext uri="{BB962C8B-B14F-4D97-AF65-F5344CB8AC3E}">
        <p14:creationId xmlns:p14="http://schemas.microsoft.com/office/powerpoint/2010/main" val="1356637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r>
              <a:rPr kumimoji="1" lang="ja-JP" altLang="en-US" dirty="0"/>
              <a:t>かもしれない　と　思うのであれば　どうすればよいのか</a:t>
            </a:r>
          </a:p>
        </p:txBody>
      </p:sp>
      <p:sp>
        <p:nvSpPr>
          <p:cNvPr id="4" name="スライド番号プレースホルダー 3"/>
          <p:cNvSpPr>
            <a:spLocks noGrp="1"/>
          </p:cNvSpPr>
          <p:nvPr>
            <p:ph type="sldNum" sz="quarter" idx="10"/>
          </p:nvPr>
        </p:nvSpPr>
        <p:spPr/>
        <p:txBody>
          <a:bodyPr/>
          <a:lstStyle/>
          <a:p>
            <a:fld id="{53BE200E-7636-4091-A913-9B50283AC74F}" type="slidenum">
              <a:rPr lang="ja-JP" altLang="en-US">
                <a:solidFill>
                  <a:prstClr val="black"/>
                </a:solidFill>
              </a:rPr>
              <a:pPr/>
              <a:t>47</a:t>
            </a:fld>
            <a:endParaRPr lang="ja-JP" altLang="en-US" dirty="0">
              <a:solidFill>
                <a:prstClr val="black"/>
              </a:solidFill>
            </a:endParaRPr>
          </a:p>
        </p:txBody>
      </p:sp>
    </p:spTree>
    <p:extLst>
      <p:ext uri="{BB962C8B-B14F-4D97-AF65-F5344CB8AC3E}">
        <p14:creationId xmlns:p14="http://schemas.microsoft.com/office/powerpoint/2010/main" val="58780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2075" y="746125"/>
            <a:ext cx="6623050" cy="3725863"/>
          </a:xfrm>
        </p:spPr>
      </p:sp>
      <p:sp>
        <p:nvSpPr>
          <p:cNvPr id="3" name="ノート プレースホルダ 2"/>
          <p:cNvSpPr>
            <a:spLocks noGrp="1"/>
          </p:cNvSpPr>
          <p:nvPr>
            <p:ph type="body" idx="1"/>
          </p:nvPr>
        </p:nvSpPr>
        <p:spPr/>
        <p:txBody>
          <a:bodyPr>
            <a:normAutofit/>
          </a:bodyPr>
          <a:lstStyle/>
          <a:p>
            <a:r>
              <a:rPr kumimoji="1" lang="ja-JP" altLang="en-US" dirty="0"/>
              <a:t>私たち自身も、抑制の実情について　よくしっていることばかり</a:t>
            </a:r>
          </a:p>
        </p:txBody>
      </p:sp>
      <p:sp>
        <p:nvSpPr>
          <p:cNvPr id="4" name="スライド番号プレースホルダ 3"/>
          <p:cNvSpPr>
            <a:spLocks noGrp="1"/>
          </p:cNvSpPr>
          <p:nvPr>
            <p:ph type="sldNum" sz="quarter" idx="10"/>
          </p:nvPr>
        </p:nvSpPr>
        <p:spPr/>
        <p:txBody>
          <a:bodyPr/>
          <a:lstStyle/>
          <a:p>
            <a:fld id="{30C1699C-24B7-426F-B755-A54CA25B7B48}" type="slidenum">
              <a:rPr lang="ja-JP" altLang="en-US" smtClean="0">
                <a:solidFill>
                  <a:prstClr val="black"/>
                </a:solidFill>
              </a:rPr>
              <a:pPr/>
              <a:t>48</a:t>
            </a:fld>
            <a:endParaRPr lang="ja-JP" altLang="en-US" dirty="0">
              <a:solidFill>
                <a:prstClr val="black"/>
              </a:solidFill>
            </a:endParaRPr>
          </a:p>
        </p:txBody>
      </p:sp>
    </p:spTree>
    <p:extLst>
      <p:ext uri="{BB962C8B-B14F-4D97-AF65-F5344CB8AC3E}">
        <p14:creationId xmlns:p14="http://schemas.microsoft.com/office/powerpoint/2010/main" val="3765567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r>
              <a:rPr kumimoji="1" lang="ja-JP" altLang="en-US" dirty="0"/>
              <a:t>やり方　使うもの　の　前に　　自分も相手も人であるということ　大切な存在であるということ</a:t>
            </a:r>
          </a:p>
        </p:txBody>
      </p:sp>
      <p:sp>
        <p:nvSpPr>
          <p:cNvPr id="4" name="スライド番号プレースホルダー 3"/>
          <p:cNvSpPr>
            <a:spLocks noGrp="1"/>
          </p:cNvSpPr>
          <p:nvPr>
            <p:ph type="sldNum" sz="quarter" idx="10"/>
          </p:nvPr>
        </p:nvSpPr>
        <p:spPr/>
        <p:txBody>
          <a:bodyPr/>
          <a:lstStyle/>
          <a:p>
            <a:fld id="{34823165-ABE8-4275-8B39-89AE10D6659B}" type="slidenum">
              <a:rPr kumimoji="1" lang="ja-JP" altLang="en-US" smtClean="0"/>
              <a:t>50</a:t>
            </a:fld>
            <a:endParaRPr kumimoji="1" lang="ja-JP" altLang="en-US"/>
          </a:p>
        </p:txBody>
      </p:sp>
    </p:spTree>
    <p:extLst>
      <p:ext uri="{BB962C8B-B14F-4D97-AF65-F5344CB8AC3E}">
        <p14:creationId xmlns:p14="http://schemas.microsoft.com/office/powerpoint/2010/main" val="194308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r>
              <a:rPr kumimoji="1" lang="ja-JP" altLang="en-US" dirty="0"/>
              <a:t>目標管理における中間面接で、院内の全部の看護単位の看護師長とはなしあっている</a:t>
            </a:r>
            <a:endParaRPr kumimoji="1" lang="en-US" altLang="ja-JP" dirty="0"/>
          </a:p>
          <a:p>
            <a:r>
              <a:rPr kumimoji="1" lang="ja-JP" altLang="en-US" dirty="0"/>
              <a:t>種々行われた、抑制激減に関する話し合いのまとめ</a:t>
            </a:r>
          </a:p>
        </p:txBody>
      </p:sp>
      <p:sp>
        <p:nvSpPr>
          <p:cNvPr id="4" name="スライド番号プレースホルダー 3"/>
          <p:cNvSpPr>
            <a:spLocks noGrp="1"/>
          </p:cNvSpPr>
          <p:nvPr>
            <p:ph type="sldNum" sz="quarter" idx="10"/>
          </p:nvPr>
        </p:nvSpPr>
        <p:spPr/>
        <p:txBody>
          <a:bodyPr/>
          <a:lstStyle/>
          <a:p>
            <a:fld id="{C20EF34F-6911-451B-BF56-FBDC3FA074B3}" type="slidenum">
              <a:rPr kumimoji="1" lang="ja-JP" altLang="en-US" smtClean="0"/>
              <a:t>56</a:t>
            </a:fld>
            <a:endParaRPr kumimoji="1" lang="ja-JP" altLang="en-US" dirty="0"/>
          </a:p>
        </p:txBody>
      </p:sp>
    </p:spTree>
    <p:extLst>
      <p:ext uri="{BB962C8B-B14F-4D97-AF65-F5344CB8AC3E}">
        <p14:creationId xmlns:p14="http://schemas.microsoft.com/office/powerpoint/2010/main" val="800417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r>
              <a:rPr kumimoji="1" lang="ja-JP" altLang="en-US" dirty="0"/>
              <a:t>気持ちよく生きていくためのちょっとしたあり方</a:t>
            </a:r>
          </a:p>
        </p:txBody>
      </p:sp>
      <p:sp>
        <p:nvSpPr>
          <p:cNvPr id="4" name="スライド番号プレースホルダー 3"/>
          <p:cNvSpPr>
            <a:spLocks noGrp="1"/>
          </p:cNvSpPr>
          <p:nvPr>
            <p:ph type="sldNum" sz="quarter" idx="10"/>
          </p:nvPr>
        </p:nvSpPr>
        <p:spPr/>
        <p:txBody>
          <a:bodyPr/>
          <a:lstStyle/>
          <a:p>
            <a:fld id="{30C1699C-24B7-426F-B755-A54CA25B7B48}" type="slidenum">
              <a:rPr kumimoji="1" lang="ja-JP" altLang="en-US" smtClean="0"/>
              <a:t>58</a:t>
            </a:fld>
            <a:endParaRPr kumimoji="1" lang="ja-JP" altLang="en-US"/>
          </a:p>
        </p:txBody>
      </p:sp>
    </p:spTree>
    <p:extLst>
      <p:ext uri="{BB962C8B-B14F-4D97-AF65-F5344CB8AC3E}">
        <p14:creationId xmlns:p14="http://schemas.microsoft.com/office/powerpoint/2010/main" val="1425909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現状と一般的な認識</a:t>
            </a:r>
            <a:endParaRPr kumimoji="1" lang="en-US" altLang="ja-JP" dirty="0"/>
          </a:p>
          <a:p>
            <a:r>
              <a:rPr kumimoji="1" lang="ja-JP" altLang="en-US" dirty="0"/>
              <a:t>患者さんの姿は、どのように見えるでしょうか</a:t>
            </a:r>
          </a:p>
        </p:txBody>
      </p:sp>
      <p:sp>
        <p:nvSpPr>
          <p:cNvPr id="4" name="スライド番号プレースホルダー 3"/>
          <p:cNvSpPr>
            <a:spLocks noGrp="1"/>
          </p:cNvSpPr>
          <p:nvPr>
            <p:ph type="sldNum" sz="quarter" idx="10"/>
          </p:nvPr>
        </p:nvSpPr>
        <p:spPr/>
        <p:txBody>
          <a:bodyPr/>
          <a:lstStyle/>
          <a:p>
            <a:fld id="{34823165-ABE8-4275-8B39-89AE10D6659B}" type="slidenum">
              <a:rPr kumimoji="1" lang="ja-JP" altLang="en-US" smtClean="0"/>
              <a:t>5</a:t>
            </a:fld>
            <a:endParaRPr kumimoji="1" lang="ja-JP" altLang="en-US" dirty="0"/>
          </a:p>
        </p:txBody>
      </p:sp>
    </p:spTree>
    <p:extLst>
      <p:ext uri="{BB962C8B-B14F-4D97-AF65-F5344CB8AC3E}">
        <p14:creationId xmlns:p14="http://schemas.microsoft.com/office/powerpoint/2010/main" val="2059382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BE200E-7636-4091-A913-9B50283AC74F}" type="slidenum">
              <a:rPr lang="ja-JP" altLang="en-US" smtClean="0">
                <a:solidFill>
                  <a:prstClr val="black"/>
                </a:solidFill>
              </a:rPr>
              <a:pPr/>
              <a:t>59</a:t>
            </a:fld>
            <a:endParaRPr lang="ja-JP" altLang="en-US">
              <a:solidFill>
                <a:prstClr val="black"/>
              </a:solidFill>
            </a:endParaRPr>
          </a:p>
        </p:txBody>
      </p:sp>
    </p:spTree>
    <p:extLst>
      <p:ext uri="{BB962C8B-B14F-4D97-AF65-F5344CB8AC3E}">
        <p14:creationId xmlns:p14="http://schemas.microsoft.com/office/powerpoint/2010/main" val="509633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r>
              <a:rPr kumimoji="1" lang="ja-JP" altLang="en-US" dirty="0"/>
              <a:t>場の状況　つまり　多くのことの組み合わせのありようにより　課題とすることの様相は　多様である</a:t>
            </a:r>
            <a:endParaRPr kumimoji="1" lang="en-US" altLang="ja-JP" dirty="0"/>
          </a:p>
          <a:p>
            <a:r>
              <a:rPr kumimoji="1" lang="ja-JP" altLang="en-US" dirty="0"/>
              <a:t>あくまでも　私たちの体験から見えたこと</a:t>
            </a:r>
          </a:p>
        </p:txBody>
      </p:sp>
      <p:sp>
        <p:nvSpPr>
          <p:cNvPr id="4" name="スライド番号プレースホルダー 3"/>
          <p:cNvSpPr>
            <a:spLocks noGrp="1"/>
          </p:cNvSpPr>
          <p:nvPr>
            <p:ph type="sldNum" sz="quarter" idx="10"/>
          </p:nvPr>
        </p:nvSpPr>
        <p:spPr/>
        <p:txBody>
          <a:bodyPr/>
          <a:lstStyle/>
          <a:p>
            <a:fld id="{34823165-ABE8-4275-8B39-89AE10D6659B}" type="slidenum">
              <a:rPr kumimoji="1" lang="ja-JP" altLang="en-US" smtClean="0"/>
              <a:t>61</a:t>
            </a:fld>
            <a:endParaRPr kumimoji="1" lang="ja-JP" altLang="en-US"/>
          </a:p>
        </p:txBody>
      </p:sp>
    </p:spTree>
    <p:extLst>
      <p:ext uri="{BB962C8B-B14F-4D97-AF65-F5344CB8AC3E}">
        <p14:creationId xmlns:p14="http://schemas.microsoft.com/office/powerpoint/2010/main" val="2167477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r>
              <a:rPr kumimoji="1" lang="ja-JP" altLang="en-US" dirty="0"/>
              <a:t>考えさせられる中で、取り組むことが整理されていく</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34823165-ABE8-4275-8B39-89AE10D6659B}" type="slidenum">
              <a:rPr kumimoji="1" lang="ja-JP" altLang="en-US" smtClean="0"/>
              <a:t>62</a:t>
            </a:fld>
            <a:endParaRPr kumimoji="1" lang="ja-JP" altLang="en-US"/>
          </a:p>
        </p:txBody>
      </p:sp>
    </p:spTree>
    <p:extLst>
      <p:ext uri="{BB962C8B-B14F-4D97-AF65-F5344CB8AC3E}">
        <p14:creationId xmlns:p14="http://schemas.microsoft.com/office/powerpoint/2010/main" val="39869714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全員が主役　全員がベクトルを合わせていく</a:t>
            </a:r>
          </a:p>
        </p:txBody>
      </p:sp>
      <p:sp>
        <p:nvSpPr>
          <p:cNvPr id="4" name="スライド番号プレースホルダー 3"/>
          <p:cNvSpPr>
            <a:spLocks noGrp="1"/>
          </p:cNvSpPr>
          <p:nvPr>
            <p:ph type="sldNum" sz="quarter" idx="10"/>
          </p:nvPr>
        </p:nvSpPr>
        <p:spPr/>
        <p:txBody>
          <a:bodyPr/>
          <a:lstStyle/>
          <a:p>
            <a:fld id="{34823165-ABE8-4275-8B39-89AE10D6659B}" type="slidenum">
              <a:rPr kumimoji="1" lang="ja-JP" altLang="en-US" smtClean="0"/>
              <a:t>65</a:t>
            </a:fld>
            <a:endParaRPr kumimoji="1" lang="ja-JP" altLang="en-US"/>
          </a:p>
        </p:txBody>
      </p:sp>
    </p:spTree>
    <p:extLst>
      <p:ext uri="{BB962C8B-B14F-4D97-AF65-F5344CB8AC3E}">
        <p14:creationId xmlns:p14="http://schemas.microsoft.com/office/powerpoint/2010/main" val="31216756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r>
              <a:rPr kumimoji="1" lang="ja-JP" altLang="en-US" dirty="0"/>
              <a:t>看護のチカラ</a:t>
            </a:r>
            <a:r>
              <a:rPr kumimoji="1" lang="en-US" altLang="ja-JP" dirty="0"/>
              <a:t>2015</a:t>
            </a:r>
            <a:r>
              <a:rPr kumimoji="1" lang="ja-JP" altLang="en-US" dirty="0"/>
              <a:t>年</a:t>
            </a:r>
            <a:r>
              <a:rPr kumimoji="1" lang="en-US" altLang="ja-JP" dirty="0"/>
              <a:t>10</a:t>
            </a:r>
            <a:r>
              <a:rPr kumimoji="1" lang="ja-JP" altLang="en-US" dirty="0"/>
              <a:t>月</a:t>
            </a:r>
            <a:r>
              <a:rPr kumimoji="1" lang="en-US" altLang="ja-JP" dirty="0"/>
              <a:t>1</a:t>
            </a:r>
            <a:r>
              <a:rPr kumimoji="1" lang="ja-JP" altLang="en-US" dirty="0"/>
              <a:t>日　ｐ９</a:t>
            </a:r>
            <a:endParaRPr kumimoji="1" lang="en-US" altLang="ja-JP" dirty="0"/>
          </a:p>
          <a:p>
            <a:endParaRPr kumimoji="1" lang="en-US" altLang="ja-JP" dirty="0"/>
          </a:p>
          <a:p>
            <a:r>
              <a:rPr kumimoji="1" lang="ja-JP" altLang="en-US" dirty="0"/>
              <a:t>いつもの暮らしの中で　気持ちよく過ごせるためのできることはないか</a:t>
            </a:r>
          </a:p>
        </p:txBody>
      </p:sp>
      <p:sp>
        <p:nvSpPr>
          <p:cNvPr id="4" name="スライド番号プレースホルダー 3"/>
          <p:cNvSpPr>
            <a:spLocks noGrp="1"/>
          </p:cNvSpPr>
          <p:nvPr>
            <p:ph type="sldNum" sz="quarter" idx="10"/>
          </p:nvPr>
        </p:nvSpPr>
        <p:spPr/>
        <p:txBody>
          <a:bodyPr/>
          <a:lstStyle/>
          <a:p>
            <a:fld id="{53BE200E-7636-4091-A913-9B50283AC74F}" type="slidenum">
              <a:rPr lang="ja-JP" altLang="en-US">
                <a:solidFill>
                  <a:prstClr val="black"/>
                </a:solidFill>
              </a:rPr>
              <a:pPr/>
              <a:t>66</a:t>
            </a:fld>
            <a:endParaRPr lang="ja-JP" altLang="en-US">
              <a:solidFill>
                <a:prstClr val="black"/>
              </a:solidFill>
            </a:endParaRPr>
          </a:p>
        </p:txBody>
      </p:sp>
    </p:spTree>
    <p:extLst>
      <p:ext uri="{BB962C8B-B14F-4D97-AF65-F5344CB8AC3E}">
        <p14:creationId xmlns:p14="http://schemas.microsoft.com/office/powerpoint/2010/main" val="792291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r>
              <a:rPr kumimoji="1" lang="ja-JP" altLang="en-US" dirty="0"/>
              <a:t>相手の喜びの中に自分の喜びを見いだせる</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823165-ABE8-4275-8B39-89AE10D6659B}"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173095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90C90-BCE8-3D8F-ED7F-7E5B80F8D6F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F0E84D5-ABA7-BDFA-D496-1548E41583D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61B3E7D-1FC6-2967-1A5C-1AE2A650D50E}"/>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A2B56B5-0A2C-9C3F-835E-62BCC35A71E4}"/>
              </a:ext>
            </a:extLst>
          </p:cNvPr>
          <p:cNvSpPr>
            <a:spLocks noGrp="1"/>
          </p:cNvSpPr>
          <p:nvPr>
            <p:ph type="sldNum" sz="quarter" idx="5"/>
          </p:nvPr>
        </p:nvSpPr>
        <p:spPr/>
        <p:txBody>
          <a:bodyPr/>
          <a:lstStyle/>
          <a:p>
            <a:fld id="{34823165-ABE8-4275-8B39-89AE10D6659B}" type="slidenum">
              <a:rPr kumimoji="1" lang="ja-JP" altLang="en-US" smtClean="0"/>
              <a:t>19</a:t>
            </a:fld>
            <a:endParaRPr kumimoji="1" lang="ja-JP" altLang="en-US"/>
          </a:p>
        </p:txBody>
      </p:sp>
    </p:spTree>
    <p:extLst>
      <p:ext uri="{BB962C8B-B14F-4D97-AF65-F5344CB8AC3E}">
        <p14:creationId xmlns:p14="http://schemas.microsoft.com/office/powerpoint/2010/main" val="806978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4823165-ABE8-4275-8B39-89AE10D6659B}" type="slidenum">
              <a:rPr kumimoji="1" lang="ja-JP" altLang="en-US" smtClean="0"/>
              <a:t>22</a:t>
            </a:fld>
            <a:endParaRPr kumimoji="1" lang="ja-JP" altLang="en-US"/>
          </a:p>
        </p:txBody>
      </p:sp>
    </p:spTree>
    <p:extLst>
      <p:ext uri="{BB962C8B-B14F-4D97-AF65-F5344CB8AC3E}">
        <p14:creationId xmlns:p14="http://schemas.microsoft.com/office/powerpoint/2010/main" val="4121419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823165-ABE8-4275-8B39-89AE10D6659B}"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320078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r>
              <a:rPr kumimoji="1" lang="ja-JP" altLang="en-US" dirty="0"/>
              <a:t>人が生きていくうえで必要とする医療に関しても、近年耳にすることは、・・・</a:t>
            </a:r>
            <a:endParaRPr kumimoji="1" lang="en-US" altLang="ja-JP" dirty="0"/>
          </a:p>
          <a:p>
            <a:r>
              <a:rPr kumimoji="1" lang="ja-JP" altLang="en-US" dirty="0"/>
              <a:t>人を分析的に考察することと　全体としてとらえること　　　分析しても統合して全体としてとらえること重要　その人らしくあることができるように</a:t>
            </a:r>
            <a:endParaRPr kumimoji="1" lang="en-US" altLang="ja-JP" dirty="0"/>
          </a:p>
          <a:p>
            <a:r>
              <a:rPr kumimoji="1" lang="ja-JP" altLang="en-US" dirty="0"/>
              <a:t>各専門職、各個々人によるカンファは重要</a:t>
            </a:r>
            <a:endParaRPr kumimoji="1" lang="en-US" altLang="ja-JP" dirty="0"/>
          </a:p>
          <a:p>
            <a:r>
              <a:rPr kumimoji="1" lang="ja-JP" altLang="en-US" dirty="0"/>
              <a:t>看護の専門性　健康に向かう力の支援　生活の整えを通して　医療知識と技術を持ち</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823165-ABE8-4275-8B39-89AE10D6659B}"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100891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r>
              <a:rPr kumimoji="1" lang="ja-JP" altLang="en-US" dirty="0"/>
              <a:t>研究の倫理、臨床倫理、譫妄予防、看護事例検討、看護開発等　縄をなうように　いつの間にか</a:t>
            </a:r>
            <a:r>
              <a:rPr kumimoji="1" lang="en-US" altLang="ja-JP" dirty="0"/>
              <a:t>10</a:t>
            </a:r>
            <a:r>
              <a:rPr kumimoji="1" lang="ja-JP" altLang="en-US" dirty="0"/>
              <a:t>年</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07D776-7588-4AA7-8277-DBB71EF6929E}" type="slidenum">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691495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E472F8-156E-423A-8869-AA35DEE7B4A9}"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46956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2025/2/5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2025/2/5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609600" y="274639"/>
            <a:ext cx="80264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2025/2/5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92100"/>
            <a:ext cx="10972800" cy="1384300"/>
          </a:xfr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905000"/>
            <a:ext cx="53848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197600" y="1905000"/>
            <a:ext cx="53848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a:xfrm>
            <a:off x="609600" y="6245225"/>
            <a:ext cx="2844800" cy="476250"/>
          </a:xfrm>
        </p:spPr>
        <p:txBody>
          <a:bodyPr/>
          <a:lstStyle>
            <a:lvl1pPr>
              <a:defRPr/>
            </a:lvl1pPr>
          </a:lstStyle>
          <a:p>
            <a:endParaRPr lang="en-US" altLang="ja-JP">
              <a:solidFill>
                <a:prstClr val="black">
                  <a:tint val="75000"/>
                </a:prstClr>
              </a:solidFill>
            </a:endParaRPr>
          </a:p>
        </p:txBody>
      </p:sp>
      <p:sp>
        <p:nvSpPr>
          <p:cNvPr id="6" name="フッター プレースホルダー 5"/>
          <p:cNvSpPr>
            <a:spLocks noGrp="1"/>
          </p:cNvSpPr>
          <p:nvPr>
            <p:ph type="ftr" sz="quarter" idx="11"/>
          </p:nvPr>
        </p:nvSpPr>
        <p:spPr>
          <a:xfrm>
            <a:off x="4165600" y="6245225"/>
            <a:ext cx="3860800" cy="476250"/>
          </a:xfrm>
        </p:spPr>
        <p:txBody>
          <a:bodyPr/>
          <a:lstStyle>
            <a:lvl1pPr>
              <a:defRPr/>
            </a:lvl1pPr>
          </a:lstStyle>
          <a:p>
            <a:endParaRPr lang="en-US" altLang="ja-JP">
              <a:solidFill>
                <a:prstClr val="black">
                  <a:tint val="75000"/>
                </a:prstClr>
              </a:solidFill>
            </a:endParaRPr>
          </a:p>
        </p:txBody>
      </p:sp>
      <p:sp>
        <p:nvSpPr>
          <p:cNvPr id="7" name="スライド番号プレースホルダー 6"/>
          <p:cNvSpPr>
            <a:spLocks noGrp="1"/>
          </p:cNvSpPr>
          <p:nvPr>
            <p:ph type="sldNum" sz="quarter" idx="12"/>
          </p:nvPr>
        </p:nvSpPr>
        <p:spPr>
          <a:xfrm>
            <a:off x="8737600" y="6245225"/>
            <a:ext cx="2844800" cy="476250"/>
          </a:xfrm>
        </p:spPr>
        <p:txBody>
          <a:bodyPr/>
          <a:lstStyle>
            <a:lvl1pPr>
              <a:defRPr/>
            </a:lvl1pPr>
          </a:lstStyle>
          <a:p>
            <a:fld id="{002C82E7-D256-433D-A548-FB8A56C1088D}" type="slidenum">
              <a:rPr lang="en-US" altLang="ja-JP">
                <a:solidFill>
                  <a:prstClr val="black">
                    <a:tint val="75000"/>
                  </a:prstClr>
                </a:solidFill>
              </a:rPr>
              <a:pPr/>
              <a:t>‹#›</a:t>
            </a:fld>
            <a:endParaRPr lang="en-US" altLang="ja-JP">
              <a:solidFill>
                <a:prstClr val="black">
                  <a:tint val="75000"/>
                </a:prstClr>
              </a:solidFill>
            </a:endParaRPr>
          </a:p>
        </p:txBody>
      </p:sp>
    </p:spTree>
    <p:extLst>
      <p:ext uri="{BB962C8B-B14F-4D97-AF65-F5344CB8AC3E}">
        <p14:creationId xmlns:p14="http://schemas.microsoft.com/office/powerpoint/2010/main" val="34999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3"/>
            <a:ext cx="10058400" cy="2593975"/>
          </a:xfrm>
        </p:spPr>
        <p:txBody>
          <a:bodyPr anchor="b"/>
          <a:lstStyle>
            <a:lvl1pPr>
              <a:defRPr sz="6600">
                <a:ln>
                  <a:noFill/>
                </a:ln>
                <a:solidFill>
                  <a:schemeClr val="tx2"/>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82F9531-9DB9-4128-A18B-07B14CF9ABB2}" type="datetimeFigureOut">
              <a:rPr lang="ja-JP" altLang="en-US" smtClean="0">
                <a:solidFill>
                  <a:srgbClr val="EEECE1"/>
                </a:solidFill>
              </a:rPr>
              <a:pPr/>
              <a:t>2025/2/5</a:t>
            </a:fld>
            <a:endParaRPr lang="ja-JP" altLang="en-US">
              <a:solidFill>
                <a:srgbClr val="EEECE1"/>
              </a:solidFill>
            </a:endParaRPr>
          </a:p>
        </p:txBody>
      </p:sp>
      <p:sp>
        <p:nvSpPr>
          <p:cNvPr id="5" name="Footer Placeholder 4"/>
          <p:cNvSpPr>
            <a:spLocks noGrp="1"/>
          </p:cNvSpPr>
          <p:nvPr>
            <p:ph type="ftr" sz="quarter" idx="11"/>
          </p:nvPr>
        </p:nvSpPr>
        <p:spPr/>
        <p:txBody>
          <a:bodyPr/>
          <a:lstStyle/>
          <a:p>
            <a:endParaRPr lang="ja-JP" altLang="en-US">
              <a:solidFill>
                <a:srgbClr val="EEECE1"/>
              </a:solidFill>
            </a:endParaRPr>
          </a:p>
        </p:txBody>
      </p:sp>
      <p:sp>
        <p:nvSpPr>
          <p:cNvPr id="6" name="Slide Number Placeholder 5"/>
          <p:cNvSpPr>
            <a:spLocks noGrp="1"/>
          </p:cNvSpPr>
          <p:nvPr>
            <p:ph type="sldNum" sz="quarter" idx="12"/>
          </p:nvPr>
        </p:nvSpPr>
        <p:spPr/>
        <p:txBody>
          <a:bodyPr/>
          <a:lstStyle/>
          <a:p>
            <a:fld id="{B132E55A-6910-4D10-95AE-5852263B5B73}" type="slidenum">
              <a:rPr lang="ja-JP" altLang="en-US" smtClean="0"/>
              <a:pPr/>
              <a:t>‹#›</a:t>
            </a:fld>
            <a:endParaRPr lang="ja-JP" altLang="en-US"/>
          </a:p>
        </p:txBody>
      </p:sp>
    </p:spTree>
    <p:extLst>
      <p:ext uri="{BB962C8B-B14F-4D97-AF65-F5344CB8AC3E}">
        <p14:creationId xmlns:p14="http://schemas.microsoft.com/office/powerpoint/2010/main" val="3243272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982F9531-9DB9-4128-A18B-07B14CF9ABB2}" type="datetimeFigureOut">
              <a:rPr lang="ja-JP" altLang="en-US" smtClean="0">
                <a:solidFill>
                  <a:srgbClr val="EEECE1"/>
                </a:solidFill>
              </a:rPr>
              <a:pPr/>
              <a:t>2025/2/5</a:t>
            </a:fld>
            <a:endParaRPr lang="ja-JP" altLang="en-US">
              <a:solidFill>
                <a:srgbClr val="EEECE1"/>
              </a:solidFill>
            </a:endParaRPr>
          </a:p>
        </p:txBody>
      </p:sp>
      <p:sp>
        <p:nvSpPr>
          <p:cNvPr id="5" name="Footer Placeholder 4"/>
          <p:cNvSpPr>
            <a:spLocks noGrp="1"/>
          </p:cNvSpPr>
          <p:nvPr>
            <p:ph type="ftr" sz="quarter" idx="11"/>
          </p:nvPr>
        </p:nvSpPr>
        <p:spPr/>
        <p:txBody>
          <a:bodyPr/>
          <a:lstStyle/>
          <a:p>
            <a:endParaRPr lang="ja-JP" altLang="en-US">
              <a:solidFill>
                <a:srgbClr val="EEECE1"/>
              </a:solidFill>
            </a:endParaRPr>
          </a:p>
        </p:txBody>
      </p:sp>
      <p:sp>
        <p:nvSpPr>
          <p:cNvPr id="6" name="Slide Number Placeholder 5"/>
          <p:cNvSpPr>
            <a:spLocks noGrp="1"/>
          </p:cNvSpPr>
          <p:nvPr>
            <p:ph type="sldNum" sz="quarter" idx="12"/>
          </p:nvPr>
        </p:nvSpPr>
        <p:spPr/>
        <p:txBody>
          <a:bodyPr/>
          <a:lstStyle/>
          <a:p>
            <a:fld id="{B132E55A-6910-4D10-95AE-5852263B5B73}" type="slidenum">
              <a:rPr lang="ja-JP" altLang="en-US" smtClean="0"/>
              <a:pPr/>
              <a:t>‹#›</a:t>
            </a:fld>
            <a:endParaRPr lang="ja-JP" altLang="en-US"/>
          </a:p>
        </p:txBody>
      </p:sp>
    </p:spTree>
    <p:extLst>
      <p:ext uri="{BB962C8B-B14F-4D97-AF65-F5344CB8AC3E}">
        <p14:creationId xmlns:p14="http://schemas.microsoft.com/office/powerpoint/2010/main" val="4180011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963089" y="5486401"/>
            <a:ext cx="10212916" cy="1168400"/>
          </a:xfrm>
        </p:spPr>
        <p:txBody>
          <a:bodyPr anchor="t"/>
          <a:lstStyle>
            <a:lvl1pPr algn="l">
              <a:defRPr sz="36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963090" y="3852865"/>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82F9531-9DB9-4128-A18B-07B14CF9ABB2}" type="datetimeFigureOut">
              <a:rPr lang="ja-JP" altLang="en-US" smtClean="0">
                <a:solidFill>
                  <a:srgbClr val="EEECE1"/>
                </a:solidFill>
              </a:rPr>
              <a:pPr/>
              <a:t>2025/2/5</a:t>
            </a:fld>
            <a:endParaRPr lang="ja-JP" altLang="en-US">
              <a:solidFill>
                <a:srgbClr val="EEECE1"/>
              </a:solidFill>
            </a:endParaRPr>
          </a:p>
        </p:txBody>
      </p:sp>
      <p:sp>
        <p:nvSpPr>
          <p:cNvPr id="5" name="Footer Placeholder 4"/>
          <p:cNvSpPr>
            <a:spLocks noGrp="1"/>
          </p:cNvSpPr>
          <p:nvPr>
            <p:ph type="ftr" sz="quarter" idx="11"/>
          </p:nvPr>
        </p:nvSpPr>
        <p:spPr/>
        <p:txBody>
          <a:bodyPr/>
          <a:lstStyle/>
          <a:p>
            <a:endParaRPr lang="ja-JP" altLang="en-US">
              <a:solidFill>
                <a:srgbClr val="EEECE1"/>
              </a:solidFill>
            </a:endParaRPr>
          </a:p>
        </p:txBody>
      </p:sp>
      <p:sp>
        <p:nvSpPr>
          <p:cNvPr id="6" name="Slide Number Placeholder 5"/>
          <p:cNvSpPr>
            <a:spLocks noGrp="1"/>
          </p:cNvSpPr>
          <p:nvPr>
            <p:ph type="sldNum" sz="quarter" idx="12"/>
          </p:nvPr>
        </p:nvSpPr>
        <p:spPr/>
        <p:txBody>
          <a:bodyPr/>
          <a:lstStyle/>
          <a:p>
            <a:fld id="{B132E55A-6910-4D10-95AE-5852263B5B73}" type="slidenum">
              <a:rPr lang="ja-JP" altLang="en-US" smtClean="0"/>
              <a:pPr/>
              <a:t>‹#›</a:t>
            </a:fld>
            <a:endParaRPr lang="ja-JP" altLang="en-US"/>
          </a:p>
        </p:txBody>
      </p:sp>
    </p:spTree>
    <p:extLst>
      <p:ext uri="{BB962C8B-B14F-4D97-AF65-F5344CB8AC3E}">
        <p14:creationId xmlns:p14="http://schemas.microsoft.com/office/powerpoint/2010/main" val="22736966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82F9531-9DB9-4128-A18B-07B14CF9ABB2}" type="datetimeFigureOut">
              <a:rPr lang="ja-JP" altLang="en-US" smtClean="0">
                <a:solidFill>
                  <a:srgbClr val="EEECE1"/>
                </a:solidFill>
              </a:rPr>
              <a:pPr/>
              <a:t>2025/2/5</a:t>
            </a:fld>
            <a:endParaRPr lang="ja-JP" altLang="en-US">
              <a:solidFill>
                <a:srgbClr val="EEECE1"/>
              </a:solidFill>
            </a:endParaRPr>
          </a:p>
        </p:txBody>
      </p:sp>
      <p:sp>
        <p:nvSpPr>
          <p:cNvPr id="6" name="Footer Placeholder 5"/>
          <p:cNvSpPr>
            <a:spLocks noGrp="1"/>
          </p:cNvSpPr>
          <p:nvPr>
            <p:ph type="ftr" sz="quarter" idx="11"/>
          </p:nvPr>
        </p:nvSpPr>
        <p:spPr/>
        <p:txBody>
          <a:bodyPr/>
          <a:lstStyle/>
          <a:p>
            <a:endParaRPr lang="ja-JP" altLang="en-US">
              <a:solidFill>
                <a:srgbClr val="EEECE1"/>
              </a:solidFill>
            </a:endParaRPr>
          </a:p>
        </p:txBody>
      </p:sp>
      <p:sp>
        <p:nvSpPr>
          <p:cNvPr id="7" name="Slide Number Placeholder 6"/>
          <p:cNvSpPr>
            <a:spLocks noGrp="1"/>
          </p:cNvSpPr>
          <p:nvPr>
            <p:ph type="sldNum" sz="quarter" idx="12"/>
          </p:nvPr>
        </p:nvSpPr>
        <p:spPr/>
        <p:txBody>
          <a:bodyPr/>
          <a:lstStyle/>
          <a:p>
            <a:fld id="{B132E55A-6910-4D10-95AE-5852263B5B73}" type="slidenum">
              <a:rPr lang="ja-JP" altLang="en-US" smtClean="0"/>
              <a:pPr/>
              <a:t>‹#›</a:t>
            </a:fld>
            <a:endParaRPr lang="ja-JP" altLang="en-US"/>
          </a:p>
        </p:txBody>
      </p:sp>
    </p:spTree>
    <p:extLst>
      <p:ext uri="{BB962C8B-B14F-4D97-AF65-F5344CB8AC3E}">
        <p14:creationId xmlns:p14="http://schemas.microsoft.com/office/powerpoint/2010/main" val="27818263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982F9531-9DB9-4128-A18B-07B14CF9ABB2}" type="datetimeFigureOut">
              <a:rPr lang="ja-JP" altLang="en-US" smtClean="0">
                <a:solidFill>
                  <a:srgbClr val="EEECE1"/>
                </a:solidFill>
              </a:rPr>
              <a:pPr/>
              <a:t>2025/2/5</a:t>
            </a:fld>
            <a:endParaRPr lang="ja-JP" altLang="en-US">
              <a:solidFill>
                <a:srgbClr val="EEECE1"/>
              </a:solidFill>
            </a:endParaRPr>
          </a:p>
        </p:txBody>
      </p:sp>
      <p:sp>
        <p:nvSpPr>
          <p:cNvPr id="8" name="Footer Placeholder 7"/>
          <p:cNvSpPr>
            <a:spLocks noGrp="1"/>
          </p:cNvSpPr>
          <p:nvPr>
            <p:ph type="ftr" sz="quarter" idx="11"/>
          </p:nvPr>
        </p:nvSpPr>
        <p:spPr/>
        <p:txBody>
          <a:bodyPr/>
          <a:lstStyle/>
          <a:p>
            <a:endParaRPr lang="ja-JP" altLang="en-US">
              <a:solidFill>
                <a:srgbClr val="EEECE1"/>
              </a:solidFill>
            </a:endParaRPr>
          </a:p>
        </p:txBody>
      </p:sp>
      <p:sp>
        <p:nvSpPr>
          <p:cNvPr id="9" name="Slide Number Placeholder 8"/>
          <p:cNvSpPr>
            <a:spLocks noGrp="1"/>
          </p:cNvSpPr>
          <p:nvPr>
            <p:ph type="sldNum" sz="quarter" idx="12"/>
          </p:nvPr>
        </p:nvSpPr>
        <p:spPr/>
        <p:txBody>
          <a:bodyPr/>
          <a:lstStyle/>
          <a:p>
            <a:fld id="{B132E55A-6910-4D10-95AE-5852263B5B73}" type="slidenum">
              <a:rPr lang="ja-JP" altLang="en-US" smtClean="0"/>
              <a:pPr/>
              <a:t>‹#›</a:t>
            </a:fld>
            <a:endParaRPr lang="ja-JP" altLang="en-US"/>
          </a:p>
        </p:txBody>
      </p:sp>
    </p:spTree>
    <p:extLst>
      <p:ext uri="{BB962C8B-B14F-4D97-AF65-F5344CB8AC3E}">
        <p14:creationId xmlns:p14="http://schemas.microsoft.com/office/powerpoint/2010/main" val="21405083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982F9531-9DB9-4128-A18B-07B14CF9ABB2}" type="datetimeFigureOut">
              <a:rPr lang="ja-JP" altLang="en-US" smtClean="0">
                <a:solidFill>
                  <a:srgbClr val="EEECE1"/>
                </a:solidFill>
              </a:rPr>
              <a:pPr/>
              <a:t>2025/2/5</a:t>
            </a:fld>
            <a:endParaRPr lang="ja-JP" altLang="en-US">
              <a:solidFill>
                <a:srgbClr val="EEECE1"/>
              </a:solidFill>
            </a:endParaRPr>
          </a:p>
        </p:txBody>
      </p:sp>
      <p:sp>
        <p:nvSpPr>
          <p:cNvPr id="4" name="Footer Placeholder 3"/>
          <p:cNvSpPr>
            <a:spLocks noGrp="1"/>
          </p:cNvSpPr>
          <p:nvPr>
            <p:ph type="ftr" sz="quarter" idx="11"/>
          </p:nvPr>
        </p:nvSpPr>
        <p:spPr/>
        <p:txBody>
          <a:bodyPr/>
          <a:lstStyle/>
          <a:p>
            <a:endParaRPr lang="ja-JP" altLang="en-US">
              <a:solidFill>
                <a:srgbClr val="EEECE1"/>
              </a:solidFill>
            </a:endParaRPr>
          </a:p>
        </p:txBody>
      </p:sp>
      <p:sp>
        <p:nvSpPr>
          <p:cNvPr id="5" name="Slide Number Placeholder 4"/>
          <p:cNvSpPr>
            <a:spLocks noGrp="1"/>
          </p:cNvSpPr>
          <p:nvPr>
            <p:ph type="sldNum" sz="quarter" idx="12"/>
          </p:nvPr>
        </p:nvSpPr>
        <p:spPr/>
        <p:txBody>
          <a:bodyPr/>
          <a:lstStyle/>
          <a:p>
            <a:fld id="{B132E55A-6910-4D10-95AE-5852263B5B73}" type="slidenum">
              <a:rPr lang="ja-JP" altLang="en-US" smtClean="0"/>
              <a:pPr/>
              <a:t>‹#›</a:t>
            </a:fld>
            <a:endParaRPr lang="ja-JP" altLang="en-US"/>
          </a:p>
        </p:txBody>
      </p:sp>
    </p:spTree>
    <p:extLst>
      <p:ext uri="{BB962C8B-B14F-4D97-AF65-F5344CB8AC3E}">
        <p14:creationId xmlns:p14="http://schemas.microsoft.com/office/powerpoint/2010/main" val="36281638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2F9531-9DB9-4128-A18B-07B14CF9ABB2}" type="datetimeFigureOut">
              <a:rPr lang="ja-JP" altLang="en-US" smtClean="0">
                <a:solidFill>
                  <a:srgbClr val="EEECE1"/>
                </a:solidFill>
              </a:rPr>
              <a:pPr/>
              <a:t>2025/2/5</a:t>
            </a:fld>
            <a:endParaRPr lang="ja-JP" altLang="en-US">
              <a:solidFill>
                <a:srgbClr val="EEECE1"/>
              </a:solidFill>
            </a:endParaRPr>
          </a:p>
        </p:txBody>
      </p:sp>
      <p:sp>
        <p:nvSpPr>
          <p:cNvPr id="3" name="Footer Placeholder 2"/>
          <p:cNvSpPr>
            <a:spLocks noGrp="1"/>
          </p:cNvSpPr>
          <p:nvPr>
            <p:ph type="ftr" sz="quarter" idx="11"/>
          </p:nvPr>
        </p:nvSpPr>
        <p:spPr/>
        <p:txBody>
          <a:bodyPr/>
          <a:lstStyle/>
          <a:p>
            <a:endParaRPr lang="ja-JP" altLang="en-US">
              <a:solidFill>
                <a:srgbClr val="EEECE1"/>
              </a:solidFill>
            </a:endParaRPr>
          </a:p>
        </p:txBody>
      </p:sp>
      <p:sp>
        <p:nvSpPr>
          <p:cNvPr id="4" name="Slide Number Placeholder 3"/>
          <p:cNvSpPr>
            <a:spLocks noGrp="1"/>
          </p:cNvSpPr>
          <p:nvPr>
            <p:ph type="sldNum" sz="quarter" idx="12"/>
          </p:nvPr>
        </p:nvSpPr>
        <p:spPr/>
        <p:txBody>
          <a:bodyPr/>
          <a:lstStyle/>
          <a:p>
            <a:fld id="{B132E55A-6910-4D10-95AE-5852263B5B73}" type="slidenum">
              <a:rPr lang="ja-JP" altLang="en-US" smtClean="0"/>
              <a:pPr/>
              <a:t>‹#›</a:t>
            </a:fld>
            <a:endParaRPr lang="ja-JP" altLang="en-US"/>
          </a:p>
        </p:txBody>
      </p:sp>
    </p:spTree>
    <p:extLst>
      <p:ext uri="{BB962C8B-B14F-4D97-AF65-F5344CB8AC3E}">
        <p14:creationId xmlns:p14="http://schemas.microsoft.com/office/powerpoint/2010/main" val="3366720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2025/2/5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406406" y="6096001"/>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82F9531-9DB9-4128-A18B-07B14CF9ABB2}" type="datetimeFigureOut">
              <a:rPr lang="ja-JP" altLang="en-US" smtClean="0">
                <a:solidFill>
                  <a:srgbClr val="EEECE1"/>
                </a:solidFill>
              </a:rPr>
              <a:pPr/>
              <a:t>2025/2/5</a:t>
            </a:fld>
            <a:endParaRPr lang="ja-JP" altLang="en-US">
              <a:solidFill>
                <a:srgbClr val="EEECE1"/>
              </a:solidFill>
            </a:endParaRPr>
          </a:p>
        </p:txBody>
      </p:sp>
      <p:sp>
        <p:nvSpPr>
          <p:cNvPr id="6" name="Footer Placeholder 5"/>
          <p:cNvSpPr>
            <a:spLocks noGrp="1"/>
          </p:cNvSpPr>
          <p:nvPr>
            <p:ph type="ftr" sz="quarter" idx="11"/>
          </p:nvPr>
        </p:nvSpPr>
        <p:spPr/>
        <p:txBody>
          <a:bodyPr/>
          <a:lstStyle/>
          <a:p>
            <a:endParaRPr lang="ja-JP" altLang="en-US">
              <a:solidFill>
                <a:srgbClr val="EEECE1"/>
              </a:solidFill>
            </a:endParaRPr>
          </a:p>
        </p:txBody>
      </p:sp>
      <p:sp>
        <p:nvSpPr>
          <p:cNvPr id="7" name="Slide Number Placeholder 6"/>
          <p:cNvSpPr>
            <a:spLocks noGrp="1"/>
          </p:cNvSpPr>
          <p:nvPr>
            <p:ph type="sldNum" sz="quarter" idx="12"/>
          </p:nvPr>
        </p:nvSpPr>
        <p:spPr/>
        <p:txBody>
          <a:bodyPr/>
          <a:lstStyle/>
          <a:p>
            <a:fld id="{B132E55A-6910-4D10-95AE-5852263B5B73}" type="slidenum">
              <a:rPr lang="ja-JP" altLang="en-US" smtClean="0"/>
              <a:pPr/>
              <a:t>‹#›</a:t>
            </a:fld>
            <a:endParaRPr lang="ja-JP" altLang="en-US"/>
          </a:p>
        </p:txBody>
      </p:sp>
      <p:sp>
        <p:nvSpPr>
          <p:cNvPr id="9" name="Content Placeholder 8"/>
          <p:cNvSpPr>
            <a:spLocks noGrp="1"/>
          </p:cNvSpPr>
          <p:nvPr>
            <p:ph sz="quarter" idx="13"/>
          </p:nvPr>
        </p:nvSpPr>
        <p:spPr>
          <a:xfrm>
            <a:off x="406400" y="381001"/>
            <a:ext cx="10363200" cy="494284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810118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9"/>
            <a:ext cx="10363200" cy="594626"/>
          </a:xfrm>
        </p:spPr>
        <p:txBody>
          <a:bodyPr anchor="b"/>
          <a:lstStyle>
            <a:lvl1pPr algn="ctr">
              <a:defRPr sz="2200" b="1">
                <a:ln>
                  <a:noFill/>
                </a:ln>
                <a:solidFill>
                  <a:schemeClr val="tx2"/>
                </a:solidFill>
              </a:defRPr>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8" name="Date Placeholder 7"/>
          <p:cNvSpPr>
            <a:spLocks noGrp="1"/>
          </p:cNvSpPr>
          <p:nvPr>
            <p:ph type="dt" sz="half" idx="10"/>
          </p:nvPr>
        </p:nvSpPr>
        <p:spPr/>
        <p:txBody>
          <a:bodyPr/>
          <a:lstStyle/>
          <a:p>
            <a:fld id="{982F9531-9DB9-4128-A18B-07B14CF9ABB2}" type="datetimeFigureOut">
              <a:rPr lang="ja-JP" altLang="en-US" smtClean="0">
                <a:solidFill>
                  <a:srgbClr val="EEECE1"/>
                </a:solidFill>
              </a:rPr>
              <a:pPr/>
              <a:t>2025/2/5</a:t>
            </a:fld>
            <a:endParaRPr lang="ja-JP" altLang="en-US">
              <a:solidFill>
                <a:srgbClr val="EEECE1"/>
              </a:solidFill>
            </a:endParaRPr>
          </a:p>
        </p:txBody>
      </p:sp>
      <p:sp>
        <p:nvSpPr>
          <p:cNvPr id="9" name="Slide Number Placeholder 8"/>
          <p:cNvSpPr>
            <a:spLocks noGrp="1"/>
          </p:cNvSpPr>
          <p:nvPr>
            <p:ph type="sldNum" sz="quarter" idx="11"/>
          </p:nvPr>
        </p:nvSpPr>
        <p:spPr/>
        <p:txBody>
          <a:bodyPr/>
          <a:lstStyle/>
          <a:p>
            <a:fld id="{B132E55A-6910-4D10-95AE-5852263B5B73}" type="slidenum">
              <a:rPr lang="ja-JP" altLang="en-US" smtClean="0"/>
              <a:pPr/>
              <a:t>‹#›</a:t>
            </a:fld>
            <a:endParaRPr lang="ja-JP" altLang="en-US"/>
          </a:p>
        </p:txBody>
      </p:sp>
      <p:sp>
        <p:nvSpPr>
          <p:cNvPr id="10" name="Footer Placeholder 9"/>
          <p:cNvSpPr>
            <a:spLocks noGrp="1"/>
          </p:cNvSpPr>
          <p:nvPr>
            <p:ph type="ftr" sz="quarter" idx="12"/>
          </p:nvPr>
        </p:nvSpPr>
        <p:spPr/>
        <p:txBody>
          <a:bodyPr/>
          <a:lstStyle/>
          <a:p>
            <a:endParaRPr lang="ja-JP" altLang="en-US">
              <a:solidFill>
                <a:srgbClr val="EEECE1"/>
              </a:solidFill>
            </a:endParaRPr>
          </a:p>
        </p:txBody>
      </p:sp>
    </p:spTree>
    <p:extLst>
      <p:ext uri="{BB962C8B-B14F-4D97-AF65-F5344CB8AC3E}">
        <p14:creationId xmlns:p14="http://schemas.microsoft.com/office/powerpoint/2010/main" val="253687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982F9531-9DB9-4128-A18B-07B14CF9ABB2}" type="datetimeFigureOut">
              <a:rPr lang="ja-JP" altLang="en-US" smtClean="0">
                <a:solidFill>
                  <a:srgbClr val="EEECE1"/>
                </a:solidFill>
              </a:rPr>
              <a:pPr/>
              <a:t>2025/2/5</a:t>
            </a:fld>
            <a:endParaRPr lang="ja-JP" altLang="en-US">
              <a:solidFill>
                <a:srgbClr val="EEECE1"/>
              </a:solidFill>
            </a:endParaRPr>
          </a:p>
        </p:txBody>
      </p:sp>
      <p:sp>
        <p:nvSpPr>
          <p:cNvPr id="5" name="Footer Placeholder 4"/>
          <p:cNvSpPr>
            <a:spLocks noGrp="1"/>
          </p:cNvSpPr>
          <p:nvPr>
            <p:ph type="ftr" sz="quarter" idx="11"/>
          </p:nvPr>
        </p:nvSpPr>
        <p:spPr/>
        <p:txBody>
          <a:bodyPr/>
          <a:lstStyle/>
          <a:p>
            <a:endParaRPr lang="ja-JP" altLang="en-US">
              <a:solidFill>
                <a:srgbClr val="EEECE1"/>
              </a:solidFill>
            </a:endParaRPr>
          </a:p>
        </p:txBody>
      </p:sp>
      <p:sp>
        <p:nvSpPr>
          <p:cNvPr id="6" name="Slide Number Placeholder 5"/>
          <p:cNvSpPr>
            <a:spLocks noGrp="1"/>
          </p:cNvSpPr>
          <p:nvPr>
            <p:ph type="sldNum" sz="quarter" idx="12"/>
          </p:nvPr>
        </p:nvSpPr>
        <p:spPr/>
        <p:txBody>
          <a:bodyPr/>
          <a:lstStyle/>
          <a:p>
            <a:fld id="{B132E55A-6910-4D10-95AE-5852263B5B73}" type="slidenum">
              <a:rPr lang="ja-JP" altLang="en-US" smtClean="0"/>
              <a:pPr/>
              <a:t>‹#›</a:t>
            </a:fld>
            <a:endParaRPr lang="ja-JP" altLang="en-US"/>
          </a:p>
        </p:txBody>
      </p:sp>
    </p:spTree>
    <p:extLst>
      <p:ext uri="{BB962C8B-B14F-4D97-AF65-F5344CB8AC3E}">
        <p14:creationId xmlns:p14="http://schemas.microsoft.com/office/powerpoint/2010/main" val="1133208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336800" cy="5851525"/>
          </a:xfrm>
        </p:spPr>
        <p:txBody>
          <a:bodyPr vert="eaVert" anchor="b" anchorCtr="0"/>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982F9531-9DB9-4128-A18B-07B14CF9ABB2}" type="datetimeFigureOut">
              <a:rPr lang="ja-JP" altLang="en-US" smtClean="0">
                <a:solidFill>
                  <a:srgbClr val="EEECE1"/>
                </a:solidFill>
              </a:rPr>
              <a:pPr/>
              <a:t>2025/2/5</a:t>
            </a:fld>
            <a:endParaRPr lang="ja-JP" altLang="en-US">
              <a:solidFill>
                <a:srgbClr val="EEECE1"/>
              </a:solidFill>
            </a:endParaRPr>
          </a:p>
        </p:txBody>
      </p:sp>
      <p:sp>
        <p:nvSpPr>
          <p:cNvPr id="5" name="Footer Placeholder 4"/>
          <p:cNvSpPr>
            <a:spLocks noGrp="1"/>
          </p:cNvSpPr>
          <p:nvPr>
            <p:ph type="ftr" sz="quarter" idx="11"/>
          </p:nvPr>
        </p:nvSpPr>
        <p:spPr/>
        <p:txBody>
          <a:bodyPr/>
          <a:lstStyle/>
          <a:p>
            <a:endParaRPr lang="ja-JP" altLang="en-US">
              <a:solidFill>
                <a:srgbClr val="EEECE1"/>
              </a:solidFill>
            </a:endParaRPr>
          </a:p>
        </p:txBody>
      </p:sp>
      <p:sp>
        <p:nvSpPr>
          <p:cNvPr id="6" name="Slide Number Placeholder 5"/>
          <p:cNvSpPr>
            <a:spLocks noGrp="1"/>
          </p:cNvSpPr>
          <p:nvPr>
            <p:ph type="sldNum" sz="quarter" idx="12"/>
          </p:nvPr>
        </p:nvSpPr>
        <p:spPr/>
        <p:txBody>
          <a:bodyPr/>
          <a:lstStyle/>
          <a:p>
            <a:fld id="{B132E55A-6910-4D10-95AE-5852263B5B73}" type="slidenum">
              <a:rPr lang="ja-JP" altLang="en-US" smtClean="0"/>
              <a:pPr/>
              <a:t>‹#›</a:t>
            </a:fld>
            <a:endParaRPr lang="ja-JP" altLang="en-US"/>
          </a:p>
        </p:txBody>
      </p:sp>
    </p:spTree>
    <p:extLst>
      <p:ext uri="{BB962C8B-B14F-4D97-AF65-F5344CB8AC3E}">
        <p14:creationId xmlns:p14="http://schemas.microsoft.com/office/powerpoint/2010/main" val="32797121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2025/2/5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893328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2025/2/5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603390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2025/2/5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662456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2025/2/5</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228093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2025/2/5</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588151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2025/2/5</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68683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2025/2/5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2025/2/5</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27337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2025/2/5</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06985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2025/2/5</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729501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2025/2/5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062093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609600" y="274639"/>
            <a:ext cx="80264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2025/2/5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877576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7ED8BF5-C8C8-45CD-8C33-50B665E3B8E6}" type="datetimeFigureOut">
              <a:rPr kumimoji="1" lang="ja-JP" altLang="en-US" smtClean="0"/>
              <a:t>2025/2/5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0479B22-859D-4BF7-833F-138505BC8DDE}" type="slidenum">
              <a:rPr kumimoji="1" lang="ja-JP" altLang="en-US" smtClean="0"/>
              <a:t>‹#›</a:t>
            </a:fld>
            <a:endParaRPr kumimoji="1" lang="ja-JP" altLang="en-US"/>
          </a:p>
        </p:txBody>
      </p:sp>
    </p:spTree>
    <p:extLst>
      <p:ext uri="{BB962C8B-B14F-4D97-AF65-F5344CB8AC3E}">
        <p14:creationId xmlns:p14="http://schemas.microsoft.com/office/powerpoint/2010/main" val="7896995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7ED8BF5-C8C8-45CD-8C33-50B665E3B8E6}" type="datetimeFigureOut">
              <a:rPr kumimoji="1" lang="ja-JP" altLang="en-US" smtClean="0"/>
              <a:t>2025/2/5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0479B22-859D-4BF7-833F-138505BC8DDE}" type="slidenum">
              <a:rPr kumimoji="1" lang="ja-JP" altLang="en-US" smtClean="0"/>
              <a:t>‹#›</a:t>
            </a:fld>
            <a:endParaRPr kumimoji="1" lang="ja-JP" altLang="en-US"/>
          </a:p>
        </p:txBody>
      </p:sp>
    </p:spTree>
    <p:extLst>
      <p:ext uri="{BB962C8B-B14F-4D97-AF65-F5344CB8AC3E}">
        <p14:creationId xmlns:p14="http://schemas.microsoft.com/office/powerpoint/2010/main" val="25451658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7ED8BF5-C8C8-45CD-8C33-50B665E3B8E6}" type="datetimeFigureOut">
              <a:rPr kumimoji="1" lang="ja-JP" altLang="en-US" smtClean="0"/>
              <a:t>2025/2/5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0479B22-859D-4BF7-833F-138505BC8DDE}" type="slidenum">
              <a:rPr kumimoji="1" lang="ja-JP" altLang="en-US" smtClean="0"/>
              <a:t>‹#›</a:t>
            </a:fld>
            <a:endParaRPr kumimoji="1" lang="ja-JP" altLang="en-US"/>
          </a:p>
        </p:txBody>
      </p:sp>
    </p:spTree>
    <p:extLst>
      <p:ext uri="{BB962C8B-B14F-4D97-AF65-F5344CB8AC3E}">
        <p14:creationId xmlns:p14="http://schemas.microsoft.com/office/powerpoint/2010/main" val="8520644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7ED8BF5-C8C8-45CD-8C33-50B665E3B8E6}" type="datetimeFigureOut">
              <a:rPr kumimoji="1" lang="ja-JP" altLang="en-US" smtClean="0"/>
              <a:t>2025/2/5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0479B22-859D-4BF7-833F-138505BC8DDE}" type="slidenum">
              <a:rPr kumimoji="1" lang="ja-JP" altLang="en-US" smtClean="0"/>
              <a:t>‹#›</a:t>
            </a:fld>
            <a:endParaRPr kumimoji="1" lang="ja-JP" altLang="en-US"/>
          </a:p>
        </p:txBody>
      </p:sp>
    </p:spTree>
    <p:extLst>
      <p:ext uri="{BB962C8B-B14F-4D97-AF65-F5344CB8AC3E}">
        <p14:creationId xmlns:p14="http://schemas.microsoft.com/office/powerpoint/2010/main" val="19486067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7ED8BF5-C8C8-45CD-8C33-50B665E3B8E6}" type="datetimeFigureOut">
              <a:rPr kumimoji="1" lang="ja-JP" altLang="en-US" smtClean="0"/>
              <a:t>2025/2/5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0479B22-859D-4BF7-833F-138505BC8DDE}" type="slidenum">
              <a:rPr kumimoji="1" lang="ja-JP" altLang="en-US" smtClean="0"/>
              <a:t>‹#›</a:t>
            </a:fld>
            <a:endParaRPr kumimoji="1" lang="ja-JP" altLang="en-US"/>
          </a:p>
        </p:txBody>
      </p:sp>
    </p:spTree>
    <p:extLst>
      <p:ext uri="{BB962C8B-B14F-4D97-AF65-F5344CB8AC3E}">
        <p14:creationId xmlns:p14="http://schemas.microsoft.com/office/powerpoint/2010/main" val="2712100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t>2025/2/5</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7ED8BF5-C8C8-45CD-8C33-50B665E3B8E6}" type="datetimeFigureOut">
              <a:rPr kumimoji="1" lang="ja-JP" altLang="en-US" smtClean="0"/>
              <a:t>2025/2/5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0479B22-859D-4BF7-833F-138505BC8DDE}" type="slidenum">
              <a:rPr kumimoji="1" lang="ja-JP" altLang="en-US" smtClean="0"/>
              <a:t>‹#›</a:t>
            </a:fld>
            <a:endParaRPr kumimoji="1" lang="ja-JP" altLang="en-US"/>
          </a:p>
        </p:txBody>
      </p:sp>
    </p:spTree>
    <p:extLst>
      <p:ext uri="{BB962C8B-B14F-4D97-AF65-F5344CB8AC3E}">
        <p14:creationId xmlns:p14="http://schemas.microsoft.com/office/powerpoint/2010/main" val="9421809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ED8BF5-C8C8-45CD-8C33-50B665E3B8E6}" type="datetimeFigureOut">
              <a:rPr kumimoji="1" lang="ja-JP" altLang="en-US" smtClean="0"/>
              <a:t>2025/2/5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C0479B22-859D-4BF7-833F-138505BC8DDE}" type="slidenum">
              <a:rPr kumimoji="1" lang="ja-JP" altLang="en-US" smtClean="0"/>
              <a:t>‹#›</a:t>
            </a:fld>
            <a:endParaRPr kumimoji="1" lang="ja-JP" altLang="en-US"/>
          </a:p>
        </p:txBody>
      </p:sp>
    </p:spTree>
    <p:extLst>
      <p:ext uri="{BB962C8B-B14F-4D97-AF65-F5344CB8AC3E}">
        <p14:creationId xmlns:p14="http://schemas.microsoft.com/office/powerpoint/2010/main" val="18475759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7ED8BF5-C8C8-45CD-8C33-50B665E3B8E6}" type="datetimeFigureOut">
              <a:rPr kumimoji="1" lang="ja-JP" altLang="en-US" smtClean="0"/>
              <a:t>2025/2/5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0479B22-859D-4BF7-833F-138505BC8DDE}" type="slidenum">
              <a:rPr kumimoji="1" lang="ja-JP" altLang="en-US" smtClean="0"/>
              <a:t>‹#›</a:t>
            </a:fld>
            <a:endParaRPr kumimoji="1" lang="ja-JP" altLang="en-US"/>
          </a:p>
        </p:txBody>
      </p:sp>
    </p:spTree>
    <p:extLst>
      <p:ext uri="{BB962C8B-B14F-4D97-AF65-F5344CB8AC3E}">
        <p14:creationId xmlns:p14="http://schemas.microsoft.com/office/powerpoint/2010/main" val="4600817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7ED8BF5-C8C8-45CD-8C33-50B665E3B8E6}" type="datetimeFigureOut">
              <a:rPr kumimoji="1" lang="ja-JP" altLang="en-US" smtClean="0"/>
              <a:t>2025/2/5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0479B22-859D-4BF7-833F-138505BC8DDE}" type="slidenum">
              <a:rPr kumimoji="1" lang="ja-JP" altLang="en-US" smtClean="0"/>
              <a:t>‹#›</a:t>
            </a:fld>
            <a:endParaRPr kumimoji="1" lang="ja-JP" altLang="en-US"/>
          </a:p>
        </p:txBody>
      </p:sp>
    </p:spTree>
    <p:extLst>
      <p:ext uri="{BB962C8B-B14F-4D97-AF65-F5344CB8AC3E}">
        <p14:creationId xmlns:p14="http://schemas.microsoft.com/office/powerpoint/2010/main" val="24774610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7ED8BF5-C8C8-45CD-8C33-50B665E3B8E6}" type="datetimeFigureOut">
              <a:rPr kumimoji="1" lang="ja-JP" altLang="en-US" smtClean="0"/>
              <a:t>2025/2/5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0479B22-859D-4BF7-833F-138505BC8DDE}" type="slidenum">
              <a:rPr kumimoji="1" lang="ja-JP" altLang="en-US" smtClean="0"/>
              <a:t>‹#›</a:t>
            </a:fld>
            <a:endParaRPr kumimoji="1" lang="ja-JP" altLang="en-US"/>
          </a:p>
        </p:txBody>
      </p:sp>
    </p:spTree>
    <p:extLst>
      <p:ext uri="{BB962C8B-B14F-4D97-AF65-F5344CB8AC3E}">
        <p14:creationId xmlns:p14="http://schemas.microsoft.com/office/powerpoint/2010/main" val="10275142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7ED8BF5-C8C8-45CD-8C33-50B665E3B8E6}" type="datetimeFigureOut">
              <a:rPr kumimoji="1" lang="ja-JP" altLang="en-US" smtClean="0"/>
              <a:t>2025/2/5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0479B22-859D-4BF7-833F-138505BC8DDE}" type="slidenum">
              <a:rPr kumimoji="1" lang="ja-JP" altLang="en-US" smtClean="0"/>
              <a:t>‹#›</a:t>
            </a:fld>
            <a:endParaRPr kumimoji="1" lang="ja-JP" altLang="en-US"/>
          </a:p>
        </p:txBody>
      </p:sp>
    </p:spTree>
    <p:extLst>
      <p:ext uri="{BB962C8B-B14F-4D97-AF65-F5344CB8AC3E}">
        <p14:creationId xmlns:p14="http://schemas.microsoft.com/office/powerpoint/2010/main" val="30377302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CC404A-1574-8C83-2A46-A0FA84F7237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FD0A223B-C945-6E58-948D-958F1CA0FC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81292D6-67DD-7EF2-EE6A-8E2EC3F7D0DA}"/>
              </a:ext>
            </a:extLst>
          </p:cNvPr>
          <p:cNvSpPr>
            <a:spLocks noGrp="1"/>
          </p:cNvSpPr>
          <p:nvPr>
            <p:ph type="dt" sz="half" idx="10"/>
          </p:nvPr>
        </p:nvSpPr>
        <p:spPr/>
        <p:txBody>
          <a:bodyPr/>
          <a:lstStyle/>
          <a:p>
            <a:fld id="{7586553F-2796-41CA-8398-54224EA03514}" type="datetime1">
              <a:rPr kumimoji="1" lang="ja-JP" altLang="en-US" smtClean="0"/>
              <a:t>2025/2/5</a:t>
            </a:fld>
            <a:endParaRPr kumimoji="1" lang="ja-JP" altLang="en-US"/>
          </a:p>
        </p:txBody>
      </p:sp>
      <p:sp>
        <p:nvSpPr>
          <p:cNvPr id="5" name="フッター プレースホルダー 4">
            <a:extLst>
              <a:ext uri="{FF2B5EF4-FFF2-40B4-BE49-F238E27FC236}">
                <a16:creationId xmlns:a16="http://schemas.microsoft.com/office/drawing/2014/main" id="{DD7BB9A1-5B22-9F47-9AB7-FD3A3C6C2F8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F564E36-13F1-334E-3B24-9E83CA6A4A70}"/>
              </a:ext>
            </a:extLst>
          </p:cNvPr>
          <p:cNvSpPr>
            <a:spLocks noGrp="1"/>
          </p:cNvSpPr>
          <p:nvPr>
            <p:ph type="sldNum" sz="quarter" idx="12"/>
          </p:nvPr>
        </p:nvSpPr>
        <p:spPr/>
        <p:txBody>
          <a:bodyPr/>
          <a:lstStyle/>
          <a:p>
            <a:fld id="{42DF8952-A388-4C66-8FB6-B62556C9FA29}" type="slidenum">
              <a:rPr kumimoji="1" lang="ja-JP" altLang="en-US" smtClean="0"/>
              <a:t>‹#›</a:t>
            </a:fld>
            <a:endParaRPr kumimoji="1" lang="ja-JP" altLang="en-US"/>
          </a:p>
        </p:txBody>
      </p:sp>
    </p:spTree>
    <p:extLst>
      <p:ext uri="{BB962C8B-B14F-4D97-AF65-F5344CB8AC3E}">
        <p14:creationId xmlns:p14="http://schemas.microsoft.com/office/powerpoint/2010/main" val="29771021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DDF8A3-E193-BF66-0996-976EB1C9A1D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1CC0CBB-EE78-6742-7C6A-DC2E3FF6F7CE}"/>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ABD6D0D-3066-0742-2A25-8FCFA51FF602}"/>
              </a:ext>
            </a:extLst>
          </p:cNvPr>
          <p:cNvSpPr>
            <a:spLocks noGrp="1"/>
          </p:cNvSpPr>
          <p:nvPr>
            <p:ph type="dt" sz="half" idx="10"/>
          </p:nvPr>
        </p:nvSpPr>
        <p:spPr/>
        <p:txBody>
          <a:bodyPr/>
          <a:lstStyle/>
          <a:p>
            <a:fld id="{041DB561-12A8-4D54-B7FE-67309D5A69F0}" type="datetime1">
              <a:rPr kumimoji="1" lang="ja-JP" altLang="en-US" smtClean="0"/>
              <a:t>2025/2/5</a:t>
            </a:fld>
            <a:endParaRPr kumimoji="1" lang="ja-JP" altLang="en-US"/>
          </a:p>
        </p:txBody>
      </p:sp>
      <p:sp>
        <p:nvSpPr>
          <p:cNvPr id="5" name="フッター プレースホルダー 4">
            <a:extLst>
              <a:ext uri="{FF2B5EF4-FFF2-40B4-BE49-F238E27FC236}">
                <a16:creationId xmlns:a16="http://schemas.microsoft.com/office/drawing/2014/main" id="{39DAB13B-E500-E841-CD61-A61E756184A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775D5E9-B920-83B1-AD68-78A2E5053DB2}"/>
              </a:ext>
            </a:extLst>
          </p:cNvPr>
          <p:cNvSpPr>
            <a:spLocks noGrp="1"/>
          </p:cNvSpPr>
          <p:nvPr>
            <p:ph type="sldNum" sz="quarter" idx="12"/>
          </p:nvPr>
        </p:nvSpPr>
        <p:spPr/>
        <p:txBody>
          <a:bodyPr/>
          <a:lstStyle/>
          <a:p>
            <a:fld id="{42DF8952-A388-4C66-8FB6-B62556C9FA29}" type="slidenum">
              <a:rPr kumimoji="1" lang="ja-JP" altLang="en-US" smtClean="0"/>
              <a:t>‹#›</a:t>
            </a:fld>
            <a:endParaRPr kumimoji="1" lang="ja-JP" altLang="en-US"/>
          </a:p>
        </p:txBody>
      </p:sp>
    </p:spTree>
    <p:extLst>
      <p:ext uri="{BB962C8B-B14F-4D97-AF65-F5344CB8AC3E}">
        <p14:creationId xmlns:p14="http://schemas.microsoft.com/office/powerpoint/2010/main" val="3240053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A37886-F56D-D25A-8B63-37B6951A0705}"/>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49997E9-4099-4CD7-08E0-594C5D3E06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1596DBEA-B9CE-0E11-2028-58389D802B94}"/>
              </a:ext>
            </a:extLst>
          </p:cNvPr>
          <p:cNvSpPr>
            <a:spLocks noGrp="1"/>
          </p:cNvSpPr>
          <p:nvPr>
            <p:ph type="dt" sz="half" idx="10"/>
          </p:nvPr>
        </p:nvSpPr>
        <p:spPr/>
        <p:txBody>
          <a:bodyPr/>
          <a:lstStyle/>
          <a:p>
            <a:fld id="{10D035C4-E1EA-4C48-95C6-DE2D33099473}" type="datetime1">
              <a:rPr kumimoji="1" lang="ja-JP" altLang="en-US" smtClean="0"/>
              <a:t>2025/2/5</a:t>
            </a:fld>
            <a:endParaRPr kumimoji="1" lang="ja-JP" altLang="en-US"/>
          </a:p>
        </p:txBody>
      </p:sp>
      <p:sp>
        <p:nvSpPr>
          <p:cNvPr id="5" name="フッター プレースホルダー 4">
            <a:extLst>
              <a:ext uri="{FF2B5EF4-FFF2-40B4-BE49-F238E27FC236}">
                <a16:creationId xmlns:a16="http://schemas.microsoft.com/office/drawing/2014/main" id="{73B8808E-FA42-68E7-EEFB-62BA11643AA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F629D42-5335-DAB2-42C5-937C0631F187}"/>
              </a:ext>
            </a:extLst>
          </p:cNvPr>
          <p:cNvSpPr>
            <a:spLocks noGrp="1"/>
          </p:cNvSpPr>
          <p:nvPr>
            <p:ph type="sldNum" sz="quarter" idx="12"/>
          </p:nvPr>
        </p:nvSpPr>
        <p:spPr/>
        <p:txBody>
          <a:bodyPr/>
          <a:lstStyle/>
          <a:p>
            <a:fld id="{42DF8952-A388-4C66-8FB6-B62556C9FA29}" type="slidenum">
              <a:rPr kumimoji="1" lang="ja-JP" altLang="en-US" smtClean="0"/>
              <a:t>‹#›</a:t>
            </a:fld>
            <a:endParaRPr kumimoji="1" lang="ja-JP" altLang="en-US"/>
          </a:p>
        </p:txBody>
      </p:sp>
    </p:spTree>
    <p:extLst>
      <p:ext uri="{BB962C8B-B14F-4D97-AF65-F5344CB8AC3E}">
        <p14:creationId xmlns:p14="http://schemas.microsoft.com/office/powerpoint/2010/main" val="37918026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2CACF3-E7A1-2F66-1228-2F2F7D3F925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C8C45D4-FB83-D1EF-DB44-4803D3E6C235}"/>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E74943E-7B68-5FC9-EB64-34F7CB270798}"/>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6E3726C-1FD2-47C2-2B1D-3E910E8B202A}"/>
              </a:ext>
            </a:extLst>
          </p:cNvPr>
          <p:cNvSpPr>
            <a:spLocks noGrp="1"/>
          </p:cNvSpPr>
          <p:nvPr>
            <p:ph type="dt" sz="half" idx="10"/>
          </p:nvPr>
        </p:nvSpPr>
        <p:spPr/>
        <p:txBody>
          <a:bodyPr/>
          <a:lstStyle/>
          <a:p>
            <a:fld id="{C376EF70-2579-4768-8B35-A6B80ED87B2E}" type="datetime1">
              <a:rPr kumimoji="1" lang="ja-JP" altLang="en-US" smtClean="0"/>
              <a:t>2025/2/5</a:t>
            </a:fld>
            <a:endParaRPr kumimoji="1" lang="ja-JP" altLang="en-US"/>
          </a:p>
        </p:txBody>
      </p:sp>
      <p:sp>
        <p:nvSpPr>
          <p:cNvPr id="6" name="フッター プレースホルダー 5">
            <a:extLst>
              <a:ext uri="{FF2B5EF4-FFF2-40B4-BE49-F238E27FC236}">
                <a16:creationId xmlns:a16="http://schemas.microsoft.com/office/drawing/2014/main" id="{91EA11CE-260C-A8EA-B237-99562F3B75D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C222A2C-D9B9-39DD-B8F4-A679E5DD997D}"/>
              </a:ext>
            </a:extLst>
          </p:cNvPr>
          <p:cNvSpPr>
            <a:spLocks noGrp="1"/>
          </p:cNvSpPr>
          <p:nvPr>
            <p:ph type="sldNum" sz="quarter" idx="12"/>
          </p:nvPr>
        </p:nvSpPr>
        <p:spPr/>
        <p:txBody>
          <a:bodyPr/>
          <a:lstStyle/>
          <a:p>
            <a:fld id="{42DF8952-A388-4C66-8FB6-B62556C9FA29}" type="slidenum">
              <a:rPr kumimoji="1" lang="ja-JP" altLang="en-US" smtClean="0"/>
              <a:t>‹#›</a:t>
            </a:fld>
            <a:endParaRPr kumimoji="1" lang="ja-JP" altLang="en-US"/>
          </a:p>
        </p:txBody>
      </p:sp>
    </p:spTree>
    <p:extLst>
      <p:ext uri="{BB962C8B-B14F-4D97-AF65-F5344CB8AC3E}">
        <p14:creationId xmlns:p14="http://schemas.microsoft.com/office/powerpoint/2010/main" val="2902090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E90ED720-0104-4369-84BC-D37694168613}" type="datetimeFigureOut">
              <a:rPr kumimoji="1" lang="ja-JP" altLang="en-US" smtClean="0"/>
              <a:t>2025/2/5</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781DFF-C6E4-F093-D57C-5C7876230451}"/>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8A99FAB-0775-6A87-9518-5A39F74425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E12F9889-74DA-09D3-8AA1-8A4B0D58BAD1}"/>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D6E72C4-5D33-D4D1-9A39-66BF001A85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6E56060E-C204-0061-7A38-CD1998FC026E}"/>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CA9B2E6E-167A-5973-B171-07BF189998EF}"/>
              </a:ext>
            </a:extLst>
          </p:cNvPr>
          <p:cNvSpPr>
            <a:spLocks noGrp="1"/>
          </p:cNvSpPr>
          <p:nvPr>
            <p:ph type="dt" sz="half" idx="10"/>
          </p:nvPr>
        </p:nvSpPr>
        <p:spPr/>
        <p:txBody>
          <a:bodyPr/>
          <a:lstStyle/>
          <a:p>
            <a:fld id="{9B2AA404-F35E-43B7-BD25-1813B25F1D91}" type="datetime1">
              <a:rPr kumimoji="1" lang="ja-JP" altLang="en-US" smtClean="0"/>
              <a:t>2025/2/5</a:t>
            </a:fld>
            <a:endParaRPr kumimoji="1" lang="ja-JP" altLang="en-US"/>
          </a:p>
        </p:txBody>
      </p:sp>
      <p:sp>
        <p:nvSpPr>
          <p:cNvPr id="8" name="フッター プレースホルダー 7">
            <a:extLst>
              <a:ext uri="{FF2B5EF4-FFF2-40B4-BE49-F238E27FC236}">
                <a16:creationId xmlns:a16="http://schemas.microsoft.com/office/drawing/2014/main" id="{6042E6B2-DD64-002A-134F-8451976F7445}"/>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89D86EBA-120A-4D1B-2A42-AFD0C6DBBF6B}"/>
              </a:ext>
            </a:extLst>
          </p:cNvPr>
          <p:cNvSpPr>
            <a:spLocks noGrp="1"/>
          </p:cNvSpPr>
          <p:nvPr>
            <p:ph type="sldNum" sz="quarter" idx="12"/>
          </p:nvPr>
        </p:nvSpPr>
        <p:spPr/>
        <p:txBody>
          <a:bodyPr/>
          <a:lstStyle/>
          <a:p>
            <a:fld id="{42DF8952-A388-4C66-8FB6-B62556C9FA29}" type="slidenum">
              <a:rPr kumimoji="1" lang="ja-JP" altLang="en-US" smtClean="0"/>
              <a:t>‹#›</a:t>
            </a:fld>
            <a:endParaRPr kumimoji="1" lang="ja-JP" altLang="en-US"/>
          </a:p>
        </p:txBody>
      </p:sp>
    </p:spTree>
    <p:extLst>
      <p:ext uri="{BB962C8B-B14F-4D97-AF65-F5344CB8AC3E}">
        <p14:creationId xmlns:p14="http://schemas.microsoft.com/office/powerpoint/2010/main" val="40929028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7690E6-73BE-B77D-D815-1ABCBFCB894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4BF75D1D-662E-2612-2F89-82C977DD9A5C}"/>
              </a:ext>
            </a:extLst>
          </p:cNvPr>
          <p:cNvSpPr>
            <a:spLocks noGrp="1"/>
          </p:cNvSpPr>
          <p:nvPr>
            <p:ph type="dt" sz="half" idx="10"/>
          </p:nvPr>
        </p:nvSpPr>
        <p:spPr/>
        <p:txBody>
          <a:bodyPr/>
          <a:lstStyle/>
          <a:p>
            <a:fld id="{ED1A3DC6-50DB-4011-83F4-B2467CCBF58C}" type="datetime1">
              <a:rPr kumimoji="1" lang="ja-JP" altLang="en-US" smtClean="0"/>
              <a:t>2025/2/5</a:t>
            </a:fld>
            <a:endParaRPr kumimoji="1" lang="ja-JP" altLang="en-US"/>
          </a:p>
        </p:txBody>
      </p:sp>
      <p:sp>
        <p:nvSpPr>
          <p:cNvPr id="4" name="フッター プレースホルダー 3">
            <a:extLst>
              <a:ext uri="{FF2B5EF4-FFF2-40B4-BE49-F238E27FC236}">
                <a16:creationId xmlns:a16="http://schemas.microsoft.com/office/drawing/2014/main" id="{E413CC5E-1173-166E-83B4-8A015680D79F}"/>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CEF41319-441C-8B8E-C448-175596C3F2BF}"/>
              </a:ext>
            </a:extLst>
          </p:cNvPr>
          <p:cNvSpPr>
            <a:spLocks noGrp="1"/>
          </p:cNvSpPr>
          <p:nvPr>
            <p:ph type="sldNum" sz="quarter" idx="12"/>
          </p:nvPr>
        </p:nvSpPr>
        <p:spPr/>
        <p:txBody>
          <a:bodyPr/>
          <a:lstStyle/>
          <a:p>
            <a:fld id="{42DF8952-A388-4C66-8FB6-B62556C9FA29}" type="slidenum">
              <a:rPr kumimoji="1" lang="ja-JP" altLang="en-US" smtClean="0"/>
              <a:t>‹#›</a:t>
            </a:fld>
            <a:endParaRPr kumimoji="1" lang="ja-JP" altLang="en-US"/>
          </a:p>
        </p:txBody>
      </p:sp>
    </p:spTree>
    <p:extLst>
      <p:ext uri="{BB962C8B-B14F-4D97-AF65-F5344CB8AC3E}">
        <p14:creationId xmlns:p14="http://schemas.microsoft.com/office/powerpoint/2010/main" val="32054830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AFA646E-85EA-A82B-1505-F74B5A89D5C2}"/>
              </a:ext>
            </a:extLst>
          </p:cNvPr>
          <p:cNvSpPr>
            <a:spLocks noGrp="1"/>
          </p:cNvSpPr>
          <p:nvPr>
            <p:ph type="dt" sz="half" idx="10"/>
          </p:nvPr>
        </p:nvSpPr>
        <p:spPr/>
        <p:txBody>
          <a:bodyPr/>
          <a:lstStyle/>
          <a:p>
            <a:fld id="{4DF8A5D9-02F5-417E-9786-164161B18BD5}" type="datetime1">
              <a:rPr kumimoji="1" lang="ja-JP" altLang="en-US" smtClean="0"/>
              <a:t>2025/2/5</a:t>
            </a:fld>
            <a:endParaRPr kumimoji="1" lang="ja-JP" altLang="en-US"/>
          </a:p>
        </p:txBody>
      </p:sp>
      <p:sp>
        <p:nvSpPr>
          <p:cNvPr id="3" name="フッター プレースホルダー 2">
            <a:extLst>
              <a:ext uri="{FF2B5EF4-FFF2-40B4-BE49-F238E27FC236}">
                <a16:creationId xmlns:a16="http://schemas.microsoft.com/office/drawing/2014/main" id="{9B3F2965-C4E0-6BA1-23F0-BF9006C650B5}"/>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43D5AD6-92D6-8B42-040E-AC5359294433}"/>
              </a:ext>
            </a:extLst>
          </p:cNvPr>
          <p:cNvSpPr>
            <a:spLocks noGrp="1"/>
          </p:cNvSpPr>
          <p:nvPr>
            <p:ph type="sldNum" sz="quarter" idx="12"/>
          </p:nvPr>
        </p:nvSpPr>
        <p:spPr/>
        <p:txBody>
          <a:bodyPr/>
          <a:lstStyle/>
          <a:p>
            <a:fld id="{42DF8952-A388-4C66-8FB6-B62556C9FA29}" type="slidenum">
              <a:rPr kumimoji="1" lang="ja-JP" altLang="en-US" smtClean="0"/>
              <a:t>‹#›</a:t>
            </a:fld>
            <a:endParaRPr kumimoji="1" lang="ja-JP" altLang="en-US"/>
          </a:p>
        </p:txBody>
      </p:sp>
    </p:spTree>
    <p:extLst>
      <p:ext uri="{BB962C8B-B14F-4D97-AF65-F5344CB8AC3E}">
        <p14:creationId xmlns:p14="http://schemas.microsoft.com/office/powerpoint/2010/main" val="37988690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ADAD84-100B-54E5-B190-4220BA6A785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43A0836-80BF-7351-03A3-8882C2101E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AEB7F17-4E45-923A-271F-EE6E379CC6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BDFAF10-7058-72F6-CC3D-1FB62BCBC0DD}"/>
              </a:ext>
            </a:extLst>
          </p:cNvPr>
          <p:cNvSpPr>
            <a:spLocks noGrp="1"/>
          </p:cNvSpPr>
          <p:nvPr>
            <p:ph type="dt" sz="half" idx="10"/>
          </p:nvPr>
        </p:nvSpPr>
        <p:spPr/>
        <p:txBody>
          <a:bodyPr/>
          <a:lstStyle/>
          <a:p>
            <a:fld id="{90B9CDBB-6401-4B20-B93F-DBC2835AEB18}" type="datetime1">
              <a:rPr kumimoji="1" lang="ja-JP" altLang="en-US" smtClean="0"/>
              <a:t>2025/2/5</a:t>
            </a:fld>
            <a:endParaRPr kumimoji="1" lang="ja-JP" altLang="en-US"/>
          </a:p>
        </p:txBody>
      </p:sp>
      <p:sp>
        <p:nvSpPr>
          <p:cNvPr id="6" name="フッター プレースホルダー 5">
            <a:extLst>
              <a:ext uri="{FF2B5EF4-FFF2-40B4-BE49-F238E27FC236}">
                <a16:creationId xmlns:a16="http://schemas.microsoft.com/office/drawing/2014/main" id="{1C061E2E-C3E7-4C89-B887-1733671ADCA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1B8EA2F-5133-BAB1-9ACD-EE81BF1D3F58}"/>
              </a:ext>
            </a:extLst>
          </p:cNvPr>
          <p:cNvSpPr>
            <a:spLocks noGrp="1"/>
          </p:cNvSpPr>
          <p:nvPr>
            <p:ph type="sldNum" sz="quarter" idx="12"/>
          </p:nvPr>
        </p:nvSpPr>
        <p:spPr/>
        <p:txBody>
          <a:bodyPr/>
          <a:lstStyle/>
          <a:p>
            <a:fld id="{42DF8952-A388-4C66-8FB6-B62556C9FA29}" type="slidenum">
              <a:rPr kumimoji="1" lang="ja-JP" altLang="en-US" smtClean="0"/>
              <a:t>‹#›</a:t>
            </a:fld>
            <a:endParaRPr kumimoji="1" lang="ja-JP" altLang="en-US"/>
          </a:p>
        </p:txBody>
      </p:sp>
    </p:spTree>
    <p:extLst>
      <p:ext uri="{BB962C8B-B14F-4D97-AF65-F5344CB8AC3E}">
        <p14:creationId xmlns:p14="http://schemas.microsoft.com/office/powerpoint/2010/main" val="11851698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1A38B5-E477-F152-52D0-9854D131C6E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B1428EFF-A950-D393-1BD5-197713BF26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D3629170-2C7E-B72B-DA3A-796E9A4026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A48FE74-7B28-D53E-1681-4F61271FA1C2}"/>
              </a:ext>
            </a:extLst>
          </p:cNvPr>
          <p:cNvSpPr>
            <a:spLocks noGrp="1"/>
          </p:cNvSpPr>
          <p:nvPr>
            <p:ph type="dt" sz="half" idx="10"/>
          </p:nvPr>
        </p:nvSpPr>
        <p:spPr/>
        <p:txBody>
          <a:bodyPr/>
          <a:lstStyle/>
          <a:p>
            <a:fld id="{64DAF401-4928-4D7F-A7F8-CC713FEC2CD1}" type="datetime1">
              <a:rPr kumimoji="1" lang="ja-JP" altLang="en-US" smtClean="0"/>
              <a:t>2025/2/5</a:t>
            </a:fld>
            <a:endParaRPr kumimoji="1" lang="ja-JP" altLang="en-US"/>
          </a:p>
        </p:txBody>
      </p:sp>
      <p:sp>
        <p:nvSpPr>
          <p:cNvPr id="6" name="フッター プレースホルダー 5">
            <a:extLst>
              <a:ext uri="{FF2B5EF4-FFF2-40B4-BE49-F238E27FC236}">
                <a16:creationId xmlns:a16="http://schemas.microsoft.com/office/drawing/2014/main" id="{FA949A51-F08E-53EB-6D1D-14FACD1ACAF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D26B63B-DAD8-E4FC-93C8-AF508C473842}"/>
              </a:ext>
            </a:extLst>
          </p:cNvPr>
          <p:cNvSpPr>
            <a:spLocks noGrp="1"/>
          </p:cNvSpPr>
          <p:nvPr>
            <p:ph type="sldNum" sz="quarter" idx="12"/>
          </p:nvPr>
        </p:nvSpPr>
        <p:spPr/>
        <p:txBody>
          <a:bodyPr/>
          <a:lstStyle/>
          <a:p>
            <a:fld id="{42DF8952-A388-4C66-8FB6-B62556C9FA29}" type="slidenum">
              <a:rPr kumimoji="1" lang="ja-JP" altLang="en-US" smtClean="0"/>
              <a:t>‹#›</a:t>
            </a:fld>
            <a:endParaRPr kumimoji="1" lang="ja-JP" altLang="en-US"/>
          </a:p>
        </p:txBody>
      </p:sp>
    </p:spTree>
    <p:extLst>
      <p:ext uri="{BB962C8B-B14F-4D97-AF65-F5344CB8AC3E}">
        <p14:creationId xmlns:p14="http://schemas.microsoft.com/office/powerpoint/2010/main" val="28766055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D99948-08A4-01FB-1EF9-FF3151843DB8}"/>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C7208A9-7761-B285-2696-F4F6B7A3A6A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A237DAF-0C53-F588-B711-6C203DB89C3F}"/>
              </a:ext>
            </a:extLst>
          </p:cNvPr>
          <p:cNvSpPr>
            <a:spLocks noGrp="1"/>
          </p:cNvSpPr>
          <p:nvPr>
            <p:ph type="dt" sz="half" idx="10"/>
          </p:nvPr>
        </p:nvSpPr>
        <p:spPr/>
        <p:txBody>
          <a:bodyPr/>
          <a:lstStyle/>
          <a:p>
            <a:fld id="{CB2633CD-D0F5-4460-81CF-C3EB189987AD}" type="datetime1">
              <a:rPr kumimoji="1" lang="ja-JP" altLang="en-US" smtClean="0"/>
              <a:t>2025/2/5</a:t>
            </a:fld>
            <a:endParaRPr kumimoji="1" lang="ja-JP" altLang="en-US"/>
          </a:p>
        </p:txBody>
      </p:sp>
      <p:sp>
        <p:nvSpPr>
          <p:cNvPr id="5" name="フッター プレースホルダー 4">
            <a:extLst>
              <a:ext uri="{FF2B5EF4-FFF2-40B4-BE49-F238E27FC236}">
                <a16:creationId xmlns:a16="http://schemas.microsoft.com/office/drawing/2014/main" id="{9A387B7E-6C18-8063-BDFA-9427A3A1B44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14EAAC3-5844-B5CA-807C-98D29D9AAA6C}"/>
              </a:ext>
            </a:extLst>
          </p:cNvPr>
          <p:cNvSpPr>
            <a:spLocks noGrp="1"/>
          </p:cNvSpPr>
          <p:nvPr>
            <p:ph type="sldNum" sz="quarter" idx="12"/>
          </p:nvPr>
        </p:nvSpPr>
        <p:spPr/>
        <p:txBody>
          <a:bodyPr/>
          <a:lstStyle/>
          <a:p>
            <a:fld id="{42DF8952-A388-4C66-8FB6-B62556C9FA29}" type="slidenum">
              <a:rPr kumimoji="1" lang="ja-JP" altLang="en-US" smtClean="0"/>
              <a:t>‹#›</a:t>
            </a:fld>
            <a:endParaRPr kumimoji="1" lang="ja-JP" altLang="en-US"/>
          </a:p>
        </p:txBody>
      </p:sp>
    </p:spTree>
    <p:extLst>
      <p:ext uri="{BB962C8B-B14F-4D97-AF65-F5344CB8AC3E}">
        <p14:creationId xmlns:p14="http://schemas.microsoft.com/office/powerpoint/2010/main" val="1661652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7B1EF130-5948-84AD-02F4-9735164A4126}"/>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D8B6C25-DA1D-376F-92C3-22B562B0F437}"/>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17E5E3C-02A9-436D-86FF-2A4B43B651A2}"/>
              </a:ext>
            </a:extLst>
          </p:cNvPr>
          <p:cNvSpPr>
            <a:spLocks noGrp="1"/>
          </p:cNvSpPr>
          <p:nvPr>
            <p:ph type="dt" sz="half" idx="10"/>
          </p:nvPr>
        </p:nvSpPr>
        <p:spPr/>
        <p:txBody>
          <a:bodyPr/>
          <a:lstStyle/>
          <a:p>
            <a:fld id="{B6EC70C1-2F11-47D3-B324-42C3D7959468}" type="datetime1">
              <a:rPr kumimoji="1" lang="ja-JP" altLang="en-US" smtClean="0"/>
              <a:t>2025/2/5</a:t>
            </a:fld>
            <a:endParaRPr kumimoji="1" lang="ja-JP" altLang="en-US"/>
          </a:p>
        </p:txBody>
      </p:sp>
      <p:sp>
        <p:nvSpPr>
          <p:cNvPr id="5" name="フッター プレースホルダー 4">
            <a:extLst>
              <a:ext uri="{FF2B5EF4-FFF2-40B4-BE49-F238E27FC236}">
                <a16:creationId xmlns:a16="http://schemas.microsoft.com/office/drawing/2014/main" id="{E2C85453-4CA2-FA12-4E88-BA9BF42BFC5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54DB2B4-FE30-724C-6DA4-A1C9848AC535}"/>
              </a:ext>
            </a:extLst>
          </p:cNvPr>
          <p:cNvSpPr>
            <a:spLocks noGrp="1"/>
          </p:cNvSpPr>
          <p:nvPr>
            <p:ph type="sldNum" sz="quarter" idx="12"/>
          </p:nvPr>
        </p:nvSpPr>
        <p:spPr/>
        <p:txBody>
          <a:bodyPr/>
          <a:lstStyle/>
          <a:p>
            <a:fld id="{42DF8952-A388-4C66-8FB6-B62556C9FA29}" type="slidenum">
              <a:rPr kumimoji="1" lang="ja-JP" altLang="en-US" smtClean="0"/>
              <a:t>‹#›</a:t>
            </a:fld>
            <a:endParaRPr kumimoji="1" lang="ja-JP" altLang="en-US"/>
          </a:p>
        </p:txBody>
      </p:sp>
    </p:spTree>
    <p:extLst>
      <p:ext uri="{BB962C8B-B14F-4D97-AF65-F5344CB8AC3E}">
        <p14:creationId xmlns:p14="http://schemas.microsoft.com/office/powerpoint/2010/main" val="439549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E90ED720-0104-4369-84BC-D37694168613}" type="datetimeFigureOut">
              <a:rPr kumimoji="1" lang="ja-JP" altLang="en-US" smtClean="0"/>
              <a:t>2025/2/5</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E90ED720-0104-4369-84BC-D37694168613}" type="datetimeFigureOut">
              <a:rPr kumimoji="1" lang="ja-JP" altLang="en-US" smtClean="0"/>
              <a:t>2025/2/5</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t>2025/2/5</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t>2025/2/5</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0ED720-0104-4369-84BC-D37694168613}" type="datetimeFigureOut">
              <a:rPr kumimoji="1" lang="ja-JP" altLang="en-US" smtClean="0"/>
              <a:t>2025/2/5</a:t>
            </a:fld>
            <a:endParaRPr kumimoji="1" lang="ja-JP" altLang="en-US"/>
          </a:p>
        </p:txBody>
      </p:sp>
      <p:sp>
        <p:nvSpPr>
          <p:cNvPr id="5" name="フッター プレースホル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57"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B132E55A-6910-4D10-95AE-5852263B5B73}" type="slidenum">
              <a:rPr lang="ja-JP" altLang="en-US" smtClean="0"/>
              <a:pPr/>
              <a:t>‹#›</a:t>
            </a:fld>
            <a:endParaRPr lang="ja-JP" altLang="en-US"/>
          </a:p>
        </p:txBody>
      </p:sp>
      <p:sp>
        <p:nvSpPr>
          <p:cNvPr id="5" name="Footer Placeholder 4"/>
          <p:cNvSpPr>
            <a:spLocks noGrp="1"/>
          </p:cNvSpPr>
          <p:nvPr>
            <p:ph type="ftr" sz="quarter" idx="3"/>
          </p:nvPr>
        </p:nvSpPr>
        <p:spPr>
          <a:xfrm rot="16200000">
            <a:off x="10510432"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ja-JP" altLang="en-US">
              <a:solidFill>
                <a:srgbClr val="EEECE1"/>
              </a:solidFill>
            </a:endParaRPr>
          </a:p>
        </p:txBody>
      </p:sp>
      <p:sp>
        <p:nvSpPr>
          <p:cNvPr id="4" name="Date Placeholder 3"/>
          <p:cNvSpPr>
            <a:spLocks noGrp="1"/>
          </p:cNvSpPr>
          <p:nvPr>
            <p:ph type="dt" sz="half" idx="2"/>
          </p:nvPr>
        </p:nvSpPr>
        <p:spPr>
          <a:xfrm rot="16200000">
            <a:off x="10474873"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982F9531-9DB9-4128-A18B-07B14CF9ABB2}" type="datetimeFigureOut">
              <a:rPr lang="ja-JP" altLang="en-US" smtClean="0">
                <a:solidFill>
                  <a:srgbClr val="EEECE1"/>
                </a:solidFill>
              </a:rPr>
              <a:pPr/>
              <a:t>2025/2/5</a:t>
            </a:fld>
            <a:endParaRPr lang="ja-JP" altLang="en-US">
              <a:solidFill>
                <a:srgbClr val="EEECE1"/>
              </a:solidFill>
            </a:endParaRPr>
          </a:p>
        </p:txBody>
      </p:sp>
    </p:spTree>
    <p:extLst>
      <p:ext uri="{BB962C8B-B14F-4D97-AF65-F5344CB8AC3E}">
        <p14:creationId xmlns:p14="http://schemas.microsoft.com/office/powerpoint/2010/main" val="336622915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spcBef>
          <a:spcPct val="0"/>
        </a:spcBef>
        <a:buNone/>
        <a:defRPr kumimoji="1"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kumimoji="1"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kumimoji="1"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kumimoji="1"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kumimoji="1"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kumimoji="1" sz="14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0ED720-0104-4369-84BC-D37694168613}" type="datetimeFigureOut">
              <a:rPr lang="ja-JP" altLang="en-US" smtClean="0">
                <a:solidFill>
                  <a:prstClr val="black">
                    <a:tint val="75000"/>
                  </a:prstClr>
                </a:solidFill>
              </a:rPr>
              <a:pPr/>
              <a:t>2025/2/5</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538786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0ED720-0104-4369-84BC-D37694168613}" type="datetimeFigureOut">
              <a:rPr kumimoji="1" lang="ja-JP" altLang="en-US" smtClean="0"/>
              <a:t>2025/2/5</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131705471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8625CFF1-4BB0-B904-DA4F-7927375973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49E4474-1CFE-4620-60D0-EC759BB8FD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4DF9D04-90F1-4260-9083-7D6C8B82B3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9A95AE-7338-49C3-BEE1-9ED024069C1B}" type="datetime1">
              <a:rPr kumimoji="1" lang="ja-JP" altLang="en-US" smtClean="0"/>
              <a:t>2025/2/5</a:t>
            </a:fld>
            <a:endParaRPr kumimoji="1" lang="ja-JP" altLang="en-US"/>
          </a:p>
        </p:txBody>
      </p:sp>
      <p:sp>
        <p:nvSpPr>
          <p:cNvPr id="5" name="フッター プレースホルダー 4">
            <a:extLst>
              <a:ext uri="{FF2B5EF4-FFF2-40B4-BE49-F238E27FC236}">
                <a16:creationId xmlns:a16="http://schemas.microsoft.com/office/drawing/2014/main" id="{EBD407F2-A407-7379-C0B5-6544FC7631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7DAE95CC-38E4-C30B-CCD2-020674C775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DF8952-A388-4C66-8FB6-B62556C9FA29}" type="slidenum">
              <a:rPr kumimoji="1" lang="ja-JP" altLang="en-US" smtClean="0"/>
              <a:t>‹#›</a:t>
            </a:fld>
            <a:endParaRPr kumimoji="1" lang="ja-JP" altLang="en-US"/>
          </a:p>
        </p:txBody>
      </p:sp>
    </p:spTree>
    <p:extLst>
      <p:ext uri="{BB962C8B-B14F-4D97-AF65-F5344CB8AC3E}">
        <p14:creationId xmlns:p14="http://schemas.microsoft.com/office/powerpoint/2010/main" val="134132552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hyperlink" Target="https://leadershipfreak.blog/2012/02/27/how-to-protect-and-enhance-your-strengths/" TargetMode="External"/><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28.tmp"/><Relationship Id="rId4" Type="http://schemas.openxmlformats.org/officeDocument/2006/relationships/image" Target="../media/image27.tm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8" Type="http://schemas.microsoft.com/office/2007/relationships/diagramDrawing" Target="../diagrams/drawing5.xml"/><Relationship Id="rId13" Type="http://schemas.microsoft.com/office/2007/relationships/diagramDrawing" Target="../diagrams/drawing6.xml"/><Relationship Id="rId3" Type="http://schemas.openxmlformats.org/officeDocument/2006/relationships/image" Target="../media/image8.jpeg"/><Relationship Id="rId7" Type="http://schemas.openxmlformats.org/officeDocument/2006/relationships/diagramColors" Target="../diagrams/colors5.xml"/><Relationship Id="rId12" Type="http://schemas.openxmlformats.org/officeDocument/2006/relationships/diagramColors" Target="../diagrams/colors6.xml"/><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diagramQuickStyle" Target="../diagrams/quickStyle5.xml"/><Relationship Id="rId11" Type="http://schemas.openxmlformats.org/officeDocument/2006/relationships/diagramQuickStyle" Target="../diagrams/quickStyle6.xml"/><Relationship Id="rId5" Type="http://schemas.openxmlformats.org/officeDocument/2006/relationships/diagramLayout" Target="../diagrams/layout5.xml"/><Relationship Id="rId10" Type="http://schemas.openxmlformats.org/officeDocument/2006/relationships/diagramLayout" Target="../diagrams/layout6.xml"/><Relationship Id="rId4" Type="http://schemas.openxmlformats.org/officeDocument/2006/relationships/diagramData" Target="../diagrams/data5.xml"/><Relationship Id="rId9" Type="http://schemas.openxmlformats.org/officeDocument/2006/relationships/diagramData" Target="../diagrams/data6.xml"/><Relationship Id="rId14" Type="http://schemas.openxmlformats.org/officeDocument/2006/relationships/image" Target="../media/image30.gif"/></Relationships>
</file>

<file path=ppt/slides/_rels/slide27.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jpg"/><Relationship Id="rId2" Type="http://schemas.openxmlformats.org/officeDocument/2006/relationships/image" Target="../media/image38.png"/><Relationship Id="rId1" Type="http://schemas.openxmlformats.org/officeDocument/2006/relationships/slideLayout" Target="../slideLayouts/slideLayout41.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Layout" Target="../slideLayouts/slideLayout41.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4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png"/><Relationship Id="rId7"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 Id="rId9" Type="http://schemas.openxmlformats.org/officeDocument/2006/relationships/image" Target="../media/image15.jpg"/></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69.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file:///Z:\Documents%20and%20Settings\kanazawa\&#12487;&#12473;&#12463;&#12488;&#12483;&#12503;\&#26032;&#12375;&#12356;&#12501;&#12457;&#12523;&#12480;\IMG_0821.JPG" TargetMode="External"/><Relationship Id="rId5" Type="http://schemas.openxmlformats.org/officeDocument/2006/relationships/image" Target="../media/image68.jpeg"/><Relationship Id="rId4" Type="http://schemas.openxmlformats.org/officeDocument/2006/relationships/image" Target="../media/image67.jpeg"/></Relationships>
</file>

<file path=ppt/slides/_rels/slide5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diagramData" Target="../diagrams/data11.xml"/><Relationship Id="rId13" Type="http://schemas.openxmlformats.org/officeDocument/2006/relationships/diagramData" Target="../diagrams/data12.xml"/><Relationship Id="rId18" Type="http://schemas.openxmlformats.org/officeDocument/2006/relationships/diagramData" Target="../diagrams/data13.xml"/><Relationship Id="rId3" Type="http://schemas.openxmlformats.org/officeDocument/2006/relationships/diagramData" Target="../diagrams/data10.xml"/><Relationship Id="rId21" Type="http://schemas.openxmlformats.org/officeDocument/2006/relationships/diagramColors" Target="../diagrams/colors13.xml"/><Relationship Id="rId7" Type="http://schemas.microsoft.com/office/2007/relationships/diagramDrawing" Target="../diagrams/drawing10.xml"/><Relationship Id="rId12" Type="http://schemas.microsoft.com/office/2007/relationships/diagramDrawing" Target="../diagrams/drawing11.xml"/><Relationship Id="rId17" Type="http://schemas.microsoft.com/office/2007/relationships/diagramDrawing" Target="../diagrams/drawing12.xml"/><Relationship Id="rId2" Type="http://schemas.openxmlformats.org/officeDocument/2006/relationships/notesSlide" Target="../notesSlides/notesSlide19.xml"/><Relationship Id="rId16" Type="http://schemas.openxmlformats.org/officeDocument/2006/relationships/diagramColors" Target="../diagrams/colors12.xml"/><Relationship Id="rId20" Type="http://schemas.openxmlformats.org/officeDocument/2006/relationships/diagramQuickStyle" Target="../diagrams/quickStyle13.xml"/><Relationship Id="rId1" Type="http://schemas.openxmlformats.org/officeDocument/2006/relationships/slideLayout" Target="../slideLayouts/slideLayout2.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5" Type="http://schemas.openxmlformats.org/officeDocument/2006/relationships/diagramQuickStyle" Target="../diagrams/quickStyle12.xml"/><Relationship Id="rId10" Type="http://schemas.openxmlformats.org/officeDocument/2006/relationships/diagramQuickStyle" Target="../diagrams/quickStyle11.xml"/><Relationship Id="rId19" Type="http://schemas.openxmlformats.org/officeDocument/2006/relationships/diagramLayout" Target="../diagrams/layout13.xml"/><Relationship Id="rId4" Type="http://schemas.openxmlformats.org/officeDocument/2006/relationships/diagramLayout" Target="../diagrams/layout10.xml"/><Relationship Id="rId9" Type="http://schemas.openxmlformats.org/officeDocument/2006/relationships/diagramLayout" Target="../diagrams/layout11.xml"/><Relationship Id="rId14" Type="http://schemas.openxmlformats.org/officeDocument/2006/relationships/diagramLayout" Target="../diagrams/layout12.xml"/><Relationship Id="rId22" Type="http://schemas.microsoft.com/office/2007/relationships/diagramDrawing" Target="../diagrams/drawing13.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3.wdp"/></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30.xml"/><Relationship Id="rId4" Type="http://schemas.openxmlformats.org/officeDocument/2006/relationships/image" Target="../media/image82.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695400" y="1173499"/>
            <a:ext cx="10363200" cy="2831565"/>
          </a:xfrm>
        </p:spPr>
        <p:txBody>
          <a:bodyPr>
            <a:normAutofit/>
          </a:bodyPr>
          <a:lstStyle/>
          <a:p>
            <a:pPr algn="l"/>
            <a:r>
              <a:rPr lang="ja-JP" altLang="en-US" sz="5400" dirty="0"/>
              <a:t>　　身体拘束最小化に向けて</a:t>
            </a:r>
            <a:br>
              <a:rPr lang="en-US" altLang="ja-JP" sz="5400" dirty="0"/>
            </a:br>
            <a:r>
              <a:rPr lang="ja-JP" altLang="en-US" sz="5400" dirty="0"/>
              <a:t>　　　</a:t>
            </a:r>
            <a:r>
              <a:rPr lang="ja-JP" altLang="en-US" sz="4000" dirty="0"/>
              <a:t>第</a:t>
            </a:r>
            <a:r>
              <a:rPr lang="en-US" altLang="ja-JP" sz="4000" dirty="0"/>
              <a:t>1</a:t>
            </a:r>
            <a:r>
              <a:rPr lang="ja-JP" altLang="en-US" sz="4000" dirty="0"/>
              <a:t>回　基礎</a:t>
            </a:r>
            <a:r>
              <a:rPr lang="en-US" altLang="ja-JP" sz="4000" dirty="0"/>
              <a:t>/</a:t>
            </a:r>
            <a:r>
              <a:rPr lang="ja-JP" altLang="en-US" sz="4000" dirty="0"/>
              <a:t>組織編</a:t>
            </a:r>
            <a:br>
              <a:rPr lang="en-US" altLang="ja-JP" sz="5400" dirty="0"/>
            </a:br>
            <a:endParaRPr lang="ja-JP" altLang="en-US" sz="4800" dirty="0"/>
          </a:p>
        </p:txBody>
      </p:sp>
      <p:sp>
        <p:nvSpPr>
          <p:cNvPr id="5" name="サブタイトル 4"/>
          <p:cNvSpPr>
            <a:spLocks noGrp="1"/>
          </p:cNvSpPr>
          <p:nvPr>
            <p:ph type="subTitle" idx="1"/>
          </p:nvPr>
        </p:nvSpPr>
        <p:spPr>
          <a:xfrm>
            <a:off x="1703512" y="4653136"/>
            <a:ext cx="8534400" cy="1752600"/>
          </a:xfrm>
        </p:spPr>
        <p:txBody>
          <a:bodyPr>
            <a:normAutofit/>
          </a:bodyPr>
          <a:lstStyle/>
          <a:p>
            <a:r>
              <a:rPr lang="ja-JP" altLang="en-US" sz="2600" dirty="0"/>
              <a:t>公益社団法人石川県看護協会　会長　</a:t>
            </a:r>
            <a:r>
              <a:rPr lang="ja-JP" altLang="en-US" dirty="0"/>
              <a:t>小藤　幹恵</a:t>
            </a:r>
            <a:endParaRPr lang="en-US" altLang="ja-JP" dirty="0"/>
          </a:p>
          <a:p>
            <a:r>
              <a:rPr lang="ja-JP" altLang="en-US" sz="2600" dirty="0"/>
              <a:t>（</a:t>
            </a:r>
            <a:r>
              <a:rPr lang="ja-JP" altLang="en-US" sz="2200" dirty="0"/>
              <a:t>金沢大学附属病院　元副病院長・看護部長　</a:t>
            </a:r>
            <a:r>
              <a:rPr lang="ja-JP" altLang="en-US" sz="2600" dirty="0"/>
              <a:t>）</a:t>
            </a:r>
          </a:p>
        </p:txBody>
      </p:sp>
      <p:pic>
        <p:nvPicPr>
          <p:cNvPr id="8" name="Picture 5" descr="C:\Users\NRSPC\AppData\Local\Microsoft\Windows\Temporary Internet Files\Content.IE5\Q3XQXHTL\MC900280496[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36160" y="3015202"/>
            <a:ext cx="1647828" cy="14700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NRSPC\AppData\Local\Microsoft\Windows\Temporary Internet Files\Content.IE5\Q3XQXHTL\MC900434858[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36160" y="2670538"/>
            <a:ext cx="344664" cy="344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309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119336" y="274638"/>
            <a:ext cx="10650264" cy="1143000"/>
          </a:xfrm>
        </p:spPr>
        <p:txBody>
          <a:bodyPr>
            <a:normAutofit fontScale="90000"/>
          </a:bodyPr>
          <a:lstStyle/>
          <a:p>
            <a:r>
              <a:rPr lang="ja-JP" altLang="en-US" sz="3600" dirty="0"/>
              <a:t>身体的拘束の最小化　目指す医療への努力のプロセス</a:t>
            </a:r>
          </a:p>
        </p:txBody>
      </p:sp>
      <p:sp>
        <p:nvSpPr>
          <p:cNvPr id="2" name="テキスト プレースホルダー 1">
            <a:extLst>
              <a:ext uri="{FF2B5EF4-FFF2-40B4-BE49-F238E27FC236}">
                <a16:creationId xmlns:a16="http://schemas.microsoft.com/office/drawing/2014/main" id="{890A6B7F-51A2-6BD5-389A-9A3C96EE59FB}"/>
              </a:ext>
            </a:extLst>
          </p:cNvPr>
          <p:cNvSpPr>
            <a:spLocks noGrp="1"/>
          </p:cNvSpPr>
          <p:nvPr>
            <p:ph type="body" idx="1"/>
          </p:nvPr>
        </p:nvSpPr>
        <p:spPr>
          <a:xfrm>
            <a:off x="6456040" y="1278890"/>
            <a:ext cx="5367064" cy="885776"/>
          </a:xfrm>
        </p:spPr>
        <p:txBody>
          <a:bodyPr>
            <a:normAutofit/>
          </a:bodyPr>
          <a:lstStyle/>
          <a:p>
            <a:r>
              <a:rPr lang="ja-JP" altLang="en-US" sz="2000" dirty="0">
                <a:latin typeface="+mj-ea"/>
                <a:ea typeface="+mj-ea"/>
              </a:rPr>
              <a:t>入院によっても変わることのない日常の実現</a:t>
            </a:r>
            <a:br>
              <a:rPr lang="ja-JP" altLang="en-US" sz="1400" dirty="0"/>
            </a:br>
            <a:r>
              <a:rPr lang="ja-JP" altLang="en-US" sz="1400" dirty="0"/>
              <a:t>田中かおり（定山渓病院）第</a:t>
            </a:r>
            <a:r>
              <a:rPr lang="en-US" altLang="ja-JP" sz="1400" dirty="0"/>
              <a:t>11</a:t>
            </a:r>
            <a:r>
              <a:rPr lang="ja-JP" altLang="en-US" sz="1400" dirty="0"/>
              <a:t>回看護管理者石垣ゼミナール</a:t>
            </a:r>
            <a:r>
              <a:rPr lang="en-US" altLang="ja-JP" sz="1400" dirty="0"/>
              <a:t>2018</a:t>
            </a:r>
            <a:r>
              <a:rPr lang="ja-JP" altLang="en-US" sz="1400" dirty="0"/>
              <a:t>　</a:t>
            </a:r>
            <a:br>
              <a:rPr lang="ja-JP" altLang="en-US" sz="1400" dirty="0"/>
            </a:br>
            <a:r>
              <a:rPr lang="ja-JP" altLang="en-US" sz="1400" dirty="0"/>
              <a:t>ベストナース</a:t>
            </a:r>
            <a:r>
              <a:rPr lang="en-US" altLang="ja-JP" sz="1400" dirty="0"/>
              <a:t>29</a:t>
            </a:r>
            <a:r>
              <a:rPr lang="ja-JP" altLang="en-US" sz="1400" dirty="0"/>
              <a:t>巻</a:t>
            </a:r>
            <a:r>
              <a:rPr lang="en-US" altLang="ja-JP" sz="1400" dirty="0"/>
              <a:t>12</a:t>
            </a:r>
            <a:r>
              <a:rPr lang="ja-JP" altLang="en-US" sz="1400" dirty="0"/>
              <a:t>号　北海道医療新聞社</a:t>
            </a:r>
          </a:p>
        </p:txBody>
      </p:sp>
      <p:sp>
        <p:nvSpPr>
          <p:cNvPr id="3" name="コンテンツ プレースホルダー 2"/>
          <p:cNvSpPr>
            <a:spLocks noGrp="1"/>
          </p:cNvSpPr>
          <p:nvPr>
            <p:ph sz="half" idx="2"/>
          </p:nvPr>
        </p:nvSpPr>
        <p:spPr>
          <a:xfrm>
            <a:off x="6456040" y="2211931"/>
            <a:ext cx="5544616" cy="3587798"/>
          </a:xfrm>
        </p:spPr>
        <p:txBody>
          <a:bodyPr>
            <a:normAutofit/>
          </a:bodyPr>
          <a:lstStyle/>
          <a:p>
            <a:pPr marL="0" indent="0">
              <a:buNone/>
            </a:pPr>
            <a:r>
              <a:rPr lang="ja-JP" altLang="en-US" sz="2000" dirty="0">
                <a:solidFill>
                  <a:srgbClr val="FF0000"/>
                </a:solidFill>
                <a:latin typeface="+mj-ea"/>
                <a:ea typeface="+mj-ea"/>
              </a:rPr>
              <a:t>抑制廃止の</a:t>
            </a:r>
            <a:r>
              <a:rPr lang="en-US" altLang="ja-JP" sz="2000" dirty="0">
                <a:solidFill>
                  <a:srgbClr val="FF0000"/>
                </a:solidFill>
                <a:latin typeface="+mj-ea"/>
                <a:ea typeface="+mj-ea"/>
              </a:rPr>
              <a:t>3</a:t>
            </a:r>
            <a:r>
              <a:rPr lang="ja-JP" altLang="en-US" sz="2000" dirty="0">
                <a:solidFill>
                  <a:srgbClr val="FF0000"/>
                </a:solidFill>
                <a:latin typeface="+mj-ea"/>
                <a:ea typeface="+mj-ea"/>
              </a:rPr>
              <a:t>段階</a:t>
            </a:r>
            <a:endParaRPr lang="en-US" altLang="ja-JP" sz="2000" dirty="0">
              <a:solidFill>
                <a:srgbClr val="FF0000"/>
              </a:solidFill>
              <a:latin typeface="+mj-ea"/>
              <a:ea typeface="+mj-ea"/>
            </a:endParaRPr>
          </a:p>
          <a:p>
            <a:pPr marL="0" indent="0">
              <a:buNone/>
            </a:pPr>
            <a:r>
              <a:rPr lang="ja-JP" altLang="en-US" sz="1800" dirty="0">
                <a:latin typeface="+mj-ea"/>
                <a:ea typeface="+mj-ea"/>
              </a:rPr>
              <a:t> </a:t>
            </a:r>
            <a:r>
              <a:rPr lang="ja-JP" altLang="en-US" sz="2000" dirty="0">
                <a:latin typeface="+mj-ea"/>
                <a:ea typeface="+mj-ea"/>
              </a:rPr>
              <a:t>第一段階　大丈夫と思う方　心配による予防　</a:t>
            </a:r>
            <a:endParaRPr lang="en-US" altLang="ja-JP" sz="2000" dirty="0">
              <a:latin typeface="+mj-ea"/>
              <a:ea typeface="+mj-ea"/>
            </a:endParaRPr>
          </a:p>
          <a:p>
            <a:pPr marL="400050" lvl="1" indent="0">
              <a:buNone/>
            </a:pPr>
            <a:r>
              <a:rPr lang="ja-JP" altLang="en-US" dirty="0">
                <a:latin typeface="+mj-ea"/>
                <a:ea typeface="+mj-ea"/>
              </a:rPr>
              <a:t>　　　　⇒かなり廃止できた</a:t>
            </a:r>
            <a:endParaRPr lang="en-US" altLang="ja-JP" dirty="0">
              <a:latin typeface="+mj-ea"/>
              <a:ea typeface="+mj-ea"/>
            </a:endParaRPr>
          </a:p>
          <a:p>
            <a:pPr marL="102870" indent="0">
              <a:buNone/>
            </a:pPr>
            <a:r>
              <a:rPr lang="ja-JP" altLang="en-US" sz="2000" dirty="0">
                <a:latin typeface="+mj-ea"/>
                <a:ea typeface="+mj-ea"/>
              </a:rPr>
              <a:t>第二段階　安全に配慮、状況把握・見守り　</a:t>
            </a:r>
            <a:endParaRPr lang="en-US" altLang="ja-JP" sz="2000" dirty="0">
              <a:latin typeface="+mj-ea"/>
              <a:ea typeface="+mj-ea"/>
            </a:endParaRPr>
          </a:p>
          <a:p>
            <a:pPr marL="400050" lvl="1" indent="0">
              <a:buNone/>
            </a:pPr>
            <a:r>
              <a:rPr lang="ja-JP" altLang="en-US" sz="1600" dirty="0">
                <a:latin typeface="+mj-ea"/>
                <a:ea typeface="+mj-ea"/>
              </a:rPr>
              <a:t>　　　　　</a:t>
            </a:r>
            <a:r>
              <a:rPr lang="ja-JP" altLang="en-US" dirty="0">
                <a:latin typeface="+mj-ea"/>
                <a:ea typeface="+mj-ea"/>
              </a:rPr>
              <a:t>⇒試行錯誤</a:t>
            </a:r>
            <a:r>
              <a:rPr lang="en-US" altLang="ja-JP" dirty="0">
                <a:latin typeface="+mj-ea"/>
                <a:ea typeface="+mj-ea"/>
              </a:rPr>
              <a:t>6</a:t>
            </a:r>
            <a:r>
              <a:rPr lang="ja-JP" altLang="en-US" dirty="0">
                <a:latin typeface="+mj-ea"/>
                <a:ea typeface="+mj-ea"/>
              </a:rPr>
              <a:t>か月　</a:t>
            </a:r>
            <a:endParaRPr lang="en-US" altLang="ja-JP" dirty="0">
              <a:latin typeface="+mj-ea"/>
              <a:ea typeface="+mj-ea"/>
            </a:endParaRPr>
          </a:p>
          <a:p>
            <a:pPr marL="102870" indent="0">
              <a:buNone/>
            </a:pPr>
            <a:r>
              <a:rPr lang="ja-JP" altLang="en-US" sz="2000" dirty="0">
                <a:latin typeface="+mj-ea"/>
                <a:ea typeface="+mj-ea"/>
              </a:rPr>
              <a:t>　　　　　　職員に自信　絶対にはずす決意</a:t>
            </a:r>
            <a:endParaRPr lang="en-US" altLang="ja-JP" sz="2000" dirty="0">
              <a:latin typeface="+mj-ea"/>
              <a:ea typeface="+mj-ea"/>
            </a:endParaRPr>
          </a:p>
          <a:p>
            <a:pPr marL="102870" indent="0">
              <a:buNone/>
            </a:pPr>
            <a:r>
              <a:rPr lang="ja-JP" altLang="en-US" sz="2000" dirty="0">
                <a:latin typeface="+mj-ea"/>
                <a:ea typeface="+mj-ea"/>
              </a:rPr>
              <a:t>第三段階　困難な抑制を外す　</a:t>
            </a:r>
            <a:endParaRPr lang="en-US" altLang="ja-JP" sz="2000" dirty="0">
              <a:latin typeface="+mj-ea"/>
              <a:ea typeface="+mj-ea"/>
            </a:endParaRPr>
          </a:p>
          <a:p>
            <a:pPr marL="400050" lvl="1" indent="0">
              <a:buNone/>
            </a:pPr>
            <a:r>
              <a:rPr lang="ja-JP" altLang="en-US" sz="1600" dirty="0">
                <a:latin typeface="+mj-ea"/>
                <a:ea typeface="+mj-ea"/>
              </a:rPr>
              <a:t>　　　　　</a:t>
            </a:r>
            <a:r>
              <a:rPr lang="ja-JP" altLang="en-US" sz="1800" dirty="0">
                <a:latin typeface="+mj-ea"/>
                <a:ea typeface="+mj-ea"/>
              </a:rPr>
              <a:t>⇒患者さんは何をしたいのだろう、</a:t>
            </a:r>
            <a:endParaRPr lang="en-US" altLang="ja-JP" sz="1800" dirty="0">
              <a:latin typeface="+mj-ea"/>
              <a:ea typeface="+mj-ea"/>
            </a:endParaRPr>
          </a:p>
          <a:p>
            <a:pPr marL="400050" lvl="1" indent="0">
              <a:buNone/>
            </a:pPr>
            <a:r>
              <a:rPr lang="ja-JP" altLang="en-US" sz="1800" dirty="0">
                <a:latin typeface="+mj-ea"/>
                <a:ea typeface="+mj-ea"/>
              </a:rPr>
              <a:t>　　　　　　　　　行動の意味を考えていく</a:t>
            </a:r>
            <a:endParaRPr lang="en-US" altLang="ja-JP" sz="1800" dirty="0">
              <a:latin typeface="+mj-ea"/>
              <a:ea typeface="+mj-ea"/>
            </a:endParaRPr>
          </a:p>
        </p:txBody>
      </p:sp>
      <p:sp>
        <p:nvSpPr>
          <p:cNvPr id="5" name="テキスト プレースホルダー 4">
            <a:extLst>
              <a:ext uri="{FF2B5EF4-FFF2-40B4-BE49-F238E27FC236}">
                <a16:creationId xmlns:a16="http://schemas.microsoft.com/office/drawing/2014/main" id="{EF1AB4E7-5E7C-615D-5C0C-5130158BE2C4}"/>
              </a:ext>
            </a:extLst>
          </p:cNvPr>
          <p:cNvSpPr>
            <a:spLocks noGrp="1"/>
          </p:cNvSpPr>
          <p:nvPr>
            <p:ph type="body" sz="quarter" idx="3"/>
          </p:nvPr>
        </p:nvSpPr>
        <p:spPr>
          <a:xfrm>
            <a:off x="728936" y="1229683"/>
            <a:ext cx="5367064" cy="1224135"/>
          </a:xfrm>
        </p:spPr>
        <p:txBody>
          <a:bodyPr>
            <a:normAutofit/>
          </a:bodyPr>
          <a:lstStyle/>
          <a:p>
            <a:r>
              <a:rPr lang="ja-JP" altLang="en-US" sz="1900" dirty="0">
                <a:latin typeface="+mj-ea"/>
                <a:ea typeface="+mj-ea"/>
              </a:rPr>
              <a:t>急性期病院における「身体抑制ゼロ」に向けた取り組み内容－</a:t>
            </a:r>
            <a:r>
              <a:rPr lang="ja-JP" altLang="en-US" sz="1900" dirty="0">
                <a:solidFill>
                  <a:srgbClr val="FF0000"/>
                </a:solidFill>
                <a:latin typeface="+mj-ea"/>
                <a:ea typeface="+mj-ea"/>
              </a:rPr>
              <a:t>抑制しない看護コンピテンシー</a:t>
            </a:r>
            <a:r>
              <a:rPr lang="ja-JP" altLang="en-US" sz="1900" dirty="0">
                <a:latin typeface="+mj-ea"/>
                <a:ea typeface="+mj-ea"/>
              </a:rPr>
              <a:t>の違いによる特徴－　</a:t>
            </a:r>
            <a:r>
              <a:rPr lang="ja-JP" altLang="en-US" sz="1500" dirty="0"/>
              <a:t>第</a:t>
            </a:r>
            <a:r>
              <a:rPr lang="en-US" altLang="ja-JP" sz="1500" dirty="0"/>
              <a:t>50</a:t>
            </a:r>
            <a:r>
              <a:rPr lang="ja-JP" altLang="en-US" sz="1500" dirty="0"/>
              <a:t>回日本看護管理学会－看護管理－</a:t>
            </a:r>
            <a:r>
              <a:rPr lang="en-US" altLang="ja-JP" sz="1500" dirty="0"/>
              <a:t>2019</a:t>
            </a:r>
            <a:r>
              <a:rPr lang="ja-JP" altLang="en-US" sz="1500" dirty="0"/>
              <a:t>年</a:t>
            </a:r>
            <a:r>
              <a:rPr lang="en-US" altLang="ja-JP" sz="1500" dirty="0"/>
              <a:t>10</a:t>
            </a:r>
            <a:r>
              <a:rPr lang="ja-JP" altLang="en-US" sz="1500" dirty="0"/>
              <a:t>月</a:t>
            </a:r>
            <a:r>
              <a:rPr lang="en-US" altLang="ja-JP" sz="1500" dirty="0"/>
              <a:t>23</a:t>
            </a:r>
            <a:r>
              <a:rPr lang="ja-JP" altLang="en-US" sz="1500" dirty="0"/>
              <a:t>・</a:t>
            </a:r>
            <a:r>
              <a:rPr lang="en-US" altLang="ja-JP" sz="1500" dirty="0"/>
              <a:t>24</a:t>
            </a:r>
            <a:r>
              <a:rPr lang="ja-JP" altLang="en-US" sz="1500" dirty="0"/>
              <a:t>日（愛知県）北野久美子他：抄録集</a:t>
            </a:r>
            <a:r>
              <a:rPr lang="en-US" altLang="ja-JP" sz="1500" dirty="0"/>
              <a:t>142P</a:t>
            </a:r>
            <a:r>
              <a:rPr lang="ja-JP" altLang="en-US" sz="1500" dirty="0"/>
              <a:t>　</a:t>
            </a:r>
            <a:endParaRPr lang="ja-JP" altLang="en-US" dirty="0"/>
          </a:p>
        </p:txBody>
      </p:sp>
      <p:sp>
        <p:nvSpPr>
          <p:cNvPr id="9" name="テキスト ボックス 8">
            <a:extLst>
              <a:ext uri="{FF2B5EF4-FFF2-40B4-BE49-F238E27FC236}">
                <a16:creationId xmlns:a16="http://schemas.microsoft.com/office/drawing/2014/main" id="{91F5E256-C2E0-2F1E-CEE2-F5071536A0F1}"/>
              </a:ext>
            </a:extLst>
          </p:cNvPr>
          <p:cNvSpPr txBox="1"/>
          <p:nvPr/>
        </p:nvSpPr>
        <p:spPr>
          <a:xfrm>
            <a:off x="728936" y="2613044"/>
            <a:ext cx="5544615" cy="3970318"/>
          </a:xfrm>
          <a:prstGeom prst="rect">
            <a:avLst/>
          </a:prstGeom>
          <a:noFill/>
        </p:spPr>
        <p:txBody>
          <a:bodyPr wrap="square">
            <a:spAutoFit/>
          </a:bodyPr>
          <a:lstStyle/>
          <a:p>
            <a:r>
              <a:rPr lang="ja-JP" altLang="en-US" sz="2000" dirty="0">
                <a:latin typeface="+mj-ea"/>
                <a:ea typeface="+mj-ea"/>
              </a:rPr>
              <a:t>低群：　まずは可能な範囲で身体抑制を外すこと</a:t>
            </a:r>
          </a:p>
          <a:p>
            <a:r>
              <a:rPr lang="ja-JP" altLang="en-US" sz="2000" dirty="0">
                <a:latin typeface="+mj-ea"/>
                <a:ea typeface="+mj-ea"/>
              </a:rPr>
              <a:t>　　　　　から始め、継続的な「身体抑制ゼロ」を目</a:t>
            </a:r>
          </a:p>
          <a:p>
            <a:r>
              <a:rPr lang="ja-JP" altLang="en-US" sz="2000" dirty="0">
                <a:latin typeface="+mj-ea"/>
                <a:ea typeface="+mj-ea"/>
              </a:rPr>
              <a:t>　　　　　指している</a:t>
            </a:r>
            <a:endParaRPr lang="en-US" altLang="ja-JP" sz="2000" dirty="0">
              <a:latin typeface="+mj-ea"/>
              <a:ea typeface="+mj-ea"/>
            </a:endParaRPr>
          </a:p>
          <a:p>
            <a:r>
              <a:rPr lang="ja-JP" altLang="en-US" sz="2000" dirty="0">
                <a:latin typeface="+mj-ea"/>
                <a:ea typeface="+mj-ea"/>
              </a:rPr>
              <a:t>中群：　様々な看護実践を試行しつつ、解決できな</a:t>
            </a:r>
            <a:endParaRPr lang="en-US" altLang="ja-JP" sz="2000" dirty="0">
              <a:latin typeface="+mj-ea"/>
              <a:ea typeface="+mj-ea"/>
            </a:endParaRPr>
          </a:p>
          <a:p>
            <a:r>
              <a:rPr lang="ja-JP" altLang="en-US" sz="2000" dirty="0">
                <a:latin typeface="+mj-ea"/>
                <a:ea typeface="+mj-ea"/>
              </a:rPr>
              <a:t>　　　　　い問題が生じて いる場面で「身体抑制を</a:t>
            </a:r>
            <a:endParaRPr lang="en-US" altLang="ja-JP" sz="2000" dirty="0">
              <a:latin typeface="+mj-ea"/>
              <a:ea typeface="+mj-ea"/>
            </a:endParaRPr>
          </a:p>
          <a:p>
            <a:r>
              <a:rPr lang="ja-JP" altLang="en-US" sz="2000" dirty="0">
                <a:latin typeface="+mj-ea"/>
                <a:ea typeface="+mj-ea"/>
              </a:rPr>
              <a:t>　　　　　する」選択がある</a:t>
            </a:r>
            <a:endParaRPr lang="en-US" altLang="ja-JP" sz="2000" dirty="0">
              <a:latin typeface="+mj-ea"/>
              <a:ea typeface="+mj-ea"/>
            </a:endParaRPr>
          </a:p>
          <a:p>
            <a:r>
              <a:rPr lang="ja-JP" altLang="en-US" sz="2000" dirty="0">
                <a:latin typeface="+mj-ea"/>
                <a:ea typeface="+mj-ea"/>
              </a:rPr>
              <a:t>高群：　身体抑制をしないために、自分自身の態　</a:t>
            </a:r>
          </a:p>
          <a:p>
            <a:r>
              <a:rPr lang="ja-JP" altLang="en-US" sz="2000" dirty="0">
                <a:latin typeface="+mj-ea"/>
                <a:ea typeface="+mj-ea"/>
              </a:rPr>
              <a:t>　　　　　度にも気を払い、 具体的な方法で</a:t>
            </a:r>
          </a:p>
          <a:p>
            <a:r>
              <a:rPr lang="ja-JP" altLang="en-US" sz="2000" dirty="0">
                <a:latin typeface="+mj-ea"/>
                <a:ea typeface="+mj-ea"/>
              </a:rPr>
              <a:t>　　　　　「身体抑制ゼロ」を実践している</a:t>
            </a:r>
          </a:p>
          <a:p>
            <a:endParaRPr lang="ja-JP" altLang="en-US" sz="2000" dirty="0">
              <a:latin typeface="+mj-ea"/>
              <a:ea typeface="+mj-ea"/>
            </a:endParaRPr>
          </a:p>
          <a:p>
            <a:endParaRPr lang="en-US" altLang="ja-JP" sz="2000" dirty="0">
              <a:latin typeface="+mj-ea"/>
              <a:ea typeface="+mj-ea"/>
            </a:endParaRPr>
          </a:p>
          <a:p>
            <a:r>
              <a:rPr lang="ja-JP" altLang="en-US" sz="1600" dirty="0">
                <a:latin typeface="+mj-ea"/>
                <a:ea typeface="+mj-ea"/>
              </a:rPr>
              <a:t>急性期病院</a:t>
            </a:r>
            <a:r>
              <a:rPr lang="en-US" altLang="ja-JP" sz="1600" dirty="0">
                <a:latin typeface="+mj-ea"/>
                <a:ea typeface="+mj-ea"/>
              </a:rPr>
              <a:t>52</a:t>
            </a:r>
            <a:r>
              <a:rPr lang="ja-JP" altLang="en-US" sz="1600" dirty="0">
                <a:latin typeface="+mj-ea"/>
                <a:ea typeface="+mj-ea"/>
              </a:rPr>
              <a:t>施設看護師への質問紙調査　</a:t>
            </a:r>
            <a:endParaRPr lang="en-US" altLang="ja-JP" sz="1600" dirty="0">
              <a:latin typeface="+mj-ea"/>
              <a:ea typeface="+mj-ea"/>
            </a:endParaRPr>
          </a:p>
          <a:p>
            <a:r>
              <a:rPr lang="ja-JP" altLang="en-US" sz="1600" dirty="0">
                <a:latin typeface="+mj-ea"/>
                <a:ea typeface="+mj-ea"/>
              </a:rPr>
              <a:t>分析対象</a:t>
            </a:r>
            <a:r>
              <a:rPr lang="en-US" altLang="ja-JP" sz="1600" dirty="0">
                <a:latin typeface="+mj-ea"/>
                <a:ea typeface="+mj-ea"/>
              </a:rPr>
              <a:t>1132</a:t>
            </a:r>
            <a:r>
              <a:rPr lang="ja-JP" altLang="en-US" sz="1600" dirty="0">
                <a:latin typeface="+mj-ea"/>
                <a:ea typeface="+mj-ea"/>
              </a:rPr>
              <a:t>部</a:t>
            </a:r>
          </a:p>
        </p:txBody>
      </p:sp>
    </p:spTree>
    <p:extLst>
      <p:ext uri="{BB962C8B-B14F-4D97-AF65-F5344CB8AC3E}">
        <p14:creationId xmlns:p14="http://schemas.microsoft.com/office/powerpoint/2010/main" val="2385278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D0B8B0-D039-2411-0E80-F9B6B7F57B0D}"/>
              </a:ext>
            </a:extLst>
          </p:cNvPr>
          <p:cNvSpPr>
            <a:spLocks noGrp="1"/>
          </p:cNvSpPr>
          <p:nvPr>
            <p:ph type="title"/>
          </p:nvPr>
        </p:nvSpPr>
        <p:spPr>
          <a:xfrm>
            <a:off x="838200" y="365126"/>
            <a:ext cx="10515600" cy="724766"/>
          </a:xfrm>
        </p:spPr>
        <p:txBody>
          <a:bodyPr>
            <a:normAutofit/>
          </a:bodyPr>
          <a:lstStyle/>
          <a:p>
            <a:r>
              <a:rPr lang="ja-JP" altLang="en-US" dirty="0"/>
              <a:t>入院基本料など通則　　</a:t>
            </a:r>
            <a:r>
              <a:rPr lang="ja-JP" altLang="en-US" sz="2400" dirty="0"/>
              <a:t>抜粋</a:t>
            </a:r>
            <a:endParaRPr kumimoji="1" lang="ja-JP" altLang="en-US" dirty="0"/>
          </a:p>
        </p:txBody>
      </p:sp>
      <p:sp>
        <p:nvSpPr>
          <p:cNvPr id="3" name="コンテンツ プレースホルダー 2">
            <a:extLst>
              <a:ext uri="{FF2B5EF4-FFF2-40B4-BE49-F238E27FC236}">
                <a16:creationId xmlns:a16="http://schemas.microsoft.com/office/drawing/2014/main" id="{C795230C-A1A0-A5F5-DF12-F06145F88E43}"/>
              </a:ext>
            </a:extLst>
          </p:cNvPr>
          <p:cNvSpPr>
            <a:spLocks noGrp="1"/>
          </p:cNvSpPr>
          <p:nvPr>
            <p:ph idx="1"/>
          </p:nvPr>
        </p:nvSpPr>
        <p:spPr>
          <a:xfrm>
            <a:off x="665826" y="1089892"/>
            <a:ext cx="11203620" cy="5674892"/>
          </a:xfrm>
        </p:spPr>
        <p:txBody>
          <a:bodyPr>
            <a:normAutofit fontScale="40000" lnSpcReduction="20000"/>
          </a:bodyPr>
          <a:lstStyle/>
          <a:p>
            <a:endParaRPr kumimoji="1" lang="ja-JP" altLang="en-US" dirty="0"/>
          </a:p>
          <a:p>
            <a:pPr marL="0" indent="0">
              <a:buNone/>
            </a:pPr>
            <a:r>
              <a:rPr kumimoji="1" lang="ja-JP" altLang="en-US" sz="4400" dirty="0"/>
              <a:t>１ 健康保険法及び高齢者医療確保法による入院及び看護の費用は、各区分の所定点数により算定する。</a:t>
            </a:r>
            <a:endParaRPr kumimoji="1" lang="en-US" altLang="ja-JP" sz="4400" dirty="0"/>
          </a:p>
          <a:p>
            <a:pPr marL="0" indent="0">
              <a:buNone/>
            </a:pPr>
            <a:r>
              <a:rPr kumimoji="1" lang="ja-JP" altLang="en-US" sz="4400" dirty="0"/>
              <a:t>通常必要とされる療養環境の提供、看護及び医学的管理に要する費 用は、所定点数に含まれるものとする。</a:t>
            </a:r>
          </a:p>
          <a:p>
            <a:pPr marL="0" indent="0">
              <a:buNone/>
            </a:pPr>
            <a:endParaRPr kumimoji="1" lang="ja-JP" altLang="en-US" sz="4400" dirty="0"/>
          </a:p>
          <a:p>
            <a:pPr marL="0" indent="0">
              <a:buNone/>
            </a:pPr>
            <a:r>
              <a:rPr kumimoji="1" lang="ja-JP" altLang="en-US" sz="4400" dirty="0"/>
              <a:t>５ 期間の計算は、保険医療機関に入院した日から起算して計算する。</a:t>
            </a:r>
            <a:endParaRPr kumimoji="1" lang="en-US" altLang="ja-JP" sz="4400" dirty="0"/>
          </a:p>
          <a:p>
            <a:pPr marL="0" indent="0">
              <a:buNone/>
            </a:pPr>
            <a:endParaRPr kumimoji="1" lang="ja-JP" altLang="en-US" sz="4400" dirty="0"/>
          </a:p>
          <a:p>
            <a:pPr marL="0" indent="0">
              <a:buNone/>
            </a:pPr>
            <a:r>
              <a:rPr kumimoji="1" lang="ja-JP" altLang="en-US" sz="4400" dirty="0"/>
              <a:t>７ </a:t>
            </a:r>
            <a:r>
              <a:rPr kumimoji="1" lang="ja-JP" altLang="en-US" sz="4400" b="1" dirty="0">
                <a:solidFill>
                  <a:srgbClr val="0070C0"/>
                </a:solidFill>
              </a:rPr>
              <a:t>入院診療計画、院内感染防止対策、医療安全管理体制、褥 瘡対策、</a:t>
            </a:r>
            <a:r>
              <a:rPr kumimoji="1" lang="ja-JP" altLang="en-US" sz="4400" b="1" u="sng" dirty="0">
                <a:solidFill>
                  <a:srgbClr val="0070C0"/>
                </a:solidFill>
                <a:effectLst>
                  <a:outerShdw blurRad="38100" dist="38100" dir="2700000" algn="tl">
                    <a:srgbClr val="000000">
                      <a:alpha val="43137"/>
                    </a:srgbClr>
                  </a:outerShdw>
                </a:effectLst>
              </a:rPr>
              <a:t>栄養管理体制、意思決定支援及び</a:t>
            </a:r>
            <a:endParaRPr kumimoji="1" lang="en-US" altLang="ja-JP" sz="4400" b="1" u="sng" dirty="0">
              <a:solidFill>
                <a:srgbClr val="0070C0"/>
              </a:solidFill>
              <a:effectLst>
                <a:outerShdw blurRad="38100" dist="38100" dir="2700000" algn="tl">
                  <a:srgbClr val="000000">
                    <a:alpha val="43137"/>
                  </a:srgbClr>
                </a:outerShdw>
              </a:effectLst>
            </a:endParaRPr>
          </a:p>
          <a:p>
            <a:pPr marL="0" indent="0">
              <a:buNone/>
            </a:pPr>
            <a:r>
              <a:rPr kumimoji="1" lang="ja-JP" altLang="en-US" sz="4400" b="1" u="sng" dirty="0">
                <a:solidFill>
                  <a:srgbClr val="0070C0"/>
                </a:solidFill>
                <a:effectLst>
                  <a:outerShdw blurRad="38100" dist="38100" dir="2700000" algn="tl">
                    <a:srgbClr val="000000">
                      <a:alpha val="43137"/>
                    </a:srgbClr>
                  </a:outerShdw>
                </a:effectLst>
              </a:rPr>
              <a:t>身体的拘束最小化</a:t>
            </a:r>
            <a:r>
              <a:rPr kumimoji="1" lang="ja-JP" altLang="en-US" sz="4400" dirty="0">
                <a:effectLst>
                  <a:outerShdw blurRad="38100" dist="38100" dir="2700000" algn="tl">
                    <a:srgbClr val="000000">
                      <a:alpha val="43137"/>
                    </a:srgbClr>
                  </a:outerShdw>
                </a:effectLst>
              </a:rPr>
              <a:t>に</a:t>
            </a:r>
            <a:r>
              <a:rPr kumimoji="1" lang="ja-JP" altLang="en-US" sz="4400" dirty="0"/>
              <a:t>ついて、別に厚生労働大臣が定める</a:t>
            </a:r>
            <a:r>
              <a:rPr kumimoji="1" lang="ja-JP" altLang="en-US" sz="4400" b="1" dirty="0">
                <a:solidFill>
                  <a:srgbClr val="FF0000"/>
                </a:solidFill>
                <a:effectLst>
                  <a:outerShdw blurRad="38100" dist="38100" dir="2700000" algn="tl">
                    <a:srgbClr val="000000">
                      <a:alpha val="43137"/>
                    </a:srgbClr>
                  </a:outerShdw>
                </a:effectLst>
              </a:rPr>
              <a:t>基準を満たす場合に限り</a:t>
            </a:r>
            <a:r>
              <a:rPr kumimoji="1" lang="ja-JP" altLang="en-US" sz="4400" dirty="0"/>
              <a:t>、それぞれの入院基本料、</a:t>
            </a:r>
            <a:endParaRPr kumimoji="1" lang="en-US" altLang="ja-JP" sz="4400" dirty="0"/>
          </a:p>
          <a:p>
            <a:pPr marL="0" indent="0">
              <a:buNone/>
            </a:pPr>
            <a:r>
              <a:rPr kumimoji="1" lang="ja-JP" altLang="en-US" sz="4400" dirty="0"/>
              <a:t>特定入院料又は短期滞在手術等基本料の</a:t>
            </a:r>
            <a:r>
              <a:rPr kumimoji="1" lang="ja-JP" altLang="en-US" sz="4400" dirty="0">
                <a:solidFill>
                  <a:srgbClr val="FF0000"/>
                </a:solidFill>
              </a:rPr>
              <a:t>所定点数を算定する</a:t>
            </a:r>
            <a:r>
              <a:rPr kumimoji="1" lang="ja-JP" altLang="en-US" sz="4400" dirty="0"/>
              <a:t>。</a:t>
            </a:r>
          </a:p>
          <a:p>
            <a:pPr marL="0" indent="0">
              <a:buNone/>
            </a:pPr>
            <a:endParaRPr kumimoji="1" lang="ja-JP" altLang="en-US" sz="4400" dirty="0"/>
          </a:p>
          <a:p>
            <a:pPr marL="0" indent="0">
              <a:buNone/>
            </a:pPr>
            <a:r>
              <a:rPr kumimoji="1" lang="ja-JP" altLang="en-US" sz="4400" dirty="0"/>
              <a:t>８ ７のうち、栄養管理体制に関する基準を満たすことができない保険医療機関については、基本料の所定</a:t>
            </a:r>
            <a:endParaRPr kumimoji="1" lang="en-US" altLang="ja-JP" sz="4400" dirty="0"/>
          </a:p>
          <a:p>
            <a:pPr marL="0" indent="0">
              <a:buNone/>
            </a:pPr>
            <a:r>
              <a:rPr kumimoji="1" lang="ja-JP" altLang="en-US" sz="4400" dirty="0"/>
              <a:t>点数から１日につき</a:t>
            </a:r>
            <a:r>
              <a:rPr kumimoji="1" lang="en-US" altLang="ja-JP" sz="4400" dirty="0"/>
              <a:t>40</a:t>
            </a:r>
            <a:r>
              <a:rPr kumimoji="1" lang="ja-JP" altLang="en-US" sz="4400" dirty="0"/>
              <a:t>点を減算する。</a:t>
            </a:r>
          </a:p>
          <a:p>
            <a:pPr marL="0" indent="0">
              <a:buNone/>
            </a:pPr>
            <a:endParaRPr kumimoji="1" lang="ja-JP" altLang="en-US" sz="4400" dirty="0"/>
          </a:p>
          <a:p>
            <a:pPr marL="0" indent="0">
              <a:buNone/>
            </a:pPr>
            <a:r>
              <a:rPr kumimoji="1" lang="ja-JP" altLang="en-US" sz="4400" dirty="0"/>
              <a:t>９ </a:t>
            </a:r>
            <a:r>
              <a:rPr kumimoji="1" lang="ja-JP" altLang="en-US" sz="4400" b="1" u="sng" dirty="0">
                <a:solidFill>
                  <a:schemeClr val="accent4">
                    <a:lumMod val="50000"/>
                  </a:schemeClr>
                </a:solidFill>
                <a:effectLst>
                  <a:outerShdw blurRad="38100" dist="38100" dir="2700000" algn="tl">
                    <a:srgbClr val="000000">
                      <a:alpha val="43137"/>
                    </a:srgbClr>
                  </a:outerShdw>
                </a:effectLst>
              </a:rPr>
              <a:t>７のうち、身体的拘束最小化に関する基準を満たすことができない</a:t>
            </a:r>
            <a:r>
              <a:rPr kumimoji="1" lang="ja-JP" altLang="en-US" sz="4400" dirty="0"/>
              <a:t>保険医療機関については、それぞれ</a:t>
            </a:r>
            <a:endParaRPr kumimoji="1" lang="en-US" altLang="ja-JP" sz="4400" dirty="0"/>
          </a:p>
          <a:p>
            <a:pPr marL="0" indent="0">
              <a:buNone/>
            </a:pPr>
            <a:r>
              <a:rPr kumimoji="1" lang="ja-JP" altLang="en-US" sz="4400" dirty="0"/>
              <a:t>の入院基本料、特定 入院料又は短期滞在手術等基本料の</a:t>
            </a:r>
            <a:r>
              <a:rPr kumimoji="1" lang="ja-JP" altLang="en-US" sz="4400" dirty="0">
                <a:solidFill>
                  <a:srgbClr val="C00000"/>
                </a:solidFill>
              </a:rPr>
              <a:t>所定点数から</a:t>
            </a:r>
            <a:r>
              <a:rPr kumimoji="1" lang="ja-JP" altLang="en-US" sz="4400" b="1" u="sng" dirty="0">
                <a:solidFill>
                  <a:srgbClr val="C00000"/>
                </a:solidFill>
                <a:effectLst>
                  <a:outerShdw blurRad="38100" dist="38100" dir="2700000" algn="tl">
                    <a:srgbClr val="000000">
                      <a:alpha val="43137"/>
                    </a:srgbClr>
                  </a:outerShdw>
                </a:effectLst>
              </a:rPr>
              <a:t>１日につき</a:t>
            </a:r>
            <a:r>
              <a:rPr kumimoji="1" lang="en-US" altLang="ja-JP" sz="4400" b="1" u="sng" dirty="0">
                <a:solidFill>
                  <a:srgbClr val="C00000"/>
                </a:solidFill>
                <a:effectLst>
                  <a:outerShdw blurRad="38100" dist="38100" dir="2700000" algn="tl">
                    <a:srgbClr val="000000">
                      <a:alpha val="43137"/>
                    </a:srgbClr>
                  </a:outerShdw>
                </a:effectLst>
              </a:rPr>
              <a:t>40</a:t>
            </a:r>
            <a:r>
              <a:rPr kumimoji="1" lang="ja-JP" altLang="en-US" sz="4400" b="1" u="sng" dirty="0">
                <a:solidFill>
                  <a:srgbClr val="C00000"/>
                </a:solidFill>
                <a:effectLst>
                  <a:outerShdw blurRad="38100" dist="38100" dir="2700000" algn="tl">
                    <a:srgbClr val="000000">
                      <a:alpha val="43137"/>
                    </a:srgbClr>
                  </a:outerShdw>
                </a:effectLst>
              </a:rPr>
              <a:t>点を減算</a:t>
            </a:r>
            <a:r>
              <a:rPr kumimoji="1" lang="ja-JP" altLang="en-US" sz="4400" dirty="0"/>
              <a:t>する。</a:t>
            </a:r>
          </a:p>
        </p:txBody>
      </p:sp>
      <p:sp>
        <p:nvSpPr>
          <p:cNvPr id="6" name="スライド番号プレースホルダー 5">
            <a:extLst>
              <a:ext uri="{FF2B5EF4-FFF2-40B4-BE49-F238E27FC236}">
                <a16:creationId xmlns:a16="http://schemas.microsoft.com/office/drawing/2014/main" id="{4EF9B4CE-88A6-A441-2D84-ABB3013CBA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F8952-A388-4C66-8FB6-B62556C9FA29}"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tint val="75000"/>
                </a:prstClr>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2333116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6DC803-563C-4EF8-8C96-9F67AE0C9626}"/>
              </a:ext>
            </a:extLst>
          </p:cNvPr>
          <p:cNvSpPr>
            <a:spLocks noGrp="1"/>
          </p:cNvSpPr>
          <p:nvPr>
            <p:ph type="title"/>
          </p:nvPr>
        </p:nvSpPr>
        <p:spPr>
          <a:xfrm>
            <a:off x="2152650" y="374383"/>
            <a:ext cx="7886700" cy="462330"/>
          </a:xfrm>
        </p:spPr>
        <p:txBody>
          <a:bodyPr>
            <a:normAutofit fontScale="90000"/>
          </a:bodyPr>
          <a:lstStyle/>
          <a:p>
            <a:r>
              <a:rPr lang="ja-JP" altLang="en-US" sz="2800" dirty="0"/>
              <a:t>パラダイムの転換が求められる　</a:t>
            </a:r>
            <a:r>
              <a:rPr lang="en-US" altLang="ja-JP" sz="2800" dirty="0"/>
              <a:t>2035</a:t>
            </a:r>
            <a:r>
              <a:rPr lang="ja-JP" altLang="en-US" sz="2800" dirty="0"/>
              <a:t>に向けて</a:t>
            </a:r>
          </a:p>
        </p:txBody>
      </p:sp>
      <p:graphicFrame>
        <p:nvGraphicFramePr>
          <p:cNvPr id="4" name="表 4">
            <a:extLst>
              <a:ext uri="{FF2B5EF4-FFF2-40B4-BE49-F238E27FC236}">
                <a16:creationId xmlns:a16="http://schemas.microsoft.com/office/drawing/2014/main" id="{51242F86-0B08-47FC-B90C-309AC9E3E2E4}"/>
              </a:ext>
            </a:extLst>
          </p:cNvPr>
          <p:cNvGraphicFramePr>
            <a:graphicFrameLocks noGrp="1"/>
          </p:cNvGraphicFramePr>
          <p:nvPr>
            <p:ph idx="1"/>
          </p:nvPr>
        </p:nvGraphicFramePr>
        <p:xfrm>
          <a:off x="651673" y="1022531"/>
          <a:ext cx="11161240" cy="5275266"/>
        </p:xfrm>
        <a:graphic>
          <a:graphicData uri="http://schemas.openxmlformats.org/drawingml/2006/table">
            <a:tbl>
              <a:tblPr firstRow="1" bandRow="1">
                <a:tableStyleId>{5C22544A-7EE6-4342-B048-85BDC9FD1C3A}</a:tableStyleId>
              </a:tblPr>
              <a:tblGrid>
                <a:gridCol w="3750645">
                  <a:extLst>
                    <a:ext uri="{9D8B030D-6E8A-4147-A177-3AD203B41FA5}">
                      <a16:colId xmlns:a16="http://schemas.microsoft.com/office/drawing/2014/main" val="2421056535"/>
                    </a:ext>
                  </a:extLst>
                </a:gridCol>
                <a:gridCol w="7410595">
                  <a:extLst>
                    <a:ext uri="{9D8B030D-6E8A-4147-A177-3AD203B41FA5}">
                      <a16:colId xmlns:a16="http://schemas.microsoft.com/office/drawing/2014/main" val="92081198"/>
                    </a:ext>
                  </a:extLst>
                </a:gridCol>
              </a:tblGrid>
              <a:tr h="381677">
                <a:tc>
                  <a:txBody>
                    <a:bodyPr/>
                    <a:lstStyle/>
                    <a:p>
                      <a:r>
                        <a:rPr kumimoji="1" lang="ja-JP" altLang="en-US" dirty="0"/>
                        <a:t>　これまでの時代</a:t>
                      </a:r>
                    </a:p>
                  </a:txBody>
                  <a:tcPr marL="68580" marR="68580"/>
                </a:tc>
                <a:tc>
                  <a:txBody>
                    <a:bodyPr/>
                    <a:lstStyle/>
                    <a:p>
                      <a:r>
                        <a:rPr kumimoji="1" lang="ja-JP" altLang="en-US" dirty="0"/>
                        <a:t>　　今・これからの時代</a:t>
                      </a:r>
                    </a:p>
                  </a:txBody>
                  <a:tcPr marL="68580" marR="68580"/>
                </a:tc>
                <a:extLst>
                  <a:ext uri="{0D108BD9-81ED-4DB2-BD59-A6C34878D82A}">
                    <a16:rowId xmlns:a16="http://schemas.microsoft.com/office/drawing/2014/main" val="704135735"/>
                  </a:ext>
                </a:extLst>
              </a:tr>
              <a:tr h="375143">
                <a:tc>
                  <a:txBody>
                    <a:bodyPr/>
                    <a:lstStyle/>
                    <a:p>
                      <a:r>
                        <a:rPr kumimoji="1" lang="ja-JP" altLang="en-US" sz="1800" dirty="0"/>
                        <a:t>量の拡大：</a:t>
                      </a:r>
                    </a:p>
                  </a:txBody>
                  <a:tcPr marL="68580" marR="68580"/>
                </a:tc>
                <a:tc>
                  <a:txBody>
                    <a:bodyPr/>
                    <a:lstStyle/>
                    <a:p>
                      <a:r>
                        <a:rPr kumimoji="1" lang="ja-JP" altLang="en-US" dirty="0">
                          <a:solidFill>
                            <a:srgbClr val="FF0000"/>
                          </a:solidFill>
                        </a:rPr>
                        <a:t>質の改善</a:t>
                      </a:r>
                      <a:r>
                        <a:rPr kumimoji="1" lang="ja-JP" altLang="en-US" dirty="0"/>
                        <a:t>：</a:t>
                      </a:r>
                    </a:p>
                  </a:txBody>
                  <a:tcPr marL="68580" marR="68580"/>
                </a:tc>
                <a:extLst>
                  <a:ext uri="{0D108BD9-81ED-4DB2-BD59-A6C34878D82A}">
                    <a16:rowId xmlns:a16="http://schemas.microsoft.com/office/drawing/2014/main" val="1286431420"/>
                  </a:ext>
                </a:extLst>
              </a:tr>
              <a:tr h="525498">
                <a:tc>
                  <a:txBody>
                    <a:bodyPr/>
                    <a:lstStyle/>
                    <a:p>
                      <a:r>
                        <a:rPr kumimoji="1" lang="ja-JP" altLang="en-US" sz="1400" dirty="0"/>
                        <a:t>均質のサービスが全国各地のあらゆる人々にいきわたることを目指す</a:t>
                      </a:r>
                    </a:p>
                  </a:txBody>
                  <a:tcPr marL="68580" marR="68580"/>
                </a:tc>
                <a:tc>
                  <a:txBody>
                    <a:bodyPr/>
                    <a:lstStyle/>
                    <a:p>
                      <a:r>
                        <a:rPr kumimoji="1" lang="ja-JP" altLang="en-US" sz="1400" dirty="0"/>
                        <a:t>必要な保険医療は確保しつつ効率の向上を</a:t>
                      </a:r>
                      <a:r>
                        <a:rPr kumimoji="1" lang="ja-JP" altLang="en-US" sz="1400" b="1" u="sng" dirty="0">
                          <a:solidFill>
                            <a:srgbClr val="FF0000"/>
                          </a:solidFill>
                        </a:rPr>
                        <a:t>絶え間なく</a:t>
                      </a:r>
                      <a:r>
                        <a:rPr kumimoji="1" lang="ja-JP" altLang="en-US" sz="1400" dirty="0"/>
                        <a:t>目指す</a:t>
                      </a:r>
                    </a:p>
                  </a:txBody>
                  <a:tcPr marL="68580" marR="68580"/>
                </a:tc>
                <a:extLst>
                  <a:ext uri="{0D108BD9-81ED-4DB2-BD59-A6C34878D82A}">
                    <a16:rowId xmlns:a16="http://schemas.microsoft.com/office/drawing/2014/main" val="2831295292"/>
                  </a:ext>
                </a:extLst>
              </a:tr>
              <a:tr h="398754">
                <a:tc>
                  <a:txBody>
                    <a:bodyPr/>
                    <a:lstStyle/>
                    <a:p>
                      <a:r>
                        <a:rPr kumimoji="1" lang="ja-JP" altLang="en-US" dirty="0"/>
                        <a:t>インプット中心：</a:t>
                      </a:r>
                    </a:p>
                  </a:txBody>
                  <a:tcPr marL="68580" marR="68580"/>
                </a:tc>
                <a:tc>
                  <a:txBody>
                    <a:bodyPr/>
                    <a:lstStyle/>
                    <a:p>
                      <a:r>
                        <a:rPr kumimoji="1" lang="ja-JP" altLang="en-US" dirty="0"/>
                        <a:t>アウトプット中心：</a:t>
                      </a:r>
                    </a:p>
                  </a:txBody>
                  <a:tcPr marL="68580" marR="68580"/>
                </a:tc>
                <a:extLst>
                  <a:ext uri="{0D108BD9-81ED-4DB2-BD59-A6C34878D82A}">
                    <a16:rowId xmlns:a16="http://schemas.microsoft.com/office/drawing/2014/main" val="3211405094"/>
                  </a:ext>
                </a:extLst>
              </a:tr>
              <a:tr h="585925">
                <a:tc>
                  <a:txBody>
                    <a:bodyPr/>
                    <a:lstStyle/>
                    <a:p>
                      <a:r>
                        <a:rPr kumimoji="1" lang="ja-JP" altLang="en-US" sz="1400" dirty="0"/>
                        <a:t>構造設備・人員</a:t>
                      </a:r>
                      <a:r>
                        <a:rPr kumimoji="1" lang="ja-JP" altLang="en-US" sz="1400"/>
                        <a:t>配置や保健医療</a:t>
                      </a:r>
                      <a:r>
                        <a:rPr kumimoji="1" lang="ja-JP" altLang="en-US" sz="1400" dirty="0"/>
                        <a:t>の投入量による管理や評価を行う</a:t>
                      </a:r>
                    </a:p>
                  </a:txBody>
                  <a:tcPr marL="68580" marR="68580"/>
                </a:tc>
                <a:tc>
                  <a:txBody>
                    <a:bodyPr/>
                    <a:lstStyle/>
                    <a:p>
                      <a:r>
                        <a:rPr kumimoji="1" lang="ja-JP" altLang="en-US" sz="1400" dirty="0"/>
                        <a:t>医療資源の効率的活用やそれによってもたらされる</a:t>
                      </a:r>
                      <a:r>
                        <a:rPr kumimoji="1" lang="ja-JP" altLang="en-US" sz="1400" b="1" u="sng" dirty="0">
                          <a:solidFill>
                            <a:srgbClr val="FF0000"/>
                          </a:solidFill>
                        </a:rPr>
                        <a:t>アウトカム</a:t>
                      </a:r>
                      <a:r>
                        <a:rPr kumimoji="1" lang="ja-JP" altLang="en-US" sz="1400" dirty="0"/>
                        <a:t>による管理や評価を行う</a:t>
                      </a:r>
                    </a:p>
                  </a:txBody>
                  <a:tcPr marL="68580" marR="68580"/>
                </a:tc>
                <a:extLst>
                  <a:ext uri="{0D108BD9-81ED-4DB2-BD59-A6C34878D82A}">
                    <a16:rowId xmlns:a16="http://schemas.microsoft.com/office/drawing/2014/main" val="1320936970"/>
                  </a:ext>
                </a:extLst>
              </a:tr>
              <a:tr h="370940">
                <a:tc>
                  <a:txBody>
                    <a:bodyPr/>
                    <a:lstStyle/>
                    <a:p>
                      <a:r>
                        <a:rPr kumimoji="1" lang="ja-JP" altLang="en-US" dirty="0"/>
                        <a:t>行政による規制：</a:t>
                      </a:r>
                    </a:p>
                  </a:txBody>
                  <a:tcPr marL="68580" marR="68580"/>
                </a:tc>
                <a:tc>
                  <a:txBody>
                    <a:bodyPr/>
                    <a:lstStyle/>
                    <a:p>
                      <a:r>
                        <a:rPr kumimoji="1" lang="ja-JP" altLang="en-US" dirty="0"/>
                        <a:t>当事者による規律：</a:t>
                      </a:r>
                    </a:p>
                  </a:txBody>
                  <a:tcPr marL="68580" marR="68580"/>
                </a:tc>
                <a:extLst>
                  <a:ext uri="{0D108BD9-81ED-4DB2-BD59-A6C34878D82A}">
                    <a16:rowId xmlns:a16="http://schemas.microsoft.com/office/drawing/2014/main" val="562986658"/>
                  </a:ext>
                </a:extLst>
              </a:tr>
              <a:tr h="551748">
                <a:tc>
                  <a:txBody>
                    <a:bodyPr/>
                    <a:lstStyle/>
                    <a:p>
                      <a:r>
                        <a:rPr kumimoji="1" lang="ja-JP" altLang="en-US" sz="1400" dirty="0"/>
                        <a:t>中央集権的な様々な規制や業界の慣習の枠内で行動し、その秩序維持を図る</a:t>
                      </a:r>
                    </a:p>
                  </a:txBody>
                  <a:tcPr marL="68580" marR="68580"/>
                </a:tc>
                <a:tc>
                  <a:txBody>
                    <a:bodyPr/>
                    <a:lstStyle/>
                    <a:p>
                      <a:r>
                        <a:rPr kumimoji="1" lang="ja-JP" altLang="en-US" sz="1400" dirty="0"/>
                        <a:t>患者、医療従事者、保険者、住民等保険医療の当事者による</a:t>
                      </a:r>
                      <a:r>
                        <a:rPr kumimoji="1" lang="ja-JP" altLang="en-US" sz="1400" b="1" u="sng" dirty="0">
                          <a:solidFill>
                            <a:srgbClr val="FF0000"/>
                          </a:solidFill>
                        </a:rPr>
                        <a:t>自律的</a:t>
                      </a:r>
                      <a:r>
                        <a:rPr kumimoji="1" lang="ja-JP" altLang="en-US" sz="1400" dirty="0"/>
                        <a:t>で主体的なルール作りを優先</a:t>
                      </a:r>
                    </a:p>
                  </a:txBody>
                  <a:tcPr marL="68580" marR="68580"/>
                </a:tc>
                <a:extLst>
                  <a:ext uri="{0D108BD9-81ED-4DB2-BD59-A6C34878D82A}">
                    <a16:rowId xmlns:a16="http://schemas.microsoft.com/office/drawing/2014/main" val="3874378956"/>
                  </a:ext>
                </a:extLst>
              </a:tr>
              <a:tr h="381677">
                <a:tc>
                  <a:txBody>
                    <a:bodyPr/>
                    <a:lstStyle/>
                    <a:p>
                      <a:r>
                        <a:rPr kumimoji="1" lang="ja-JP" altLang="en-US" dirty="0"/>
                        <a:t>キュア中心：</a:t>
                      </a:r>
                    </a:p>
                  </a:txBody>
                  <a:tcPr marL="68580" marR="68580"/>
                </a:tc>
                <a:tc>
                  <a:txBody>
                    <a:bodyPr/>
                    <a:lstStyle/>
                    <a:p>
                      <a:r>
                        <a:rPr kumimoji="1" lang="ja-JP" altLang="en-US" dirty="0"/>
                        <a:t>ケア中心：</a:t>
                      </a:r>
                    </a:p>
                  </a:txBody>
                  <a:tcPr marL="68580" marR="68580"/>
                </a:tc>
                <a:extLst>
                  <a:ext uri="{0D108BD9-81ED-4DB2-BD59-A6C34878D82A}">
                    <a16:rowId xmlns:a16="http://schemas.microsoft.com/office/drawing/2014/main" val="1179819415"/>
                  </a:ext>
                </a:extLst>
              </a:tr>
              <a:tr h="580349">
                <a:tc>
                  <a:txBody>
                    <a:bodyPr/>
                    <a:lstStyle/>
                    <a:p>
                      <a:r>
                        <a:rPr kumimoji="1" lang="ja-JP" altLang="en-US" sz="1400" dirty="0"/>
                        <a:t>疾病の治癒と生命の維持を中心とする「キュア中心」</a:t>
                      </a:r>
                      <a:endParaRPr kumimoji="1" lang="ja-JP" altLang="en-US" dirty="0"/>
                    </a:p>
                  </a:txBody>
                  <a:tcPr marL="68580" marR="68580"/>
                </a:tc>
                <a:tc>
                  <a:txBody>
                    <a:bodyPr/>
                    <a:lstStyle/>
                    <a:p>
                      <a:r>
                        <a:rPr kumimoji="1" lang="ja-JP" altLang="en-US" sz="1400" dirty="0"/>
                        <a:t>慢性疾患や一定の支障を抱えても生活の質を維持・向上させ、</a:t>
                      </a:r>
                      <a:r>
                        <a:rPr kumimoji="1" lang="ja-JP" altLang="en-US" sz="1400" b="1" u="sng" dirty="0">
                          <a:solidFill>
                            <a:srgbClr val="FF0000"/>
                          </a:solidFill>
                        </a:rPr>
                        <a:t>身体的のみならず精神的・社会的な意味を含めた健康</a:t>
                      </a:r>
                      <a:r>
                        <a:rPr kumimoji="1" lang="ja-JP" altLang="en-US" sz="1400" dirty="0"/>
                        <a:t>を保つことを目指す「ケア中心」</a:t>
                      </a:r>
                    </a:p>
                  </a:txBody>
                  <a:tcPr marL="68580" marR="68580"/>
                </a:tc>
                <a:extLst>
                  <a:ext uri="{0D108BD9-81ED-4DB2-BD59-A6C34878D82A}">
                    <a16:rowId xmlns:a16="http://schemas.microsoft.com/office/drawing/2014/main" val="3519118481"/>
                  </a:ext>
                </a:extLst>
              </a:tr>
              <a:tr h="381677">
                <a:tc>
                  <a:txBody>
                    <a:bodyPr/>
                    <a:lstStyle/>
                    <a:p>
                      <a:r>
                        <a:rPr kumimoji="1" lang="ja-JP" altLang="en-US" dirty="0"/>
                        <a:t>発散：</a:t>
                      </a:r>
                    </a:p>
                  </a:txBody>
                  <a:tcPr marL="68580" marR="68580"/>
                </a:tc>
                <a:tc>
                  <a:txBody>
                    <a:bodyPr/>
                    <a:lstStyle/>
                    <a:p>
                      <a:r>
                        <a:rPr kumimoji="1" lang="ja-JP" altLang="en-US" dirty="0"/>
                        <a:t>統合：</a:t>
                      </a:r>
                    </a:p>
                  </a:txBody>
                  <a:tcPr marL="68580" marR="68580"/>
                </a:tc>
                <a:extLst>
                  <a:ext uri="{0D108BD9-81ED-4DB2-BD59-A6C34878D82A}">
                    <a16:rowId xmlns:a16="http://schemas.microsoft.com/office/drawing/2014/main" val="73092542"/>
                  </a:ext>
                </a:extLst>
              </a:tr>
              <a:tr h="741878">
                <a:tc>
                  <a:txBody>
                    <a:bodyPr/>
                    <a:lstStyle/>
                    <a:p>
                      <a:r>
                        <a:rPr kumimoji="1" lang="ja-JP" altLang="en-US" sz="1400" dirty="0"/>
                        <a:t>サービスや知見、制度の細分化・専門化を進め、利用者の個別課題へ対応する</a:t>
                      </a:r>
                    </a:p>
                  </a:txBody>
                  <a:tcPr marL="68580" marR="68580"/>
                </a:tc>
                <a:tc>
                  <a:txBody>
                    <a:bodyPr/>
                    <a:lstStyle/>
                    <a:p>
                      <a:r>
                        <a:rPr kumimoji="1" lang="ja-JP" altLang="en-US" sz="1400" dirty="0"/>
                        <a:t>関係するサービスや専門職・制度間での</a:t>
                      </a:r>
                      <a:r>
                        <a:rPr kumimoji="1" lang="ja-JP" altLang="en-US" sz="1400" b="1" u="sng" dirty="0">
                          <a:solidFill>
                            <a:srgbClr val="FF0000"/>
                          </a:solidFill>
                        </a:rPr>
                        <a:t>価値やビジョンを共有</a:t>
                      </a:r>
                      <a:r>
                        <a:rPr kumimoji="1" lang="ja-JP" altLang="en-US" sz="1400" dirty="0"/>
                        <a:t>した相互連携を重視し、多様化・複雑化する課題への切れ目のない対応をする</a:t>
                      </a:r>
                    </a:p>
                  </a:txBody>
                  <a:tcPr marL="68580" marR="68580"/>
                </a:tc>
                <a:extLst>
                  <a:ext uri="{0D108BD9-81ED-4DB2-BD59-A6C34878D82A}">
                    <a16:rowId xmlns:a16="http://schemas.microsoft.com/office/drawing/2014/main" val="2890847826"/>
                  </a:ext>
                </a:extLst>
              </a:tr>
            </a:tbl>
          </a:graphicData>
        </a:graphic>
      </p:graphicFrame>
      <p:sp>
        <p:nvSpPr>
          <p:cNvPr id="3" name="テキスト ボックス 2">
            <a:extLst>
              <a:ext uri="{FF2B5EF4-FFF2-40B4-BE49-F238E27FC236}">
                <a16:creationId xmlns:a16="http://schemas.microsoft.com/office/drawing/2014/main" id="{93B8D55F-DEC6-4053-BE3B-744E6485CD8E}"/>
              </a:ext>
            </a:extLst>
          </p:cNvPr>
          <p:cNvSpPr txBox="1"/>
          <p:nvPr/>
        </p:nvSpPr>
        <p:spPr>
          <a:xfrm>
            <a:off x="2125720" y="6483617"/>
            <a:ext cx="8477192" cy="307777"/>
          </a:xfrm>
          <a:prstGeom prst="rect">
            <a:avLst/>
          </a:prstGeom>
          <a:noFill/>
        </p:spPr>
        <p:txBody>
          <a:bodyPr wrap="none" rtlCol="0">
            <a:spAutoFit/>
          </a:bodyPr>
          <a:lstStyle/>
          <a:p>
            <a:pPr>
              <a:defRPr/>
            </a:pPr>
            <a:r>
              <a:rPr lang="ja-JP" altLang="en-US" sz="1400" dirty="0">
                <a:solidFill>
                  <a:prstClr val="black"/>
                </a:solidFill>
                <a:latin typeface="Calibri"/>
                <a:ea typeface="ＭＳ Ｐゴシック" panose="020B0600070205080204" pitchFamily="50" charset="-128"/>
              </a:rPr>
              <a:t>これからの看護と倫理：手島恵</a:t>
            </a:r>
            <a:r>
              <a:rPr lang="en-US" altLang="ja-JP" sz="1400" dirty="0">
                <a:solidFill>
                  <a:prstClr val="black"/>
                </a:solidFill>
                <a:latin typeface="Calibri"/>
                <a:ea typeface="ＭＳ Ｐゴシック" panose="020B0600070205080204" pitchFamily="50" charset="-128"/>
              </a:rPr>
              <a:t>,19P, </a:t>
            </a:r>
            <a:r>
              <a:rPr lang="ja-JP" altLang="en-US" sz="1400" dirty="0">
                <a:solidFill>
                  <a:prstClr val="black"/>
                </a:solidFill>
                <a:latin typeface="Calibri"/>
                <a:ea typeface="ＭＳ Ｐゴシック" panose="020B0600070205080204" pitchFamily="50" charset="-128"/>
              </a:rPr>
              <a:t>日本看護協会出版会：「保健医療</a:t>
            </a:r>
            <a:r>
              <a:rPr lang="en-US" altLang="ja-JP" sz="1400" dirty="0">
                <a:solidFill>
                  <a:prstClr val="black"/>
                </a:solidFill>
                <a:latin typeface="Calibri"/>
                <a:ea typeface="ＭＳ Ｐゴシック" panose="020B0600070205080204" pitchFamily="50" charset="-128"/>
              </a:rPr>
              <a:t>2035</a:t>
            </a:r>
            <a:r>
              <a:rPr lang="ja-JP" altLang="en-US" sz="1400" dirty="0">
                <a:solidFill>
                  <a:prstClr val="black"/>
                </a:solidFill>
                <a:latin typeface="Calibri"/>
                <a:ea typeface="ＭＳ Ｐゴシック" panose="020B0600070205080204" pitchFamily="50" charset="-128"/>
              </a:rPr>
              <a:t>提言書」</a:t>
            </a:r>
            <a:r>
              <a:rPr lang="ja-JP" altLang="en-US" sz="1400" b="1" u="sng" dirty="0">
                <a:solidFill>
                  <a:srgbClr val="FF0000"/>
                </a:solidFill>
                <a:latin typeface="Calibri"/>
                <a:ea typeface="ＭＳ Ｐゴシック" panose="020B0600070205080204" pitchFamily="50" charset="-128"/>
              </a:rPr>
              <a:t>（厚労省）</a:t>
            </a:r>
            <a:r>
              <a:rPr lang="en-US" altLang="ja-JP" sz="1400" dirty="0">
                <a:solidFill>
                  <a:prstClr val="black"/>
                </a:solidFill>
                <a:latin typeface="Calibri"/>
                <a:ea typeface="ＭＳ Ｐゴシック" panose="020B0600070205080204" pitchFamily="50" charset="-128"/>
              </a:rPr>
              <a:t>2015</a:t>
            </a:r>
            <a:r>
              <a:rPr lang="ja-JP" altLang="en-US" sz="1400" dirty="0">
                <a:solidFill>
                  <a:prstClr val="black"/>
                </a:solidFill>
                <a:latin typeface="Calibri"/>
                <a:ea typeface="ＭＳ Ｐゴシック" panose="020B0600070205080204" pitchFamily="50" charset="-128"/>
              </a:rPr>
              <a:t>より著者作成</a:t>
            </a:r>
          </a:p>
        </p:txBody>
      </p:sp>
      <p:sp>
        <p:nvSpPr>
          <p:cNvPr id="5" name="四角形: 角を丸くする 4">
            <a:extLst>
              <a:ext uri="{FF2B5EF4-FFF2-40B4-BE49-F238E27FC236}">
                <a16:creationId xmlns:a16="http://schemas.microsoft.com/office/drawing/2014/main" id="{DBF4D5F2-F7E8-2863-9F70-E630F85B5A4F}"/>
              </a:ext>
            </a:extLst>
          </p:cNvPr>
          <p:cNvSpPr/>
          <p:nvPr/>
        </p:nvSpPr>
        <p:spPr>
          <a:xfrm>
            <a:off x="4298622" y="836713"/>
            <a:ext cx="7630025" cy="5646903"/>
          </a:xfrm>
          <a:prstGeom prst="roundRect">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80048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80000">
              <a:schemeClr val="bg1">
                <a:shade val="100000"/>
                <a:satMod val="115000"/>
              </a:schemeClr>
            </a:gs>
            <a:gs pos="100000">
              <a:schemeClr val="bg1">
                <a:shade val="70000"/>
                <a:satMod val="130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6276227-F5B1-BEA7-B18A-A0F6ECD5E308}"/>
              </a:ext>
            </a:extLst>
          </p:cNvPr>
          <p:cNvSpPr>
            <a:spLocks noGrp="1"/>
          </p:cNvSpPr>
          <p:nvPr>
            <p:ph type="ctrTitle"/>
          </p:nvPr>
        </p:nvSpPr>
        <p:spPr/>
        <p:txBody>
          <a:bodyPr/>
          <a:lstStyle/>
          <a:p>
            <a:r>
              <a:rPr lang="en-US" altLang="ja-JP" sz="4800" dirty="0"/>
              <a:t>1.</a:t>
            </a:r>
            <a:r>
              <a:rPr lang="ja-JP" altLang="en-US" sz="4800" dirty="0"/>
              <a:t>　医療・看護の質を支える倫理</a:t>
            </a:r>
          </a:p>
        </p:txBody>
      </p:sp>
      <p:sp>
        <p:nvSpPr>
          <p:cNvPr id="8" name="字幕 7">
            <a:extLst>
              <a:ext uri="{FF2B5EF4-FFF2-40B4-BE49-F238E27FC236}">
                <a16:creationId xmlns:a16="http://schemas.microsoft.com/office/drawing/2014/main" id="{36D8E520-3953-E4A2-FA93-3F83C4EB73AB}"/>
              </a:ext>
            </a:extLst>
          </p:cNvPr>
          <p:cNvSpPr>
            <a:spLocks noGrp="1"/>
          </p:cNvSpPr>
          <p:nvPr>
            <p:ph type="subTitle" idx="1"/>
          </p:nvPr>
        </p:nvSpPr>
        <p:spPr/>
        <p:txBody>
          <a:bodyPr/>
          <a:lstStyle/>
          <a:p>
            <a:endParaRPr lang="ja-JP" altLang="en-US"/>
          </a:p>
        </p:txBody>
      </p:sp>
    </p:spTree>
    <p:extLst>
      <p:ext uri="{BB962C8B-B14F-4D97-AF65-F5344CB8AC3E}">
        <p14:creationId xmlns:p14="http://schemas.microsoft.com/office/powerpoint/2010/main" val="11527124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D88FA900-546D-4E02-8C13-B5D3F54E99A6}"/>
              </a:ext>
            </a:extLst>
          </p:cNvPr>
          <p:cNvSpPr/>
          <p:nvPr/>
        </p:nvSpPr>
        <p:spPr>
          <a:xfrm>
            <a:off x="6621931" y="4663069"/>
            <a:ext cx="4187274" cy="962218"/>
          </a:xfrm>
          <a:prstGeom prst="roundRect">
            <a:avLst/>
          </a:prstGeom>
          <a:solidFill>
            <a:schemeClr val="accent6">
              <a:alpha val="7000"/>
            </a:schemeClr>
          </a:solidFill>
          <a:ln w="635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ja-JP" altLang="en-US" sz="2400" dirty="0">
                <a:solidFill>
                  <a:prstClr val="black"/>
                </a:solidFill>
                <a:latin typeface="Calibri"/>
                <a:ea typeface="ＭＳ Ｐゴシック" panose="020B0600070205080204" pitchFamily="50" charset="-128"/>
              </a:rPr>
              <a:t>かえって認識されない状況へ</a:t>
            </a:r>
          </a:p>
        </p:txBody>
      </p:sp>
      <p:sp>
        <p:nvSpPr>
          <p:cNvPr id="7" name="四角形: 角を丸くする 6">
            <a:extLst>
              <a:ext uri="{FF2B5EF4-FFF2-40B4-BE49-F238E27FC236}">
                <a16:creationId xmlns:a16="http://schemas.microsoft.com/office/drawing/2014/main" id="{7A2841CD-FFAB-4B85-9E0A-A4FDEF5B82C9}"/>
              </a:ext>
            </a:extLst>
          </p:cNvPr>
          <p:cNvSpPr/>
          <p:nvPr/>
        </p:nvSpPr>
        <p:spPr>
          <a:xfrm>
            <a:off x="2922898" y="3066122"/>
            <a:ext cx="7886307" cy="1292517"/>
          </a:xfrm>
          <a:prstGeom prst="roundRect">
            <a:avLst/>
          </a:prstGeom>
          <a:solidFill>
            <a:srgbClr val="99FF33">
              <a:alpha val="29804"/>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350" dirty="0">
              <a:solidFill>
                <a:prstClr val="white"/>
              </a:solidFill>
              <a:latin typeface="Calibri"/>
              <a:ea typeface="ＭＳ Ｐゴシック" panose="020B0600070205080204" pitchFamily="50" charset="-128"/>
            </a:endParaRPr>
          </a:p>
        </p:txBody>
      </p:sp>
      <p:sp>
        <p:nvSpPr>
          <p:cNvPr id="13" name="テキスト ボックス 12">
            <a:extLst>
              <a:ext uri="{FF2B5EF4-FFF2-40B4-BE49-F238E27FC236}">
                <a16:creationId xmlns:a16="http://schemas.microsoft.com/office/drawing/2014/main" id="{1B7417AD-D364-406F-A63E-5BF38D2FD088}"/>
              </a:ext>
            </a:extLst>
          </p:cNvPr>
          <p:cNvSpPr txBox="1"/>
          <p:nvPr/>
        </p:nvSpPr>
        <p:spPr>
          <a:xfrm flipH="1">
            <a:off x="3099602" y="3374038"/>
            <a:ext cx="7532901" cy="830997"/>
          </a:xfrm>
          <a:prstGeom prst="rect">
            <a:avLst/>
          </a:prstGeom>
          <a:noFill/>
        </p:spPr>
        <p:txBody>
          <a:bodyPr wrap="square" rtlCol="0">
            <a:spAutoFit/>
          </a:bodyPr>
          <a:lstStyle/>
          <a:p>
            <a:pPr>
              <a:defRPr/>
            </a:pPr>
            <a:r>
              <a:rPr lang="ja-JP" altLang="en-US" sz="2400" dirty="0">
                <a:solidFill>
                  <a:prstClr val="black"/>
                </a:solidFill>
                <a:latin typeface="Calibri"/>
                <a:ea typeface="ＭＳ Ｐゴシック" panose="020B0600070205080204" pitchFamily="50" charset="-128"/>
              </a:rPr>
              <a:t>かけがえのない一人の人として、その人の視点で、</a:t>
            </a:r>
          </a:p>
          <a:p>
            <a:pPr>
              <a:defRPr/>
            </a:pPr>
            <a:r>
              <a:rPr lang="ja-JP" altLang="en-US" sz="2400" dirty="0">
                <a:solidFill>
                  <a:prstClr val="black"/>
                </a:solidFill>
                <a:latin typeface="Calibri"/>
                <a:ea typeface="ＭＳ Ｐゴシック" panose="020B0600070205080204" pitchFamily="50" charset="-128"/>
              </a:rPr>
              <a:t>その人にとっての最善を考える</a:t>
            </a:r>
          </a:p>
        </p:txBody>
      </p:sp>
      <p:sp>
        <p:nvSpPr>
          <p:cNvPr id="16" name="四角形: 角を丸くする 15">
            <a:extLst>
              <a:ext uri="{FF2B5EF4-FFF2-40B4-BE49-F238E27FC236}">
                <a16:creationId xmlns:a16="http://schemas.microsoft.com/office/drawing/2014/main" id="{E9045C64-FDAB-4EB1-A36D-06EF8168DC48}"/>
              </a:ext>
            </a:extLst>
          </p:cNvPr>
          <p:cNvSpPr/>
          <p:nvPr/>
        </p:nvSpPr>
        <p:spPr>
          <a:xfrm>
            <a:off x="2904233" y="1533593"/>
            <a:ext cx="7944295" cy="1476000"/>
          </a:xfrm>
          <a:prstGeom prst="roundRect">
            <a:avLst/>
          </a:prstGeom>
          <a:solidFill>
            <a:srgbClr val="FFFF66">
              <a:alpha val="3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350">
              <a:solidFill>
                <a:prstClr val="white"/>
              </a:solidFill>
              <a:latin typeface="Calibri"/>
              <a:ea typeface="ＭＳ Ｐゴシック" panose="020B0600070205080204" pitchFamily="50" charset="-128"/>
            </a:endParaRPr>
          </a:p>
        </p:txBody>
      </p:sp>
      <p:sp>
        <p:nvSpPr>
          <p:cNvPr id="5" name="テキスト ボックス 4">
            <a:extLst>
              <a:ext uri="{FF2B5EF4-FFF2-40B4-BE49-F238E27FC236}">
                <a16:creationId xmlns:a16="http://schemas.microsoft.com/office/drawing/2014/main" id="{EC051FA2-392F-4EF0-A236-C905FE4FD616}"/>
              </a:ext>
            </a:extLst>
          </p:cNvPr>
          <p:cNvSpPr txBox="1"/>
          <p:nvPr/>
        </p:nvSpPr>
        <p:spPr>
          <a:xfrm>
            <a:off x="3099602" y="1747107"/>
            <a:ext cx="7776864" cy="1015663"/>
          </a:xfrm>
          <a:prstGeom prst="rect">
            <a:avLst/>
          </a:prstGeom>
          <a:noFill/>
        </p:spPr>
        <p:txBody>
          <a:bodyPr wrap="square" rtlCol="0">
            <a:spAutoFit/>
          </a:bodyPr>
          <a:lstStyle/>
          <a:p>
            <a:pPr>
              <a:defRPr/>
            </a:pPr>
            <a:r>
              <a:rPr lang="ja-JP" altLang="en-US" sz="2000" dirty="0">
                <a:solidFill>
                  <a:prstClr val="black"/>
                </a:solidFill>
                <a:latin typeface="Calibri"/>
                <a:ea typeface="ＭＳ Ｐゴシック" panose="020B0600070205080204" pitchFamily="50" charset="-128"/>
              </a:rPr>
              <a:t>私（石垣靖子氏）は</a:t>
            </a:r>
            <a:r>
              <a:rPr lang="en-US" altLang="ja-JP" sz="2000" dirty="0">
                <a:solidFill>
                  <a:prstClr val="black"/>
                </a:solidFill>
                <a:latin typeface="Calibri"/>
                <a:ea typeface="ＭＳ Ｐゴシック" panose="020B0600070205080204" pitchFamily="50" charset="-128"/>
              </a:rPr>
              <a:t>30</a:t>
            </a:r>
            <a:r>
              <a:rPr lang="ja-JP" altLang="en-US" sz="2000" dirty="0">
                <a:solidFill>
                  <a:prstClr val="black"/>
                </a:solidFill>
                <a:latin typeface="Calibri"/>
                <a:ea typeface="ＭＳ Ｐゴシック" panose="020B0600070205080204" pitchFamily="50" charset="-128"/>
              </a:rPr>
              <a:t>年にわたり倫理の勉強をしていますが、いまだにビギナーだと思っています。少しわかればわかるほど、自分がいかにわかっていないかということがわかるものだと感じています。</a:t>
            </a:r>
          </a:p>
        </p:txBody>
      </p:sp>
      <p:sp>
        <p:nvSpPr>
          <p:cNvPr id="2" name="タイトル 1">
            <a:extLst>
              <a:ext uri="{FF2B5EF4-FFF2-40B4-BE49-F238E27FC236}">
                <a16:creationId xmlns:a16="http://schemas.microsoft.com/office/drawing/2014/main" id="{228322A6-90EB-4F2A-89BC-139EF24AF2B7}"/>
              </a:ext>
            </a:extLst>
          </p:cNvPr>
          <p:cNvSpPr>
            <a:spLocks noGrp="1"/>
          </p:cNvSpPr>
          <p:nvPr>
            <p:ph type="title"/>
          </p:nvPr>
        </p:nvSpPr>
        <p:spPr/>
        <p:txBody>
          <a:bodyPr/>
          <a:lstStyle/>
          <a:p>
            <a:r>
              <a:rPr kumimoji="1" lang="ja-JP" altLang="en-US" dirty="0"/>
              <a:t>倫理を学ぶ　なぜ？</a:t>
            </a:r>
          </a:p>
        </p:txBody>
      </p:sp>
      <p:sp>
        <p:nvSpPr>
          <p:cNvPr id="4" name="矢印: 右 3">
            <a:extLst>
              <a:ext uri="{FF2B5EF4-FFF2-40B4-BE49-F238E27FC236}">
                <a16:creationId xmlns:a16="http://schemas.microsoft.com/office/drawing/2014/main" id="{AA084E00-D740-4490-8870-AAE2D486B8F8}"/>
              </a:ext>
            </a:extLst>
          </p:cNvPr>
          <p:cNvSpPr/>
          <p:nvPr/>
        </p:nvSpPr>
        <p:spPr>
          <a:xfrm rot="21436111">
            <a:off x="5934637" y="4877602"/>
            <a:ext cx="602785" cy="479388"/>
          </a:xfrm>
          <a:prstGeom prst="rightArrow">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350">
              <a:solidFill>
                <a:prstClr val="white"/>
              </a:solidFill>
              <a:latin typeface="Calibri"/>
              <a:ea typeface="ＭＳ Ｐゴシック" panose="020B0600070205080204" pitchFamily="50" charset="-128"/>
            </a:endParaRPr>
          </a:p>
        </p:txBody>
      </p:sp>
      <p:sp>
        <p:nvSpPr>
          <p:cNvPr id="8" name="四角形: 角を丸くする 7">
            <a:extLst>
              <a:ext uri="{FF2B5EF4-FFF2-40B4-BE49-F238E27FC236}">
                <a16:creationId xmlns:a16="http://schemas.microsoft.com/office/drawing/2014/main" id="{C677FD15-6503-45DD-AB77-C3146621C4F6}"/>
              </a:ext>
            </a:extLst>
          </p:cNvPr>
          <p:cNvSpPr/>
          <p:nvPr/>
        </p:nvSpPr>
        <p:spPr>
          <a:xfrm>
            <a:off x="1898916" y="4710872"/>
            <a:ext cx="3719749" cy="888048"/>
          </a:xfrm>
          <a:prstGeom prst="roundRect">
            <a:avLst/>
          </a:prstGeom>
          <a:solidFill>
            <a:srgbClr val="FF0000">
              <a:alpha val="1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2400" dirty="0">
                <a:solidFill>
                  <a:prstClr val="black"/>
                </a:solidFill>
                <a:latin typeface="Calibri"/>
                <a:ea typeface="ＭＳ Ｐゴシック" panose="020B0600070205080204" pitchFamily="50" charset="-128"/>
              </a:rPr>
              <a:t>当たり前で必須</a:t>
            </a:r>
          </a:p>
        </p:txBody>
      </p:sp>
      <p:sp>
        <p:nvSpPr>
          <p:cNvPr id="11" name="四角形: 角を丸くする 10">
            <a:extLst>
              <a:ext uri="{FF2B5EF4-FFF2-40B4-BE49-F238E27FC236}">
                <a16:creationId xmlns:a16="http://schemas.microsoft.com/office/drawing/2014/main" id="{F76115D3-B5EA-4896-AEFA-E78C449218E3}"/>
              </a:ext>
            </a:extLst>
          </p:cNvPr>
          <p:cNvSpPr/>
          <p:nvPr/>
        </p:nvSpPr>
        <p:spPr>
          <a:xfrm>
            <a:off x="1911776" y="5960627"/>
            <a:ext cx="6052721" cy="774928"/>
          </a:xfrm>
          <a:prstGeom prst="roundRect">
            <a:avLst/>
          </a:prstGeom>
          <a:noFill/>
          <a:ln>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350">
              <a:solidFill>
                <a:prstClr val="white"/>
              </a:solidFill>
              <a:latin typeface="Calibri"/>
              <a:ea typeface="ＭＳ Ｐゴシック" panose="020B0600070205080204" pitchFamily="50" charset="-128"/>
            </a:endParaRPr>
          </a:p>
        </p:txBody>
      </p:sp>
      <p:pic>
        <p:nvPicPr>
          <p:cNvPr id="10" name="Picture 5">
            <a:extLst>
              <a:ext uri="{FF2B5EF4-FFF2-40B4-BE49-F238E27FC236}">
                <a16:creationId xmlns:a16="http://schemas.microsoft.com/office/drawing/2014/main" id="{7B560E0B-404E-4303-A97F-937C7714B519}"/>
              </a:ext>
            </a:extLst>
          </p:cNvPr>
          <p:cNvPicPr>
            <a:picLocks noChangeAspect="1" noChangeArrowheads="1"/>
          </p:cNvPicPr>
          <p:nvPr/>
        </p:nvPicPr>
        <p:blipFill>
          <a:blip r:embed="rId2"/>
          <a:srcRect r="43224" b="32426"/>
          <a:stretch>
            <a:fillRect/>
          </a:stretch>
        </p:blipFill>
        <p:spPr bwMode="auto">
          <a:xfrm>
            <a:off x="627814" y="487867"/>
            <a:ext cx="2227826" cy="35346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テキスト ボックス 14">
            <a:extLst>
              <a:ext uri="{FF2B5EF4-FFF2-40B4-BE49-F238E27FC236}">
                <a16:creationId xmlns:a16="http://schemas.microsoft.com/office/drawing/2014/main" id="{7903135A-3016-4143-BC83-F56F5836EBE8}"/>
              </a:ext>
            </a:extLst>
          </p:cNvPr>
          <p:cNvSpPr txBox="1"/>
          <p:nvPr/>
        </p:nvSpPr>
        <p:spPr>
          <a:xfrm>
            <a:off x="2034669" y="6123719"/>
            <a:ext cx="5929828" cy="461665"/>
          </a:xfrm>
          <a:prstGeom prst="rect">
            <a:avLst/>
          </a:prstGeom>
          <a:noFill/>
        </p:spPr>
        <p:txBody>
          <a:bodyPr wrap="none" rtlCol="0">
            <a:spAutoFit/>
          </a:bodyPr>
          <a:lstStyle/>
          <a:p>
            <a:pPr>
              <a:defRPr/>
            </a:pPr>
            <a:r>
              <a:rPr lang="ja-JP" altLang="en-US" sz="2400" dirty="0">
                <a:solidFill>
                  <a:prstClr val="black"/>
                </a:solidFill>
                <a:latin typeface="Calibri"/>
                <a:ea typeface="ＭＳ Ｐゴシック" panose="020B0600070205080204" pitchFamily="50" charset="-128"/>
              </a:rPr>
              <a:t>人と人の間に、</a:t>
            </a:r>
            <a:r>
              <a:rPr lang="ja-JP" altLang="en-US" sz="2400" dirty="0">
                <a:solidFill>
                  <a:srgbClr val="FF0000"/>
                </a:solidFill>
                <a:latin typeface="Calibri"/>
                <a:ea typeface="ＭＳ Ｐゴシック" panose="020B0600070205080204" pitchFamily="50" charset="-128"/>
              </a:rPr>
              <a:t>信頼が根本に</a:t>
            </a:r>
            <a:r>
              <a:rPr lang="ja-JP" altLang="en-US" sz="2400" dirty="0">
                <a:solidFill>
                  <a:prstClr val="black"/>
                </a:solidFill>
                <a:latin typeface="Calibri"/>
                <a:ea typeface="ＭＳ Ｐゴシック" panose="020B0600070205080204" pitchFamily="50" charset="-128"/>
              </a:rPr>
              <a:t>あって成り立つ</a:t>
            </a:r>
          </a:p>
        </p:txBody>
      </p:sp>
      <p:sp>
        <p:nvSpPr>
          <p:cNvPr id="18" name="矢印: 右 17">
            <a:extLst>
              <a:ext uri="{FF2B5EF4-FFF2-40B4-BE49-F238E27FC236}">
                <a16:creationId xmlns:a16="http://schemas.microsoft.com/office/drawing/2014/main" id="{FB028D4E-E227-4EF1-89C2-986898B2F22E}"/>
              </a:ext>
            </a:extLst>
          </p:cNvPr>
          <p:cNvSpPr/>
          <p:nvPr/>
        </p:nvSpPr>
        <p:spPr>
          <a:xfrm rot="5400000">
            <a:off x="2984838" y="4208793"/>
            <a:ext cx="422693" cy="625219"/>
          </a:xfrm>
          <a:prstGeom prst="rightArrow">
            <a:avLst/>
          </a:prstGeom>
          <a:solidFill>
            <a:schemeClr val="accent6">
              <a:alpha val="3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350">
              <a:solidFill>
                <a:prstClr val="white"/>
              </a:solidFill>
              <a:latin typeface="Calibri"/>
              <a:ea typeface="ＭＳ Ｐゴシック" panose="020B0600070205080204" pitchFamily="50" charset="-128"/>
            </a:endParaRPr>
          </a:p>
        </p:txBody>
      </p:sp>
      <p:sp>
        <p:nvSpPr>
          <p:cNvPr id="6" name="楕円 5">
            <a:extLst>
              <a:ext uri="{FF2B5EF4-FFF2-40B4-BE49-F238E27FC236}">
                <a16:creationId xmlns:a16="http://schemas.microsoft.com/office/drawing/2014/main" id="{0DEE81C2-A2CE-F745-C937-2E017C1ECFE8}"/>
              </a:ext>
            </a:extLst>
          </p:cNvPr>
          <p:cNvSpPr/>
          <p:nvPr/>
        </p:nvSpPr>
        <p:spPr>
          <a:xfrm>
            <a:off x="1343472" y="4338840"/>
            <a:ext cx="9505056" cy="1537114"/>
          </a:xfrm>
          <a:prstGeom prst="ellipse">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54179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l"/>
            <a:r>
              <a:rPr lang="ja-JP" altLang="en-US" sz="4000" dirty="0"/>
              <a:t>尊厳　</a:t>
            </a:r>
            <a:r>
              <a:rPr lang="en-US" altLang="ja-JP" sz="4000" dirty="0"/>
              <a:t>dignity</a:t>
            </a:r>
            <a:r>
              <a:rPr lang="ja-JP" altLang="en-US" sz="4000" dirty="0"/>
              <a:t>　とは</a:t>
            </a:r>
          </a:p>
        </p:txBody>
      </p:sp>
      <p:sp>
        <p:nvSpPr>
          <p:cNvPr id="3" name="コンテンツ プレースホルダー 2"/>
          <p:cNvSpPr>
            <a:spLocks noGrp="1"/>
          </p:cNvSpPr>
          <p:nvPr>
            <p:ph idx="1"/>
          </p:nvPr>
        </p:nvSpPr>
        <p:spPr>
          <a:xfrm>
            <a:off x="739824" y="1196752"/>
            <a:ext cx="10972800" cy="5661248"/>
          </a:xfrm>
        </p:spPr>
        <p:txBody>
          <a:bodyPr>
            <a:normAutofit/>
          </a:bodyPr>
          <a:lstStyle/>
          <a:p>
            <a:pPr marL="0" indent="0">
              <a:buNone/>
            </a:pPr>
            <a:r>
              <a:rPr lang="en-US" altLang="ja-JP" sz="3000" dirty="0" err="1"/>
              <a:t>Cobuild</a:t>
            </a:r>
            <a:r>
              <a:rPr lang="en-US" altLang="ja-JP" sz="3000" dirty="0"/>
              <a:t> English Language Dictionary</a:t>
            </a:r>
          </a:p>
          <a:p>
            <a:pPr marL="571500" indent="-514350">
              <a:buAutoNum type="arabicPeriod"/>
            </a:pPr>
            <a:r>
              <a:rPr lang="ja-JP" altLang="en-US" sz="2400" dirty="0"/>
              <a:t>厳か、穏やかで、自己抑制の効いた振る舞い、ないし現れのこと（王や教皇の振る舞いなど）</a:t>
            </a:r>
            <a:endParaRPr lang="en-US" altLang="ja-JP" sz="2400" dirty="0"/>
          </a:p>
          <a:p>
            <a:pPr marL="571500" indent="-514350">
              <a:buAutoNum type="arabicPeriod"/>
            </a:pPr>
            <a:endParaRPr lang="en-US" altLang="ja-JP" sz="2400" dirty="0"/>
          </a:p>
          <a:p>
            <a:pPr marL="57150" indent="0">
              <a:buNone/>
            </a:pPr>
            <a:r>
              <a:rPr lang="en-US" altLang="ja-JP" sz="2400" dirty="0"/>
              <a:t>2.  </a:t>
            </a:r>
            <a:r>
              <a:rPr lang="ja-JP" altLang="en-US" sz="2400" dirty="0"/>
              <a:t>尊いものとして大事にするに値する性質</a:t>
            </a:r>
            <a:endParaRPr lang="en-US" altLang="ja-JP" sz="2400" dirty="0"/>
          </a:p>
          <a:p>
            <a:pPr lvl="1"/>
            <a:r>
              <a:rPr lang="ja-JP" altLang="en-US" sz="2000" dirty="0"/>
              <a:t>医療・ケアの文脈で語られる尊厳について「受精卵にも生命の尊厳がある」「どのような状態になっても人間の尊厳に変わりはない」（清水哲郎）</a:t>
            </a:r>
            <a:endParaRPr lang="en-US" altLang="ja-JP" sz="2000" dirty="0"/>
          </a:p>
          <a:p>
            <a:pPr lvl="1"/>
            <a:endParaRPr lang="en-US" altLang="ja-JP" sz="2400" dirty="0"/>
          </a:p>
          <a:p>
            <a:pPr marL="57150" indent="0">
              <a:buNone/>
            </a:pPr>
            <a:r>
              <a:rPr lang="en-US" altLang="ja-JP" sz="2400" dirty="0"/>
              <a:t>3.  </a:t>
            </a:r>
            <a:r>
              <a:rPr lang="ja-JP" altLang="en-US" sz="2400" dirty="0"/>
              <a:t>誰かの尊厳とは、誰かが自分の重要性について持つ感じ。 自らに価値があると感じること</a:t>
            </a:r>
            <a:endParaRPr lang="en-US" altLang="ja-JP" sz="2400" dirty="0"/>
          </a:p>
          <a:p>
            <a:pPr lvl="1"/>
            <a:r>
              <a:rPr lang="ja-JP" altLang="en-US" sz="2000" dirty="0"/>
              <a:t>主観的自己評価に関することで、本人が自らの在り方や生き方を肯定できることに関する解釈　文例　「こうなったら私の尊厳は失われる」など</a:t>
            </a:r>
            <a:endParaRPr lang="en-US" altLang="ja-JP" sz="2000" dirty="0"/>
          </a:p>
          <a:p>
            <a:pPr lvl="1"/>
            <a:endParaRPr kumimoji="1" lang="ja-JP" altLang="en-US" dirty="0"/>
          </a:p>
        </p:txBody>
      </p:sp>
      <p:pic>
        <p:nvPicPr>
          <p:cNvPr id="5" name="Picture 2" descr="C:\Users\NRSPC\AppData\Local\Microsoft\Windows\Temporary Internet Files\Content.IE5\XWILBJUH\20121005164752bd3[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883632" y="2132856"/>
            <a:ext cx="118110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9602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89020" y="1417638"/>
            <a:ext cx="9539428" cy="4824536"/>
          </a:xfrm>
        </p:spPr>
        <p:txBody>
          <a:bodyPr>
            <a:normAutofit/>
          </a:bodyPr>
          <a:lstStyle/>
          <a:p>
            <a:pPr marL="0" indent="0">
              <a:buNone/>
            </a:pPr>
            <a:endParaRPr lang="en-US" altLang="ja-JP" sz="2400" b="1" dirty="0"/>
          </a:p>
          <a:p>
            <a:pPr marL="0" indent="0">
              <a:buNone/>
            </a:pPr>
            <a:r>
              <a:rPr lang="ja-JP" altLang="en-US" sz="2400" b="1" dirty="0"/>
              <a:t>医療やケアによって、</a:t>
            </a:r>
            <a:endParaRPr lang="en-US" altLang="ja-JP" sz="2400" b="1" dirty="0"/>
          </a:p>
          <a:p>
            <a:pPr marL="0" indent="0">
              <a:buNone/>
            </a:pPr>
            <a:r>
              <a:rPr lang="ja-JP" altLang="en-US" sz="2400" b="1" dirty="0"/>
              <a:t>　</a:t>
            </a:r>
            <a:r>
              <a:rPr lang="ja-JP" altLang="en-US" sz="2400" b="1" dirty="0">
                <a:solidFill>
                  <a:srgbClr val="FF0000"/>
                </a:solidFill>
              </a:rPr>
              <a:t>本人が</a:t>
            </a:r>
            <a:r>
              <a:rPr lang="ja-JP" altLang="en-US" sz="2400" b="1" dirty="0"/>
              <a:t>自らに価値があると感じる</a:t>
            </a:r>
            <a:endParaRPr lang="en-US" altLang="ja-JP" sz="2400" b="1" dirty="0"/>
          </a:p>
          <a:p>
            <a:pPr marL="0" indent="0">
              <a:buNone/>
            </a:pPr>
            <a:r>
              <a:rPr lang="ja-JP" altLang="en-US" sz="2400" b="1" dirty="0"/>
              <a:t>　　　　　　　　　　ことができるようにすること</a:t>
            </a:r>
            <a:endParaRPr lang="en-US" altLang="ja-JP" sz="2400" b="1" dirty="0"/>
          </a:p>
          <a:p>
            <a:pPr marL="0" indent="0">
              <a:buNone/>
            </a:pPr>
            <a:r>
              <a:rPr lang="ja-JP" altLang="en-US" sz="2400" b="1" dirty="0"/>
              <a:t>   本人の自尊感情や自己肯定感を高め、</a:t>
            </a:r>
            <a:endParaRPr lang="en-US" altLang="ja-JP" sz="2400" b="1" dirty="0"/>
          </a:p>
          <a:p>
            <a:pPr marL="0" indent="0">
              <a:buNone/>
            </a:pPr>
            <a:r>
              <a:rPr lang="ja-JP" altLang="en-US" sz="2400" b="1" dirty="0"/>
              <a:t>　　　本人が自分のあり方を肯定できる</a:t>
            </a:r>
            <a:endParaRPr lang="en-US" altLang="ja-JP" sz="2400" b="1" dirty="0"/>
          </a:p>
          <a:p>
            <a:pPr marL="0" indent="0">
              <a:buNone/>
            </a:pPr>
            <a:r>
              <a:rPr lang="ja-JP" altLang="en-US" sz="2400" b="1" dirty="0"/>
              <a:t>　　　　　　　　　　ようにすること</a:t>
            </a:r>
            <a:r>
              <a:rPr lang="en-US" altLang="ja-JP" sz="2400" b="1" dirty="0"/>
              <a:t> </a:t>
            </a:r>
            <a:r>
              <a:rPr lang="ja-JP" altLang="en-US" sz="2400" b="1" dirty="0"/>
              <a:t>である</a:t>
            </a:r>
            <a:endParaRPr lang="en-US" altLang="ja-JP" sz="2400" b="1" dirty="0"/>
          </a:p>
          <a:p>
            <a:pPr marL="0" indent="0">
              <a:buNone/>
            </a:pPr>
            <a:endParaRPr lang="en-US" altLang="ja-JP" sz="2000" dirty="0"/>
          </a:p>
          <a:p>
            <a:pPr marL="0" indent="0">
              <a:buNone/>
            </a:pPr>
            <a:r>
              <a:rPr lang="ja-JP" altLang="en-US" sz="2000" dirty="0"/>
              <a:t>             　　　　　長寿時代の医療・ケア　エンドオブライフの論理と倫理　</a:t>
            </a:r>
            <a:endParaRPr lang="en-US" altLang="ja-JP" sz="2000" dirty="0"/>
          </a:p>
          <a:p>
            <a:pPr marL="0" indent="0">
              <a:buNone/>
            </a:pPr>
            <a:r>
              <a:rPr lang="ja-JP" altLang="en-US" sz="2000" dirty="0"/>
              <a:t>　                                    ちくま新書　</a:t>
            </a:r>
            <a:r>
              <a:rPr lang="ja-JP" altLang="en-US" sz="2000" u="sng" dirty="0"/>
              <a:t>会田　薫子</a:t>
            </a:r>
            <a:r>
              <a:rPr lang="ja-JP" altLang="en-US" sz="2000" dirty="0"/>
              <a:t>　</a:t>
            </a:r>
            <a:r>
              <a:rPr lang="en-US" altLang="ja-JP" sz="2000" dirty="0"/>
              <a:t>2019.7.10</a:t>
            </a:r>
            <a:r>
              <a:rPr lang="ja-JP" altLang="en-US" sz="2000" dirty="0"/>
              <a:t>第</a:t>
            </a:r>
            <a:r>
              <a:rPr lang="en-US" altLang="ja-JP" sz="2000" dirty="0"/>
              <a:t>1</a:t>
            </a:r>
            <a:r>
              <a:rPr lang="ja-JP" altLang="en-US" sz="2000" dirty="0"/>
              <a:t>刷発行　</a:t>
            </a:r>
            <a:r>
              <a:rPr lang="ja-JP" altLang="en-US" sz="2000" dirty="0" err="1"/>
              <a:t>ｐ</a:t>
            </a:r>
            <a:r>
              <a:rPr lang="en-US" altLang="ja-JP" sz="2000" dirty="0"/>
              <a:t>80-81</a:t>
            </a:r>
            <a:endParaRPr lang="ja-JP" altLang="en-US" sz="2000" dirty="0"/>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8735" y="274638"/>
            <a:ext cx="2290577" cy="2601473"/>
          </a:xfrm>
          <a:prstGeom prst="rect">
            <a:avLst/>
          </a:prstGeom>
        </p:spPr>
      </p:pic>
      <p:sp>
        <p:nvSpPr>
          <p:cNvPr id="2" name="タイトル 1"/>
          <p:cNvSpPr>
            <a:spLocks noGrp="1"/>
          </p:cNvSpPr>
          <p:nvPr>
            <p:ph type="title"/>
          </p:nvPr>
        </p:nvSpPr>
        <p:spPr/>
        <p:txBody>
          <a:bodyPr>
            <a:noAutofit/>
          </a:bodyPr>
          <a:lstStyle/>
          <a:p>
            <a:pPr algn="l"/>
            <a:r>
              <a:rPr lang="ja-JP" altLang="en-US" sz="3600" dirty="0"/>
              <a:t>医療ケア従事者が</a:t>
            </a:r>
            <a:br>
              <a:rPr lang="en-US" altLang="ja-JP" sz="3600" dirty="0"/>
            </a:br>
            <a:r>
              <a:rPr lang="en-US" altLang="ja-JP" sz="3600" dirty="0"/>
              <a:t>    </a:t>
            </a:r>
            <a:r>
              <a:rPr lang="ja-JP" altLang="en-US" sz="3600" dirty="0"/>
              <a:t>患者や利用者の尊厳を維持するとは</a:t>
            </a:r>
          </a:p>
        </p:txBody>
      </p:sp>
    </p:spTree>
    <p:extLst>
      <p:ext uri="{BB962C8B-B14F-4D97-AF65-F5344CB8AC3E}">
        <p14:creationId xmlns:p14="http://schemas.microsoft.com/office/powerpoint/2010/main" val="1833554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11424" y="260648"/>
            <a:ext cx="10009112" cy="1143000"/>
          </a:xfrm>
        </p:spPr>
        <p:txBody>
          <a:bodyPr>
            <a:normAutofit fontScale="90000"/>
          </a:bodyPr>
          <a:lstStyle/>
          <a:p>
            <a:r>
              <a:rPr lang="ja-JP" altLang="en-US" sz="3100" dirty="0"/>
              <a:t>思いやりの心に深く根ざす看護の実践を目指して</a:t>
            </a:r>
            <a:br>
              <a:rPr lang="en-US" altLang="ja-JP" sz="3100" dirty="0"/>
            </a:br>
            <a:r>
              <a:rPr lang="ja-JP" altLang="en-US" dirty="0"/>
              <a:t>看護</a:t>
            </a:r>
            <a:r>
              <a:rPr kumimoji="1" lang="ja-JP" altLang="en-US" dirty="0"/>
              <a:t>が内包する思いやりと向かう姿勢</a:t>
            </a:r>
          </a:p>
        </p:txBody>
      </p:sp>
      <p:sp>
        <p:nvSpPr>
          <p:cNvPr id="3" name="コンテンツ プレースホルダー 2"/>
          <p:cNvSpPr>
            <a:spLocks noGrp="1"/>
          </p:cNvSpPr>
          <p:nvPr>
            <p:ph idx="1"/>
          </p:nvPr>
        </p:nvSpPr>
        <p:spPr/>
        <p:txBody>
          <a:bodyPr>
            <a:normAutofit/>
          </a:bodyPr>
          <a:lstStyle/>
          <a:p>
            <a:pPr marL="0" indent="0">
              <a:buNone/>
            </a:pPr>
            <a:endParaRPr lang="en-US" altLang="ja-JP" dirty="0"/>
          </a:p>
          <a:p>
            <a:endParaRPr kumimoji="1" lang="en-US" altLang="ja-JP" dirty="0"/>
          </a:p>
        </p:txBody>
      </p:sp>
      <p:graphicFrame>
        <p:nvGraphicFramePr>
          <p:cNvPr id="4" name="図表 3"/>
          <p:cNvGraphicFramePr/>
          <p:nvPr/>
        </p:nvGraphicFramePr>
        <p:xfrm>
          <a:off x="4007768" y="2132856"/>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角丸四角形吹き出し 4"/>
          <p:cNvSpPr/>
          <p:nvPr/>
        </p:nvSpPr>
        <p:spPr>
          <a:xfrm>
            <a:off x="1919536" y="3501008"/>
            <a:ext cx="1778496" cy="2484856"/>
          </a:xfrm>
          <a:prstGeom prst="wedgeRoundRectCallout">
            <a:avLst>
              <a:gd name="adj1" fmla="val 73833"/>
              <a:gd name="adj2" fmla="val -21558"/>
              <a:gd name="adj3" fmla="val 16667"/>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ja-JP" altLang="en-US" sz="2400" b="1" dirty="0">
                <a:solidFill>
                  <a:prstClr val="black"/>
                </a:solidFill>
                <a:latin typeface="Calibri"/>
                <a:ea typeface="ＭＳ Ｐゴシック" panose="020B0600070205080204" pitchFamily="50" charset="-128"/>
              </a:rPr>
              <a:t>有効</a:t>
            </a:r>
            <a:endParaRPr lang="en-US" altLang="ja-JP" sz="2400" b="1" dirty="0">
              <a:solidFill>
                <a:prstClr val="black"/>
              </a:solidFill>
              <a:latin typeface="Calibri"/>
              <a:ea typeface="ＭＳ Ｐゴシック" panose="020B0600070205080204" pitchFamily="50" charset="-128"/>
            </a:endParaRPr>
          </a:p>
          <a:p>
            <a:pPr>
              <a:defRPr/>
            </a:pPr>
            <a:r>
              <a:rPr lang="ja-JP" altLang="en-US" sz="2400" b="1" dirty="0">
                <a:solidFill>
                  <a:prstClr val="black"/>
                </a:solidFill>
                <a:latin typeface="Calibri"/>
                <a:ea typeface="ＭＳ Ｐゴシック" panose="020B0600070205080204" pitchFamily="50" charset="-128"/>
              </a:rPr>
              <a:t>タイムリー</a:t>
            </a:r>
            <a:endParaRPr lang="en-US" altLang="ja-JP" sz="2400" b="1" dirty="0">
              <a:solidFill>
                <a:prstClr val="black"/>
              </a:solidFill>
              <a:latin typeface="Calibri"/>
              <a:ea typeface="ＭＳ Ｐゴシック" panose="020B0600070205080204" pitchFamily="50" charset="-128"/>
            </a:endParaRPr>
          </a:p>
          <a:p>
            <a:pPr>
              <a:defRPr/>
            </a:pPr>
            <a:r>
              <a:rPr lang="ja-JP" altLang="en-US" sz="2400" b="1" dirty="0">
                <a:solidFill>
                  <a:prstClr val="black"/>
                </a:solidFill>
                <a:latin typeface="Calibri"/>
                <a:ea typeface="ＭＳ Ｐゴシック" panose="020B0600070205080204" pitchFamily="50" charset="-128"/>
              </a:rPr>
              <a:t>迅速</a:t>
            </a:r>
            <a:endParaRPr lang="en-US" altLang="ja-JP" sz="2400" b="1" dirty="0">
              <a:solidFill>
                <a:prstClr val="black"/>
              </a:solidFill>
              <a:latin typeface="Calibri"/>
              <a:ea typeface="ＭＳ Ｐゴシック" panose="020B0600070205080204" pitchFamily="50" charset="-128"/>
            </a:endParaRPr>
          </a:p>
          <a:p>
            <a:pPr>
              <a:defRPr/>
            </a:pPr>
            <a:r>
              <a:rPr lang="ja-JP" altLang="en-US" sz="2400" b="1" dirty="0">
                <a:solidFill>
                  <a:prstClr val="black"/>
                </a:solidFill>
                <a:latin typeface="Calibri"/>
                <a:ea typeface="ＭＳ Ｐゴシック" panose="020B0600070205080204" pitchFamily="50" charset="-128"/>
              </a:rPr>
              <a:t>正確</a:t>
            </a:r>
            <a:endParaRPr lang="en-US" altLang="ja-JP" sz="2400" b="1" dirty="0">
              <a:solidFill>
                <a:prstClr val="black"/>
              </a:solidFill>
              <a:latin typeface="Calibri"/>
              <a:ea typeface="ＭＳ Ｐゴシック" panose="020B0600070205080204" pitchFamily="50" charset="-128"/>
            </a:endParaRPr>
          </a:p>
          <a:p>
            <a:pPr>
              <a:defRPr/>
            </a:pPr>
            <a:r>
              <a:rPr lang="ja-JP" altLang="en-US" sz="2400" b="1" dirty="0">
                <a:solidFill>
                  <a:prstClr val="black"/>
                </a:solidFill>
                <a:latin typeface="Calibri"/>
                <a:ea typeface="ＭＳ Ｐゴシック" panose="020B0600070205080204" pitchFamily="50" charset="-128"/>
              </a:rPr>
              <a:t>先回り・・</a:t>
            </a:r>
            <a:endParaRPr lang="en-US" altLang="ja-JP" sz="2400" b="1" dirty="0">
              <a:solidFill>
                <a:prstClr val="black"/>
              </a:solidFill>
              <a:latin typeface="Calibri"/>
              <a:ea typeface="ＭＳ Ｐゴシック" panose="020B0600070205080204" pitchFamily="50" charset="-128"/>
            </a:endParaRPr>
          </a:p>
          <a:p>
            <a:pPr algn="ctr">
              <a:defRPr/>
            </a:pPr>
            <a:endParaRPr lang="ja-JP" altLang="en-US" dirty="0">
              <a:solidFill>
                <a:prstClr val="black"/>
              </a:solidFill>
              <a:latin typeface="Calibri"/>
              <a:ea typeface="ＭＳ Ｐゴシック" panose="020B0600070205080204" pitchFamily="50" charset="-128"/>
            </a:endParaRPr>
          </a:p>
        </p:txBody>
      </p:sp>
      <p:sp>
        <p:nvSpPr>
          <p:cNvPr id="6" name="テキスト ボックス 5"/>
          <p:cNvSpPr txBox="1"/>
          <p:nvPr/>
        </p:nvSpPr>
        <p:spPr>
          <a:xfrm>
            <a:off x="3698033" y="2132856"/>
            <a:ext cx="2007281" cy="369332"/>
          </a:xfrm>
          <a:prstGeom prst="rect">
            <a:avLst/>
          </a:prstGeom>
          <a:noFill/>
        </p:spPr>
        <p:txBody>
          <a:bodyPr wrap="none" rtlCol="0">
            <a:spAutoFit/>
          </a:bodyPr>
          <a:lstStyle/>
          <a:p>
            <a:pPr>
              <a:defRPr/>
            </a:pPr>
            <a:r>
              <a:rPr lang="ja-JP" altLang="en-US" dirty="0">
                <a:solidFill>
                  <a:prstClr val="black"/>
                </a:solidFill>
                <a:latin typeface="Calibri"/>
                <a:ea typeface="ＭＳ Ｐゴシック" panose="020B0600070205080204" pitchFamily="50" charset="-128"/>
              </a:rPr>
              <a:t>相手の立場に立つ</a:t>
            </a:r>
          </a:p>
        </p:txBody>
      </p:sp>
      <p:sp>
        <p:nvSpPr>
          <p:cNvPr id="8" name="テキスト ボックス 7"/>
          <p:cNvSpPr txBox="1"/>
          <p:nvPr/>
        </p:nvSpPr>
        <p:spPr>
          <a:xfrm>
            <a:off x="8184232" y="1763524"/>
            <a:ext cx="1223412" cy="369332"/>
          </a:xfrm>
          <a:prstGeom prst="rect">
            <a:avLst/>
          </a:prstGeom>
          <a:noFill/>
        </p:spPr>
        <p:txBody>
          <a:bodyPr wrap="none" rtlCol="0">
            <a:spAutoFit/>
          </a:bodyPr>
          <a:lstStyle/>
          <a:p>
            <a:pPr>
              <a:defRPr/>
            </a:pPr>
            <a:r>
              <a:rPr lang="ja-JP" altLang="en-US" dirty="0">
                <a:solidFill>
                  <a:prstClr val="black"/>
                </a:solidFill>
                <a:latin typeface="Calibri"/>
                <a:ea typeface="ＭＳ Ｐゴシック" panose="020B0600070205080204" pitchFamily="50" charset="-128"/>
              </a:rPr>
              <a:t>知識・技術</a:t>
            </a:r>
          </a:p>
        </p:txBody>
      </p:sp>
      <p:sp>
        <p:nvSpPr>
          <p:cNvPr id="11" name="テキスト ボックス 10"/>
          <p:cNvSpPr txBox="1"/>
          <p:nvPr/>
        </p:nvSpPr>
        <p:spPr>
          <a:xfrm>
            <a:off x="8328249" y="5985864"/>
            <a:ext cx="877163" cy="369332"/>
          </a:xfrm>
          <a:prstGeom prst="rect">
            <a:avLst/>
          </a:prstGeom>
          <a:noFill/>
        </p:spPr>
        <p:txBody>
          <a:bodyPr wrap="none" rtlCol="0">
            <a:spAutoFit/>
          </a:bodyPr>
          <a:lstStyle/>
          <a:p>
            <a:pPr>
              <a:defRPr/>
            </a:pPr>
            <a:r>
              <a:rPr lang="ja-JP" altLang="en-US" dirty="0">
                <a:solidFill>
                  <a:prstClr val="black"/>
                </a:solidFill>
                <a:latin typeface="Calibri"/>
                <a:ea typeface="ＭＳ Ｐゴシック" panose="020B0600070205080204" pitchFamily="50" charset="-128"/>
              </a:rPr>
              <a:t>俯瞰性</a:t>
            </a:r>
          </a:p>
        </p:txBody>
      </p:sp>
      <p:sp>
        <p:nvSpPr>
          <p:cNvPr id="12" name="テキスト ボックス 11"/>
          <p:cNvSpPr txBox="1"/>
          <p:nvPr/>
        </p:nvSpPr>
        <p:spPr>
          <a:xfrm>
            <a:off x="4799856" y="5985864"/>
            <a:ext cx="1223412" cy="369332"/>
          </a:xfrm>
          <a:prstGeom prst="rect">
            <a:avLst/>
          </a:prstGeom>
          <a:noFill/>
        </p:spPr>
        <p:txBody>
          <a:bodyPr wrap="none" rtlCol="0">
            <a:spAutoFit/>
          </a:bodyPr>
          <a:lstStyle/>
          <a:p>
            <a:pPr>
              <a:defRPr/>
            </a:pPr>
            <a:r>
              <a:rPr lang="ja-JP" altLang="en-US" dirty="0">
                <a:solidFill>
                  <a:prstClr val="black"/>
                </a:solidFill>
                <a:latin typeface="Calibri"/>
                <a:ea typeface="ＭＳ Ｐゴシック" panose="020B0600070205080204" pitchFamily="50" charset="-128"/>
              </a:rPr>
              <a:t>改善・向上</a:t>
            </a:r>
          </a:p>
        </p:txBody>
      </p:sp>
      <p:pic>
        <p:nvPicPr>
          <p:cNvPr id="10" name="コンテンツ プレースホルダー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63553" y="1933018"/>
            <a:ext cx="1148481" cy="1296144"/>
          </a:xfrm>
          <a:prstGeom prst="rect">
            <a:avLst/>
          </a:prstGeom>
        </p:spPr>
      </p:pic>
    </p:spTree>
    <p:extLst>
      <p:ext uri="{BB962C8B-B14F-4D97-AF65-F5344CB8AC3E}">
        <p14:creationId xmlns:p14="http://schemas.microsoft.com/office/powerpoint/2010/main" val="3636699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6276227-F5B1-BEA7-B18A-A0F6ECD5E308}"/>
              </a:ext>
            </a:extLst>
          </p:cNvPr>
          <p:cNvSpPr>
            <a:spLocks noGrp="1"/>
          </p:cNvSpPr>
          <p:nvPr>
            <p:ph type="ctrTitle"/>
          </p:nvPr>
        </p:nvSpPr>
        <p:spPr/>
        <p:txBody>
          <a:bodyPr/>
          <a:lstStyle/>
          <a:p>
            <a:r>
              <a:rPr lang="en-US" altLang="ja-JP" sz="6000" dirty="0"/>
              <a:t>2.</a:t>
            </a:r>
            <a:r>
              <a:rPr lang="ja-JP" altLang="en-US" sz="6000" dirty="0"/>
              <a:t>　</a:t>
            </a:r>
            <a:r>
              <a:rPr lang="ja-JP" altLang="en-US" sz="4400" dirty="0"/>
              <a:t>身体抑制をしないための</a:t>
            </a:r>
            <a:br>
              <a:rPr lang="en-US" altLang="ja-JP" sz="4400" dirty="0"/>
            </a:br>
            <a:r>
              <a:rPr lang="ja-JP" altLang="en-US" sz="4400" dirty="0"/>
              <a:t>　　　　</a:t>
            </a:r>
            <a:r>
              <a:rPr lang="ja-JP" altLang="en-US" sz="6000" dirty="0"/>
              <a:t>組織づくり</a:t>
            </a:r>
          </a:p>
        </p:txBody>
      </p:sp>
      <p:sp>
        <p:nvSpPr>
          <p:cNvPr id="8" name="字幕 7">
            <a:extLst>
              <a:ext uri="{FF2B5EF4-FFF2-40B4-BE49-F238E27FC236}">
                <a16:creationId xmlns:a16="http://schemas.microsoft.com/office/drawing/2014/main" id="{36D8E520-3953-E4A2-FA93-3F83C4EB73AB}"/>
              </a:ext>
            </a:extLst>
          </p:cNvPr>
          <p:cNvSpPr>
            <a:spLocks noGrp="1"/>
          </p:cNvSpPr>
          <p:nvPr>
            <p:ph type="subTitle" idx="1"/>
          </p:nvPr>
        </p:nvSpPr>
        <p:spPr/>
        <p:txBody>
          <a:bodyPr/>
          <a:lstStyle/>
          <a:p>
            <a:endParaRPr lang="ja-JP" altLang="en-US"/>
          </a:p>
        </p:txBody>
      </p:sp>
    </p:spTree>
    <p:extLst>
      <p:ext uri="{BB962C8B-B14F-4D97-AF65-F5344CB8AC3E}">
        <p14:creationId xmlns:p14="http://schemas.microsoft.com/office/powerpoint/2010/main" val="3471823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0F75F-DC3C-A271-643D-427286E097C0}"/>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5F9CA52-7EF7-3891-97ED-04DF14D3E7F2}"/>
              </a:ext>
            </a:extLst>
          </p:cNvPr>
          <p:cNvSpPr>
            <a:spLocks noGrp="1"/>
          </p:cNvSpPr>
          <p:nvPr>
            <p:ph idx="1"/>
          </p:nvPr>
        </p:nvSpPr>
        <p:spPr>
          <a:xfrm>
            <a:off x="5927304" y="1368751"/>
            <a:ext cx="6260563" cy="4773481"/>
          </a:xfrm>
        </p:spPr>
        <p:txBody>
          <a:bodyPr>
            <a:normAutofit fontScale="92500" lnSpcReduction="10000"/>
          </a:bodyPr>
          <a:lstStyle/>
          <a:p>
            <a:pPr>
              <a:buFont typeface="Wingdings" pitchFamily="2" charset="2"/>
              <a:buChar char="Ø"/>
            </a:pPr>
            <a:r>
              <a:rPr kumimoji="1" lang="ja-JP" altLang="en-US" sz="2200" dirty="0">
                <a:latin typeface="ＭＳ Ｐゴシック" panose="020B0600070205080204" pitchFamily="50" charset="-128"/>
                <a:ea typeface="ＭＳ Ｐゴシック" panose="020B0600070205080204" pitchFamily="50" charset="-128"/>
              </a:rPr>
              <a:t>身体機能の</a:t>
            </a:r>
            <a:r>
              <a:rPr kumimoji="1" lang="ja-JP" altLang="en-US" sz="2200" dirty="0">
                <a:solidFill>
                  <a:srgbClr val="FF0000"/>
                </a:solidFill>
                <a:latin typeface="ＭＳ Ｐゴシック" panose="020B0600070205080204" pitchFamily="50" charset="-128"/>
                <a:ea typeface="ＭＳ Ｐゴシック" panose="020B0600070205080204" pitchFamily="50" charset="-128"/>
              </a:rPr>
              <a:t>低下</a:t>
            </a:r>
            <a:r>
              <a:rPr kumimoji="1" lang="ja-JP" altLang="en-US" sz="2200" dirty="0">
                <a:latin typeface="ＭＳ Ｐゴシック" panose="020B0600070205080204" pitchFamily="50" charset="-128"/>
                <a:ea typeface="ＭＳ Ｐゴシック" panose="020B0600070205080204" pitchFamily="50" charset="-128"/>
              </a:rPr>
              <a:t>　特に高齢者は顕著</a:t>
            </a:r>
            <a:endParaRPr kumimoji="1" lang="en-US" altLang="ja-JP" sz="2200" dirty="0">
              <a:latin typeface="ＭＳ Ｐゴシック" panose="020B0600070205080204" pitchFamily="50" charset="-128"/>
              <a:ea typeface="ＭＳ Ｐゴシック" panose="020B0600070205080204" pitchFamily="50" charset="-128"/>
            </a:endParaRPr>
          </a:p>
          <a:p>
            <a:pPr lvl="1"/>
            <a:r>
              <a:rPr lang="ja-JP" altLang="en-US" sz="2200" dirty="0">
                <a:solidFill>
                  <a:srgbClr val="FF0000"/>
                </a:solidFill>
                <a:latin typeface="ＭＳ Ｐゴシック" panose="020B0600070205080204" pitchFamily="50" charset="-128"/>
                <a:ea typeface="ＭＳ Ｐゴシック" panose="020B0600070205080204" pitchFamily="50" charset="-128"/>
              </a:rPr>
              <a:t>筋力</a:t>
            </a:r>
            <a:r>
              <a:rPr lang="ja-JP" altLang="en-US" sz="2200" dirty="0">
                <a:latin typeface="ＭＳ Ｐゴシック" panose="020B0600070205080204" pitchFamily="50" charset="-128"/>
                <a:ea typeface="ＭＳ Ｐゴシック" panose="020B0600070205080204" pitchFamily="50" charset="-128"/>
              </a:rPr>
              <a:t>が低下する</a:t>
            </a:r>
            <a:endParaRPr lang="en-US" altLang="ja-JP" sz="2200" dirty="0">
              <a:latin typeface="ＭＳ Ｐゴシック" panose="020B0600070205080204" pitchFamily="50" charset="-128"/>
              <a:ea typeface="ＭＳ Ｐゴシック" panose="020B0600070205080204" pitchFamily="50" charset="-128"/>
            </a:endParaRPr>
          </a:p>
          <a:p>
            <a:pPr lvl="1"/>
            <a:r>
              <a:rPr kumimoji="1" lang="ja-JP" altLang="en-US" sz="2200" dirty="0">
                <a:solidFill>
                  <a:srgbClr val="FF0000"/>
                </a:solidFill>
                <a:latin typeface="ＭＳ Ｐゴシック" panose="020B0600070205080204" pitchFamily="50" charset="-128"/>
                <a:ea typeface="ＭＳ Ｐゴシック" panose="020B0600070205080204" pitchFamily="50" charset="-128"/>
              </a:rPr>
              <a:t>関節</a:t>
            </a:r>
            <a:r>
              <a:rPr kumimoji="1" lang="ja-JP" altLang="en-US" sz="2200" dirty="0">
                <a:latin typeface="ＭＳ Ｐゴシック" panose="020B0600070205080204" pitchFamily="50" charset="-128"/>
                <a:ea typeface="ＭＳ Ｐゴシック" panose="020B0600070205080204" pitchFamily="50" charset="-128"/>
              </a:rPr>
              <a:t>が拘縮する</a:t>
            </a:r>
            <a:endParaRPr kumimoji="1" lang="en-US" altLang="ja-JP" sz="2200" dirty="0">
              <a:latin typeface="ＭＳ Ｐゴシック" panose="020B0600070205080204" pitchFamily="50" charset="-128"/>
              <a:ea typeface="ＭＳ Ｐゴシック" panose="020B0600070205080204" pitchFamily="50" charset="-128"/>
            </a:endParaRPr>
          </a:p>
          <a:p>
            <a:pPr lvl="1"/>
            <a:r>
              <a:rPr lang="ja-JP" altLang="en-US" sz="2200" dirty="0">
                <a:solidFill>
                  <a:srgbClr val="FF0000"/>
                </a:solidFill>
                <a:latin typeface="ＭＳ Ｐゴシック" panose="020B0600070205080204" pitchFamily="50" charset="-128"/>
                <a:ea typeface="ＭＳ Ｐゴシック" panose="020B0600070205080204" pitchFamily="50" charset="-128"/>
              </a:rPr>
              <a:t>心肺機能</a:t>
            </a:r>
            <a:r>
              <a:rPr lang="ja-JP" altLang="en-US" sz="2200" dirty="0">
                <a:latin typeface="ＭＳ Ｐゴシック" panose="020B0600070205080204" pitchFamily="50" charset="-128"/>
                <a:ea typeface="ＭＳ Ｐゴシック" panose="020B0600070205080204" pitchFamily="50" charset="-128"/>
              </a:rPr>
              <a:t>が低下する</a:t>
            </a:r>
            <a:endParaRPr lang="en-US" altLang="ja-JP" sz="2200" dirty="0">
              <a:latin typeface="ＭＳ Ｐゴシック" panose="020B0600070205080204" pitchFamily="50" charset="-128"/>
              <a:ea typeface="ＭＳ Ｐゴシック" panose="020B0600070205080204" pitchFamily="50" charset="-128"/>
            </a:endParaRPr>
          </a:p>
          <a:p>
            <a:pPr>
              <a:buFont typeface="Wingdings" pitchFamily="2" charset="2"/>
              <a:buChar char="Ø"/>
            </a:pPr>
            <a:r>
              <a:rPr kumimoji="1" lang="ja-JP" altLang="en-US" sz="2200" dirty="0">
                <a:latin typeface="ＭＳ Ｐゴシック" panose="020B0600070205080204" pitchFamily="50" charset="-128"/>
                <a:ea typeface="ＭＳ Ｐゴシック" panose="020B0600070205080204" pitchFamily="50" charset="-128"/>
              </a:rPr>
              <a:t>周辺症状の増悪</a:t>
            </a:r>
            <a:endParaRPr kumimoji="1" lang="en-US" altLang="ja-JP" sz="2200" dirty="0">
              <a:latin typeface="ＭＳ Ｐゴシック" panose="020B0600070205080204" pitchFamily="50" charset="-128"/>
              <a:ea typeface="ＭＳ Ｐゴシック" panose="020B0600070205080204" pitchFamily="50" charset="-128"/>
            </a:endParaRPr>
          </a:p>
          <a:p>
            <a:pPr lvl="1"/>
            <a:r>
              <a:rPr lang="ja-JP" altLang="en-US" sz="2200" b="1" dirty="0">
                <a:latin typeface="ＭＳ Ｐゴシック" panose="020B0600070205080204" pitchFamily="50" charset="-128"/>
                <a:ea typeface="ＭＳ Ｐゴシック" panose="020B0600070205080204" pitchFamily="50" charset="-128"/>
              </a:rPr>
              <a:t>不安や怒り、屈辱、諦め、情けなさ、悔しさ、</a:t>
            </a:r>
            <a:endParaRPr lang="en-US" altLang="ja-JP" sz="2200" b="1" dirty="0">
              <a:latin typeface="ＭＳ Ｐゴシック" panose="020B0600070205080204" pitchFamily="50" charset="-128"/>
              <a:ea typeface="ＭＳ Ｐゴシック" panose="020B0600070205080204" pitchFamily="50" charset="-128"/>
            </a:endParaRPr>
          </a:p>
          <a:p>
            <a:pPr marL="457200" lvl="1" indent="0">
              <a:buNone/>
            </a:pPr>
            <a:r>
              <a:rPr lang="ja-JP" altLang="en-US" sz="2200" b="1" dirty="0">
                <a:latin typeface="ＭＳ Ｐゴシック" panose="020B0600070205080204" pitchFamily="50" charset="-128"/>
                <a:ea typeface="ＭＳ Ｐゴシック" panose="020B0600070205080204" pitchFamily="50" charset="-128"/>
              </a:rPr>
              <a:t>    恐怖、不信、疎外感・・</a:t>
            </a:r>
            <a:endParaRPr lang="en-US" altLang="ja-JP" sz="2200" b="1" dirty="0">
              <a:latin typeface="ＭＳ Ｐゴシック" panose="020B0600070205080204" pitchFamily="50" charset="-128"/>
              <a:ea typeface="ＭＳ Ｐゴシック" panose="020B0600070205080204" pitchFamily="50" charset="-128"/>
            </a:endParaRPr>
          </a:p>
          <a:p>
            <a:pPr>
              <a:buFont typeface="Wingdings" pitchFamily="2" charset="2"/>
              <a:buChar char="Ø"/>
            </a:pPr>
            <a:r>
              <a:rPr kumimoji="1" lang="ja-JP" altLang="en-US" sz="2200" dirty="0">
                <a:latin typeface="ＭＳ Ｐゴシック" panose="020B0600070205080204" pitchFamily="50" charset="-128"/>
                <a:ea typeface="ＭＳ Ｐゴシック" panose="020B0600070205080204" pitchFamily="50" charset="-128"/>
              </a:rPr>
              <a:t>特に認知症では記憶に障害が出てくる</a:t>
            </a:r>
            <a:endParaRPr kumimoji="1" lang="en-US" altLang="ja-JP" sz="2200" dirty="0">
              <a:latin typeface="ＭＳ Ｐゴシック" panose="020B0600070205080204" pitchFamily="50" charset="-128"/>
              <a:ea typeface="ＭＳ Ｐゴシック" panose="020B0600070205080204" pitchFamily="50" charset="-128"/>
            </a:endParaRPr>
          </a:p>
          <a:p>
            <a:pPr lvl="1"/>
            <a:r>
              <a:rPr lang="ja-JP" altLang="en-US" sz="2200" b="1" u="sng" dirty="0">
                <a:latin typeface="ＭＳ Ｐゴシック" panose="020B0600070205080204" pitchFamily="50" charset="-128"/>
                <a:ea typeface="ＭＳ Ｐゴシック" panose="020B0600070205080204" pitchFamily="50" charset="-128"/>
              </a:rPr>
              <a:t>感情は残っている　</a:t>
            </a:r>
            <a:r>
              <a:rPr lang="ja-JP" altLang="en-US" sz="2200" dirty="0">
                <a:solidFill>
                  <a:srgbClr val="FF0000"/>
                </a:solidFill>
                <a:latin typeface="ＭＳ Ｐゴシック" panose="020B0600070205080204" pitchFamily="50" charset="-128"/>
                <a:ea typeface="ＭＳ Ｐゴシック" panose="020B0600070205080204" pitchFamily="50" charset="-128"/>
              </a:rPr>
              <a:t>認知症が進む</a:t>
            </a:r>
            <a:r>
              <a:rPr lang="ja-JP" altLang="en-US" sz="2200" dirty="0">
                <a:latin typeface="ＭＳ Ｐゴシック" panose="020B0600070205080204" pitchFamily="50" charset="-128"/>
                <a:ea typeface="ＭＳ Ｐゴシック" panose="020B0600070205080204" pitchFamily="50" charset="-128"/>
              </a:rPr>
              <a:t>ことになる</a:t>
            </a:r>
            <a:endParaRPr lang="en-US" altLang="ja-JP" sz="2200" dirty="0">
              <a:latin typeface="ＭＳ Ｐゴシック" panose="020B0600070205080204" pitchFamily="50" charset="-128"/>
              <a:ea typeface="ＭＳ Ｐゴシック" panose="020B0600070205080204" pitchFamily="50" charset="-128"/>
            </a:endParaRPr>
          </a:p>
          <a:p>
            <a:pPr lvl="1"/>
            <a:r>
              <a:rPr kumimoji="1" lang="ja-JP" altLang="en-US" sz="2200" dirty="0">
                <a:latin typeface="ＭＳ Ｐゴシック" panose="020B0600070205080204" pitchFamily="50" charset="-128"/>
                <a:ea typeface="ＭＳ Ｐゴシック" panose="020B0600070205080204" pitchFamily="50" charset="-128"/>
              </a:rPr>
              <a:t>身を守ろうとすることによる　</a:t>
            </a:r>
            <a:r>
              <a:rPr kumimoji="1" lang="ja-JP" altLang="en-US" sz="2200" dirty="0">
                <a:solidFill>
                  <a:srgbClr val="FF0000"/>
                </a:solidFill>
                <a:latin typeface="ＭＳ Ｐゴシック" panose="020B0600070205080204" pitchFamily="50" charset="-128"/>
                <a:ea typeface="ＭＳ Ｐゴシック" panose="020B0600070205080204" pitchFamily="50" charset="-128"/>
              </a:rPr>
              <a:t>抑制用具との闘い</a:t>
            </a:r>
            <a:endParaRPr kumimoji="1" lang="en-US" altLang="ja-JP" sz="2200" dirty="0">
              <a:solidFill>
                <a:srgbClr val="FF0000"/>
              </a:solidFill>
              <a:latin typeface="ＭＳ Ｐゴシック" panose="020B0600070205080204" pitchFamily="50" charset="-128"/>
              <a:ea typeface="ＭＳ Ｐゴシック" panose="020B0600070205080204" pitchFamily="50" charset="-128"/>
            </a:endParaRPr>
          </a:p>
          <a:p>
            <a:pPr>
              <a:buFont typeface="Wingdings" pitchFamily="2" charset="2"/>
              <a:buChar char="Ø"/>
            </a:pPr>
            <a:r>
              <a:rPr lang="ja-JP" altLang="en-US" sz="2200" b="1" u="sng" dirty="0">
                <a:solidFill>
                  <a:srgbClr val="FF0000"/>
                </a:solidFill>
                <a:latin typeface="ＭＳ Ｐゴシック" panose="020B0600070205080204" pitchFamily="50" charset="-128"/>
                <a:ea typeface="ＭＳ Ｐゴシック" panose="020B0600070205080204" pitchFamily="50" charset="-128"/>
              </a:rPr>
              <a:t>重大事故の危険性増大</a:t>
            </a:r>
            <a:r>
              <a:rPr lang="ja-JP" altLang="en-US" sz="2200" dirty="0">
                <a:latin typeface="ＭＳ Ｐゴシック" panose="020B0600070205080204" pitchFamily="50" charset="-128"/>
                <a:ea typeface="ＭＳ Ｐゴシック" panose="020B0600070205080204" pitchFamily="50" charset="-128"/>
              </a:rPr>
              <a:t>　</a:t>
            </a:r>
            <a:endParaRPr lang="en-US" altLang="ja-JP" sz="2200" dirty="0">
              <a:latin typeface="ＭＳ Ｐゴシック" panose="020B0600070205080204" pitchFamily="50" charset="-128"/>
              <a:ea typeface="ＭＳ Ｐゴシック" panose="020B0600070205080204" pitchFamily="50" charset="-128"/>
            </a:endParaRPr>
          </a:p>
          <a:p>
            <a:pPr marL="457200" lvl="1" indent="0">
              <a:buNone/>
            </a:pPr>
            <a:r>
              <a:rPr lang="ja-JP" altLang="en-US" sz="2200" dirty="0">
                <a:latin typeface="ＭＳ Ｐゴシック" panose="020B0600070205080204" pitchFamily="50" charset="-128"/>
                <a:ea typeface="ＭＳ Ｐゴシック" panose="020B0600070205080204" pitchFamily="50" charset="-128"/>
              </a:rPr>
              <a:t>－ 無理な立ち上がり　柵の乗り越え</a:t>
            </a:r>
            <a:endParaRPr lang="en-US" altLang="ja-JP" sz="2200" dirty="0">
              <a:latin typeface="ＭＳ Ｐゴシック" panose="020B0600070205080204" pitchFamily="50" charset="-128"/>
              <a:ea typeface="ＭＳ Ｐゴシック" panose="020B0600070205080204" pitchFamily="50" charset="-128"/>
            </a:endParaRPr>
          </a:p>
          <a:p>
            <a:pPr>
              <a:buFont typeface="Wingdings" pitchFamily="2" charset="2"/>
              <a:buChar char="Ø"/>
            </a:pPr>
            <a:r>
              <a:rPr kumimoji="1" lang="ja-JP" altLang="en-US" sz="2200" dirty="0">
                <a:latin typeface="ＭＳ Ｐゴシック" panose="020B0600070205080204" pitchFamily="50" charset="-128"/>
                <a:ea typeface="ＭＳ Ｐゴシック" panose="020B0600070205080204" pitchFamily="50" charset="-128"/>
              </a:rPr>
              <a:t>一層強く抑制をする</a:t>
            </a:r>
            <a:endParaRPr kumimoji="1" lang="en-US" altLang="ja-JP" sz="2200" dirty="0">
              <a:latin typeface="ＭＳ Ｐゴシック" panose="020B0600070205080204" pitchFamily="50" charset="-128"/>
              <a:ea typeface="ＭＳ Ｐゴシック" panose="020B0600070205080204" pitchFamily="50" charset="-128"/>
            </a:endParaRPr>
          </a:p>
          <a:p>
            <a:endParaRPr kumimoji="1" lang="ja-JP" altLang="en-US" dirty="0"/>
          </a:p>
        </p:txBody>
      </p:sp>
      <p:graphicFrame>
        <p:nvGraphicFramePr>
          <p:cNvPr id="4" name="図表 3">
            <a:extLst>
              <a:ext uri="{FF2B5EF4-FFF2-40B4-BE49-F238E27FC236}">
                <a16:creationId xmlns:a16="http://schemas.microsoft.com/office/drawing/2014/main" id="{F26D1DFB-CEDF-016F-5832-609BB8353122}"/>
              </a:ext>
            </a:extLst>
          </p:cNvPr>
          <p:cNvGraphicFramePr/>
          <p:nvPr/>
        </p:nvGraphicFramePr>
        <p:xfrm>
          <a:off x="10287150" y="1739609"/>
          <a:ext cx="1589036" cy="13503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タイトル 1">
            <a:extLst>
              <a:ext uri="{FF2B5EF4-FFF2-40B4-BE49-F238E27FC236}">
                <a16:creationId xmlns:a16="http://schemas.microsoft.com/office/drawing/2014/main" id="{7B37D6FB-DBCA-3011-E1F1-0747E49C12EA}"/>
              </a:ext>
            </a:extLst>
          </p:cNvPr>
          <p:cNvSpPr>
            <a:spLocks noGrp="1"/>
          </p:cNvSpPr>
          <p:nvPr>
            <p:ph type="title"/>
          </p:nvPr>
        </p:nvSpPr>
        <p:spPr>
          <a:xfrm>
            <a:off x="5927304" y="421110"/>
            <a:ext cx="6264696" cy="737075"/>
          </a:xfrm>
        </p:spPr>
        <p:txBody>
          <a:bodyPr>
            <a:normAutofit/>
          </a:bodyPr>
          <a:lstStyle/>
          <a:p>
            <a:r>
              <a:rPr kumimoji="1" lang="ja-JP" altLang="en-US" sz="3200" dirty="0">
                <a:latin typeface="ＭＳ Ｐゴシック" panose="020B0600070205080204" pitchFamily="50" charset="-128"/>
                <a:ea typeface="ＭＳ Ｐゴシック" panose="020B0600070205080204" pitchFamily="50" charset="-128"/>
              </a:rPr>
              <a:t>身体拘束がもたらす悪循環</a:t>
            </a:r>
            <a:endParaRPr lang="ja-JP" altLang="en-US" sz="2000" dirty="0">
              <a:latin typeface="ＭＳ Ｐゴシック" panose="020B0600070205080204" pitchFamily="50" charset="-128"/>
              <a:ea typeface="ＭＳ Ｐゴシック" panose="020B0600070205080204" pitchFamily="50" charset="-128"/>
            </a:endParaRPr>
          </a:p>
        </p:txBody>
      </p:sp>
      <p:sp>
        <p:nvSpPr>
          <p:cNvPr id="7" name="タイトル 1">
            <a:extLst>
              <a:ext uri="{FF2B5EF4-FFF2-40B4-BE49-F238E27FC236}">
                <a16:creationId xmlns:a16="http://schemas.microsoft.com/office/drawing/2014/main" id="{028BB25A-AF6F-D42D-302F-F0D7BD0AE54C}"/>
              </a:ext>
            </a:extLst>
          </p:cNvPr>
          <p:cNvSpPr txBox="1">
            <a:spLocks/>
          </p:cNvSpPr>
          <p:nvPr/>
        </p:nvSpPr>
        <p:spPr>
          <a:xfrm>
            <a:off x="418366" y="297507"/>
            <a:ext cx="48245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b="1" dirty="0">
                <a:latin typeface="ＭＳ Ｐゴシック" panose="020B0600070205080204" pitchFamily="50" charset="-128"/>
                <a:ea typeface="ＭＳ Ｐゴシック" panose="020B0600070205080204" pitchFamily="50" charset="-128"/>
              </a:rPr>
              <a:t>拘束が長引くことによる</a:t>
            </a:r>
            <a:endParaRPr lang="en-US" altLang="ja-JP" sz="3200" b="1" dirty="0">
              <a:latin typeface="ＭＳ Ｐゴシック" panose="020B0600070205080204" pitchFamily="50" charset="-128"/>
              <a:ea typeface="ＭＳ Ｐゴシック" panose="020B0600070205080204" pitchFamily="50" charset="-128"/>
            </a:endParaRPr>
          </a:p>
          <a:p>
            <a:r>
              <a:rPr lang="ja-JP" altLang="en-US" sz="3200" b="1" dirty="0">
                <a:latin typeface="ＭＳ Ｐゴシック" panose="020B0600070205080204" pitchFamily="50" charset="-128"/>
                <a:ea typeface="ＭＳ Ｐゴシック" panose="020B0600070205080204" pitchFamily="50" charset="-128"/>
              </a:rPr>
              <a:t>ネガティブな結果</a:t>
            </a:r>
          </a:p>
        </p:txBody>
      </p:sp>
      <p:sp>
        <p:nvSpPr>
          <p:cNvPr id="9" name="テキスト ボックス 8">
            <a:extLst>
              <a:ext uri="{FF2B5EF4-FFF2-40B4-BE49-F238E27FC236}">
                <a16:creationId xmlns:a16="http://schemas.microsoft.com/office/drawing/2014/main" id="{D730258A-BB4B-52FB-684B-05C3B6A53DCF}"/>
              </a:ext>
            </a:extLst>
          </p:cNvPr>
          <p:cNvSpPr txBox="1"/>
          <p:nvPr/>
        </p:nvSpPr>
        <p:spPr>
          <a:xfrm>
            <a:off x="468214" y="1658754"/>
            <a:ext cx="5147409" cy="2862322"/>
          </a:xfrm>
          <a:prstGeom prst="rect">
            <a:avLst/>
          </a:prstGeom>
          <a:noFill/>
        </p:spPr>
        <p:txBody>
          <a:bodyPr wrap="square">
            <a:spAutoFit/>
          </a:bodyPr>
          <a:lstStyle/>
          <a:p>
            <a:pPr marL="342900" indent="-342900">
              <a:buFont typeface="Wingdings" panose="05000000000000000000" pitchFamily="2" charset="2"/>
              <a:buChar char="ü"/>
            </a:pPr>
            <a:r>
              <a:rPr lang="ja-JP" altLang="en-US" sz="2000" dirty="0">
                <a:latin typeface="ＭＳ Ｐゴシック" panose="020B0600070205080204" pitchFamily="50" charset="-128"/>
                <a:ea typeface="ＭＳ Ｐゴシック" panose="020B0600070205080204" pitchFamily="50" charset="-128"/>
              </a:rPr>
              <a:t>圧迫・不適切設置による　</a:t>
            </a:r>
            <a:endParaRPr lang="en-US" altLang="ja-JP" sz="2000" dirty="0">
              <a:latin typeface="ＭＳ Ｐゴシック" panose="020B0600070205080204" pitchFamily="50" charset="-128"/>
              <a:ea typeface="ＭＳ Ｐゴシック" panose="020B0600070205080204" pitchFamily="50" charset="-128"/>
            </a:endParaRPr>
          </a:p>
          <a:p>
            <a:r>
              <a:rPr lang="ja-JP" altLang="en-US" sz="2000" dirty="0">
                <a:solidFill>
                  <a:schemeClr val="accent6">
                    <a:lumMod val="50000"/>
                  </a:schemeClr>
                </a:solidFill>
                <a:latin typeface="ＭＳ Ｐゴシック" panose="020B0600070205080204" pitchFamily="50" charset="-128"/>
                <a:ea typeface="ＭＳ Ｐゴシック" panose="020B0600070205080204" pitchFamily="50" charset="-128"/>
              </a:rPr>
              <a:t>　　臓器や機能の損傷　皮膚擦過</a:t>
            </a:r>
            <a:endParaRPr lang="en-US" altLang="ja-JP" sz="2000" dirty="0">
              <a:solidFill>
                <a:schemeClr val="accent6">
                  <a:lumMod val="50000"/>
                </a:schemeClr>
              </a:solidFill>
              <a:latin typeface="ＭＳ Ｐゴシック" panose="020B0600070205080204" pitchFamily="50" charset="-128"/>
              <a:ea typeface="ＭＳ Ｐゴシック" panose="020B0600070205080204" pitchFamily="50" charset="-128"/>
            </a:endParaRPr>
          </a:p>
          <a:p>
            <a:r>
              <a:rPr lang="ja-JP" altLang="en-US" sz="2000" dirty="0">
                <a:solidFill>
                  <a:schemeClr val="accent6">
                    <a:lumMod val="50000"/>
                  </a:schemeClr>
                </a:solidFill>
                <a:latin typeface="ＭＳ Ｐゴシック" panose="020B0600070205080204" pitchFamily="50" charset="-128"/>
                <a:ea typeface="ＭＳ Ｐゴシック" panose="020B0600070205080204" pitchFamily="50" charset="-128"/>
              </a:rPr>
              <a:t>　　神経圧迫　四肢や臓器の虚血</a:t>
            </a:r>
            <a:endParaRPr lang="en-US" altLang="ja-JP" sz="2000" dirty="0">
              <a:solidFill>
                <a:schemeClr val="accent6">
                  <a:lumMod val="50000"/>
                </a:schemeClr>
              </a:solidFill>
              <a:latin typeface="ＭＳ Ｐゴシック" panose="020B0600070205080204" pitchFamily="50" charset="-128"/>
              <a:ea typeface="ＭＳ Ｐゴシック" panose="020B0600070205080204" pitchFamily="50" charset="-128"/>
            </a:endParaRPr>
          </a:p>
          <a:p>
            <a:pPr marL="342900" indent="-342900">
              <a:buFont typeface="Wingdings" panose="05000000000000000000" pitchFamily="2" charset="2"/>
              <a:buChar char="ü"/>
            </a:pPr>
            <a:r>
              <a:rPr lang="ja-JP" altLang="en-US" sz="2000" dirty="0">
                <a:latin typeface="ＭＳ Ｐゴシック" panose="020B0600070205080204" pitchFamily="50" charset="-128"/>
                <a:ea typeface="ＭＳ Ｐゴシック" panose="020B0600070205080204" pitchFamily="50" charset="-128"/>
              </a:rPr>
              <a:t>体動抑制による　</a:t>
            </a:r>
            <a:r>
              <a:rPr lang="ja-JP" altLang="en-US" sz="2000" dirty="0">
                <a:solidFill>
                  <a:schemeClr val="accent6">
                    <a:lumMod val="50000"/>
                  </a:schemeClr>
                </a:solidFill>
                <a:latin typeface="ＭＳ Ｐゴシック" panose="020B0600070205080204" pitchFamily="50" charset="-128"/>
                <a:ea typeface="ＭＳ Ｐゴシック" panose="020B0600070205080204" pitchFamily="50" charset="-128"/>
              </a:rPr>
              <a:t>肺血栓　褥瘡</a:t>
            </a:r>
            <a:endParaRPr lang="en-US" altLang="ja-JP" sz="2000" dirty="0">
              <a:latin typeface="ＭＳ Ｐゴシック" panose="020B0600070205080204" pitchFamily="50" charset="-128"/>
              <a:ea typeface="ＭＳ Ｐゴシック" panose="020B0600070205080204" pitchFamily="50" charset="-128"/>
            </a:endParaRPr>
          </a:p>
          <a:p>
            <a:r>
              <a:rPr lang="en-US" altLang="ja-JP" sz="2000" dirty="0">
                <a:latin typeface="ＭＳ Ｐゴシック" panose="020B0600070205080204" pitchFamily="50" charset="-128"/>
                <a:ea typeface="ＭＳ Ｐゴシック" panose="020B0600070205080204" pitchFamily="50" charset="-128"/>
              </a:rPr>
              <a:t>    </a:t>
            </a:r>
            <a:r>
              <a:rPr lang="ja-JP" altLang="en-US" sz="2000" dirty="0">
                <a:latin typeface="ＭＳ Ｐゴシック" panose="020B0600070205080204" pitchFamily="50" charset="-128"/>
                <a:ea typeface="ＭＳ Ｐゴシック" panose="020B0600070205080204" pitchFamily="50" charset="-128"/>
              </a:rPr>
              <a:t>カテーテル使用に起因する</a:t>
            </a:r>
            <a:r>
              <a:rPr lang="ja-JP" altLang="en-US" sz="2000" dirty="0">
                <a:solidFill>
                  <a:schemeClr val="accent6">
                    <a:lumMod val="50000"/>
                  </a:schemeClr>
                </a:solidFill>
                <a:latin typeface="ＭＳ Ｐゴシック" panose="020B0600070205080204" pitchFamily="50" charset="-128"/>
                <a:ea typeface="ＭＳ Ｐゴシック" panose="020B0600070205080204" pitchFamily="50" charset="-128"/>
              </a:rPr>
              <a:t>尿道炎</a:t>
            </a:r>
            <a:endParaRPr lang="en-US" altLang="ja-JP" sz="2000" dirty="0">
              <a:solidFill>
                <a:schemeClr val="accent6">
                  <a:lumMod val="50000"/>
                </a:schemeClr>
              </a:solidFill>
              <a:latin typeface="ＭＳ Ｐゴシック" panose="020B0600070205080204" pitchFamily="50" charset="-128"/>
              <a:ea typeface="ＭＳ Ｐゴシック" panose="020B0600070205080204" pitchFamily="50" charset="-128"/>
            </a:endParaRPr>
          </a:p>
          <a:p>
            <a:pPr marL="342900" indent="-342900">
              <a:buFont typeface="Wingdings" panose="05000000000000000000" pitchFamily="2" charset="2"/>
              <a:buChar char="ü"/>
            </a:pPr>
            <a:r>
              <a:rPr lang="ja-JP" altLang="en-US" sz="2000" dirty="0">
                <a:solidFill>
                  <a:schemeClr val="accent6">
                    <a:lumMod val="50000"/>
                  </a:schemeClr>
                </a:solidFill>
                <a:latin typeface="ＭＳ Ｐゴシック" panose="020B0600070205080204" pitchFamily="50" charset="-128"/>
                <a:ea typeface="ＭＳ Ｐゴシック" panose="020B0600070205080204" pitchFamily="50" charset="-128"/>
              </a:rPr>
              <a:t>肺血栓症</a:t>
            </a:r>
            <a:r>
              <a:rPr lang="ja-JP" altLang="en-US" sz="2000" dirty="0">
                <a:latin typeface="ＭＳ Ｐゴシック" panose="020B0600070205080204" pitchFamily="50" charset="-128"/>
                <a:ea typeface="ＭＳ Ｐゴシック" panose="020B0600070205080204" pitchFamily="50" charset="-128"/>
              </a:rPr>
              <a:t>での</a:t>
            </a:r>
            <a:r>
              <a:rPr lang="ja-JP" altLang="en-US" sz="2000" dirty="0">
                <a:solidFill>
                  <a:srgbClr val="FF0000"/>
                </a:solidFill>
                <a:latin typeface="ＭＳ Ｐゴシック" panose="020B0600070205080204" pitchFamily="50" charset="-128"/>
                <a:ea typeface="ＭＳ Ｐゴシック" panose="020B0600070205080204" pitchFamily="50" charset="-128"/>
              </a:rPr>
              <a:t>急死</a:t>
            </a:r>
            <a:endParaRPr lang="en-US" altLang="ja-JP" sz="2000" dirty="0">
              <a:solidFill>
                <a:srgbClr val="FF0000"/>
              </a:solidFill>
              <a:latin typeface="ＭＳ Ｐゴシック" panose="020B0600070205080204" pitchFamily="50" charset="-128"/>
              <a:ea typeface="ＭＳ Ｐゴシック" panose="020B0600070205080204" pitchFamily="50" charset="-128"/>
            </a:endParaRPr>
          </a:p>
          <a:p>
            <a:pPr marL="342900" indent="-342900">
              <a:buFont typeface="Wingdings" panose="05000000000000000000" pitchFamily="2" charset="2"/>
              <a:buChar char="ü"/>
            </a:pPr>
            <a:r>
              <a:rPr lang="ja-JP" altLang="en-US" sz="2000" dirty="0">
                <a:latin typeface="ＭＳ Ｐゴシック" panose="020B0600070205080204" pitchFamily="50" charset="-128"/>
                <a:ea typeface="ＭＳ Ｐゴシック" panose="020B0600070205080204" pitchFamily="50" charset="-128"/>
              </a:rPr>
              <a:t>精神的苦痛　</a:t>
            </a:r>
            <a:endParaRPr lang="en-US" altLang="ja-JP" sz="2000" dirty="0">
              <a:latin typeface="ＭＳ Ｐゴシック" panose="020B0600070205080204" pitchFamily="50" charset="-128"/>
              <a:ea typeface="ＭＳ Ｐゴシック" panose="020B0600070205080204" pitchFamily="50" charset="-128"/>
            </a:endParaRPr>
          </a:p>
          <a:p>
            <a:pPr marL="342900" indent="-342900">
              <a:buFont typeface="Wingdings" panose="05000000000000000000" pitchFamily="2" charset="2"/>
              <a:buChar char="ü"/>
            </a:pPr>
            <a:r>
              <a:rPr lang="ja-JP" altLang="en-US" sz="2000" dirty="0">
                <a:solidFill>
                  <a:schemeClr val="tx2">
                    <a:lumMod val="75000"/>
                  </a:schemeClr>
                </a:solidFill>
                <a:latin typeface="ＭＳ Ｐゴシック" panose="020B0600070205080204" pitchFamily="50" charset="-128"/>
                <a:ea typeface="ＭＳ Ｐゴシック" panose="020B0600070205080204" pitchFamily="50" charset="-128"/>
              </a:rPr>
              <a:t>没却感　自尊心の減退　うつ症状　</a:t>
            </a:r>
            <a:r>
              <a:rPr lang="en-US" altLang="ja-JP" sz="2000" dirty="0">
                <a:solidFill>
                  <a:schemeClr val="tx2">
                    <a:lumMod val="75000"/>
                  </a:schemeClr>
                </a:solidFill>
                <a:latin typeface="ＭＳ Ｐゴシック" panose="020B0600070205080204" pitchFamily="50" charset="-128"/>
                <a:ea typeface="ＭＳ Ｐゴシック" panose="020B0600070205080204" pitchFamily="50" charset="-128"/>
              </a:rPr>
              <a:t> </a:t>
            </a:r>
          </a:p>
          <a:p>
            <a:pPr marL="342900" indent="-342900">
              <a:buFont typeface="Wingdings" panose="05000000000000000000" pitchFamily="2" charset="2"/>
              <a:buChar char="ü"/>
            </a:pPr>
            <a:r>
              <a:rPr lang="ja-JP" altLang="en-US" sz="2000" dirty="0">
                <a:solidFill>
                  <a:srgbClr val="FF0000"/>
                </a:solidFill>
                <a:latin typeface="ＭＳ Ｐゴシック" panose="020B0600070205080204" pitchFamily="50" charset="-128"/>
                <a:ea typeface="ＭＳ Ｐゴシック" panose="020B0600070205080204" pitchFamily="50" charset="-128"/>
              </a:rPr>
              <a:t>不当な仕打ちへの怒り　憎悪　報復感情</a:t>
            </a:r>
            <a:endParaRPr lang="ja-JP" altLang="en-US" dirty="0">
              <a:solidFill>
                <a:srgbClr val="FF0000"/>
              </a:solidFill>
              <a:latin typeface="ＭＳ Ｐゴシック" panose="020B0600070205080204" pitchFamily="50" charset="-128"/>
              <a:ea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5B8A7C45-B93E-3F17-C876-817C8021DB0D}"/>
              </a:ext>
            </a:extLst>
          </p:cNvPr>
          <p:cNvSpPr txBox="1"/>
          <p:nvPr/>
        </p:nvSpPr>
        <p:spPr>
          <a:xfrm>
            <a:off x="418366" y="5155943"/>
            <a:ext cx="4440639" cy="984885"/>
          </a:xfrm>
          <a:prstGeom prst="rect">
            <a:avLst/>
          </a:prstGeom>
          <a:noFill/>
        </p:spPr>
        <p:txBody>
          <a:bodyPr wrap="none" rtlCol="0">
            <a:spAutoFit/>
          </a:bodyPr>
          <a:lstStyle/>
          <a:p>
            <a:r>
              <a:rPr lang="en-US" altLang="ja-JP" sz="1400" b="1" dirty="0">
                <a:latin typeface="ＭＳ Ｐゴシック" panose="020B0600070205080204" pitchFamily="50" charset="-128"/>
                <a:ea typeface="ＭＳ Ｐゴシック" panose="020B0600070205080204" pitchFamily="50" charset="-128"/>
              </a:rPr>
              <a:t>2021.6.25-26</a:t>
            </a:r>
            <a:r>
              <a:rPr lang="ja-JP" altLang="en-US" sz="1400" b="1" dirty="0">
                <a:latin typeface="ＭＳ Ｐゴシック" panose="020B0600070205080204" pitchFamily="50" charset="-128"/>
                <a:ea typeface="ＭＳ Ｐゴシック" panose="020B0600070205080204" pitchFamily="50" charset="-128"/>
              </a:rPr>
              <a:t>　イタリア　（保険省主催全国会議において）</a:t>
            </a:r>
          </a:p>
          <a:p>
            <a:r>
              <a:rPr lang="ja-JP" altLang="en-US" sz="1400" b="1" dirty="0">
                <a:latin typeface="ＭＳ Ｐゴシック" panose="020B0600070205080204" pitchFamily="50" charset="-128"/>
                <a:ea typeface="ＭＳ Ｐゴシック" panose="020B0600070205080204" pitchFamily="50" charset="-128"/>
              </a:rPr>
              <a:t>精神保健現場の「身体拘束」全廃を呼びかけた公文書</a:t>
            </a:r>
            <a:endParaRPr lang="en-US" altLang="ja-JP" sz="1400" b="1" dirty="0">
              <a:latin typeface="ＭＳ Ｐゴシック" panose="020B0600070205080204" pitchFamily="50" charset="-128"/>
              <a:ea typeface="ＭＳ Ｐゴシック" panose="020B0600070205080204" pitchFamily="50" charset="-128"/>
            </a:endParaRPr>
          </a:p>
          <a:p>
            <a:r>
              <a:rPr lang="ja-JP" altLang="en-US" sz="1400" b="1" dirty="0">
                <a:latin typeface="ＭＳ Ｐゴシック" panose="020B0600070205080204" pitchFamily="50" charset="-128"/>
                <a:ea typeface="ＭＳ Ｐゴシック" panose="020B0600070205080204" pitchFamily="50" charset="-128"/>
              </a:rPr>
              <a:t>「地域社会共同体の精神保健のために」</a:t>
            </a:r>
            <a:endParaRPr lang="en-US" altLang="ja-JP" sz="1400" b="1" dirty="0">
              <a:latin typeface="ＭＳ Ｐゴシック" panose="020B0600070205080204" pitchFamily="50" charset="-128"/>
              <a:ea typeface="ＭＳ Ｐゴシック" panose="020B0600070205080204" pitchFamily="50" charset="-128"/>
            </a:endParaRPr>
          </a:p>
          <a:p>
            <a:r>
              <a:rPr lang="ja-JP" altLang="en-US" sz="1400" b="1" dirty="0">
                <a:latin typeface="ＭＳ Ｐゴシック" panose="020B0600070205080204" pitchFamily="50" charset="-128"/>
                <a:ea typeface="ＭＳ Ｐゴシック" panose="020B0600070205080204" pitchFamily="50" charset="-128"/>
              </a:rPr>
              <a:t>　　　　　　　　　（保健大臣から州への勧告）より</a:t>
            </a:r>
            <a:r>
              <a:rPr lang="ja-JP" altLang="en-US" sz="1600" b="1" dirty="0">
                <a:latin typeface="ＭＳ Ｐゴシック" panose="020B0600070205080204" pitchFamily="50" charset="-128"/>
                <a:ea typeface="ＭＳ Ｐゴシック" panose="020B0600070205080204" pitchFamily="50" charset="-128"/>
              </a:rPr>
              <a:t>　　</a:t>
            </a:r>
            <a:r>
              <a:rPr lang="ja-JP" altLang="en-US" sz="1600" dirty="0"/>
              <a:t>　</a:t>
            </a:r>
          </a:p>
        </p:txBody>
      </p:sp>
      <p:sp>
        <p:nvSpPr>
          <p:cNvPr id="6" name="テキスト ボックス 5">
            <a:extLst>
              <a:ext uri="{FF2B5EF4-FFF2-40B4-BE49-F238E27FC236}">
                <a16:creationId xmlns:a16="http://schemas.microsoft.com/office/drawing/2014/main" id="{DD6C01C9-0BD8-8A8E-5E72-DD0DE825B2EB}"/>
              </a:ext>
            </a:extLst>
          </p:cNvPr>
          <p:cNvSpPr txBox="1"/>
          <p:nvPr/>
        </p:nvSpPr>
        <p:spPr>
          <a:xfrm>
            <a:off x="6029325" y="6140828"/>
            <a:ext cx="5429692" cy="523220"/>
          </a:xfrm>
          <a:prstGeom prst="rect">
            <a:avLst/>
          </a:prstGeom>
          <a:noFill/>
        </p:spPr>
        <p:txBody>
          <a:bodyPr wrap="none" rtlCol="0">
            <a:spAutoFit/>
          </a:bodyPr>
          <a:lstStyle/>
          <a:p>
            <a:pPr algn="l"/>
            <a:r>
              <a:rPr lang="ja-JP" altLang="en-US" sz="1400" dirty="0">
                <a:latin typeface="ＭＳ Ｐゴシック" panose="020B0600070205080204" pitchFamily="50" charset="-128"/>
                <a:ea typeface="ＭＳ Ｐゴシック" panose="020B0600070205080204" pitchFamily="50" charset="-128"/>
              </a:rPr>
              <a:t>石垣靖子（北海道医療大学）第</a:t>
            </a:r>
            <a:r>
              <a:rPr lang="en-US" altLang="ja-JP" sz="1400" dirty="0">
                <a:latin typeface="ＭＳ Ｐゴシック" panose="020B0600070205080204" pitchFamily="50" charset="-128"/>
                <a:ea typeface="ＭＳ Ｐゴシック" panose="020B0600070205080204" pitchFamily="50" charset="-128"/>
              </a:rPr>
              <a:t>11</a:t>
            </a:r>
            <a:r>
              <a:rPr lang="ja-JP" altLang="en-US" sz="1400" dirty="0">
                <a:latin typeface="ＭＳ Ｐゴシック" panose="020B0600070205080204" pitchFamily="50" charset="-128"/>
                <a:ea typeface="ＭＳ Ｐゴシック" panose="020B0600070205080204" pitchFamily="50" charset="-128"/>
              </a:rPr>
              <a:t>回看護管理者石垣ゼミナール</a:t>
            </a:r>
            <a:r>
              <a:rPr lang="en-US" altLang="ja-JP" sz="1400" dirty="0">
                <a:latin typeface="ＭＳ Ｐゴシック" panose="020B0600070205080204" pitchFamily="50" charset="-128"/>
                <a:ea typeface="ＭＳ Ｐゴシック" panose="020B0600070205080204" pitchFamily="50" charset="-128"/>
              </a:rPr>
              <a:t>2018</a:t>
            </a:r>
            <a:r>
              <a:rPr lang="ja-JP" altLang="en-US" sz="1400" dirty="0">
                <a:latin typeface="ＭＳ Ｐゴシック" panose="020B0600070205080204" pitchFamily="50" charset="-128"/>
                <a:ea typeface="ＭＳ Ｐゴシック" panose="020B0600070205080204" pitchFamily="50" charset="-128"/>
              </a:rPr>
              <a:t>　</a:t>
            </a:r>
            <a:br>
              <a:rPr lang="en-US" altLang="ja-JP" sz="1400" dirty="0">
                <a:latin typeface="ＭＳ Ｐゴシック" panose="020B0600070205080204" pitchFamily="50" charset="-128"/>
                <a:ea typeface="ＭＳ Ｐゴシック" panose="020B0600070205080204" pitchFamily="50" charset="-128"/>
              </a:rPr>
            </a:br>
            <a:r>
              <a:rPr lang="ja-JP" altLang="en-US" sz="1400" dirty="0">
                <a:latin typeface="ＭＳ Ｐゴシック" panose="020B0600070205080204" pitchFamily="50" charset="-128"/>
                <a:ea typeface="ＭＳ Ｐゴシック" panose="020B0600070205080204" pitchFamily="50" charset="-128"/>
              </a:rPr>
              <a:t>ベストナース</a:t>
            </a:r>
            <a:r>
              <a:rPr lang="en-US" altLang="ja-JP" sz="1400" dirty="0">
                <a:latin typeface="ＭＳ Ｐゴシック" panose="020B0600070205080204" pitchFamily="50" charset="-128"/>
                <a:ea typeface="ＭＳ Ｐゴシック" panose="020B0600070205080204" pitchFamily="50" charset="-128"/>
              </a:rPr>
              <a:t>29</a:t>
            </a:r>
            <a:r>
              <a:rPr lang="ja-JP" altLang="en-US" sz="1400" dirty="0">
                <a:latin typeface="ＭＳ Ｐゴシック" panose="020B0600070205080204" pitchFamily="50" charset="-128"/>
                <a:ea typeface="ＭＳ Ｐゴシック" panose="020B0600070205080204" pitchFamily="50" charset="-128"/>
              </a:rPr>
              <a:t>巻</a:t>
            </a:r>
            <a:r>
              <a:rPr lang="en-US" altLang="ja-JP" sz="1400" dirty="0">
                <a:latin typeface="ＭＳ Ｐゴシック" panose="020B0600070205080204" pitchFamily="50" charset="-128"/>
                <a:ea typeface="ＭＳ Ｐゴシック" panose="020B0600070205080204" pitchFamily="50" charset="-128"/>
              </a:rPr>
              <a:t>12</a:t>
            </a:r>
            <a:r>
              <a:rPr lang="ja-JP" altLang="en-US" sz="1400" dirty="0">
                <a:latin typeface="ＭＳ Ｐゴシック" panose="020B0600070205080204" pitchFamily="50" charset="-128"/>
                <a:ea typeface="ＭＳ Ｐゴシック" panose="020B0600070205080204" pitchFamily="50" charset="-128"/>
              </a:rPr>
              <a:t>号　北海道医療新聞社</a:t>
            </a:r>
            <a:endParaRPr kumimoji="1" lang="ja-JP" altLang="en-US" sz="1400" dirty="0">
              <a:highlight>
                <a:srgbClr val="FFFF00"/>
              </a:highlight>
              <a:latin typeface="HGSMinchoE" panose="02020900000000000000" pitchFamily="18" charset="-128"/>
              <a:ea typeface="HGSMinchoE" panose="02020900000000000000" pitchFamily="18" charset="-128"/>
            </a:endParaRPr>
          </a:p>
        </p:txBody>
      </p:sp>
    </p:spTree>
    <p:extLst>
      <p:ext uri="{BB962C8B-B14F-4D97-AF65-F5344CB8AC3E}">
        <p14:creationId xmlns:p14="http://schemas.microsoft.com/office/powerpoint/2010/main" val="666403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C:\Users\NRSPC\Desktop\写真H25～\13615265_999143520134179_852873041156178389_n.jpg"/>
          <p:cNvPicPr/>
          <p:nvPr/>
        </p:nvPicPr>
        <p:blipFill>
          <a:blip r:embed="rId3">
            <a:extLst>
              <a:ext uri="{28A0092B-C50C-407E-A947-70E740481C1C}">
                <a14:useLocalDpi xmlns:a14="http://schemas.microsoft.com/office/drawing/2010/main" val="0"/>
              </a:ext>
            </a:extLst>
          </a:blip>
          <a:srcRect/>
          <a:stretch>
            <a:fillRect/>
          </a:stretch>
        </p:blipFill>
        <p:spPr bwMode="auto">
          <a:xfrm>
            <a:off x="1919536" y="1772817"/>
            <a:ext cx="8496944" cy="4752528"/>
          </a:xfrm>
          <a:prstGeom prst="rect">
            <a:avLst/>
          </a:prstGeom>
          <a:noFill/>
          <a:ln>
            <a:noFill/>
          </a:ln>
        </p:spPr>
      </p:pic>
      <p:sp>
        <p:nvSpPr>
          <p:cNvPr id="2" name="タイトル 1"/>
          <p:cNvSpPr>
            <a:spLocks noGrp="1"/>
          </p:cNvSpPr>
          <p:nvPr>
            <p:ph type="title"/>
          </p:nvPr>
        </p:nvSpPr>
        <p:spPr/>
        <p:txBody>
          <a:bodyPr>
            <a:normAutofit/>
          </a:bodyPr>
          <a:lstStyle/>
          <a:p>
            <a:r>
              <a:rPr lang="ja-JP" altLang="en-US" dirty="0"/>
              <a:t>病院概要</a:t>
            </a:r>
            <a:r>
              <a:rPr lang="ja-JP" altLang="en-US" sz="2400" dirty="0"/>
              <a:t>（</a:t>
            </a:r>
            <a:r>
              <a:rPr lang="en-US" altLang="ja-JP" sz="2400" dirty="0"/>
              <a:t>2016</a:t>
            </a:r>
            <a:r>
              <a:rPr lang="ja-JP" altLang="en-US" sz="2400" dirty="0"/>
              <a:t>年　再開発完了　工事期間１</a:t>
            </a:r>
            <a:r>
              <a:rPr lang="en-US" altLang="ja-JP" sz="2400" dirty="0"/>
              <a:t>8</a:t>
            </a:r>
            <a:r>
              <a:rPr lang="ja-JP" altLang="en-US" sz="2400" dirty="0"/>
              <a:t>年</a:t>
            </a:r>
            <a:r>
              <a:rPr lang="en-US" altLang="ja-JP" sz="2400" dirty="0"/>
              <a:t>4</a:t>
            </a:r>
            <a:r>
              <a:rPr lang="ja-JP" altLang="en-US" sz="2400" dirty="0"/>
              <a:t>か月）</a:t>
            </a:r>
          </a:p>
        </p:txBody>
      </p:sp>
      <p:pic>
        <p:nvPicPr>
          <p:cNvPr id="6" name="Picture 3" descr="病棟外観1"/>
          <p:cNvPicPr>
            <a:picLocks noGrp="1" noChangeAspect="1" noChangeArrowheads="1"/>
          </p:cNvPicPr>
          <p:nvPr>
            <p:ph sz="half" idx="1"/>
          </p:nvPr>
        </p:nvPicPr>
        <p:blipFill>
          <a:blip r:embed="rId4" cstate="print"/>
          <a:stretch>
            <a:fillRect/>
          </a:stretch>
        </p:blipFill>
        <p:spPr>
          <a:xfrm>
            <a:off x="-3924944" y="836712"/>
            <a:ext cx="3088178" cy="4114800"/>
          </a:xfrm>
          <a:noFill/>
        </p:spPr>
      </p:pic>
      <p:sp>
        <p:nvSpPr>
          <p:cNvPr id="5" name="テキスト プレースホルダ 4"/>
          <p:cNvSpPr>
            <a:spLocks noGrp="1"/>
          </p:cNvSpPr>
          <p:nvPr>
            <p:ph type="body" sz="half" idx="2"/>
          </p:nvPr>
        </p:nvSpPr>
        <p:spPr>
          <a:xfrm>
            <a:off x="2207568" y="1905000"/>
            <a:ext cx="8003232" cy="4114800"/>
          </a:xfrm>
        </p:spPr>
        <p:txBody>
          <a:bodyPr>
            <a:noAutofit/>
          </a:bodyPr>
          <a:lstStyle/>
          <a:p>
            <a:pPr marL="342900" lvl="1" indent="-342900">
              <a:buFont typeface="Arial" pitchFamily="34" charset="0"/>
              <a:buChar char="•"/>
            </a:pPr>
            <a:r>
              <a:rPr lang="ja-JP" altLang="en-US" sz="1800" dirty="0"/>
              <a:t>ベッド数　</a:t>
            </a:r>
            <a:r>
              <a:rPr lang="en-US" altLang="ja-JP" sz="1800" dirty="0"/>
              <a:t>838</a:t>
            </a:r>
            <a:r>
              <a:rPr lang="ja-JP" altLang="en-US" sz="1800" dirty="0"/>
              <a:t>床</a:t>
            </a:r>
            <a:r>
              <a:rPr lang="en-US" altLang="ja-JP" sz="1800" dirty="0"/>
              <a:t>(</a:t>
            </a:r>
            <a:r>
              <a:rPr lang="ja-JP" altLang="en-US" sz="1800" dirty="0"/>
              <a:t>一般病床 </a:t>
            </a:r>
            <a:r>
              <a:rPr lang="en-US" altLang="ja-JP" sz="1800" dirty="0"/>
              <a:t>ICU/NICU/GCU/MFICU)</a:t>
            </a:r>
            <a:r>
              <a:rPr lang="ja-JP" altLang="en-US" sz="1800" dirty="0"/>
              <a:t>  精神病床、無菌、</a:t>
            </a:r>
            <a:r>
              <a:rPr lang="en-US" altLang="ja-JP" sz="1800" dirty="0"/>
              <a:t>R</a:t>
            </a:r>
            <a:r>
              <a:rPr lang="ja-JP" altLang="en-US" sz="1800" dirty="0"/>
              <a:t>Ｉ病床　　</a:t>
            </a:r>
            <a:endParaRPr lang="en-US" altLang="ja-JP" sz="1800" dirty="0"/>
          </a:p>
          <a:p>
            <a:r>
              <a:rPr lang="ja-JP" altLang="en-US" sz="1800" dirty="0"/>
              <a:t>稼働率　　</a:t>
            </a:r>
            <a:r>
              <a:rPr lang="en-US" altLang="ja-JP" sz="1800" dirty="0"/>
              <a:t>84.9</a:t>
            </a:r>
            <a:r>
              <a:rPr lang="ja-JP" altLang="en-US" sz="1800" dirty="0"/>
              <a:t>％ 　　　診療科　　　 </a:t>
            </a:r>
            <a:r>
              <a:rPr lang="en-US" altLang="ja-JP" sz="1800" dirty="0"/>
              <a:t>35</a:t>
            </a:r>
            <a:r>
              <a:rPr lang="ja-JP" altLang="en-US" sz="1800" dirty="0"/>
              <a:t>　科　　　看護職員　　　 </a:t>
            </a:r>
            <a:r>
              <a:rPr lang="en-US" altLang="ja-JP" sz="1800" dirty="0"/>
              <a:t>866</a:t>
            </a:r>
            <a:r>
              <a:rPr lang="ja-JP" altLang="en-US" sz="1800" dirty="0"/>
              <a:t>人（常勤）</a:t>
            </a:r>
            <a:endParaRPr lang="en-US" altLang="ja-JP" sz="1800" dirty="0"/>
          </a:p>
          <a:p>
            <a:r>
              <a:rPr lang="ja-JP" altLang="en-US" sz="1800" dirty="0"/>
              <a:t>入院基本料　  </a:t>
            </a:r>
            <a:r>
              <a:rPr lang="en-US" altLang="ja-JP" sz="1800" dirty="0"/>
              <a:t>7</a:t>
            </a:r>
            <a:r>
              <a:rPr lang="ja-JP" altLang="en-US" sz="1800" dirty="0"/>
              <a:t>対</a:t>
            </a:r>
            <a:r>
              <a:rPr lang="en-US" altLang="ja-JP" sz="1800" dirty="0"/>
              <a:t>1</a:t>
            </a:r>
            <a:r>
              <a:rPr lang="ja-JP" altLang="en-US" sz="1800" dirty="0"/>
              <a:t>　　在院日数    </a:t>
            </a:r>
            <a:r>
              <a:rPr lang="en-US" altLang="ja-JP" sz="1800" dirty="0"/>
              <a:t>17.6</a:t>
            </a:r>
            <a:r>
              <a:rPr lang="ja-JP" altLang="en-US" sz="1800" dirty="0"/>
              <a:t>日　　    在宅復帰率　　</a:t>
            </a:r>
            <a:r>
              <a:rPr lang="en-US" altLang="ja-JP" sz="1800" dirty="0"/>
              <a:t>96.4</a:t>
            </a:r>
            <a:r>
              <a:rPr lang="ja-JP" altLang="en-US" sz="1800" dirty="0"/>
              <a:t>％　</a:t>
            </a:r>
            <a:endParaRPr lang="en-US" altLang="ja-JP" sz="1800" dirty="0"/>
          </a:p>
          <a:p>
            <a:r>
              <a:rPr lang="ja-JP" altLang="en-US" sz="1800" dirty="0"/>
              <a:t>手術件数　  </a:t>
            </a:r>
            <a:r>
              <a:rPr lang="en-US" altLang="ja-JP" sz="1800" dirty="0"/>
              <a:t>7,609</a:t>
            </a:r>
            <a:r>
              <a:rPr lang="ja-JP" altLang="en-US" sz="1800" dirty="0"/>
              <a:t>件　  分娩件数　</a:t>
            </a:r>
            <a:r>
              <a:rPr lang="en-US" altLang="ja-JP" sz="1800" dirty="0"/>
              <a:t>307</a:t>
            </a:r>
            <a:r>
              <a:rPr lang="ja-JP" altLang="en-US" sz="1800" dirty="0"/>
              <a:t>件</a:t>
            </a:r>
            <a:endParaRPr lang="en-US" altLang="ja-JP" sz="1800" dirty="0"/>
          </a:p>
          <a:p>
            <a:pPr marL="0" indent="0">
              <a:buNone/>
            </a:pPr>
            <a:r>
              <a:rPr lang="ja-JP" altLang="en-US" sz="1800" dirty="0"/>
              <a:t>　　　　　　　　　</a:t>
            </a:r>
            <a:endParaRPr lang="en-US" altLang="ja-JP" sz="1800" b="1" dirty="0"/>
          </a:p>
          <a:p>
            <a:endParaRPr lang="ja-JP" altLang="en-US" sz="1600" dirty="0"/>
          </a:p>
        </p:txBody>
      </p:sp>
      <p:sp>
        <p:nvSpPr>
          <p:cNvPr id="3" name="スライド番号プレースホルダー 2"/>
          <p:cNvSpPr>
            <a:spLocks noGrp="1"/>
          </p:cNvSpPr>
          <p:nvPr>
            <p:ph type="sldNum" sz="quarter" idx="12"/>
          </p:nvPr>
        </p:nvSpPr>
        <p:spPr/>
        <p:txBody>
          <a:bodyPr/>
          <a:lstStyle/>
          <a:p>
            <a:fld id="{002C82E7-D256-433D-A548-FB8A56C1088D}" type="slidenum">
              <a:rPr lang="en-US" altLang="ja-JP" smtClean="0">
                <a:solidFill>
                  <a:prstClr val="black">
                    <a:tint val="75000"/>
                  </a:prstClr>
                </a:solidFill>
              </a:rPr>
              <a:pPr/>
              <a:t>2</a:t>
            </a:fld>
            <a:endParaRPr lang="en-US" altLang="ja-JP" dirty="0">
              <a:solidFill>
                <a:prstClr val="black">
                  <a:tint val="75000"/>
                </a:prstClr>
              </a:solidFill>
            </a:endParaRPr>
          </a:p>
        </p:txBody>
      </p:sp>
      <p:sp>
        <p:nvSpPr>
          <p:cNvPr id="4" name="フッター プレースホルダー 3"/>
          <p:cNvSpPr>
            <a:spLocks noGrp="1"/>
          </p:cNvSpPr>
          <p:nvPr>
            <p:ph type="ftr" sz="quarter" idx="11"/>
          </p:nvPr>
        </p:nvSpPr>
        <p:spPr/>
        <p:txBody>
          <a:bodyPr/>
          <a:lstStyle/>
          <a:p>
            <a:r>
              <a:rPr lang="en-US" altLang="ja-JP" dirty="0">
                <a:solidFill>
                  <a:prstClr val="black">
                    <a:tint val="75000"/>
                  </a:prstClr>
                </a:solidFill>
              </a:rPr>
              <a:t>Kanazawa University Hospital</a:t>
            </a: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7569" y="1268761"/>
            <a:ext cx="5449887"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9923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D03E91-BFA8-5AFB-5FEB-73B500D4901E}"/>
              </a:ext>
            </a:extLst>
          </p:cNvPr>
          <p:cNvSpPr>
            <a:spLocks noGrp="1"/>
          </p:cNvSpPr>
          <p:nvPr>
            <p:ph type="title"/>
          </p:nvPr>
        </p:nvSpPr>
        <p:spPr>
          <a:xfrm>
            <a:off x="191344" y="274638"/>
            <a:ext cx="11017224" cy="1714202"/>
          </a:xfrm>
        </p:spPr>
        <p:txBody>
          <a:bodyPr>
            <a:normAutofit/>
          </a:bodyPr>
          <a:lstStyle/>
          <a:p>
            <a:pPr algn="l"/>
            <a:r>
              <a:rPr lang="ja-JP" altLang="en-US" sz="3100" dirty="0"/>
              <a:t>ある認知症高齢者　　　</a:t>
            </a:r>
            <a:br>
              <a:rPr lang="en-US" altLang="ja-JP" sz="3100" dirty="0"/>
            </a:br>
            <a:r>
              <a:rPr lang="ja-JP" altLang="en-US" sz="3100" dirty="0"/>
              <a:t>施設から急性期病院へ　</a:t>
            </a:r>
            <a:r>
              <a:rPr lang="ja-JP" altLang="en-US" sz="3100" b="1" dirty="0">
                <a:effectLst>
                  <a:outerShdw blurRad="38100" dist="38100" dir="2700000" algn="tl">
                    <a:srgbClr val="000000">
                      <a:alpha val="43137"/>
                    </a:srgbClr>
                  </a:outerShdw>
                </a:effectLst>
              </a:rPr>
              <a:t>両手を拘束帯でしっかりと縛りました</a:t>
            </a:r>
            <a:endParaRPr lang="ja-JP" altLang="en-US" b="1" dirty="0">
              <a:effectLst>
                <a:outerShdw blurRad="38100" dist="38100" dir="2700000" algn="tl">
                  <a:srgbClr val="000000">
                    <a:alpha val="43137"/>
                  </a:srgbClr>
                </a:outerShdw>
              </a:effectLst>
            </a:endParaRPr>
          </a:p>
        </p:txBody>
      </p:sp>
      <p:sp>
        <p:nvSpPr>
          <p:cNvPr id="3" name="コンテンツ プレースホルダー 2">
            <a:extLst>
              <a:ext uri="{FF2B5EF4-FFF2-40B4-BE49-F238E27FC236}">
                <a16:creationId xmlns:a16="http://schemas.microsoft.com/office/drawing/2014/main" id="{65D67A4B-E5B3-B622-C3DD-381F3F1C5DF7}"/>
              </a:ext>
            </a:extLst>
          </p:cNvPr>
          <p:cNvSpPr>
            <a:spLocks noGrp="1"/>
          </p:cNvSpPr>
          <p:nvPr>
            <p:ph idx="1"/>
          </p:nvPr>
        </p:nvSpPr>
        <p:spPr>
          <a:xfrm>
            <a:off x="609600" y="1988840"/>
            <a:ext cx="10160000" cy="4752528"/>
          </a:xfrm>
        </p:spPr>
        <p:txBody>
          <a:bodyPr>
            <a:normAutofit fontScale="32500" lnSpcReduction="20000"/>
          </a:bodyPr>
          <a:lstStyle/>
          <a:p>
            <a:pPr marL="0" indent="0">
              <a:buNone/>
            </a:pPr>
            <a:r>
              <a:rPr lang="ja-JP" altLang="en-US" sz="8000" dirty="0">
                <a:latin typeface="ＭＳ Ｐ明朝" panose="02020600040205080304" pitchFamily="18" charset="-128"/>
                <a:ea typeface="ＭＳ Ｐ明朝" panose="02020600040205080304" pitchFamily="18" charset="-128"/>
              </a:rPr>
              <a:t>拘束をするのには</a:t>
            </a:r>
            <a:r>
              <a:rPr lang="en-US" altLang="ja-JP" sz="8000" dirty="0">
                <a:latin typeface="ＭＳ Ｐ明朝" panose="02020600040205080304" pitchFamily="18" charset="-128"/>
                <a:ea typeface="ＭＳ Ｐ明朝" panose="02020600040205080304" pitchFamily="18" charset="-128"/>
              </a:rPr>
              <a:t>3</a:t>
            </a:r>
            <a:r>
              <a:rPr lang="ja-JP" altLang="en-US" sz="8000" dirty="0">
                <a:latin typeface="ＭＳ Ｐ明朝" panose="02020600040205080304" pitchFamily="18" charset="-128"/>
                <a:ea typeface="ＭＳ Ｐ明朝" panose="02020600040205080304" pitchFamily="18" charset="-128"/>
              </a:rPr>
              <a:t>分とかかりません</a:t>
            </a:r>
            <a:endParaRPr lang="en-US" altLang="ja-JP" sz="8000" dirty="0">
              <a:latin typeface="ＭＳ Ｐ明朝" panose="02020600040205080304" pitchFamily="18" charset="-128"/>
              <a:ea typeface="ＭＳ Ｐ明朝" panose="02020600040205080304" pitchFamily="18" charset="-128"/>
            </a:endParaRPr>
          </a:p>
          <a:p>
            <a:pPr marL="0" indent="0">
              <a:buNone/>
            </a:pPr>
            <a:r>
              <a:rPr lang="ja-JP" altLang="en-US" sz="8000" dirty="0">
                <a:latin typeface="ＭＳ Ｐ明朝" panose="02020600040205080304" pitchFamily="18" charset="-128"/>
                <a:ea typeface="ＭＳ Ｐ明朝" panose="02020600040205080304" pitchFamily="18" charset="-128"/>
              </a:rPr>
              <a:t>　　　　　病状が安定し</a:t>
            </a:r>
            <a:r>
              <a:rPr lang="en-US" altLang="ja-JP" sz="8000" dirty="0">
                <a:latin typeface="ＭＳ Ｐ明朝" panose="02020600040205080304" pitchFamily="18" charset="-128"/>
                <a:ea typeface="ＭＳ Ｐ明朝" panose="02020600040205080304" pitchFamily="18" charset="-128"/>
              </a:rPr>
              <a:t>1</a:t>
            </a:r>
            <a:r>
              <a:rPr lang="ja-JP" altLang="en-US" sz="8000" dirty="0">
                <a:latin typeface="ＭＳ Ｐ明朝" panose="02020600040205080304" pitchFamily="18" charset="-128"/>
                <a:ea typeface="ＭＳ Ｐ明朝" panose="02020600040205080304" pitchFamily="18" charset="-128"/>
              </a:rPr>
              <a:t>か月後には施設に戻りました</a:t>
            </a:r>
            <a:endParaRPr lang="en-US" altLang="ja-JP" sz="8000" dirty="0">
              <a:latin typeface="ＭＳ Ｐ明朝" panose="02020600040205080304" pitchFamily="18" charset="-128"/>
              <a:ea typeface="ＭＳ Ｐ明朝" panose="02020600040205080304" pitchFamily="18" charset="-128"/>
            </a:endParaRPr>
          </a:p>
          <a:p>
            <a:pPr marL="0" indent="0">
              <a:buNone/>
            </a:pPr>
            <a:r>
              <a:rPr lang="ja-JP" altLang="en-US" sz="8000" dirty="0">
                <a:latin typeface="ＭＳ Ｐ明朝" panose="02020600040205080304" pitchFamily="18" charset="-128"/>
                <a:ea typeface="ＭＳ Ｐ明朝" panose="02020600040205080304" pitchFamily="18" charset="-128"/>
              </a:rPr>
              <a:t>しかし人の手が信じられなくなり、施設の職員にかみついたのです</a:t>
            </a:r>
            <a:endParaRPr lang="en-US" altLang="ja-JP" sz="8000" dirty="0">
              <a:latin typeface="ＭＳ Ｐ明朝" panose="02020600040205080304" pitchFamily="18" charset="-128"/>
              <a:ea typeface="ＭＳ Ｐ明朝" panose="02020600040205080304" pitchFamily="18" charset="-128"/>
            </a:endParaRPr>
          </a:p>
          <a:p>
            <a:pPr marL="0" indent="0">
              <a:buNone/>
            </a:pPr>
            <a:r>
              <a:rPr lang="ja-JP" altLang="en-US" sz="8000" dirty="0">
                <a:latin typeface="ＭＳ Ｐ明朝" panose="02020600040205080304" pitchFamily="18" charset="-128"/>
                <a:ea typeface="ＭＳ Ｐ明朝" panose="02020600040205080304" pitchFamily="18" charset="-128"/>
              </a:rPr>
              <a:t>　　　　　その行為がなくなるまで</a:t>
            </a:r>
            <a:r>
              <a:rPr lang="en-US" altLang="ja-JP" sz="8000" dirty="0">
                <a:latin typeface="ＭＳ Ｐ明朝" panose="02020600040205080304" pitchFamily="18" charset="-128"/>
                <a:ea typeface="ＭＳ Ｐ明朝" panose="02020600040205080304" pitchFamily="18" charset="-128"/>
              </a:rPr>
              <a:t>1</a:t>
            </a:r>
            <a:r>
              <a:rPr lang="ja-JP" altLang="en-US" sz="8000" dirty="0">
                <a:latin typeface="ＭＳ Ｐ明朝" panose="02020600040205080304" pitchFamily="18" charset="-128"/>
                <a:ea typeface="ＭＳ Ｐ明朝" panose="02020600040205080304" pitchFamily="18" charset="-128"/>
              </a:rPr>
              <a:t>年を要しました</a:t>
            </a:r>
            <a:endParaRPr lang="en-US" altLang="ja-JP" sz="8000" dirty="0">
              <a:latin typeface="ＭＳ Ｐ明朝" panose="02020600040205080304" pitchFamily="18" charset="-128"/>
              <a:ea typeface="ＭＳ Ｐ明朝" panose="02020600040205080304" pitchFamily="18" charset="-128"/>
            </a:endParaRPr>
          </a:p>
          <a:p>
            <a:pPr marL="0" indent="0">
              <a:buNone/>
            </a:pPr>
            <a:endParaRPr lang="en-US" altLang="ja-JP" sz="8000" dirty="0">
              <a:latin typeface="ＭＳ Ｐ明朝" panose="02020600040205080304" pitchFamily="18" charset="-128"/>
              <a:ea typeface="ＭＳ Ｐ明朝" panose="02020600040205080304" pitchFamily="18" charset="-128"/>
            </a:endParaRPr>
          </a:p>
          <a:p>
            <a:pPr marL="0" indent="0">
              <a:buNone/>
            </a:pPr>
            <a:r>
              <a:rPr lang="ja-JP" altLang="en-US" sz="8000" dirty="0">
                <a:latin typeface="ＭＳ Ｐ明朝" panose="02020600040205080304" pitchFamily="18" charset="-128"/>
                <a:ea typeface="ＭＳ Ｐ明朝" panose="02020600040205080304" pitchFamily="18" charset="-128"/>
              </a:rPr>
              <a:t>心の傷を修復するには</a:t>
            </a:r>
            <a:r>
              <a:rPr lang="en-US" altLang="ja-JP" sz="8000" dirty="0">
                <a:latin typeface="ＭＳ Ｐ明朝" panose="02020600040205080304" pitchFamily="18" charset="-128"/>
                <a:ea typeface="ＭＳ Ｐ明朝" panose="02020600040205080304" pitchFamily="18" charset="-128"/>
              </a:rPr>
              <a:t>1</a:t>
            </a:r>
            <a:r>
              <a:rPr lang="ja-JP" altLang="en-US" sz="8000" dirty="0">
                <a:latin typeface="ＭＳ Ｐ明朝" panose="02020600040205080304" pitchFamily="18" charset="-128"/>
                <a:ea typeface="ＭＳ Ｐ明朝" panose="02020600040205080304" pitchFamily="18" charset="-128"/>
              </a:rPr>
              <a:t>年という歳月がかかったのです</a:t>
            </a:r>
            <a:endParaRPr lang="en-US" altLang="ja-JP" sz="8000" dirty="0">
              <a:latin typeface="ＭＳ Ｐ明朝" panose="02020600040205080304" pitchFamily="18" charset="-128"/>
              <a:ea typeface="ＭＳ Ｐ明朝" panose="02020600040205080304" pitchFamily="18" charset="-128"/>
            </a:endParaRPr>
          </a:p>
          <a:p>
            <a:pPr marL="0" indent="0">
              <a:buNone/>
            </a:pPr>
            <a:endParaRPr lang="en-US" altLang="ja-JP" sz="8000" dirty="0">
              <a:latin typeface="ＭＳ Ｐ明朝" panose="02020600040205080304" pitchFamily="18" charset="-128"/>
              <a:ea typeface="ＭＳ Ｐ明朝" panose="02020600040205080304" pitchFamily="18" charset="-128"/>
            </a:endParaRPr>
          </a:p>
          <a:p>
            <a:pPr marL="0" indent="0">
              <a:buNone/>
            </a:pPr>
            <a:r>
              <a:rPr lang="ja-JP" altLang="en-US" sz="8000" dirty="0">
                <a:latin typeface="ＭＳ Ｐ明朝" panose="02020600040205080304" pitchFamily="18" charset="-128"/>
                <a:ea typeface="ＭＳ Ｐ明朝" panose="02020600040205080304" pitchFamily="18" charset="-128"/>
              </a:rPr>
              <a:t>看護部方針説明会でこの話をすると</a:t>
            </a:r>
            <a:endParaRPr lang="en-US" altLang="ja-JP" sz="8000" dirty="0">
              <a:latin typeface="ＭＳ Ｐ明朝" panose="02020600040205080304" pitchFamily="18" charset="-128"/>
              <a:ea typeface="ＭＳ Ｐ明朝" panose="02020600040205080304" pitchFamily="18" charset="-128"/>
            </a:endParaRPr>
          </a:p>
          <a:p>
            <a:pPr marL="0" indent="0">
              <a:buNone/>
            </a:pPr>
            <a:r>
              <a:rPr lang="ja-JP" altLang="en-US" sz="8000" dirty="0">
                <a:latin typeface="ＭＳ Ｐ明朝" panose="02020600040205080304" pitchFamily="18" charset="-128"/>
                <a:ea typeface="ＭＳ Ｐ明朝" panose="02020600040205080304" pitchFamily="18" charset="-128"/>
              </a:rPr>
              <a:t>看護師たちのすすり泣く声が聞こえます</a:t>
            </a:r>
            <a:endParaRPr lang="en-US" altLang="ja-JP" sz="8000" dirty="0">
              <a:latin typeface="ＭＳ Ｐ明朝" panose="02020600040205080304" pitchFamily="18" charset="-128"/>
              <a:ea typeface="ＭＳ Ｐ明朝" panose="02020600040205080304" pitchFamily="18" charset="-128"/>
            </a:endParaRPr>
          </a:p>
          <a:p>
            <a:pPr marL="0" indent="0">
              <a:buNone/>
            </a:pPr>
            <a:endParaRPr lang="en-US" altLang="ja-JP" sz="1900" dirty="0"/>
          </a:p>
          <a:p>
            <a:pPr marL="0" indent="0">
              <a:buNone/>
            </a:pPr>
            <a:r>
              <a:rPr lang="ja-JP" altLang="en-US" sz="1900" dirty="0"/>
              <a:t>　　　　　　　　</a:t>
            </a:r>
            <a:endParaRPr lang="en-US" altLang="ja-JP" sz="1900" dirty="0"/>
          </a:p>
          <a:p>
            <a:pPr marL="0" indent="0">
              <a:buNone/>
            </a:pPr>
            <a:endParaRPr lang="en-US" altLang="ja-JP" sz="1900" dirty="0"/>
          </a:p>
          <a:p>
            <a:pPr marL="0" indent="0">
              <a:buNone/>
            </a:pPr>
            <a:r>
              <a:rPr lang="ja-JP" altLang="en-US" sz="7400" dirty="0"/>
              <a:t>　　　　　新小山市民病院　理事・看護部長　折笠清美氏　　</a:t>
            </a:r>
            <a:endParaRPr lang="en-US" altLang="ja-JP" sz="7400" dirty="0"/>
          </a:p>
          <a:p>
            <a:pPr marL="0" indent="0">
              <a:buNone/>
            </a:pPr>
            <a:r>
              <a:rPr lang="ja-JP" altLang="en-US" sz="7400" dirty="0"/>
              <a:t>　　　　　　　　　　　　　　　　</a:t>
            </a:r>
            <a:r>
              <a:rPr lang="ja-JP" altLang="en-US" sz="5500" dirty="0"/>
              <a:t>ナーシングビジネス　</a:t>
            </a:r>
            <a:r>
              <a:rPr lang="en-US" altLang="ja-JP" sz="5500" dirty="0"/>
              <a:t>2022.12</a:t>
            </a:r>
            <a:endParaRPr lang="ja-JP" altLang="en-US" sz="1900" dirty="0"/>
          </a:p>
        </p:txBody>
      </p:sp>
      <p:pic>
        <p:nvPicPr>
          <p:cNvPr id="4" name="Picture 2">
            <a:extLst>
              <a:ext uri="{FF2B5EF4-FFF2-40B4-BE49-F238E27FC236}">
                <a16:creationId xmlns:a16="http://schemas.microsoft.com/office/drawing/2014/main" id="{4554E1E9-E973-B944-2546-81327EE89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3735" y="4221088"/>
            <a:ext cx="1995349" cy="149595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9258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E91983-B351-4467-9DD8-2DC1572CB47D}"/>
              </a:ext>
            </a:extLst>
          </p:cNvPr>
          <p:cNvSpPr>
            <a:spLocks noGrp="1"/>
          </p:cNvSpPr>
          <p:nvPr>
            <p:ph type="title"/>
          </p:nvPr>
        </p:nvSpPr>
        <p:spPr/>
        <p:txBody>
          <a:bodyPr/>
          <a:lstStyle/>
          <a:p>
            <a:r>
              <a:rPr kumimoji="1" lang="ja-JP" altLang="en-US" dirty="0"/>
              <a:t>病院での身体抑制の現実</a:t>
            </a:r>
          </a:p>
        </p:txBody>
      </p:sp>
      <p:sp>
        <p:nvSpPr>
          <p:cNvPr id="3" name="コンテンツ プレースホルダー 2">
            <a:extLst>
              <a:ext uri="{FF2B5EF4-FFF2-40B4-BE49-F238E27FC236}">
                <a16:creationId xmlns:a16="http://schemas.microsoft.com/office/drawing/2014/main" id="{4A4D171D-839A-4384-B09C-8D1326D97C1E}"/>
              </a:ext>
            </a:extLst>
          </p:cNvPr>
          <p:cNvSpPr>
            <a:spLocks noGrp="1"/>
          </p:cNvSpPr>
          <p:nvPr>
            <p:ph idx="1"/>
          </p:nvPr>
        </p:nvSpPr>
        <p:spPr>
          <a:xfrm>
            <a:off x="609600" y="1584306"/>
            <a:ext cx="10972800" cy="4525963"/>
          </a:xfrm>
        </p:spPr>
        <p:txBody>
          <a:bodyPr>
            <a:normAutofit/>
          </a:bodyPr>
          <a:lstStyle/>
          <a:p>
            <a:r>
              <a:rPr lang="ja-JP" altLang="en-US" sz="2400" dirty="0"/>
              <a:t>ベッド上や車いす上で、</a:t>
            </a:r>
            <a:endParaRPr lang="en-US" altLang="ja-JP" sz="2400" dirty="0"/>
          </a:p>
          <a:p>
            <a:r>
              <a:rPr lang="ja-JP" altLang="en-US" sz="2400" dirty="0"/>
              <a:t>医療を受ける側の人の　</a:t>
            </a:r>
            <a:endParaRPr lang="en-US" altLang="ja-JP" sz="2400" dirty="0"/>
          </a:p>
          <a:p>
            <a:r>
              <a:rPr lang="ja-JP" altLang="en-US" sz="2400" dirty="0"/>
              <a:t>手、足、胴体、肩等、の一部または全部が</a:t>
            </a:r>
            <a:endParaRPr lang="en-US" altLang="ja-JP" sz="2400" dirty="0"/>
          </a:p>
          <a:p>
            <a:r>
              <a:rPr lang="ja-JP" altLang="en-US" sz="2400" dirty="0"/>
              <a:t>動かせない状態を、</a:t>
            </a:r>
            <a:endParaRPr lang="en-US" altLang="ja-JP" sz="2400" dirty="0"/>
          </a:p>
          <a:p>
            <a:r>
              <a:rPr lang="ja-JP" altLang="en-US" sz="2400" dirty="0"/>
              <a:t>看護師・医師が作り出すこと</a:t>
            </a:r>
            <a:endParaRPr lang="en-US" altLang="ja-JP" sz="2400" dirty="0"/>
          </a:p>
          <a:p>
            <a:r>
              <a:rPr lang="en-US" altLang="ja-JP" sz="2400" dirty="0"/>
              <a:t>1</a:t>
            </a:r>
            <a:r>
              <a:rPr lang="ja-JP" altLang="en-US" sz="2400" dirty="0"/>
              <a:t>分や</a:t>
            </a:r>
            <a:r>
              <a:rPr lang="en-US" altLang="ja-JP" sz="2400" dirty="0"/>
              <a:t>2</a:t>
            </a:r>
            <a:r>
              <a:rPr lang="ja-JP" altLang="en-US" sz="2400" dirty="0"/>
              <a:t>分ではない時間</a:t>
            </a:r>
          </a:p>
        </p:txBody>
      </p:sp>
      <p:pic>
        <p:nvPicPr>
          <p:cNvPr id="6" name="コンテンツ プレースホルダー 4">
            <a:extLst>
              <a:ext uri="{FF2B5EF4-FFF2-40B4-BE49-F238E27FC236}">
                <a16:creationId xmlns:a16="http://schemas.microsoft.com/office/drawing/2014/main" id="{A0E89981-800E-4B6B-8B0B-69E30A114866}"/>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384863" y="397749"/>
            <a:ext cx="2206154" cy="1654616"/>
          </a:xfrm>
          <a:prstGeom prst="rect">
            <a:avLst/>
          </a:prstGeom>
        </p:spPr>
      </p:pic>
      <p:sp>
        <p:nvSpPr>
          <p:cNvPr id="8" name="テキスト ボックス 7">
            <a:extLst>
              <a:ext uri="{FF2B5EF4-FFF2-40B4-BE49-F238E27FC236}">
                <a16:creationId xmlns:a16="http://schemas.microsoft.com/office/drawing/2014/main" id="{81234CA5-EE5C-449A-AC62-4E7DE5AD6D4D}"/>
              </a:ext>
            </a:extLst>
          </p:cNvPr>
          <p:cNvSpPr txBox="1"/>
          <p:nvPr/>
        </p:nvSpPr>
        <p:spPr>
          <a:xfrm>
            <a:off x="7896200" y="2018841"/>
            <a:ext cx="3183480" cy="2677656"/>
          </a:xfrm>
          <a:prstGeom prst="rect">
            <a:avLst/>
          </a:prstGeom>
          <a:noFill/>
        </p:spPr>
        <p:txBody>
          <a:bodyPr wrap="square" rtlCol="0">
            <a:spAutoFit/>
          </a:bodyPr>
          <a:lstStyle/>
          <a:p>
            <a:r>
              <a:rPr lang="ja-JP" altLang="en-US" sz="2400" dirty="0">
                <a:latin typeface="ＭＳ Ｐゴシック" panose="020B0600070205080204" pitchFamily="50" charset="-128"/>
                <a:ea typeface="ＭＳ Ｐゴシック" panose="020B0600070205080204" pitchFamily="50" charset="-128"/>
              </a:rPr>
              <a:t>人それぞれのかけがえのない時間、尊厳より　重い理由を、</a:t>
            </a:r>
            <a:endParaRPr lang="en-US" altLang="ja-JP"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自分が抑制される側になって、受け入れることのできる説明はあろうか</a:t>
            </a:r>
            <a:endParaRPr lang="ja-JP" altLang="en-US" sz="2000" dirty="0">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198CAA00-6235-FBB0-0571-764830D08649}"/>
              </a:ext>
            </a:extLst>
          </p:cNvPr>
          <p:cNvSpPr txBox="1"/>
          <p:nvPr/>
        </p:nvSpPr>
        <p:spPr>
          <a:xfrm>
            <a:off x="335360" y="5051440"/>
            <a:ext cx="10808274" cy="1200329"/>
          </a:xfrm>
          <a:prstGeom prst="rect">
            <a:avLst/>
          </a:prstGeom>
          <a:noFill/>
          <a:ln w="38100">
            <a:solidFill>
              <a:srgbClr val="FFC000"/>
            </a:solidFill>
          </a:ln>
        </p:spPr>
        <p:txBody>
          <a:bodyPr wrap="square">
            <a:spAutoFit/>
          </a:bodyPr>
          <a:lstStyle/>
          <a:p>
            <a:r>
              <a:rPr lang="ja-JP" altLang="en-US" dirty="0">
                <a:latin typeface="HG丸ｺﾞｼｯｸM-PRO" panose="020F0600000000000000" pitchFamily="50" charset="-128"/>
                <a:ea typeface="HG丸ｺﾞｼｯｸM-PRO" panose="020F0600000000000000" pitchFamily="50" charset="-128"/>
              </a:rPr>
              <a:t>その時間にどんなことがあったかによって、わずか一時間でも永遠の長さに感じられることもあれば、ほんの一瞬と思えることもあるからです。なぜなら時間とは、生きるということ、そのものだからです。</a:t>
            </a:r>
          </a:p>
          <a:p>
            <a:r>
              <a:rPr lang="ja-JP" altLang="en-US" dirty="0">
                <a:latin typeface="HG丸ｺﾞｼｯｸM-PRO" panose="020F0600000000000000" pitchFamily="50" charset="-128"/>
                <a:ea typeface="HG丸ｺﾞｼｯｸM-PRO" panose="020F0600000000000000" pitchFamily="50" charset="-128"/>
              </a:rPr>
              <a:t>そして</a:t>
            </a:r>
            <a:r>
              <a:rPr lang="ja-JP" altLang="en-US" dirty="0">
                <a:solidFill>
                  <a:srgbClr val="FF0000"/>
                </a:solidFill>
                <a:latin typeface="HG丸ｺﾞｼｯｸM-PRO" panose="020F0600000000000000" pitchFamily="50" charset="-128"/>
                <a:ea typeface="HG丸ｺﾞｼｯｸM-PRO" panose="020F0600000000000000" pitchFamily="50" charset="-128"/>
              </a:rPr>
              <a:t>人のいのちは心を住みかとしている</a:t>
            </a:r>
            <a:r>
              <a:rPr lang="ja-JP" altLang="en-US" dirty="0">
                <a:latin typeface="HG丸ｺﾞｼｯｸM-PRO" panose="020F0600000000000000" pitchFamily="50" charset="-128"/>
                <a:ea typeface="HG丸ｺﾞｼｯｸM-PRO" panose="020F0600000000000000" pitchFamily="50" charset="-128"/>
              </a:rPr>
              <a:t>からです。</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モモ　　　ミヒャエル･エンデ</a:t>
            </a:r>
            <a:endParaRPr lang="ja-JP" altLang="en-US" sz="2400" dirty="0"/>
          </a:p>
        </p:txBody>
      </p:sp>
    </p:spTree>
    <p:extLst>
      <p:ext uri="{BB962C8B-B14F-4D97-AF65-F5344CB8AC3E}">
        <p14:creationId xmlns:p14="http://schemas.microsoft.com/office/powerpoint/2010/main" val="3402450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9C288D8-65BE-DA1D-E56A-FF76329D7C41}"/>
              </a:ext>
            </a:extLst>
          </p:cNvPr>
          <p:cNvPicPr>
            <a:picLocks noChangeAspect="1"/>
          </p:cNvPicPr>
          <p:nvPr/>
        </p:nvPicPr>
        <p:blipFill>
          <a:blip r:embed="rId3">
            <a:extLst>
              <a:ext uri="{28A0092B-C50C-407E-A947-70E740481C1C}">
                <a14:useLocalDpi xmlns:a14="http://schemas.microsoft.com/office/drawing/2010/main" val="0"/>
              </a:ext>
            </a:extLst>
          </a:blip>
          <a:srcRect l="37371" t="24013" r="19592" b="31893"/>
          <a:stretch/>
        </p:blipFill>
        <p:spPr>
          <a:xfrm>
            <a:off x="5237775" y="440666"/>
            <a:ext cx="6691053" cy="5148574"/>
          </a:xfrm>
          <a:prstGeom prst="rect">
            <a:avLst/>
          </a:prstGeom>
        </p:spPr>
      </p:pic>
      <p:pic>
        <p:nvPicPr>
          <p:cNvPr id="5" name="図 4">
            <a:extLst>
              <a:ext uri="{FF2B5EF4-FFF2-40B4-BE49-F238E27FC236}">
                <a16:creationId xmlns:a16="http://schemas.microsoft.com/office/drawing/2014/main" id="{04A93DD6-035E-1BE9-728E-499F954D28D4}"/>
              </a:ext>
            </a:extLst>
          </p:cNvPr>
          <p:cNvPicPr>
            <a:picLocks noChangeAspect="1"/>
          </p:cNvPicPr>
          <p:nvPr/>
        </p:nvPicPr>
        <p:blipFill>
          <a:blip r:embed="rId4" cstate="print">
            <a:extLst>
              <a:ext uri="{28A0092B-C50C-407E-A947-70E740481C1C}">
                <a14:useLocalDpi xmlns:a14="http://schemas.microsoft.com/office/drawing/2010/main" val="0"/>
              </a:ext>
            </a:extLst>
          </a:blip>
          <a:srcRect l="35235" t="15350" r="18107" b="46752"/>
          <a:stretch/>
        </p:blipFill>
        <p:spPr>
          <a:xfrm>
            <a:off x="442333" y="440666"/>
            <a:ext cx="3349411" cy="1483917"/>
          </a:xfrm>
          <a:prstGeom prst="rect">
            <a:avLst/>
          </a:prstGeom>
        </p:spPr>
      </p:pic>
      <p:pic>
        <p:nvPicPr>
          <p:cNvPr id="2" name="図 1">
            <a:extLst>
              <a:ext uri="{FF2B5EF4-FFF2-40B4-BE49-F238E27FC236}">
                <a16:creationId xmlns:a16="http://schemas.microsoft.com/office/drawing/2014/main" id="{D16DF5FA-518D-42D1-6BC4-0DF3586EE525}"/>
              </a:ext>
            </a:extLst>
          </p:cNvPr>
          <p:cNvPicPr>
            <a:picLocks noChangeAspect="1"/>
          </p:cNvPicPr>
          <p:nvPr/>
        </p:nvPicPr>
        <p:blipFill>
          <a:blip r:embed="rId5">
            <a:extLst>
              <a:ext uri="{28A0092B-C50C-407E-A947-70E740481C1C}">
                <a14:useLocalDpi xmlns:a14="http://schemas.microsoft.com/office/drawing/2010/main" val="0"/>
              </a:ext>
            </a:extLst>
          </a:blip>
          <a:srcRect l="24603" t="24922" r="25784" b="29283"/>
          <a:stretch/>
        </p:blipFill>
        <p:spPr>
          <a:xfrm>
            <a:off x="220453" y="1700809"/>
            <a:ext cx="5017322" cy="4365450"/>
          </a:xfrm>
          <a:prstGeom prst="rect">
            <a:avLst/>
          </a:prstGeom>
        </p:spPr>
      </p:pic>
      <p:sp>
        <p:nvSpPr>
          <p:cNvPr id="4" name="四角形: 角を丸くする 3">
            <a:extLst>
              <a:ext uri="{FF2B5EF4-FFF2-40B4-BE49-F238E27FC236}">
                <a16:creationId xmlns:a16="http://schemas.microsoft.com/office/drawing/2014/main" id="{E71BD4ED-C7CB-654B-BF7D-6418286DCFF2}"/>
              </a:ext>
            </a:extLst>
          </p:cNvPr>
          <p:cNvSpPr/>
          <p:nvPr/>
        </p:nvSpPr>
        <p:spPr>
          <a:xfrm>
            <a:off x="5261193" y="506443"/>
            <a:ext cx="6691053" cy="762317"/>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FCDE5D06-D83E-6049-C270-1FA96AC3949C}"/>
              </a:ext>
            </a:extLst>
          </p:cNvPr>
          <p:cNvSpPr txBox="1"/>
          <p:nvPr/>
        </p:nvSpPr>
        <p:spPr>
          <a:xfrm>
            <a:off x="623392" y="6048002"/>
            <a:ext cx="3416320" cy="369332"/>
          </a:xfrm>
          <a:prstGeom prst="rect">
            <a:avLst/>
          </a:prstGeom>
          <a:noFill/>
        </p:spPr>
        <p:txBody>
          <a:bodyPr wrap="none" rtlCol="0">
            <a:spAutoFit/>
          </a:bodyPr>
          <a:lstStyle/>
          <a:p>
            <a:r>
              <a:rPr kumimoji="1" lang="ja-JP" altLang="en-US" dirty="0"/>
              <a:t>厚生労働省標記検討会資料より</a:t>
            </a:r>
          </a:p>
        </p:txBody>
      </p:sp>
    </p:spTree>
    <p:extLst>
      <p:ext uri="{BB962C8B-B14F-4D97-AF65-F5344CB8AC3E}">
        <p14:creationId xmlns:p14="http://schemas.microsoft.com/office/powerpoint/2010/main" val="3581865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57359E5-F83D-44C9-AA35-29CE8A64C960}"/>
              </a:ext>
            </a:extLst>
          </p:cNvPr>
          <p:cNvSpPr>
            <a:spLocks noGrp="1"/>
          </p:cNvSpPr>
          <p:nvPr>
            <p:ph type="title"/>
          </p:nvPr>
        </p:nvSpPr>
        <p:spPr>
          <a:xfrm>
            <a:off x="407368" y="274638"/>
            <a:ext cx="10260632" cy="1143000"/>
          </a:xfrm>
        </p:spPr>
        <p:txBody>
          <a:bodyPr>
            <a:noAutofit/>
          </a:bodyPr>
          <a:lstStyle/>
          <a:p>
            <a:r>
              <a:rPr lang="ja-JP" altLang="en-US" sz="2800" dirty="0"/>
              <a:t>そもそもどうして医療は抑制に頼るようになったのか</a:t>
            </a:r>
          </a:p>
        </p:txBody>
      </p:sp>
      <p:sp>
        <p:nvSpPr>
          <p:cNvPr id="3" name="コンテンツ プレースホルダー 2">
            <a:extLst>
              <a:ext uri="{FF2B5EF4-FFF2-40B4-BE49-F238E27FC236}">
                <a16:creationId xmlns:a16="http://schemas.microsoft.com/office/drawing/2014/main" id="{5E741211-CE0F-4318-A01E-E6856514323E}"/>
              </a:ext>
            </a:extLst>
          </p:cNvPr>
          <p:cNvSpPr>
            <a:spLocks noGrp="1"/>
          </p:cNvSpPr>
          <p:nvPr>
            <p:ph idx="1"/>
          </p:nvPr>
        </p:nvSpPr>
        <p:spPr/>
        <p:txBody>
          <a:bodyPr>
            <a:normAutofit fontScale="92500" lnSpcReduction="10000"/>
          </a:bodyPr>
          <a:lstStyle/>
          <a:p>
            <a:r>
              <a:rPr kumimoji="1" lang="ja-JP" altLang="en-US" sz="2300" dirty="0">
                <a:solidFill>
                  <a:srgbClr val="FF0000"/>
                </a:solidFill>
              </a:rPr>
              <a:t>危ないかどうか</a:t>
            </a:r>
            <a:r>
              <a:rPr kumimoji="1" lang="ja-JP" altLang="en-US" sz="2300" dirty="0"/>
              <a:t>吟味が始まった</a:t>
            </a:r>
            <a:endParaRPr kumimoji="1" lang="en-US" altLang="ja-JP" sz="2300" dirty="0"/>
          </a:p>
          <a:p>
            <a:pPr marL="457200" lvl="1" indent="0">
              <a:buNone/>
            </a:pPr>
            <a:r>
              <a:rPr kumimoji="1" lang="ja-JP" altLang="en-US" sz="2300" dirty="0"/>
              <a:t>　動く・不明＝危ない　</a:t>
            </a:r>
            <a:endParaRPr kumimoji="1" lang="en-US" altLang="ja-JP" sz="2300" dirty="0"/>
          </a:p>
          <a:p>
            <a:pPr marL="457200" lvl="1" indent="0">
              <a:buNone/>
            </a:pPr>
            <a:r>
              <a:rPr kumimoji="1" lang="ja-JP" altLang="en-US" sz="2300" dirty="0"/>
              <a:t>　　→危なくないようにする＝わからないものは動かないこと</a:t>
            </a:r>
            <a:endParaRPr kumimoji="1" lang="en-US" altLang="ja-JP" sz="2300" dirty="0"/>
          </a:p>
          <a:p>
            <a:r>
              <a:rPr lang="ja-JP" altLang="en-US" sz="2300" u="sng" dirty="0"/>
              <a:t>安全と抑制が同義的に</a:t>
            </a:r>
            <a:r>
              <a:rPr lang="ja-JP" altLang="en-US" sz="2300" u="sng" dirty="0">
                <a:solidFill>
                  <a:srgbClr val="FF0000"/>
                </a:solidFill>
              </a:rPr>
              <a:t>考えられる</a:t>
            </a:r>
            <a:r>
              <a:rPr lang="ja-JP" altLang="en-US" sz="2300" dirty="0"/>
              <a:t>ようになった</a:t>
            </a:r>
            <a:endParaRPr lang="en-US" altLang="ja-JP" sz="2300" dirty="0"/>
          </a:p>
          <a:p>
            <a:endParaRPr lang="en-US" altLang="ja-JP" sz="2300" dirty="0"/>
          </a:p>
          <a:p>
            <a:r>
              <a:rPr lang="ja-JP" altLang="en-US" sz="2300" dirty="0"/>
              <a:t>安全にとって抑制が看護の唯一の方法である錯覚拡散　</a:t>
            </a:r>
            <a:endParaRPr lang="en-US" altLang="ja-JP" sz="2300" dirty="0"/>
          </a:p>
          <a:p>
            <a:pPr marL="457200" lvl="1" indent="0">
              <a:buNone/>
            </a:pPr>
            <a:r>
              <a:rPr lang="ja-JP" altLang="en-US" sz="2300" dirty="0"/>
              <a:t>　尊厳・機能・</a:t>
            </a:r>
            <a:r>
              <a:rPr lang="en-US" altLang="ja-JP" sz="2300" dirty="0"/>
              <a:t>QOL</a:t>
            </a:r>
            <a:r>
              <a:rPr lang="ja-JP" altLang="en-US" sz="2300" dirty="0"/>
              <a:t>・信頼関係低下の見落とし</a:t>
            </a:r>
            <a:endParaRPr lang="en-US" altLang="ja-JP" sz="2300" dirty="0"/>
          </a:p>
          <a:p>
            <a:pPr marL="457200" lvl="1" indent="0">
              <a:buNone/>
            </a:pPr>
            <a:endParaRPr lang="en-US" altLang="ja-JP" sz="2300" dirty="0"/>
          </a:p>
          <a:p>
            <a:r>
              <a:rPr lang="ja-JP" altLang="en-US" sz="2300" dirty="0"/>
              <a:t>医療の変質　患者の願いからの乖離</a:t>
            </a:r>
            <a:endParaRPr lang="en-US" altLang="ja-JP" sz="2300" dirty="0"/>
          </a:p>
          <a:p>
            <a:pPr lvl="1"/>
            <a:r>
              <a:rPr lang="ja-JP" altLang="en-US" sz="2300" dirty="0"/>
              <a:t>抑制のみがいつも議論の出発点になった</a:t>
            </a:r>
            <a:endParaRPr lang="en-US" altLang="ja-JP" sz="2300" dirty="0"/>
          </a:p>
          <a:p>
            <a:pPr lvl="1"/>
            <a:r>
              <a:rPr kumimoji="1" lang="ja-JP" altLang="en-US" sz="2300" dirty="0"/>
              <a:t>その是非のみに目が奪われている</a:t>
            </a:r>
            <a:endParaRPr kumimoji="1" lang="en-US" altLang="ja-JP" sz="2300" dirty="0"/>
          </a:p>
          <a:p>
            <a:pPr lvl="1"/>
            <a:r>
              <a:rPr kumimoji="1" lang="ja-JP" altLang="en-US" sz="2300" dirty="0"/>
              <a:t>抑制是認の理由付けにより正当性を感じたい</a:t>
            </a:r>
            <a:endParaRPr kumimoji="1" lang="en-US" altLang="ja-JP" sz="2300" dirty="0"/>
          </a:p>
          <a:p>
            <a:pPr lvl="1"/>
            <a:r>
              <a:rPr lang="ja-JP" altLang="en-US" sz="2300" dirty="0"/>
              <a:t>看護力と看護チーム力の開発発展が委縮している</a:t>
            </a:r>
            <a:endParaRPr kumimoji="1" lang="ja-JP" altLang="en-US" dirty="0"/>
          </a:p>
        </p:txBody>
      </p:sp>
    </p:spTree>
    <p:extLst>
      <p:ext uri="{BB962C8B-B14F-4D97-AF65-F5344CB8AC3E}">
        <p14:creationId xmlns:p14="http://schemas.microsoft.com/office/powerpoint/2010/main" val="2482319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614F8D-3CEC-47B0-9DE9-111C1C63DC77}"/>
              </a:ext>
            </a:extLst>
          </p:cNvPr>
          <p:cNvSpPr>
            <a:spLocks noGrp="1"/>
          </p:cNvSpPr>
          <p:nvPr>
            <p:ph type="title"/>
          </p:nvPr>
        </p:nvSpPr>
        <p:spPr/>
        <p:txBody>
          <a:bodyPr>
            <a:normAutofit/>
          </a:bodyPr>
          <a:lstStyle/>
          <a:p>
            <a:r>
              <a:rPr kumimoji="1" lang="ja-JP" altLang="en-US" dirty="0"/>
              <a:t>身体抑制の影響の深刻さ　看護？</a:t>
            </a:r>
          </a:p>
        </p:txBody>
      </p:sp>
      <p:sp>
        <p:nvSpPr>
          <p:cNvPr id="3" name="コンテンツ プレースホルダー 2">
            <a:extLst>
              <a:ext uri="{FF2B5EF4-FFF2-40B4-BE49-F238E27FC236}">
                <a16:creationId xmlns:a16="http://schemas.microsoft.com/office/drawing/2014/main" id="{0C613B01-13D0-4143-8C96-34222CA51179}"/>
              </a:ext>
            </a:extLst>
          </p:cNvPr>
          <p:cNvSpPr>
            <a:spLocks noGrp="1"/>
          </p:cNvSpPr>
          <p:nvPr>
            <p:ph idx="1"/>
          </p:nvPr>
        </p:nvSpPr>
        <p:spPr>
          <a:xfrm>
            <a:off x="609600" y="1772816"/>
            <a:ext cx="8435280" cy="4525963"/>
          </a:xfrm>
        </p:spPr>
        <p:txBody>
          <a:bodyPr>
            <a:normAutofit lnSpcReduction="10000"/>
          </a:bodyPr>
          <a:lstStyle/>
          <a:p>
            <a:r>
              <a:rPr lang="ja-JP" altLang="en-US" sz="2400" dirty="0"/>
              <a:t>身体抑制を看護に追認、是認、位置づけていくことを志向する</a:t>
            </a:r>
            <a:endParaRPr lang="en-US" altLang="ja-JP" sz="2400" dirty="0"/>
          </a:p>
          <a:p>
            <a:endParaRPr lang="en-US" altLang="ja-JP" sz="2400" dirty="0"/>
          </a:p>
          <a:p>
            <a:r>
              <a:rPr lang="ja-JP" altLang="en-US" sz="2400" dirty="0"/>
              <a:t>しなくなった看護はますますできなくなる　</a:t>
            </a:r>
            <a:endParaRPr lang="en-US" altLang="ja-JP" sz="2400" dirty="0"/>
          </a:p>
          <a:p>
            <a:r>
              <a:rPr lang="ja-JP" altLang="en-US" sz="2400" dirty="0"/>
              <a:t>考えるトレーニングもなくなる</a:t>
            </a:r>
            <a:endParaRPr lang="en-US" altLang="ja-JP" sz="2400" dirty="0"/>
          </a:p>
          <a:p>
            <a:endParaRPr lang="en-US" altLang="ja-JP" sz="2400" dirty="0"/>
          </a:p>
          <a:p>
            <a:r>
              <a:rPr lang="ja-JP" altLang="en-US" sz="2400" dirty="0"/>
              <a:t>医療の受け手と提供者の間の分断を深める</a:t>
            </a:r>
            <a:endParaRPr lang="en-US" altLang="ja-JP" sz="2400" dirty="0"/>
          </a:p>
          <a:p>
            <a:r>
              <a:rPr lang="ja-JP" altLang="en-US" sz="2400" dirty="0"/>
              <a:t>監視し、にらみ合う者同士となっていく</a:t>
            </a:r>
            <a:endParaRPr lang="en-US" altLang="ja-JP" sz="2400" dirty="0"/>
          </a:p>
          <a:p>
            <a:endParaRPr lang="en-US" altLang="ja-JP" sz="2400" dirty="0"/>
          </a:p>
          <a:p>
            <a:r>
              <a:rPr lang="ja-JP" altLang="en-US" sz="2400" dirty="0"/>
              <a:t>人同士がお互いを大切にし合うことのない世界の醸成に加担してしまう</a:t>
            </a:r>
          </a:p>
        </p:txBody>
      </p:sp>
      <p:graphicFrame>
        <p:nvGraphicFramePr>
          <p:cNvPr id="4" name="図表 3">
            <a:extLst>
              <a:ext uri="{FF2B5EF4-FFF2-40B4-BE49-F238E27FC236}">
                <a16:creationId xmlns:a16="http://schemas.microsoft.com/office/drawing/2014/main" id="{719D4977-02A2-7D46-7D23-0ED5DEF9FD6F}"/>
              </a:ext>
            </a:extLst>
          </p:cNvPr>
          <p:cNvGraphicFramePr/>
          <p:nvPr/>
        </p:nvGraphicFramePr>
        <p:xfrm>
          <a:off x="6600056" y="2348880"/>
          <a:ext cx="4784080" cy="29253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88313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6">
            <a:extLst>
              <a:ext uri="{FF2B5EF4-FFF2-40B4-BE49-F238E27FC236}">
                <a16:creationId xmlns:a16="http://schemas.microsoft.com/office/drawing/2014/main" id="{9A91EA87-71E4-47D8-B02B-2C6970379161}"/>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7217" t="6395" r="45496" b="69341"/>
          <a:stretch/>
        </p:blipFill>
        <p:spPr>
          <a:xfrm>
            <a:off x="1524000" y="1484784"/>
            <a:ext cx="8795638" cy="5098578"/>
          </a:xfrm>
        </p:spPr>
      </p:pic>
      <p:sp>
        <p:nvSpPr>
          <p:cNvPr id="3" name="思考の吹き出し: 雲形 2">
            <a:extLst>
              <a:ext uri="{FF2B5EF4-FFF2-40B4-BE49-F238E27FC236}">
                <a16:creationId xmlns:a16="http://schemas.microsoft.com/office/drawing/2014/main" id="{15FCACFE-730F-44CE-A4D1-D18B3E77119D}"/>
              </a:ext>
            </a:extLst>
          </p:cNvPr>
          <p:cNvSpPr/>
          <p:nvPr/>
        </p:nvSpPr>
        <p:spPr>
          <a:xfrm>
            <a:off x="7511786" y="2174969"/>
            <a:ext cx="2807852" cy="900687"/>
          </a:xfrm>
          <a:prstGeom prst="cloudCallout">
            <a:avLst/>
          </a:prstGeom>
          <a:solidFill>
            <a:srgbClr val="FFFF66">
              <a:alpha val="16000"/>
            </a:srgbClr>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2800" dirty="0">
                <a:solidFill>
                  <a:prstClr val="black"/>
                </a:solidFill>
                <a:latin typeface="Calibri"/>
                <a:ea typeface="ＭＳ Ｐゴシック" panose="020B0600070205080204" pitchFamily="50" charset="-128"/>
              </a:rPr>
              <a:t>意思・意欲</a:t>
            </a:r>
          </a:p>
        </p:txBody>
      </p:sp>
      <p:sp>
        <p:nvSpPr>
          <p:cNvPr id="2" name="楕円 1">
            <a:extLst>
              <a:ext uri="{FF2B5EF4-FFF2-40B4-BE49-F238E27FC236}">
                <a16:creationId xmlns:a16="http://schemas.microsoft.com/office/drawing/2014/main" id="{4790195F-A585-4B93-9D38-39CBAD7212DE}"/>
              </a:ext>
            </a:extLst>
          </p:cNvPr>
          <p:cNvSpPr/>
          <p:nvPr/>
        </p:nvSpPr>
        <p:spPr>
          <a:xfrm>
            <a:off x="7318914" y="2764139"/>
            <a:ext cx="2238640" cy="1971945"/>
          </a:xfrm>
          <a:prstGeom prst="ellipse">
            <a:avLst/>
          </a:prstGeom>
          <a:solidFill>
            <a:srgbClr val="FF0000">
              <a:alpha val="1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a:ea typeface="ＭＳ Ｐゴシック" panose="020B0600070205080204" pitchFamily="50" charset="-128"/>
            </a:endParaRPr>
          </a:p>
        </p:txBody>
      </p:sp>
      <p:sp>
        <p:nvSpPr>
          <p:cNvPr id="8" name="楕円 7">
            <a:extLst>
              <a:ext uri="{FF2B5EF4-FFF2-40B4-BE49-F238E27FC236}">
                <a16:creationId xmlns:a16="http://schemas.microsoft.com/office/drawing/2014/main" id="{70FC64C3-60CD-4B9E-BDE1-41FFF76780B7}"/>
              </a:ext>
            </a:extLst>
          </p:cNvPr>
          <p:cNvSpPr/>
          <p:nvPr/>
        </p:nvSpPr>
        <p:spPr>
          <a:xfrm>
            <a:off x="7794445" y="3205845"/>
            <a:ext cx="1224137" cy="4890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solidFill>
                <a:prstClr val="white"/>
              </a:solidFill>
              <a:latin typeface="Calibri"/>
              <a:ea typeface="ＭＳ Ｐゴシック" panose="020B0600070205080204" pitchFamily="50" charset="-128"/>
            </a:endParaRPr>
          </a:p>
        </p:txBody>
      </p:sp>
      <p:sp>
        <p:nvSpPr>
          <p:cNvPr id="9" name="楕円 8">
            <a:extLst>
              <a:ext uri="{FF2B5EF4-FFF2-40B4-BE49-F238E27FC236}">
                <a16:creationId xmlns:a16="http://schemas.microsoft.com/office/drawing/2014/main" id="{6F090059-3130-41B4-8D39-8A6FB8132120}"/>
              </a:ext>
            </a:extLst>
          </p:cNvPr>
          <p:cNvSpPr/>
          <p:nvPr/>
        </p:nvSpPr>
        <p:spPr>
          <a:xfrm>
            <a:off x="7809318" y="3777467"/>
            <a:ext cx="1224137" cy="4890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solidFill>
                <a:prstClr val="white"/>
              </a:solidFill>
              <a:latin typeface="Calibri"/>
              <a:ea typeface="ＭＳ Ｐゴシック" panose="020B0600070205080204" pitchFamily="50" charset="-128"/>
            </a:endParaRPr>
          </a:p>
        </p:txBody>
      </p:sp>
      <p:sp>
        <p:nvSpPr>
          <p:cNvPr id="10" name="楕円 9">
            <a:extLst>
              <a:ext uri="{FF2B5EF4-FFF2-40B4-BE49-F238E27FC236}">
                <a16:creationId xmlns:a16="http://schemas.microsoft.com/office/drawing/2014/main" id="{E74AEA45-8B37-4C16-9BD2-020F0B280680}"/>
              </a:ext>
            </a:extLst>
          </p:cNvPr>
          <p:cNvSpPr/>
          <p:nvPr/>
        </p:nvSpPr>
        <p:spPr>
          <a:xfrm>
            <a:off x="2495600" y="2780928"/>
            <a:ext cx="2160240" cy="1955156"/>
          </a:xfrm>
          <a:prstGeom prst="ellipse">
            <a:avLst/>
          </a:prstGeom>
          <a:solidFill>
            <a:srgbClr val="00B0F0">
              <a:alpha val="1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a:ea typeface="ＭＳ Ｐゴシック" panose="020B0600070205080204" pitchFamily="50" charset="-128"/>
            </a:endParaRPr>
          </a:p>
        </p:txBody>
      </p:sp>
      <p:sp>
        <p:nvSpPr>
          <p:cNvPr id="6" name="正方形/長方形 5">
            <a:extLst>
              <a:ext uri="{FF2B5EF4-FFF2-40B4-BE49-F238E27FC236}">
                <a16:creationId xmlns:a16="http://schemas.microsoft.com/office/drawing/2014/main" id="{F279B957-6157-4818-BB00-B86B6949396F}"/>
              </a:ext>
            </a:extLst>
          </p:cNvPr>
          <p:cNvSpPr/>
          <p:nvPr/>
        </p:nvSpPr>
        <p:spPr>
          <a:xfrm>
            <a:off x="6930349" y="4349090"/>
            <a:ext cx="2952328" cy="1019227"/>
          </a:xfrm>
          <a:prstGeom prst="rect">
            <a:avLst/>
          </a:prstGeom>
          <a:solidFill>
            <a:srgbClr val="FF0000">
              <a:alpha val="3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a:ea typeface="ＭＳ Ｐゴシック" panose="020B0600070205080204" pitchFamily="50" charset="-128"/>
            </a:endParaRPr>
          </a:p>
        </p:txBody>
      </p:sp>
      <p:sp>
        <p:nvSpPr>
          <p:cNvPr id="11" name="正方形/長方形 10">
            <a:extLst>
              <a:ext uri="{FF2B5EF4-FFF2-40B4-BE49-F238E27FC236}">
                <a16:creationId xmlns:a16="http://schemas.microsoft.com/office/drawing/2014/main" id="{F8B1B769-3E6F-46A5-B01F-D5A07247DCCD}"/>
              </a:ext>
            </a:extLst>
          </p:cNvPr>
          <p:cNvSpPr/>
          <p:nvPr/>
        </p:nvSpPr>
        <p:spPr>
          <a:xfrm>
            <a:off x="7170950" y="5368317"/>
            <a:ext cx="2741475" cy="470319"/>
          </a:xfrm>
          <a:prstGeom prst="rect">
            <a:avLst/>
          </a:prstGeom>
          <a:solidFill>
            <a:srgbClr val="FF00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a:ea typeface="ＭＳ Ｐゴシック" panose="020B0600070205080204" pitchFamily="50" charset="-128"/>
            </a:endParaRPr>
          </a:p>
        </p:txBody>
      </p:sp>
      <p:sp>
        <p:nvSpPr>
          <p:cNvPr id="12" name="正方形/長方形 11">
            <a:extLst>
              <a:ext uri="{FF2B5EF4-FFF2-40B4-BE49-F238E27FC236}">
                <a16:creationId xmlns:a16="http://schemas.microsoft.com/office/drawing/2014/main" id="{6F3115C2-D04D-443E-B40E-EF035CB25193}"/>
              </a:ext>
            </a:extLst>
          </p:cNvPr>
          <p:cNvSpPr/>
          <p:nvPr/>
        </p:nvSpPr>
        <p:spPr>
          <a:xfrm>
            <a:off x="6960096" y="5920576"/>
            <a:ext cx="2597459" cy="347982"/>
          </a:xfrm>
          <a:prstGeom prst="rect">
            <a:avLst/>
          </a:prstGeom>
          <a:solidFill>
            <a:srgbClr val="FF0000">
              <a:alpha val="10000"/>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a:ea typeface="ＭＳ Ｐゴシック" panose="020B0600070205080204" pitchFamily="50" charset="-128"/>
            </a:endParaRPr>
          </a:p>
        </p:txBody>
      </p:sp>
      <p:sp>
        <p:nvSpPr>
          <p:cNvPr id="13" name="正方形/長方形 12">
            <a:extLst>
              <a:ext uri="{FF2B5EF4-FFF2-40B4-BE49-F238E27FC236}">
                <a16:creationId xmlns:a16="http://schemas.microsoft.com/office/drawing/2014/main" id="{F8E34EB7-8165-4B6F-952F-0F1F85803970}"/>
              </a:ext>
            </a:extLst>
          </p:cNvPr>
          <p:cNvSpPr/>
          <p:nvPr/>
        </p:nvSpPr>
        <p:spPr>
          <a:xfrm>
            <a:off x="2274404" y="2146916"/>
            <a:ext cx="3173524" cy="976486"/>
          </a:xfrm>
          <a:prstGeom prst="rect">
            <a:avLst/>
          </a:prstGeom>
          <a:solidFill>
            <a:srgbClr val="00B0F0">
              <a:alpha val="3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a:ea typeface="ＭＳ Ｐゴシック" panose="020B0600070205080204" pitchFamily="50" charset="-128"/>
            </a:endParaRPr>
          </a:p>
        </p:txBody>
      </p:sp>
      <p:sp>
        <p:nvSpPr>
          <p:cNvPr id="14" name="正方形/長方形 13">
            <a:extLst>
              <a:ext uri="{FF2B5EF4-FFF2-40B4-BE49-F238E27FC236}">
                <a16:creationId xmlns:a16="http://schemas.microsoft.com/office/drawing/2014/main" id="{253EC2F0-9981-4B5E-BE58-8B8D39ED2700}"/>
              </a:ext>
            </a:extLst>
          </p:cNvPr>
          <p:cNvSpPr/>
          <p:nvPr/>
        </p:nvSpPr>
        <p:spPr>
          <a:xfrm>
            <a:off x="2274404" y="4941168"/>
            <a:ext cx="2525450" cy="518692"/>
          </a:xfrm>
          <a:prstGeom prst="rect">
            <a:avLst/>
          </a:prstGeom>
          <a:solidFill>
            <a:srgbClr val="00B0F0">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a:ea typeface="ＭＳ Ｐゴシック" panose="020B0600070205080204" pitchFamily="50" charset="-128"/>
            </a:endParaRPr>
          </a:p>
        </p:txBody>
      </p:sp>
      <p:sp>
        <p:nvSpPr>
          <p:cNvPr id="15" name="矢印: ストライプ 14">
            <a:extLst>
              <a:ext uri="{FF2B5EF4-FFF2-40B4-BE49-F238E27FC236}">
                <a16:creationId xmlns:a16="http://schemas.microsoft.com/office/drawing/2014/main" id="{D0503DCF-B948-450A-80BF-EFEFDB76CDA1}"/>
              </a:ext>
            </a:extLst>
          </p:cNvPr>
          <p:cNvSpPr/>
          <p:nvPr/>
        </p:nvSpPr>
        <p:spPr>
          <a:xfrm rot="5400000">
            <a:off x="3789685" y="3138913"/>
            <a:ext cx="4252588" cy="2088231"/>
          </a:xfrm>
          <a:prstGeom prst="stripedRightArrow">
            <a:avLst/>
          </a:prstGeom>
          <a:solidFill>
            <a:srgbClr val="92D050">
              <a:alpha val="10000"/>
            </a:srgbClr>
          </a:solidFill>
          <a:ln>
            <a:solidFill>
              <a:srgbClr val="92D050">
                <a:alpha val="4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a:ea typeface="ＭＳ Ｐゴシック" panose="020B0600070205080204" pitchFamily="50" charset="-128"/>
            </a:endParaRPr>
          </a:p>
        </p:txBody>
      </p:sp>
      <p:sp>
        <p:nvSpPr>
          <p:cNvPr id="17" name="テキスト ボックス 16">
            <a:extLst>
              <a:ext uri="{FF2B5EF4-FFF2-40B4-BE49-F238E27FC236}">
                <a16:creationId xmlns:a16="http://schemas.microsoft.com/office/drawing/2014/main" id="{7938D980-6679-C118-4014-703C6FB63FD5}"/>
              </a:ext>
            </a:extLst>
          </p:cNvPr>
          <p:cNvSpPr txBox="1"/>
          <p:nvPr/>
        </p:nvSpPr>
        <p:spPr>
          <a:xfrm>
            <a:off x="1842942" y="737144"/>
            <a:ext cx="9293618" cy="523220"/>
          </a:xfrm>
          <a:prstGeom prst="rect">
            <a:avLst/>
          </a:prstGeom>
          <a:noFill/>
        </p:spPr>
        <p:txBody>
          <a:bodyPr wrap="square" rtlCol="0">
            <a:spAutoFit/>
          </a:bodyPr>
          <a:lstStyle/>
          <a:p>
            <a:r>
              <a:rPr lang="ja-JP" altLang="en-US" sz="2800" b="1" dirty="0"/>
              <a:t>意思決定支援等言う看護　過去と未来を伴うプロセス</a:t>
            </a:r>
          </a:p>
        </p:txBody>
      </p:sp>
    </p:spTree>
    <p:extLst>
      <p:ext uri="{BB962C8B-B14F-4D97-AF65-F5344CB8AC3E}">
        <p14:creationId xmlns:p14="http://schemas.microsoft.com/office/powerpoint/2010/main" val="416442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吹き出し 2"/>
          <p:cNvSpPr/>
          <p:nvPr/>
        </p:nvSpPr>
        <p:spPr>
          <a:xfrm>
            <a:off x="8505237" y="3622377"/>
            <a:ext cx="2058192" cy="1539574"/>
          </a:xfrm>
          <a:prstGeom prst="wedgeRoundRectCallout">
            <a:avLst>
              <a:gd name="adj1" fmla="val -50586"/>
              <a:gd name="adj2" fmla="val 46460"/>
              <a:gd name="adj3" fmla="val 16667"/>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ja-JP" altLang="en-US" sz="2400" dirty="0">
                <a:solidFill>
                  <a:prstClr val="white"/>
                </a:solidFill>
                <a:latin typeface="Calibri"/>
                <a:ea typeface="ＭＳ Ｐゴシック" panose="020B0600070205080204" pitchFamily="50" charset="-128"/>
              </a:rPr>
              <a:t>人々の願い　</a:t>
            </a:r>
            <a:endParaRPr lang="en-US" altLang="ja-JP" sz="2400" dirty="0">
              <a:solidFill>
                <a:prstClr val="white"/>
              </a:solidFill>
              <a:latin typeface="Calibri"/>
              <a:ea typeface="ＭＳ Ｐゴシック" panose="020B0600070205080204" pitchFamily="50" charset="-128"/>
            </a:endParaRPr>
          </a:p>
          <a:p>
            <a:pPr>
              <a:defRPr/>
            </a:pPr>
            <a:r>
              <a:rPr lang="ja-JP" altLang="en-US" sz="2400" dirty="0">
                <a:solidFill>
                  <a:prstClr val="white"/>
                </a:solidFill>
                <a:latin typeface="Calibri"/>
                <a:ea typeface="ＭＳ Ｐゴシック" panose="020B0600070205080204" pitchFamily="50" charset="-128"/>
              </a:rPr>
              <a:t>　低侵襲</a:t>
            </a:r>
            <a:endParaRPr lang="en-US" altLang="ja-JP" sz="2400" dirty="0">
              <a:solidFill>
                <a:prstClr val="white"/>
              </a:solidFill>
              <a:latin typeface="Calibri"/>
              <a:ea typeface="ＭＳ Ｐゴシック" panose="020B0600070205080204" pitchFamily="50" charset="-128"/>
            </a:endParaRPr>
          </a:p>
          <a:p>
            <a:pPr>
              <a:defRPr/>
            </a:pPr>
            <a:r>
              <a:rPr lang="ja-JP" altLang="en-US" sz="2400" dirty="0">
                <a:solidFill>
                  <a:prstClr val="white"/>
                </a:solidFill>
                <a:latin typeface="Calibri"/>
                <a:ea typeface="ＭＳ Ｐゴシック" panose="020B0600070205080204" pitchFamily="50" charset="-128"/>
              </a:rPr>
              <a:t>　先取り鎮痛</a:t>
            </a:r>
            <a:endParaRPr lang="en-US" altLang="ja-JP" sz="2400" dirty="0">
              <a:solidFill>
                <a:prstClr val="white"/>
              </a:solidFill>
              <a:latin typeface="Calibri"/>
              <a:ea typeface="ＭＳ Ｐゴシック" panose="020B0600070205080204" pitchFamily="50" charset="-128"/>
            </a:endParaRPr>
          </a:p>
          <a:p>
            <a:pPr>
              <a:defRPr/>
            </a:pPr>
            <a:r>
              <a:rPr lang="ja-JP" altLang="en-US" sz="2400" dirty="0">
                <a:solidFill>
                  <a:prstClr val="white"/>
                </a:solidFill>
                <a:latin typeface="Calibri"/>
                <a:ea typeface="ＭＳ Ｐゴシック" panose="020B0600070205080204" pitchFamily="50" charset="-128"/>
              </a:rPr>
              <a:t>　健康寿命</a:t>
            </a:r>
          </a:p>
        </p:txBody>
      </p:sp>
      <p:pic>
        <p:nvPicPr>
          <p:cNvPr id="12" name="Picture 9" descr="C:\Users\NRSPC\AppData\Local\Microsoft\Windows\Temporary Internet Files\Content.IE5\1MMZDYGB\110320_1300_tigpig_bg200_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5180" y="705472"/>
            <a:ext cx="1006581" cy="100658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図表 1"/>
          <p:cNvGraphicFramePr/>
          <p:nvPr/>
        </p:nvGraphicFramePr>
        <p:xfrm>
          <a:off x="2999656" y="332656"/>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台形 8"/>
          <p:cNvSpPr/>
          <p:nvPr/>
        </p:nvSpPr>
        <p:spPr>
          <a:xfrm>
            <a:off x="3215681" y="4311855"/>
            <a:ext cx="5293331" cy="1879291"/>
          </a:xfrm>
          <a:prstGeom prst="trapezoi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defRPr/>
            </a:pPr>
            <a:endParaRPr lang="ja-JP" altLang="en-US" sz="2000" dirty="0">
              <a:solidFill>
                <a:prstClr val="black"/>
              </a:solidFill>
              <a:latin typeface="Calibri"/>
              <a:ea typeface="ＭＳ Ｐゴシック" panose="020B0600070205080204" pitchFamily="50" charset="-128"/>
            </a:endParaRPr>
          </a:p>
        </p:txBody>
      </p:sp>
      <p:sp>
        <p:nvSpPr>
          <p:cNvPr id="10" name="上下矢印 9"/>
          <p:cNvSpPr/>
          <p:nvPr/>
        </p:nvSpPr>
        <p:spPr>
          <a:xfrm>
            <a:off x="5517308" y="1268761"/>
            <a:ext cx="484632" cy="3312368"/>
          </a:xfrm>
          <a:prstGeom prst="up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ja-JP" altLang="en-US" dirty="0">
              <a:solidFill>
                <a:prstClr val="white"/>
              </a:solidFill>
              <a:latin typeface="Calibri"/>
              <a:ea typeface="ＭＳ Ｐゴシック" panose="020B0600070205080204" pitchFamily="50" charset="-128"/>
            </a:endParaRPr>
          </a:p>
        </p:txBody>
      </p:sp>
      <p:sp>
        <p:nvSpPr>
          <p:cNvPr id="11" name="テキスト ボックス 10"/>
          <p:cNvSpPr txBox="1"/>
          <p:nvPr/>
        </p:nvSpPr>
        <p:spPr>
          <a:xfrm>
            <a:off x="4340411" y="4590617"/>
            <a:ext cx="5046574" cy="923330"/>
          </a:xfrm>
          <a:prstGeom prst="rect">
            <a:avLst/>
          </a:prstGeom>
          <a:noFill/>
        </p:spPr>
        <p:txBody>
          <a:bodyPr wrap="none" rtlCol="0">
            <a:spAutoFit/>
          </a:bodyPr>
          <a:lstStyle/>
          <a:p>
            <a:pPr>
              <a:defRPr/>
            </a:pPr>
            <a:r>
              <a:rPr lang="ja-JP" altLang="en-US" dirty="0">
                <a:solidFill>
                  <a:prstClr val="black"/>
                </a:solidFill>
                <a:latin typeface="Calibri"/>
                <a:ea typeface="ＭＳ Ｐゴシック" panose="020B0600070205080204" pitchFamily="50" charset="-128"/>
              </a:rPr>
              <a:t>食事：体を作る物質のインプット</a:t>
            </a:r>
            <a:endParaRPr lang="en-US" altLang="ja-JP" dirty="0">
              <a:solidFill>
                <a:prstClr val="black"/>
              </a:solidFill>
              <a:latin typeface="Calibri"/>
              <a:ea typeface="ＭＳ Ｐゴシック" panose="020B0600070205080204" pitchFamily="50" charset="-128"/>
            </a:endParaRPr>
          </a:p>
          <a:p>
            <a:pPr>
              <a:defRPr/>
            </a:pPr>
            <a:r>
              <a:rPr lang="ja-JP" altLang="en-US" dirty="0">
                <a:solidFill>
                  <a:prstClr val="black"/>
                </a:solidFill>
                <a:latin typeface="Calibri"/>
                <a:ea typeface="ＭＳ Ｐゴシック" panose="020B0600070205080204" pitchFamily="50" charset="-128"/>
              </a:rPr>
              <a:t>睡眠・運動・代謝：人間活動の資源生成</a:t>
            </a:r>
            <a:endParaRPr lang="en-US" altLang="ja-JP" dirty="0">
              <a:solidFill>
                <a:prstClr val="black"/>
              </a:solidFill>
              <a:latin typeface="Calibri"/>
              <a:ea typeface="ＭＳ Ｐゴシック" panose="020B0600070205080204" pitchFamily="50" charset="-128"/>
            </a:endParaRPr>
          </a:p>
          <a:p>
            <a:pPr>
              <a:defRPr/>
            </a:pPr>
            <a:r>
              <a:rPr lang="ja-JP" altLang="en-US" dirty="0">
                <a:solidFill>
                  <a:prstClr val="black"/>
                </a:solidFill>
                <a:latin typeface="Calibri"/>
                <a:ea typeface="ＭＳ Ｐゴシック" panose="020B0600070205080204" pitchFamily="50" charset="-128"/>
              </a:rPr>
              <a:t>排泄・苦痛：必要物質を適切に得るための調整・・・</a:t>
            </a:r>
            <a:endParaRPr lang="en-US" altLang="ja-JP" dirty="0">
              <a:solidFill>
                <a:prstClr val="black"/>
              </a:solidFill>
              <a:latin typeface="Calibri"/>
              <a:ea typeface="ＭＳ Ｐゴシック" panose="020B0600070205080204" pitchFamily="50" charset="-128"/>
            </a:endParaRPr>
          </a:p>
        </p:txBody>
      </p:sp>
      <p:sp>
        <p:nvSpPr>
          <p:cNvPr id="13" name="テキスト ボックス 12"/>
          <p:cNvSpPr txBox="1"/>
          <p:nvPr/>
        </p:nvSpPr>
        <p:spPr>
          <a:xfrm>
            <a:off x="3709355" y="5498649"/>
            <a:ext cx="4463081" cy="461665"/>
          </a:xfrm>
          <a:prstGeom prst="rect">
            <a:avLst/>
          </a:prstGeom>
          <a:noFill/>
        </p:spPr>
        <p:txBody>
          <a:bodyPr wrap="none" rtlCol="0">
            <a:spAutoFit/>
          </a:bodyPr>
          <a:lstStyle/>
          <a:p>
            <a:pPr>
              <a:defRPr/>
            </a:pPr>
            <a:r>
              <a:rPr lang="ja-JP" altLang="en-US" sz="2400" dirty="0">
                <a:solidFill>
                  <a:prstClr val="black"/>
                </a:solidFill>
                <a:latin typeface="Calibri"/>
                <a:ea typeface="ＭＳ Ｐゴシック" panose="020B0600070205080204" pitchFamily="50" charset="-128"/>
              </a:rPr>
              <a:t>人体の精緻な構造・仕組み・機能</a:t>
            </a:r>
          </a:p>
        </p:txBody>
      </p:sp>
      <p:sp>
        <p:nvSpPr>
          <p:cNvPr id="14" name="V 字形矢印 13"/>
          <p:cNvSpPr/>
          <p:nvPr/>
        </p:nvSpPr>
        <p:spPr>
          <a:xfrm rot="16200000">
            <a:off x="4256409" y="3146832"/>
            <a:ext cx="1503067" cy="1365524"/>
          </a:xfrm>
          <a:prstGeom prst="notchedRightArrow">
            <a:avLst/>
          </a:prstGeom>
          <a:gradFill>
            <a:gsLst>
              <a:gs pos="0">
                <a:schemeClr val="accent2">
                  <a:lumMod val="0"/>
                  <a:lumOff val="100000"/>
                  <a:alpha val="29000"/>
                </a:schemeClr>
              </a:gs>
              <a:gs pos="0">
                <a:schemeClr val="accent2">
                  <a:lumMod val="0"/>
                  <a:lumOff val="100000"/>
                </a:schemeClr>
              </a:gs>
              <a:gs pos="100000">
                <a:schemeClr val="accent2">
                  <a:lumMod val="100000"/>
                </a:schemeClr>
              </a:gs>
            </a:gsLst>
            <a:path path="circle">
              <a:fillToRect l="50000" t="-80000" r="50000" b="18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dirty="0">
              <a:solidFill>
                <a:prstClr val="white"/>
              </a:solidFill>
              <a:latin typeface="Calibri"/>
              <a:ea typeface="ＭＳ Ｐゴシック" panose="020B0600070205080204" pitchFamily="50" charset="-128"/>
            </a:endParaRPr>
          </a:p>
        </p:txBody>
      </p:sp>
      <p:graphicFrame>
        <p:nvGraphicFramePr>
          <p:cNvPr id="8" name="図表 7"/>
          <p:cNvGraphicFramePr/>
          <p:nvPr/>
        </p:nvGraphicFramePr>
        <p:xfrm>
          <a:off x="2351584" y="260648"/>
          <a:ext cx="6628314" cy="424847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5" name="角丸四角形 14"/>
          <p:cNvSpPr/>
          <p:nvPr/>
        </p:nvSpPr>
        <p:spPr>
          <a:xfrm>
            <a:off x="2893088" y="6304234"/>
            <a:ext cx="6086810" cy="522342"/>
          </a:xfrm>
          <a:prstGeom prst="roundRect">
            <a:avLst>
              <a:gd name="adj" fmla="val 10000"/>
            </a:avLst>
          </a:prstGeom>
          <a:solidFill>
            <a:srgbClr val="FF00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16" name="グループ化 15"/>
          <p:cNvGrpSpPr/>
          <p:nvPr/>
        </p:nvGrpSpPr>
        <p:grpSpPr>
          <a:xfrm>
            <a:off x="3198984" y="5929975"/>
            <a:ext cx="5446377" cy="434937"/>
            <a:chOff x="360038" y="1265720"/>
            <a:chExt cx="2626921" cy="1093779"/>
          </a:xfrm>
        </p:grpSpPr>
        <p:sp>
          <p:nvSpPr>
            <p:cNvPr id="17" name="角丸四角形 16"/>
            <p:cNvSpPr/>
            <p:nvPr/>
          </p:nvSpPr>
          <p:spPr>
            <a:xfrm>
              <a:off x="360038" y="1265720"/>
              <a:ext cx="2626921" cy="964420"/>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角丸四角形 5"/>
            <p:cNvSpPr/>
            <p:nvPr/>
          </p:nvSpPr>
          <p:spPr>
            <a:xfrm>
              <a:off x="398512" y="1304194"/>
              <a:ext cx="2549973" cy="105530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defRPr/>
              </a:pPr>
              <a:r>
                <a:rPr lang="ja-JP" altLang="en-US" sz="2000" dirty="0">
                  <a:solidFill>
                    <a:prstClr val="black">
                      <a:hueOff val="0"/>
                      <a:satOff val="0"/>
                      <a:lumOff val="0"/>
                      <a:alphaOff val="0"/>
                    </a:prstClr>
                  </a:solidFill>
                  <a:latin typeface="Calibri"/>
                  <a:ea typeface="ＭＳ Ｐゴシック" panose="020B0600070205080204" pitchFamily="50" charset="-128"/>
                </a:rPr>
                <a:t>人体は人格そのものであり、人権の座</a:t>
              </a:r>
              <a:endParaRPr lang="en-US" sz="2000" dirty="0">
                <a:solidFill>
                  <a:prstClr val="black">
                    <a:hueOff val="0"/>
                    <a:satOff val="0"/>
                    <a:lumOff val="0"/>
                    <a:alphaOff val="0"/>
                  </a:prstClr>
                </a:solidFill>
                <a:latin typeface="Calibri"/>
              </a:endParaRPr>
            </a:p>
          </p:txBody>
        </p:sp>
      </p:grpSp>
      <p:sp>
        <p:nvSpPr>
          <p:cNvPr id="23" name="円/楕円 22"/>
          <p:cNvSpPr/>
          <p:nvPr/>
        </p:nvSpPr>
        <p:spPr>
          <a:xfrm>
            <a:off x="2797859" y="3526128"/>
            <a:ext cx="2406568" cy="732536"/>
          </a:xfrm>
          <a:prstGeom prst="ellipse">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2400" dirty="0">
                <a:solidFill>
                  <a:prstClr val="black"/>
                </a:solidFill>
                <a:latin typeface="Calibri"/>
                <a:ea typeface="ＭＳ Ｐゴシック" panose="020B0600070205080204" pitchFamily="50" charset="-128"/>
              </a:rPr>
              <a:t>命も尊厳も</a:t>
            </a:r>
          </a:p>
        </p:txBody>
      </p:sp>
      <p:sp>
        <p:nvSpPr>
          <p:cNvPr id="19" name="円/楕円 18"/>
          <p:cNvSpPr/>
          <p:nvPr/>
        </p:nvSpPr>
        <p:spPr>
          <a:xfrm>
            <a:off x="1683238" y="4429594"/>
            <a:ext cx="2754811" cy="814824"/>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2400" dirty="0">
                <a:solidFill>
                  <a:prstClr val="black"/>
                </a:solidFill>
                <a:latin typeface="Calibri"/>
                <a:ea typeface="ＭＳ Ｐゴシック" panose="020B0600070205080204" pitchFamily="50" charset="-128"/>
              </a:rPr>
              <a:t>その人らしく</a:t>
            </a:r>
            <a:endParaRPr lang="en-US" altLang="ja-JP" sz="2400" dirty="0">
              <a:solidFill>
                <a:prstClr val="black"/>
              </a:solidFill>
              <a:latin typeface="Calibri"/>
              <a:ea typeface="ＭＳ Ｐゴシック" panose="020B0600070205080204" pitchFamily="50" charset="-128"/>
            </a:endParaRPr>
          </a:p>
          <a:p>
            <a:pPr algn="ctr">
              <a:defRPr/>
            </a:pPr>
            <a:r>
              <a:rPr lang="ja-JP" altLang="en-US" sz="2400" dirty="0">
                <a:solidFill>
                  <a:prstClr val="black"/>
                </a:solidFill>
                <a:latin typeface="Calibri"/>
                <a:ea typeface="ＭＳ Ｐゴシック" panose="020B0600070205080204" pitchFamily="50" charset="-128"/>
              </a:rPr>
              <a:t>穏やかに</a:t>
            </a:r>
          </a:p>
        </p:txBody>
      </p:sp>
      <p:sp>
        <p:nvSpPr>
          <p:cNvPr id="5" name="テキスト ボックス 4"/>
          <p:cNvSpPr txBox="1"/>
          <p:nvPr/>
        </p:nvSpPr>
        <p:spPr>
          <a:xfrm>
            <a:off x="1818210" y="1536912"/>
            <a:ext cx="4183730" cy="707886"/>
          </a:xfrm>
          <a:prstGeom prst="rect">
            <a:avLst/>
          </a:prstGeom>
          <a:noFill/>
        </p:spPr>
        <p:txBody>
          <a:bodyPr wrap="square" rtlCol="0">
            <a:spAutoFit/>
          </a:bodyPr>
          <a:lstStyle/>
          <a:p>
            <a:pPr>
              <a:defRPr/>
            </a:pPr>
            <a:r>
              <a:rPr lang="ja-JP" altLang="en-US" sz="2000" dirty="0">
                <a:solidFill>
                  <a:prstClr val="black"/>
                </a:solidFill>
                <a:latin typeface="Calibri"/>
                <a:ea typeface="ＭＳ Ｐゴシック" panose="020B0600070205080204" pitchFamily="50" charset="-128"/>
              </a:rPr>
              <a:t>看護という仕事の専門性</a:t>
            </a:r>
            <a:endParaRPr lang="en-US" altLang="ja-JP" sz="2000" dirty="0">
              <a:solidFill>
                <a:prstClr val="black"/>
              </a:solidFill>
              <a:latin typeface="Calibri"/>
              <a:ea typeface="ＭＳ Ｐゴシック" panose="020B0600070205080204" pitchFamily="50" charset="-128"/>
            </a:endParaRPr>
          </a:p>
          <a:p>
            <a:pPr>
              <a:defRPr/>
            </a:pPr>
            <a:r>
              <a:rPr lang="ja-JP" altLang="en-US" sz="2000" dirty="0">
                <a:solidFill>
                  <a:prstClr val="black"/>
                </a:solidFill>
                <a:latin typeface="Calibri"/>
                <a:ea typeface="ＭＳ Ｐゴシック" panose="020B0600070205080204" pitchFamily="50" charset="-128"/>
              </a:rPr>
              <a:t>　相手の方の全体像をみる</a:t>
            </a:r>
            <a:endParaRPr lang="ja-JP" altLang="en-US" sz="2400" dirty="0">
              <a:solidFill>
                <a:prstClr val="black"/>
              </a:solidFill>
              <a:latin typeface="Calibri"/>
              <a:ea typeface="ＭＳ Ｐゴシック" panose="020B0600070205080204" pitchFamily="50" charset="-128"/>
            </a:endParaRPr>
          </a:p>
        </p:txBody>
      </p:sp>
      <p:sp>
        <p:nvSpPr>
          <p:cNvPr id="20" name="テキスト ボックス 19"/>
          <p:cNvSpPr txBox="1"/>
          <p:nvPr/>
        </p:nvSpPr>
        <p:spPr>
          <a:xfrm>
            <a:off x="2937546" y="6319274"/>
            <a:ext cx="4603749" cy="461665"/>
          </a:xfrm>
          <a:prstGeom prst="rect">
            <a:avLst/>
          </a:prstGeom>
          <a:noFill/>
        </p:spPr>
        <p:txBody>
          <a:bodyPr wrap="square" rtlCol="0">
            <a:spAutoFit/>
          </a:bodyPr>
          <a:lstStyle/>
          <a:p>
            <a:pPr>
              <a:defRPr/>
            </a:pPr>
            <a:r>
              <a:rPr lang="ja-JP" altLang="en-US" sz="2400" dirty="0">
                <a:solidFill>
                  <a:prstClr val="black"/>
                </a:solidFill>
                <a:latin typeface="Calibri"/>
                <a:ea typeface="ＭＳ Ｐゴシック" panose="020B0600070205080204" pitchFamily="50" charset="-128"/>
              </a:rPr>
              <a:t>　　　　　　　　人間・生きる・人生</a:t>
            </a:r>
          </a:p>
        </p:txBody>
      </p:sp>
      <p:sp>
        <p:nvSpPr>
          <p:cNvPr id="21" name="円/楕円 20"/>
          <p:cNvSpPr/>
          <p:nvPr/>
        </p:nvSpPr>
        <p:spPr>
          <a:xfrm>
            <a:off x="8645360" y="306936"/>
            <a:ext cx="1737136" cy="1100808"/>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2400" dirty="0">
                <a:solidFill>
                  <a:prstClr val="black"/>
                </a:solidFill>
                <a:latin typeface="Calibri"/>
                <a:ea typeface="ＭＳ Ｐゴシック" panose="020B0600070205080204" pitchFamily="50" charset="-128"/>
              </a:rPr>
              <a:t>笑顔</a:t>
            </a:r>
          </a:p>
        </p:txBody>
      </p:sp>
      <p:pic>
        <p:nvPicPr>
          <p:cNvPr id="7" name="図 6"/>
          <p:cNvPicPr>
            <a:picLocks noChangeAspect="1"/>
          </p:cNvPicPr>
          <p:nvPr/>
        </p:nvPicPr>
        <p:blipFill rotWithShape="1">
          <a:blip r:embed="rId14">
            <a:extLst>
              <a:ext uri="{28A0092B-C50C-407E-A947-70E740481C1C}">
                <a14:useLocalDpi xmlns:a14="http://schemas.microsoft.com/office/drawing/2010/main" val="0"/>
              </a:ext>
            </a:extLst>
          </a:blip>
          <a:srcRect r="44770"/>
          <a:stretch/>
        </p:blipFill>
        <p:spPr>
          <a:xfrm>
            <a:off x="1568128" y="2753260"/>
            <a:ext cx="2117309" cy="1461434"/>
          </a:xfrm>
          <a:prstGeom prst="rect">
            <a:avLst/>
          </a:prstGeom>
        </p:spPr>
      </p:pic>
      <p:sp>
        <p:nvSpPr>
          <p:cNvPr id="6" name="矢印: ストライプ 5">
            <a:extLst>
              <a:ext uri="{FF2B5EF4-FFF2-40B4-BE49-F238E27FC236}">
                <a16:creationId xmlns:a16="http://schemas.microsoft.com/office/drawing/2014/main" id="{B7B356F2-DB4A-7E24-F8E9-23DA2B0ECEBC}"/>
              </a:ext>
            </a:extLst>
          </p:cNvPr>
          <p:cNvSpPr/>
          <p:nvPr/>
        </p:nvSpPr>
        <p:spPr>
          <a:xfrm rot="16200000">
            <a:off x="9031177" y="2626601"/>
            <a:ext cx="963567" cy="641230"/>
          </a:xfrm>
          <a:prstGeom prst="stripedRightArrow">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a:ea typeface="ＭＳ Ｐゴシック" panose="020B0600070205080204" pitchFamily="50" charset="-128"/>
            </a:endParaRPr>
          </a:p>
        </p:txBody>
      </p:sp>
      <p:sp>
        <p:nvSpPr>
          <p:cNvPr id="22" name="角丸四角形吹き出し 2">
            <a:extLst>
              <a:ext uri="{FF2B5EF4-FFF2-40B4-BE49-F238E27FC236}">
                <a16:creationId xmlns:a16="http://schemas.microsoft.com/office/drawing/2014/main" id="{1B0C586F-60C2-9885-BCEE-DD24FFE245AF}"/>
              </a:ext>
            </a:extLst>
          </p:cNvPr>
          <p:cNvSpPr/>
          <p:nvPr/>
        </p:nvSpPr>
        <p:spPr>
          <a:xfrm>
            <a:off x="8519592" y="1457536"/>
            <a:ext cx="2074940" cy="769416"/>
          </a:xfrm>
          <a:prstGeom prst="wedgeRoundRectCallout">
            <a:avLst>
              <a:gd name="adj1" fmla="val -50586"/>
              <a:gd name="adj2" fmla="val 46460"/>
              <a:gd name="adj3" fmla="val 16667"/>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ja-JP" altLang="en-US" sz="2400" dirty="0">
                <a:solidFill>
                  <a:prstClr val="white"/>
                </a:solidFill>
                <a:latin typeface="Calibri"/>
                <a:ea typeface="ＭＳ Ｐゴシック" panose="020B0600070205080204" pitchFamily="50" charset="-128"/>
              </a:rPr>
              <a:t>　幸福寿命</a:t>
            </a:r>
          </a:p>
        </p:txBody>
      </p:sp>
      <p:sp>
        <p:nvSpPr>
          <p:cNvPr id="4" name="テキスト ボックス 3">
            <a:extLst>
              <a:ext uri="{FF2B5EF4-FFF2-40B4-BE49-F238E27FC236}">
                <a16:creationId xmlns:a16="http://schemas.microsoft.com/office/drawing/2014/main" id="{7A5C9C6A-0AFF-1C69-4EED-34747EFA7C99}"/>
              </a:ext>
            </a:extLst>
          </p:cNvPr>
          <p:cNvSpPr txBox="1"/>
          <p:nvPr/>
        </p:nvSpPr>
        <p:spPr>
          <a:xfrm>
            <a:off x="1767901" y="348278"/>
            <a:ext cx="4012637" cy="461665"/>
          </a:xfrm>
          <a:prstGeom prst="rect">
            <a:avLst/>
          </a:prstGeom>
          <a:noFill/>
        </p:spPr>
        <p:txBody>
          <a:bodyPr wrap="none" rtlCol="0">
            <a:spAutoFit/>
          </a:bodyPr>
          <a:lstStyle/>
          <a:p>
            <a:r>
              <a:rPr lang="ja-JP" altLang="en-US" sz="2400" b="1" dirty="0"/>
              <a:t>意思決定支援等言う看護　今</a:t>
            </a:r>
          </a:p>
        </p:txBody>
      </p:sp>
    </p:spTree>
    <p:extLst>
      <p:ext uri="{BB962C8B-B14F-4D97-AF65-F5344CB8AC3E}">
        <p14:creationId xmlns:p14="http://schemas.microsoft.com/office/powerpoint/2010/main" val="13512956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コンテンツ プレースホルダー 10">
            <a:extLst>
              <a:ext uri="{FF2B5EF4-FFF2-40B4-BE49-F238E27FC236}">
                <a16:creationId xmlns:a16="http://schemas.microsoft.com/office/drawing/2014/main" id="{4B061A58-25A5-423C-13BD-790116744AF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4341" t="7418" r="14600"/>
          <a:stretch/>
        </p:blipFill>
        <p:spPr>
          <a:xfrm>
            <a:off x="500454" y="681038"/>
            <a:ext cx="8235174" cy="5811837"/>
          </a:xfrm>
        </p:spPr>
      </p:pic>
      <p:sp>
        <p:nvSpPr>
          <p:cNvPr id="12" name="テキスト ボックス 11">
            <a:extLst>
              <a:ext uri="{FF2B5EF4-FFF2-40B4-BE49-F238E27FC236}">
                <a16:creationId xmlns:a16="http://schemas.microsoft.com/office/drawing/2014/main" id="{66078757-D00D-2AC0-31F2-A25BB6BA290F}"/>
              </a:ext>
            </a:extLst>
          </p:cNvPr>
          <p:cNvSpPr txBox="1"/>
          <p:nvPr/>
        </p:nvSpPr>
        <p:spPr>
          <a:xfrm>
            <a:off x="8993080" y="1690688"/>
            <a:ext cx="3062796" cy="2554545"/>
          </a:xfrm>
          <a:prstGeom prst="rect">
            <a:avLst/>
          </a:prstGeom>
          <a:noFill/>
          <a:ln w="3810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rPr>
              <a:t>医療機関における</a:t>
            </a:r>
            <a:endParaRPr kumimoji="1" lang="en-US" altLang="ja-JP" sz="2000" b="1"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effectLst/>
                <a:uLnTx/>
                <a:uFillTx/>
                <a:latin typeface="游ゴシック"/>
                <a:ea typeface="游ゴシック" panose="020B0400000000000000" pitchFamily="50" charset="-128"/>
                <a:cs typeface="+mn-cs"/>
              </a:rPr>
              <a:t>身体的拘束を最小化する</a:t>
            </a:r>
            <a:r>
              <a:rPr kumimoji="1" lang="ja-JP" altLang="en-US" sz="2000" b="1" i="0" u="none" strike="noStrike" kern="1200" cap="none" spc="0" normalizeH="0" baseline="0" noProof="0" dirty="0">
                <a:ln>
                  <a:noFill/>
                </a:ln>
                <a:solidFill>
                  <a:srgbClr val="FF0000"/>
                </a:solidFill>
                <a:effectLst/>
                <a:uLnTx/>
                <a:uFillTx/>
                <a:latin typeface="游ゴシック"/>
                <a:ea typeface="游ゴシック" panose="020B0400000000000000" pitchFamily="50" charset="-128"/>
                <a:cs typeface="+mn-cs"/>
              </a:rPr>
              <a:t>取組を強化</a:t>
            </a:r>
            <a:r>
              <a:rPr kumimoji="1" lang="ja-JP" altLang="en-US" sz="2000" b="1" i="0" u="none" strike="noStrike" kern="1200" cap="none" spc="0" normalizeH="0" baseline="0" noProof="0" dirty="0">
                <a:ln>
                  <a:noFill/>
                </a:ln>
                <a:effectLst/>
                <a:uLnTx/>
                <a:uFillTx/>
                <a:latin typeface="游ゴシック"/>
                <a:ea typeface="游ゴシック" panose="020B0400000000000000" pitchFamily="50" charset="-128"/>
                <a:cs typeface="+mn-cs"/>
              </a:rPr>
              <a:t>するため、</a:t>
            </a:r>
            <a:endParaRPr kumimoji="1" lang="en-US" altLang="ja-JP" sz="2000" b="1" i="0" u="none" strike="noStrike" kern="1200" cap="none" spc="0" normalizeH="0" baseline="0" noProof="0" dirty="0">
              <a:ln>
                <a:noFill/>
              </a:ln>
              <a:effectLst/>
              <a:uLnTx/>
              <a:uFillTx/>
              <a:latin typeface="游ゴシック"/>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effectLst/>
                <a:uLnTx/>
                <a:uFillTx/>
                <a:latin typeface="游ゴシック"/>
                <a:ea typeface="游ゴシック" panose="020B0400000000000000" pitchFamily="50" charset="-128"/>
                <a:cs typeface="+mn-cs"/>
              </a:rPr>
              <a:t>医療機関において</a:t>
            </a:r>
            <a:endParaRPr kumimoji="1" lang="en-US" altLang="ja-JP" sz="2000" b="1" i="0" u="none" strike="noStrike" kern="1200" cap="none" spc="0" normalizeH="0" baseline="0" noProof="0" dirty="0">
              <a:ln>
                <a:noFill/>
              </a:ln>
              <a:effectLst/>
              <a:uLnTx/>
              <a:uFillTx/>
              <a:latin typeface="游ゴシック"/>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effectLst/>
                <a:uLnTx/>
                <a:uFillTx/>
                <a:latin typeface="游ゴシック"/>
                <a:ea typeface="游ゴシック" panose="020B0400000000000000" pitchFamily="50" charset="-128"/>
                <a:cs typeface="+mn-cs"/>
              </a:rPr>
              <a:t>組織的に</a:t>
            </a:r>
            <a:endParaRPr kumimoji="1" lang="en-US" altLang="ja-JP" sz="2000" b="1" i="0" u="none" strike="noStrike" kern="1200" cap="none" spc="0" normalizeH="0" baseline="0" noProof="0" dirty="0">
              <a:ln>
                <a:noFill/>
              </a:ln>
              <a:effectLst/>
              <a:uLnTx/>
              <a:uFillTx/>
              <a:latin typeface="游ゴシック"/>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effectLst/>
                <a:uLnTx/>
                <a:uFillTx/>
                <a:latin typeface="游ゴシック"/>
                <a:ea typeface="游ゴシック" panose="020B0400000000000000" pitchFamily="50" charset="-128"/>
                <a:cs typeface="+mn-cs"/>
              </a:rPr>
              <a:t>身体的拘束を</a:t>
            </a:r>
            <a:endParaRPr kumimoji="1" lang="en-US" altLang="ja-JP" sz="2000" b="1" i="0" u="none" strike="noStrike" kern="1200" cap="none" spc="0" normalizeH="0" baseline="0" noProof="0" dirty="0">
              <a:ln>
                <a:noFill/>
              </a:ln>
              <a:effectLst/>
              <a:uLnTx/>
              <a:uFillTx/>
              <a:latin typeface="游ゴシック"/>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effectLst/>
                <a:uLnTx/>
                <a:uFillTx/>
                <a:latin typeface="游ゴシック"/>
                <a:ea typeface="游ゴシック" panose="020B0400000000000000" pitchFamily="50" charset="-128"/>
                <a:cs typeface="+mn-cs"/>
              </a:rPr>
              <a:t>最小化する</a:t>
            </a:r>
            <a:r>
              <a:rPr kumimoji="1" lang="ja-JP" altLang="en-US" sz="2000" b="1" i="0" u="none" strike="noStrike" kern="1200" cap="none" spc="0" normalizeH="0" baseline="0" noProof="0" dirty="0">
                <a:ln>
                  <a:noFill/>
                </a:ln>
                <a:solidFill>
                  <a:srgbClr val="FF0000"/>
                </a:solidFill>
                <a:effectLst/>
                <a:uLnTx/>
                <a:uFillTx/>
                <a:latin typeface="游ゴシック"/>
                <a:ea typeface="游ゴシック" panose="020B0400000000000000" pitchFamily="50" charset="-128"/>
                <a:cs typeface="+mn-cs"/>
              </a:rPr>
              <a:t>体制の整備</a:t>
            </a:r>
            <a:r>
              <a:rPr kumimoji="1" lang="ja-JP" altLang="en-US" sz="2000" b="1" i="0" u="none" strike="noStrike" kern="1200" cap="none" spc="0" normalizeH="0" baseline="0" noProof="0" dirty="0">
                <a:ln>
                  <a:noFill/>
                </a:ln>
                <a:effectLst/>
                <a:uLnTx/>
                <a:uFillTx/>
                <a:latin typeface="游ゴシック"/>
                <a:ea typeface="游ゴシック" panose="020B0400000000000000" pitchFamily="50" charset="-128"/>
                <a:cs typeface="+mn-cs"/>
              </a:rPr>
              <a:t>を</a:t>
            </a:r>
            <a:endParaRPr kumimoji="1" lang="en-US" altLang="ja-JP" sz="2000" b="1" i="0" u="none" strike="noStrike" kern="1200" cap="none" spc="0" normalizeH="0" baseline="0" noProof="0" dirty="0">
              <a:ln>
                <a:noFill/>
              </a:ln>
              <a:effectLst/>
              <a:uLnTx/>
              <a:uFillTx/>
              <a:latin typeface="游ゴシック"/>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rPr>
              <a:t>求める。</a:t>
            </a:r>
            <a:endParaRPr kumimoji="1" lang="ja-JP" altLang="en-US" sz="1800" b="1"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endParaRPr>
          </a:p>
        </p:txBody>
      </p:sp>
      <p:sp>
        <p:nvSpPr>
          <p:cNvPr id="13" name="矢印: 右 12">
            <a:extLst>
              <a:ext uri="{FF2B5EF4-FFF2-40B4-BE49-F238E27FC236}">
                <a16:creationId xmlns:a16="http://schemas.microsoft.com/office/drawing/2014/main" id="{76282CD0-7401-9270-2916-C62DB3F3D833}"/>
              </a:ext>
            </a:extLst>
          </p:cNvPr>
          <p:cNvSpPr/>
          <p:nvPr/>
        </p:nvSpPr>
        <p:spPr>
          <a:xfrm>
            <a:off x="8478175" y="2688647"/>
            <a:ext cx="514905" cy="22322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16382EF6-15F3-DFE3-0FC5-3A36C4F08395}"/>
              </a:ext>
            </a:extLst>
          </p:cNvPr>
          <p:cNvSpPr txBox="1"/>
          <p:nvPr/>
        </p:nvSpPr>
        <p:spPr>
          <a:xfrm>
            <a:off x="8993080" y="4906764"/>
            <a:ext cx="2492990"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rPr>
              <a:t>全国一律</a:t>
            </a:r>
            <a:endParaRPr kumimoji="1" lang="en-US" altLang="ja-JP" sz="1800" b="0"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rPr>
              <a:t>国が目指していること</a:t>
            </a:r>
            <a:endParaRPr kumimoji="1" lang="en-US" altLang="ja-JP" sz="1800" b="0"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rPr>
              <a:t>経済的誘導</a:t>
            </a:r>
            <a:endParaRPr kumimoji="1" lang="en-US" altLang="ja-JP" sz="1800" b="0"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endParaRPr>
          </a:p>
        </p:txBody>
      </p:sp>
      <p:sp>
        <p:nvSpPr>
          <p:cNvPr id="15" name="矢印: 右 14">
            <a:extLst>
              <a:ext uri="{FF2B5EF4-FFF2-40B4-BE49-F238E27FC236}">
                <a16:creationId xmlns:a16="http://schemas.microsoft.com/office/drawing/2014/main" id="{456D0D2A-0B53-A6A9-A69C-7A7131FE2AD6}"/>
              </a:ext>
            </a:extLst>
          </p:cNvPr>
          <p:cNvSpPr/>
          <p:nvPr/>
        </p:nvSpPr>
        <p:spPr>
          <a:xfrm>
            <a:off x="6335338" y="1080094"/>
            <a:ext cx="970626" cy="22322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F1C39427-2EEF-0B73-2EE6-EB5223B09DB1}"/>
              </a:ext>
            </a:extLst>
          </p:cNvPr>
          <p:cNvSpPr txBox="1"/>
          <p:nvPr/>
        </p:nvSpPr>
        <p:spPr>
          <a:xfrm>
            <a:off x="7480630" y="1027906"/>
            <a:ext cx="4570482" cy="369332"/>
          </a:xfrm>
          <a:prstGeom prst="rect">
            <a:avLst/>
          </a:prstGeom>
          <a:noFill/>
          <a:ln w="19050">
            <a:solidFill>
              <a:srgbClr val="C0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rPr>
              <a:t>現状の適正化（軌道修正）を評価する方法</a:t>
            </a:r>
          </a:p>
        </p:txBody>
      </p:sp>
      <p:sp>
        <p:nvSpPr>
          <p:cNvPr id="17" name="楕円 16">
            <a:extLst>
              <a:ext uri="{FF2B5EF4-FFF2-40B4-BE49-F238E27FC236}">
                <a16:creationId xmlns:a16="http://schemas.microsoft.com/office/drawing/2014/main" id="{D4A20215-46D2-D483-E86F-382F660A8C11}"/>
              </a:ext>
            </a:extLst>
          </p:cNvPr>
          <p:cNvSpPr/>
          <p:nvPr/>
        </p:nvSpPr>
        <p:spPr>
          <a:xfrm>
            <a:off x="5024284" y="943898"/>
            <a:ext cx="914400" cy="53094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a:ea typeface="游ゴシック" panose="020B0400000000000000" pitchFamily="50" charset="-128"/>
              <a:cs typeface="+mn-cs"/>
            </a:endParaRPr>
          </a:p>
        </p:txBody>
      </p:sp>
      <p:sp>
        <p:nvSpPr>
          <p:cNvPr id="19" name="楕円 18">
            <a:extLst>
              <a:ext uri="{FF2B5EF4-FFF2-40B4-BE49-F238E27FC236}">
                <a16:creationId xmlns:a16="http://schemas.microsoft.com/office/drawing/2014/main" id="{06E7047D-443D-7558-8CC8-0EFFC1995130}"/>
              </a:ext>
            </a:extLst>
          </p:cNvPr>
          <p:cNvSpPr/>
          <p:nvPr/>
        </p:nvSpPr>
        <p:spPr>
          <a:xfrm>
            <a:off x="2016842" y="549152"/>
            <a:ext cx="3685868" cy="53094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a:ea typeface="游ゴシック" panose="020B0400000000000000" pitchFamily="50" charset="-128"/>
              <a:cs typeface="+mn-cs"/>
            </a:endParaRPr>
          </a:p>
        </p:txBody>
      </p:sp>
      <p:sp>
        <p:nvSpPr>
          <p:cNvPr id="5" name="スライド番号プレースホルダー 4">
            <a:extLst>
              <a:ext uri="{FF2B5EF4-FFF2-40B4-BE49-F238E27FC236}">
                <a16:creationId xmlns:a16="http://schemas.microsoft.com/office/drawing/2014/main" id="{410BE2D8-73EE-AC95-BD3B-AF26E20161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F8952-A388-4C66-8FB6-B62556C9FA29}"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tint val="75000"/>
                </a:prstClr>
              </a:solidFill>
              <a:effectLst/>
              <a:uLnTx/>
              <a:uFillTx/>
              <a:latin typeface="游ゴシック"/>
              <a:ea typeface="游ゴシック" panose="020B0400000000000000" pitchFamily="50" charset="-128"/>
              <a:cs typeface="+mn-cs"/>
            </a:endParaRPr>
          </a:p>
        </p:txBody>
      </p:sp>
      <p:sp>
        <p:nvSpPr>
          <p:cNvPr id="2" name="正方形/長方形 1">
            <a:extLst>
              <a:ext uri="{FF2B5EF4-FFF2-40B4-BE49-F238E27FC236}">
                <a16:creationId xmlns:a16="http://schemas.microsoft.com/office/drawing/2014/main" id="{F3FF1707-38FD-A31A-3853-22C84F2C9F27}"/>
              </a:ext>
            </a:extLst>
          </p:cNvPr>
          <p:cNvSpPr/>
          <p:nvPr/>
        </p:nvSpPr>
        <p:spPr>
          <a:xfrm>
            <a:off x="8347845" y="6084687"/>
            <a:ext cx="200732" cy="1845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ED5BDE72-D973-2B62-7AD3-5E29F5735AAE}"/>
              </a:ext>
            </a:extLst>
          </p:cNvPr>
          <p:cNvSpPr txBox="1"/>
          <p:nvPr/>
        </p:nvSpPr>
        <p:spPr>
          <a:xfrm>
            <a:off x="1333499" y="6501650"/>
            <a:ext cx="9525001"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厚生労働省：「令和６年度診療報酬改定説明資料等について</a:t>
            </a:r>
            <a:r>
              <a:rPr kumimoji="1"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https://www.mhlw.go.jp/stf/seisakunitsuite/bunya/0000196352_00012.html</a:t>
            </a:r>
            <a:endParaRPr kumimoji="1"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20268737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7004E2-C7CE-1273-B74A-7BD5532135F6}"/>
              </a:ext>
            </a:extLst>
          </p:cNvPr>
          <p:cNvSpPr>
            <a:spLocks noGrp="1"/>
          </p:cNvSpPr>
          <p:nvPr>
            <p:ph type="title"/>
          </p:nvPr>
        </p:nvSpPr>
        <p:spPr>
          <a:xfrm>
            <a:off x="1032164" y="199667"/>
            <a:ext cx="10515600" cy="1325563"/>
          </a:xfrm>
        </p:spPr>
        <p:txBody>
          <a:bodyPr/>
          <a:lstStyle/>
          <a:p>
            <a:r>
              <a:rPr kumimoji="1" lang="ja-JP" altLang="en-US" b="1" dirty="0">
                <a:latin typeface="+mn-ea"/>
                <a:ea typeface="+mn-ea"/>
              </a:rPr>
              <a:t>身体的拘束最小化の基準　</a:t>
            </a:r>
            <a:r>
              <a:rPr kumimoji="1" lang="en-US" altLang="ja-JP" b="1" dirty="0">
                <a:latin typeface="+mn-ea"/>
                <a:ea typeface="+mn-ea"/>
              </a:rPr>
              <a:t>[</a:t>
            </a:r>
            <a:r>
              <a:rPr kumimoji="1" lang="ja-JP" altLang="en-US" b="1" dirty="0">
                <a:latin typeface="+mn-ea"/>
                <a:ea typeface="+mn-ea"/>
              </a:rPr>
              <a:t>施設基準</a:t>
            </a:r>
            <a:r>
              <a:rPr kumimoji="1" lang="en-US" altLang="ja-JP" b="1" dirty="0">
                <a:latin typeface="+mn-ea"/>
                <a:ea typeface="+mn-ea"/>
              </a:rPr>
              <a:t>]</a:t>
            </a:r>
            <a:endParaRPr kumimoji="1" lang="ja-JP" altLang="en-US" b="1" dirty="0">
              <a:latin typeface="+mn-ea"/>
              <a:ea typeface="+mn-ea"/>
            </a:endParaRPr>
          </a:p>
        </p:txBody>
      </p:sp>
      <p:pic>
        <p:nvPicPr>
          <p:cNvPr id="5" name="コンテンツ プレースホルダー 4">
            <a:extLst>
              <a:ext uri="{FF2B5EF4-FFF2-40B4-BE49-F238E27FC236}">
                <a16:creationId xmlns:a16="http://schemas.microsoft.com/office/drawing/2014/main" id="{A2DC0A5F-5BE7-C578-2E5A-889BA82FF9A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8737" t="55129" r="16630" b="7708"/>
          <a:stretch/>
        </p:blipFill>
        <p:spPr>
          <a:xfrm>
            <a:off x="318709" y="1425678"/>
            <a:ext cx="11554581" cy="5211096"/>
          </a:xfrm>
        </p:spPr>
      </p:pic>
      <p:sp>
        <p:nvSpPr>
          <p:cNvPr id="7" name="正方形/長方形 6">
            <a:extLst>
              <a:ext uri="{FF2B5EF4-FFF2-40B4-BE49-F238E27FC236}">
                <a16:creationId xmlns:a16="http://schemas.microsoft.com/office/drawing/2014/main" id="{521F9A3B-B810-5E19-AF6C-41E20D56D78E}"/>
              </a:ext>
            </a:extLst>
          </p:cNvPr>
          <p:cNvSpPr/>
          <p:nvPr/>
        </p:nvSpPr>
        <p:spPr>
          <a:xfrm>
            <a:off x="9796937" y="1425678"/>
            <a:ext cx="1992609" cy="40266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DF65D572-EF01-E319-24DD-2C83FBF27328}"/>
              </a:ext>
            </a:extLst>
          </p:cNvPr>
          <p:cNvSpPr/>
          <p:nvPr/>
        </p:nvSpPr>
        <p:spPr>
          <a:xfrm>
            <a:off x="706203" y="1828339"/>
            <a:ext cx="1297859" cy="27530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a:ea typeface="游ゴシック" panose="020B0400000000000000" pitchFamily="50" charset="-128"/>
              <a:cs typeface="+mn-cs"/>
            </a:endParaRPr>
          </a:p>
        </p:txBody>
      </p:sp>
      <p:sp>
        <p:nvSpPr>
          <p:cNvPr id="12" name="正方形/長方形 11">
            <a:extLst>
              <a:ext uri="{FF2B5EF4-FFF2-40B4-BE49-F238E27FC236}">
                <a16:creationId xmlns:a16="http://schemas.microsoft.com/office/drawing/2014/main" id="{002FBE9B-CB3B-38C5-032D-112A768ED6A4}"/>
              </a:ext>
            </a:extLst>
          </p:cNvPr>
          <p:cNvSpPr/>
          <p:nvPr/>
        </p:nvSpPr>
        <p:spPr>
          <a:xfrm>
            <a:off x="2144384" y="4598633"/>
            <a:ext cx="1297859" cy="35167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DD83F99E-4018-598E-DFBC-5C75358558AB}"/>
              </a:ext>
            </a:extLst>
          </p:cNvPr>
          <p:cNvSpPr txBox="1"/>
          <p:nvPr/>
        </p:nvSpPr>
        <p:spPr>
          <a:xfrm>
            <a:off x="8073388" y="4367800"/>
            <a:ext cx="23391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游ゴシック"/>
                <a:ea typeface="游ゴシック" panose="020B0400000000000000" pitchFamily="50" charset="-128"/>
                <a:cs typeface="+mn-cs"/>
              </a:rPr>
              <a:t>院内全体で共有</a:t>
            </a:r>
          </a:p>
        </p:txBody>
      </p:sp>
      <p:sp>
        <p:nvSpPr>
          <p:cNvPr id="15" name="正方形/長方形 14">
            <a:extLst>
              <a:ext uri="{FF2B5EF4-FFF2-40B4-BE49-F238E27FC236}">
                <a16:creationId xmlns:a16="http://schemas.microsoft.com/office/drawing/2014/main" id="{743F4970-AE5E-5835-5924-C3C61249D783}"/>
              </a:ext>
            </a:extLst>
          </p:cNvPr>
          <p:cNvSpPr/>
          <p:nvPr/>
        </p:nvSpPr>
        <p:spPr>
          <a:xfrm>
            <a:off x="8659735" y="4950303"/>
            <a:ext cx="2268677" cy="39061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a:ea typeface="游ゴシック" panose="020B0400000000000000" pitchFamily="50" charset="-128"/>
              <a:cs typeface="+mn-cs"/>
            </a:endParaRPr>
          </a:p>
        </p:txBody>
      </p:sp>
      <p:sp>
        <p:nvSpPr>
          <p:cNvPr id="3" name="正方形/長方形 2">
            <a:extLst>
              <a:ext uri="{FF2B5EF4-FFF2-40B4-BE49-F238E27FC236}">
                <a16:creationId xmlns:a16="http://schemas.microsoft.com/office/drawing/2014/main" id="{AE444D0E-DE62-FAD7-194B-6104609F2A47}"/>
              </a:ext>
            </a:extLst>
          </p:cNvPr>
          <p:cNvSpPr/>
          <p:nvPr/>
        </p:nvSpPr>
        <p:spPr>
          <a:xfrm>
            <a:off x="4277558" y="5920213"/>
            <a:ext cx="1120066" cy="38985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a:ea typeface="游ゴシック" panose="020B0400000000000000" pitchFamily="50" charset="-128"/>
              <a:cs typeface="+mn-cs"/>
            </a:endParaRPr>
          </a:p>
        </p:txBody>
      </p:sp>
      <p:sp>
        <p:nvSpPr>
          <p:cNvPr id="16" name="スライド番号プレースホルダー 15">
            <a:extLst>
              <a:ext uri="{FF2B5EF4-FFF2-40B4-BE49-F238E27FC236}">
                <a16:creationId xmlns:a16="http://schemas.microsoft.com/office/drawing/2014/main" id="{3EF3C77F-83A6-1E0A-B3E9-45703E4B92A9}"/>
              </a:ext>
            </a:extLst>
          </p:cNvPr>
          <p:cNvSpPr>
            <a:spLocks noGrp="1"/>
          </p:cNvSpPr>
          <p:nvPr>
            <p:ph type="sldNum" sz="quarter" idx="12"/>
          </p:nvPr>
        </p:nvSpPr>
        <p:spPr>
          <a:xfrm>
            <a:off x="9421641" y="644976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F8952-A388-4C66-8FB6-B62556C9FA29}"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dirty="0">
              <a:ln>
                <a:noFill/>
              </a:ln>
              <a:solidFill>
                <a:prstClr val="black">
                  <a:tint val="75000"/>
                </a:prstClr>
              </a:solidFill>
              <a:effectLst/>
              <a:uLnTx/>
              <a:uFillTx/>
              <a:latin typeface="游ゴシック"/>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BE87FBAC-D8BE-6413-90EE-202C9C7F7592}"/>
              </a:ext>
            </a:extLst>
          </p:cNvPr>
          <p:cNvSpPr/>
          <p:nvPr/>
        </p:nvSpPr>
        <p:spPr>
          <a:xfrm>
            <a:off x="6095999" y="6246921"/>
            <a:ext cx="1405632" cy="38985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5C8D7DD4-334E-4F63-4B8A-554E722CB814}"/>
              </a:ext>
            </a:extLst>
          </p:cNvPr>
          <p:cNvSpPr txBox="1"/>
          <p:nvPr/>
        </p:nvSpPr>
        <p:spPr>
          <a:xfrm>
            <a:off x="1145493" y="6611779"/>
            <a:ext cx="9525001"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厚生労働省：「令和６年度診療報酬改定説明資料等について</a:t>
            </a:r>
            <a:r>
              <a:rPr kumimoji="1"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https://www.mhlw.go.jp/stf/seisakunitsuite/bunya/0000196352_00012.html</a:t>
            </a:r>
            <a:endParaRPr kumimoji="1"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3682290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E59A91-1405-70EE-2AAA-9B11D1A4B98D}"/>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32015CCD-70FD-0ABA-8642-0DDB0E594BB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4505" t="6626" r="14383"/>
          <a:stretch/>
        </p:blipFill>
        <p:spPr>
          <a:xfrm>
            <a:off x="707922" y="309698"/>
            <a:ext cx="11148717" cy="6195943"/>
          </a:xfrm>
        </p:spPr>
      </p:pic>
      <p:sp>
        <p:nvSpPr>
          <p:cNvPr id="6" name="四角形: 角を丸くする 5">
            <a:extLst>
              <a:ext uri="{FF2B5EF4-FFF2-40B4-BE49-F238E27FC236}">
                <a16:creationId xmlns:a16="http://schemas.microsoft.com/office/drawing/2014/main" id="{22AE915D-61AD-BF1A-221F-8194DEF9C83A}"/>
              </a:ext>
            </a:extLst>
          </p:cNvPr>
          <p:cNvSpPr/>
          <p:nvPr/>
        </p:nvSpPr>
        <p:spPr>
          <a:xfrm>
            <a:off x="871970" y="5397910"/>
            <a:ext cx="8383285" cy="442452"/>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a:ea typeface="游ゴシック" panose="020B0400000000000000" pitchFamily="50" charset="-128"/>
              <a:cs typeface="+mn-cs"/>
            </a:endParaRPr>
          </a:p>
        </p:txBody>
      </p:sp>
      <p:sp>
        <p:nvSpPr>
          <p:cNvPr id="3" name="正方形/長方形 2">
            <a:extLst>
              <a:ext uri="{FF2B5EF4-FFF2-40B4-BE49-F238E27FC236}">
                <a16:creationId xmlns:a16="http://schemas.microsoft.com/office/drawing/2014/main" id="{2B7AA9E2-BCFA-5E14-B55E-CBCDA02C846A}"/>
              </a:ext>
            </a:extLst>
          </p:cNvPr>
          <p:cNvSpPr/>
          <p:nvPr/>
        </p:nvSpPr>
        <p:spPr>
          <a:xfrm>
            <a:off x="5375920" y="1631814"/>
            <a:ext cx="4248471" cy="58760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a:ea typeface="游ゴシック" panose="020B0400000000000000" pitchFamily="50" charset="-128"/>
              <a:cs typeface="+mn-cs"/>
            </a:endParaRPr>
          </a:p>
        </p:txBody>
      </p:sp>
      <p:sp>
        <p:nvSpPr>
          <p:cNvPr id="8" name="スライド番号プレースホルダー 7">
            <a:extLst>
              <a:ext uri="{FF2B5EF4-FFF2-40B4-BE49-F238E27FC236}">
                <a16:creationId xmlns:a16="http://schemas.microsoft.com/office/drawing/2014/main" id="{D6BB1187-4554-5503-6FC0-FB9B19BEE7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F8952-A388-4C66-8FB6-B62556C9FA29}"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a:ln>
                <a:noFill/>
              </a:ln>
              <a:solidFill>
                <a:prstClr val="black">
                  <a:tint val="75000"/>
                </a:prstClr>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2245713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120" t="11759" r="25093" b="10581"/>
          <a:stretch/>
        </p:blipFill>
        <p:spPr bwMode="auto">
          <a:xfrm>
            <a:off x="2423592" y="483870"/>
            <a:ext cx="3600400" cy="5526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円/楕円 4"/>
          <p:cNvSpPr/>
          <p:nvPr/>
        </p:nvSpPr>
        <p:spPr>
          <a:xfrm>
            <a:off x="3359696" y="1484784"/>
            <a:ext cx="2448272" cy="2314689"/>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 name="テキスト ボックス 3"/>
          <p:cNvSpPr txBox="1"/>
          <p:nvPr/>
        </p:nvSpPr>
        <p:spPr>
          <a:xfrm>
            <a:off x="6412404" y="3717032"/>
            <a:ext cx="3275256" cy="1938992"/>
          </a:xfrm>
          <a:prstGeom prst="rect">
            <a:avLst/>
          </a:prstGeom>
          <a:noFill/>
          <a:ln w="38100">
            <a:solidFill>
              <a:srgbClr val="FF0000"/>
            </a:solidFill>
          </a:ln>
        </p:spPr>
        <p:txBody>
          <a:bodyPr wrap="none" rtlCol="0">
            <a:spAutoFit/>
          </a:bodyPr>
          <a:lstStyle/>
          <a:p>
            <a:r>
              <a:rPr lang="ja-JP" altLang="en-US" sz="2400" dirty="0"/>
              <a:t>医療従事者</a:t>
            </a:r>
            <a:endParaRPr lang="en-US" altLang="ja-JP" sz="2400" dirty="0"/>
          </a:p>
          <a:p>
            <a:r>
              <a:rPr lang="ja-JP" altLang="en-US" sz="2400" dirty="0"/>
              <a:t>　　患者の体験している</a:t>
            </a:r>
            <a:endParaRPr lang="en-US" altLang="ja-JP" sz="2400" dirty="0"/>
          </a:p>
          <a:p>
            <a:r>
              <a:rPr lang="ja-JP" altLang="en-US" sz="2400" dirty="0"/>
              <a:t>　　　世界に立つ努力　</a:t>
            </a:r>
            <a:endParaRPr lang="en-US" altLang="ja-JP" sz="2400" dirty="0"/>
          </a:p>
          <a:p>
            <a:r>
              <a:rPr lang="ja-JP" altLang="en-US" sz="2400" dirty="0"/>
              <a:t>　　患者が願う回復への</a:t>
            </a:r>
            <a:endParaRPr lang="en-US" altLang="ja-JP" sz="2400" dirty="0"/>
          </a:p>
          <a:p>
            <a:r>
              <a:rPr lang="ja-JP" altLang="en-US" sz="2400" dirty="0"/>
              <a:t>　　　欲求を満たす努力</a:t>
            </a:r>
          </a:p>
        </p:txBody>
      </p:sp>
      <p:sp>
        <p:nvSpPr>
          <p:cNvPr id="7" name="テキスト ボックス 6"/>
          <p:cNvSpPr txBox="1"/>
          <p:nvPr/>
        </p:nvSpPr>
        <p:spPr>
          <a:xfrm>
            <a:off x="6377964" y="2193644"/>
            <a:ext cx="3833101" cy="830997"/>
          </a:xfrm>
          <a:prstGeom prst="rect">
            <a:avLst/>
          </a:prstGeom>
          <a:noFill/>
          <a:ln w="57150">
            <a:solidFill>
              <a:srgbClr val="FF0000"/>
            </a:solidFill>
          </a:ln>
        </p:spPr>
        <p:txBody>
          <a:bodyPr wrap="none" rtlCol="0">
            <a:spAutoFit/>
          </a:bodyPr>
          <a:lstStyle/>
          <a:p>
            <a:r>
              <a:rPr lang="ja-JP" altLang="en-US" sz="2400" dirty="0"/>
              <a:t>患者</a:t>
            </a:r>
            <a:endParaRPr lang="en-US" altLang="ja-JP" sz="2400" dirty="0"/>
          </a:p>
          <a:p>
            <a:r>
              <a:rPr lang="ja-JP" altLang="en-US" sz="2400" dirty="0"/>
              <a:t>　　願っている回復への努力</a:t>
            </a:r>
          </a:p>
        </p:txBody>
      </p:sp>
      <p:sp>
        <p:nvSpPr>
          <p:cNvPr id="8" name="テキスト ボックス 7"/>
          <p:cNvSpPr txBox="1"/>
          <p:nvPr/>
        </p:nvSpPr>
        <p:spPr>
          <a:xfrm>
            <a:off x="7336626" y="2976961"/>
            <a:ext cx="803425" cy="830997"/>
          </a:xfrm>
          <a:prstGeom prst="rect">
            <a:avLst/>
          </a:prstGeom>
          <a:noFill/>
        </p:spPr>
        <p:txBody>
          <a:bodyPr wrap="none" rtlCol="0">
            <a:spAutoFit/>
          </a:bodyPr>
          <a:lstStyle/>
          <a:p>
            <a:r>
              <a:rPr lang="ja-JP" altLang="en-US" sz="4800" b="1" dirty="0">
                <a:solidFill>
                  <a:srgbClr val="FF0000"/>
                </a:solidFill>
              </a:rPr>
              <a:t>＋</a:t>
            </a:r>
          </a:p>
        </p:txBody>
      </p:sp>
      <p:sp>
        <p:nvSpPr>
          <p:cNvPr id="10" name="角丸四角形 9"/>
          <p:cNvSpPr/>
          <p:nvPr/>
        </p:nvSpPr>
        <p:spPr>
          <a:xfrm>
            <a:off x="6172548" y="1679034"/>
            <a:ext cx="4243932" cy="4331026"/>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aphicFrame>
        <p:nvGraphicFramePr>
          <p:cNvPr id="12" name="図表 11"/>
          <p:cNvGraphicFramePr/>
          <p:nvPr/>
        </p:nvGraphicFramePr>
        <p:xfrm>
          <a:off x="6404808" y="507826"/>
          <a:ext cx="2162520" cy="1494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9" descr="C:\Users\NRSPC\AppData\Local\Microsoft\Windows\Temporary Internet Files\Content.IE5\1MMZDYGB\110320_1300_tigpig_bg200_a[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04966" y="188641"/>
            <a:ext cx="1351475" cy="1351475"/>
          </a:xfrm>
          <a:prstGeom prst="rect">
            <a:avLst/>
          </a:prstGeom>
          <a:noFill/>
          <a:extLst>
            <a:ext uri="{909E8E84-426E-40DD-AFC4-6F175D3DCCD1}">
              <a14:hiddenFill xmlns:a14="http://schemas.microsoft.com/office/drawing/2010/main">
                <a:solidFill>
                  <a:srgbClr val="FFFFFF"/>
                </a:solidFill>
              </a14:hiddenFill>
            </a:ext>
          </a:extLst>
        </p:spPr>
      </p:pic>
      <p:sp>
        <p:nvSpPr>
          <p:cNvPr id="15" name="円/楕円 14"/>
          <p:cNvSpPr/>
          <p:nvPr/>
        </p:nvSpPr>
        <p:spPr>
          <a:xfrm>
            <a:off x="3764124" y="1913910"/>
            <a:ext cx="1512168" cy="139046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 name="円/楕円 15"/>
          <p:cNvSpPr/>
          <p:nvPr/>
        </p:nvSpPr>
        <p:spPr>
          <a:xfrm>
            <a:off x="3602106" y="1772817"/>
            <a:ext cx="1836204" cy="17342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テキスト ボックス 1"/>
          <p:cNvSpPr txBox="1"/>
          <p:nvPr/>
        </p:nvSpPr>
        <p:spPr>
          <a:xfrm>
            <a:off x="1676092" y="6021288"/>
            <a:ext cx="5400600" cy="707886"/>
          </a:xfrm>
          <a:prstGeom prst="rect">
            <a:avLst/>
          </a:prstGeom>
          <a:noFill/>
        </p:spPr>
        <p:txBody>
          <a:bodyPr wrap="square" rtlCol="0">
            <a:spAutoFit/>
          </a:bodyPr>
          <a:lstStyle/>
          <a:p>
            <a:r>
              <a:rPr lang="ja-JP" altLang="en-US" sz="2000" dirty="0"/>
              <a:t>看護現場の毎日は深く静かな感銘に満ちている　　</a:t>
            </a:r>
            <a:endParaRPr lang="en-US" altLang="ja-JP" sz="2000" dirty="0"/>
          </a:p>
          <a:p>
            <a:r>
              <a:rPr lang="ja-JP" altLang="en-US" sz="2000" dirty="0"/>
              <a:t>全病棟から患者さんの承諾を得て紹介している</a:t>
            </a:r>
          </a:p>
        </p:txBody>
      </p:sp>
    </p:spTree>
    <p:extLst>
      <p:ext uri="{BB962C8B-B14F-4D97-AF65-F5344CB8AC3E}">
        <p14:creationId xmlns:p14="http://schemas.microsoft.com/office/powerpoint/2010/main" val="1752752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図表 6"/>
          <p:cNvGraphicFramePr/>
          <p:nvPr/>
        </p:nvGraphicFramePr>
        <p:xfrm>
          <a:off x="1456406" y="908720"/>
          <a:ext cx="8744050" cy="56886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テキスト ボックス 10"/>
          <p:cNvSpPr txBox="1"/>
          <p:nvPr/>
        </p:nvSpPr>
        <p:spPr>
          <a:xfrm>
            <a:off x="1523751" y="5643438"/>
            <a:ext cx="11112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平成</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19</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a:t>
            </a:r>
          </a:p>
        </p:txBody>
      </p:sp>
      <p:sp>
        <p:nvSpPr>
          <p:cNvPr id="13" name="テキスト ボックス 12"/>
          <p:cNvSpPr txBox="1"/>
          <p:nvPr/>
        </p:nvSpPr>
        <p:spPr>
          <a:xfrm>
            <a:off x="1836717" y="4262856"/>
            <a:ext cx="11112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平成</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21</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a:t>
            </a:r>
          </a:p>
        </p:txBody>
      </p:sp>
      <p:sp>
        <p:nvSpPr>
          <p:cNvPr id="14" name="テキスト ボックス 13"/>
          <p:cNvSpPr txBox="1"/>
          <p:nvPr/>
        </p:nvSpPr>
        <p:spPr>
          <a:xfrm>
            <a:off x="2338097" y="3575749"/>
            <a:ext cx="11112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平成</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22</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a:t>
            </a:r>
          </a:p>
        </p:txBody>
      </p:sp>
      <p:sp>
        <p:nvSpPr>
          <p:cNvPr id="15" name="テキスト ボックス 14"/>
          <p:cNvSpPr txBox="1"/>
          <p:nvPr/>
        </p:nvSpPr>
        <p:spPr>
          <a:xfrm>
            <a:off x="3071664" y="2808210"/>
            <a:ext cx="11112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平成</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24</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a:t>
            </a:r>
          </a:p>
        </p:txBody>
      </p:sp>
      <p:sp>
        <p:nvSpPr>
          <p:cNvPr id="16" name="テキスト ボックス 15"/>
          <p:cNvSpPr txBox="1"/>
          <p:nvPr/>
        </p:nvSpPr>
        <p:spPr>
          <a:xfrm>
            <a:off x="3646898" y="2052994"/>
            <a:ext cx="11112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平成</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27</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a:t>
            </a:r>
          </a:p>
        </p:txBody>
      </p:sp>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48384" y="6066449"/>
            <a:ext cx="261937"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テキスト ボックス 18"/>
          <p:cNvSpPr txBox="1"/>
          <p:nvPr/>
        </p:nvSpPr>
        <p:spPr>
          <a:xfrm>
            <a:off x="1524000" y="4895872"/>
            <a:ext cx="11112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平成</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a:t>
            </a:r>
          </a:p>
        </p:txBody>
      </p:sp>
      <p:sp>
        <p:nvSpPr>
          <p:cNvPr id="3" name="テキスト ボックス 2"/>
          <p:cNvSpPr txBox="1"/>
          <p:nvPr/>
        </p:nvSpPr>
        <p:spPr>
          <a:xfrm>
            <a:off x="2392319" y="6007258"/>
            <a:ext cx="649408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学内医学倫理審査委員会・看護専門委員会発足</a:t>
            </a:r>
            <a:endPar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 name="スライド番号プレースホルダー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D8002D-B5B0-4BAC-B1F6-782DDCCE6D9C}"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21" name="円/楕円 20"/>
          <p:cNvSpPr/>
          <p:nvPr/>
        </p:nvSpPr>
        <p:spPr>
          <a:xfrm>
            <a:off x="6017759" y="1304839"/>
            <a:ext cx="668025" cy="668025"/>
          </a:xfrm>
          <a:prstGeom prst="ellipse">
            <a:avLst/>
          </a:prstGeom>
          <a:solidFill>
            <a:srgbClr val="FFFF00"/>
          </a:solidFill>
        </p:spPr>
        <p:style>
          <a:lnRef idx="0">
            <a:schemeClr val="lt1">
              <a:hueOff val="0"/>
              <a:satOff val="0"/>
              <a:lumOff val="0"/>
              <a:alphaOff val="0"/>
            </a:schemeClr>
          </a:lnRef>
          <a:fillRef idx="3">
            <a:scrgbClr r="0" g="0" b="0"/>
          </a:fillRef>
          <a:effectRef idx="3">
            <a:schemeClr val="accent5">
              <a:hueOff val="-9933876"/>
              <a:satOff val="39811"/>
              <a:lumOff val="8628"/>
              <a:alphaOff val="0"/>
            </a:schemeClr>
          </a:effectRef>
          <a:fontRef idx="minor">
            <a:schemeClr val="lt1"/>
          </a:fontRef>
        </p:style>
      </p:sp>
      <p:sp>
        <p:nvSpPr>
          <p:cNvPr id="23" name="テキスト ボックス 22"/>
          <p:cNvSpPr txBox="1"/>
          <p:nvPr/>
        </p:nvSpPr>
        <p:spPr>
          <a:xfrm>
            <a:off x="4511824" y="1406448"/>
            <a:ext cx="11112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平成</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28</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a:t>
            </a:r>
          </a:p>
        </p:txBody>
      </p:sp>
      <p:sp>
        <p:nvSpPr>
          <p:cNvPr id="25" name="正方形/長方形 24"/>
          <p:cNvSpPr/>
          <p:nvPr/>
        </p:nvSpPr>
        <p:spPr>
          <a:xfrm>
            <a:off x="7968215" y="1258227"/>
            <a:ext cx="4018739" cy="38897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テキスト ボックス 7"/>
          <p:cNvSpPr txBox="1"/>
          <p:nvPr/>
        </p:nvSpPr>
        <p:spPr>
          <a:xfrm>
            <a:off x="6687412" y="1408020"/>
            <a:ext cx="39604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高度急性期ケア開発委員会　</a:t>
            </a:r>
          </a:p>
        </p:txBody>
      </p:sp>
      <p:sp>
        <p:nvSpPr>
          <p:cNvPr id="2" name="タイトル 1"/>
          <p:cNvSpPr>
            <a:spLocks noGrp="1"/>
          </p:cNvSpPr>
          <p:nvPr>
            <p:ph type="title"/>
          </p:nvPr>
        </p:nvSpPr>
        <p:spPr>
          <a:xfrm>
            <a:off x="407368" y="188640"/>
            <a:ext cx="11449272" cy="922114"/>
          </a:xfrm>
        </p:spPr>
        <p:txBody>
          <a:bodyPr>
            <a:noAutofit/>
          </a:bodyPr>
          <a:lstStyle/>
          <a:p>
            <a:pPr algn="l"/>
            <a:r>
              <a:rPr lang="ja-JP" altLang="en-US" sz="3200" dirty="0"/>
              <a:t>看護部の組織開発の歩み　</a:t>
            </a:r>
            <a:r>
              <a:rPr lang="ja-JP" altLang="en-US" sz="3200" dirty="0">
                <a:solidFill>
                  <a:srgbClr val="FF0000"/>
                </a:solidFill>
              </a:rPr>
              <a:t>倫理</a:t>
            </a:r>
            <a:r>
              <a:rPr lang="ja-JP" altLang="en-US" sz="3200" dirty="0"/>
              <a:t>・事例検討・譫妄・看護開発</a:t>
            </a:r>
          </a:p>
        </p:txBody>
      </p:sp>
      <p:sp>
        <p:nvSpPr>
          <p:cNvPr id="5" name="フッター プレースホルダー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rPr>
              <a:t>Kanazawa University Hospital</a:t>
            </a:r>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0685416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19536" y="116633"/>
            <a:ext cx="8856984" cy="1080119"/>
          </a:xfrm>
        </p:spPr>
        <p:txBody>
          <a:bodyPr>
            <a:normAutofit fontScale="90000"/>
          </a:bodyPr>
          <a:lstStyle/>
          <a:p>
            <a:r>
              <a:rPr lang="ja-JP" altLang="en-US" sz="2400" dirty="0"/>
              <a:t>ポリヴェーガル理論　　</a:t>
            </a:r>
            <a:br>
              <a:rPr lang="en-US" altLang="ja-JP" sz="2400" dirty="0"/>
            </a:br>
            <a:r>
              <a:rPr lang="ja-JP" altLang="en-US" sz="2400" dirty="0"/>
              <a:t>心身に変革をおこす「安全」と「絆」（</a:t>
            </a:r>
            <a:r>
              <a:rPr lang="en-US" altLang="ja-JP" sz="2400" dirty="0"/>
              <a:t>2018</a:t>
            </a:r>
            <a:r>
              <a:rPr lang="ja-JP" altLang="en-US" sz="2400" dirty="0"/>
              <a:t>）</a:t>
            </a:r>
            <a:br>
              <a:rPr lang="en-US" altLang="ja-JP" sz="2400" dirty="0"/>
            </a:br>
            <a:r>
              <a:rPr lang="ja-JP" altLang="en-US" sz="1800" dirty="0"/>
              <a:t>ステファン・ポージェス著</a:t>
            </a:r>
            <a:r>
              <a:rPr lang="en-US" altLang="ja-JP" sz="1800" dirty="0"/>
              <a:t>,</a:t>
            </a:r>
            <a:r>
              <a:rPr lang="ja-JP" altLang="en-US" sz="1800" dirty="0"/>
              <a:t>花丘ちぐさ訳</a:t>
            </a:r>
            <a:r>
              <a:rPr lang="en-US" altLang="ja-JP" sz="1800" dirty="0"/>
              <a:t>,</a:t>
            </a:r>
            <a:r>
              <a:rPr lang="ja-JP" altLang="en-US" sz="1800" dirty="0"/>
              <a:t>春秋社</a:t>
            </a:r>
          </a:p>
        </p:txBody>
      </p:sp>
      <p:pic>
        <p:nvPicPr>
          <p:cNvPr id="4" name="コンテンツ プレースホルダー 3"/>
          <p:cNvPicPr>
            <a:picLocks noGrp="1" noChangeAspect="1"/>
          </p:cNvPicPr>
          <p:nvPr>
            <p:ph idx="1"/>
          </p:nvPr>
        </p:nvPicPr>
        <p:blipFill>
          <a:blip r:embed="rId2"/>
          <a:stretch>
            <a:fillRect/>
          </a:stretch>
        </p:blipFill>
        <p:spPr>
          <a:xfrm>
            <a:off x="407368" y="336532"/>
            <a:ext cx="1406624" cy="2064517"/>
          </a:xfrm>
          <a:prstGeom prst="rect">
            <a:avLst/>
          </a:prstGeom>
        </p:spPr>
      </p:pic>
      <p:sp>
        <p:nvSpPr>
          <p:cNvPr id="7" name="テキスト ボックス 6"/>
          <p:cNvSpPr txBox="1"/>
          <p:nvPr/>
        </p:nvSpPr>
        <p:spPr>
          <a:xfrm>
            <a:off x="407368" y="1182231"/>
            <a:ext cx="11482808" cy="1785104"/>
          </a:xfrm>
          <a:prstGeom prst="rect">
            <a:avLst/>
          </a:prstGeom>
          <a:noFill/>
        </p:spPr>
        <p:txBody>
          <a:bodyPr wrap="square" rtlCol="0">
            <a:spAutoFit/>
          </a:bodyPr>
          <a:lstStyle/>
          <a:p>
            <a:r>
              <a:rPr lang="ja-JP" altLang="en-US" sz="1013" dirty="0">
                <a:solidFill>
                  <a:prstClr val="black"/>
                </a:solidFill>
              </a:rPr>
              <a:t>　    　　　　　　　　　　</a:t>
            </a:r>
            <a:r>
              <a:rPr lang="ja-JP" altLang="en-US" dirty="0">
                <a:solidFill>
                  <a:prstClr val="black"/>
                </a:solidFill>
                <a:latin typeface="HGS教科書体" panose="02020600000000000000" pitchFamily="18" charset="-128"/>
                <a:ea typeface="HGS教科書体" panose="02020600000000000000" pitchFamily="18" charset="-128"/>
              </a:rPr>
              <a:t>ポリヴェーガル理論では、今まで教育、司法、政治、宗教、医学において</a:t>
            </a:r>
            <a:r>
              <a:rPr lang="ja-JP" altLang="en-US" dirty="0">
                <a:solidFill>
                  <a:srgbClr val="FF0000"/>
                </a:solidFill>
                <a:latin typeface="HGS教科書体" panose="02020600000000000000" pitchFamily="18" charset="-128"/>
                <a:ea typeface="HGS教科書体" panose="02020600000000000000" pitchFamily="18" charset="-128"/>
              </a:rPr>
              <a:t>「安全」を定義</a:t>
            </a:r>
            <a:endParaRPr lang="en-US" altLang="ja-JP" dirty="0">
              <a:solidFill>
                <a:srgbClr val="FF0000"/>
              </a:solidFill>
              <a:latin typeface="HGS教科書体" panose="02020600000000000000" pitchFamily="18" charset="-128"/>
              <a:ea typeface="HGS教科書体" panose="02020600000000000000" pitchFamily="18" charset="-128"/>
            </a:endParaRPr>
          </a:p>
          <a:p>
            <a:r>
              <a:rPr lang="ja-JP" altLang="en-US" dirty="0">
                <a:solidFill>
                  <a:srgbClr val="FF0000"/>
                </a:solidFill>
                <a:latin typeface="HGS教科書体" panose="02020600000000000000" pitchFamily="18" charset="-128"/>
                <a:ea typeface="HGS教科書体" panose="02020600000000000000" pitchFamily="18" charset="-128"/>
              </a:rPr>
              <a:t>　　　　　　していた媒介変数について異議を唱える</a:t>
            </a:r>
            <a:r>
              <a:rPr lang="ja-JP" altLang="en-US" dirty="0">
                <a:solidFill>
                  <a:prstClr val="black"/>
                </a:solidFill>
                <a:latin typeface="HGS教科書体" panose="02020600000000000000" pitchFamily="18" charset="-128"/>
                <a:ea typeface="HGS教科書体" panose="02020600000000000000" pitchFamily="18" charset="-128"/>
              </a:rPr>
              <a:t>。従来のように、</a:t>
            </a:r>
            <a:r>
              <a:rPr lang="ja-JP" altLang="en-US" dirty="0">
                <a:solidFill>
                  <a:srgbClr val="FF0000"/>
                </a:solidFill>
                <a:latin typeface="HGS教科書体" panose="02020600000000000000" pitchFamily="18" charset="-128"/>
                <a:ea typeface="HGS教科書体" panose="02020600000000000000" pitchFamily="18" charset="-128"/>
              </a:rPr>
              <a:t>柵や、金属検知器、監視システム</a:t>
            </a:r>
            <a:endParaRPr lang="en-US" altLang="ja-JP" dirty="0">
              <a:solidFill>
                <a:srgbClr val="FF0000"/>
              </a:solidFill>
              <a:latin typeface="HGS教科書体" panose="02020600000000000000" pitchFamily="18" charset="-128"/>
              <a:ea typeface="HGS教科書体" panose="02020600000000000000" pitchFamily="18" charset="-128"/>
            </a:endParaRPr>
          </a:p>
          <a:p>
            <a:r>
              <a:rPr lang="ja-JP" altLang="en-US" dirty="0">
                <a:solidFill>
                  <a:srgbClr val="FF0000"/>
                </a:solidFill>
                <a:latin typeface="HGS教科書体" panose="02020600000000000000" pitchFamily="18" charset="-128"/>
                <a:ea typeface="HGS教科書体" panose="02020600000000000000" pitchFamily="18" charset="-128"/>
              </a:rPr>
              <a:t>　　　　　　など</a:t>
            </a:r>
            <a:r>
              <a:rPr lang="ja-JP" altLang="en-US" dirty="0">
                <a:solidFill>
                  <a:prstClr val="black"/>
                </a:solidFill>
                <a:latin typeface="HGS教科書体" panose="02020600000000000000" pitchFamily="18" charset="-128"/>
                <a:ea typeface="HGS教科書体" panose="02020600000000000000" pitchFamily="18" charset="-128"/>
              </a:rPr>
              <a:t>の環境の構造的モデルによって「安全」を定義するのではなく、ポリヴェーガル理論で</a:t>
            </a:r>
            <a:endParaRPr lang="en-US" altLang="ja-JP" dirty="0">
              <a:solidFill>
                <a:prstClr val="black"/>
              </a:solidFill>
              <a:latin typeface="HGS教科書体" panose="02020600000000000000" pitchFamily="18" charset="-128"/>
              <a:ea typeface="HGS教科書体" panose="02020600000000000000" pitchFamily="18" charset="-128"/>
            </a:endParaRPr>
          </a:p>
          <a:p>
            <a:r>
              <a:rPr lang="ja-JP" altLang="en-US" dirty="0">
                <a:solidFill>
                  <a:prstClr val="black"/>
                </a:solidFill>
                <a:latin typeface="HGS教科書体" panose="02020600000000000000" pitchFamily="18" charset="-128"/>
                <a:ea typeface="HGS教科書体" panose="02020600000000000000" pitchFamily="18" charset="-128"/>
              </a:rPr>
              <a:t>　　　　　　は、</a:t>
            </a:r>
            <a:r>
              <a:rPr lang="ja-JP" altLang="en-US" sz="2000" b="1" u="sng" dirty="0">
                <a:solidFill>
                  <a:srgbClr val="FF0000"/>
                </a:solidFill>
                <a:latin typeface="HGS教科書体" panose="02020600000000000000" pitchFamily="18" charset="-128"/>
                <a:ea typeface="HGS教科書体" panose="02020600000000000000" pitchFamily="18" charset="-128"/>
              </a:rPr>
              <a:t>自律神経の状態の神経的制御</a:t>
            </a:r>
            <a:r>
              <a:rPr lang="ja-JP" altLang="en-US" b="1" dirty="0">
                <a:solidFill>
                  <a:srgbClr val="FF0000"/>
                </a:solidFill>
                <a:latin typeface="HGS教科書体" panose="02020600000000000000" pitchFamily="18" charset="-128"/>
                <a:ea typeface="HGS教科書体" panose="02020600000000000000" pitchFamily="18" charset="-128"/>
              </a:rPr>
              <a:t>が変化したことを</a:t>
            </a:r>
            <a:r>
              <a:rPr lang="ja-JP" altLang="en-US" b="1" u="sng" dirty="0">
                <a:solidFill>
                  <a:srgbClr val="FF0000"/>
                </a:solidFill>
                <a:latin typeface="HGS教科書体" panose="02020600000000000000" pitchFamily="18" charset="-128"/>
                <a:ea typeface="HGS教科書体" panose="02020600000000000000" pitchFamily="18" charset="-128"/>
              </a:rPr>
              <a:t>内蔵の感受性</a:t>
            </a:r>
            <a:r>
              <a:rPr lang="ja-JP" altLang="en-US" b="1" dirty="0">
                <a:solidFill>
                  <a:srgbClr val="FF0000"/>
                </a:solidFill>
                <a:latin typeface="HGS教科書体" panose="02020600000000000000" pitchFamily="18" charset="-128"/>
                <a:ea typeface="HGS教科書体" panose="02020600000000000000" pitchFamily="18" charset="-128"/>
              </a:rPr>
              <a:t>によって捉えていくモ</a:t>
            </a:r>
            <a:endParaRPr lang="en-US" altLang="ja-JP" b="1" dirty="0">
              <a:solidFill>
                <a:srgbClr val="FF0000"/>
              </a:solidFill>
              <a:latin typeface="HGS教科書体" panose="02020600000000000000" pitchFamily="18" charset="-128"/>
              <a:ea typeface="HGS教科書体" panose="02020600000000000000" pitchFamily="18" charset="-128"/>
            </a:endParaRPr>
          </a:p>
          <a:p>
            <a:r>
              <a:rPr lang="ja-JP" altLang="en-US" b="1" dirty="0">
                <a:solidFill>
                  <a:srgbClr val="FF0000"/>
                </a:solidFill>
                <a:latin typeface="HGS教科書体" panose="02020600000000000000" pitchFamily="18" charset="-128"/>
                <a:ea typeface="HGS教科書体" panose="02020600000000000000" pitchFamily="18" charset="-128"/>
              </a:rPr>
              <a:t>デルを提唱</a:t>
            </a:r>
            <a:r>
              <a:rPr lang="ja-JP" altLang="en-US" dirty="0">
                <a:solidFill>
                  <a:prstClr val="black"/>
                </a:solidFill>
                <a:latin typeface="HGS教科書体" panose="02020600000000000000" pitchFamily="18" charset="-128"/>
                <a:ea typeface="HGS教科書体" panose="02020600000000000000" pitchFamily="18" charset="-128"/>
              </a:rPr>
              <a:t>している。そして、社会が今、人々をどのように扱っているのかという視点から、既存の社会</a:t>
            </a:r>
            <a:endParaRPr lang="en-US" altLang="ja-JP" dirty="0">
              <a:solidFill>
                <a:prstClr val="black"/>
              </a:solidFill>
              <a:latin typeface="HGS教科書体" panose="02020600000000000000" pitchFamily="18" charset="-128"/>
              <a:ea typeface="HGS教科書体" panose="02020600000000000000" pitchFamily="18" charset="-128"/>
            </a:endParaRPr>
          </a:p>
          <a:p>
            <a:r>
              <a:rPr lang="ja-JP" altLang="en-US" dirty="0">
                <a:solidFill>
                  <a:prstClr val="black"/>
                </a:solidFill>
                <a:latin typeface="HGS教科書体" panose="02020600000000000000" pitchFamily="18" charset="-128"/>
                <a:ea typeface="HGS教科書体" panose="02020600000000000000" pitchFamily="18" charset="-128"/>
              </a:rPr>
              <a:t>的通念に異議を唱えるのである。</a:t>
            </a:r>
            <a:endParaRPr lang="en-US" altLang="ja-JP" dirty="0">
              <a:solidFill>
                <a:prstClr val="black"/>
              </a:solidFill>
              <a:latin typeface="HGS教科書体" panose="02020600000000000000" pitchFamily="18" charset="-128"/>
              <a:ea typeface="HGS教科書体" panose="02020600000000000000" pitchFamily="18" charset="-128"/>
            </a:endParaRPr>
          </a:p>
        </p:txBody>
      </p:sp>
      <p:sp>
        <p:nvSpPr>
          <p:cNvPr id="3" name="コンテンツ プレースホルダー 2">
            <a:extLst>
              <a:ext uri="{FF2B5EF4-FFF2-40B4-BE49-F238E27FC236}">
                <a16:creationId xmlns:a16="http://schemas.microsoft.com/office/drawing/2014/main" id="{B6400B2F-4608-4D1F-3F4F-1D3828E6999D}"/>
              </a:ext>
            </a:extLst>
          </p:cNvPr>
          <p:cNvSpPr txBox="1">
            <a:spLocks/>
          </p:cNvSpPr>
          <p:nvPr/>
        </p:nvSpPr>
        <p:spPr>
          <a:xfrm>
            <a:off x="354596" y="2864938"/>
            <a:ext cx="11482808" cy="3664656"/>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1800" dirty="0">
                <a:solidFill>
                  <a:prstClr val="black"/>
                </a:solidFill>
                <a:latin typeface="HGS教科書体" panose="02020600000000000000" pitchFamily="18" charset="-128"/>
                <a:ea typeface="HGS教科書体" panose="02020600000000000000" pitchFamily="18" charset="-128"/>
              </a:rPr>
              <a:t>　ポリヴェーガル理論によって我々は、</a:t>
            </a:r>
            <a:r>
              <a:rPr lang="ja-JP" altLang="en-US" sz="1800" b="1" dirty="0">
                <a:solidFill>
                  <a:srgbClr val="FF0000"/>
                </a:solidFill>
                <a:latin typeface="HGS教科書体" panose="02020600000000000000" pitchFamily="18" charset="-128"/>
                <a:ea typeface="HGS教科書体" panose="02020600000000000000" pitchFamily="18" charset="-128"/>
              </a:rPr>
              <a:t>社会が安全であると感じられる環境や、信頼できる人間関係を十分人々</a:t>
            </a:r>
            <a:endParaRPr lang="en-US" altLang="ja-JP" sz="1800" b="1" dirty="0">
              <a:solidFill>
                <a:srgbClr val="FF0000"/>
              </a:solidFill>
              <a:latin typeface="HGS教科書体" panose="02020600000000000000" pitchFamily="18" charset="-128"/>
              <a:ea typeface="HGS教科書体" panose="02020600000000000000" pitchFamily="18" charset="-128"/>
            </a:endParaRPr>
          </a:p>
          <a:p>
            <a:pPr marL="0" indent="0">
              <a:buNone/>
            </a:pPr>
            <a:r>
              <a:rPr lang="ja-JP" altLang="en-US" sz="1800" b="1" dirty="0">
                <a:solidFill>
                  <a:srgbClr val="FF0000"/>
                </a:solidFill>
                <a:latin typeface="HGS教科書体" panose="02020600000000000000" pitchFamily="18" charset="-128"/>
                <a:ea typeface="HGS教科書体" panose="02020600000000000000" pitchFamily="18" charset="-128"/>
              </a:rPr>
              <a:t>に提供しているのか、という問い</a:t>
            </a:r>
            <a:r>
              <a:rPr lang="ja-JP" altLang="en-US" sz="1800" dirty="0">
                <a:solidFill>
                  <a:prstClr val="black"/>
                </a:solidFill>
                <a:latin typeface="HGS教科書体" panose="02020600000000000000" pitchFamily="18" charset="-128"/>
                <a:ea typeface="HGS教科書体" panose="02020600000000000000" pitchFamily="18" charset="-128"/>
              </a:rPr>
              <a:t>に直面することになる。学校、</a:t>
            </a:r>
            <a:r>
              <a:rPr lang="ja-JP" altLang="en-US" sz="1800" dirty="0">
                <a:solidFill>
                  <a:srgbClr val="FF0000"/>
                </a:solidFill>
                <a:latin typeface="HGS教科書体" panose="02020600000000000000" pitchFamily="18" charset="-128"/>
                <a:ea typeface="HGS教科書体" panose="02020600000000000000" pitchFamily="18" charset="-128"/>
              </a:rPr>
              <a:t>病院</a:t>
            </a:r>
            <a:r>
              <a:rPr lang="ja-JP" altLang="en-US" sz="1800" dirty="0">
                <a:solidFill>
                  <a:prstClr val="black"/>
                </a:solidFill>
                <a:latin typeface="HGS教科書体" panose="02020600000000000000" pitchFamily="18" charset="-128"/>
                <a:ea typeface="HGS教科書体" panose="02020600000000000000" pitchFamily="18" charset="-128"/>
              </a:rPr>
              <a:t>、教会などの社会組織が、つねに</a:t>
            </a:r>
            <a:r>
              <a:rPr lang="ja-JP" altLang="en-US" sz="1800" dirty="0">
                <a:solidFill>
                  <a:srgbClr val="FF0000"/>
                </a:solidFill>
                <a:latin typeface="HGS教科書体" panose="02020600000000000000" pitchFamily="18" charset="-128"/>
                <a:ea typeface="HGS教科書体" panose="02020600000000000000" pitchFamily="18" charset="-128"/>
              </a:rPr>
              <a:t>人々を評</a:t>
            </a:r>
            <a:endParaRPr lang="en-US" altLang="ja-JP" sz="1800" dirty="0">
              <a:solidFill>
                <a:srgbClr val="FF0000"/>
              </a:solidFill>
              <a:latin typeface="HGS教科書体" panose="02020600000000000000" pitchFamily="18" charset="-128"/>
              <a:ea typeface="HGS教科書体" panose="02020600000000000000" pitchFamily="18" charset="-128"/>
            </a:endParaRPr>
          </a:p>
          <a:p>
            <a:pPr marL="0" indent="0">
              <a:buNone/>
            </a:pPr>
            <a:r>
              <a:rPr lang="ja-JP" altLang="en-US" sz="1800" dirty="0">
                <a:solidFill>
                  <a:srgbClr val="FF0000"/>
                </a:solidFill>
                <a:latin typeface="HGS教科書体" panose="02020600000000000000" pitchFamily="18" charset="-128"/>
                <a:ea typeface="HGS教科書体" panose="02020600000000000000" pitchFamily="18" charset="-128"/>
              </a:rPr>
              <a:t>価し、それによって危険と脅威を感じさせる状況</a:t>
            </a:r>
            <a:r>
              <a:rPr lang="ja-JP" altLang="en-US" sz="1800" dirty="0">
                <a:solidFill>
                  <a:prstClr val="black"/>
                </a:solidFill>
                <a:latin typeface="HGS教科書体" panose="02020600000000000000" pitchFamily="18" charset="-128"/>
                <a:ea typeface="HGS教科書体" panose="02020600000000000000" pitchFamily="18" charset="-128"/>
              </a:rPr>
              <a:t>であることを鑑みると、政治紛争、財政的危機、戦争と同じように、こうした社会構造が</a:t>
            </a:r>
            <a:r>
              <a:rPr lang="ja-JP" altLang="en-US" sz="1800" dirty="0">
                <a:solidFill>
                  <a:srgbClr val="FF0000"/>
                </a:solidFill>
                <a:latin typeface="HGS教科書体" panose="02020600000000000000" pitchFamily="18" charset="-128"/>
                <a:ea typeface="HGS教科書体" panose="02020600000000000000" pitchFamily="18" charset="-128"/>
              </a:rPr>
              <a:t>我々の健康に好ましくない影響を与えている</a:t>
            </a:r>
            <a:r>
              <a:rPr lang="ja-JP" altLang="en-US" sz="1800" dirty="0">
                <a:solidFill>
                  <a:prstClr val="black"/>
                </a:solidFill>
                <a:latin typeface="HGS教科書体" panose="02020600000000000000" pitchFamily="18" charset="-128"/>
                <a:ea typeface="HGS教科書体" panose="02020600000000000000" pitchFamily="18" charset="-128"/>
              </a:rPr>
              <a:t>といわざるを</a:t>
            </a:r>
            <a:endParaRPr lang="en-US" altLang="ja-JP" sz="1800" dirty="0">
              <a:solidFill>
                <a:prstClr val="black"/>
              </a:solidFill>
              <a:latin typeface="HGS教科書体" panose="02020600000000000000" pitchFamily="18" charset="-128"/>
              <a:ea typeface="HGS教科書体" panose="02020600000000000000" pitchFamily="18" charset="-128"/>
            </a:endParaRPr>
          </a:p>
          <a:p>
            <a:pPr marL="0" indent="0">
              <a:buNone/>
            </a:pPr>
            <a:r>
              <a:rPr lang="ja-JP" altLang="en-US" sz="1800" dirty="0">
                <a:solidFill>
                  <a:prstClr val="black"/>
                </a:solidFill>
                <a:latin typeface="HGS教科書体" panose="02020600000000000000" pitchFamily="18" charset="-128"/>
                <a:ea typeface="HGS教科書体" panose="02020600000000000000" pitchFamily="18" charset="-128"/>
              </a:rPr>
              <a:t>得ない。（</a:t>
            </a:r>
            <a:r>
              <a:rPr lang="en-US" altLang="ja-JP" sz="1800" dirty="0">
                <a:solidFill>
                  <a:prstClr val="black"/>
                </a:solidFill>
                <a:latin typeface="HGS教科書体" panose="02020600000000000000" pitchFamily="18" charset="-128"/>
                <a:ea typeface="HGS教科書体" panose="02020600000000000000" pitchFamily="18" charset="-128"/>
              </a:rPr>
              <a:t>P21</a:t>
            </a:r>
            <a:r>
              <a:rPr lang="ja-JP" altLang="en-US" sz="1800" dirty="0">
                <a:solidFill>
                  <a:prstClr val="black"/>
                </a:solidFill>
                <a:latin typeface="HGS教科書体" panose="02020600000000000000" pitchFamily="18" charset="-128"/>
                <a:ea typeface="HGS教科書体" panose="02020600000000000000" pitchFamily="18" charset="-128"/>
              </a:rPr>
              <a:t>－</a:t>
            </a:r>
            <a:r>
              <a:rPr lang="en-US" altLang="ja-JP" sz="1800" dirty="0">
                <a:solidFill>
                  <a:prstClr val="black"/>
                </a:solidFill>
                <a:latin typeface="HGS教科書体" panose="02020600000000000000" pitchFamily="18" charset="-128"/>
                <a:ea typeface="HGS教科書体" panose="02020600000000000000" pitchFamily="18" charset="-128"/>
              </a:rPr>
              <a:t>22</a:t>
            </a:r>
            <a:r>
              <a:rPr lang="ja-JP" altLang="en-US" sz="1800" dirty="0">
                <a:solidFill>
                  <a:prstClr val="black"/>
                </a:solidFill>
                <a:latin typeface="HGS教科書体" panose="02020600000000000000" pitchFamily="18" charset="-128"/>
                <a:ea typeface="HGS教科書体" panose="02020600000000000000" pitchFamily="18" charset="-128"/>
              </a:rPr>
              <a:t>）</a:t>
            </a:r>
            <a:endParaRPr lang="en-US" altLang="ja-JP" sz="1800" dirty="0">
              <a:solidFill>
                <a:prstClr val="black"/>
              </a:solidFill>
              <a:latin typeface="HGS教科書体" panose="02020600000000000000" pitchFamily="18" charset="-128"/>
              <a:ea typeface="HGS教科書体" panose="02020600000000000000" pitchFamily="18" charset="-128"/>
            </a:endParaRPr>
          </a:p>
          <a:p>
            <a:pPr marL="0" indent="0">
              <a:buNone/>
              <a:defRPr/>
            </a:pPr>
            <a:r>
              <a:rPr lang="ja-JP" altLang="en-US" sz="1800" dirty="0">
                <a:solidFill>
                  <a:prstClr val="black"/>
                </a:solidFill>
                <a:latin typeface="HGS教科書体" panose="02020600000000000000" pitchFamily="18" charset="-128"/>
                <a:ea typeface="HGS教科書体" panose="02020600000000000000" pitchFamily="18" charset="-128"/>
              </a:rPr>
              <a:t>　病院の経営者は、医療以外に心配しなければならないことがあります。病院の経営者とスタッフの仕事は何で</a:t>
            </a:r>
            <a:endParaRPr lang="en-US" altLang="ja-JP" sz="1800" dirty="0">
              <a:solidFill>
                <a:prstClr val="black"/>
              </a:solidFill>
              <a:latin typeface="HGS教科書体" panose="02020600000000000000" pitchFamily="18" charset="-128"/>
              <a:ea typeface="HGS教科書体" panose="02020600000000000000" pitchFamily="18" charset="-128"/>
            </a:endParaRPr>
          </a:p>
          <a:p>
            <a:pPr marL="0" indent="0">
              <a:buNone/>
              <a:defRPr/>
            </a:pPr>
            <a:r>
              <a:rPr lang="ja-JP" altLang="en-US" sz="1800" dirty="0">
                <a:solidFill>
                  <a:prstClr val="black"/>
                </a:solidFill>
                <a:latin typeface="HGS教科書体" panose="02020600000000000000" pitchFamily="18" charset="-128"/>
                <a:ea typeface="HGS教科書体" panose="02020600000000000000" pitchFamily="18" charset="-128"/>
              </a:rPr>
              <a:t>しょう？彼らは、患者に医療サービスを提供するとともに、スタッフが医療ミスのために法的に訴えられないよ</a:t>
            </a:r>
            <a:endParaRPr lang="en-US" altLang="ja-JP" sz="1800" dirty="0">
              <a:solidFill>
                <a:prstClr val="black"/>
              </a:solidFill>
              <a:latin typeface="HGS教科書体" panose="02020600000000000000" pitchFamily="18" charset="-128"/>
              <a:ea typeface="HGS教科書体" panose="02020600000000000000" pitchFamily="18" charset="-128"/>
            </a:endParaRPr>
          </a:p>
          <a:p>
            <a:pPr marL="0" indent="0">
              <a:buNone/>
              <a:defRPr/>
            </a:pPr>
            <a:r>
              <a:rPr lang="ja-JP" altLang="en-US" sz="1800" dirty="0">
                <a:solidFill>
                  <a:prstClr val="black"/>
                </a:solidFill>
                <a:latin typeface="HGS教科書体" panose="02020600000000000000" pitchFamily="18" charset="-128"/>
                <a:ea typeface="HGS教科書体" panose="02020600000000000000" pitchFamily="18" charset="-128"/>
              </a:rPr>
              <a:t>うにしなくてはならないのです。そのため、患者の様態を監視し、清潔を保つことが優先されて、人との支えあ</a:t>
            </a:r>
            <a:endParaRPr lang="en-US" altLang="ja-JP" sz="1800" dirty="0">
              <a:solidFill>
                <a:prstClr val="black"/>
              </a:solidFill>
              <a:latin typeface="HGS教科書体" panose="02020600000000000000" pitchFamily="18" charset="-128"/>
              <a:ea typeface="HGS教科書体" panose="02020600000000000000" pitchFamily="18" charset="-128"/>
            </a:endParaRPr>
          </a:p>
          <a:p>
            <a:pPr marL="0" indent="0">
              <a:buNone/>
              <a:defRPr/>
            </a:pPr>
            <a:r>
              <a:rPr lang="ja-JP" altLang="en-US" sz="1800" dirty="0">
                <a:solidFill>
                  <a:prstClr val="black"/>
                </a:solidFill>
                <a:latin typeface="HGS教科書体" panose="02020600000000000000" pitchFamily="18" charset="-128"/>
                <a:ea typeface="HGS教科書体" panose="02020600000000000000" pitchFamily="18" charset="-128"/>
              </a:rPr>
              <a:t>いなどの社会的な援助はないがしろにされています。これは悲劇です。・・・略・・・重荷と不安が取り除かれ</a:t>
            </a:r>
            <a:endParaRPr lang="en-US" altLang="ja-JP" sz="1800" dirty="0">
              <a:solidFill>
                <a:prstClr val="black"/>
              </a:solidFill>
              <a:latin typeface="HGS教科書体" panose="02020600000000000000" pitchFamily="18" charset="-128"/>
              <a:ea typeface="HGS教科書体" panose="02020600000000000000" pitchFamily="18" charset="-128"/>
            </a:endParaRPr>
          </a:p>
          <a:p>
            <a:pPr marL="0" indent="0">
              <a:buNone/>
              <a:defRPr/>
            </a:pPr>
            <a:r>
              <a:rPr lang="ja-JP" altLang="en-US" sz="1800" dirty="0">
                <a:solidFill>
                  <a:prstClr val="black"/>
                </a:solidFill>
                <a:latin typeface="HGS教科書体" panose="02020600000000000000" pitchFamily="18" charset="-128"/>
                <a:ea typeface="HGS教科書体" panose="02020600000000000000" pitchFamily="18" charset="-128"/>
              </a:rPr>
              <a:t>れば、あなたの身体は、怯えたり防衛状態に閉じ込められることなく、医療行為を喜んで受け入れ、協力するこ</a:t>
            </a:r>
            <a:endParaRPr lang="en-US" altLang="ja-JP" sz="1800" dirty="0">
              <a:solidFill>
                <a:prstClr val="black"/>
              </a:solidFill>
              <a:latin typeface="HGS教科書体" panose="02020600000000000000" pitchFamily="18" charset="-128"/>
              <a:ea typeface="HGS教科書体" panose="02020600000000000000" pitchFamily="18" charset="-128"/>
            </a:endParaRPr>
          </a:p>
          <a:p>
            <a:pPr marL="0" indent="0">
              <a:buNone/>
              <a:defRPr/>
            </a:pPr>
            <a:r>
              <a:rPr lang="ja-JP" altLang="en-US" sz="1800" dirty="0">
                <a:solidFill>
                  <a:prstClr val="black"/>
                </a:solidFill>
                <a:latin typeface="HGS教科書体" panose="02020600000000000000" pitchFamily="18" charset="-128"/>
                <a:ea typeface="HGS教科書体" panose="02020600000000000000" pitchFamily="18" charset="-128"/>
              </a:rPr>
              <a:t>とでしょう。・・・</a:t>
            </a:r>
            <a:r>
              <a:rPr lang="ja-JP" altLang="en-US" sz="2000" b="1" u="sng" dirty="0">
                <a:solidFill>
                  <a:srgbClr val="FF0000"/>
                </a:solidFill>
                <a:latin typeface="HGS教科書体" panose="02020600000000000000" pitchFamily="18" charset="-128"/>
                <a:ea typeface="HGS教科書体" panose="02020600000000000000" pitchFamily="18" charset="-128"/>
              </a:rPr>
              <a:t>人は怯えたり脅かされたりすると、満足な治癒が望めません</a:t>
            </a:r>
            <a:r>
              <a:rPr lang="ja-JP" altLang="en-US" sz="1800" dirty="0">
                <a:solidFill>
                  <a:prstClr val="black"/>
                </a:solidFill>
                <a:latin typeface="HGS教科書体" panose="02020600000000000000" pitchFamily="18" charset="-128"/>
                <a:ea typeface="HGS教科書体" panose="02020600000000000000" pitchFamily="18" charset="-128"/>
              </a:rPr>
              <a:t>。このことがわかった</a:t>
            </a:r>
            <a:endParaRPr lang="en-US" altLang="ja-JP" sz="1800" dirty="0">
              <a:solidFill>
                <a:prstClr val="black"/>
              </a:solidFill>
              <a:latin typeface="HGS教科書体" panose="02020600000000000000" pitchFamily="18" charset="-128"/>
              <a:ea typeface="HGS教科書体" panose="02020600000000000000" pitchFamily="18" charset="-128"/>
            </a:endParaRPr>
          </a:p>
          <a:p>
            <a:pPr marL="0" indent="0">
              <a:buNone/>
              <a:defRPr/>
            </a:pPr>
            <a:r>
              <a:rPr lang="ja-JP" altLang="en-US" sz="1800" dirty="0">
                <a:solidFill>
                  <a:prstClr val="black"/>
                </a:solidFill>
                <a:latin typeface="HGS教科書体" panose="02020600000000000000" pitchFamily="18" charset="-128"/>
                <a:ea typeface="HGS教科書体" panose="02020600000000000000" pitchFamily="18" charset="-128"/>
              </a:rPr>
              <a:t>ら、人々が「安全である」と感じるために、できることならなんでもやろうと思いませんか？</a:t>
            </a:r>
            <a:endParaRPr lang="en-US" altLang="ja-JP" sz="1800" dirty="0">
              <a:solidFill>
                <a:prstClr val="black"/>
              </a:solidFill>
              <a:latin typeface="HGS教科書体" panose="02020600000000000000" pitchFamily="18" charset="-128"/>
              <a:ea typeface="HGS教科書体" panose="02020600000000000000" pitchFamily="18" charset="-128"/>
            </a:endParaRPr>
          </a:p>
          <a:p>
            <a:pPr marL="0" indent="0">
              <a:buNone/>
              <a:defRPr/>
            </a:pPr>
            <a:r>
              <a:rPr lang="ja-JP" altLang="en-US" sz="1800" b="1" dirty="0">
                <a:solidFill>
                  <a:srgbClr val="FF0000"/>
                </a:solidFill>
                <a:latin typeface="HGS教科書体" panose="02020600000000000000" pitchFamily="18" charset="-128"/>
                <a:ea typeface="HGS教科書体" panose="02020600000000000000" pitchFamily="18" charset="-128"/>
              </a:rPr>
              <a:t>人間であるなら、相互交流と安全感を求めるのだ、ということを理解する必要があります</a:t>
            </a:r>
            <a:r>
              <a:rPr lang="ja-JP" altLang="en-US" sz="1800" dirty="0">
                <a:solidFill>
                  <a:prstClr val="black"/>
                </a:solidFill>
                <a:latin typeface="HGS教科書体" panose="02020600000000000000" pitchFamily="18" charset="-128"/>
                <a:ea typeface="HGS教科書体" panose="02020600000000000000" pitchFamily="18" charset="-128"/>
              </a:rPr>
              <a:t>。</a:t>
            </a:r>
            <a:r>
              <a:rPr lang="ja-JP" altLang="en-US" sz="1100" dirty="0">
                <a:solidFill>
                  <a:prstClr val="black"/>
                </a:solidFill>
                <a:latin typeface="HGS教科書体" panose="02020600000000000000" pitchFamily="18" charset="-128"/>
                <a:ea typeface="HGS教科書体" panose="02020600000000000000" pitchFamily="18" charset="-128"/>
              </a:rPr>
              <a:t>（</a:t>
            </a:r>
            <a:r>
              <a:rPr lang="en-US" altLang="ja-JP" sz="1100" dirty="0">
                <a:solidFill>
                  <a:prstClr val="black"/>
                </a:solidFill>
                <a:latin typeface="HGS教科書体" panose="02020600000000000000" pitchFamily="18" charset="-128"/>
                <a:ea typeface="HGS教科書体" panose="02020600000000000000" pitchFamily="18" charset="-128"/>
              </a:rPr>
              <a:t>P116</a:t>
            </a:r>
            <a:r>
              <a:rPr lang="ja-JP" altLang="en-US" sz="1100" dirty="0">
                <a:solidFill>
                  <a:prstClr val="black"/>
                </a:solidFill>
                <a:latin typeface="HGS教科書体" panose="02020600000000000000" pitchFamily="18" charset="-128"/>
                <a:ea typeface="HGS教科書体" panose="02020600000000000000" pitchFamily="18" charset="-128"/>
              </a:rPr>
              <a:t>－</a:t>
            </a:r>
            <a:r>
              <a:rPr lang="en-US" altLang="ja-JP" sz="1100" dirty="0">
                <a:solidFill>
                  <a:prstClr val="black"/>
                </a:solidFill>
                <a:latin typeface="HGS教科書体" panose="02020600000000000000" pitchFamily="18" charset="-128"/>
                <a:ea typeface="HGS教科書体" panose="02020600000000000000" pitchFamily="18" charset="-128"/>
              </a:rPr>
              <a:t>117</a:t>
            </a:r>
            <a:r>
              <a:rPr lang="ja-JP" altLang="en-US" sz="1100" dirty="0">
                <a:solidFill>
                  <a:prstClr val="black"/>
                </a:solidFill>
                <a:latin typeface="HGS教科書体" panose="02020600000000000000" pitchFamily="18" charset="-128"/>
                <a:ea typeface="HGS教科書体" panose="02020600000000000000" pitchFamily="18" charset="-128"/>
              </a:rPr>
              <a:t>）</a:t>
            </a:r>
          </a:p>
          <a:p>
            <a:pPr marL="0" indent="0">
              <a:buNone/>
            </a:pPr>
            <a:endParaRPr lang="ja-JP" altLang="en-US" sz="1800" dirty="0"/>
          </a:p>
        </p:txBody>
      </p:sp>
    </p:spTree>
    <p:extLst>
      <p:ext uri="{BB962C8B-B14F-4D97-AF65-F5344CB8AC3E}">
        <p14:creationId xmlns:p14="http://schemas.microsoft.com/office/powerpoint/2010/main" val="2222951684"/>
      </p:ext>
    </p:extLst>
  </p:cSld>
  <p:clrMapOvr>
    <a:masterClrMapping/>
  </p:clrMapOvr>
  <mc:AlternateContent xmlns:mc="http://schemas.openxmlformats.org/markup-compatibility/2006" xmlns:p14="http://schemas.microsoft.com/office/powerpoint/2010/main">
    <mc:Choice Requires="p14">
      <p:transition spd="slow" p14:dur="475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32392-3FF4-427A-A7FF-EE016DD11E7C}"/>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FEFBC05-288F-425E-D137-D5943FAAF969}"/>
              </a:ext>
            </a:extLst>
          </p:cNvPr>
          <p:cNvSpPr>
            <a:spLocks noGrp="1"/>
          </p:cNvSpPr>
          <p:nvPr>
            <p:ph idx="1"/>
          </p:nvPr>
        </p:nvSpPr>
        <p:spPr/>
        <p:txBody>
          <a:bodyPr>
            <a:normAutofit fontScale="85000" lnSpcReduction="20000"/>
          </a:bodyPr>
          <a:lstStyle/>
          <a:p>
            <a:r>
              <a:rPr lang="ja-JP" altLang="en-US" sz="2600" dirty="0"/>
              <a:t>患者の興奮や脅迫的攻撃性</a:t>
            </a:r>
            <a:endParaRPr lang="en-US" altLang="ja-JP" sz="2600" dirty="0"/>
          </a:p>
          <a:p>
            <a:pPr lvl="3"/>
            <a:r>
              <a:rPr lang="ja-JP" altLang="en-US" sz="1500" dirty="0"/>
              <a:t>イタリアの刑法</a:t>
            </a:r>
            <a:r>
              <a:rPr lang="en-US" altLang="ja-JP" sz="1500" dirty="0"/>
              <a:t>54</a:t>
            </a:r>
            <a:r>
              <a:rPr lang="ja-JP" altLang="en-US" sz="1500" dirty="0"/>
              <a:t>条を根拠にされる「個人に重大な損傷を与えるような危険から自分や他人を守るための緊急避難」というもの</a:t>
            </a:r>
            <a:endParaRPr lang="en-US" altLang="ja-JP" sz="1500" dirty="0"/>
          </a:p>
          <a:p>
            <a:r>
              <a:rPr lang="ja-JP" altLang="en-US" sz="2600" dirty="0"/>
              <a:t>身の保証</a:t>
            </a:r>
            <a:endParaRPr lang="en-US" altLang="ja-JP" sz="2600" dirty="0"/>
          </a:p>
          <a:p>
            <a:pPr lvl="3"/>
            <a:r>
              <a:rPr lang="ja-JP" altLang="en-US" sz="1500" dirty="0"/>
              <a:t>治療中の個人が侵す自傷他傷行動が診療者側の責任になるという説に基づき、拘束を含めた「監護」の義務が派生するというもの</a:t>
            </a:r>
            <a:endParaRPr lang="en-US" altLang="ja-JP" sz="1500" dirty="0"/>
          </a:p>
          <a:p>
            <a:r>
              <a:rPr lang="ja-JP" altLang="en-US" sz="2600" dirty="0"/>
              <a:t>職員不足</a:t>
            </a:r>
            <a:endParaRPr lang="en-US" altLang="ja-JP" sz="2600" dirty="0"/>
          </a:p>
          <a:p>
            <a:pPr lvl="3"/>
            <a:r>
              <a:rPr lang="ja-JP" altLang="en-US" sz="1500" dirty="0"/>
              <a:t>拘束手段を正しい方法で使うにはかえってより多くの人材が必要</a:t>
            </a:r>
            <a:endParaRPr lang="en-US" altLang="ja-JP" sz="1500" dirty="0"/>
          </a:p>
          <a:p>
            <a:r>
              <a:rPr lang="ja-JP" altLang="en-US" sz="2600" dirty="0"/>
              <a:t>投薬拒否、離院防止</a:t>
            </a:r>
            <a:endParaRPr lang="en-US" altLang="ja-JP" sz="2600" dirty="0"/>
          </a:p>
          <a:p>
            <a:r>
              <a:rPr lang="ja-JP" altLang="en-US" sz="2600" dirty="0"/>
              <a:t>患者の違反行為に対する懲罰</a:t>
            </a:r>
            <a:endParaRPr lang="en-US" altLang="ja-JP" sz="2600" dirty="0"/>
          </a:p>
          <a:p>
            <a:r>
              <a:rPr lang="ja-JP" altLang="en-US" sz="2600" dirty="0"/>
              <a:t>患者の態度や振る舞いを変えさせるための手段</a:t>
            </a:r>
            <a:endParaRPr lang="en-US" altLang="ja-JP" sz="2600" dirty="0"/>
          </a:p>
          <a:p>
            <a:endParaRPr kumimoji="1" lang="en-US" altLang="ja-JP" dirty="0"/>
          </a:p>
          <a:p>
            <a:pPr marL="0" indent="0">
              <a:buNone/>
            </a:pPr>
            <a:r>
              <a:rPr lang="ja-JP" altLang="en-US" dirty="0">
                <a:solidFill>
                  <a:srgbClr val="FF0000"/>
                </a:solidFill>
              </a:rPr>
              <a:t>拘束に頼りたくなる要因</a:t>
            </a:r>
            <a:endParaRPr lang="en-US" altLang="ja-JP" dirty="0">
              <a:solidFill>
                <a:srgbClr val="FF0000"/>
              </a:solidFill>
            </a:endParaRPr>
          </a:p>
          <a:p>
            <a:pPr marL="0" indent="0">
              <a:buNone/>
            </a:pPr>
            <a:r>
              <a:rPr lang="ja-JP" altLang="en-US" dirty="0"/>
              <a:t>　　患者の症状の重さや精神物理学的プロフィールよりも、</a:t>
            </a:r>
            <a:endParaRPr lang="en-US" altLang="ja-JP" dirty="0"/>
          </a:p>
          <a:p>
            <a:pPr marL="0" indent="0">
              <a:buNone/>
            </a:pPr>
            <a:r>
              <a:rPr lang="ja-JP" altLang="en-US" dirty="0"/>
              <a:t>　　</a:t>
            </a:r>
            <a:r>
              <a:rPr lang="ja-JP" altLang="en-US" dirty="0">
                <a:solidFill>
                  <a:srgbClr val="FF0000"/>
                </a:solidFill>
              </a:rPr>
              <a:t>文化や組織に縛られた立場や態度が大きく作用している</a:t>
            </a:r>
            <a:endParaRPr kumimoji="1" lang="ja-JP" altLang="en-US" dirty="0">
              <a:solidFill>
                <a:srgbClr val="FF0000"/>
              </a:solidFill>
            </a:endParaRPr>
          </a:p>
        </p:txBody>
      </p:sp>
      <p:sp>
        <p:nvSpPr>
          <p:cNvPr id="4" name="正方形/長方形 3">
            <a:extLst>
              <a:ext uri="{FF2B5EF4-FFF2-40B4-BE49-F238E27FC236}">
                <a16:creationId xmlns:a16="http://schemas.microsoft.com/office/drawing/2014/main" id="{A771FC26-4212-7485-BA94-DC9BE0428C84}"/>
              </a:ext>
            </a:extLst>
          </p:cNvPr>
          <p:cNvSpPr/>
          <p:nvPr/>
        </p:nvSpPr>
        <p:spPr>
          <a:xfrm>
            <a:off x="609600" y="4521285"/>
            <a:ext cx="9374832" cy="1473027"/>
          </a:xfrm>
          <a:prstGeom prst="rect">
            <a:avLst/>
          </a:prstGeom>
          <a:solidFill>
            <a:srgbClr val="FFFFCC">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 name="タイトル 1">
            <a:extLst>
              <a:ext uri="{FF2B5EF4-FFF2-40B4-BE49-F238E27FC236}">
                <a16:creationId xmlns:a16="http://schemas.microsoft.com/office/drawing/2014/main" id="{3729D433-272E-8D5C-830E-D57D25A56A3E}"/>
              </a:ext>
            </a:extLst>
          </p:cNvPr>
          <p:cNvSpPr>
            <a:spLocks noGrp="1"/>
          </p:cNvSpPr>
          <p:nvPr>
            <p:ph type="title"/>
          </p:nvPr>
        </p:nvSpPr>
        <p:spPr/>
        <p:txBody>
          <a:bodyPr>
            <a:normAutofit/>
          </a:bodyPr>
          <a:lstStyle/>
          <a:p>
            <a:r>
              <a:rPr kumimoji="1" lang="ja-JP" altLang="en-US" dirty="0"/>
              <a:t>医療従事者の理由　</a:t>
            </a:r>
          </a:p>
        </p:txBody>
      </p:sp>
      <p:sp>
        <p:nvSpPr>
          <p:cNvPr id="5" name="テキスト ボックス 4">
            <a:extLst>
              <a:ext uri="{FF2B5EF4-FFF2-40B4-BE49-F238E27FC236}">
                <a16:creationId xmlns:a16="http://schemas.microsoft.com/office/drawing/2014/main" id="{E33094BD-CFFD-1C14-1540-25A5D764F416}"/>
              </a:ext>
            </a:extLst>
          </p:cNvPr>
          <p:cNvSpPr txBox="1"/>
          <p:nvPr/>
        </p:nvSpPr>
        <p:spPr>
          <a:xfrm>
            <a:off x="1919536" y="6150187"/>
            <a:ext cx="90182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2021.6.25-26</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イタリア　（保険省主催全国会議において）精神保健現場の「身体拘束」全廃を呼びかけた公文書</a:t>
            </a: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「地域社会共同体の精神保健のために」（保健大臣から州への勧告）より　　　</a:t>
            </a:r>
          </a:p>
        </p:txBody>
      </p:sp>
    </p:spTree>
    <p:extLst>
      <p:ext uri="{BB962C8B-B14F-4D97-AF65-F5344CB8AC3E}">
        <p14:creationId xmlns:p14="http://schemas.microsoft.com/office/powerpoint/2010/main" val="3295737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0462814-9770-551D-0D1D-7733E2DE3B4B}"/>
              </a:ext>
            </a:extLst>
          </p:cNvPr>
          <p:cNvSpPr>
            <a:spLocks noGrp="1"/>
          </p:cNvSpPr>
          <p:nvPr>
            <p:ph idx="1"/>
          </p:nvPr>
        </p:nvSpPr>
        <p:spPr>
          <a:xfrm>
            <a:off x="767408" y="1825625"/>
            <a:ext cx="10801200" cy="4351338"/>
          </a:xfrm>
        </p:spPr>
        <p:txBody>
          <a:bodyPr>
            <a:normAutofit fontScale="92500" lnSpcReduction="20000"/>
          </a:bodyPr>
          <a:lstStyle/>
          <a:p>
            <a:pPr marL="0" indent="0">
              <a:buNone/>
            </a:pPr>
            <a:r>
              <a:rPr lang="ja-JP" altLang="en-US" sz="2400" b="1" dirty="0"/>
              <a:t>異なる考え方をもった人間同士をつなげるルール</a:t>
            </a:r>
            <a:endParaRPr lang="en-US" altLang="ja-JP" sz="2400" b="1" dirty="0"/>
          </a:p>
          <a:p>
            <a:endParaRPr lang="en-US" altLang="ja-JP" dirty="0"/>
          </a:p>
          <a:p>
            <a:pPr lvl="1"/>
            <a:r>
              <a:rPr lang="ja-JP" altLang="en-US" dirty="0"/>
              <a:t>多職種協働　地域包括ケアシステム　外国人と接する機会</a:t>
            </a:r>
            <a:endParaRPr lang="en-US" altLang="ja-JP" dirty="0"/>
          </a:p>
          <a:p>
            <a:pPr lvl="1"/>
            <a:endParaRPr lang="en-US" altLang="ja-JP" dirty="0"/>
          </a:p>
          <a:p>
            <a:pPr lvl="1"/>
            <a:r>
              <a:rPr kumimoji="1" lang="ja-JP" altLang="en-US" dirty="0"/>
              <a:t>異なる考え方や価値観をもつ人たちと協働し、成果をあげていく時代に重要なこと</a:t>
            </a:r>
            <a:endParaRPr kumimoji="1" lang="en-US" altLang="ja-JP" dirty="0"/>
          </a:p>
          <a:p>
            <a:pPr lvl="1"/>
            <a:endParaRPr kumimoji="1" lang="en-US" altLang="ja-JP" dirty="0"/>
          </a:p>
          <a:p>
            <a:pPr lvl="1"/>
            <a:r>
              <a:rPr lang="ja-JP" altLang="en-US" dirty="0"/>
              <a:t>「信頼を獲得できる人としてのあり方を築くこと」すなわち礼節</a:t>
            </a:r>
            <a:endParaRPr lang="en-US" altLang="ja-JP" dirty="0"/>
          </a:p>
          <a:p>
            <a:endParaRPr kumimoji="1" lang="en-US" altLang="ja-JP" dirty="0"/>
          </a:p>
          <a:p>
            <a:endParaRPr lang="en-US" altLang="ja-JP" dirty="0"/>
          </a:p>
          <a:p>
            <a:endParaRPr kumimoji="1" lang="en-US" altLang="ja-JP" dirty="0"/>
          </a:p>
          <a:p>
            <a:pPr marL="0" indent="0">
              <a:buNone/>
            </a:pPr>
            <a:endParaRPr lang="en-US" altLang="ja-JP" sz="1600" dirty="0"/>
          </a:p>
          <a:p>
            <a:pPr marL="0" indent="0">
              <a:buNone/>
            </a:pPr>
            <a:r>
              <a:rPr lang="ja-JP" altLang="en-US" sz="1600" dirty="0"/>
              <a:t>Ｐ</a:t>
            </a:r>
            <a:r>
              <a:rPr lang="en-US" altLang="ja-JP" sz="1600" dirty="0"/>
              <a:t>.M.</a:t>
            </a:r>
            <a:r>
              <a:rPr lang="ja-JP" altLang="en-US" sz="1600" dirty="0"/>
              <a:t>フォルニ著</a:t>
            </a:r>
            <a:r>
              <a:rPr lang="en-US" altLang="ja-JP" sz="1600" dirty="0"/>
              <a:t>,</a:t>
            </a:r>
            <a:r>
              <a:rPr lang="ja-JP" altLang="en-US" sz="1600" dirty="0"/>
              <a:t>大森ひとみ監修</a:t>
            </a:r>
            <a:r>
              <a:rPr lang="en-US" altLang="ja-JP" sz="1600" dirty="0"/>
              <a:t>,</a:t>
            </a:r>
            <a:r>
              <a:rPr lang="ja-JP" altLang="en-US" sz="1600" dirty="0"/>
              <a:t>上原裕美子訳：礼節「再」入門</a:t>
            </a:r>
            <a:r>
              <a:rPr lang="en-US" altLang="ja-JP" sz="1600" dirty="0"/>
              <a:t>,</a:t>
            </a:r>
            <a:r>
              <a:rPr lang="ja-JP" altLang="en-US" sz="1600" dirty="0"/>
              <a:t>ディスカバー・トゥエンティワン</a:t>
            </a:r>
            <a:r>
              <a:rPr lang="en-US" altLang="ja-JP" sz="1600" dirty="0"/>
              <a:t>,2012.</a:t>
            </a:r>
            <a:r>
              <a:rPr lang="ja-JP" altLang="en-US" sz="1600" dirty="0"/>
              <a:t>ｐ</a:t>
            </a:r>
            <a:r>
              <a:rPr lang="en-US" altLang="ja-JP" sz="1600" dirty="0"/>
              <a:t>.216-222.</a:t>
            </a:r>
            <a:endParaRPr lang="ja-JP" altLang="en-US" sz="1600" dirty="0"/>
          </a:p>
        </p:txBody>
      </p:sp>
      <p:sp>
        <p:nvSpPr>
          <p:cNvPr id="5" name="フローチャート: 内部記憶 4">
            <a:extLst>
              <a:ext uri="{FF2B5EF4-FFF2-40B4-BE49-F238E27FC236}">
                <a16:creationId xmlns:a16="http://schemas.microsoft.com/office/drawing/2014/main" id="{C812EF3A-73C7-6288-D6E4-A5C8F3C8DF63}"/>
              </a:ext>
            </a:extLst>
          </p:cNvPr>
          <p:cNvSpPr/>
          <p:nvPr/>
        </p:nvSpPr>
        <p:spPr>
          <a:xfrm>
            <a:off x="6528048" y="4365104"/>
            <a:ext cx="3240360" cy="1008112"/>
          </a:xfrm>
          <a:prstGeom prst="flowChartInternalStorage">
            <a:avLst/>
          </a:prstGeom>
          <a:solidFill>
            <a:schemeClr val="accent4">
              <a:alpha val="3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a:extLst>
              <a:ext uri="{FF2B5EF4-FFF2-40B4-BE49-F238E27FC236}">
                <a16:creationId xmlns:a16="http://schemas.microsoft.com/office/drawing/2014/main" id="{2731021D-F89D-5E92-412B-26B21B60A534}"/>
              </a:ext>
            </a:extLst>
          </p:cNvPr>
          <p:cNvSpPr>
            <a:spLocks noGrp="1"/>
          </p:cNvSpPr>
          <p:nvPr>
            <p:ph type="title"/>
          </p:nvPr>
        </p:nvSpPr>
        <p:spPr/>
        <p:txBody>
          <a:bodyPr/>
          <a:lstStyle/>
          <a:p>
            <a:r>
              <a:rPr kumimoji="1" lang="ja-JP" altLang="en-US" dirty="0"/>
              <a:t>礼節　</a:t>
            </a:r>
          </a:p>
        </p:txBody>
      </p:sp>
      <p:sp>
        <p:nvSpPr>
          <p:cNvPr id="4" name="テキスト ボックス 3">
            <a:extLst>
              <a:ext uri="{FF2B5EF4-FFF2-40B4-BE49-F238E27FC236}">
                <a16:creationId xmlns:a16="http://schemas.microsoft.com/office/drawing/2014/main" id="{D15E4E0C-62F3-A43F-F846-AD240124A259}"/>
              </a:ext>
            </a:extLst>
          </p:cNvPr>
          <p:cNvSpPr txBox="1"/>
          <p:nvPr/>
        </p:nvSpPr>
        <p:spPr>
          <a:xfrm>
            <a:off x="7140728" y="4776827"/>
            <a:ext cx="2523448" cy="461665"/>
          </a:xfrm>
          <a:prstGeom prst="rect">
            <a:avLst/>
          </a:prstGeom>
          <a:noFill/>
        </p:spPr>
        <p:txBody>
          <a:bodyPr wrap="none" rtlCol="0">
            <a:spAutoFit/>
          </a:bodyPr>
          <a:lstStyle/>
          <a:p>
            <a:r>
              <a:rPr kumimoji="1" lang="ja-JP" altLang="en-US" sz="2400" dirty="0">
                <a:latin typeface="HGP創英角ﾎﾟｯﾌﾟ体" panose="040B0A00000000000000" pitchFamily="50" charset="-128"/>
                <a:ea typeface="HGP創英角ﾎﾟｯﾌﾟ体" panose="040B0A00000000000000" pitchFamily="50" charset="-128"/>
              </a:rPr>
              <a:t>親しき中にも・・・・</a:t>
            </a:r>
          </a:p>
        </p:txBody>
      </p:sp>
    </p:spTree>
    <p:extLst>
      <p:ext uri="{BB962C8B-B14F-4D97-AF65-F5344CB8AC3E}">
        <p14:creationId xmlns:p14="http://schemas.microsoft.com/office/powerpoint/2010/main" val="28560923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99456" y="453650"/>
            <a:ext cx="11305256" cy="776241"/>
          </a:xfrm>
        </p:spPr>
        <p:txBody>
          <a:bodyPr>
            <a:noAutofit/>
          </a:bodyPr>
          <a:lstStyle/>
          <a:p>
            <a:r>
              <a:rPr lang="ja-JP" altLang="en-US" sz="2800" dirty="0"/>
              <a:t>臨床倫理コンサルティングチーム・リンカーの構成員と役割</a:t>
            </a:r>
            <a:br>
              <a:rPr lang="en-US" altLang="ja-JP" sz="2800" dirty="0"/>
            </a:br>
            <a:r>
              <a:rPr lang="ja-JP" altLang="en-US" sz="2400" dirty="0"/>
              <a:t>（</a:t>
            </a:r>
            <a:r>
              <a:rPr lang="en-US" altLang="ja-JP" sz="2400" dirty="0"/>
              <a:t>CECT</a:t>
            </a:r>
            <a:r>
              <a:rPr lang="ja-JP" altLang="en-US" sz="2400" dirty="0"/>
              <a:t>：</a:t>
            </a:r>
            <a:r>
              <a:rPr lang="en-US" altLang="ja-JP" sz="2400" dirty="0"/>
              <a:t>Clinical</a:t>
            </a:r>
            <a:r>
              <a:rPr lang="ja-JP" altLang="en-US" sz="2400" dirty="0"/>
              <a:t>　</a:t>
            </a:r>
            <a:r>
              <a:rPr lang="en-US" altLang="ja-JP" sz="2400" dirty="0"/>
              <a:t>Ethics</a:t>
            </a:r>
            <a:r>
              <a:rPr lang="ja-JP" altLang="en-US" sz="2400" dirty="0"/>
              <a:t>　</a:t>
            </a:r>
            <a:r>
              <a:rPr lang="en-US" altLang="ja-JP" sz="2400" dirty="0"/>
              <a:t>Consulting</a:t>
            </a:r>
            <a:r>
              <a:rPr lang="ja-JP" altLang="en-US" sz="2400" dirty="0"/>
              <a:t>　</a:t>
            </a:r>
            <a:r>
              <a:rPr lang="en-US" altLang="ja-JP" sz="2400" dirty="0"/>
              <a:t>Team</a:t>
            </a:r>
            <a:r>
              <a:rPr lang="ja-JP" altLang="en-US" sz="2400" dirty="0"/>
              <a:t>）</a:t>
            </a:r>
          </a:p>
        </p:txBody>
      </p:sp>
      <p:sp>
        <p:nvSpPr>
          <p:cNvPr id="4" name="角丸四角形 3"/>
          <p:cNvSpPr/>
          <p:nvPr/>
        </p:nvSpPr>
        <p:spPr>
          <a:xfrm>
            <a:off x="7169996" y="1700808"/>
            <a:ext cx="2268252" cy="702078"/>
          </a:xfrm>
          <a:prstGeom prst="round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臨床倫理委員会</a:t>
            </a:r>
          </a:p>
        </p:txBody>
      </p:sp>
      <p:sp>
        <p:nvSpPr>
          <p:cNvPr id="6" name="角丸四角形 5"/>
          <p:cNvSpPr/>
          <p:nvPr/>
        </p:nvSpPr>
        <p:spPr>
          <a:xfrm>
            <a:off x="1793412" y="1907710"/>
            <a:ext cx="3519770" cy="179064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en-US" altLang="ja-JP" sz="15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en-US" altLang="ja-JP" sz="15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en-US" altLang="ja-JP" sz="15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en-US" altLang="ja-JP" sz="15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医師（外科系・内科系）・看護師長・副看護師長・薬剤師・</a:t>
            </a:r>
            <a:r>
              <a:rPr kumimoji="1" lang="en-US" altLang="ja-JP"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MSW</a:t>
            </a:r>
            <a:r>
              <a:rPr kumimoji="1" lang="ja-JP" altLang="en-US"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・事務</a:t>
            </a:r>
          </a:p>
        </p:txBody>
      </p:sp>
      <p:sp>
        <p:nvSpPr>
          <p:cNvPr id="7" name="角丸四角形 6"/>
          <p:cNvSpPr/>
          <p:nvPr/>
        </p:nvSpPr>
        <p:spPr>
          <a:xfrm>
            <a:off x="1867503" y="3872417"/>
            <a:ext cx="2684657" cy="114301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5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CECT</a:t>
            </a:r>
            <a:r>
              <a:rPr kumimoji="1" lang="ja-JP" altLang="en-US" sz="15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リンカー</a:t>
            </a:r>
            <a:endParaRPr kumimoji="1" lang="en-US" altLang="ja-JP" sz="15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医師・副看護師長・薬剤師・放射線技師・臨床検査技師・管理栄養士・理学療法士</a:t>
            </a:r>
            <a:endParaRPr kumimoji="1" lang="en-US" altLang="ja-JP"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・臨床工学技士</a:t>
            </a:r>
            <a:endParaRPr kumimoji="1" lang="en-US" altLang="ja-JP"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cxnSp>
        <p:nvCxnSpPr>
          <p:cNvPr id="10" name="直線コネクタ 9"/>
          <p:cNvCxnSpPr>
            <a:cxnSpLocks/>
          </p:cNvCxnSpPr>
          <p:nvPr/>
        </p:nvCxnSpPr>
        <p:spPr>
          <a:xfrm>
            <a:off x="7878198" y="2375884"/>
            <a:ext cx="0" cy="2673297"/>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a:cxnSpLocks/>
          </p:cNvCxnSpPr>
          <p:nvPr/>
        </p:nvCxnSpPr>
        <p:spPr>
          <a:xfrm>
            <a:off x="5313182" y="2632412"/>
            <a:ext cx="257673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a:cxnSpLocks/>
          </p:cNvCxnSpPr>
          <p:nvPr/>
        </p:nvCxnSpPr>
        <p:spPr>
          <a:xfrm>
            <a:off x="4061369" y="3699030"/>
            <a:ext cx="0" cy="198878"/>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角丸四角形 10"/>
          <p:cNvSpPr/>
          <p:nvPr/>
        </p:nvSpPr>
        <p:spPr>
          <a:xfrm>
            <a:off x="4742551" y="4269680"/>
            <a:ext cx="3116835" cy="60242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カンファレンスのファシリテーター</a:t>
            </a:r>
            <a:endParaRPr kumimoji="1" lang="en-US" altLang="ja-JP"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事例相談申し込み</a:t>
            </a:r>
          </a:p>
        </p:txBody>
      </p:sp>
      <p:sp>
        <p:nvSpPr>
          <p:cNvPr id="15" name="角丸四角形 14"/>
          <p:cNvSpPr/>
          <p:nvPr/>
        </p:nvSpPr>
        <p:spPr>
          <a:xfrm>
            <a:off x="2909647" y="5220872"/>
            <a:ext cx="1093964" cy="685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人生の最終段階に</a:t>
            </a:r>
            <a:endParaRPr kumimoji="1" lang="en-US" altLang="ja-JP"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おける医療</a:t>
            </a:r>
          </a:p>
        </p:txBody>
      </p:sp>
      <p:sp>
        <p:nvSpPr>
          <p:cNvPr id="18" name="角丸四角形 17"/>
          <p:cNvSpPr/>
          <p:nvPr/>
        </p:nvSpPr>
        <p:spPr>
          <a:xfrm>
            <a:off x="4151784" y="5214453"/>
            <a:ext cx="918102" cy="685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脳死</a:t>
            </a:r>
          </a:p>
        </p:txBody>
      </p:sp>
      <p:sp>
        <p:nvSpPr>
          <p:cNvPr id="19" name="角丸四角形 18"/>
          <p:cNvSpPr/>
          <p:nvPr/>
        </p:nvSpPr>
        <p:spPr>
          <a:xfrm>
            <a:off x="5151884" y="5218925"/>
            <a:ext cx="944117" cy="685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臓器移植</a:t>
            </a:r>
          </a:p>
        </p:txBody>
      </p:sp>
      <p:sp>
        <p:nvSpPr>
          <p:cNvPr id="20" name="角丸四角形 19"/>
          <p:cNvSpPr/>
          <p:nvPr/>
        </p:nvSpPr>
        <p:spPr>
          <a:xfrm>
            <a:off x="6204013" y="5211198"/>
            <a:ext cx="944572" cy="685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小児虐待</a:t>
            </a:r>
          </a:p>
        </p:txBody>
      </p:sp>
      <p:sp>
        <p:nvSpPr>
          <p:cNvPr id="21" name="角丸四角形 20"/>
          <p:cNvSpPr/>
          <p:nvPr/>
        </p:nvSpPr>
        <p:spPr>
          <a:xfrm>
            <a:off x="7273635" y="5243622"/>
            <a:ext cx="972108" cy="685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生殖・周産期医療</a:t>
            </a:r>
          </a:p>
        </p:txBody>
      </p:sp>
      <p:sp>
        <p:nvSpPr>
          <p:cNvPr id="22" name="角丸四角形 21"/>
          <p:cNvSpPr/>
          <p:nvPr/>
        </p:nvSpPr>
        <p:spPr>
          <a:xfrm>
            <a:off x="8364252" y="5234550"/>
            <a:ext cx="997742" cy="685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輸血拒否</a:t>
            </a:r>
          </a:p>
        </p:txBody>
      </p:sp>
      <p:sp>
        <p:nvSpPr>
          <p:cNvPr id="25" name="円/楕円 24"/>
          <p:cNvSpPr/>
          <p:nvPr/>
        </p:nvSpPr>
        <p:spPr>
          <a:xfrm>
            <a:off x="8068591" y="4455116"/>
            <a:ext cx="1414880" cy="446255"/>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専門委員会</a:t>
            </a:r>
          </a:p>
        </p:txBody>
      </p:sp>
      <p:cxnSp>
        <p:nvCxnSpPr>
          <p:cNvPr id="27" name="直線コネクタ 26"/>
          <p:cNvCxnSpPr>
            <a:cxnSpLocks/>
          </p:cNvCxnSpPr>
          <p:nvPr/>
        </p:nvCxnSpPr>
        <p:spPr>
          <a:xfrm>
            <a:off x="3456629" y="5049180"/>
            <a:ext cx="540649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8" name="直線コネクタ 27"/>
          <p:cNvCxnSpPr>
            <a:cxnSpLocks/>
          </p:cNvCxnSpPr>
          <p:nvPr/>
        </p:nvCxnSpPr>
        <p:spPr>
          <a:xfrm flipH="1">
            <a:off x="3456210" y="5049180"/>
            <a:ext cx="419" cy="18537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直線コネクタ 30"/>
          <p:cNvCxnSpPr>
            <a:cxnSpLocks/>
          </p:cNvCxnSpPr>
          <p:nvPr/>
        </p:nvCxnSpPr>
        <p:spPr>
          <a:xfrm>
            <a:off x="4583832" y="5049180"/>
            <a:ext cx="0" cy="18537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 name="直線コネクタ 31"/>
          <p:cNvCxnSpPr>
            <a:endCxn id="19" idx="0"/>
          </p:cNvCxnSpPr>
          <p:nvPr/>
        </p:nvCxnSpPr>
        <p:spPr>
          <a:xfrm>
            <a:off x="5623942" y="5056892"/>
            <a:ext cx="0" cy="16203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直線コネクタ 32"/>
          <p:cNvCxnSpPr>
            <a:cxnSpLocks/>
          </p:cNvCxnSpPr>
          <p:nvPr/>
        </p:nvCxnSpPr>
        <p:spPr>
          <a:xfrm>
            <a:off x="6670364" y="5069278"/>
            <a:ext cx="0" cy="16527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直線コネクタ 33"/>
          <p:cNvCxnSpPr>
            <a:endCxn id="21" idx="0"/>
          </p:cNvCxnSpPr>
          <p:nvPr/>
        </p:nvCxnSpPr>
        <p:spPr>
          <a:xfrm>
            <a:off x="7759689" y="5056890"/>
            <a:ext cx="0" cy="1867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 name="直線コネクタ 34"/>
          <p:cNvCxnSpPr>
            <a:cxnSpLocks/>
          </p:cNvCxnSpPr>
          <p:nvPr/>
        </p:nvCxnSpPr>
        <p:spPr>
          <a:xfrm>
            <a:off x="8863123" y="5049180"/>
            <a:ext cx="0" cy="21045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 name="角丸四角形 4"/>
          <p:cNvSpPr/>
          <p:nvPr/>
        </p:nvSpPr>
        <p:spPr>
          <a:xfrm>
            <a:off x="2612157" y="2407160"/>
            <a:ext cx="2646294" cy="51193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コアメンバー</a:t>
            </a:r>
            <a:endParaRPr kumimoji="1" lang="en-US" altLang="ja-JP" sz="13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医師</a:t>
            </a:r>
            <a:r>
              <a:rPr kumimoji="1" lang="ja-JP" altLang="en-US" sz="135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r>
              <a:rPr kumimoji="1" lang="ja-JP" altLang="en-US" sz="1350" b="1" i="0" u="sng"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副看護部長</a:t>
            </a:r>
            <a:r>
              <a:rPr kumimoji="1" lang="ja-JP" altLang="en-US" sz="135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事務</a:t>
            </a:r>
          </a:p>
        </p:txBody>
      </p:sp>
      <p:sp>
        <p:nvSpPr>
          <p:cNvPr id="3" name="角丸四角形 2"/>
          <p:cNvSpPr/>
          <p:nvPr/>
        </p:nvSpPr>
        <p:spPr>
          <a:xfrm>
            <a:off x="5427573" y="2874313"/>
            <a:ext cx="2149743" cy="81009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相談事例への対応・支援</a:t>
            </a:r>
            <a:endParaRPr kumimoji="1" lang="en-US" altLang="ja-JP"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事例検討　臨床倫理研修　</a:t>
            </a:r>
            <a:endParaRPr kumimoji="1" lang="en-US" altLang="ja-JP"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ファシリテーターの育成</a:t>
            </a:r>
            <a:endParaRPr kumimoji="1" lang="en-US" altLang="ja-JP"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8" name="角丸四角形 7"/>
          <p:cNvSpPr/>
          <p:nvPr/>
        </p:nvSpPr>
        <p:spPr>
          <a:xfrm>
            <a:off x="3456209" y="2051847"/>
            <a:ext cx="1378142" cy="32403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ＣＥＣＴ</a:t>
            </a:r>
          </a:p>
        </p:txBody>
      </p:sp>
      <p:sp>
        <p:nvSpPr>
          <p:cNvPr id="12" name="円形吹き出し 11"/>
          <p:cNvSpPr/>
          <p:nvPr/>
        </p:nvSpPr>
        <p:spPr>
          <a:xfrm>
            <a:off x="4691845" y="1592796"/>
            <a:ext cx="2456740" cy="810090"/>
          </a:xfrm>
          <a:prstGeom prst="wedgeEllipseCallout">
            <a:avLst>
              <a:gd name="adj1" fmla="val -44434"/>
              <a:gd name="adj2" fmla="val 88781"/>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350" b="1" i="0" u="sng"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ラウンド</a:t>
            </a:r>
            <a:endParaRPr kumimoji="1" lang="en-US" altLang="ja-JP" sz="1350" b="1" i="0" u="sng"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350" b="1" i="0" u="sng"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カンファレンス参加</a:t>
            </a:r>
            <a:endParaRPr kumimoji="1" lang="en-US" altLang="ja-JP" sz="1350" b="1" i="0" u="sng"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50" b="1" i="0" u="sng"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ジレンマの共有・支援</a:t>
            </a:r>
            <a:endParaRPr kumimoji="1" lang="en-US" altLang="ja-JP" sz="1350" b="1" i="0" u="sng"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659019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四角形: 角を丸くする 46">
            <a:extLst>
              <a:ext uri="{FF2B5EF4-FFF2-40B4-BE49-F238E27FC236}">
                <a16:creationId xmlns:a16="http://schemas.microsoft.com/office/drawing/2014/main" id="{1B15B288-1BDF-0D21-A664-08E8C2F12251}"/>
              </a:ext>
            </a:extLst>
          </p:cNvPr>
          <p:cNvSpPr/>
          <p:nvPr/>
        </p:nvSpPr>
        <p:spPr>
          <a:xfrm>
            <a:off x="10436395" y="4130725"/>
            <a:ext cx="1594379" cy="1843023"/>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4"/>
          <p:cNvSpPr/>
          <p:nvPr/>
        </p:nvSpPr>
        <p:spPr>
          <a:xfrm>
            <a:off x="664627" y="1667018"/>
            <a:ext cx="9516939" cy="2100709"/>
          </a:xfrm>
          <a:prstGeom prst="round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身体面</a:t>
            </a:r>
            <a:endParaRPr kumimoji="1" lang="en-US" altLang="ja-JP"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精神面</a:t>
            </a:r>
            <a:endParaRPr kumimoji="1" lang="en-US" altLang="ja-JP"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社会面</a:t>
            </a:r>
            <a:endParaRPr kumimoji="1" lang="en-US" altLang="ja-JP"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0" name="四角形: 角を丸くする 29">
            <a:extLst>
              <a:ext uri="{FF2B5EF4-FFF2-40B4-BE49-F238E27FC236}">
                <a16:creationId xmlns:a16="http://schemas.microsoft.com/office/drawing/2014/main" id="{80812BA0-2D97-64DA-A121-74FA6EA8199F}"/>
              </a:ext>
            </a:extLst>
          </p:cNvPr>
          <p:cNvSpPr/>
          <p:nvPr/>
        </p:nvSpPr>
        <p:spPr>
          <a:xfrm>
            <a:off x="4930090" y="1725392"/>
            <a:ext cx="3298289" cy="2420412"/>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rPr>
              <a:t>定期</a:t>
            </a:r>
            <a:r>
              <a:rPr kumimoji="1" lang="ja-JP" altLang="en-US" dirty="0">
                <a:solidFill>
                  <a:schemeClr val="tx1"/>
                </a:solidFill>
              </a:rPr>
              <a:t>ｶﾝﾌｧﾚﾝｽ</a:t>
            </a:r>
          </a:p>
          <a:p>
            <a:r>
              <a:rPr kumimoji="1" lang="ja-JP" altLang="en-US" dirty="0">
                <a:solidFill>
                  <a:schemeClr val="tx1"/>
                </a:solidFill>
              </a:rPr>
              <a:t>・病棟医長との</a:t>
            </a:r>
            <a:r>
              <a:rPr kumimoji="1" lang="ja-JP" altLang="en-US" sz="1600" dirty="0">
                <a:solidFill>
                  <a:schemeClr val="tx1"/>
                </a:solidFill>
              </a:rPr>
              <a:t>ｶﾝﾌｧﾚﾝｽ</a:t>
            </a:r>
          </a:p>
          <a:p>
            <a:r>
              <a:rPr kumimoji="1" lang="ja-JP" altLang="en-US" dirty="0">
                <a:solidFill>
                  <a:schemeClr val="tx1"/>
                </a:solidFill>
              </a:rPr>
              <a:t>・ﾍﾟｲﾝﾁｰﾑｶﾝﾌｧﾚﾝｽ</a:t>
            </a:r>
            <a:endParaRPr kumimoji="1" lang="en-US" altLang="ja-JP" dirty="0">
              <a:solidFill>
                <a:schemeClr val="tx1"/>
              </a:solidFill>
            </a:endParaRPr>
          </a:p>
          <a:p>
            <a:r>
              <a:rPr kumimoji="1" lang="ja-JP" altLang="en-US" dirty="0">
                <a:solidFill>
                  <a:schemeClr val="tx1"/>
                </a:solidFill>
              </a:rPr>
              <a:t>・転倒予防</a:t>
            </a:r>
            <a:r>
              <a:rPr kumimoji="1" lang="ja-JP" altLang="en-US" sz="1600" dirty="0">
                <a:solidFill>
                  <a:schemeClr val="tx1"/>
                </a:solidFill>
              </a:rPr>
              <a:t>ｶﾝﾌｧﾚﾝｽ（ﾘﾊﾋﾞﾘ）</a:t>
            </a:r>
          </a:p>
          <a:p>
            <a:r>
              <a:rPr kumimoji="1" lang="ja-JP" altLang="en-US" dirty="0">
                <a:solidFill>
                  <a:schemeClr val="tx1"/>
                </a:solidFill>
              </a:rPr>
              <a:t>・褥瘡</a:t>
            </a:r>
            <a:r>
              <a:rPr kumimoji="1" lang="ja-JP" altLang="en-US" sz="1600" dirty="0">
                <a:solidFill>
                  <a:schemeClr val="tx1"/>
                </a:solidFill>
              </a:rPr>
              <a:t>ｶﾝﾌｧﾚﾝｽ</a:t>
            </a:r>
            <a:endParaRPr kumimoji="1" lang="ja-JP" altLang="en-US" dirty="0">
              <a:solidFill>
                <a:schemeClr val="tx1"/>
              </a:solidFill>
            </a:endParaRPr>
          </a:p>
          <a:p>
            <a:r>
              <a:rPr kumimoji="1" lang="ja-JP" altLang="en-US" dirty="0">
                <a:solidFill>
                  <a:schemeClr val="tx1"/>
                </a:solidFill>
              </a:rPr>
              <a:t>・せん妄ｶﾝﾌｧﾚﾝｽ</a:t>
            </a:r>
          </a:p>
          <a:p>
            <a:r>
              <a:rPr kumimoji="1" lang="ja-JP" altLang="en-US" dirty="0">
                <a:solidFill>
                  <a:schemeClr val="tx1"/>
                </a:solidFill>
              </a:rPr>
              <a:t>・服薬ｶﾝﾌｧﾚﾝｽ</a:t>
            </a:r>
          </a:p>
          <a:p>
            <a:r>
              <a:rPr kumimoji="1" lang="ja-JP" altLang="en-US" dirty="0">
                <a:solidFill>
                  <a:schemeClr val="tx1"/>
                </a:solidFill>
              </a:rPr>
              <a:t>・退院前ｶﾝﾌｧﾚﾝｽ</a:t>
            </a:r>
          </a:p>
        </p:txBody>
      </p:sp>
      <p:sp>
        <p:nvSpPr>
          <p:cNvPr id="7" name="円/楕円 6"/>
          <p:cNvSpPr/>
          <p:nvPr/>
        </p:nvSpPr>
        <p:spPr>
          <a:xfrm>
            <a:off x="2143753" y="1656292"/>
            <a:ext cx="2956356" cy="2703475"/>
          </a:xfrm>
          <a:prstGeom prst="ellipse">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入院初回</a:t>
            </a:r>
            <a:r>
              <a:rPr kumimoji="1" lang="ja-JP" altLang="en-US" sz="1600"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ｶﾝﾌｧﾚﾝｽ</a:t>
            </a:r>
            <a:endParaRPr kumimoji="1" lang="en-US" altLang="ja-JP"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・痛み</a:t>
            </a:r>
            <a:r>
              <a:rPr kumimoji="1" lang="en-US" altLang="ja-JP"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つらさの</a:t>
            </a:r>
            <a:endParaRPr kumimoji="1" lang="en-US" altLang="ja-JP"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dirty="0">
                <a:solidFill>
                  <a:srgbClr val="002060"/>
                </a:solidFill>
                <a:latin typeface="ＭＳ Ｐゴシック" panose="020B0600070205080204" pitchFamily="50" charset="-128"/>
                <a:ea typeface="ＭＳ Ｐゴシック" panose="020B0600070205080204" pitchFamily="50" charset="-128"/>
              </a:rPr>
              <a:t>　　</a:t>
            </a:r>
            <a:r>
              <a:rPr kumimoji="1" lang="ja-JP" altLang="en-US"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緩和</a:t>
            </a:r>
            <a:r>
              <a:rPr kumimoji="1" lang="ja-JP" altLang="en-US" sz="16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ｹｱｽｸﾘｰﾆﾝｸﾞ</a:t>
            </a:r>
            <a:endParaRPr kumimoji="1" lang="en-US" altLang="ja-JP"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・転倒転落</a:t>
            </a:r>
            <a:r>
              <a:rPr kumimoji="1" lang="ja-JP" altLang="en-US" sz="16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ｱｾｽﾒﾝﾄ</a:t>
            </a:r>
            <a:endParaRPr lang="en-US" altLang="ja-JP" dirty="0">
              <a:solidFill>
                <a:srgbClr val="002060"/>
              </a:solidFill>
              <a:latin typeface="ＭＳ Ｐゴシック" panose="020B0600070205080204" pitchFamily="50" charset="-128"/>
              <a:ea typeface="ＭＳ Ｐゴシック" panose="020B0600070205080204" pitchFamily="50"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・服薬管理</a:t>
            </a:r>
            <a:r>
              <a:rPr kumimoji="1" lang="ja-JP" altLang="en-US" sz="16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ｱｾｽﾒﾝﾄ</a:t>
            </a:r>
            <a:endParaRPr lang="en-US" altLang="ja-JP" dirty="0">
              <a:solidFill>
                <a:srgbClr val="002060"/>
              </a:solidFill>
              <a:latin typeface="ＭＳ Ｐゴシック" panose="020B0600070205080204" pitchFamily="50" charset="-128"/>
              <a:ea typeface="ＭＳ Ｐゴシック" panose="020B0600070205080204" pitchFamily="50"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・褥瘡予防</a:t>
            </a:r>
            <a:r>
              <a:rPr kumimoji="1" lang="ja-JP" altLang="en-US" sz="16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ｱｾｽﾒﾝﾄ</a:t>
            </a:r>
            <a:endParaRPr lang="en-US" altLang="ja-JP" dirty="0">
              <a:solidFill>
                <a:srgbClr val="002060"/>
              </a:solidFill>
              <a:latin typeface="ＭＳ Ｐゴシック" panose="020B0600070205080204" pitchFamily="50" charset="-128"/>
              <a:ea typeface="ＭＳ Ｐゴシック" panose="020B0600070205080204" pitchFamily="50"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・せん妄予防</a:t>
            </a:r>
            <a:r>
              <a:rPr kumimoji="1" lang="ja-JP" altLang="en-US" sz="16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ケア</a:t>
            </a:r>
            <a:endParaRPr lang="en-US" altLang="ja-JP" dirty="0">
              <a:solidFill>
                <a:srgbClr val="002060"/>
              </a:solidFill>
              <a:latin typeface="ＭＳ Ｐゴシック" panose="020B0600070205080204" pitchFamily="50" charset="-128"/>
              <a:ea typeface="ＭＳ Ｐゴシック" panose="020B0600070205080204" pitchFamily="50"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・退院支援</a:t>
            </a:r>
            <a:r>
              <a:rPr kumimoji="1" lang="ja-JP" altLang="en-US" sz="16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スコア</a:t>
            </a:r>
            <a:endParaRPr kumimoji="1" lang="ja-JP" altLang="en-US"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 name="タイトル 1"/>
          <p:cNvSpPr>
            <a:spLocks noGrp="1"/>
          </p:cNvSpPr>
          <p:nvPr>
            <p:ph type="title"/>
          </p:nvPr>
        </p:nvSpPr>
        <p:spPr>
          <a:xfrm>
            <a:off x="342899" y="267397"/>
            <a:ext cx="11153775" cy="669414"/>
          </a:xfrm>
        </p:spPr>
        <p:txBody>
          <a:bodyPr>
            <a:noAutofit/>
          </a:bodyPr>
          <a:lstStyle/>
          <a:p>
            <a:pPr algn="ctr"/>
            <a:r>
              <a:rPr lang="ja-JP" altLang="en-US" sz="3200" dirty="0">
                <a:latin typeface="+mn-ea"/>
                <a:ea typeface="+mn-ea"/>
              </a:rPr>
              <a:t>入院から退院後の各種カンファレンスの流れ　入院病棟</a:t>
            </a:r>
          </a:p>
        </p:txBody>
      </p:sp>
      <p:sp>
        <p:nvSpPr>
          <p:cNvPr id="4" name="右矢印 3"/>
          <p:cNvSpPr/>
          <p:nvPr/>
        </p:nvSpPr>
        <p:spPr>
          <a:xfrm>
            <a:off x="161226" y="821414"/>
            <a:ext cx="11936852" cy="862140"/>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入院前　入院初日　　　　 入院翌日　　　　　　    曜日毎　　　　　　　　　　   分岐点　　　 </a:t>
            </a:r>
            <a:r>
              <a:rPr lang="ja-JP" altLang="en-US" sz="2000" dirty="0">
                <a:solidFill>
                  <a:srgbClr val="002060"/>
                </a:solidFill>
                <a:latin typeface="ＭＳ Ｐゴシック" panose="020B0600070205080204" pitchFamily="50" charset="-128"/>
                <a:ea typeface="ＭＳ Ｐゴシック" panose="020B0600070205080204" pitchFamily="50" charset="-128"/>
              </a:rPr>
              <a:t>退院</a:t>
            </a:r>
            <a:r>
              <a:rPr kumimoji="1" lang="ja-JP" altLang="en-US" sz="20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前日　  退院後</a:t>
            </a:r>
          </a:p>
        </p:txBody>
      </p:sp>
      <p:sp>
        <p:nvSpPr>
          <p:cNvPr id="9" name="円/楕円 8"/>
          <p:cNvSpPr/>
          <p:nvPr/>
        </p:nvSpPr>
        <p:spPr>
          <a:xfrm>
            <a:off x="7493490" y="1633637"/>
            <a:ext cx="1829624" cy="858037"/>
          </a:xfrm>
          <a:prstGeom prst="ellipse">
            <a:avLst/>
          </a:prstGeom>
          <a:solidFill>
            <a:srgbClr val="CC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多職種</a:t>
            </a:r>
            <a:endParaRPr kumimoji="1" lang="en-US" altLang="ja-JP"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カンファレンス</a:t>
            </a:r>
          </a:p>
        </p:txBody>
      </p:sp>
      <p:sp>
        <p:nvSpPr>
          <p:cNvPr id="10" name="円/楕円 9"/>
          <p:cNvSpPr/>
          <p:nvPr/>
        </p:nvSpPr>
        <p:spPr>
          <a:xfrm>
            <a:off x="7346232" y="3398983"/>
            <a:ext cx="2009332" cy="1038184"/>
          </a:xfrm>
          <a:prstGeom prst="ellipse">
            <a:avLst/>
          </a:prstGeom>
          <a:solidFill>
            <a:srgbClr val="99CCFF"/>
          </a:solidFill>
          <a:effectLst>
            <a:glow rad="228600">
              <a:schemeClr val="accent1">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倫理</a:t>
            </a:r>
            <a:endParaRPr kumimoji="1" lang="en-US" altLang="ja-JP" sz="2800"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カンファレンス</a:t>
            </a:r>
          </a:p>
        </p:txBody>
      </p:sp>
      <p:sp>
        <p:nvSpPr>
          <p:cNvPr id="11" name="円/楕円 10"/>
          <p:cNvSpPr/>
          <p:nvPr/>
        </p:nvSpPr>
        <p:spPr>
          <a:xfrm>
            <a:off x="9502375" y="1688017"/>
            <a:ext cx="678744" cy="3097716"/>
          </a:xfrm>
          <a:prstGeom prst="ellipse">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退院前</a:t>
            </a:r>
            <a:r>
              <a:rPr kumimoji="1" lang="ja-JP" altLang="en-US" sz="1600"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カンファレンス</a:t>
            </a:r>
            <a:endParaRPr kumimoji="1" lang="ja-JP" altLang="en-US"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3" name="下矢印 12"/>
          <p:cNvSpPr/>
          <p:nvPr/>
        </p:nvSpPr>
        <p:spPr>
          <a:xfrm>
            <a:off x="4166001" y="4202719"/>
            <a:ext cx="432048" cy="763204"/>
          </a:xfrm>
          <a:prstGeom prst="downArrow">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4" name="下矢印 13"/>
          <p:cNvSpPr/>
          <p:nvPr/>
        </p:nvSpPr>
        <p:spPr>
          <a:xfrm>
            <a:off x="6006647" y="4154909"/>
            <a:ext cx="432048" cy="1713263"/>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5" name="下矢印 14"/>
          <p:cNvSpPr/>
          <p:nvPr/>
        </p:nvSpPr>
        <p:spPr>
          <a:xfrm>
            <a:off x="8178675" y="4437168"/>
            <a:ext cx="432048" cy="1431003"/>
          </a:xfrm>
          <a:prstGeom prst="downArrow">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6" name="下矢印 15"/>
          <p:cNvSpPr/>
          <p:nvPr/>
        </p:nvSpPr>
        <p:spPr>
          <a:xfrm>
            <a:off x="9618764" y="4785733"/>
            <a:ext cx="362632" cy="1082437"/>
          </a:xfrm>
          <a:prstGeom prst="downArrow">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7" name="テキスト ボックス 16"/>
          <p:cNvSpPr txBox="1"/>
          <p:nvPr/>
        </p:nvSpPr>
        <p:spPr>
          <a:xfrm>
            <a:off x="585375" y="4672537"/>
            <a:ext cx="2180888" cy="1349087"/>
          </a:xfrm>
          <a:prstGeom prst="rect">
            <a:avLst/>
          </a:prstGeom>
          <a:solidFill>
            <a:srgbClr val="FFCCCC"/>
          </a:solidFill>
          <a:ln w="12700" cmpd="dbl">
            <a:solidFill>
              <a:schemeClr val="accent4"/>
            </a:solidFill>
          </a:ln>
        </p:spPr>
        <p:txBody>
          <a:bodyPr wrap="square" rtlCol="0">
            <a:spAutoFit/>
          </a:bodyPr>
          <a:lstStyle/>
          <a:p>
            <a:pPr marL="0" marR="0" lvl="0" indent="0" algn="l" defTabSz="685800" rtl="0" eaLnBrk="1" fontAlgn="auto" latinLnBrk="0" hangingPunct="1">
              <a:lnSpc>
                <a:spcPts val="1425"/>
              </a:lnSpc>
              <a:spcBef>
                <a:spcPts val="0"/>
              </a:spcBef>
              <a:spcAft>
                <a:spcPts val="0"/>
              </a:spcAft>
              <a:buClrTx/>
              <a:buSzTx/>
              <a:buFontTx/>
              <a:buNone/>
              <a:tabLst/>
              <a:defRPr/>
            </a:pPr>
            <a:r>
              <a:rPr kumimoji="1" lang="ja-JP" altLang="en-US"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看護問題立案</a:t>
            </a:r>
            <a:endParaRPr kumimoji="1" lang="en-US" altLang="ja-JP"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685800" rtl="0" eaLnBrk="1" fontAlgn="auto" latinLnBrk="0" hangingPunct="1">
              <a:lnSpc>
                <a:spcPts val="1425"/>
              </a:lnSpc>
              <a:spcBef>
                <a:spcPts val="0"/>
              </a:spcBef>
              <a:spcAft>
                <a:spcPts val="0"/>
              </a:spcAft>
              <a:buClrTx/>
              <a:buSzTx/>
              <a:buFontTx/>
              <a:buNone/>
              <a:tabLst/>
              <a:defRPr/>
            </a:pPr>
            <a:endParaRPr kumimoji="1" lang="en-US" altLang="ja-JP"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685800" rtl="0" eaLnBrk="1" fontAlgn="auto" latinLnBrk="0" hangingPunct="1">
              <a:lnSpc>
                <a:spcPts val="1425"/>
              </a:lnSpc>
              <a:spcBef>
                <a:spcPts val="0"/>
              </a:spcBef>
              <a:spcAft>
                <a:spcPts val="0"/>
              </a:spcAft>
              <a:buClrTx/>
              <a:buSzTx/>
              <a:buFontTx/>
              <a:buNone/>
              <a:tabLst/>
              <a:defRPr/>
            </a:pPr>
            <a:r>
              <a:rPr kumimoji="1" lang="ja-JP" altLang="en-US"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入院診療計画書</a:t>
            </a:r>
            <a:endParaRPr kumimoji="1" lang="en-US" altLang="ja-JP"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685800" rtl="0" eaLnBrk="1" fontAlgn="auto" latinLnBrk="0" hangingPunct="1">
              <a:lnSpc>
                <a:spcPts val="1425"/>
              </a:lnSpc>
              <a:spcBef>
                <a:spcPts val="0"/>
              </a:spcBef>
              <a:spcAft>
                <a:spcPts val="0"/>
              </a:spcAft>
              <a:buClrTx/>
              <a:buSzTx/>
              <a:buFontTx/>
              <a:buNone/>
              <a:tabLst/>
              <a:defRPr/>
            </a:pPr>
            <a:endParaRPr kumimoji="1" lang="en-US" altLang="ja-JP"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685800" rtl="0" eaLnBrk="1" fontAlgn="auto" latinLnBrk="0" hangingPunct="1">
              <a:lnSpc>
                <a:spcPts val="1425"/>
              </a:lnSpc>
              <a:spcBef>
                <a:spcPts val="0"/>
              </a:spcBef>
              <a:spcAft>
                <a:spcPts val="0"/>
              </a:spcAft>
              <a:buClrTx/>
              <a:buSzTx/>
              <a:buFontTx/>
              <a:buNone/>
              <a:tabLst/>
              <a:defRPr/>
            </a:pPr>
            <a:r>
              <a:rPr kumimoji="1" lang="ja-JP" altLang="en-US" sz="20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t>患者への説明</a:t>
            </a:r>
            <a:endParaRPr kumimoji="1" lang="en-US" altLang="ja-JP" sz="20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685800" rtl="0" eaLnBrk="1" fontAlgn="auto" latinLnBrk="0" hangingPunct="1">
              <a:lnSpc>
                <a:spcPts val="1425"/>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685800" rtl="0" eaLnBrk="1" fontAlgn="auto" latinLnBrk="0" hangingPunct="1">
              <a:lnSpc>
                <a:spcPts val="1425"/>
              </a:lnSpc>
              <a:spcBef>
                <a:spcPts val="0"/>
              </a:spcBef>
              <a:spcAft>
                <a:spcPts val="0"/>
              </a:spcAft>
              <a:buClrTx/>
              <a:buSzTx/>
              <a:buFontTx/>
              <a:buNone/>
              <a:tabLst/>
              <a:defRPr/>
            </a:pPr>
            <a:r>
              <a:rPr kumimoji="1" lang="ja-JP" altLang="en-US" sz="20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t>患者と相談し共有</a:t>
            </a:r>
          </a:p>
        </p:txBody>
      </p:sp>
      <p:sp>
        <p:nvSpPr>
          <p:cNvPr id="18" name="テキスト ボックス 17"/>
          <p:cNvSpPr txBox="1"/>
          <p:nvPr/>
        </p:nvSpPr>
        <p:spPr>
          <a:xfrm>
            <a:off x="3292324" y="4965923"/>
            <a:ext cx="2074351" cy="369332"/>
          </a:xfrm>
          <a:prstGeom prst="rect">
            <a:avLst/>
          </a:prstGeom>
          <a:solidFill>
            <a:srgbClr val="FF9999"/>
          </a:solidFill>
          <a:ln w="12700" cmpd="dbl">
            <a:solidFill>
              <a:schemeClr val="accent4"/>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看護計画追加修正</a:t>
            </a:r>
          </a:p>
        </p:txBody>
      </p:sp>
      <p:sp>
        <p:nvSpPr>
          <p:cNvPr id="19" name="テキスト ボックス 18"/>
          <p:cNvSpPr txBox="1"/>
          <p:nvPr/>
        </p:nvSpPr>
        <p:spPr>
          <a:xfrm>
            <a:off x="5629275" y="4951492"/>
            <a:ext cx="3467428" cy="369332"/>
          </a:xfrm>
          <a:prstGeom prst="rect">
            <a:avLst/>
          </a:prstGeom>
          <a:solidFill>
            <a:srgbClr val="FFFF66"/>
          </a:solidFill>
          <a:ln w="12700">
            <a:solidFill>
              <a:schemeClr val="accent4"/>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多職種チームでの関わり</a:t>
            </a:r>
          </a:p>
        </p:txBody>
      </p:sp>
      <p:sp>
        <p:nvSpPr>
          <p:cNvPr id="20" name="テキスト ボックス 19"/>
          <p:cNvSpPr txBox="1"/>
          <p:nvPr/>
        </p:nvSpPr>
        <p:spPr>
          <a:xfrm>
            <a:off x="9107493" y="5825239"/>
            <a:ext cx="1107996" cy="369332"/>
          </a:xfrm>
          <a:prstGeom prst="rect">
            <a:avLst/>
          </a:prstGeom>
          <a:solidFill>
            <a:srgbClr val="FF9933"/>
          </a:solidFill>
          <a:ln w="12700">
            <a:solidFill>
              <a:schemeClr val="accent4"/>
            </a:solidFill>
          </a:ln>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t>退院指導</a:t>
            </a:r>
          </a:p>
        </p:txBody>
      </p:sp>
      <p:sp>
        <p:nvSpPr>
          <p:cNvPr id="21" name="テキスト ボックス 20"/>
          <p:cNvSpPr txBox="1"/>
          <p:nvPr/>
        </p:nvSpPr>
        <p:spPr>
          <a:xfrm>
            <a:off x="10503457" y="4333146"/>
            <a:ext cx="1809117" cy="132343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0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t>初回</a:t>
            </a:r>
            <a:endParaRPr kumimoji="1" lang="en-US" altLang="ja-JP" sz="20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0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t>外来支援</a:t>
            </a:r>
            <a:endParaRPr kumimoji="1" lang="en-US" altLang="ja-JP" sz="20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altLang="ja-JP" sz="2000" b="1" u="sng" dirty="0">
                <a:solidFill>
                  <a:prstClr val="black"/>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altLang="ja-JP" sz="2000" b="1" u="sng" dirty="0">
                <a:solidFill>
                  <a:prstClr val="black"/>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sz="20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t>→継続支援</a:t>
            </a:r>
            <a:endParaRPr kumimoji="1" lang="ja-JP" altLang="en-US"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endParaRPr>
          </a:p>
        </p:txBody>
      </p:sp>
      <p:sp>
        <p:nvSpPr>
          <p:cNvPr id="22" name="円/楕円 21"/>
          <p:cNvSpPr/>
          <p:nvPr/>
        </p:nvSpPr>
        <p:spPr>
          <a:xfrm>
            <a:off x="10701912" y="1633637"/>
            <a:ext cx="531672" cy="2442375"/>
          </a:xfrm>
          <a:prstGeom prst="ellips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デス</a:t>
            </a:r>
            <a:endParaRPr kumimoji="1" lang="en-US" altLang="ja-JP"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カンファレンス</a:t>
            </a:r>
            <a:endParaRPr kumimoji="1" lang="ja-JP" altLang="en-US" sz="1600"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 name="円/楕円 5"/>
          <p:cNvSpPr/>
          <p:nvPr/>
        </p:nvSpPr>
        <p:spPr>
          <a:xfrm>
            <a:off x="1892676" y="1739215"/>
            <a:ext cx="624136" cy="1945230"/>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看護の方向性</a:t>
            </a:r>
          </a:p>
        </p:txBody>
      </p:sp>
      <p:sp>
        <p:nvSpPr>
          <p:cNvPr id="12" name="下矢印 11"/>
          <p:cNvSpPr/>
          <p:nvPr/>
        </p:nvSpPr>
        <p:spPr>
          <a:xfrm>
            <a:off x="2136539" y="3684464"/>
            <a:ext cx="432048" cy="989847"/>
          </a:xfrm>
          <a:prstGeom prst="downArrow">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 name="正方形/長方形 2"/>
          <p:cNvSpPr/>
          <p:nvPr/>
        </p:nvSpPr>
        <p:spPr>
          <a:xfrm>
            <a:off x="7525940" y="2976863"/>
            <a:ext cx="1829624" cy="369332"/>
          </a:xfrm>
          <a:prstGeom prst="rect">
            <a:avLst/>
          </a:prstGeom>
          <a:ln w="19050">
            <a:solidFill>
              <a:schemeClr val="tx2"/>
            </a:solidFill>
          </a:ln>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治療方針変更等</a:t>
            </a:r>
            <a:endParaRPr kumimoji="1" lang="en-US" altLang="ja-JP"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4" name="下矢印 23"/>
          <p:cNvSpPr/>
          <p:nvPr/>
        </p:nvSpPr>
        <p:spPr>
          <a:xfrm rot="11872644">
            <a:off x="2749427" y="4255194"/>
            <a:ext cx="432048" cy="1683495"/>
          </a:xfrm>
          <a:prstGeom prst="downArrow">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5" name="曲折矢印 24"/>
          <p:cNvSpPr/>
          <p:nvPr/>
        </p:nvSpPr>
        <p:spPr>
          <a:xfrm rot="10800000" flipH="1">
            <a:off x="3292325" y="5337157"/>
            <a:ext cx="579580" cy="858774"/>
          </a:xfrm>
          <a:prstGeom prst="bentArrow">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6" name="テキスト ボックス 25"/>
          <p:cNvSpPr txBox="1"/>
          <p:nvPr/>
        </p:nvSpPr>
        <p:spPr>
          <a:xfrm>
            <a:off x="3793589" y="5973748"/>
            <a:ext cx="5561975" cy="251031"/>
          </a:xfrm>
          <a:prstGeom prst="rect">
            <a:avLst/>
          </a:prstGeom>
          <a:noFill/>
        </p:spPr>
        <p:txBody>
          <a:bodyPr wrap="square" rtlCol="0">
            <a:spAutoFit/>
          </a:bodyPr>
          <a:lstStyle/>
          <a:p>
            <a:pPr marL="0" marR="0" lvl="0" indent="0" algn="l" defTabSz="685800" rtl="0" eaLnBrk="1" fontAlgn="auto" latinLnBrk="0" hangingPunct="1">
              <a:lnSpc>
                <a:spcPts val="1200"/>
              </a:lnSpc>
              <a:spcBef>
                <a:spcPts val="0"/>
              </a:spcBef>
              <a:spcAft>
                <a:spcPts val="0"/>
              </a:spcAft>
              <a:buClrTx/>
              <a:buSzTx/>
              <a:buFontTx/>
              <a:buNone/>
              <a:tabLst/>
              <a:defRPr/>
            </a:pPr>
            <a:r>
              <a:rPr kumimoji="1" lang="ja-JP" altLang="en-US" sz="20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t>ケア実施</a:t>
            </a: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→必要時、毎日のカンファレンスで検討</a:t>
            </a:r>
          </a:p>
        </p:txBody>
      </p:sp>
      <p:grpSp>
        <p:nvGrpSpPr>
          <p:cNvPr id="29" name="グループ化 28"/>
          <p:cNvGrpSpPr/>
          <p:nvPr/>
        </p:nvGrpSpPr>
        <p:grpSpPr>
          <a:xfrm>
            <a:off x="537465" y="3751265"/>
            <a:ext cx="1885701" cy="921272"/>
            <a:chOff x="-153000" y="4922594"/>
            <a:chExt cx="1700352" cy="707886"/>
          </a:xfrm>
        </p:grpSpPr>
        <p:sp>
          <p:nvSpPr>
            <p:cNvPr id="23" name="円/楕円 22"/>
            <p:cNvSpPr/>
            <p:nvPr/>
          </p:nvSpPr>
          <p:spPr>
            <a:xfrm>
              <a:off x="-153000" y="4922594"/>
              <a:ext cx="1700352" cy="707886"/>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7" name="テキスト ボックス 26"/>
            <p:cNvSpPr txBox="1"/>
            <p:nvPr/>
          </p:nvSpPr>
          <p:spPr>
            <a:xfrm>
              <a:off x="-114748" y="5214164"/>
              <a:ext cx="1623847" cy="229951"/>
            </a:xfrm>
            <a:prstGeom prst="rect">
              <a:avLst/>
            </a:prstGeom>
            <a:noFill/>
          </p:spPr>
          <p:txBody>
            <a:bodyPr wrap="square" rtlCol="0">
              <a:spAutoFit/>
            </a:bodyPr>
            <a:lstStyle/>
            <a:p>
              <a:pPr marL="0" marR="0" lvl="0" indent="0" algn="ctr" defTabSz="685800" rtl="0" eaLnBrk="1" fontAlgn="auto" latinLnBrk="0" hangingPunct="1">
                <a:lnSpc>
                  <a:spcPts val="1200"/>
                </a:lnSpc>
                <a:spcBef>
                  <a:spcPts val="0"/>
                </a:spcBef>
                <a:spcAft>
                  <a:spcPts val="0"/>
                </a:spcAft>
                <a:buClrTx/>
                <a:buSzTx/>
                <a:buFontTx/>
                <a:buNone/>
                <a:tabLst/>
                <a:defRPr/>
              </a:pPr>
              <a:r>
                <a:rPr kumimoji="1" lang="ja-JP" altLang="en-US"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ミニ</a:t>
              </a: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カンファレンス</a:t>
              </a:r>
              <a:endParaRPr kumimoji="1" lang="ja-JP" altLang="en-US"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sp>
        <p:nvSpPr>
          <p:cNvPr id="32" name="矢印: 折線 31">
            <a:extLst>
              <a:ext uri="{FF2B5EF4-FFF2-40B4-BE49-F238E27FC236}">
                <a16:creationId xmlns:a16="http://schemas.microsoft.com/office/drawing/2014/main" id="{E08D5AF9-49E7-24CC-64D2-4B790F2EC9E8}"/>
              </a:ext>
            </a:extLst>
          </p:cNvPr>
          <p:cNvSpPr/>
          <p:nvPr/>
        </p:nvSpPr>
        <p:spPr>
          <a:xfrm>
            <a:off x="10003241" y="5078496"/>
            <a:ext cx="467523" cy="716535"/>
          </a:xfrm>
          <a:prstGeom prst="ben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7" name="四角形: 角を丸くする 36">
            <a:extLst>
              <a:ext uri="{FF2B5EF4-FFF2-40B4-BE49-F238E27FC236}">
                <a16:creationId xmlns:a16="http://schemas.microsoft.com/office/drawing/2014/main" id="{9A344D64-EA4B-7610-FC4E-098031D101B6}"/>
              </a:ext>
            </a:extLst>
          </p:cNvPr>
          <p:cNvSpPr/>
          <p:nvPr/>
        </p:nvSpPr>
        <p:spPr>
          <a:xfrm>
            <a:off x="222167" y="1683554"/>
            <a:ext cx="357312" cy="433807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 name="テキスト ボックス 37">
            <a:extLst>
              <a:ext uri="{FF2B5EF4-FFF2-40B4-BE49-F238E27FC236}">
                <a16:creationId xmlns:a16="http://schemas.microsoft.com/office/drawing/2014/main" id="{CB2480D3-2B46-4AE9-1015-28DF1F72B4F6}"/>
              </a:ext>
            </a:extLst>
          </p:cNvPr>
          <p:cNvSpPr txBox="1"/>
          <p:nvPr/>
        </p:nvSpPr>
        <p:spPr>
          <a:xfrm>
            <a:off x="161226" y="2507607"/>
            <a:ext cx="461665" cy="2294059"/>
          </a:xfrm>
          <a:prstGeom prst="rect">
            <a:avLst/>
          </a:prstGeom>
          <a:noFill/>
        </p:spPr>
        <p:txBody>
          <a:bodyPr vert="eaVert" wrap="square" rtlCol="0">
            <a:spAutoFit/>
          </a:bodyPr>
          <a:lstStyle/>
          <a:p>
            <a:r>
              <a:rPr kumimoji="1" lang="ja-JP" altLang="en-US" dirty="0"/>
              <a:t>入院前準備教室　</a:t>
            </a:r>
          </a:p>
        </p:txBody>
      </p:sp>
      <p:sp>
        <p:nvSpPr>
          <p:cNvPr id="39" name="矢印: 上カーブ 38">
            <a:extLst>
              <a:ext uri="{FF2B5EF4-FFF2-40B4-BE49-F238E27FC236}">
                <a16:creationId xmlns:a16="http://schemas.microsoft.com/office/drawing/2014/main" id="{A3145125-FD8B-F954-FB22-BB64C1ED8766}"/>
              </a:ext>
            </a:extLst>
          </p:cNvPr>
          <p:cNvSpPr/>
          <p:nvPr/>
        </p:nvSpPr>
        <p:spPr>
          <a:xfrm>
            <a:off x="4757012" y="6224778"/>
            <a:ext cx="1188885" cy="365825"/>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0" name="矢印: 上カーブ 39">
            <a:extLst>
              <a:ext uri="{FF2B5EF4-FFF2-40B4-BE49-F238E27FC236}">
                <a16:creationId xmlns:a16="http://schemas.microsoft.com/office/drawing/2014/main" id="{3682B34D-EA27-8985-E4D7-07E35EEEE7A4}"/>
              </a:ext>
            </a:extLst>
          </p:cNvPr>
          <p:cNvSpPr/>
          <p:nvPr/>
        </p:nvSpPr>
        <p:spPr>
          <a:xfrm>
            <a:off x="258467" y="6088425"/>
            <a:ext cx="1070954" cy="502178"/>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1" name="矢印: 上カーブ 40">
            <a:extLst>
              <a:ext uri="{FF2B5EF4-FFF2-40B4-BE49-F238E27FC236}">
                <a16:creationId xmlns:a16="http://schemas.microsoft.com/office/drawing/2014/main" id="{016EF6EF-FD0A-A898-845B-4F8CCD918537}"/>
              </a:ext>
            </a:extLst>
          </p:cNvPr>
          <p:cNvSpPr/>
          <p:nvPr/>
        </p:nvSpPr>
        <p:spPr>
          <a:xfrm>
            <a:off x="2536896" y="6174977"/>
            <a:ext cx="1083967" cy="452803"/>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2" name="矢印: 上カーブ 41">
            <a:extLst>
              <a:ext uri="{FF2B5EF4-FFF2-40B4-BE49-F238E27FC236}">
                <a16:creationId xmlns:a16="http://schemas.microsoft.com/office/drawing/2014/main" id="{2C5CBA28-4ED3-9EE0-9D95-0E7362C172C2}"/>
              </a:ext>
            </a:extLst>
          </p:cNvPr>
          <p:cNvSpPr/>
          <p:nvPr/>
        </p:nvSpPr>
        <p:spPr>
          <a:xfrm>
            <a:off x="6670234" y="6224778"/>
            <a:ext cx="1006916" cy="403002"/>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3" name="矢印: 上カーブ 42">
            <a:extLst>
              <a:ext uri="{FF2B5EF4-FFF2-40B4-BE49-F238E27FC236}">
                <a16:creationId xmlns:a16="http://schemas.microsoft.com/office/drawing/2014/main" id="{CF3792A0-D43A-02FE-950F-D2429C1129E4}"/>
              </a:ext>
            </a:extLst>
          </p:cNvPr>
          <p:cNvSpPr/>
          <p:nvPr/>
        </p:nvSpPr>
        <p:spPr>
          <a:xfrm>
            <a:off x="10490335" y="6245301"/>
            <a:ext cx="1144157" cy="404306"/>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4" name="矢印: 上カーブ 43">
            <a:extLst>
              <a:ext uri="{FF2B5EF4-FFF2-40B4-BE49-F238E27FC236}">
                <a16:creationId xmlns:a16="http://schemas.microsoft.com/office/drawing/2014/main" id="{7D6F550C-CD8B-719C-A508-8C2A8198306C}"/>
              </a:ext>
            </a:extLst>
          </p:cNvPr>
          <p:cNvSpPr/>
          <p:nvPr/>
        </p:nvSpPr>
        <p:spPr>
          <a:xfrm>
            <a:off x="8610723" y="6190589"/>
            <a:ext cx="1044381" cy="400014"/>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22359236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2400" dirty="0">
                <a:solidFill>
                  <a:srgbClr val="FF0000"/>
                </a:solidFill>
                <a:latin typeface="Arial" panose="020B0604020202020204" pitchFamily="34" charset="0"/>
                <a:ea typeface="GungsuhChe" panose="02030609000101010101" pitchFamily="49" charset="-127"/>
                <a:cs typeface="Arial" panose="020B0604020202020204" pitchFamily="34" charset="0"/>
              </a:rPr>
              <a:t>Challenge3</a:t>
            </a:r>
            <a:r>
              <a:rPr lang="ja-JP" altLang="en-US" sz="2400" dirty="0">
                <a:latin typeface="Arial" panose="020B0604020202020204" pitchFamily="34" charset="0"/>
                <a:ea typeface="GungsuhChe" panose="02030609000101010101" pitchFamily="49" charset="-127"/>
                <a:cs typeface="Arial" panose="020B0604020202020204" pitchFamily="34" charset="0"/>
              </a:rPr>
              <a:t>　</a:t>
            </a:r>
            <a:r>
              <a:rPr kumimoji="1" lang="en-US" altLang="ja-JP" dirty="0">
                <a:latin typeface="Gungsuh" pitchFamily="18" charset="-127"/>
                <a:ea typeface="Gungsuh" pitchFamily="18" charset="-127"/>
              </a:rPr>
              <a:t>KIND</a:t>
            </a:r>
            <a:r>
              <a:rPr kumimoji="1" lang="ja-JP" altLang="en-US" dirty="0"/>
              <a:t>　カインド</a:t>
            </a:r>
          </a:p>
        </p:txBody>
      </p:sp>
      <p:sp>
        <p:nvSpPr>
          <p:cNvPr id="3" name="コンテンツ プレースホルダ 2"/>
          <p:cNvSpPr>
            <a:spLocks noGrp="1"/>
          </p:cNvSpPr>
          <p:nvPr>
            <p:ph idx="1"/>
          </p:nvPr>
        </p:nvSpPr>
        <p:spPr>
          <a:xfrm>
            <a:off x="911424" y="1690688"/>
            <a:ext cx="9721079" cy="4665662"/>
          </a:xfrm>
        </p:spPr>
        <p:txBody>
          <a:bodyPr>
            <a:normAutofit/>
          </a:bodyPr>
          <a:lstStyle/>
          <a:p>
            <a:r>
              <a:rPr lang="ja-JP" altLang="en-US" sz="2000" dirty="0"/>
              <a:t>ガイドラインの作成　　平成</a:t>
            </a:r>
            <a:r>
              <a:rPr lang="en-US" altLang="ja-JP" sz="2000" dirty="0"/>
              <a:t>23</a:t>
            </a:r>
            <a:r>
              <a:rPr lang="ja-JP" altLang="en-US" sz="2000" dirty="0"/>
              <a:t>年</a:t>
            </a:r>
            <a:r>
              <a:rPr lang="en-US" altLang="ja-JP" sz="2000" dirty="0"/>
              <a:t>10</a:t>
            </a:r>
            <a:r>
              <a:rPr lang="ja-JP" altLang="en-US" sz="2000" dirty="0"/>
              <a:t>月　</a:t>
            </a:r>
            <a:endParaRPr lang="en-US" altLang="ja-JP" sz="2000" dirty="0"/>
          </a:p>
          <a:p>
            <a:r>
              <a:rPr lang="ja-JP" altLang="en-US" sz="2000" dirty="0"/>
              <a:t>周知　　病院執行部会議　看護師長会議</a:t>
            </a:r>
            <a:endParaRPr lang="en-US" altLang="ja-JP" sz="2000" dirty="0"/>
          </a:p>
          <a:p>
            <a:pPr lvl="1"/>
            <a:endParaRPr lang="en-US" altLang="ja-JP" sz="1500" dirty="0"/>
          </a:p>
          <a:p>
            <a:r>
              <a:rPr lang="ja-JP" altLang="en-US" sz="1800" dirty="0">
                <a:latin typeface="HG丸ｺﾞｼｯｸM-PRO" panose="020F0600000000000000" pitchFamily="50" charset="-128"/>
                <a:ea typeface="HG丸ｺﾞｼｯｸM-PRO" panose="020F0600000000000000" pitchFamily="50" charset="-128"/>
                <a:cs typeface="Arial" panose="020B0604020202020204" pitchFamily="34" charset="0"/>
              </a:rPr>
              <a:t>平成</a:t>
            </a:r>
            <a:r>
              <a:rPr lang="en-US" altLang="ja-JP" sz="1800" dirty="0">
                <a:latin typeface="HG丸ｺﾞｼｯｸM-PRO" panose="020F0600000000000000" pitchFamily="50" charset="-128"/>
                <a:ea typeface="HG丸ｺﾞｼｯｸM-PRO" panose="020F0600000000000000" pitchFamily="50" charset="-128"/>
                <a:cs typeface="Arial" panose="020B0604020202020204" pitchFamily="34" charset="0"/>
              </a:rPr>
              <a:t>20</a:t>
            </a:r>
            <a:r>
              <a:rPr lang="ja-JP" altLang="en-US" sz="1800" dirty="0">
                <a:latin typeface="HG丸ｺﾞｼｯｸM-PRO" panose="020F0600000000000000" pitchFamily="50" charset="-128"/>
                <a:ea typeface="HG丸ｺﾞｼｯｸM-PRO" panose="020F0600000000000000" pitchFamily="50" charset="-128"/>
                <a:cs typeface="Arial" panose="020B0604020202020204" pitchFamily="34" charset="0"/>
              </a:rPr>
              <a:t>年（</a:t>
            </a:r>
            <a:r>
              <a:rPr lang="en-US" altLang="ja-JP" sz="1800" dirty="0">
                <a:latin typeface="HG丸ｺﾞｼｯｸM-PRO" panose="020F0600000000000000" pitchFamily="50" charset="-128"/>
                <a:ea typeface="HG丸ｺﾞｼｯｸM-PRO" panose="020F0600000000000000" pitchFamily="50" charset="-128"/>
                <a:cs typeface="Arial" panose="020B0604020202020204" pitchFamily="34" charset="0"/>
              </a:rPr>
              <a:t>7</a:t>
            </a:r>
            <a:r>
              <a:rPr lang="ja-JP" altLang="en-US" sz="1800" dirty="0">
                <a:latin typeface="HG丸ｺﾞｼｯｸM-PRO" panose="020F0600000000000000" pitchFamily="50" charset="-128"/>
                <a:ea typeface="HG丸ｺﾞｼｯｸM-PRO" panose="020F0600000000000000" pitchFamily="50" charset="-128"/>
                <a:cs typeface="Arial" panose="020B0604020202020204" pitchFamily="34" charset="0"/>
              </a:rPr>
              <a:t>対１体制開始年）より取り組んだ</a:t>
            </a:r>
            <a:r>
              <a:rPr lang="en-US" altLang="ja-JP" sz="1800" dirty="0">
                <a:latin typeface="HG丸ｺﾞｼｯｸM-PRO" panose="020F0600000000000000" pitchFamily="50" charset="-128"/>
                <a:ea typeface="HG丸ｺﾞｼｯｸM-PRO" panose="020F0600000000000000" pitchFamily="50" charset="-128"/>
                <a:cs typeface="Arial" panose="020B0604020202020204" pitchFamily="34" charset="0"/>
              </a:rPr>
              <a:t>2</a:t>
            </a:r>
            <a:r>
              <a:rPr lang="ja-JP" altLang="en-US" sz="1800" dirty="0">
                <a:latin typeface="HG丸ｺﾞｼｯｸM-PRO" panose="020F0600000000000000" pitchFamily="50" charset="-128"/>
                <a:ea typeface="HG丸ｺﾞｼｯｸM-PRO" panose="020F0600000000000000" pitchFamily="50" charset="-128"/>
                <a:cs typeface="Arial" panose="020B0604020202020204" pitchFamily="34" charset="0"/>
              </a:rPr>
              <a:t>人一組制を基盤とする</a:t>
            </a:r>
          </a:p>
          <a:p>
            <a:r>
              <a:rPr lang="ja-JP" altLang="en-US" sz="1800" dirty="0">
                <a:latin typeface="HG丸ｺﾞｼｯｸM-PRO" panose="020F0600000000000000" pitchFamily="50" charset="-128"/>
                <a:ea typeface="HG丸ｺﾞｼｯｸM-PRO" panose="020F0600000000000000" pitchFamily="50" charset="-128"/>
                <a:cs typeface="Arial" panose="020B0604020202020204" pitchFamily="34" charset="0"/>
              </a:rPr>
              <a:t>患者さんへの手厚い看護提供のための</a:t>
            </a:r>
          </a:p>
          <a:p>
            <a:pPr marL="342900" lvl="1" indent="0">
              <a:buNone/>
            </a:pPr>
            <a:r>
              <a:rPr kumimoji="1" lang="ja-JP" altLang="en-US" b="1" dirty="0"/>
              <a:t>金沢大学病院</a:t>
            </a:r>
            <a:r>
              <a:rPr lang="ja-JP" altLang="en-US" b="1" dirty="0"/>
              <a:t>方式看護チーム相互支援成長体制</a:t>
            </a:r>
            <a:endParaRPr kumimoji="1" lang="en-US" altLang="ja-JP" b="1" dirty="0"/>
          </a:p>
          <a:p>
            <a:pPr lvl="1"/>
            <a:r>
              <a:rPr lang="en-US" altLang="ja-JP" dirty="0">
                <a:solidFill>
                  <a:srgbClr val="FF0000"/>
                </a:solidFill>
                <a:latin typeface="Arial" panose="020B0604020202020204" pitchFamily="34" charset="0"/>
                <a:ea typeface="Gungsuh" pitchFamily="18" charset="-127"/>
                <a:cs typeface="Arial" panose="020B0604020202020204" pitchFamily="34" charset="0"/>
              </a:rPr>
              <a:t>K</a:t>
            </a:r>
            <a:r>
              <a:rPr lang="en-US" altLang="ja-JP" dirty="0">
                <a:latin typeface="Arial" panose="020B0604020202020204" pitchFamily="34" charset="0"/>
                <a:ea typeface="Gungsuh" pitchFamily="18" charset="-127"/>
                <a:cs typeface="Arial" panose="020B0604020202020204" pitchFamily="34" charset="0"/>
              </a:rPr>
              <a:t>anazawa</a:t>
            </a:r>
            <a:r>
              <a:rPr lang="ja-JP" altLang="en-US" dirty="0">
                <a:latin typeface="Arial" panose="020B0604020202020204" pitchFamily="34" charset="0"/>
                <a:ea typeface="Gungsuh" pitchFamily="18" charset="-127"/>
                <a:cs typeface="Arial" panose="020B0604020202020204" pitchFamily="34" charset="0"/>
              </a:rPr>
              <a:t>　</a:t>
            </a:r>
            <a:r>
              <a:rPr lang="en-US" altLang="ja-JP" dirty="0">
                <a:latin typeface="Arial" panose="020B0604020202020204" pitchFamily="34" charset="0"/>
                <a:ea typeface="Gungsuh" pitchFamily="18" charset="-127"/>
                <a:cs typeface="Arial" panose="020B0604020202020204" pitchFamily="34" charset="0"/>
              </a:rPr>
              <a:t>University</a:t>
            </a:r>
            <a:r>
              <a:rPr lang="ja-JP" altLang="en-US" dirty="0">
                <a:latin typeface="Arial" panose="020B0604020202020204" pitchFamily="34" charset="0"/>
                <a:ea typeface="Gungsuh" pitchFamily="18" charset="-127"/>
                <a:cs typeface="Arial" panose="020B0604020202020204" pitchFamily="34" charset="0"/>
              </a:rPr>
              <a:t>　</a:t>
            </a:r>
            <a:r>
              <a:rPr lang="en-US" altLang="ja-JP" dirty="0">
                <a:latin typeface="Arial" panose="020B0604020202020204" pitchFamily="34" charset="0"/>
                <a:ea typeface="Gungsuh" pitchFamily="18" charset="-127"/>
                <a:cs typeface="Arial" panose="020B0604020202020204" pitchFamily="34" charset="0"/>
              </a:rPr>
              <a:t>Hospital   </a:t>
            </a:r>
            <a:r>
              <a:rPr lang="en-US" altLang="ja-JP" dirty="0">
                <a:solidFill>
                  <a:srgbClr val="FF0000"/>
                </a:solidFill>
                <a:latin typeface="Arial" panose="020B0604020202020204" pitchFamily="34" charset="0"/>
                <a:ea typeface="Gungsuh" pitchFamily="18" charset="-127"/>
                <a:cs typeface="Arial" panose="020B0604020202020204" pitchFamily="34" charset="0"/>
              </a:rPr>
              <a:t>I</a:t>
            </a:r>
            <a:r>
              <a:rPr lang="en-US" altLang="ja-JP" dirty="0">
                <a:latin typeface="Arial" panose="020B0604020202020204" pitchFamily="34" charset="0"/>
                <a:ea typeface="Gungsuh" pitchFamily="18" charset="-127"/>
                <a:cs typeface="Arial" panose="020B0604020202020204" pitchFamily="34" charset="0"/>
              </a:rPr>
              <a:t>nteractive</a:t>
            </a:r>
            <a:r>
              <a:rPr lang="ja-JP" altLang="en-US" dirty="0">
                <a:latin typeface="Arial" panose="020B0604020202020204" pitchFamily="34" charset="0"/>
                <a:ea typeface="Gungsuh" pitchFamily="18" charset="-127"/>
                <a:cs typeface="Arial" panose="020B0604020202020204" pitchFamily="34" charset="0"/>
              </a:rPr>
              <a:t>　</a:t>
            </a:r>
            <a:r>
              <a:rPr lang="en-US" altLang="ja-JP" dirty="0">
                <a:solidFill>
                  <a:srgbClr val="FF0000"/>
                </a:solidFill>
                <a:latin typeface="Arial" panose="020B0604020202020204" pitchFamily="34" charset="0"/>
                <a:ea typeface="Gungsuh" pitchFamily="18" charset="-127"/>
                <a:cs typeface="Arial" panose="020B0604020202020204" pitchFamily="34" charset="0"/>
              </a:rPr>
              <a:t>N</a:t>
            </a:r>
            <a:r>
              <a:rPr lang="en-US" altLang="ja-JP" dirty="0">
                <a:latin typeface="Arial" panose="020B0604020202020204" pitchFamily="34" charset="0"/>
                <a:ea typeface="Gungsuh" pitchFamily="18" charset="-127"/>
                <a:cs typeface="Arial" panose="020B0604020202020204" pitchFamily="34" charset="0"/>
              </a:rPr>
              <a:t>ursing </a:t>
            </a:r>
            <a:r>
              <a:rPr lang="en-US" altLang="ja-JP" dirty="0">
                <a:solidFill>
                  <a:srgbClr val="FF0000"/>
                </a:solidFill>
                <a:latin typeface="Arial" panose="020B0604020202020204" pitchFamily="34" charset="0"/>
                <a:ea typeface="Gungsuh" pitchFamily="18" charset="-127"/>
                <a:cs typeface="Arial" panose="020B0604020202020204" pitchFamily="34" charset="0"/>
              </a:rPr>
              <a:t>D</a:t>
            </a:r>
            <a:r>
              <a:rPr lang="en-US" altLang="ja-JP" dirty="0">
                <a:latin typeface="Arial" panose="020B0604020202020204" pitchFamily="34" charset="0"/>
                <a:ea typeface="Gungsuh" pitchFamily="18" charset="-127"/>
                <a:cs typeface="Arial" panose="020B0604020202020204" pitchFamily="34" charset="0"/>
              </a:rPr>
              <a:t>evelopment</a:t>
            </a:r>
          </a:p>
          <a:p>
            <a:pPr marL="342900" lvl="1" indent="0">
              <a:buNone/>
            </a:pPr>
            <a:endParaRPr lang="en-US" altLang="ja-JP" sz="1500" dirty="0">
              <a:latin typeface="Arial" panose="020B0604020202020204" pitchFamily="34" charset="0"/>
              <a:ea typeface="Gungsuh" pitchFamily="18" charset="-127"/>
              <a:cs typeface="Arial" panose="020B0604020202020204" pitchFamily="34" charset="0"/>
            </a:endParaRPr>
          </a:p>
          <a:p>
            <a:pPr marL="342900" lvl="1" indent="0">
              <a:buNone/>
            </a:pPr>
            <a:r>
              <a:rPr lang="en-US" altLang="ja-JP" sz="2000" dirty="0">
                <a:latin typeface="HG丸ｺﾞｼｯｸM-PRO" panose="020F0600000000000000" pitchFamily="50" charset="-128"/>
                <a:ea typeface="HG丸ｺﾞｼｯｸM-PRO" panose="020F0600000000000000" pitchFamily="50" charset="-128"/>
                <a:cs typeface="Arial" panose="020B0604020202020204" pitchFamily="34" charset="0"/>
              </a:rPr>
              <a:t>2</a:t>
            </a:r>
            <a:r>
              <a:rPr lang="ja-JP" altLang="en-US" sz="2000" dirty="0">
                <a:latin typeface="HG丸ｺﾞｼｯｸM-PRO" panose="020F0600000000000000" pitchFamily="50" charset="-128"/>
                <a:ea typeface="HG丸ｺﾞｼｯｸM-PRO" panose="020F0600000000000000" pitchFamily="50" charset="-128"/>
                <a:cs typeface="Arial" panose="020B0604020202020204" pitchFamily="34" charset="0"/>
              </a:rPr>
              <a:t>人ペアでベッドサイドへ行き、お互いに相談してケアを進めていきます</a:t>
            </a:r>
          </a:p>
          <a:p>
            <a:pPr marL="342900" lvl="1" indent="0">
              <a:buNone/>
            </a:pPr>
            <a:r>
              <a:rPr lang="en-US" altLang="ja-JP" sz="2000" dirty="0">
                <a:latin typeface="HG丸ｺﾞｼｯｸM-PRO" panose="020F0600000000000000" pitchFamily="50" charset="-128"/>
                <a:ea typeface="HG丸ｺﾞｼｯｸM-PRO" panose="020F0600000000000000" pitchFamily="50" charset="-128"/>
                <a:cs typeface="Arial" panose="020B0604020202020204" pitchFamily="34" charset="0"/>
              </a:rPr>
              <a:t>1</a:t>
            </a:r>
            <a:r>
              <a:rPr lang="ja-JP" altLang="en-US" sz="2000" dirty="0">
                <a:latin typeface="HG丸ｺﾞｼｯｸM-PRO" panose="020F0600000000000000" pitchFamily="50" charset="-128"/>
                <a:ea typeface="HG丸ｺﾞｼｯｸM-PRO" panose="020F0600000000000000" pitchFamily="50" charset="-128"/>
                <a:cs typeface="Arial" panose="020B0604020202020204" pitchFamily="34" charset="0"/>
              </a:rPr>
              <a:t>人が患者対応し</a:t>
            </a:r>
            <a:r>
              <a:rPr lang="en-US" altLang="ja-JP" sz="2000" dirty="0">
                <a:latin typeface="HG丸ｺﾞｼｯｸM-PRO" panose="020F0600000000000000" pitchFamily="50" charset="-128"/>
                <a:ea typeface="HG丸ｺﾞｼｯｸM-PRO" panose="020F0600000000000000" pitchFamily="50" charset="-128"/>
                <a:cs typeface="Arial" panose="020B0604020202020204" pitchFamily="34" charset="0"/>
              </a:rPr>
              <a:t>1</a:t>
            </a:r>
            <a:r>
              <a:rPr lang="ja-JP" altLang="en-US" sz="2000" dirty="0">
                <a:latin typeface="HG丸ｺﾞｼｯｸM-PRO" panose="020F0600000000000000" pitchFamily="50" charset="-128"/>
                <a:ea typeface="HG丸ｺﾞｼｯｸM-PRO" panose="020F0600000000000000" pitchFamily="50" charset="-128"/>
                <a:cs typeface="Arial" panose="020B0604020202020204" pitchFamily="34" charset="0"/>
              </a:rPr>
              <a:t>人が直接その場で記録をＰＣに入力します</a:t>
            </a:r>
            <a:endParaRPr lang="en-US" altLang="ja-JP" sz="2000" dirty="0">
              <a:latin typeface="HG丸ｺﾞｼｯｸM-PRO" panose="020F0600000000000000" pitchFamily="50" charset="-128"/>
              <a:ea typeface="HG丸ｺﾞｼｯｸM-PRO" panose="020F0600000000000000" pitchFamily="50" charset="-128"/>
              <a:cs typeface="Arial" panose="020B0604020202020204" pitchFamily="34" charset="0"/>
            </a:endParaRPr>
          </a:p>
          <a:p>
            <a:pPr marL="342900" lvl="1" indent="0">
              <a:buNone/>
            </a:pPr>
            <a:endParaRPr lang="en-US" altLang="ja-JP" sz="1500" dirty="0">
              <a:latin typeface="HG丸ｺﾞｼｯｸM-PRO" panose="020F0600000000000000" pitchFamily="50" charset="-128"/>
              <a:ea typeface="HG丸ｺﾞｼｯｸM-PRO" panose="020F0600000000000000" pitchFamily="50" charset="-128"/>
              <a:cs typeface="Arial" panose="020B0604020202020204" pitchFamily="34" charset="0"/>
            </a:endParaRPr>
          </a:p>
          <a:p>
            <a:pPr marL="342900" lvl="1" indent="0">
              <a:buNone/>
            </a:pPr>
            <a:endParaRPr lang="ja-JP" altLang="en-US" sz="1500" dirty="0">
              <a:latin typeface="HG丸ｺﾞｼｯｸM-PRO" panose="020F0600000000000000" pitchFamily="50" charset="-128"/>
              <a:ea typeface="HG丸ｺﾞｼｯｸM-PRO" panose="020F0600000000000000" pitchFamily="50" charset="-128"/>
              <a:cs typeface="Arial" panose="020B0604020202020204" pitchFamily="34" charset="0"/>
            </a:endParaRPr>
          </a:p>
          <a:p>
            <a:pPr marL="342900" lvl="1" indent="0">
              <a:buNone/>
            </a:pPr>
            <a:endParaRPr lang="en-US" altLang="ja-JP" dirty="0">
              <a:latin typeface="Arial" panose="020B0604020202020204" pitchFamily="34" charset="0"/>
              <a:ea typeface="Gungsuh" pitchFamily="18" charset="-127"/>
              <a:cs typeface="Arial" panose="020B0604020202020204" pitchFamily="34" charset="0"/>
            </a:endParaRPr>
          </a:p>
          <a:p>
            <a:endParaRPr kumimoji="1" lang="ja-JP" altLang="en-US" dirty="0"/>
          </a:p>
        </p:txBody>
      </p:sp>
      <p:sp>
        <p:nvSpPr>
          <p:cNvPr id="5" name="スライド番号プレースホルダ 4"/>
          <p:cNvSpPr>
            <a:spLocks noGrp="1"/>
          </p:cNvSpPr>
          <p:nvPr>
            <p:ph type="sldNum" sz="quarter" idx="12"/>
          </p:nvPr>
        </p:nvSpPr>
        <p:spPr/>
        <p:txBody>
          <a:bodyPr/>
          <a:lstStyle/>
          <a:p>
            <a:pPr defTabSz="685800"/>
            <a:fld id="{5457342C-A971-4F0E-B904-E76FF7ACE713}" type="slidenum">
              <a:rPr lang="ja-JP" altLang="en-US">
                <a:solidFill>
                  <a:prstClr val="black">
                    <a:tint val="75000"/>
                  </a:prstClr>
                </a:solidFill>
                <a:latin typeface="游ゴシック" panose="020F0502020204030204"/>
                <a:ea typeface="游ゴシック" panose="020B0400000000000000" pitchFamily="50" charset="-128"/>
              </a:rPr>
              <a:pPr defTabSz="685800"/>
              <a:t>36</a:t>
            </a:fld>
            <a:endParaRPr lang="ja-JP" altLang="en-US">
              <a:solidFill>
                <a:prstClr val="black">
                  <a:tint val="75000"/>
                </a:prstClr>
              </a:solidFill>
              <a:latin typeface="游ゴシック" panose="020F0502020204030204"/>
              <a:ea typeface="游ゴシック" panose="020B0400000000000000" pitchFamily="50" charset="-128"/>
            </a:endParaRPr>
          </a:p>
        </p:txBody>
      </p:sp>
      <p:pic>
        <p:nvPicPr>
          <p:cNvPr id="7" name="図 6">
            <a:extLst>
              <a:ext uri="{FF2B5EF4-FFF2-40B4-BE49-F238E27FC236}">
                <a16:creationId xmlns:a16="http://schemas.microsoft.com/office/drawing/2014/main" id="{25CDAE76-5491-F6C5-B27C-55A82087DE29}"/>
              </a:ext>
            </a:extLst>
          </p:cNvPr>
          <p:cNvPicPr>
            <a:picLocks noChangeAspect="1"/>
          </p:cNvPicPr>
          <p:nvPr/>
        </p:nvPicPr>
        <p:blipFill>
          <a:blip r:embed="rId2"/>
          <a:stretch>
            <a:fillRect/>
          </a:stretch>
        </p:blipFill>
        <p:spPr>
          <a:xfrm>
            <a:off x="9770745" y="3140968"/>
            <a:ext cx="1723516" cy="1290555"/>
          </a:xfrm>
          <a:prstGeom prst="ellipse">
            <a:avLst/>
          </a:prstGeom>
          <a:ln>
            <a:noFill/>
          </a:ln>
          <a:effectLst>
            <a:softEdge rad="112500"/>
          </a:effectLst>
        </p:spPr>
      </p:pic>
      <p:pic>
        <p:nvPicPr>
          <p:cNvPr id="9" name="図 8">
            <a:extLst>
              <a:ext uri="{FF2B5EF4-FFF2-40B4-BE49-F238E27FC236}">
                <a16:creationId xmlns:a16="http://schemas.microsoft.com/office/drawing/2014/main" id="{5C7E07D2-C10F-7CEB-9BC1-1C165C0800C7}"/>
              </a:ext>
            </a:extLst>
          </p:cNvPr>
          <p:cNvPicPr>
            <a:picLocks noChangeAspect="1"/>
          </p:cNvPicPr>
          <p:nvPr/>
        </p:nvPicPr>
        <p:blipFill>
          <a:blip r:embed="rId3"/>
          <a:stretch>
            <a:fillRect/>
          </a:stretch>
        </p:blipFill>
        <p:spPr>
          <a:xfrm>
            <a:off x="8149425" y="1077463"/>
            <a:ext cx="2202537" cy="16527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529440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A40F3DD3-D99B-A8B6-D993-88D0D07CAE67}"/>
              </a:ext>
            </a:extLst>
          </p:cNvPr>
          <p:cNvSpPr/>
          <p:nvPr/>
        </p:nvSpPr>
        <p:spPr>
          <a:xfrm>
            <a:off x="695400" y="404664"/>
            <a:ext cx="6146021" cy="553998"/>
          </a:xfrm>
          <a:prstGeom prst="rect">
            <a:avLst/>
          </a:prstGeom>
        </p:spPr>
        <p:txBody>
          <a:bodyPr wrap="square">
            <a:spAutoFit/>
          </a:bodyPr>
          <a:lstStyle/>
          <a:p>
            <a:pPr defTabSz="685800">
              <a:defRPr/>
            </a:pPr>
            <a:r>
              <a:rPr lang="en-US" altLang="ja-JP" sz="3000" i="1" dirty="0">
                <a:ln w="18000">
                  <a:solidFill>
                    <a:srgbClr val="C0504D">
                      <a:satMod val="140000"/>
                    </a:srgbClr>
                  </a:solidFill>
                  <a:prstDash val="solid"/>
                  <a:miter lim="800000"/>
                </a:ln>
                <a:solidFill>
                  <a:prstClr val="black"/>
                </a:solidFill>
                <a:latin typeface="Calibri"/>
                <a:ea typeface="ＭＳ Ｐゴシック"/>
              </a:rPr>
              <a:t>KIND</a:t>
            </a:r>
            <a:r>
              <a:rPr lang="ja-JP" altLang="en-US" sz="2400" i="1" dirty="0">
                <a:ln w="18000">
                  <a:solidFill>
                    <a:srgbClr val="C0504D">
                      <a:satMod val="140000"/>
                    </a:srgbClr>
                  </a:solidFill>
                  <a:prstDash val="solid"/>
                  <a:miter lim="800000"/>
                </a:ln>
                <a:solidFill>
                  <a:prstClr val="black"/>
                </a:solidFill>
                <a:latin typeface="Calibri"/>
                <a:ea typeface="ＭＳ Ｐゴシック"/>
              </a:rPr>
              <a:t>（</a:t>
            </a:r>
            <a:r>
              <a:rPr lang="ja-JP" altLang="en-US" sz="2100" i="1" dirty="0">
                <a:ln w="18000">
                  <a:solidFill>
                    <a:srgbClr val="C0504D">
                      <a:satMod val="140000"/>
                    </a:srgbClr>
                  </a:solidFill>
                  <a:prstDash val="solid"/>
                  <a:miter lim="800000"/>
                </a:ln>
                <a:solidFill>
                  <a:prstClr val="black"/>
                </a:solidFill>
                <a:latin typeface="Calibri"/>
                <a:ea typeface="ＭＳ Ｐゴシック"/>
              </a:rPr>
              <a:t>カインド：金</a:t>
            </a:r>
            <a:r>
              <a:rPr lang="ja-JP" altLang="en-US" sz="2100" dirty="0">
                <a:ln w="18000">
                  <a:solidFill>
                    <a:srgbClr val="C0504D">
                      <a:satMod val="140000"/>
                    </a:srgbClr>
                  </a:solidFill>
                  <a:prstDash val="solid"/>
                  <a:miter lim="800000"/>
                </a:ln>
                <a:solidFill>
                  <a:prstClr val="black"/>
                </a:solidFill>
                <a:latin typeface="Calibri"/>
                <a:ea typeface="ＭＳ Ｐゴシック"/>
              </a:rPr>
              <a:t>大式パートナーシップ</a:t>
            </a:r>
            <a:r>
              <a:rPr lang="ja-JP" altLang="en-US" sz="2400" dirty="0">
                <a:ln w="18000">
                  <a:solidFill>
                    <a:srgbClr val="C0504D">
                      <a:satMod val="140000"/>
                    </a:srgbClr>
                  </a:solidFill>
                  <a:prstDash val="solid"/>
                  <a:miter lim="800000"/>
                </a:ln>
                <a:solidFill>
                  <a:prstClr val="black"/>
                </a:solidFill>
                <a:latin typeface="Calibri"/>
                <a:ea typeface="ＭＳ Ｐゴシック"/>
              </a:rPr>
              <a:t>）</a:t>
            </a:r>
            <a:endParaRPr lang="en-US" altLang="ja-JP" sz="2400" dirty="0">
              <a:ln w="18000">
                <a:solidFill>
                  <a:srgbClr val="C0504D">
                    <a:satMod val="140000"/>
                  </a:srgbClr>
                </a:solidFill>
                <a:prstDash val="solid"/>
                <a:miter lim="800000"/>
              </a:ln>
              <a:solidFill>
                <a:prstClr val="black"/>
              </a:solidFill>
              <a:latin typeface="Calibri"/>
              <a:ea typeface="ＭＳ Ｐゴシック"/>
            </a:endParaRPr>
          </a:p>
        </p:txBody>
      </p:sp>
      <p:sp>
        <p:nvSpPr>
          <p:cNvPr id="3" name="テキスト ボックス 2">
            <a:extLst>
              <a:ext uri="{FF2B5EF4-FFF2-40B4-BE49-F238E27FC236}">
                <a16:creationId xmlns:a16="http://schemas.microsoft.com/office/drawing/2014/main" id="{0216F5C2-7B2A-18F5-1AB4-610BE52D0394}"/>
              </a:ext>
            </a:extLst>
          </p:cNvPr>
          <p:cNvSpPr txBox="1"/>
          <p:nvPr/>
        </p:nvSpPr>
        <p:spPr>
          <a:xfrm>
            <a:off x="1099350" y="1196696"/>
            <a:ext cx="5041106" cy="323165"/>
          </a:xfrm>
          <a:prstGeom prst="rect">
            <a:avLst/>
          </a:prstGeom>
          <a:solidFill>
            <a:schemeClr val="accent2">
              <a:lumMod val="20000"/>
              <a:lumOff val="80000"/>
            </a:schemeClr>
          </a:solidFill>
        </p:spPr>
        <p:txBody>
          <a:bodyPr>
            <a:spAutoFit/>
          </a:bodyPr>
          <a:lstStyle/>
          <a:p>
            <a:pPr defTabSz="685800">
              <a:defRPr/>
            </a:pPr>
            <a:r>
              <a:rPr lang="en-US" altLang="ja-JP" sz="1500" dirty="0">
                <a:solidFill>
                  <a:srgbClr val="FF0000"/>
                </a:solidFill>
                <a:latin typeface="Calibri"/>
                <a:ea typeface="ＭＳ Ｐゴシック"/>
              </a:rPr>
              <a:t>K</a:t>
            </a:r>
            <a:r>
              <a:rPr lang="en-US" altLang="ja-JP" sz="1500" dirty="0">
                <a:solidFill>
                  <a:prstClr val="black"/>
                </a:solidFill>
                <a:latin typeface="Calibri"/>
                <a:ea typeface="ＭＳ Ｐゴシック"/>
              </a:rPr>
              <a:t>anazawa University Hospital </a:t>
            </a:r>
            <a:r>
              <a:rPr lang="en-US" altLang="ja-JP" sz="1500" dirty="0">
                <a:solidFill>
                  <a:srgbClr val="FF0000"/>
                </a:solidFill>
                <a:latin typeface="Calibri"/>
                <a:ea typeface="ＭＳ Ｐゴシック"/>
              </a:rPr>
              <a:t>I</a:t>
            </a:r>
            <a:r>
              <a:rPr lang="en-US" altLang="ja-JP" sz="1500" dirty="0">
                <a:solidFill>
                  <a:prstClr val="black"/>
                </a:solidFill>
                <a:latin typeface="Calibri"/>
                <a:ea typeface="ＭＳ Ｐゴシック"/>
              </a:rPr>
              <a:t>nteractive </a:t>
            </a:r>
            <a:r>
              <a:rPr lang="en-US" altLang="ja-JP" sz="1500" dirty="0">
                <a:solidFill>
                  <a:srgbClr val="FF0000"/>
                </a:solidFill>
                <a:latin typeface="Calibri"/>
                <a:ea typeface="ＭＳ Ｐゴシック"/>
              </a:rPr>
              <a:t>N</a:t>
            </a:r>
            <a:r>
              <a:rPr lang="en-US" altLang="ja-JP" sz="1500" dirty="0">
                <a:solidFill>
                  <a:prstClr val="black"/>
                </a:solidFill>
                <a:latin typeface="Calibri"/>
                <a:ea typeface="ＭＳ Ｐゴシック"/>
              </a:rPr>
              <a:t>ursing </a:t>
            </a:r>
            <a:r>
              <a:rPr lang="en-US" altLang="ja-JP" sz="1500" dirty="0">
                <a:solidFill>
                  <a:srgbClr val="FF0000"/>
                </a:solidFill>
                <a:latin typeface="Calibri"/>
                <a:ea typeface="ＭＳ Ｐゴシック"/>
              </a:rPr>
              <a:t>D</a:t>
            </a:r>
            <a:r>
              <a:rPr lang="en-US" altLang="ja-JP" sz="1500" dirty="0">
                <a:solidFill>
                  <a:prstClr val="black"/>
                </a:solidFill>
                <a:latin typeface="Calibri"/>
                <a:ea typeface="ＭＳ Ｐゴシック"/>
              </a:rPr>
              <a:t>evelopment</a:t>
            </a:r>
            <a:r>
              <a:rPr lang="ja-JP" altLang="en-US" sz="1350" dirty="0">
                <a:solidFill>
                  <a:prstClr val="black"/>
                </a:solidFill>
                <a:latin typeface="Calibri"/>
                <a:ea typeface="ＭＳ Ｐゴシック"/>
              </a:rPr>
              <a:t>　</a:t>
            </a:r>
          </a:p>
        </p:txBody>
      </p:sp>
      <p:pic>
        <p:nvPicPr>
          <p:cNvPr id="25604" name="Picture 2">
            <a:extLst>
              <a:ext uri="{FF2B5EF4-FFF2-40B4-BE49-F238E27FC236}">
                <a16:creationId xmlns:a16="http://schemas.microsoft.com/office/drawing/2014/main" id="{19B303A8-8753-7536-38B8-F7B32F26244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14921" y="3324549"/>
            <a:ext cx="2296798" cy="1720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5" name="Picture 3">
            <a:extLst>
              <a:ext uri="{FF2B5EF4-FFF2-40B4-BE49-F238E27FC236}">
                <a16:creationId xmlns:a16="http://schemas.microsoft.com/office/drawing/2014/main" id="{05CB8642-31D9-B526-C8F3-60D63F1D3D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2360" y="1936522"/>
            <a:ext cx="2028380" cy="1423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6" name="Picture 4">
            <a:extLst>
              <a:ext uri="{FF2B5EF4-FFF2-40B4-BE49-F238E27FC236}">
                <a16:creationId xmlns:a16="http://schemas.microsoft.com/office/drawing/2014/main" id="{2933E8A1-C692-34BA-DC2D-C3D1BCBB49E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0900" y="4512862"/>
            <a:ext cx="2364756" cy="1724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7" name="Picture 5">
            <a:extLst>
              <a:ext uri="{FF2B5EF4-FFF2-40B4-BE49-F238E27FC236}">
                <a16:creationId xmlns:a16="http://schemas.microsoft.com/office/drawing/2014/main" id="{161E8F01-8B52-5639-802F-9A656BE826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756" y="4699788"/>
            <a:ext cx="4906494" cy="165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四角形吹き出し 9">
            <a:extLst>
              <a:ext uri="{FF2B5EF4-FFF2-40B4-BE49-F238E27FC236}">
                <a16:creationId xmlns:a16="http://schemas.microsoft.com/office/drawing/2014/main" id="{6D2D2B21-6291-C357-3C64-879B83C105C2}"/>
              </a:ext>
            </a:extLst>
          </p:cNvPr>
          <p:cNvSpPr/>
          <p:nvPr/>
        </p:nvSpPr>
        <p:spPr>
          <a:xfrm>
            <a:off x="1486960" y="3560778"/>
            <a:ext cx="2256233" cy="802481"/>
          </a:xfrm>
          <a:prstGeom prst="wedgeRectCallout">
            <a:avLst>
              <a:gd name="adj1" fmla="val 13672"/>
              <a:gd name="adj2" fmla="val -6163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ja-JP" altLang="en-US" sz="1350" dirty="0">
                <a:solidFill>
                  <a:prstClr val="white"/>
                </a:solidFill>
                <a:latin typeface="游ゴシック" panose="020F0502020204030204"/>
                <a:ea typeface="游ゴシック" panose="020B0400000000000000" pitchFamily="50" charset="-128"/>
              </a:rPr>
              <a:t>　　</a:t>
            </a:r>
            <a:r>
              <a:rPr lang="ja-JP" altLang="en-US" sz="1500" dirty="0">
                <a:solidFill>
                  <a:prstClr val="white"/>
                </a:solidFill>
                <a:latin typeface="游ゴシック" panose="020F0502020204030204"/>
                <a:ea typeface="游ゴシック" panose="020B0400000000000000" pitchFamily="50" charset="-128"/>
              </a:rPr>
              <a:t>ベッドサイドで記録</a:t>
            </a:r>
            <a:endParaRPr lang="en-US" altLang="ja-JP" sz="1500" dirty="0">
              <a:solidFill>
                <a:prstClr val="white"/>
              </a:solidFill>
              <a:latin typeface="游ゴシック" panose="020F0502020204030204"/>
              <a:ea typeface="游ゴシック" panose="020B0400000000000000" pitchFamily="50" charset="-128"/>
            </a:endParaRPr>
          </a:p>
          <a:p>
            <a:pPr defTabSz="685800">
              <a:defRPr/>
            </a:pPr>
            <a:r>
              <a:rPr lang="ja-JP" altLang="en-US" sz="1500" dirty="0">
                <a:solidFill>
                  <a:prstClr val="white"/>
                </a:solidFill>
                <a:latin typeface="游ゴシック" panose="020F0502020204030204"/>
                <a:ea typeface="游ゴシック" panose="020B0400000000000000" pitchFamily="50" charset="-128"/>
              </a:rPr>
              <a:t>　タイムリーに情報共有</a:t>
            </a:r>
          </a:p>
        </p:txBody>
      </p:sp>
      <p:sp>
        <p:nvSpPr>
          <p:cNvPr id="6" name="円形吹き出し 5">
            <a:extLst>
              <a:ext uri="{FF2B5EF4-FFF2-40B4-BE49-F238E27FC236}">
                <a16:creationId xmlns:a16="http://schemas.microsoft.com/office/drawing/2014/main" id="{9D33847C-1E28-EE5F-3E96-2B8CC5377C68}"/>
              </a:ext>
            </a:extLst>
          </p:cNvPr>
          <p:cNvSpPr/>
          <p:nvPr/>
        </p:nvSpPr>
        <p:spPr>
          <a:xfrm>
            <a:off x="8031596" y="5149721"/>
            <a:ext cx="2926023" cy="1087590"/>
          </a:xfrm>
          <a:prstGeom prst="wedgeEllipseCallout">
            <a:avLst>
              <a:gd name="adj1" fmla="val -59913"/>
              <a:gd name="adj2" fmla="val -1855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endParaRPr lang="ja-JP" altLang="en-US" sz="1350" dirty="0">
              <a:solidFill>
                <a:prstClr val="white"/>
              </a:solidFill>
              <a:latin typeface="游ゴシック" panose="020F0502020204030204"/>
              <a:ea typeface="游ゴシック" panose="020B0400000000000000" pitchFamily="50" charset="-128"/>
            </a:endParaRPr>
          </a:p>
        </p:txBody>
      </p:sp>
      <p:sp>
        <p:nvSpPr>
          <p:cNvPr id="25612" name="正方形/長方形 4">
            <a:extLst>
              <a:ext uri="{FF2B5EF4-FFF2-40B4-BE49-F238E27FC236}">
                <a16:creationId xmlns:a16="http://schemas.microsoft.com/office/drawing/2014/main" id="{92814B59-98AB-DC2A-0434-41D5CA7115CE}"/>
              </a:ext>
            </a:extLst>
          </p:cNvPr>
          <p:cNvSpPr>
            <a:spLocks noChangeArrowheads="1"/>
          </p:cNvSpPr>
          <p:nvPr/>
        </p:nvSpPr>
        <p:spPr bwMode="auto">
          <a:xfrm>
            <a:off x="8305268" y="5308427"/>
            <a:ext cx="274319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defTabSz="685800" eaLnBrk="1" hangingPunct="1"/>
            <a:r>
              <a:rPr lang="ja-JP" altLang="en-US" sz="1500" dirty="0">
                <a:solidFill>
                  <a:srgbClr val="FFFFFF"/>
                </a:solidFill>
                <a:latin typeface="Calibri" panose="020F0502020204030204" pitchFamily="34" charset="0"/>
              </a:rPr>
              <a:t>２人で来てくれるので安心と患者さんからも好評</a:t>
            </a:r>
          </a:p>
        </p:txBody>
      </p:sp>
      <p:sp>
        <p:nvSpPr>
          <p:cNvPr id="4" name="吹き出し: 四角形 3">
            <a:extLst>
              <a:ext uri="{FF2B5EF4-FFF2-40B4-BE49-F238E27FC236}">
                <a16:creationId xmlns:a16="http://schemas.microsoft.com/office/drawing/2014/main" id="{03940AF7-D215-7912-E22D-5D1CB07265CC}"/>
              </a:ext>
            </a:extLst>
          </p:cNvPr>
          <p:cNvSpPr/>
          <p:nvPr/>
        </p:nvSpPr>
        <p:spPr>
          <a:xfrm>
            <a:off x="6503146" y="3643312"/>
            <a:ext cx="2102642" cy="562112"/>
          </a:xfrm>
          <a:prstGeom prst="wedgeRectCallout">
            <a:avLst>
              <a:gd name="adj1" fmla="val 50877"/>
              <a:gd name="adj2" fmla="val 773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ja-JP" altLang="en-US" sz="1500" dirty="0">
                <a:solidFill>
                  <a:prstClr val="white"/>
                </a:solidFill>
                <a:latin typeface="游ゴシック" panose="020F0502020204030204"/>
                <a:ea typeface="游ゴシック" panose="020B0400000000000000" pitchFamily="50" charset="-128"/>
              </a:rPr>
              <a:t>点滴をその場で二人の目で確かめるから安心</a:t>
            </a:r>
          </a:p>
        </p:txBody>
      </p:sp>
      <p:pic>
        <p:nvPicPr>
          <p:cNvPr id="5" name="Picture 11" descr="C:\Documents and Settings\Administrator\デスクトップ\2月報告会写真\KIND\831：DSCN0048.JPG">
            <a:extLst>
              <a:ext uri="{FF2B5EF4-FFF2-40B4-BE49-F238E27FC236}">
                <a16:creationId xmlns:a16="http://schemas.microsoft.com/office/drawing/2014/main" id="{DD7227FB-D080-9174-03F8-CA1080BB3B96}"/>
              </a:ext>
            </a:extLst>
          </p:cNvPr>
          <p:cNvPicPr>
            <a:picLocks noChangeAspect="1" noChangeArrowheads="1"/>
          </p:cNvPicPr>
          <p:nvPr/>
        </p:nvPicPr>
        <p:blipFill>
          <a:blip r:embed="rId6" cstate="print"/>
          <a:srcRect/>
          <a:stretch>
            <a:fillRect/>
          </a:stretch>
        </p:blipFill>
        <p:spPr bwMode="auto">
          <a:xfrm>
            <a:off x="4000900" y="2504665"/>
            <a:ext cx="2208570" cy="1656562"/>
          </a:xfrm>
          <a:prstGeom prst="rect">
            <a:avLst/>
          </a:prstGeom>
          <a:noFill/>
        </p:spPr>
      </p:pic>
      <p:pic>
        <p:nvPicPr>
          <p:cNvPr id="7" name="Picture 12" descr="C:\Documents and Settings\Administrator\デスクトップ\2月報告会写真\KIND\車椅子.jpg">
            <a:extLst>
              <a:ext uri="{FF2B5EF4-FFF2-40B4-BE49-F238E27FC236}">
                <a16:creationId xmlns:a16="http://schemas.microsoft.com/office/drawing/2014/main" id="{8CF8B787-F822-FAD9-6224-701196AFE563}"/>
              </a:ext>
            </a:extLst>
          </p:cNvPr>
          <p:cNvPicPr>
            <a:picLocks noChangeAspect="1" noChangeArrowheads="1"/>
          </p:cNvPicPr>
          <p:nvPr/>
        </p:nvPicPr>
        <p:blipFill>
          <a:blip r:embed="rId7" cstate="print"/>
          <a:srcRect/>
          <a:stretch>
            <a:fillRect/>
          </a:stretch>
        </p:blipFill>
        <p:spPr bwMode="auto">
          <a:xfrm>
            <a:off x="8393692" y="404736"/>
            <a:ext cx="2960108" cy="2203225"/>
          </a:xfrm>
          <a:prstGeom prst="rect">
            <a:avLst/>
          </a:prstGeom>
          <a:noFill/>
        </p:spPr>
      </p:pic>
      <p:sp>
        <p:nvSpPr>
          <p:cNvPr id="8" name="テキスト ボックス 7">
            <a:extLst>
              <a:ext uri="{FF2B5EF4-FFF2-40B4-BE49-F238E27FC236}">
                <a16:creationId xmlns:a16="http://schemas.microsoft.com/office/drawing/2014/main" id="{8E3FF6AB-18B6-194A-9BE5-ACC465311573}"/>
              </a:ext>
            </a:extLst>
          </p:cNvPr>
          <p:cNvSpPr txBox="1"/>
          <p:nvPr/>
        </p:nvSpPr>
        <p:spPr>
          <a:xfrm>
            <a:off x="8410972" y="2680583"/>
            <a:ext cx="2209259" cy="300082"/>
          </a:xfrm>
          <a:prstGeom prst="rect">
            <a:avLst/>
          </a:prstGeom>
          <a:noFill/>
        </p:spPr>
        <p:txBody>
          <a:bodyPr wrap="none" rtlCol="0">
            <a:spAutoFit/>
          </a:bodyPr>
          <a:lstStyle/>
          <a:p>
            <a:pPr defTabSz="685800"/>
            <a:r>
              <a:rPr lang="ja-JP" altLang="en-US" sz="1350" dirty="0">
                <a:solidFill>
                  <a:prstClr val="black"/>
                </a:solidFill>
                <a:latin typeface="Calibri"/>
                <a:ea typeface="ＭＳ Ｐゴシック" panose="020B0600070205080204" pitchFamily="50" charset="-128"/>
              </a:rPr>
              <a:t>輸液ポンプ使用患者の扶送</a:t>
            </a:r>
          </a:p>
        </p:txBody>
      </p:sp>
      <p:sp>
        <p:nvSpPr>
          <p:cNvPr id="9" name="テキスト ボックス 8">
            <a:extLst>
              <a:ext uri="{FF2B5EF4-FFF2-40B4-BE49-F238E27FC236}">
                <a16:creationId xmlns:a16="http://schemas.microsoft.com/office/drawing/2014/main" id="{BDE7A9C2-AFB4-F372-25FC-959B2D7DA16A}"/>
              </a:ext>
            </a:extLst>
          </p:cNvPr>
          <p:cNvSpPr txBox="1"/>
          <p:nvPr/>
        </p:nvSpPr>
        <p:spPr>
          <a:xfrm>
            <a:off x="4399597" y="4180024"/>
            <a:ext cx="2055371" cy="300082"/>
          </a:xfrm>
          <a:prstGeom prst="rect">
            <a:avLst/>
          </a:prstGeom>
          <a:noFill/>
        </p:spPr>
        <p:txBody>
          <a:bodyPr wrap="none" rtlCol="0">
            <a:spAutoFit/>
          </a:bodyPr>
          <a:lstStyle/>
          <a:p>
            <a:pPr defTabSz="685800"/>
            <a:r>
              <a:rPr lang="ja-JP" altLang="en-US" sz="1350" dirty="0">
                <a:solidFill>
                  <a:prstClr val="black"/>
                </a:solidFill>
                <a:latin typeface="Calibri"/>
                <a:ea typeface="ＭＳ Ｐゴシック" panose="020B0600070205080204" pitchFamily="50" charset="-128"/>
              </a:rPr>
              <a:t>点滴追加時のダブル確認</a:t>
            </a:r>
          </a:p>
        </p:txBody>
      </p:sp>
      <p:sp>
        <p:nvSpPr>
          <p:cNvPr id="11" name="テキスト ボックス 10">
            <a:extLst>
              <a:ext uri="{FF2B5EF4-FFF2-40B4-BE49-F238E27FC236}">
                <a16:creationId xmlns:a16="http://schemas.microsoft.com/office/drawing/2014/main" id="{5F09A1A4-749F-C4AB-FBB6-E98A8055E233}"/>
              </a:ext>
            </a:extLst>
          </p:cNvPr>
          <p:cNvSpPr txBox="1"/>
          <p:nvPr/>
        </p:nvSpPr>
        <p:spPr>
          <a:xfrm>
            <a:off x="3503712" y="1754536"/>
            <a:ext cx="4527884" cy="646331"/>
          </a:xfrm>
          <a:prstGeom prst="rect">
            <a:avLst/>
          </a:prstGeom>
          <a:noFill/>
          <a:ln>
            <a:solidFill>
              <a:schemeClr val="accent1"/>
            </a:solidFill>
          </a:ln>
        </p:spPr>
        <p:txBody>
          <a:bodyPr wrap="square" rtlCol="0">
            <a:spAutoFit/>
          </a:bodyPr>
          <a:lstStyle/>
          <a:p>
            <a:pPr defTabSz="685800"/>
            <a:r>
              <a:rPr lang="ja-JP" altLang="en-US" b="1" dirty="0">
                <a:solidFill>
                  <a:prstClr val="black"/>
                </a:solidFill>
                <a:latin typeface="游ゴシック" panose="020F0502020204030204"/>
                <a:ea typeface="游ゴシック" panose="020B0400000000000000" pitchFamily="50" charset="-128"/>
              </a:rPr>
              <a:t>ベッドサイドで</a:t>
            </a:r>
            <a:endParaRPr lang="en-US" altLang="ja-JP" b="1" dirty="0">
              <a:solidFill>
                <a:prstClr val="black"/>
              </a:solidFill>
              <a:latin typeface="游ゴシック" panose="020F0502020204030204"/>
              <a:ea typeface="游ゴシック" panose="020B0400000000000000" pitchFamily="50" charset="-128"/>
            </a:endParaRPr>
          </a:p>
          <a:p>
            <a:pPr defTabSz="685800"/>
            <a:r>
              <a:rPr lang="en-US" altLang="ja-JP" b="1" dirty="0">
                <a:solidFill>
                  <a:prstClr val="black"/>
                </a:solidFill>
                <a:latin typeface="游ゴシック" panose="020F0502020204030204"/>
                <a:ea typeface="游ゴシック" panose="020B0400000000000000" pitchFamily="50" charset="-128"/>
              </a:rPr>
              <a:t>2</a:t>
            </a:r>
            <a:r>
              <a:rPr lang="ja-JP" altLang="en-US" b="1" dirty="0">
                <a:solidFill>
                  <a:prstClr val="black"/>
                </a:solidFill>
                <a:latin typeface="游ゴシック" panose="020F0502020204030204"/>
                <a:ea typeface="游ゴシック" panose="020B0400000000000000" pitchFamily="50" charset="-128"/>
              </a:rPr>
              <a:t>人で相互支援しながら活動する</a:t>
            </a:r>
          </a:p>
        </p:txBody>
      </p:sp>
      <p:sp>
        <p:nvSpPr>
          <p:cNvPr id="12" name="スライド番号プレースホルダー 11">
            <a:extLst>
              <a:ext uri="{FF2B5EF4-FFF2-40B4-BE49-F238E27FC236}">
                <a16:creationId xmlns:a16="http://schemas.microsoft.com/office/drawing/2014/main" id="{80925705-517F-8D0A-443B-302136A5A0A7}"/>
              </a:ext>
            </a:extLst>
          </p:cNvPr>
          <p:cNvSpPr>
            <a:spLocks noGrp="1"/>
          </p:cNvSpPr>
          <p:nvPr>
            <p:ph type="sldNum" sz="quarter" idx="12"/>
          </p:nvPr>
        </p:nvSpPr>
        <p:spPr/>
        <p:txBody>
          <a:bodyPr/>
          <a:lstStyle/>
          <a:p>
            <a:pPr defTabSz="685800"/>
            <a:fld id="{9EFE7602-7C42-41E8-A079-AC7A8B77CCCE}" type="slidenum">
              <a:rPr lang="ja-JP" altLang="en-US">
                <a:solidFill>
                  <a:prstClr val="black">
                    <a:tint val="75000"/>
                  </a:prstClr>
                </a:solidFill>
                <a:latin typeface="游ゴシック" panose="020F0502020204030204"/>
                <a:ea typeface="游ゴシック" panose="020B0400000000000000" pitchFamily="50" charset="-128"/>
              </a:rPr>
              <a:pPr defTabSz="685800"/>
              <a:t>37</a:t>
            </a:fld>
            <a:endParaRPr lang="ja-JP" altLang="en-US">
              <a:solidFill>
                <a:prstClr val="black">
                  <a:tint val="75000"/>
                </a:prstClr>
              </a:solidFill>
              <a:latin typeface="游ゴシック" panose="020F0502020204030204"/>
              <a:ea typeface="游ゴシック" panose="020B0400000000000000" pitchFamily="50" charset="-128"/>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5777AA29-9045-2937-8C68-8317F560A0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1944" y="850107"/>
            <a:ext cx="5904656" cy="2720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7" name="正方形/長方形 1">
            <a:extLst>
              <a:ext uri="{FF2B5EF4-FFF2-40B4-BE49-F238E27FC236}">
                <a16:creationId xmlns:a16="http://schemas.microsoft.com/office/drawing/2014/main" id="{1A273DDB-39AD-D194-63F2-4F70679EA097}"/>
              </a:ext>
            </a:extLst>
          </p:cNvPr>
          <p:cNvSpPr>
            <a:spLocks noChangeArrowheads="1"/>
          </p:cNvSpPr>
          <p:nvPr/>
        </p:nvSpPr>
        <p:spPr bwMode="auto">
          <a:xfrm>
            <a:off x="7258359" y="1667659"/>
            <a:ext cx="2068116" cy="122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defTabSz="685800" eaLnBrk="1" hangingPunct="1"/>
            <a:r>
              <a:rPr lang="ja-JP" altLang="ja-JP" sz="900" b="1" dirty="0">
                <a:solidFill>
                  <a:srgbClr val="000000"/>
                </a:solidFill>
                <a:latin typeface="Calibri" panose="020F0502020204030204" pitchFamily="34" charset="0"/>
              </a:rPr>
              <a:t>・</a:t>
            </a:r>
            <a:r>
              <a:rPr lang="ja-JP" altLang="ja-JP" sz="1050" b="1" dirty="0">
                <a:solidFill>
                  <a:srgbClr val="000000"/>
                </a:solidFill>
                <a:latin typeface="Calibri" panose="020F0502020204030204" pitchFamily="34" charset="0"/>
              </a:rPr>
              <a:t>パートナーの助けになる</a:t>
            </a:r>
            <a:r>
              <a:rPr lang="ja-JP" altLang="en-US" sz="1050" b="1" dirty="0">
                <a:solidFill>
                  <a:srgbClr val="000000"/>
                </a:solidFill>
                <a:latin typeface="Calibri" panose="020F0502020204030204" pitchFamily="34" charset="0"/>
              </a:rPr>
              <a:t>行動をする</a:t>
            </a:r>
            <a:endParaRPr lang="en-US" altLang="ja-JP" sz="1050" b="1" dirty="0">
              <a:solidFill>
                <a:srgbClr val="000000"/>
              </a:solidFill>
              <a:latin typeface="Calibri" panose="020F0502020204030204" pitchFamily="34" charset="0"/>
            </a:endParaRPr>
          </a:p>
          <a:p>
            <a:pPr defTabSz="685800" eaLnBrk="1" hangingPunct="1"/>
            <a:endParaRPr lang="en-US" altLang="ja-JP" sz="1050" b="1" dirty="0">
              <a:solidFill>
                <a:srgbClr val="000000"/>
              </a:solidFill>
              <a:latin typeface="Calibri" panose="020F0502020204030204" pitchFamily="34" charset="0"/>
            </a:endParaRPr>
          </a:p>
          <a:p>
            <a:pPr defTabSz="685800" eaLnBrk="1" hangingPunct="1"/>
            <a:r>
              <a:rPr lang="ja-JP" altLang="en-US" sz="1050" b="1" dirty="0">
                <a:solidFill>
                  <a:srgbClr val="000000"/>
                </a:solidFill>
                <a:latin typeface="Calibri" panose="020F0502020204030204" pitchFamily="34" charset="0"/>
              </a:rPr>
              <a:t>・助けになったか時々聞く</a:t>
            </a:r>
            <a:endParaRPr lang="en-US" altLang="ja-JP" sz="1050" b="1" dirty="0">
              <a:solidFill>
                <a:srgbClr val="000000"/>
              </a:solidFill>
              <a:latin typeface="Calibri" panose="020F0502020204030204" pitchFamily="34" charset="0"/>
            </a:endParaRPr>
          </a:p>
          <a:p>
            <a:pPr defTabSz="685800" eaLnBrk="1" hangingPunct="1"/>
            <a:endParaRPr lang="en-US" altLang="ja-JP" sz="1050" b="1" dirty="0">
              <a:solidFill>
                <a:srgbClr val="000000"/>
              </a:solidFill>
              <a:latin typeface="Calibri" panose="020F0502020204030204" pitchFamily="34" charset="0"/>
            </a:endParaRPr>
          </a:p>
          <a:p>
            <a:pPr defTabSz="685800" eaLnBrk="1" hangingPunct="1"/>
            <a:r>
              <a:rPr lang="ja-JP" altLang="ja-JP" sz="1050" b="1" dirty="0">
                <a:solidFill>
                  <a:srgbClr val="000000"/>
                </a:solidFill>
                <a:latin typeface="Calibri" panose="020F0502020204030204" pitchFamily="34" charset="0"/>
              </a:rPr>
              <a:t>・</a:t>
            </a:r>
            <a:r>
              <a:rPr lang="ja-JP" altLang="en-US" sz="1050" b="1" dirty="0">
                <a:solidFill>
                  <a:srgbClr val="000000"/>
                </a:solidFill>
                <a:latin typeface="Calibri" panose="020F0502020204030204" pitchFamily="34" charset="0"/>
              </a:rPr>
              <a:t>２人の間でミニミーティング</a:t>
            </a:r>
            <a:endParaRPr lang="en-US" altLang="ja-JP" sz="1050" b="1" dirty="0">
              <a:solidFill>
                <a:srgbClr val="000000"/>
              </a:solidFill>
              <a:latin typeface="Calibri" panose="020F0502020204030204" pitchFamily="34" charset="0"/>
            </a:endParaRPr>
          </a:p>
          <a:p>
            <a:pPr defTabSz="685800" eaLnBrk="1" hangingPunct="1"/>
            <a:r>
              <a:rPr lang="ja-JP" altLang="en-US" sz="1050" b="1" dirty="0">
                <a:solidFill>
                  <a:srgbClr val="000000"/>
                </a:solidFill>
                <a:latin typeface="Calibri" panose="020F0502020204030204" pitchFamily="34" charset="0"/>
              </a:rPr>
              <a:t>　　　　　　</a:t>
            </a:r>
            <a:r>
              <a:rPr lang="en-US" altLang="ja-JP" sz="1050" b="1" dirty="0">
                <a:solidFill>
                  <a:srgbClr val="000000"/>
                </a:solidFill>
                <a:latin typeface="HG丸ｺﾞｼｯｸM-PRO" panose="020F0600000000000000" pitchFamily="50" charset="-128"/>
                <a:ea typeface="HG丸ｺﾞｼｯｸM-PRO" panose="020F0600000000000000" pitchFamily="50" charset="-128"/>
              </a:rPr>
              <a:t>『</a:t>
            </a:r>
            <a:r>
              <a:rPr lang="ja-JP" altLang="en-US" sz="1050" b="1" dirty="0">
                <a:solidFill>
                  <a:srgbClr val="000000"/>
                </a:solidFill>
                <a:latin typeface="Calibri" panose="020F0502020204030204" pitchFamily="34" charset="0"/>
              </a:rPr>
              <a:t>報・連・相</a:t>
            </a:r>
            <a:r>
              <a:rPr lang="en-US" altLang="ja-JP" sz="1050" b="1" dirty="0">
                <a:solidFill>
                  <a:srgbClr val="000000"/>
                </a:solidFill>
                <a:latin typeface="HG丸ｺﾞｼｯｸM-PRO" panose="020F0600000000000000" pitchFamily="50" charset="-128"/>
                <a:ea typeface="HG丸ｺﾞｼｯｸM-PRO" panose="020F0600000000000000" pitchFamily="50" charset="-128"/>
              </a:rPr>
              <a:t>』</a:t>
            </a:r>
            <a:endParaRPr lang="ja-JP" altLang="ja-JP" sz="1050" b="1" dirty="0">
              <a:solidFill>
                <a:srgbClr val="000000"/>
              </a:solidFill>
              <a:latin typeface="Calibri" panose="020F0502020204030204" pitchFamily="34" charset="0"/>
            </a:endParaRPr>
          </a:p>
        </p:txBody>
      </p:sp>
      <p:pic>
        <p:nvPicPr>
          <p:cNvPr id="26628" name="Picture 3">
            <a:extLst>
              <a:ext uri="{FF2B5EF4-FFF2-40B4-BE49-F238E27FC236}">
                <a16:creationId xmlns:a16="http://schemas.microsoft.com/office/drawing/2014/main" id="{2B04BC8A-19CF-E3C7-D865-88E706A77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2788" y="896541"/>
            <a:ext cx="5008969" cy="2537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9" name="テキスト ボックス 4">
            <a:extLst>
              <a:ext uri="{FF2B5EF4-FFF2-40B4-BE49-F238E27FC236}">
                <a16:creationId xmlns:a16="http://schemas.microsoft.com/office/drawing/2014/main" id="{0554DD8D-42F9-47E7-E7D5-C7E2B0BC3B99}"/>
              </a:ext>
            </a:extLst>
          </p:cNvPr>
          <p:cNvSpPr txBox="1">
            <a:spLocks noChangeArrowheads="1"/>
          </p:cNvSpPr>
          <p:nvPr/>
        </p:nvSpPr>
        <p:spPr bwMode="auto">
          <a:xfrm>
            <a:off x="2115742" y="1462089"/>
            <a:ext cx="4186240"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defTabSz="685800" eaLnBrk="1" hangingPunct="1"/>
            <a:r>
              <a:rPr lang="ja-JP" altLang="en-US" sz="900" dirty="0">
                <a:solidFill>
                  <a:srgbClr val="000000"/>
                </a:solidFill>
                <a:latin typeface="Calibri" panose="020F0502020204030204" pitchFamily="34" charset="0"/>
              </a:rPr>
              <a:t>　　　　　　　　　　　　　　　　　　　　　</a:t>
            </a:r>
            <a:r>
              <a:rPr lang="ja-JP" altLang="en-US" sz="1100" b="1" dirty="0">
                <a:solidFill>
                  <a:srgbClr val="000000"/>
                </a:solidFill>
                <a:latin typeface="Calibri" panose="020F0502020204030204" pitchFamily="34" charset="0"/>
              </a:rPr>
              <a:t>・その時、その場でベストパフォーマンス　　　　　　　　　　　　　　　　　　　　　　　　　</a:t>
            </a:r>
            <a:endParaRPr lang="en-US" altLang="ja-JP" sz="1100" b="1" dirty="0">
              <a:solidFill>
                <a:srgbClr val="000000"/>
              </a:solidFill>
              <a:latin typeface="Calibri" panose="020F0502020204030204" pitchFamily="34" charset="0"/>
            </a:endParaRPr>
          </a:p>
          <a:p>
            <a:pPr defTabSz="685800" eaLnBrk="1" hangingPunct="1"/>
            <a:r>
              <a:rPr lang="ja-JP" altLang="en-US" sz="1100" b="1" dirty="0">
                <a:solidFill>
                  <a:srgbClr val="000000"/>
                </a:solidFill>
                <a:latin typeface="Calibri" panose="020F0502020204030204" pitchFamily="34" charset="0"/>
              </a:rPr>
              <a:t>　　　　　　　　　　　　　　　　　　な看護を２人で行う</a:t>
            </a:r>
            <a:endParaRPr lang="en-US" altLang="ja-JP" sz="1100" b="1" dirty="0">
              <a:solidFill>
                <a:srgbClr val="000000"/>
              </a:solidFill>
              <a:latin typeface="Calibri" panose="020F0502020204030204" pitchFamily="34" charset="0"/>
            </a:endParaRPr>
          </a:p>
          <a:p>
            <a:pPr defTabSz="685800" eaLnBrk="1" hangingPunct="1"/>
            <a:endParaRPr lang="en-US" altLang="ja-JP" sz="1100" b="1" dirty="0">
              <a:solidFill>
                <a:srgbClr val="000000"/>
              </a:solidFill>
              <a:latin typeface="Calibri" panose="020F0502020204030204" pitchFamily="34" charset="0"/>
            </a:endParaRPr>
          </a:p>
          <a:p>
            <a:pPr defTabSz="685800" eaLnBrk="1" hangingPunct="1"/>
            <a:r>
              <a:rPr lang="ja-JP" altLang="en-US" sz="1100" b="1" dirty="0">
                <a:solidFill>
                  <a:srgbClr val="000000"/>
                </a:solidFill>
                <a:latin typeface="Calibri" panose="020F0502020204030204" pitchFamily="34" charset="0"/>
              </a:rPr>
              <a:t>・パートナーはいつも</a:t>
            </a:r>
            <a:r>
              <a:rPr lang="ja-JP" altLang="ja-JP" sz="1100" b="1" dirty="0">
                <a:solidFill>
                  <a:srgbClr val="000000"/>
                </a:solidFill>
                <a:latin typeface="Calibri" panose="020F0502020204030204" pitchFamily="34" charset="0"/>
              </a:rPr>
              <a:t>一緒　</a:t>
            </a:r>
            <a:r>
              <a:rPr lang="ja-JP" altLang="en-US" sz="1100" b="1" dirty="0">
                <a:solidFill>
                  <a:srgbClr val="000000"/>
                </a:solidFill>
                <a:latin typeface="Calibri" panose="020F0502020204030204" pitchFamily="34" charset="0"/>
              </a:rPr>
              <a:t>　　</a:t>
            </a:r>
            <a:r>
              <a:rPr lang="ja-JP" altLang="ja-JP" sz="1100" b="1" dirty="0">
                <a:solidFill>
                  <a:srgbClr val="000000"/>
                </a:solidFill>
                <a:latin typeface="Calibri" panose="020F0502020204030204" pitchFamily="34" charset="0"/>
              </a:rPr>
              <a:t>分業</a:t>
            </a:r>
            <a:r>
              <a:rPr lang="ja-JP" altLang="en-US" sz="1100" b="1" dirty="0">
                <a:solidFill>
                  <a:srgbClr val="000000"/>
                </a:solidFill>
                <a:latin typeface="Calibri" panose="020F0502020204030204" pitchFamily="34" charset="0"/>
              </a:rPr>
              <a:t>はしない</a:t>
            </a:r>
            <a:endParaRPr lang="en-US" altLang="ja-JP" sz="1100" b="1" dirty="0">
              <a:solidFill>
                <a:srgbClr val="000000"/>
              </a:solidFill>
              <a:latin typeface="Calibri" panose="020F0502020204030204" pitchFamily="34" charset="0"/>
            </a:endParaRPr>
          </a:p>
          <a:p>
            <a:pPr defTabSz="685800" eaLnBrk="1" hangingPunct="1"/>
            <a:endParaRPr lang="ja-JP" altLang="ja-JP" sz="1100" b="1" dirty="0">
              <a:solidFill>
                <a:srgbClr val="000000"/>
              </a:solidFill>
              <a:latin typeface="Calibri" panose="020F0502020204030204" pitchFamily="34" charset="0"/>
            </a:endParaRPr>
          </a:p>
          <a:p>
            <a:pPr defTabSz="685800" eaLnBrk="1" hangingPunct="1"/>
            <a:r>
              <a:rPr lang="ja-JP" altLang="en-US" sz="1100" b="1" dirty="0">
                <a:solidFill>
                  <a:srgbClr val="000000"/>
                </a:solidFill>
                <a:latin typeface="Calibri" panose="020F0502020204030204" pitchFamily="34" charset="0"/>
              </a:rPr>
              <a:t>・</a:t>
            </a:r>
            <a:r>
              <a:rPr lang="ja-JP" altLang="ja-JP" sz="1100" b="1" dirty="0">
                <a:solidFill>
                  <a:srgbClr val="000000"/>
                </a:solidFill>
                <a:latin typeface="Calibri" panose="020F0502020204030204" pitchFamily="34" charset="0"/>
              </a:rPr>
              <a:t>夜勤</a:t>
            </a:r>
            <a:r>
              <a:rPr lang="ja-JP" altLang="en-US" sz="1100" b="1" dirty="0">
                <a:solidFill>
                  <a:srgbClr val="000000"/>
                </a:solidFill>
                <a:latin typeface="Calibri" panose="020F0502020204030204" pitchFamily="34" charset="0"/>
              </a:rPr>
              <a:t>、休日も部分的でも</a:t>
            </a:r>
            <a:r>
              <a:rPr lang="ja-JP" altLang="ja-JP" sz="1100" b="1" dirty="0">
                <a:solidFill>
                  <a:srgbClr val="000000"/>
                </a:solidFill>
                <a:latin typeface="Calibri" panose="020F0502020204030204" pitchFamily="34" charset="0"/>
              </a:rPr>
              <a:t>２人で</a:t>
            </a:r>
            <a:r>
              <a:rPr lang="ja-JP" altLang="en-US" sz="1100" b="1" dirty="0">
                <a:solidFill>
                  <a:srgbClr val="000000"/>
                </a:solidFill>
                <a:latin typeface="Calibri" panose="020F0502020204030204" pitchFamily="34" charset="0"/>
              </a:rPr>
              <a:t>行う</a:t>
            </a:r>
            <a:endParaRPr lang="en-US" altLang="ja-JP" sz="1100" b="1" dirty="0">
              <a:solidFill>
                <a:srgbClr val="000000"/>
              </a:solidFill>
              <a:latin typeface="Calibri" panose="020F0502020204030204" pitchFamily="34" charset="0"/>
            </a:endParaRPr>
          </a:p>
          <a:p>
            <a:pPr defTabSz="685800" eaLnBrk="1" hangingPunct="1"/>
            <a:r>
              <a:rPr lang="ja-JP" altLang="en-US" sz="1100" b="1" dirty="0">
                <a:solidFill>
                  <a:srgbClr val="000000"/>
                </a:solidFill>
                <a:latin typeface="Calibri" panose="020F0502020204030204" pitchFamily="34" charset="0"/>
              </a:rPr>
              <a:t>　　　　</a:t>
            </a:r>
            <a:r>
              <a:rPr lang="ja-JP" altLang="ja-JP" sz="1100" b="1" dirty="0">
                <a:solidFill>
                  <a:srgbClr val="000000"/>
                </a:solidFill>
                <a:latin typeface="Calibri" panose="020F0502020204030204" pitchFamily="34" charset="0"/>
              </a:rPr>
              <a:t>　　　</a:t>
            </a:r>
          </a:p>
          <a:p>
            <a:pPr defTabSz="685800" eaLnBrk="1" hangingPunct="1"/>
            <a:r>
              <a:rPr lang="ja-JP" altLang="en-US" sz="1100" b="1" dirty="0">
                <a:solidFill>
                  <a:srgbClr val="000000"/>
                </a:solidFill>
                <a:latin typeface="Calibri" panose="020F0502020204030204" pitchFamily="34" charset="0"/>
              </a:rPr>
              <a:t>　　　　　・パートナーとなる</a:t>
            </a:r>
            <a:r>
              <a:rPr lang="ja-JP" altLang="ja-JP" sz="1100" b="1" dirty="0">
                <a:solidFill>
                  <a:srgbClr val="000000"/>
                </a:solidFill>
                <a:latin typeface="Calibri" panose="020F0502020204030204" pitchFamily="34" charset="0"/>
              </a:rPr>
              <a:t>２人</a:t>
            </a:r>
            <a:r>
              <a:rPr lang="ja-JP" altLang="en-US" sz="1100" b="1" dirty="0">
                <a:solidFill>
                  <a:srgbClr val="000000"/>
                </a:solidFill>
                <a:latin typeface="Calibri" panose="020F0502020204030204" pitchFamily="34" charset="0"/>
              </a:rPr>
              <a:t>ともが</a:t>
            </a:r>
            <a:r>
              <a:rPr lang="ja-JP" altLang="ja-JP" sz="1100" b="1" dirty="0">
                <a:solidFill>
                  <a:srgbClr val="000000"/>
                </a:solidFill>
                <a:latin typeface="Calibri" panose="020F0502020204030204" pitchFamily="34" charset="0"/>
              </a:rPr>
              <a:t>担当</a:t>
            </a:r>
            <a:endParaRPr lang="en-US" altLang="ja-JP" sz="1100" b="1" dirty="0">
              <a:solidFill>
                <a:srgbClr val="000000"/>
              </a:solidFill>
              <a:latin typeface="Calibri" panose="020F0502020204030204" pitchFamily="34" charset="0"/>
            </a:endParaRPr>
          </a:p>
          <a:p>
            <a:pPr defTabSz="685800" eaLnBrk="1" hangingPunct="1"/>
            <a:r>
              <a:rPr lang="ja-JP" altLang="en-US" sz="1100" b="1" dirty="0">
                <a:solidFill>
                  <a:srgbClr val="000000"/>
                </a:solidFill>
                <a:latin typeface="Calibri" panose="020F0502020204030204" pitchFamily="34" charset="0"/>
              </a:rPr>
              <a:t>　　　　　　　　　　　　　　　　　　　　　　</a:t>
            </a:r>
            <a:r>
              <a:rPr lang="ja-JP" altLang="ja-JP" sz="1100" b="1" dirty="0">
                <a:solidFill>
                  <a:srgbClr val="000000"/>
                </a:solidFill>
                <a:latin typeface="Calibri" panose="020F0502020204030204" pitchFamily="34" charset="0"/>
              </a:rPr>
              <a:t>患者のことを</a:t>
            </a:r>
            <a:r>
              <a:rPr lang="ja-JP" altLang="en-US" sz="1100" b="1" dirty="0">
                <a:solidFill>
                  <a:srgbClr val="000000"/>
                </a:solidFill>
                <a:latin typeface="Calibri" panose="020F0502020204030204" pitchFamily="34" charset="0"/>
              </a:rPr>
              <a:t>よく</a:t>
            </a:r>
            <a:r>
              <a:rPr lang="ja-JP" altLang="ja-JP" sz="1100" b="1" dirty="0">
                <a:solidFill>
                  <a:srgbClr val="000000"/>
                </a:solidFill>
                <a:latin typeface="Calibri" panose="020F0502020204030204" pitchFamily="34" charset="0"/>
              </a:rPr>
              <a:t>わ</a:t>
            </a:r>
            <a:r>
              <a:rPr lang="ja-JP" altLang="en-US" sz="1100" b="1" dirty="0">
                <a:solidFill>
                  <a:srgbClr val="000000"/>
                </a:solidFill>
                <a:latin typeface="Calibri" panose="020F0502020204030204" pitchFamily="34" charset="0"/>
              </a:rPr>
              <a:t>か</a:t>
            </a:r>
            <a:r>
              <a:rPr lang="ja-JP" altLang="ja-JP" sz="1100" b="1" dirty="0">
                <a:solidFill>
                  <a:srgbClr val="000000"/>
                </a:solidFill>
                <a:latin typeface="Calibri" panose="020F0502020204030204" pitchFamily="34" charset="0"/>
              </a:rPr>
              <a:t>っ</a:t>
            </a:r>
            <a:r>
              <a:rPr lang="ja-JP" altLang="en-US" sz="1100" b="1" dirty="0">
                <a:solidFill>
                  <a:srgbClr val="000000"/>
                </a:solidFill>
                <a:latin typeface="Calibri" panose="020F0502020204030204" pitchFamily="34" charset="0"/>
              </a:rPr>
              <a:t>て</a:t>
            </a:r>
            <a:r>
              <a:rPr lang="ja-JP" altLang="ja-JP" sz="1100" b="1" dirty="0">
                <a:solidFill>
                  <a:srgbClr val="000000"/>
                </a:solidFill>
                <a:latin typeface="Calibri" panose="020F0502020204030204" pitchFamily="34" charset="0"/>
              </a:rPr>
              <a:t>いる</a:t>
            </a:r>
            <a:endParaRPr lang="ja-JP" altLang="en-US" sz="900" b="1" dirty="0">
              <a:solidFill>
                <a:srgbClr val="000000"/>
              </a:solidFill>
              <a:latin typeface="Calibri" panose="020F0502020204030204" pitchFamily="34" charset="0"/>
            </a:endParaRPr>
          </a:p>
        </p:txBody>
      </p:sp>
      <p:pic>
        <p:nvPicPr>
          <p:cNvPr id="26630" name="Picture 4">
            <a:extLst>
              <a:ext uri="{FF2B5EF4-FFF2-40B4-BE49-F238E27FC236}">
                <a16:creationId xmlns:a16="http://schemas.microsoft.com/office/drawing/2014/main" id="{CC6D2ACD-5C00-787F-4486-BA5CD8E657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3112" y="2899175"/>
            <a:ext cx="5500688" cy="3708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テキスト ボックス 6">
            <a:extLst>
              <a:ext uri="{FF2B5EF4-FFF2-40B4-BE49-F238E27FC236}">
                <a16:creationId xmlns:a16="http://schemas.microsoft.com/office/drawing/2014/main" id="{E60CDED7-EAF0-189B-471A-74ED1342040C}"/>
              </a:ext>
            </a:extLst>
          </p:cNvPr>
          <p:cNvSpPr txBox="1"/>
          <p:nvPr/>
        </p:nvSpPr>
        <p:spPr>
          <a:xfrm>
            <a:off x="6550517" y="3732177"/>
            <a:ext cx="4360303" cy="1223412"/>
          </a:xfrm>
          <a:prstGeom prst="rect">
            <a:avLst/>
          </a:prstGeom>
          <a:noFill/>
        </p:spPr>
        <p:txBody>
          <a:bodyPr wrap="square">
            <a:spAutoFit/>
          </a:bodyPr>
          <a:lstStyle/>
          <a:p>
            <a:pPr algn="just" defTabSz="685800">
              <a:defRPr/>
            </a:pPr>
            <a:r>
              <a:rPr lang="ja-JP" altLang="ja-JP" sz="1050" b="1" kern="100" dirty="0">
                <a:solidFill>
                  <a:prstClr val="black"/>
                </a:solidFill>
                <a:latin typeface="ＭＳ Ｐゴシック"/>
                <a:ea typeface="ＭＳ Ｐゴシック"/>
                <a:cs typeface="Times New Roman"/>
              </a:rPr>
              <a:t>・定時</a:t>
            </a:r>
            <a:r>
              <a:rPr lang="ja-JP" altLang="en-US" sz="1050" b="1" kern="100" dirty="0">
                <a:solidFill>
                  <a:prstClr val="black"/>
                </a:solidFill>
                <a:latin typeface="ＭＳ Ｐゴシック"/>
                <a:ea typeface="ＭＳ Ｐゴシック"/>
                <a:cs typeface="Times New Roman"/>
              </a:rPr>
              <a:t>までの時間を目いっぱい使う</a:t>
            </a:r>
            <a:endParaRPr lang="en-US" altLang="ja-JP" sz="1050" b="1" kern="100" dirty="0">
              <a:solidFill>
                <a:prstClr val="black"/>
              </a:solidFill>
              <a:latin typeface="ＭＳ Ｐゴシック"/>
              <a:ea typeface="ＭＳ Ｐゴシック"/>
              <a:cs typeface="Times New Roman"/>
            </a:endParaRPr>
          </a:p>
          <a:p>
            <a:pPr algn="just" defTabSz="685800">
              <a:defRPr/>
            </a:pPr>
            <a:endParaRPr lang="en-US" altLang="ja-JP" sz="1050" b="1" kern="100" dirty="0">
              <a:solidFill>
                <a:prstClr val="black"/>
              </a:solidFill>
              <a:latin typeface="ＭＳ Ｐゴシック"/>
              <a:ea typeface="ＭＳ Ｐゴシック"/>
              <a:cs typeface="Times New Roman"/>
            </a:endParaRPr>
          </a:p>
          <a:p>
            <a:pPr algn="just" defTabSz="685800">
              <a:defRPr/>
            </a:pPr>
            <a:r>
              <a:rPr lang="ja-JP" altLang="en-US" sz="1050" b="1" kern="100" dirty="0">
                <a:solidFill>
                  <a:prstClr val="black"/>
                </a:solidFill>
                <a:latin typeface="ＭＳ Ｐゴシック"/>
                <a:ea typeface="ＭＳ Ｐゴシック"/>
                <a:cs typeface="Times New Roman"/>
              </a:rPr>
              <a:t>・協力して定時に終わる</a:t>
            </a:r>
            <a:endParaRPr lang="en-US" altLang="ja-JP" sz="1050" b="1" kern="100" dirty="0">
              <a:solidFill>
                <a:prstClr val="black"/>
              </a:solidFill>
              <a:latin typeface="ＭＳ Ｐゴシック"/>
              <a:ea typeface="ＭＳ Ｐゴシック"/>
              <a:cs typeface="Times New Roman"/>
            </a:endParaRPr>
          </a:p>
          <a:p>
            <a:pPr algn="just" defTabSz="685800">
              <a:defRPr/>
            </a:pPr>
            <a:endParaRPr lang="ja-JP" altLang="ja-JP" sz="1050" b="1" kern="100" dirty="0">
              <a:solidFill>
                <a:prstClr val="black"/>
              </a:solidFill>
              <a:latin typeface="ＭＳ Ｐゴシック"/>
              <a:ea typeface="ＭＳ Ｐゴシック"/>
              <a:cs typeface="Times New Roman"/>
            </a:endParaRPr>
          </a:p>
          <a:p>
            <a:pPr algn="just" defTabSz="685800">
              <a:defRPr/>
            </a:pPr>
            <a:r>
              <a:rPr lang="ja-JP" altLang="ja-JP" sz="1050" b="1" kern="100" dirty="0">
                <a:solidFill>
                  <a:prstClr val="black"/>
                </a:solidFill>
                <a:latin typeface="ＭＳ Ｐゴシック"/>
                <a:ea typeface="ＭＳ Ｐゴシック"/>
                <a:cs typeface="Times New Roman"/>
              </a:rPr>
              <a:t>・</a:t>
            </a:r>
            <a:r>
              <a:rPr lang="ja-JP" altLang="en-US" sz="1050" b="1" kern="100" dirty="0">
                <a:solidFill>
                  <a:prstClr val="black"/>
                </a:solidFill>
                <a:latin typeface="ＭＳ Ｐゴシック"/>
                <a:ea typeface="ＭＳ Ｐゴシック"/>
                <a:cs typeface="Times New Roman"/>
              </a:rPr>
              <a:t>記録はその時、その場で記載する</a:t>
            </a:r>
            <a:endParaRPr lang="en-US" altLang="ja-JP" sz="1050" b="1" kern="100" dirty="0">
              <a:solidFill>
                <a:prstClr val="black"/>
              </a:solidFill>
              <a:latin typeface="ＭＳ Ｐゴシック"/>
              <a:ea typeface="ＭＳ Ｐゴシック"/>
              <a:cs typeface="Times New Roman"/>
            </a:endParaRPr>
          </a:p>
          <a:p>
            <a:pPr algn="just" defTabSz="685800">
              <a:defRPr/>
            </a:pPr>
            <a:r>
              <a:rPr lang="ja-JP" altLang="en-US" sz="1050" b="1" kern="100" dirty="0">
                <a:solidFill>
                  <a:prstClr val="black"/>
                </a:solidFill>
                <a:latin typeface="ＭＳ Ｐゴシック"/>
                <a:ea typeface="ＭＳ Ｐゴシック"/>
                <a:cs typeface="Times New Roman"/>
              </a:rPr>
              <a:t>　</a:t>
            </a:r>
            <a:endParaRPr lang="en-US" altLang="ja-JP" sz="1050" b="1" kern="100" dirty="0">
              <a:solidFill>
                <a:prstClr val="black"/>
              </a:solidFill>
              <a:latin typeface="ＭＳ Ｐゴシック"/>
              <a:ea typeface="ＭＳ Ｐゴシック"/>
              <a:cs typeface="Times New Roman"/>
            </a:endParaRPr>
          </a:p>
          <a:p>
            <a:pPr algn="just" defTabSz="685800">
              <a:defRPr/>
            </a:pPr>
            <a:r>
              <a:rPr lang="ja-JP" altLang="ja-JP" sz="1050" b="1" kern="100" dirty="0">
                <a:solidFill>
                  <a:prstClr val="black"/>
                </a:solidFill>
                <a:latin typeface="ＭＳ Ｐゴシック"/>
                <a:ea typeface="ＭＳ Ｐゴシック"/>
                <a:cs typeface="Times New Roman"/>
              </a:rPr>
              <a:t>・</a:t>
            </a:r>
            <a:r>
              <a:rPr lang="ja-JP" altLang="en-US" sz="1050" b="1" kern="100" dirty="0">
                <a:solidFill>
                  <a:prstClr val="black"/>
                </a:solidFill>
                <a:latin typeface="ＭＳ Ｐゴシック"/>
                <a:ea typeface="ＭＳ Ｐゴシック"/>
                <a:cs typeface="Times New Roman"/>
              </a:rPr>
              <a:t>ミニミーティングでアセスメントも行う</a:t>
            </a:r>
            <a:endParaRPr lang="ja-JP" altLang="ja-JP" sz="1050" b="1" kern="100" dirty="0">
              <a:solidFill>
                <a:prstClr val="black"/>
              </a:solidFill>
              <a:latin typeface="ＭＳ Ｐゴシック"/>
              <a:ea typeface="ＭＳ Ｐゴシック"/>
              <a:cs typeface="Times New Roman"/>
            </a:endParaRPr>
          </a:p>
        </p:txBody>
      </p:sp>
      <p:pic>
        <p:nvPicPr>
          <p:cNvPr id="26632" name="Picture 6">
            <a:extLst>
              <a:ext uri="{FF2B5EF4-FFF2-40B4-BE49-F238E27FC236}">
                <a16:creationId xmlns:a16="http://schemas.microsoft.com/office/drawing/2014/main" id="{F1B4DDE9-91F2-96BB-35BD-C2BAB7FD1F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5344509">
            <a:off x="2919194" y="2625348"/>
            <a:ext cx="2428349" cy="4407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テキスト ボックス 8">
            <a:extLst>
              <a:ext uri="{FF2B5EF4-FFF2-40B4-BE49-F238E27FC236}">
                <a16:creationId xmlns:a16="http://schemas.microsoft.com/office/drawing/2014/main" id="{3F9BE319-9C2E-9C50-4A47-9F871F4D072C}"/>
              </a:ext>
            </a:extLst>
          </p:cNvPr>
          <p:cNvSpPr txBox="1"/>
          <p:nvPr/>
        </p:nvSpPr>
        <p:spPr>
          <a:xfrm>
            <a:off x="2423593" y="3679031"/>
            <a:ext cx="3580668" cy="1384995"/>
          </a:xfrm>
          <a:prstGeom prst="rect">
            <a:avLst/>
          </a:prstGeom>
          <a:noFill/>
        </p:spPr>
        <p:txBody>
          <a:bodyPr wrap="square">
            <a:spAutoFit/>
          </a:bodyPr>
          <a:lstStyle/>
          <a:p>
            <a:pPr algn="just" defTabSz="685800">
              <a:defRPr/>
            </a:pPr>
            <a:r>
              <a:rPr lang="ja-JP" altLang="en-US" sz="1050" b="1" kern="100" dirty="0">
                <a:solidFill>
                  <a:prstClr val="black"/>
                </a:solidFill>
                <a:latin typeface="ＭＳ Ｐゴシック"/>
                <a:ea typeface="ＭＳ Ｐゴシック"/>
                <a:cs typeface="Times New Roman"/>
              </a:rPr>
              <a:t>　　　　　　　　　　　　</a:t>
            </a:r>
            <a:r>
              <a:rPr lang="ja-JP" altLang="ja-JP" sz="1050" b="1" kern="100" dirty="0">
                <a:solidFill>
                  <a:prstClr val="black"/>
                </a:solidFill>
                <a:latin typeface="ＭＳ Ｐゴシック"/>
                <a:ea typeface="ＭＳ Ｐゴシック"/>
                <a:cs typeface="Times New Roman"/>
              </a:rPr>
              <a:t>・パートナーの優れたところに気づ</a:t>
            </a:r>
            <a:r>
              <a:rPr lang="ja-JP" altLang="en-US" sz="1050" b="1" kern="100" dirty="0">
                <a:solidFill>
                  <a:prstClr val="black"/>
                </a:solidFill>
                <a:latin typeface="ＭＳ Ｐゴシック"/>
                <a:ea typeface="ＭＳ Ｐゴシック"/>
                <a:cs typeface="Times New Roman"/>
              </a:rPr>
              <a:t>いて</a:t>
            </a:r>
            <a:endParaRPr lang="en-US" altLang="ja-JP" sz="1050" b="1" kern="100" dirty="0">
              <a:solidFill>
                <a:prstClr val="black"/>
              </a:solidFill>
              <a:latin typeface="ＭＳ Ｐゴシック"/>
              <a:ea typeface="ＭＳ Ｐゴシック"/>
              <a:cs typeface="Times New Roman"/>
            </a:endParaRPr>
          </a:p>
          <a:p>
            <a:pPr algn="just" defTabSz="685800">
              <a:defRPr/>
            </a:pPr>
            <a:r>
              <a:rPr lang="ja-JP" altLang="en-US" sz="1050" b="1" kern="100" dirty="0">
                <a:solidFill>
                  <a:prstClr val="black"/>
                </a:solidFill>
                <a:latin typeface="ＭＳ Ｐゴシック"/>
                <a:ea typeface="ＭＳ Ｐゴシック"/>
                <a:cs typeface="Times New Roman"/>
              </a:rPr>
              <a:t>　　　　　　　　　　　　　伝える</a:t>
            </a:r>
            <a:endParaRPr lang="en-US" altLang="ja-JP" sz="1050" b="1" kern="100" dirty="0">
              <a:solidFill>
                <a:prstClr val="black"/>
              </a:solidFill>
              <a:latin typeface="ＭＳ Ｐゴシック"/>
              <a:ea typeface="ＭＳ Ｐゴシック"/>
              <a:cs typeface="Times New Roman"/>
            </a:endParaRPr>
          </a:p>
          <a:p>
            <a:pPr algn="just" defTabSz="685800">
              <a:defRPr/>
            </a:pPr>
            <a:endParaRPr lang="en-US" altLang="ja-JP" sz="1050" b="1" kern="100" dirty="0">
              <a:solidFill>
                <a:prstClr val="black"/>
              </a:solidFill>
              <a:latin typeface="ＭＳ Ｐゴシック"/>
              <a:ea typeface="ＭＳ Ｐゴシック"/>
              <a:cs typeface="Times New Roman"/>
            </a:endParaRPr>
          </a:p>
          <a:p>
            <a:pPr algn="just" defTabSz="685800">
              <a:defRPr/>
            </a:pPr>
            <a:r>
              <a:rPr lang="ja-JP" altLang="en-US" sz="1050" b="1" kern="100" dirty="0">
                <a:solidFill>
                  <a:prstClr val="black"/>
                </a:solidFill>
                <a:latin typeface="ＭＳ Ｐゴシック"/>
                <a:ea typeface="ＭＳ Ｐゴシック"/>
                <a:cs typeface="Times New Roman"/>
              </a:rPr>
              <a:t>・パートナーの優れたところを看護に取り入れる</a:t>
            </a:r>
            <a:endParaRPr lang="en-US" altLang="ja-JP" sz="1050" b="1" kern="100" dirty="0">
              <a:solidFill>
                <a:prstClr val="black"/>
              </a:solidFill>
              <a:latin typeface="ＭＳ Ｐゴシック"/>
              <a:ea typeface="ＭＳ Ｐゴシック"/>
              <a:cs typeface="Times New Roman"/>
            </a:endParaRPr>
          </a:p>
          <a:p>
            <a:pPr algn="just" defTabSz="685800">
              <a:defRPr/>
            </a:pPr>
            <a:endParaRPr lang="ja-JP" altLang="ja-JP" sz="1050" b="1" kern="100" dirty="0">
              <a:solidFill>
                <a:prstClr val="black"/>
              </a:solidFill>
              <a:latin typeface="ＭＳ Ｐゴシック"/>
              <a:ea typeface="ＭＳ Ｐゴシック"/>
              <a:cs typeface="Times New Roman"/>
            </a:endParaRPr>
          </a:p>
          <a:p>
            <a:pPr algn="just" defTabSz="685800">
              <a:defRPr/>
            </a:pPr>
            <a:r>
              <a:rPr lang="ja-JP" altLang="ja-JP" sz="1050" b="1" kern="100" dirty="0">
                <a:solidFill>
                  <a:prstClr val="black"/>
                </a:solidFill>
                <a:latin typeface="ＭＳ Ｐゴシック"/>
                <a:ea typeface="ＭＳ Ｐゴシック"/>
                <a:cs typeface="Times New Roman"/>
              </a:rPr>
              <a:t>・</a:t>
            </a:r>
            <a:r>
              <a:rPr lang="ja-JP" altLang="en-US" sz="1050" b="1" kern="100" dirty="0">
                <a:solidFill>
                  <a:prstClr val="black"/>
                </a:solidFill>
                <a:latin typeface="ＭＳ Ｐゴシック"/>
                <a:ea typeface="ＭＳ Ｐゴシック"/>
                <a:cs typeface="Times New Roman"/>
              </a:rPr>
              <a:t>自分の良いところを聞く</a:t>
            </a:r>
            <a:endParaRPr lang="en-US" altLang="ja-JP" sz="1050" b="1" kern="100" dirty="0">
              <a:solidFill>
                <a:prstClr val="black"/>
              </a:solidFill>
              <a:latin typeface="ＭＳ Ｐゴシック"/>
              <a:ea typeface="ＭＳ Ｐゴシック"/>
              <a:cs typeface="Times New Roman"/>
            </a:endParaRPr>
          </a:p>
          <a:p>
            <a:pPr algn="just" defTabSz="685800">
              <a:defRPr/>
            </a:pPr>
            <a:endParaRPr lang="en-US" altLang="ja-JP" sz="1050" b="1" kern="100" dirty="0">
              <a:solidFill>
                <a:prstClr val="black"/>
              </a:solidFill>
              <a:latin typeface="ＭＳ Ｐゴシック"/>
              <a:ea typeface="ＭＳ Ｐゴシック"/>
              <a:cs typeface="Times New Roman"/>
            </a:endParaRPr>
          </a:p>
          <a:p>
            <a:pPr algn="just" defTabSz="685800">
              <a:defRPr/>
            </a:pPr>
            <a:r>
              <a:rPr lang="ja-JP" altLang="en-US" sz="1050" b="1" kern="100" dirty="0">
                <a:solidFill>
                  <a:prstClr val="black"/>
                </a:solidFill>
                <a:latin typeface="ＭＳ Ｐゴシック"/>
                <a:ea typeface="ＭＳ Ｐゴシック"/>
                <a:cs typeface="Times New Roman"/>
              </a:rPr>
              <a:t>・自分のためになることを　聞く</a:t>
            </a:r>
            <a:endParaRPr lang="ja-JP" altLang="ja-JP" sz="900" b="1" kern="100" dirty="0">
              <a:solidFill>
                <a:prstClr val="black"/>
              </a:solidFill>
              <a:latin typeface="ＭＳ Ｐゴシック"/>
              <a:ea typeface="ＭＳ Ｐゴシック"/>
              <a:cs typeface="Times New Roman"/>
            </a:endParaRPr>
          </a:p>
        </p:txBody>
      </p:sp>
      <p:pic>
        <p:nvPicPr>
          <p:cNvPr id="26634" name="Picture 5">
            <a:extLst>
              <a:ext uri="{FF2B5EF4-FFF2-40B4-BE49-F238E27FC236}">
                <a16:creationId xmlns:a16="http://schemas.microsoft.com/office/drawing/2014/main" id="{FD8864FE-A799-A4B0-3D66-A2F51B7DC8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8055" y="3131346"/>
            <a:ext cx="1435894" cy="598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35" name="正方形/長方形 2">
            <a:extLst>
              <a:ext uri="{FF2B5EF4-FFF2-40B4-BE49-F238E27FC236}">
                <a16:creationId xmlns:a16="http://schemas.microsoft.com/office/drawing/2014/main" id="{AA9A79D6-3953-FAFD-3BA2-0E19F5866B92}"/>
              </a:ext>
            </a:extLst>
          </p:cNvPr>
          <p:cNvSpPr>
            <a:spLocks noChangeArrowheads="1"/>
          </p:cNvSpPr>
          <p:nvPr/>
        </p:nvSpPr>
        <p:spPr bwMode="auto">
          <a:xfrm>
            <a:off x="5441156" y="3290887"/>
            <a:ext cx="13500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defTabSz="685800" eaLnBrk="1" hangingPunct="1"/>
            <a:r>
              <a:rPr lang="ja-JP" altLang="en-US" sz="1350" b="1">
                <a:solidFill>
                  <a:srgbClr val="000000"/>
                </a:solidFill>
                <a:latin typeface="Calibri" panose="020F0502020204030204" pitchFamily="34" charset="0"/>
              </a:rPr>
              <a:t>患者さんの笑顔</a:t>
            </a:r>
          </a:p>
        </p:txBody>
      </p:sp>
      <p:sp>
        <p:nvSpPr>
          <p:cNvPr id="12" name="正方形/長方形 11">
            <a:extLst>
              <a:ext uri="{FF2B5EF4-FFF2-40B4-BE49-F238E27FC236}">
                <a16:creationId xmlns:a16="http://schemas.microsoft.com/office/drawing/2014/main" id="{36282B0C-38E9-DE17-0072-249947F385E6}"/>
              </a:ext>
            </a:extLst>
          </p:cNvPr>
          <p:cNvSpPr/>
          <p:nvPr/>
        </p:nvSpPr>
        <p:spPr>
          <a:xfrm>
            <a:off x="3434958" y="1012032"/>
            <a:ext cx="2715808" cy="253916"/>
          </a:xfrm>
          <a:prstGeom prst="rect">
            <a:avLst/>
          </a:prstGeom>
          <a:solidFill>
            <a:schemeClr val="bg1"/>
          </a:solidFill>
        </p:spPr>
        <p:txBody>
          <a:bodyPr wrap="none">
            <a:spAutoFit/>
          </a:bodyPr>
          <a:lstStyle/>
          <a:p>
            <a:pPr algn="just" defTabSz="685800">
              <a:defRPr/>
            </a:pPr>
            <a:r>
              <a:rPr lang="ja-JP" altLang="en-US" sz="1050" b="1" kern="100" dirty="0">
                <a:solidFill>
                  <a:srgbClr val="FF0000"/>
                </a:solidFill>
                <a:latin typeface="ＭＳ Ｐゴシック"/>
                <a:ea typeface="ＭＳ Ｐゴシック"/>
                <a:cs typeface="Times New Roman"/>
              </a:rPr>
              <a:t>Ｈ</a:t>
            </a:r>
            <a:r>
              <a:rPr lang="en-US" altLang="ja-JP" sz="1050" b="1" kern="100" dirty="0" err="1">
                <a:solidFill>
                  <a:srgbClr val="FF0000"/>
                </a:solidFill>
                <a:latin typeface="ＭＳ Ｐゴシック"/>
                <a:ea typeface="ＭＳ Ｐゴシック"/>
                <a:cs typeface="Times New Roman"/>
              </a:rPr>
              <a:t>igh</a:t>
            </a:r>
            <a:r>
              <a:rPr lang="en-US" altLang="ja-JP" sz="1050" b="1" kern="100" dirty="0">
                <a:solidFill>
                  <a:srgbClr val="FF0000"/>
                </a:solidFill>
                <a:latin typeface="ＭＳ Ｐゴシック"/>
                <a:ea typeface="ＭＳ Ｐゴシック"/>
                <a:cs typeface="Times New Roman"/>
              </a:rPr>
              <a:t> </a:t>
            </a:r>
            <a:r>
              <a:rPr lang="ja-JP" altLang="en-US" sz="1050" b="1" kern="100" dirty="0">
                <a:solidFill>
                  <a:srgbClr val="FF0000"/>
                </a:solidFill>
                <a:latin typeface="ＭＳ Ｐゴシック"/>
                <a:ea typeface="ＭＳ Ｐゴシック"/>
                <a:cs typeface="Times New Roman"/>
              </a:rPr>
              <a:t>Ｑ</a:t>
            </a:r>
            <a:r>
              <a:rPr lang="en-US" altLang="ja-JP" sz="1050" b="1" kern="100" dirty="0" err="1">
                <a:solidFill>
                  <a:srgbClr val="FF0000"/>
                </a:solidFill>
                <a:latin typeface="ＭＳ Ｐゴシック"/>
                <a:ea typeface="ＭＳ Ｐゴシック"/>
                <a:cs typeface="Times New Roman"/>
              </a:rPr>
              <a:t>uality</a:t>
            </a:r>
            <a:r>
              <a:rPr lang="ja-JP" altLang="en-US" sz="1050" b="1" kern="100" dirty="0">
                <a:solidFill>
                  <a:srgbClr val="FF0000"/>
                </a:solidFill>
                <a:latin typeface="ＭＳ Ｐゴシック"/>
                <a:ea typeface="ＭＳ Ｐゴシック"/>
                <a:cs typeface="Times New Roman"/>
              </a:rPr>
              <a:t>なＤ</a:t>
            </a:r>
            <a:r>
              <a:rPr lang="en-US" altLang="ja-JP" sz="1050" b="1" kern="100" dirty="0" err="1">
                <a:solidFill>
                  <a:srgbClr val="FF0000"/>
                </a:solidFill>
                <a:latin typeface="ＭＳ Ｐゴシック"/>
                <a:ea typeface="ＭＳ Ｐゴシック"/>
                <a:cs typeface="Times New Roman"/>
              </a:rPr>
              <a:t>aily</a:t>
            </a:r>
            <a:r>
              <a:rPr lang="en-US" altLang="ja-JP" sz="1050" b="1" kern="100" dirty="0">
                <a:solidFill>
                  <a:srgbClr val="FF0000"/>
                </a:solidFill>
                <a:latin typeface="ＭＳ Ｐゴシック"/>
                <a:ea typeface="ＭＳ Ｐゴシック"/>
                <a:cs typeface="Times New Roman"/>
              </a:rPr>
              <a:t> </a:t>
            </a:r>
            <a:r>
              <a:rPr lang="ja-JP" altLang="en-US" sz="1050" b="1" kern="100" dirty="0">
                <a:solidFill>
                  <a:srgbClr val="FF0000"/>
                </a:solidFill>
                <a:latin typeface="ＭＳ Ｐゴシック"/>
                <a:ea typeface="ＭＳ Ｐゴシック"/>
                <a:cs typeface="Times New Roman"/>
              </a:rPr>
              <a:t>Ｗ</a:t>
            </a:r>
            <a:r>
              <a:rPr lang="en-US" altLang="ja-JP" sz="1050" b="1" kern="100" dirty="0" err="1">
                <a:solidFill>
                  <a:srgbClr val="FF0000"/>
                </a:solidFill>
                <a:latin typeface="ＭＳ Ｐゴシック"/>
                <a:ea typeface="ＭＳ Ｐゴシック"/>
                <a:cs typeface="Times New Roman"/>
              </a:rPr>
              <a:t>ork</a:t>
            </a:r>
            <a:r>
              <a:rPr lang="en-US" altLang="ja-JP" sz="1050" b="1" kern="100" dirty="0">
                <a:solidFill>
                  <a:srgbClr val="FF0000"/>
                </a:solidFill>
                <a:latin typeface="ＭＳ Ｐゴシック"/>
                <a:ea typeface="ＭＳ Ｐゴシック"/>
                <a:cs typeface="Times New Roman"/>
              </a:rPr>
              <a:t>(</a:t>
            </a:r>
            <a:r>
              <a:rPr lang="ja-JP" altLang="en-US" sz="1050" b="1" kern="100" dirty="0">
                <a:solidFill>
                  <a:srgbClr val="FF0000"/>
                </a:solidFill>
                <a:latin typeface="ＭＳ Ｐゴシック"/>
                <a:ea typeface="ＭＳ Ｐゴシック"/>
                <a:cs typeface="Times New Roman"/>
              </a:rPr>
              <a:t>日々の看護実践）</a:t>
            </a:r>
            <a:endParaRPr lang="ja-JP" altLang="ja-JP" sz="1050" b="1" kern="100" dirty="0">
              <a:solidFill>
                <a:srgbClr val="FF0000"/>
              </a:solidFill>
              <a:latin typeface="ＭＳ Ｐゴシック"/>
              <a:ea typeface="ＭＳ Ｐゴシック"/>
              <a:cs typeface="Times New Roman"/>
            </a:endParaRPr>
          </a:p>
        </p:txBody>
      </p:sp>
      <p:sp>
        <p:nvSpPr>
          <p:cNvPr id="26637" name="正方形/長方形 12">
            <a:extLst>
              <a:ext uri="{FF2B5EF4-FFF2-40B4-BE49-F238E27FC236}">
                <a16:creationId xmlns:a16="http://schemas.microsoft.com/office/drawing/2014/main" id="{2CA0964C-398E-0438-BB66-EE299D5150FB}"/>
              </a:ext>
            </a:extLst>
          </p:cNvPr>
          <p:cNvSpPr>
            <a:spLocks noChangeArrowheads="1"/>
          </p:cNvSpPr>
          <p:nvPr/>
        </p:nvSpPr>
        <p:spPr bwMode="auto">
          <a:xfrm>
            <a:off x="7870357" y="968419"/>
            <a:ext cx="1787669" cy="2539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defTabSz="685800" eaLnBrk="1" hangingPunct="1"/>
            <a:r>
              <a:rPr lang="ja-JP" altLang="ja-JP" sz="1050" b="1" dirty="0">
                <a:solidFill>
                  <a:srgbClr val="FF0000"/>
                </a:solidFill>
                <a:latin typeface="ＭＳ Ｐゴシック" panose="020B0600070205080204" pitchFamily="50" charset="-128"/>
                <a:cs typeface="Times New Roman" panose="02020603050405020304" pitchFamily="18" charset="0"/>
              </a:rPr>
              <a:t>パートナー</a:t>
            </a:r>
            <a:r>
              <a:rPr lang="ja-JP" altLang="en-US" sz="1050" b="1" dirty="0">
                <a:solidFill>
                  <a:srgbClr val="FF0000"/>
                </a:solidFill>
                <a:latin typeface="ＭＳ Ｐゴシック" panose="020B0600070205080204" pitchFamily="50" charset="-128"/>
                <a:cs typeface="Times New Roman" panose="02020603050405020304" pitchFamily="18" charset="0"/>
              </a:rPr>
              <a:t>はいつも</a:t>
            </a:r>
            <a:r>
              <a:rPr lang="ja-JP" altLang="ja-JP" sz="1050" b="1" dirty="0">
                <a:solidFill>
                  <a:srgbClr val="FF0000"/>
                </a:solidFill>
                <a:latin typeface="ＭＳ Ｐゴシック" panose="020B0600070205080204" pitchFamily="50" charset="-128"/>
                <a:cs typeface="Times New Roman" panose="02020603050405020304" pitchFamily="18" charset="0"/>
              </a:rPr>
              <a:t>助け合う</a:t>
            </a:r>
            <a:endParaRPr lang="ja-JP" altLang="en-US" sz="1050" b="1" dirty="0">
              <a:solidFill>
                <a:srgbClr val="FF0000"/>
              </a:solidFill>
              <a:latin typeface="ＭＳ Ｐゴシック" panose="020B0600070205080204" pitchFamily="50" charset="-128"/>
            </a:endParaRPr>
          </a:p>
        </p:txBody>
      </p:sp>
      <p:sp>
        <p:nvSpPr>
          <p:cNvPr id="14" name="正方形/長方形 13">
            <a:extLst>
              <a:ext uri="{FF2B5EF4-FFF2-40B4-BE49-F238E27FC236}">
                <a16:creationId xmlns:a16="http://schemas.microsoft.com/office/drawing/2014/main" id="{5FB01C41-72B1-F0D5-F242-D98158B95536}"/>
              </a:ext>
            </a:extLst>
          </p:cNvPr>
          <p:cNvSpPr/>
          <p:nvPr/>
        </p:nvSpPr>
        <p:spPr>
          <a:xfrm>
            <a:off x="3526418" y="5468458"/>
            <a:ext cx="1789272" cy="253916"/>
          </a:xfrm>
          <a:prstGeom prst="rect">
            <a:avLst/>
          </a:prstGeom>
          <a:solidFill>
            <a:schemeClr val="bg1"/>
          </a:solidFill>
        </p:spPr>
        <p:txBody>
          <a:bodyPr wrap="none">
            <a:spAutoFit/>
          </a:bodyPr>
          <a:lstStyle/>
          <a:p>
            <a:pPr algn="just" defTabSz="685800">
              <a:defRPr/>
            </a:pPr>
            <a:r>
              <a:rPr lang="ja-JP" altLang="ja-JP" sz="1050" b="1" kern="100" dirty="0">
                <a:solidFill>
                  <a:srgbClr val="FF0000"/>
                </a:solidFill>
                <a:latin typeface="ＭＳ Ｐゴシック"/>
                <a:ea typeface="ＭＳ Ｐゴシック"/>
                <a:cs typeface="Times New Roman"/>
              </a:rPr>
              <a:t>パートナー</a:t>
            </a:r>
            <a:r>
              <a:rPr lang="ja-JP" altLang="en-US" sz="1050" b="1" kern="100" dirty="0">
                <a:solidFill>
                  <a:srgbClr val="FF0000"/>
                </a:solidFill>
                <a:latin typeface="ＭＳ Ｐゴシック"/>
                <a:ea typeface="ＭＳ Ｐゴシック"/>
                <a:cs typeface="Times New Roman"/>
              </a:rPr>
              <a:t>はいつも学び合う</a:t>
            </a:r>
            <a:endParaRPr lang="ja-JP" altLang="ja-JP" sz="1050" b="1" kern="100" dirty="0">
              <a:solidFill>
                <a:srgbClr val="FF0000"/>
              </a:solidFill>
              <a:latin typeface="ＭＳ Ｐゴシック"/>
              <a:ea typeface="ＭＳ Ｐゴシック"/>
              <a:cs typeface="Times New Roman"/>
            </a:endParaRPr>
          </a:p>
        </p:txBody>
      </p:sp>
      <p:sp>
        <p:nvSpPr>
          <p:cNvPr id="15" name="正方形/長方形 14">
            <a:extLst>
              <a:ext uri="{FF2B5EF4-FFF2-40B4-BE49-F238E27FC236}">
                <a16:creationId xmlns:a16="http://schemas.microsoft.com/office/drawing/2014/main" id="{3E98ABAE-9A37-08A3-4CE8-F4E2A983AE7B}"/>
              </a:ext>
            </a:extLst>
          </p:cNvPr>
          <p:cNvSpPr/>
          <p:nvPr/>
        </p:nvSpPr>
        <p:spPr>
          <a:xfrm>
            <a:off x="7046963" y="5492796"/>
            <a:ext cx="2121093" cy="253916"/>
          </a:xfrm>
          <a:prstGeom prst="rect">
            <a:avLst/>
          </a:prstGeom>
          <a:solidFill>
            <a:schemeClr val="bg1"/>
          </a:solidFill>
        </p:spPr>
        <p:txBody>
          <a:bodyPr wrap="none">
            <a:spAutoFit/>
          </a:bodyPr>
          <a:lstStyle/>
          <a:p>
            <a:pPr algn="just" defTabSz="685800">
              <a:defRPr/>
            </a:pPr>
            <a:r>
              <a:rPr lang="ja-JP" altLang="en-US" sz="1050" b="1" kern="100" dirty="0">
                <a:solidFill>
                  <a:srgbClr val="FF0000"/>
                </a:solidFill>
                <a:latin typeface="ＭＳ Ｐゴシック"/>
                <a:ea typeface="ＭＳ Ｐゴシック"/>
                <a:cs typeface="Times New Roman"/>
              </a:rPr>
              <a:t>パートナーで密度の高い看護遂行</a:t>
            </a:r>
            <a:endParaRPr lang="ja-JP" altLang="ja-JP" sz="1050" b="1" kern="100" dirty="0">
              <a:solidFill>
                <a:srgbClr val="FF0000"/>
              </a:solidFill>
              <a:latin typeface="ＭＳ Ｐゴシック"/>
              <a:ea typeface="ＭＳ Ｐゴシック"/>
              <a:cs typeface="Times New Roman"/>
            </a:endParaRPr>
          </a:p>
        </p:txBody>
      </p:sp>
      <p:pic>
        <p:nvPicPr>
          <p:cNvPr id="26640" name="Picture 6">
            <a:extLst>
              <a:ext uri="{FF2B5EF4-FFF2-40B4-BE49-F238E27FC236}">
                <a16:creationId xmlns:a16="http://schemas.microsoft.com/office/drawing/2014/main" id="{95CEF7A0-D7B7-34C1-8871-1291D6E53D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9500" y="4311899"/>
            <a:ext cx="2089547" cy="258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41" name="正方形/長方形 16">
            <a:extLst>
              <a:ext uri="{FF2B5EF4-FFF2-40B4-BE49-F238E27FC236}">
                <a16:creationId xmlns:a16="http://schemas.microsoft.com/office/drawing/2014/main" id="{C407F088-1EE2-E696-19AC-76194D1D536E}"/>
              </a:ext>
            </a:extLst>
          </p:cNvPr>
          <p:cNvSpPr>
            <a:spLocks noChangeArrowheads="1"/>
          </p:cNvSpPr>
          <p:nvPr/>
        </p:nvSpPr>
        <p:spPr bwMode="auto">
          <a:xfrm>
            <a:off x="554624" y="397059"/>
            <a:ext cx="320635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defTabSz="685800" eaLnBrk="1" hangingPunct="1"/>
            <a:r>
              <a:rPr lang="en-US" altLang="ja-JP" sz="1500" b="1" dirty="0">
                <a:solidFill>
                  <a:srgbClr val="000000"/>
                </a:solidFill>
                <a:latin typeface="HG丸ｺﾞｼｯｸM-PRO" panose="020F0600000000000000" pitchFamily="50" charset="-128"/>
                <a:ea typeface="HG丸ｺﾞｼｯｸM-PRO" panose="020F0600000000000000" pitchFamily="50" charset="-128"/>
              </a:rPr>
              <a:t>KIND</a:t>
            </a:r>
            <a:r>
              <a:rPr lang="ja-JP" altLang="en-US" sz="1500" b="1" dirty="0">
                <a:solidFill>
                  <a:srgbClr val="000000"/>
                </a:solidFill>
                <a:latin typeface="HG丸ｺﾞｼｯｸM-PRO" panose="020F0600000000000000" pitchFamily="50" charset="-128"/>
                <a:ea typeface="HG丸ｺﾞｼｯｸM-PRO" panose="020F0600000000000000" pitchFamily="50" charset="-128"/>
              </a:rPr>
              <a:t>（カインド）な看護師の行動</a:t>
            </a:r>
          </a:p>
        </p:txBody>
      </p:sp>
      <p:sp>
        <p:nvSpPr>
          <p:cNvPr id="26642" name="正方形/長方形 3">
            <a:extLst>
              <a:ext uri="{FF2B5EF4-FFF2-40B4-BE49-F238E27FC236}">
                <a16:creationId xmlns:a16="http://schemas.microsoft.com/office/drawing/2014/main" id="{429190C2-8CE8-E166-BD27-6694DF5AE7A9}"/>
              </a:ext>
            </a:extLst>
          </p:cNvPr>
          <p:cNvSpPr>
            <a:spLocks noChangeArrowheads="1"/>
          </p:cNvSpPr>
          <p:nvPr/>
        </p:nvSpPr>
        <p:spPr bwMode="auto">
          <a:xfrm>
            <a:off x="3989786" y="489630"/>
            <a:ext cx="367188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defTabSz="685800" eaLnBrk="1" hangingPunct="1"/>
            <a:r>
              <a:rPr lang="ja-JP" altLang="en-US" sz="1050" dirty="0">
                <a:solidFill>
                  <a:srgbClr val="000000"/>
                </a:solidFill>
                <a:latin typeface="ＭＳ Ｐゴシック" panose="020B0600070205080204" pitchFamily="50" charset="-128"/>
              </a:rPr>
              <a:t>　　　　平成２５年１１月　金沢大学附属病院 看護部</a:t>
            </a:r>
          </a:p>
        </p:txBody>
      </p:sp>
      <p:pic>
        <p:nvPicPr>
          <p:cNvPr id="26643" name="Picture 7">
            <a:extLst>
              <a:ext uri="{FF2B5EF4-FFF2-40B4-BE49-F238E27FC236}">
                <a16:creationId xmlns:a16="http://schemas.microsoft.com/office/drawing/2014/main" id="{03C89FE6-FDC0-6159-F0B9-1DF4C1E4AE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63868" y="5048251"/>
            <a:ext cx="859631" cy="320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44" name="Picture 13">
            <a:extLst>
              <a:ext uri="{FF2B5EF4-FFF2-40B4-BE49-F238E27FC236}">
                <a16:creationId xmlns:a16="http://schemas.microsoft.com/office/drawing/2014/main" id="{62105A86-C9E9-12A2-B4C7-688D602AA6A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71682" y="5259660"/>
            <a:ext cx="703659" cy="335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45" name="Picture 12">
            <a:extLst>
              <a:ext uri="{FF2B5EF4-FFF2-40B4-BE49-F238E27FC236}">
                <a16:creationId xmlns:a16="http://schemas.microsoft.com/office/drawing/2014/main" id="{D1E36336-9706-5D4B-5593-443F93004E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34273" y="3872910"/>
            <a:ext cx="827484" cy="329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46" name="Picture 11">
            <a:extLst>
              <a:ext uri="{FF2B5EF4-FFF2-40B4-BE49-F238E27FC236}">
                <a16:creationId xmlns:a16="http://schemas.microsoft.com/office/drawing/2014/main" id="{8D5CFD53-6A78-39E8-529B-CA03DF8E461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26996" y="2890386"/>
            <a:ext cx="1234678" cy="370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47" name="Picture 3">
            <a:extLst>
              <a:ext uri="{FF2B5EF4-FFF2-40B4-BE49-F238E27FC236}">
                <a16:creationId xmlns:a16="http://schemas.microsoft.com/office/drawing/2014/main" id="{6DB4E3C9-46FC-1097-FCE4-EDB290CC1F0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48801" y="1565897"/>
            <a:ext cx="1019175" cy="320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48" name="Picture 10">
            <a:extLst>
              <a:ext uri="{FF2B5EF4-FFF2-40B4-BE49-F238E27FC236}">
                <a16:creationId xmlns:a16="http://schemas.microsoft.com/office/drawing/2014/main" id="{48A73B73-62BB-C4CF-5EC1-9C415377ADF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27899" y="2994423"/>
            <a:ext cx="787003" cy="336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49" name="Picture 2">
            <a:extLst>
              <a:ext uri="{FF2B5EF4-FFF2-40B4-BE49-F238E27FC236}">
                <a16:creationId xmlns:a16="http://schemas.microsoft.com/office/drawing/2014/main" id="{EEE65369-A665-31CA-A59B-DA4C9D6EE10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83125" y="1430462"/>
            <a:ext cx="644128" cy="354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a:extLst>
              <a:ext uri="{FF2B5EF4-FFF2-40B4-BE49-F238E27FC236}">
                <a16:creationId xmlns:a16="http://schemas.microsoft.com/office/drawing/2014/main" id="{7B65947D-E03E-7608-E9F3-E3A38D11033A}"/>
              </a:ext>
            </a:extLst>
          </p:cNvPr>
          <p:cNvSpPr>
            <a:spLocks noGrp="1"/>
          </p:cNvSpPr>
          <p:nvPr>
            <p:ph type="sldNum" sz="quarter" idx="12"/>
          </p:nvPr>
        </p:nvSpPr>
        <p:spPr/>
        <p:txBody>
          <a:bodyPr/>
          <a:lstStyle/>
          <a:p>
            <a:pPr defTabSz="685800"/>
            <a:fld id="{9EFE7602-7C42-41E8-A079-AC7A8B77CCCE}" type="slidenum">
              <a:rPr lang="ja-JP" altLang="en-US">
                <a:solidFill>
                  <a:prstClr val="black">
                    <a:tint val="75000"/>
                  </a:prstClr>
                </a:solidFill>
                <a:latin typeface="游ゴシック" panose="020F0502020204030204"/>
                <a:ea typeface="游ゴシック" panose="020B0400000000000000" pitchFamily="50" charset="-128"/>
              </a:rPr>
              <a:pPr defTabSz="685800"/>
              <a:t>38</a:t>
            </a:fld>
            <a:endParaRPr lang="ja-JP" altLang="en-US">
              <a:solidFill>
                <a:prstClr val="black">
                  <a:tint val="75000"/>
                </a:prstClr>
              </a:solidFill>
              <a:latin typeface="游ゴシック" panose="020F0502020204030204"/>
              <a:ea typeface="游ゴシック" panose="020B0400000000000000" pitchFamily="50" charset="-128"/>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DAB6F529-0DAC-FAA1-774F-1A980DC3B7A3}"/>
              </a:ext>
            </a:extLst>
          </p:cNvPr>
          <p:cNvSpPr>
            <a:spLocks noGrp="1"/>
          </p:cNvSpPr>
          <p:nvPr>
            <p:ph type="ctrTitle"/>
          </p:nvPr>
        </p:nvSpPr>
        <p:spPr/>
        <p:txBody>
          <a:bodyPr/>
          <a:lstStyle/>
          <a:p>
            <a:r>
              <a:rPr lang="en-US" altLang="ja-JP" sz="4800" dirty="0"/>
              <a:t>3.</a:t>
            </a:r>
            <a:r>
              <a:rPr lang="ja-JP" altLang="en-US" sz="4800" dirty="0"/>
              <a:t>　身体抑制ゼロ化へのチャレンジ</a:t>
            </a:r>
          </a:p>
        </p:txBody>
      </p:sp>
      <p:sp>
        <p:nvSpPr>
          <p:cNvPr id="6" name="字幕 5">
            <a:extLst>
              <a:ext uri="{FF2B5EF4-FFF2-40B4-BE49-F238E27FC236}">
                <a16:creationId xmlns:a16="http://schemas.microsoft.com/office/drawing/2014/main" id="{7CF698E4-42F3-6131-C3BE-84BC404791C1}"/>
              </a:ext>
            </a:extLst>
          </p:cNvPr>
          <p:cNvSpPr>
            <a:spLocks noGrp="1"/>
          </p:cNvSpPr>
          <p:nvPr>
            <p:ph type="subTitle" idx="1"/>
          </p:nvPr>
        </p:nvSpPr>
        <p:spPr/>
        <p:txBody>
          <a:bodyPr/>
          <a:lstStyle/>
          <a:p>
            <a:endParaRPr lang="ja-JP" altLang="en-US"/>
          </a:p>
        </p:txBody>
      </p:sp>
    </p:spTree>
    <p:extLst>
      <p:ext uri="{BB962C8B-B14F-4D97-AF65-F5344CB8AC3E}">
        <p14:creationId xmlns:p14="http://schemas.microsoft.com/office/powerpoint/2010/main" val="4225272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726DAA-E4D9-4DB1-94FE-04CDC5E21B69}"/>
              </a:ext>
            </a:extLst>
          </p:cNvPr>
          <p:cNvSpPr>
            <a:spLocks noGrp="1"/>
          </p:cNvSpPr>
          <p:nvPr>
            <p:ph type="title"/>
          </p:nvPr>
        </p:nvSpPr>
        <p:spPr/>
        <p:txBody>
          <a:bodyPr/>
          <a:lstStyle/>
          <a:p>
            <a:pPr algn="l"/>
            <a:r>
              <a:rPr lang="en-US" altLang="ja-JP" sz="2400" dirty="0">
                <a:solidFill>
                  <a:prstClr val="black"/>
                </a:solidFill>
                <a:latin typeface="Calibri"/>
                <a:ea typeface="ＭＳ Ｐゴシック" panose="020B0600070205080204" pitchFamily="50" charset="-128"/>
              </a:rPr>
              <a:t>【</a:t>
            </a:r>
            <a:r>
              <a:rPr lang="ja-JP" altLang="en-US" sz="2400" dirty="0">
                <a:solidFill>
                  <a:prstClr val="black"/>
                </a:solidFill>
                <a:latin typeface="Calibri"/>
                <a:ea typeface="ＭＳ Ｐゴシック" panose="020B0600070205080204" pitchFamily="50" charset="-128"/>
              </a:rPr>
              <a:t>精神保健の現場での器具による拘束を克服するために</a:t>
            </a:r>
            <a:r>
              <a:rPr lang="en-US" altLang="ja-JP" sz="2400" dirty="0">
                <a:solidFill>
                  <a:prstClr val="black"/>
                </a:solidFill>
                <a:latin typeface="Calibri"/>
                <a:ea typeface="ＭＳ Ｐゴシック" panose="020B0600070205080204" pitchFamily="50" charset="-128"/>
              </a:rPr>
              <a:t>】</a:t>
            </a:r>
            <a:br>
              <a:rPr lang="en-US" altLang="ja-JP" sz="2400" dirty="0">
                <a:solidFill>
                  <a:prstClr val="black"/>
                </a:solidFill>
                <a:latin typeface="Calibri"/>
                <a:ea typeface="ＭＳ Ｐゴシック" panose="020B0600070205080204" pitchFamily="50" charset="-128"/>
              </a:rPr>
            </a:br>
            <a:r>
              <a:rPr lang="ja-JP" altLang="en-US" sz="3600" dirty="0">
                <a:solidFill>
                  <a:prstClr val="black"/>
                </a:solidFill>
                <a:latin typeface="Calibri"/>
                <a:ea typeface="ＭＳ Ｐゴシック" panose="020B0600070205080204" pitchFamily="50" charset="-128"/>
              </a:rPr>
              <a:t>拘束の対象</a:t>
            </a:r>
            <a:endParaRPr kumimoji="1" lang="ja-JP" altLang="en-US" dirty="0"/>
          </a:p>
        </p:txBody>
      </p:sp>
      <p:sp>
        <p:nvSpPr>
          <p:cNvPr id="3" name="コンテンツ プレースホルダー 2">
            <a:extLst>
              <a:ext uri="{FF2B5EF4-FFF2-40B4-BE49-F238E27FC236}">
                <a16:creationId xmlns:a16="http://schemas.microsoft.com/office/drawing/2014/main" id="{75C753B7-F90F-4D38-85FA-F09FD121B2C4}"/>
              </a:ext>
            </a:extLst>
          </p:cNvPr>
          <p:cNvSpPr>
            <a:spLocks noGrp="1"/>
          </p:cNvSpPr>
          <p:nvPr>
            <p:ph idx="1"/>
          </p:nvPr>
        </p:nvSpPr>
        <p:spPr/>
        <p:txBody>
          <a:bodyPr>
            <a:normAutofit/>
          </a:bodyPr>
          <a:lstStyle/>
          <a:p>
            <a:r>
              <a:rPr lang="ja-JP" altLang="en-US" sz="2400" dirty="0"/>
              <a:t>病気や障害などを抱え、</a:t>
            </a:r>
            <a:endParaRPr lang="en-US" altLang="ja-JP" sz="2400" dirty="0"/>
          </a:p>
          <a:p>
            <a:r>
              <a:rPr lang="ja-JP" altLang="en-US" sz="2400" dirty="0"/>
              <a:t>十分な自律能力に欠け、</a:t>
            </a:r>
            <a:endParaRPr lang="en-US" altLang="ja-JP" sz="2400" dirty="0"/>
          </a:p>
          <a:p>
            <a:r>
              <a:rPr lang="ja-JP" altLang="en-US" sz="2400" dirty="0"/>
              <a:t>社会的条件から弱い立場に置かれ、</a:t>
            </a:r>
            <a:endParaRPr lang="en-US" altLang="ja-JP" sz="2400" dirty="0"/>
          </a:p>
          <a:p>
            <a:r>
              <a:rPr lang="ja-JP" altLang="en-US" sz="2400" dirty="0"/>
              <a:t>閉鎖的施設やサービス機関あるいは病院に</a:t>
            </a:r>
            <a:endParaRPr lang="en-US" altLang="ja-JP" sz="2400" dirty="0"/>
          </a:p>
          <a:p>
            <a:r>
              <a:rPr lang="ja-JP" altLang="en-US" sz="2400" dirty="0"/>
              <a:t>入院させられた個人</a:t>
            </a:r>
            <a:endParaRPr lang="en-US" altLang="ja-JP" sz="2400" dirty="0"/>
          </a:p>
          <a:p>
            <a:endParaRPr lang="en-US" altLang="ja-JP" sz="2400" dirty="0"/>
          </a:p>
          <a:p>
            <a:pPr marL="0" indent="0">
              <a:buNone/>
            </a:pPr>
            <a:r>
              <a:rPr lang="ja-JP" altLang="en-US" sz="2400" dirty="0"/>
              <a:t>つまり</a:t>
            </a:r>
            <a:endParaRPr lang="en-US" altLang="ja-JP" sz="2400" dirty="0"/>
          </a:p>
          <a:p>
            <a:pPr lvl="1"/>
            <a:r>
              <a:rPr lang="ja-JP" altLang="en-US" sz="2000" dirty="0"/>
              <a:t>精神疾患を持つ大人や思春期の人</a:t>
            </a:r>
            <a:endParaRPr lang="en-US" altLang="ja-JP" sz="2000" dirty="0"/>
          </a:p>
          <a:p>
            <a:pPr lvl="1"/>
            <a:r>
              <a:rPr lang="ja-JP" altLang="en-US" sz="2000" dirty="0"/>
              <a:t>医療・介護・福祉施設にいる障害を持った高齢者、成人、成長期にある人に対しても行われる。</a:t>
            </a:r>
          </a:p>
        </p:txBody>
      </p:sp>
      <p:sp>
        <p:nvSpPr>
          <p:cNvPr id="5" name="テキスト ボックス 4">
            <a:extLst>
              <a:ext uri="{FF2B5EF4-FFF2-40B4-BE49-F238E27FC236}">
                <a16:creationId xmlns:a16="http://schemas.microsoft.com/office/drawing/2014/main" id="{5A7DD14E-E9D2-4797-BE50-6AAB65B7C2F4}"/>
              </a:ext>
            </a:extLst>
          </p:cNvPr>
          <p:cNvSpPr txBox="1"/>
          <p:nvPr/>
        </p:nvSpPr>
        <p:spPr>
          <a:xfrm>
            <a:off x="1761744" y="6308726"/>
            <a:ext cx="9018208" cy="461665"/>
          </a:xfrm>
          <a:prstGeom prst="rect">
            <a:avLst/>
          </a:prstGeom>
          <a:noFill/>
        </p:spPr>
        <p:txBody>
          <a:bodyPr wrap="square" rtlCol="0">
            <a:spAutoFit/>
          </a:bodyPr>
          <a:lstStyle/>
          <a:p>
            <a:pPr>
              <a:defRPr/>
            </a:pPr>
            <a:r>
              <a:rPr lang="en-US" altLang="ja-JP" sz="1200" dirty="0">
                <a:solidFill>
                  <a:prstClr val="black"/>
                </a:solidFill>
                <a:latin typeface="Calibri"/>
                <a:ea typeface="ＭＳ Ｐゴシック" panose="020B0600070205080204" pitchFamily="50" charset="-128"/>
              </a:rPr>
              <a:t>2021.6.25-26</a:t>
            </a:r>
            <a:r>
              <a:rPr lang="ja-JP" altLang="en-US" sz="1200" dirty="0">
                <a:solidFill>
                  <a:prstClr val="black"/>
                </a:solidFill>
                <a:latin typeface="Calibri"/>
                <a:ea typeface="ＭＳ Ｐゴシック" panose="020B0600070205080204" pitchFamily="50" charset="-128"/>
              </a:rPr>
              <a:t>　イタリア　（保険省主催全国会議において）精神保健現場の「身体拘束」全廃を呼びかけた公文書</a:t>
            </a:r>
            <a:endParaRPr lang="en-US" altLang="ja-JP" sz="1200" dirty="0">
              <a:solidFill>
                <a:prstClr val="black"/>
              </a:solidFill>
              <a:latin typeface="Calibri"/>
              <a:ea typeface="ＭＳ Ｐゴシック" panose="020B0600070205080204" pitchFamily="50" charset="-128"/>
            </a:endParaRPr>
          </a:p>
          <a:p>
            <a:pPr>
              <a:defRPr/>
            </a:pPr>
            <a:r>
              <a:rPr lang="ja-JP" altLang="en-US" sz="1200" dirty="0">
                <a:solidFill>
                  <a:prstClr val="black"/>
                </a:solidFill>
                <a:latin typeface="Calibri"/>
                <a:ea typeface="ＭＳ Ｐゴシック" panose="020B0600070205080204" pitchFamily="50" charset="-128"/>
              </a:rPr>
              <a:t>「地域社会共同体の精神保健のために」（保健大臣から州への勧告）より　　　</a:t>
            </a:r>
          </a:p>
        </p:txBody>
      </p:sp>
      <p:sp>
        <p:nvSpPr>
          <p:cNvPr id="4" name="吹き出し: 円形 3">
            <a:extLst>
              <a:ext uri="{FF2B5EF4-FFF2-40B4-BE49-F238E27FC236}">
                <a16:creationId xmlns:a16="http://schemas.microsoft.com/office/drawing/2014/main" id="{236BA15B-B752-E51C-211F-C12E66463CFA}"/>
              </a:ext>
            </a:extLst>
          </p:cNvPr>
          <p:cNvSpPr/>
          <p:nvPr/>
        </p:nvSpPr>
        <p:spPr>
          <a:xfrm>
            <a:off x="4694919" y="949555"/>
            <a:ext cx="4601115" cy="703745"/>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t>侵襲の高い治療を受ける患者</a:t>
            </a:r>
          </a:p>
        </p:txBody>
      </p:sp>
      <p:sp>
        <p:nvSpPr>
          <p:cNvPr id="10" name="吹き出し: 円形 9">
            <a:extLst>
              <a:ext uri="{FF2B5EF4-FFF2-40B4-BE49-F238E27FC236}">
                <a16:creationId xmlns:a16="http://schemas.microsoft.com/office/drawing/2014/main" id="{AF979E21-6A86-846B-79D6-183C37762D06}"/>
              </a:ext>
            </a:extLst>
          </p:cNvPr>
          <p:cNvSpPr/>
          <p:nvPr/>
        </p:nvSpPr>
        <p:spPr>
          <a:xfrm>
            <a:off x="6382865" y="1947861"/>
            <a:ext cx="3422848" cy="703745"/>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t>知的障害のある患者</a:t>
            </a:r>
          </a:p>
        </p:txBody>
      </p:sp>
      <p:sp>
        <p:nvSpPr>
          <p:cNvPr id="11" name="吹き出し: 円形 10">
            <a:extLst>
              <a:ext uri="{FF2B5EF4-FFF2-40B4-BE49-F238E27FC236}">
                <a16:creationId xmlns:a16="http://schemas.microsoft.com/office/drawing/2014/main" id="{480D7C5E-198B-FE90-ADD0-FBE2466F7126}"/>
              </a:ext>
            </a:extLst>
          </p:cNvPr>
          <p:cNvSpPr/>
          <p:nvPr/>
        </p:nvSpPr>
        <p:spPr>
          <a:xfrm>
            <a:off x="6896785" y="4346860"/>
            <a:ext cx="3439616" cy="607348"/>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t>認知機能の衰えた患者</a:t>
            </a:r>
          </a:p>
        </p:txBody>
      </p:sp>
      <p:sp>
        <p:nvSpPr>
          <p:cNvPr id="12" name="吹き出し: 円形 11">
            <a:extLst>
              <a:ext uri="{FF2B5EF4-FFF2-40B4-BE49-F238E27FC236}">
                <a16:creationId xmlns:a16="http://schemas.microsoft.com/office/drawing/2014/main" id="{63567F6D-ACEC-195F-D865-71EB5D8E56FD}"/>
              </a:ext>
            </a:extLst>
          </p:cNvPr>
          <p:cNvSpPr/>
          <p:nvPr/>
        </p:nvSpPr>
        <p:spPr>
          <a:xfrm>
            <a:off x="8094289" y="2874225"/>
            <a:ext cx="2063080" cy="703746"/>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t>高齢の患者</a:t>
            </a:r>
          </a:p>
        </p:txBody>
      </p:sp>
      <p:sp>
        <p:nvSpPr>
          <p:cNvPr id="13" name="吹き出し: 円形 12">
            <a:extLst>
              <a:ext uri="{FF2B5EF4-FFF2-40B4-BE49-F238E27FC236}">
                <a16:creationId xmlns:a16="http://schemas.microsoft.com/office/drawing/2014/main" id="{4547F0A6-ED21-43CB-DCDA-E1924629D6FB}"/>
              </a:ext>
            </a:extLst>
          </p:cNvPr>
          <p:cNvSpPr/>
          <p:nvPr/>
        </p:nvSpPr>
        <p:spPr>
          <a:xfrm>
            <a:off x="5167286" y="3561938"/>
            <a:ext cx="3422848" cy="607348"/>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t>赤ちゃんや幼児の患者</a:t>
            </a:r>
          </a:p>
        </p:txBody>
      </p:sp>
    </p:spTree>
    <p:extLst>
      <p:ext uri="{BB962C8B-B14F-4D97-AF65-F5344CB8AC3E}">
        <p14:creationId xmlns:p14="http://schemas.microsoft.com/office/powerpoint/2010/main" val="32938130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919536" y="332656"/>
            <a:ext cx="8229600" cy="1143000"/>
          </a:xfrm>
        </p:spPr>
        <p:txBody>
          <a:bodyPr>
            <a:normAutofit fontScale="90000"/>
          </a:bodyPr>
          <a:lstStyle/>
          <a:p>
            <a:r>
              <a:rPr kumimoji="1" lang="ja-JP" altLang="en-US" dirty="0"/>
              <a:t>身体抑制のない部署の割合　　</a:t>
            </a:r>
            <a:br>
              <a:rPr kumimoji="1" lang="en-US" altLang="ja-JP" dirty="0"/>
            </a:br>
            <a:r>
              <a:rPr lang="ja-JP" altLang="en-US" sz="3600" dirty="0"/>
              <a:t>平成２７年度　前半と年度末の比較</a:t>
            </a:r>
          </a:p>
        </p:txBody>
      </p:sp>
      <p:graphicFrame>
        <p:nvGraphicFramePr>
          <p:cNvPr id="7" name="コンテンツ プレースホルダー 6"/>
          <p:cNvGraphicFramePr>
            <a:graphicFrameLocks noGrp="1"/>
          </p:cNvGraphicFramePr>
          <p:nvPr>
            <p:ph sz="half" idx="1"/>
          </p:nvPr>
        </p:nvGraphicFramePr>
        <p:xfrm>
          <a:off x="1991544" y="1700809"/>
          <a:ext cx="4038600" cy="44973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コンテンツ プレースホルダー 8"/>
          <p:cNvGraphicFramePr>
            <a:graphicFrameLocks noGrp="1"/>
          </p:cNvGraphicFramePr>
          <p:nvPr>
            <p:ph sz="half" idx="2"/>
          </p:nvPr>
        </p:nvGraphicFramePr>
        <p:xfrm>
          <a:off x="6172200" y="1600201"/>
          <a:ext cx="4038600" cy="4525963"/>
        </p:xfrm>
        <a:graphic>
          <a:graphicData uri="http://schemas.openxmlformats.org/drawingml/2006/chart">
            <c:chart xmlns:c="http://schemas.openxmlformats.org/drawingml/2006/chart" xmlns:r="http://schemas.openxmlformats.org/officeDocument/2006/relationships" r:id="rId4"/>
          </a:graphicData>
        </a:graphic>
      </p:graphicFrame>
      <p:sp>
        <p:nvSpPr>
          <p:cNvPr id="2" name="テキスト ボックス 1"/>
          <p:cNvSpPr txBox="1"/>
          <p:nvPr/>
        </p:nvSpPr>
        <p:spPr>
          <a:xfrm>
            <a:off x="3382322" y="2276872"/>
            <a:ext cx="492443" cy="1113446"/>
          </a:xfrm>
          <a:prstGeom prst="rect">
            <a:avLst/>
          </a:prstGeom>
          <a:noFill/>
        </p:spPr>
        <p:txBody>
          <a:bodyPr vert="eaVert" wrap="none" rtlCol="0">
            <a:spAutoFit/>
          </a:bodyPr>
          <a:lstStyle/>
          <a:p>
            <a:pPr>
              <a:defRPr/>
            </a:pPr>
            <a:r>
              <a:rPr lang="ja-JP" altLang="en-US" sz="2000" dirty="0">
                <a:solidFill>
                  <a:prstClr val="black"/>
                </a:solidFill>
                <a:latin typeface="Calibri"/>
                <a:ea typeface="ＭＳ Ｐゴシック" panose="020B0600070205080204" pitchFamily="50" charset="-128"/>
              </a:rPr>
              <a:t>抑制あり</a:t>
            </a:r>
          </a:p>
        </p:txBody>
      </p:sp>
      <p:cxnSp>
        <p:nvCxnSpPr>
          <p:cNvPr id="8" name="直線矢印コネクタ 7"/>
          <p:cNvCxnSpPr/>
          <p:nvPr/>
        </p:nvCxnSpPr>
        <p:spPr>
          <a:xfrm flipV="1">
            <a:off x="3852140" y="2420888"/>
            <a:ext cx="1091733" cy="36004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7464152" y="2362523"/>
            <a:ext cx="553998" cy="1504579"/>
          </a:xfrm>
          <a:prstGeom prst="rect">
            <a:avLst/>
          </a:prstGeom>
          <a:noFill/>
        </p:spPr>
        <p:txBody>
          <a:bodyPr vert="eaVert" wrap="none" rtlCol="0">
            <a:spAutoFit/>
          </a:bodyPr>
          <a:lstStyle/>
          <a:p>
            <a:pPr>
              <a:defRPr/>
            </a:pPr>
            <a:r>
              <a:rPr lang="ja-JP" altLang="en-US" sz="2400" dirty="0">
                <a:solidFill>
                  <a:prstClr val="black"/>
                </a:solidFill>
                <a:latin typeface="Calibri"/>
                <a:ea typeface="ＭＳ Ｐゴシック" panose="020B0600070205080204" pitchFamily="50" charset="-128"/>
              </a:rPr>
              <a:t>ミトンあり</a:t>
            </a:r>
          </a:p>
        </p:txBody>
      </p:sp>
      <p:sp>
        <p:nvSpPr>
          <p:cNvPr id="3" name="テキスト ボックス 2"/>
          <p:cNvSpPr txBox="1"/>
          <p:nvPr/>
        </p:nvSpPr>
        <p:spPr>
          <a:xfrm>
            <a:off x="4943875" y="3574072"/>
            <a:ext cx="492443" cy="586058"/>
          </a:xfrm>
          <a:prstGeom prst="rect">
            <a:avLst/>
          </a:prstGeom>
          <a:noFill/>
        </p:spPr>
        <p:txBody>
          <a:bodyPr vert="eaVert" wrap="none" rtlCol="0">
            <a:spAutoFit/>
          </a:bodyPr>
          <a:lstStyle/>
          <a:p>
            <a:pPr>
              <a:defRPr/>
            </a:pPr>
            <a:r>
              <a:rPr lang="ja-JP" altLang="en-US" sz="2000" dirty="0">
                <a:solidFill>
                  <a:prstClr val="black"/>
                </a:solidFill>
                <a:latin typeface="Calibri"/>
                <a:ea typeface="ＭＳ Ｐゴシック" panose="020B0600070205080204" pitchFamily="50" charset="-128"/>
              </a:rPr>
              <a:t>なし</a:t>
            </a:r>
          </a:p>
        </p:txBody>
      </p:sp>
      <p:sp>
        <p:nvSpPr>
          <p:cNvPr id="11" name="テキスト ボックス 10"/>
          <p:cNvSpPr txBox="1"/>
          <p:nvPr/>
        </p:nvSpPr>
        <p:spPr>
          <a:xfrm>
            <a:off x="8998154" y="3645024"/>
            <a:ext cx="492443" cy="586058"/>
          </a:xfrm>
          <a:prstGeom prst="rect">
            <a:avLst/>
          </a:prstGeom>
          <a:noFill/>
        </p:spPr>
        <p:txBody>
          <a:bodyPr vert="eaVert" wrap="none" rtlCol="0">
            <a:spAutoFit/>
          </a:bodyPr>
          <a:lstStyle/>
          <a:p>
            <a:pPr>
              <a:defRPr/>
            </a:pPr>
            <a:r>
              <a:rPr lang="ja-JP" altLang="en-US" sz="2000" dirty="0">
                <a:solidFill>
                  <a:prstClr val="white"/>
                </a:solidFill>
                <a:latin typeface="Calibri"/>
                <a:ea typeface="ＭＳ Ｐゴシック" panose="020B0600070205080204" pitchFamily="50" charset="-128"/>
              </a:rPr>
              <a:t>なし</a:t>
            </a:r>
          </a:p>
        </p:txBody>
      </p:sp>
      <p:sp>
        <p:nvSpPr>
          <p:cNvPr id="12" name="テキスト ボックス 11"/>
          <p:cNvSpPr txBox="1"/>
          <p:nvPr/>
        </p:nvSpPr>
        <p:spPr>
          <a:xfrm>
            <a:off x="3359699" y="3867101"/>
            <a:ext cx="492443" cy="586058"/>
          </a:xfrm>
          <a:prstGeom prst="rect">
            <a:avLst/>
          </a:prstGeom>
          <a:noFill/>
        </p:spPr>
        <p:txBody>
          <a:bodyPr vert="eaVert" wrap="none" rtlCol="0">
            <a:spAutoFit/>
          </a:bodyPr>
          <a:lstStyle/>
          <a:p>
            <a:pPr>
              <a:defRPr/>
            </a:pPr>
            <a:r>
              <a:rPr lang="ja-JP" altLang="en-US" sz="2000" dirty="0">
                <a:solidFill>
                  <a:prstClr val="black"/>
                </a:solidFill>
                <a:latin typeface="Calibri"/>
                <a:ea typeface="ＭＳ Ｐゴシック" panose="020B0600070205080204" pitchFamily="50" charset="-128"/>
              </a:rPr>
              <a:t>なし</a:t>
            </a:r>
          </a:p>
        </p:txBody>
      </p:sp>
      <p:sp>
        <p:nvSpPr>
          <p:cNvPr id="13" name="テキスト ボックス 12"/>
          <p:cNvSpPr txBox="1"/>
          <p:nvPr/>
        </p:nvSpPr>
        <p:spPr>
          <a:xfrm>
            <a:off x="7485824" y="4279084"/>
            <a:ext cx="492443" cy="586058"/>
          </a:xfrm>
          <a:prstGeom prst="rect">
            <a:avLst/>
          </a:prstGeom>
          <a:noFill/>
        </p:spPr>
        <p:txBody>
          <a:bodyPr vert="eaVert" wrap="none" rtlCol="0">
            <a:spAutoFit/>
          </a:bodyPr>
          <a:lstStyle/>
          <a:p>
            <a:pPr>
              <a:defRPr/>
            </a:pPr>
            <a:r>
              <a:rPr lang="ja-JP" altLang="en-US" sz="2000" dirty="0">
                <a:solidFill>
                  <a:prstClr val="white"/>
                </a:solidFill>
                <a:latin typeface="Calibri"/>
                <a:ea typeface="ＭＳ Ｐゴシック" panose="020B0600070205080204" pitchFamily="50" charset="-128"/>
              </a:rPr>
              <a:t>なし</a:t>
            </a:r>
          </a:p>
        </p:txBody>
      </p:sp>
      <p:sp>
        <p:nvSpPr>
          <p:cNvPr id="5" name="線吹き出し 1 (枠付き) 4"/>
          <p:cNvSpPr/>
          <p:nvPr/>
        </p:nvSpPr>
        <p:spPr>
          <a:xfrm>
            <a:off x="5591944" y="1509258"/>
            <a:ext cx="914400" cy="612648"/>
          </a:xfrm>
          <a:prstGeom prst="borderCallout1">
            <a:avLst>
              <a:gd name="adj1" fmla="val 96719"/>
              <a:gd name="adj2" fmla="val 18533"/>
              <a:gd name="adj3" fmla="val 143687"/>
              <a:gd name="adj4" fmla="val -35348"/>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ja-JP" dirty="0">
                <a:solidFill>
                  <a:prstClr val="black"/>
                </a:solidFill>
                <a:latin typeface="Calibri"/>
                <a:ea typeface="ＭＳ Ｐゴシック" panose="020B0600070205080204" pitchFamily="50" charset="-128"/>
              </a:rPr>
              <a:t>ICU</a:t>
            </a:r>
          </a:p>
          <a:p>
            <a:pPr algn="ctr">
              <a:defRPr/>
            </a:pPr>
            <a:r>
              <a:rPr lang="en-US" altLang="ja-JP" dirty="0">
                <a:solidFill>
                  <a:prstClr val="black"/>
                </a:solidFill>
                <a:latin typeface="Calibri"/>
                <a:ea typeface="ＭＳ Ｐゴシック" panose="020B0600070205080204" pitchFamily="50" charset="-128"/>
              </a:rPr>
              <a:t>NICU</a:t>
            </a:r>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6360962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600" dirty="0">
                <a:solidFill>
                  <a:prstClr val="black"/>
                </a:solidFill>
              </a:rPr>
              <a:t>抑制帯　</a:t>
            </a:r>
            <a:r>
              <a:rPr lang="en-US" altLang="ja-JP" sz="5300" dirty="0">
                <a:solidFill>
                  <a:prstClr val="black"/>
                </a:solidFill>
              </a:rPr>
              <a:t>0</a:t>
            </a:r>
            <a:r>
              <a:rPr lang="ja-JP" altLang="en-US" sz="5300" dirty="0">
                <a:solidFill>
                  <a:prstClr val="black"/>
                </a:solidFill>
              </a:rPr>
              <a:t>　</a:t>
            </a:r>
            <a:r>
              <a:rPr lang="ja-JP" altLang="en-US" sz="3600" dirty="0">
                <a:solidFill>
                  <a:prstClr val="black"/>
                </a:solidFill>
              </a:rPr>
              <a:t>実現　</a:t>
            </a:r>
            <a:r>
              <a:rPr lang="en-US" altLang="ja-JP" sz="2400" dirty="0">
                <a:solidFill>
                  <a:prstClr val="black"/>
                </a:solidFill>
              </a:rPr>
              <a:t>H27</a:t>
            </a:r>
            <a:r>
              <a:rPr lang="ja-JP" altLang="en-US" sz="2400" dirty="0">
                <a:solidFill>
                  <a:prstClr val="black"/>
                </a:solidFill>
              </a:rPr>
              <a:t>年度　</a:t>
            </a:r>
            <a:r>
              <a:rPr lang="en-US" altLang="ja-JP" sz="2400" dirty="0">
                <a:solidFill>
                  <a:prstClr val="black"/>
                </a:solidFill>
              </a:rPr>
              <a:t>H28.2</a:t>
            </a:r>
            <a:r>
              <a:rPr lang="ja-JP" altLang="en-US" sz="2400" dirty="0">
                <a:solidFill>
                  <a:prstClr val="black"/>
                </a:solidFill>
              </a:rPr>
              <a:t>　</a:t>
            </a:r>
            <a:br>
              <a:rPr lang="en-US" altLang="ja-JP" sz="2400" dirty="0">
                <a:solidFill>
                  <a:prstClr val="black"/>
                </a:solidFill>
              </a:rPr>
            </a:br>
            <a:r>
              <a:rPr lang="ja-JP" altLang="en-US" sz="2400" dirty="0">
                <a:solidFill>
                  <a:prstClr val="black"/>
                </a:solidFill>
              </a:rPr>
              <a:t>　　　　　　　　　　　　　　　　　　　一般病棟・精神病棟</a:t>
            </a:r>
            <a:endParaRPr lang="ja-JP" altLang="en-US" sz="2400"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2535799941"/>
              </p:ext>
            </p:extLst>
          </p:nvPr>
        </p:nvGraphicFramePr>
        <p:xfrm>
          <a:off x="1981200" y="1600201"/>
          <a:ext cx="8229600" cy="4525963"/>
        </p:xfrm>
        <a:graphic>
          <a:graphicData uri="http://schemas.openxmlformats.org/drawingml/2006/chart">
            <c:chart xmlns:c="http://schemas.openxmlformats.org/drawingml/2006/chart" xmlns:r="http://schemas.openxmlformats.org/officeDocument/2006/relationships" r:id="rId3"/>
          </a:graphicData>
        </a:graphic>
      </p:graphicFrame>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4113" y="1772817"/>
            <a:ext cx="2232025"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円/楕円 2"/>
          <p:cNvSpPr/>
          <p:nvPr/>
        </p:nvSpPr>
        <p:spPr>
          <a:xfrm>
            <a:off x="8112224" y="4725144"/>
            <a:ext cx="1556238" cy="1562472"/>
          </a:xfrm>
          <a:prstGeom prst="ellipse">
            <a:avLst/>
          </a:prstGeom>
          <a:solidFill>
            <a:srgbClr val="FF0000">
              <a:alpha val="0"/>
            </a:srgbClr>
          </a:solidFill>
          <a:ln>
            <a:solidFill>
              <a:srgbClr val="FC04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5" name="テキスト ボックス 4"/>
          <p:cNvSpPr txBox="1"/>
          <p:nvPr/>
        </p:nvSpPr>
        <p:spPr>
          <a:xfrm>
            <a:off x="2495601" y="1311152"/>
            <a:ext cx="4084773" cy="461665"/>
          </a:xfrm>
          <a:prstGeom prst="rect">
            <a:avLst/>
          </a:prstGeom>
          <a:noFill/>
        </p:spPr>
        <p:txBody>
          <a:bodyPr wrap="none" rtlCol="0">
            <a:spAutoFit/>
          </a:bodyPr>
          <a:lstStyle/>
          <a:p>
            <a:r>
              <a:rPr lang="ja-JP" altLang="en-US" sz="2400" b="1" dirty="0"/>
              <a:t>抑制帯による抑制件数の推移</a:t>
            </a:r>
          </a:p>
        </p:txBody>
      </p:sp>
    </p:spTree>
    <p:extLst>
      <p:ext uri="{BB962C8B-B14F-4D97-AF65-F5344CB8AC3E}">
        <p14:creationId xmlns:p14="http://schemas.microsoft.com/office/powerpoint/2010/main" val="1582818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fontScale="90000"/>
          </a:bodyPr>
          <a:lstStyle/>
          <a:p>
            <a:r>
              <a:rPr lang="ja-JP" altLang="en-US" dirty="0"/>
              <a:t>チューブ自己抜去インシデントの推移</a:t>
            </a:r>
            <a:r>
              <a:rPr kumimoji="1" lang="ja-JP" altLang="en-US" dirty="0"/>
              <a:t>障害の程度別　　平成２７年度</a:t>
            </a:r>
          </a:p>
        </p:txBody>
      </p:sp>
      <p:graphicFrame>
        <p:nvGraphicFramePr>
          <p:cNvPr id="7" name="コンテンツ プレースホルダー 6"/>
          <p:cNvGraphicFramePr>
            <a:graphicFrameLocks noGrp="1"/>
          </p:cNvGraphicFramePr>
          <p:nvPr>
            <p:ph idx="1"/>
          </p:nvPr>
        </p:nvGraphicFramePr>
        <p:xfrm>
          <a:off x="1981200" y="1600201"/>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490594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NRSPC\AppData\Local\Microsoft\Windows\Temporary Internet Files\Content.IE5\1MMZDYGB\gatag-0001237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3630" y="260648"/>
            <a:ext cx="1147610" cy="1844824"/>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767408" y="274638"/>
            <a:ext cx="10801200" cy="2290266"/>
          </a:xfrm>
        </p:spPr>
        <p:txBody>
          <a:bodyPr>
            <a:normAutofit/>
          </a:bodyPr>
          <a:lstStyle/>
          <a:p>
            <a:pPr algn="l"/>
            <a:r>
              <a:rPr lang="ja-JP" altLang="en-US" sz="3100" dirty="0"/>
              <a:t>ミトン拘束が患者に与えるストレスに関する</a:t>
            </a:r>
            <a:br>
              <a:rPr lang="en-US" altLang="ja-JP" sz="3100" dirty="0"/>
            </a:br>
            <a:r>
              <a:rPr lang="ja-JP" altLang="en-US" sz="3100" dirty="0"/>
              <a:t>　　　　　　　　　　　　　　　　　　　　　生理心理学的研究</a:t>
            </a:r>
            <a:br>
              <a:rPr lang="en-US" altLang="ja-JP" sz="3100" dirty="0"/>
            </a:br>
            <a:r>
              <a:rPr lang="ja-JP" altLang="en-US" sz="3200" dirty="0"/>
              <a:t>　　　</a:t>
            </a:r>
            <a:r>
              <a:rPr lang="ja-JP" altLang="en-US" sz="2000" dirty="0"/>
              <a:t>竹田　壽子　富山福祉短期大学看護学科</a:t>
            </a:r>
            <a:br>
              <a:rPr lang="en-US" altLang="ja-JP" sz="2000" dirty="0"/>
            </a:br>
            <a:r>
              <a:rPr lang="ja-JP" altLang="en-US" sz="2000" dirty="0"/>
              <a:t>　　　　　　　　　　　　</a:t>
            </a:r>
            <a:r>
              <a:rPr lang="ja-JP" altLang="en-US" sz="2400" dirty="0"/>
              <a:t>共創福祉（</a:t>
            </a:r>
            <a:r>
              <a:rPr lang="en-US" altLang="ja-JP" sz="2400" dirty="0"/>
              <a:t>2014</a:t>
            </a:r>
            <a:r>
              <a:rPr lang="ja-JP" altLang="en-US" sz="2400" dirty="0"/>
              <a:t>）第</a:t>
            </a:r>
            <a:r>
              <a:rPr lang="en-US" altLang="ja-JP" sz="2400" dirty="0"/>
              <a:t>9</a:t>
            </a:r>
            <a:r>
              <a:rPr lang="ja-JP" altLang="en-US" sz="2400" dirty="0"/>
              <a:t>巻 第</a:t>
            </a:r>
            <a:r>
              <a:rPr lang="en-US" altLang="ja-JP" sz="2400" dirty="0"/>
              <a:t>2 </a:t>
            </a:r>
            <a:r>
              <a:rPr lang="ja-JP" altLang="en-US" sz="2400" dirty="0"/>
              <a:t>号 </a:t>
            </a:r>
            <a:r>
              <a:rPr lang="en-US" altLang="ja-JP" sz="2400" dirty="0"/>
              <a:t>19 </a:t>
            </a:r>
            <a:r>
              <a:rPr lang="ja-JP" altLang="en-US" sz="2400" dirty="0"/>
              <a:t>～ </a:t>
            </a:r>
            <a:r>
              <a:rPr lang="en-US" altLang="ja-JP" sz="2400" dirty="0"/>
              <a:t>32</a:t>
            </a:r>
            <a:endParaRPr lang="ja-JP" altLang="en-US" sz="2700" dirty="0"/>
          </a:p>
        </p:txBody>
      </p:sp>
      <p:sp>
        <p:nvSpPr>
          <p:cNvPr id="3" name="コンテンツ プレースホルダー 2"/>
          <p:cNvSpPr>
            <a:spLocks noGrp="1"/>
          </p:cNvSpPr>
          <p:nvPr>
            <p:ph idx="1"/>
          </p:nvPr>
        </p:nvSpPr>
        <p:spPr>
          <a:xfrm>
            <a:off x="911424" y="2492896"/>
            <a:ext cx="10801200" cy="3888432"/>
          </a:xfrm>
        </p:spPr>
        <p:txBody>
          <a:bodyPr>
            <a:noAutofit/>
          </a:bodyPr>
          <a:lstStyle/>
          <a:p>
            <a:pPr marL="0" indent="0">
              <a:buNone/>
            </a:pPr>
            <a:r>
              <a:rPr lang="ja-JP" altLang="en-US" sz="2800" dirty="0"/>
              <a:t>装着当時者のストレスに視点を置いた研究</a:t>
            </a:r>
            <a:endParaRPr lang="en-US" altLang="ja-JP" sz="2800" dirty="0"/>
          </a:p>
          <a:p>
            <a:pPr marL="0" indent="0">
              <a:buNone/>
            </a:pPr>
            <a:r>
              <a:rPr lang="ja-JP" altLang="en-US" sz="2400" dirty="0"/>
              <a:t>目的　ミトン装着による身体的影響を生理心理学的に明確にした</a:t>
            </a:r>
            <a:endParaRPr lang="en-US" altLang="ja-JP" sz="2400" dirty="0"/>
          </a:p>
          <a:p>
            <a:pPr marL="0" indent="0">
              <a:buNone/>
            </a:pPr>
            <a:r>
              <a:rPr lang="ja-JP" altLang="en-US" sz="2400" dirty="0"/>
              <a:t>方法　ストレス時に発生する非機能性バイティング（</a:t>
            </a:r>
            <a:r>
              <a:rPr lang="en-US" altLang="ja-JP" sz="2400" dirty="0"/>
              <a:t>clenching</a:t>
            </a:r>
            <a:r>
              <a:rPr lang="ja-JP" altLang="en-US" sz="2400" dirty="0"/>
              <a:t>）の発生と</a:t>
            </a:r>
            <a:endParaRPr lang="en-US" altLang="ja-JP" sz="2400" dirty="0"/>
          </a:p>
          <a:p>
            <a:pPr marL="0" indent="0">
              <a:buNone/>
            </a:pPr>
            <a:r>
              <a:rPr lang="ja-JP" altLang="en-US" sz="2400" dirty="0"/>
              <a:t>　　　　その時の内省報告を</a:t>
            </a:r>
            <a:r>
              <a:rPr lang="en-US" altLang="ja-JP" sz="2400" dirty="0"/>
              <a:t>VAS</a:t>
            </a:r>
            <a:r>
              <a:rPr lang="ja-JP" altLang="en-US" sz="2400" dirty="0"/>
              <a:t>で評価</a:t>
            </a:r>
            <a:endParaRPr lang="en-US" altLang="ja-JP" sz="2400" dirty="0"/>
          </a:p>
          <a:p>
            <a:pPr marL="0" indent="0">
              <a:buNone/>
            </a:pPr>
            <a:endParaRPr lang="en-US" altLang="ja-JP" sz="2400" dirty="0"/>
          </a:p>
          <a:p>
            <a:pPr marL="0" indent="0">
              <a:buNone/>
            </a:pPr>
            <a:r>
              <a:rPr lang="ja-JP" altLang="en-US" sz="2400" dirty="0"/>
              <a:t>結果　身体拘束の中では比較的軽微と考えられるミトン拘束によるストレスを</a:t>
            </a:r>
            <a:endParaRPr lang="en-US" altLang="ja-JP" sz="2400" dirty="0"/>
          </a:p>
          <a:p>
            <a:pPr marL="0" indent="0">
              <a:buNone/>
            </a:pPr>
            <a:r>
              <a:rPr lang="ja-JP" altLang="en-US" sz="2400" dirty="0"/>
              <a:t>　　　　</a:t>
            </a:r>
            <a:r>
              <a:rPr lang="en-US" altLang="ja-JP" sz="2400" dirty="0"/>
              <a:t>1 </a:t>
            </a:r>
            <a:r>
              <a:rPr lang="ja-JP" altLang="en-US" sz="2400" dirty="0"/>
              <a:t>時間計測することで</a:t>
            </a:r>
            <a:endParaRPr lang="en-US" altLang="ja-JP" sz="2400" dirty="0"/>
          </a:p>
          <a:p>
            <a:pPr marL="0" indent="0">
              <a:buNone/>
            </a:pPr>
            <a:r>
              <a:rPr lang="ja-JP" altLang="en-US" sz="2400" dirty="0">
                <a:solidFill>
                  <a:srgbClr val="FF0000"/>
                </a:solidFill>
              </a:rPr>
              <a:t>　　　　主観的知覚に</a:t>
            </a:r>
            <a:r>
              <a:rPr lang="ja-JP" altLang="en-US" sz="2400" b="1" u="sng" dirty="0">
                <a:solidFill>
                  <a:srgbClr val="FF0000"/>
                </a:solidFill>
              </a:rPr>
              <a:t>先行して身体的負担</a:t>
            </a:r>
            <a:r>
              <a:rPr lang="ja-JP" altLang="en-US" sz="2400" dirty="0">
                <a:solidFill>
                  <a:srgbClr val="FF0000"/>
                </a:solidFill>
              </a:rPr>
              <a:t>が明らか</a:t>
            </a:r>
            <a:r>
              <a:rPr lang="ja-JP" altLang="en-US" sz="2400" dirty="0"/>
              <a:t>にあるということが明確になった。</a:t>
            </a:r>
          </a:p>
        </p:txBody>
      </p:sp>
    </p:spTree>
    <p:extLst>
      <p:ext uri="{BB962C8B-B14F-4D97-AF65-F5344CB8AC3E}">
        <p14:creationId xmlns:p14="http://schemas.microsoft.com/office/powerpoint/2010/main" val="11169200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NRSPC\AppData\Local\Microsoft\Windows\Temporary Internet Files\Content.IE5\XWILBJUH\lgi01e2014011204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64353" y="5157192"/>
            <a:ext cx="1136749" cy="1492214"/>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911425" y="274638"/>
            <a:ext cx="10729192" cy="2002234"/>
          </a:xfrm>
        </p:spPr>
        <p:txBody>
          <a:bodyPr>
            <a:normAutofit/>
          </a:bodyPr>
          <a:lstStyle/>
          <a:p>
            <a:pPr algn="l"/>
            <a:r>
              <a:rPr lang="ja-JP" altLang="en-US" sz="3100" dirty="0"/>
              <a:t>両上肢の身体拘束（抑制）によるストレス反応の検証</a:t>
            </a:r>
            <a:br>
              <a:rPr lang="en-US" altLang="ja-JP" sz="3100" dirty="0"/>
            </a:br>
            <a:r>
              <a:rPr lang="ja-JP" altLang="en-US" sz="3100" dirty="0" err="1"/>
              <a:t>ー</a:t>
            </a:r>
            <a:r>
              <a:rPr lang="ja-JP" altLang="en-US" sz="3100" dirty="0"/>
              <a:t>抑制帯とミトン型手袋との比較</a:t>
            </a:r>
            <a:r>
              <a:rPr lang="ja-JP" altLang="en-US" sz="3100" dirty="0" err="1"/>
              <a:t>ー</a:t>
            </a:r>
            <a:br>
              <a:rPr lang="en-US" altLang="ja-JP" sz="3100" dirty="0"/>
            </a:br>
            <a:r>
              <a:rPr lang="ja-JP" altLang="en-US" sz="3100" dirty="0"/>
              <a:t>　　　　　　</a:t>
            </a:r>
            <a:r>
              <a:rPr lang="ja-JP" altLang="en-US" sz="2000" dirty="0"/>
              <a:t>網木政江他　山口大学大学院医学系研究科</a:t>
            </a:r>
            <a:br>
              <a:rPr lang="en-US" altLang="ja-JP" sz="2000" dirty="0"/>
            </a:br>
            <a:r>
              <a:rPr lang="ja-JP" altLang="en-US" sz="2000" dirty="0"/>
              <a:t>　　　　　　　　第</a:t>
            </a:r>
            <a:r>
              <a:rPr lang="en-US" altLang="ja-JP" sz="2000" dirty="0"/>
              <a:t>49</a:t>
            </a:r>
            <a:r>
              <a:rPr lang="ja-JP" altLang="en-US" sz="2000" dirty="0"/>
              <a:t>回（平成</a:t>
            </a:r>
            <a:r>
              <a:rPr lang="en-US" altLang="ja-JP" sz="2000" dirty="0"/>
              <a:t>30</a:t>
            </a:r>
            <a:r>
              <a:rPr lang="ja-JP" altLang="en-US" sz="2000" dirty="0"/>
              <a:t>年度）日本看護学会論文集急性期看護（</a:t>
            </a:r>
            <a:r>
              <a:rPr lang="en-US" altLang="ja-JP" sz="2000" dirty="0"/>
              <a:t>2019</a:t>
            </a:r>
            <a:r>
              <a:rPr lang="ja-JP" altLang="en-US" sz="2000" dirty="0"/>
              <a:t>）</a:t>
            </a:r>
            <a:endParaRPr lang="ja-JP" altLang="en-US" sz="3100" dirty="0"/>
          </a:p>
        </p:txBody>
      </p:sp>
      <p:sp>
        <p:nvSpPr>
          <p:cNvPr id="3" name="コンテンツ プレースホルダー 2"/>
          <p:cNvSpPr>
            <a:spLocks noGrp="1"/>
          </p:cNvSpPr>
          <p:nvPr>
            <p:ph idx="1"/>
          </p:nvPr>
        </p:nvSpPr>
        <p:spPr>
          <a:xfrm>
            <a:off x="911425" y="2332038"/>
            <a:ext cx="10729192" cy="4525963"/>
          </a:xfrm>
        </p:spPr>
        <p:txBody>
          <a:bodyPr>
            <a:normAutofit/>
          </a:bodyPr>
          <a:lstStyle/>
          <a:p>
            <a:pPr marL="0" indent="0">
              <a:buNone/>
            </a:pPr>
            <a:r>
              <a:rPr lang="ja-JP" altLang="en-US" sz="2200" dirty="0"/>
              <a:t>目的　安易な身体拘束をしない看護の動機づけが必要と考えての試み</a:t>
            </a:r>
            <a:endParaRPr lang="en-US" altLang="ja-JP" sz="2200" dirty="0"/>
          </a:p>
          <a:p>
            <a:pPr marL="0" indent="0">
              <a:buNone/>
            </a:pPr>
            <a:endParaRPr lang="en-US" altLang="ja-JP" sz="2200" dirty="0"/>
          </a:p>
          <a:p>
            <a:pPr marL="0" indent="0">
              <a:buNone/>
            </a:pPr>
            <a:r>
              <a:rPr lang="ja-JP" altLang="en-US" sz="2200" dirty="0"/>
              <a:t>方法　男子学生</a:t>
            </a:r>
            <a:r>
              <a:rPr lang="en-US" altLang="ja-JP" sz="2200" dirty="0"/>
              <a:t>10</a:t>
            </a:r>
            <a:r>
              <a:rPr lang="ja-JP" altLang="en-US" sz="2200" dirty="0"/>
              <a:t>名を対象とした実験　中心静脈栄養チューブ挿入想定</a:t>
            </a:r>
            <a:endParaRPr lang="en-US" altLang="ja-JP" sz="2200" dirty="0"/>
          </a:p>
          <a:p>
            <a:pPr marL="0" indent="0">
              <a:buNone/>
            </a:pPr>
            <a:endParaRPr lang="en-US" altLang="ja-JP" sz="2200" dirty="0"/>
          </a:p>
          <a:p>
            <a:pPr marL="0" indent="0">
              <a:buNone/>
            </a:pPr>
            <a:r>
              <a:rPr lang="ja-JP" altLang="en-US" sz="2200" dirty="0"/>
              <a:t>結論　</a:t>
            </a:r>
            <a:r>
              <a:rPr lang="en-US" altLang="ja-JP" sz="2200" dirty="0"/>
              <a:t>1</a:t>
            </a:r>
            <a:r>
              <a:rPr lang="ja-JP" altLang="en-US" sz="2200" dirty="0"/>
              <a:t>．抑制帯、ミトンにより、心拍数、唾液アミラーゼ、主観的感情に有意な変動あり、</a:t>
            </a:r>
            <a:endParaRPr lang="en-US" altLang="ja-JP" sz="2200" dirty="0"/>
          </a:p>
          <a:p>
            <a:pPr marL="0" indent="0">
              <a:buNone/>
            </a:pPr>
            <a:r>
              <a:rPr lang="ja-JP" altLang="en-US" sz="2200" dirty="0"/>
              <a:t>　　　　　　抑制がストレスの要因となっている　</a:t>
            </a:r>
            <a:endParaRPr lang="en-US" altLang="ja-JP" sz="2200" dirty="0"/>
          </a:p>
          <a:p>
            <a:pPr marL="0" indent="0">
              <a:buNone/>
            </a:pPr>
            <a:r>
              <a:rPr lang="ja-JP" altLang="en-US" sz="2200" dirty="0"/>
              <a:t>　　　　</a:t>
            </a:r>
            <a:r>
              <a:rPr lang="en-US" altLang="ja-JP" sz="2200" dirty="0"/>
              <a:t>2</a:t>
            </a:r>
            <a:r>
              <a:rPr lang="ja-JP" altLang="en-US" sz="2200" dirty="0"/>
              <a:t>．唾液アミラーゼと主観的感情は、</a:t>
            </a:r>
            <a:r>
              <a:rPr lang="ja-JP" altLang="en-US" sz="2200" dirty="0">
                <a:solidFill>
                  <a:srgbClr val="FF0000"/>
                </a:solidFill>
              </a:rPr>
              <a:t>ミトンの方が優位にストレスが高い　</a:t>
            </a:r>
            <a:endParaRPr lang="en-US" altLang="ja-JP" sz="2200" dirty="0">
              <a:solidFill>
                <a:srgbClr val="FF0000"/>
              </a:solidFill>
            </a:endParaRPr>
          </a:p>
          <a:p>
            <a:pPr marL="0" indent="0">
              <a:buNone/>
            </a:pPr>
            <a:r>
              <a:rPr lang="ja-JP" altLang="en-US" sz="2200" dirty="0"/>
              <a:t>　　　　</a:t>
            </a:r>
            <a:endParaRPr lang="en-US" altLang="ja-JP" sz="2200" dirty="0"/>
          </a:p>
          <a:p>
            <a:pPr marL="0" indent="0">
              <a:buNone/>
            </a:pPr>
            <a:r>
              <a:rPr lang="ja-JP" altLang="en-US" sz="2200" dirty="0"/>
              <a:t>　・安易なミトンの使用は再検討の必要性</a:t>
            </a:r>
            <a:endParaRPr lang="en-US" altLang="ja-JP" sz="2200" dirty="0"/>
          </a:p>
        </p:txBody>
      </p:sp>
    </p:spTree>
    <p:extLst>
      <p:ext uri="{BB962C8B-B14F-4D97-AF65-F5344CB8AC3E}">
        <p14:creationId xmlns:p14="http://schemas.microsoft.com/office/powerpoint/2010/main" val="40380796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B9D3CAAF-0771-4A73-9580-E206E37140F0}"/>
              </a:ext>
            </a:extLst>
          </p:cNvPr>
          <p:cNvSpPr>
            <a:spLocks noGrp="1"/>
          </p:cNvSpPr>
          <p:nvPr>
            <p:ph type="title"/>
          </p:nvPr>
        </p:nvSpPr>
        <p:spPr>
          <a:xfrm>
            <a:off x="407368" y="260648"/>
            <a:ext cx="11665296" cy="936104"/>
          </a:xfrm>
        </p:spPr>
        <p:txBody>
          <a:bodyPr>
            <a:normAutofit fontScale="90000"/>
          </a:bodyPr>
          <a:lstStyle/>
          <a:p>
            <a:r>
              <a:rPr lang="ja-JP" altLang="en-US" sz="3100" dirty="0"/>
              <a:t>抑制が及ぼす影響スタッフステーションに認知症高齢者を留めおくことの是非</a:t>
            </a:r>
            <a:endParaRPr lang="ja-JP" altLang="en-US" sz="2400" dirty="0"/>
          </a:p>
        </p:txBody>
      </p:sp>
      <p:sp>
        <p:nvSpPr>
          <p:cNvPr id="5" name="コンテンツ プレースホルダー 4">
            <a:extLst>
              <a:ext uri="{FF2B5EF4-FFF2-40B4-BE49-F238E27FC236}">
                <a16:creationId xmlns:a16="http://schemas.microsoft.com/office/drawing/2014/main" id="{ADF44067-85D2-45A4-A14E-2AD547591AA2}"/>
              </a:ext>
            </a:extLst>
          </p:cNvPr>
          <p:cNvSpPr>
            <a:spLocks noGrp="1"/>
          </p:cNvSpPr>
          <p:nvPr>
            <p:ph idx="1"/>
          </p:nvPr>
        </p:nvSpPr>
        <p:spPr>
          <a:xfrm>
            <a:off x="623392" y="1340769"/>
            <a:ext cx="11233248" cy="4836195"/>
          </a:xfrm>
        </p:spPr>
        <p:txBody>
          <a:bodyPr>
            <a:normAutofit fontScale="77500" lnSpcReduction="20000"/>
          </a:bodyPr>
          <a:lstStyle/>
          <a:p>
            <a:pPr marL="0" indent="0">
              <a:buNone/>
            </a:pPr>
            <a:r>
              <a:rPr lang="ja-JP" altLang="en-US" dirty="0"/>
              <a:t>背景と現状</a:t>
            </a:r>
            <a:endParaRPr lang="en-US" altLang="ja-JP" dirty="0"/>
          </a:p>
          <a:p>
            <a:r>
              <a:rPr lang="ja-JP" altLang="en-US" dirty="0"/>
              <a:t>認知症高齢者をスタッフステーションに留めおく目的</a:t>
            </a:r>
            <a:endParaRPr lang="en-US" altLang="ja-JP" dirty="0"/>
          </a:p>
          <a:p>
            <a:pPr lvl="1">
              <a:buFont typeface="Wingdings" panose="05000000000000000000" pitchFamily="2" charset="2"/>
              <a:buChar char="Ø"/>
            </a:pPr>
            <a:r>
              <a:rPr lang="ja-JP" altLang="en-US" dirty="0"/>
              <a:t>安全確保のための見守り</a:t>
            </a:r>
            <a:endParaRPr lang="en-US" altLang="ja-JP" dirty="0"/>
          </a:p>
          <a:p>
            <a:pPr lvl="1">
              <a:buFont typeface="Wingdings" panose="05000000000000000000" pitchFamily="2" charset="2"/>
              <a:buChar char="Ø"/>
            </a:pPr>
            <a:r>
              <a:rPr lang="ja-JP" altLang="en-US" dirty="0"/>
              <a:t>刺激のコントロールのための見守り</a:t>
            </a:r>
            <a:endParaRPr lang="en-US" altLang="ja-JP" dirty="0"/>
          </a:p>
          <a:p>
            <a:pPr lvl="1">
              <a:buFont typeface="Wingdings" panose="05000000000000000000" pitchFamily="2" charset="2"/>
              <a:buChar char="Ø"/>
            </a:pPr>
            <a:endParaRPr lang="en-US" altLang="ja-JP" dirty="0"/>
          </a:p>
          <a:p>
            <a:pPr marL="0" indent="0">
              <a:buNone/>
            </a:pPr>
            <a:r>
              <a:rPr lang="ja-JP" altLang="en-US" dirty="0"/>
              <a:t>　身体的拘束の代替手段か？尊厳を脅かす行為か？　</a:t>
            </a:r>
            <a:endParaRPr lang="en-US" altLang="ja-JP" dirty="0"/>
          </a:p>
          <a:p>
            <a:pPr marL="0" indent="0">
              <a:buNone/>
            </a:pPr>
            <a:r>
              <a:rPr lang="ja-JP" altLang="en-US" sz="2200" dirty="0"/>
              <a:t>　　　　倫理的問題であるが仕方ない行為という両面性</a:t>
            </a:r>
            <a:endParaRPr lang="en-US" altLang="ja-JP" sz="2200" dirty="0"/>
          </a:p>
          <a:p>
            <a:pPr marL="0" indent="0">
              <a:buNone/>
            </a:pPr>
            <a:endParaRPr lang="en-US" altLang="ja-JP" sz="2200" dirty="0"/>
          </a:p>
          <a:p>
            <a:pPr marL="0" indent="0">
              <a:buNone/>
            </a:pPr>
            <a:endParaRPr lang="en-US" altLang="ja-JP" sz="2200" dirty="0"/>
          </a:p>
          <a:p>
            <a:pPr marL="0" indent="0">
              <a:buNone/>
            </a:pPr>
            <a:r>
              <a:rPr lang="ja-JP" altLang="en-US" dirty="0">
                <a:solidFill>
                  <a:srgbClr val="FF0000"/>
                </a:solidFill>
              </a:rPr>
              <a:t>認知症高齢者</a:t>
            </a:r>
            <a:r>
              <a:rPr lang="ja-JP" altLang="en-US" dirty="0"/>
              <a:t>のメッセージ</a:t>
            </a:r>
            <a:endParaRPr lang="en-US" altLang="ja-JP" dirty="0"/>
          </a:p>
          <a:p>
            <a:pPr lvl="1">
              <a:buClr>
                <a:schemeClr val="accent2">
                  <a:lumMod val="75000"/>
                </a:schemeClr>
              </a:buClr>
              <a:buSzPct val="70000"/>
              <a:buFont typeface="Yu Gothic" panose="020B0400000000000000" pitchFamily="50" charset="-128"/>
              <a:buChar char="☹"/>
            </a:pPr>
            <a:r>
              <a:rPr lang="ja-JP" altLang="en-US" dirty="0"/>
              <a:t>安心できない場所だがすることがあれば居られる</a:t>
            </a:r>
            <a:endParaRPr lang="en-US" altLang="ja-JP" dirty="0"/>
          </a:p>
          <a:p>
            <a:pPr lvl="1">
              <a:buClr>
                <a:schemeClr val="accent2">
                  <a:lumMod val="75000"/>
                </a:schemeClr>
              </a:buClr>
              <a:buSzPct val="70000"/>
              <a:buFont typeface="Yu Gothic" panose="020B0400000000000000" pitchFamily="50" charset="-128"/>
              <a:buChar char="☹"/>
            </a:pPr>
            <a:r>
              <a:rPr lang="ja-JP" altLang="en-US" dirty="0"/>
              <a:t>安全確保という看護師の目的をだれ一人理解しておらず、</a:t>
            </a:r>
            <a:r>
              <a:rPr lang="ja-JP" altLang="en-US" dirty="0">
                <a:solidFill>
                  <a:srgbClr val="FF0000"/>
                </a:solidFill>
              </a:rPr>
              <a:t>「無理強い」と感じていた</a:t>
            </a:r>
            <a:endParaRPr lang="en-US" altLang="ja-JP" dirty="0">
              <a:solidFill>
                <a:srgbClr val="FF0000"/>
              </a:solidFill>
            </a:endParaRPr>
          </a:p>
          <a:p>
            <a:pPr marL="0" indent="0">
              <a:buNone/>
            </a:pPr>
            <a:endParaRPr lang="en-US" altLang="ja-JP" sz="1500" dirty="0"/>
          </a:p>
          <a:p>
            <a:pPr marL="0" indent="0">
              <a:buNone/>
            </a:pPr>
            <a:r>
              <a:rPr lang="ja-JP" altLang="en-US" sz="2100" dirty="0"/>
              <a:t>高山成子他；認知症</a:t>
            </a:r>
            <a:r>
              <a:rPr lang="en-US" altLang="ja-JP" sz="2100" dirty="0"/>
              <a:t>plus</a:t>
            </a:r>
            <a:r>
              <a:rPr lang="ja-JP" altLang="en-US" sz="2100" dirty="0"/>
              <a:t>身体疾患加齢変化をふまえた適切な治療とケアのためのかかわり</a:t>
            </a:r>
            <a:r>
              <a:rPr lang="en-US" altLang="ja-JP" sz="2100" dirty="0"/>
              <a:t>,</a:t>
            </a:r>
          </a:p>
          <a:p>
            <a:pPr marL="0" indent="0">
              <a:buNone/>
            </a:pPr>
            <a:r>
              <a:rPr lang="ja-JP" altLang="en-US" sz="2100" dirty="0"/>
              <a:t>　　　　　　　　</a:t>
            </a:r>
            <a:r>
              <a:rPr lang="en-US" altLang="ja-JP" sz="2100" dirty="0"/>
              <a:t>p1-26,</a:t>
            </a:r>
            <a:r>
              <a:rPr lang="ja-JP" altLang="en-US" sz="2100" dirty="0"/>
              <a:t>日本看護協会出版会</a:t>
            </a:r>
            <a:r>
              <a:rPr lang="en-US" altLang="ja-JP" sz="2100" dirty="0"/>
              <a:t>,2020.9.30,</a:t>
            </a:r>
            <a:r>
              <a:rPr lang="ja-JP" altLang="en-US" sz="2100" dirty="0"/>
              <a:t>第</a:t>
            </a:r>
            <a:r>
              <a:rPr lang="en-US" altLang="ja-JP" sz="2100" dirty="0"/>
              <a:t>1</a:t>
            </a:r>
            <a:r>
              <a:rPr lang="ja-JP" altLang="en-US" sz="2100" dirty="0"/>
              <a:t>版第</a:t>
            </a:r>
            <a:r>
              <a:rPr lang="en-US" altLang="ja-JP" sz="2100" dirty="0"/>
              <a:t>1</a:t>
            </a:r>
            <a:r>
              <a:rPr lang="ja-JP" altLang="en-US" sz="2100" dirty="0"/>
              <a:t>刷</a:t>
            </a:r>
            <a:r>
              <a:rPr lang="en-US" altLang="ja-JP" sz="2100" dirty="0"/>
              <a:t>.</a:t>
            </a:r>
          </a:p>
          <a:p>
            <a:pPr marL="0" indent="0">
              <a:buNone/>
            </a:pPr>
            <a:endParaRPr lang="en-US" altLang="ja-JP" dirty="0"/>
          </a:p>
        </p:txBody>
      </p:sp>
      <p:sp>
        <p:nvSpPr>
          <p:cNvPr id="6" name="矢印: 下 5">
            <a:extLst>
              <a:ext uri="{FF2B5EF4-FFF2-40B4-BE49-F238E27FC236}">
                <a16:creationId xmlns:a16="http://schemas.microsoft.com/office/drawing/2014/main" id="{A8219BF8-4197-4DA6-8D47-4D710F6D7795}"/>
              </a:ext>
            </a:extLst>
          </p:cNvPr>
          <p:cNvSpPr/>
          <p:nvPr/>
        </p:nvSpPr>
        <p:spPr>
          <a:xfrm>
            <a:off x="7104112" y="2204864"/>
            <a:ext cx="576064" cy="5125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a:ea typeface="ＭＳ Ｐゴシック" panose="020B0600070205080204" pitchFamily="50" charset="-128"/>
            </a:endParaRPr>
          </a:p>
        </p:txBody>
      </p:sp>
      <p:sp>
        <p:nvSpPr>
          <p:cNvPr id="7" name="正方形/長方形 6">
            <a:extLst>
              <a:ext uri="{FF2B5EF4-FFF2-40B4-BE49-F238E27FC236}">
                <a16:creationId xmlns:a16="http://schemas.microsoft.com/office/drawing/2014/main" id="{CC37E035-58E4-4290-956D-540091CCC74C}"/>
              </a:ext>
            </a:extLst>
          </p:cNvPr>
          <p:cNvSpPr/>
          <p:nvPr/>
        </p:nvSpPr>
        <p:spPr>
          <a:xfrm>
            <a:off x="650569" y="2945902"/>
            <a:ext cx="7687766" cy="9661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a:ea typeface="ＭＳ Ｐゴシック" panose="020B0600070205080204" pitchFamily="50" charset="-128"/>
            </a:endParaRPr>
          </a:p>
        </p:txBody>
      </p:sp>
    </p:spTree>
    <p:extLst>
      <p:ext uri="{BB962C8B-B14F-4D97-AF65-F5344CB8AC3E}">
        <p14:creationId xmlns:p14="http://schemas.microsoft.com/office/powerpoint/2010/main" val="40069129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4434" y="980729"/>
            <a:ext cx="1629669" cy="1629669"/>
          </a:xfrm>
          <a:prstGeom prst="rect">
            <a:avLst/>
          </a:prstGeom>
        </p:spPr>
      </p:pic>
      <p:sp>
        <p:nvSpPr>
          <p:cNvPr id="3" name="コンテンツ プレースホルダー 2"/>
          <p:cNvSpPr>
            <a:spLocks noGrp="1"/>
          </p:cNvSpPr>
          <p:nvPr>
            <p:ph idx="1"/>
          </p:nvPr>
        </p:nvSpPr>
        <p:spPr/>
        <p:txBody>
          <a:bodyPr/>
          <a:lstStyle/>
          <a:p>
            <a:pPr marL="0" indent="0">
              <a:buNone/>
            </a:pPr>
            <a:endParaRPr kumimoji="1" lang="en-US" altLang="ja-JP" dirty="0"/>
          </a:p>
          <a:p>
            <a:pPr marL="0" indent="0">
              <a:buNone/>
            </a:pPr>
            <a:endParaRPr lang="en-US" altLang="ja-JP" dirty="0"/>
          </a:p>
          <a:p>
            <a:pPr marL="0" indent="0">
              <a:buNone/>
            </a:pPr>
            <a:r>
              <a:rPr kumimoji="1" lang="ja-JP" altLang="en-US" dirty="0"/>
              <a:t>病気で十分苦しんでいる</a:t>
            </a:r>
            <a:endParaRPr kumimoji="1" lang="en-US" altLang="ja-JP" dirty="0"/>
          </a:p>
          <a:p>
            <a:pPr marL="0" indent="0">
              <a:buNone/>
            </a:pPr>
            <a:r>
              <a:rPr lang="ja-JP" altLang="en-US" dirty="0"/>
              <a:t>それを治すために十分努力している</a:t>
            </a:r>
            <a:endParaRPr kumimoji="1" lang="ja-JP" altLang="en-US" dirty="0"/>
          </a:p>
        </p:txBody>
      </p:sp>
      <p:sp>
        <p:nvSpPr>
          <p:cNvPr id="4" name="角丸四角形 3"/>
          <p:cNvSpPr/>
          <p:nvPr/>
        </p:nvSpPr>
        <p:spPr>
          <a:xfrm>
            <a:off x="335360" y="2545534"/>
            <a:ext cx="6768752" cy="144016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正方形/長方形 6"/>
          <p:cNvSpPr/>
          <p:nvPr/>
        </p:nvSpPr>
        <p:spPr>
          <a:xfrm>
            <a:off x="1919536" y="5702087"/>
            <a:ext cx="8352928" cy="914400"/>
          </a:xfrm>
          <a:prstGeom prst="rect">
            <a:avLst/>
          </a:prstGeom>
          <a:solidFill>
            <a:srgbClr val="FFFF00"/>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solidFill>
                  <a:schemeClr val="tx1"/>
                </a:solidFill>
              </a:rPr>
              <a:t>回復に効果をもたらすものとは言えない</a:t>
            </a:r>
          </a:p>
        </p:txBody>
      </p:sp>
      <p:pic>
        <p:nvPicPr>
          <p:cNvPr id="8" name="コンテンツ プレースホルダー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9537" y="339538"/>
            <a:ext cx="3096344" cy="1929764"/>
          </a:xfrm>
        </p:spPr>
      </p:pic>
      <p:sp>
        <p:nvSpPr>
          <p:cNvPr id="5" name="爆発 1 4"/>
          <p:cNvSpPr/>
          <p:nvPr/>
        </p:nvSpPr>
        <p:spPr>
          <a:xfrm>
            <a:off x="3419243" y="1543388"/>
            <a:ext cx="2376264" cy="2304256"/>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t>抑制</a:t>
            </a:r>
          </a:p>
        </p:txBody>
      </p:sp>
      <p:sp>
        <p:nvSpPr>
          <p:cNvPr id="6" name="爆発 2 5"/>
          <p:cNvSpPr/>
          <p:nvPr/>
        </p:nvSpPr>
        <p:spPr>
          <a:xfrm>
            <a:off x="2819636" y="653556"/>
            <a:ext cx="8568952" cy="5472608"/>
          </a:xfrm>
          <a:prstGeom prst="irregularSeal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t>混乱　　苦痛</a:t>
            </a:r>
            <a:endParaRPr lang="en-US" altLang="ja-JP" sz="4000" dirty="0"/>
          </a:p>
          <a:p>
            <a:pPr algn="ctr"/>
            <a:r>
              <a:rPr lang="ja-JP" altLang="en-US" sz="4000" dirty="0"/>
              <a:t>恐怖　　</a:t>
            </a:r>
            <a:endParaRPr lang="en-US" altLang="ja-JP" sz="4000" dirty="0"/>
          </a:p>
          <a:p>
            <a:pPr algn="ctr"/>
            <a:r>
              <a:rPr lang="ja-JP" altLang="en-US" sz="4000" dirty="0"/>
              <a:t>興奮状態</a:t>
            </a:r>
          </a:p>
        </p:txBody>
      </p:sp>
    </p:spTree>
    <p:extLst>
      <p:ext uri="{BB962C8B-B14F-4D97-AF65-F5344CB8AC3E}">
        <p14:creationId xmlns:p14="http://schemas.microsoft.com/office/powerpoint/2010/main" val="310975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03512" y="274638"/>
            <a:ext cx="8507288" cy="706090"/>
          </a:xfrm>
        </p:spPr>
        <p:txBody>
          <a:bodyPr>
            <a:normAutofit/>
          </a:bodyPr>
          <a:lstStyle/>
          <a:p>
            <a:r>
              <a:rPr lang="ja-JP" altLang="en-US" sz="3600" dirty="0"/>
              <a:t>　抑制は何のため？誰のため？</a:t>
            </a: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116065811"/>
              </p:ext>
            </p:extLst>
          </p:nvPr>
        </p:nvGraphicFramePr>
        <p:xfrm>
          <a:off x="1981200" y="1268760"/>
          <a:ext cx="8075240"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92344" y="3856728"/>
            <a:ext cx="2801888" cy="274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スライド番号プレースホルダー 2"/>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47</a:t>
            </a:fld>
            <a:endParaRPr lang="ja-JP" altLang="en-US" dirty="0">
              <a:solidFill>
                <a:prstClr val="black">
                  <a:tint val="75000"/>
                </a:prstClr>
              </a:solidFill>
            </a:endParaRPr>
          </a:p>
        </p:txBody>
      </p:sp>
    </p:spTree>
    <p:extLst>
      <p:ext uri="{BB962C8B-B14F-4D97-AF65-F5344CB8AC3E}">
        <p14:creationId xmlns:p14="http://schemas.microsoft.com/office/powerpoint/2010/main" val="9293468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抑制は患者の安全につながる？</a:t>
            </a:r>
            <a:br>
              <a:rPr kumimoji="1" lang="en-US" altLang="ja-JP" dirty="0"/>
            </a:br>
            <a:r>
              <a:rPr lang="ja-JP" altLang="en-US" sz="2700" dirty="0"/>
              <a:t>抑制の実態　ジレンマの背景</a:t>
            </a:r>
          </a:p>
        </p:txBody>
      </p:sp>
      <p:graphicFrame>
        <p:nvGraphicFramePr>
          <p:cNvPr id="4" name="コンテンツ プレースホルダ 3"/>
          <p:cNvGraphicFramePr>
            <a:graphicFrameLocks noGrp="1"/>
          </p:cNvGraphicFramePr>
          <p:nvPr>
            <p:ph idx="1"/>
            <p:extLst>
              <p:ext uri="{D42A27DB-BD31-4B8C-83A1-F6EECF244321}">
                <p14:modId xmlns:p14="http://schemas.microsoft.com/office/powerpoint/2010/main" val="2412515556"/>
              </p:ext>
            </p:extLst>
          </p:nvPr>
        </p:nvGraphicFramePr>
        <p:xfrm>
          <a:off x="1631504" y="1196752"/>
          <a:ext cx="8686800"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スライド番号プレースホルダー 2"/>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48</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dirty="0">
                <a:solidFill>
                  <a:prstClr val="black">
                    <a:tint val="75000"/>
                  </a:prstClr>
                </a:solidFill>
              </a:rPr>
              <a:t>Kanazawa University Hospital</a:t>
            </a:r>
            <a:endParaRPr lang="ja-JP" altLang="en-US" dirty="0">
              <a:solidFill>
                <a:prstClr val="black">
                  <a:tint val="75000"/>
                </a:prstClr>
              </a:solidFill>
            </a:endParaRPr>
          </a:p>
        </p:txBody>
      </p:sp>
    </p:spTree>
    <p:extLst>
      <p:ext uri="{BB962C8B-B14F-4D97-AF65-F5344CB8AC3E}">
        <p14:creationId xmlns:p14="http://schemas.microsoft.com/office/powerpoint/2010/main" val="37385078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l"/>
            <a:r>
              <a:rPr lang="ja-JP" altLang="en-US" sz="4000" dirty="0"/>
              <a:t>勘違い？　期待？　思い込み？</a:t>
            </a:r>
          </a:p>
        </p:txBody>
      </p:sp>
      <p:sp>
        <p:nvSpPr>
          <p:cNvPr id="3" name="コンテンツ プレースホルダー 2"/>
          <p:cNvSpPr>
            <a:spLocks noGrp="1"/>
          </p:cNvSpPr>
          <p:nvPr>
            <p:ph idx="1"/>
          </p:nvPr>
        </p:nvSpPr>
        <p:spPr>
          <a:xfrm>
            <a:off x="767408" y="1600200"/>
            <a:ext cx="10873208" cy="4997152"/>
          </a:xfrm>
        </p:spPr>
        <p:txBody>
          <a:bodyPr>
            <a:normAutofit/>
          </a:bodyPr>
          <a:lstStyle/>
          <a:p>
            <a:r>
              <a:rPr kumimoji="1" lang="ja-JP" altLang="en-US" dirty="0"/>
              <a:t>抑制　＝　ケアをしている　という勘違い</a:t>
            </a:r>
            <a:endParaRPr kumimoji="1" lang="en-US" altLang="ja-JP" dirty="0"/>
          </a:p>
          <a:p>
            <a:r>
              <a:rPr lang="ja-JP" altLang="en-US" dirty="0"/>
              <a:t>抑制帯が　看護を代替してくれないかという期待</a:t>
            </a:r>
            <a:endParaRPr lang="en-US" altLang="ja-JP" dirty="0"/>
          </a:p>
          <a:p>
            <a:pPr marL="0" indent="0">
              <a:buNone/>
            </a:pPr>
            <a:endParaRPr lang="en-US" altLang="ja-JP" dirty="0"/>
          </a:p>
          <a:p>
            <a:pPr marL="0" indent="0">
              <a:buNone/>
            </a:pPr>
            <a:r>
              <a:rPr lang="ja-JP" altLang="en-US" dirty="0"/>
              <a:t>微妙で複雑な人間関係の醸成</a:t>
            </a:r>
            <a:endParaRPr lang="en-US" altLang="ja-JP" dirty="0"/>
          </a:p>
          <a:p>
            <a:pPr marL="0" indent="0">
              <a:buNone/>
            </a:pPr>
            <a:r>
              <a:rPr lang="ja-JP" altLang="en-US" sz="2000" dirty="0" err="1"/>
              <a:t>ー</a:t>
            </a:r>
            <a:r>
              <a:rPr lang="ja-JP" altLang="en-US" sz="2000" dirty="0"/>
              <a:t>看護師さんは優しく接してくれるんだけど！？</a:t>
            </a:r>
            <a:endParaRPr lang="en-US" altLang="ja-JP" sz="2000" dirty="0"/>
          </a:p>
          <a:p>
            <a:pPr marL="0" indent="0">
              <a:buNone/>
            </a:pPr>
            <a:r>
              <a:rPr lang="ja-JP" altLang="en-US" sz="2000" dirty="0" err="1"/>
              <a:t>ー</a:t>
            </a:r>
            <a:r>
              <a:rPr lang="ja-JP" altLang="en-US" sz="2000" dirty="0"/>
              <a:t>下に見られている感じがする・・・</a:t>
            </a:r>
            <a:endParaRPr lang="en-US" altLang="ja-JP" dirty="0"/>
          </a:p>
          <a:p>
            <a:pPr marL="0" indent="0">
              <a:buNone/>
            </a:pPr>
            <a:r>
              <a:rPr lang="ja-JP" altLang="en-US" dirty="0"/>
              <a:t>ひもは　看護師の目と手を遠ざける</a:t>
            </a:r>
            <a:endParaRPr lang="en-US" altLang="ja-JP" dirty="0"/>
          </a:p>
          <a:p>
            <a:pPr marL="0" indent="0">
              <a:buNone/>
            </a:pPr>
            <a:r>
              <a:rPr lang="ja-JP" altLang="en-US" sz="2000" dirty="0" err="1"/>
              <a:t>ー一人かあ</a:t>
            </a:r>
            <a:r>
              <a:rPr lang="ja-JP" altLang="en-US" sz="2000" dirty="0"/>
              <a:t>・・ナースコールに手が届かない　</a:t>
            </a:r>
            <a:endParaRPr lang="en-US" altLang="ja-JP" sz="2000" dirty="0"/>
          </a:p>
          <a:p>
            <a:pPr marL="0" indent="0">
              <a:buNone/>
            </a:pPr>
            <a:r>
              <a:rPr lang="ja-JP" altLang="en-US" sz="2000" dirty="0"/>
              <a:t>－あれは絶対に嫌だ！</a:t>
            </a:r>
            <a:endParaRPr lang="en-US" altLang="ja-JP" sz="2000" dirty="0"/>
          </a:p>
          <a:p>
            <a:endParaRPr kumimoji="1" lang="en-US" altLang="ja-JP" dirty="0"/>
          </a:p>
          <a:p>
            <a:endParaRPr kumimoji="1" lang="ja-JP" altLang="en-US" dirty="0"/>
          </a:p>
        </p:txBody>
      </p:sp>
      <p:pic>
        <p:nvPicPr>
          <p:cNvPr id="5" name="Picture 2" descr="C:\Users\NRSPC\AppData\Local\Microsoft\Windows\Temporary Internet Files\Content.IE5\RM0NOXUZ\lgi01a2013121611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84233" y="5085185"/>
            <a:ext cx="1683731" cy="13384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3" descr="C:\Users\NRSPC\AppData\Local\Microsoft\Windows\Temporary Internet Files\Content.IE5\WZU4M7BK\gahag-006490881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41914" y="4215507"/>
            <a:ext cx="748393" cy="7312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NRSPC\AppData\Local\Microsoft\Windows\Temporary Internet Files\Content.IE5\WZU4M7BK\googley-eye-bird-blu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7427" y="761558"/>
            <a:ext cx="748392" cy="952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935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2050" name="Picture 2" descr="C:\Users\NRSPC\Desktop\鹿児島\KAINS Webmail  新聞記事12月6日_png.files\新聞記事12月6日.files\新聞記事12月6日.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1" y="116632"/>
            <a:ext cx="9201125" cy="6525344"/>
          </a:xfrm>
          <a:prstGeom prst="rect">
            <a:avLst/>
          </a:prstGeom>
          <a:noFill/>
          <a:extLst>
            <a:ext uri="{909E8E84-426E-40DD-AFC4-6F175D3DCCD1}">
              <a14:hiddenFill xmlns:a14="http://schemas.microsoft.com/office/drawing/2010/main">
                <a:solidFill>
                  <a:srgbClr val="FFFFFF"/>
                </a:solidFill>
              </a14:hiddenFill>
            </a:ext>
          </a:extLst>
        </p:spPr>
      </p:pic>
      <p:cxnSp>
        <p:nvCxnSpPr>
          <p:cNvPr id="4" name="直線コネクタ 3"/>
          <p:cNvCxnSpPr/>
          <p:nvPr/>
        </p:nvCxnSpPr>
        <p:spPr>
          <a:xfrm>
            <a:off x="6168008" y="1539411"/>
            <a:ext cx="0" cy="122413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10128448" y="3537012"/>
            <a:ext cx="0" cy="20882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角丸四角形 6"/>
          <p:cNvSpPr/>
          <p:nvPr/>
        </p:nvSpPr>
        <p:spPr>
          <a:xfrm>
            <a:off x="6202180" y="626695"/>
            <a:ext cx="900000" cy="2232248"/>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9" name="角丸四角形 8"/>
          <p:cNvSpPr/>
          <p:nvPr/>
        </p:nvSpPr>
        <p:spPr>
          <a:xfrm>
            <a:off x="1703512" y="443110"/>
            <a:ext cx="648000" cy="2232248"/>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11" name="角丸四角形 10"/>
          <p:cNvSpPr/>
          <p:nvPr/>
        </p:nvSpPr>
        <p:spPr>
          <a:xfrm>
            <a:off x="8256240" y="3537012"/>
            <a:ext cx="1706488" cy="2232248"/>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cxnSp>
        <p:nvCxnSpPr>
          <p:cNvPr id="12" name="直線コネクタ 11"/>
          <p:cNvCxnSpPr/>
          <p:nvPr/>
        </p:nvCxnSpPr>
        <p:spPr>
          <a:xfrm>
            <a:off x="4943872" y="4905164"/>
            <a:ext cx="0" cy="72008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4727848" y="3537012"/>
            <a:ext cx="0" cy="1764196"/>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2774" y="443110"/>
            <a:ext cx="2270136" cy="4320000"/>
          </a:xfrm>
          <a:prstGeom prst="rect">
            <a:avLst/>
          </a:prstGeom>
          <a:ln w="76200">
            <a:solidFill>
              <a:srgbClr val="008000"/>
            </a:solidFill>
          </a:ln>
        </p:spPr>
      </p:pic>
      <p:pic>
        <p:nvPicPr>
          <p:cNvPr id="5" name="図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4152" y="116632"/>
            <a:ext cx="686118" cy="5832000"/>
          </a:xfrm>
          <a:prstGeom prst="rect">
            <a:avLst/>
          </a:prstGeom>
          <a:ln w="76200">
            <a:solidFill>
              <a:srgbClr val="FF0000"/>
            </a:solidFill>
          </a:ln>
        </p:spPr>
      </p:pic>
      <p:pic>
        <p:nvPicPr>
          <p:cNvPr id="8" name="図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8533" y="405136"/>
            <a:ext cx="3360863" cy="4248000"/>
          </a:xfrm>
          <a:prstGeom prst="rect">
            <a:avLst/>
          </a:prstGeom>
          <a:ln w="76200">
            <a:solidFill>
              <a:srgbClr val="008000"/>
            </a:solidFill>
          </a:ln>
        </p:spPr>
      </p:pic>
      <p:pic>
        <p:nvPicPr>
          <p:cNvPr id="10" name="図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23627" y="644943"/>
            <a:ext cx="641534" cy="4428000"/>
          </a:xfrm>
          <a:prstGeom prst="rect">
            <a:avLst/>
          </a:prstGeom>
          <a:ln w="76200">
            <a:solidFill>
              <a:srgbClr val="FF0000"/>
            </a:solidFill>
          </a:ln>
        </p:spPr>
      </p:pic>
      <p:pic>
        <p:nvPicPr>
          <p:cNvPr id="14" name="図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9512" y="1412776"/>
            <a:ext cx="1584000" cy="4932452"/>
          </a:xfrm>
          <a:prstGeom prst="rect">
            <a:avLst/>
          </a:prstGeom>
          <a:ln w="76200">
            <a:solidFill>
              <a:srgbClr val="008000"/>
            </a:solidFill>
          </a:ln>
        </p:spPr>
      </p:pic>
      <p:pic>
        <p:nvPicPr>
          <p:cNvPr id="16" name="図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14000" y="1410198"/>
            <a:ext cx="6930472" cy="4715588"/>
          </a:xfrm>
          <a:prstGeom prst="rect">
            <a:avLst/>
          </a:prstGeom>
          <a:ln w="114300">
            <a:solidFill>
              <a:srgbClr val="FFFF00"/>
            </a:solidFill>
          </a:ln>
        </p:spPr>
      </p:pic>
    </p:spTree>
    <p:extLst>
      <p:ext uri="{BB962C8B-B14F-4D97-AF65-F5344CB8AC3E}">
        <p14:creationId xmlns:p14="http://schemas.microsoft.com/office/powerpoint/2010/main" val="326930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a:bodyPr>
          <a:lstStyle/>
          <a:p>
            <a:r>
              <a:rPr lang="ja-JP" altLang="en-US" dirty="0"/>
              <a:t>病気にある人とかかわる仕事</a:t>
            </a:r>
            <a:endParaRPr kumimoji="1" lang="ja-JP" altLang="en-US" dirty="0"/>
          </a:p>
        </p:txBody>
      </p:sp>
      <p:pic>
        <p:nvPicPr>
          <p:cNvPr id="7" name="Picture 2" descr="C:\Users\Owner\Desktop\新しいフォルダー\720：DSCN0026.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954956" y="3406667"/>
            <a:ext cx="1908807" cy="25474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3" descr="C:\Users\Owner\Desktop\20111207\E7\E7(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9934" y="4221090"/>
            <a:ext cx="2342589" cy="17570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正方形/長方形 9"/>
          <p:cNvSpPr/>
          <p:nvPr/>
        </p:nvSpPr>
        <p:spPr>
          <a:xfrm>
            <a:off x="1689364" y="6130495"/>
            <a:ext cx="8928992" cy="461665"/>
          </a:xfrm>
          <a:prstGeom prst="rect">
            <a:avLst/>
          </a:prstGeom>
        </p:spPr>
        <p:txBody>
          <a:bodyPr wrap="square">
            <a:spAutoFit/>
          </a:bodyPr>
          <a:lstStyle/>
          <a:p>
            <a:pPr lvl="1" algn="ctr"/>
            <a:r>
              <a:rPr lang="ja-JP" altLang="en-US" sz="2400" b="1" dirty="0">
                <a:solidFill>
                  <a:prstClr val="black"/>
                </a:solidFill>
              </a:rPr>
              <a:t>　「</a:t>
            </a:r>
            <a:r>
              <a:rPr lang="ja-JP" altLang="en-US" sz="2400" b="1" dirty="0">
                <a:solidFill>
                  <a:srgbClr val="FF0000"/>
                </a:solidFill>
              </a:rPr>
              <a:t>人として大切に思う</a:t>
            </a:r>
            <a:r>
              <a:rPr lang="ja-JP" altLang="en-US" sz="2400" b="1" dirty="0">
                <a:solidFill>
                  <a:prstClr val="black"/>
                </a:solidFill>
              </a:rPr>
              <a:t>」ことを根源においたチャレンジへ</a:t>
            </a:r>
            <a:endParaRPr lang="en-US" altLang="ja-JP" sz="2400" b="1" dirty="0">
              <a:solidFill>
                <a:prstClr val="black"/>
              </a:solidFill>
            </a:endParaRPr>
          </a:p>
        </p:txBody>
      </p:sp>
      <p:pic>
        <p:nvPicPr>
          <p:cNvPr id="14" name="Picture 8" descr="Z:\Documents and Settings\kanazawa\デスクトップ\新しいフォルダ\IMG_0821.JPG"/>
          <p:cNvPicPr>
            <a:picLocks noChangeAspect="1" noChangeArrowheads="1"/>
          </p:cNvPicPr>
          <p:nvPr/>
        </p:nvPicPr>
        <p:blipFill>
          <a:blip r:embed="rId5" r:link="rId6" cstate="print"/>
          <a:stretch>
            <a:fillRect/>
          </a:stretch>
        </p:blipFill>
        <p:spPr bwMode="auto">
          <a:xfrm>
            <a:off x="4659857" y="3717035"/>
            <a:ext cx="2612579" cy="195943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雲形吹き出し 2"/>
          <p:cNvSpPr/>
          <p:nvPr/>
        </p:nvSpPr>
        <p:spPr>
          <a:xfrm>
            <a:off x="1688827" y="1166433"/>
            <a:ext cx="8554624" cy="1941395"/>
          </a:xfrm>
          <a:prstGeom prst="cloudCallout">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rPr>
              <a:t>○健康を感じることや健康へ向かう感触のデリケートさ</a:t>
            </a:r>
          </a:p>
          <a:p>
            <a:r>
              <a:rPr lang="ja-JP" altLang="en-US" dirty="0">
                <a:solidFill>
                  <a:schemeClr val="tx1"/>
                </a:solidFill>
              </a:rPr>
              <a:t>○長寿時代　多様・個別の拡大の中、　生き方、考え方、</a:t>
            </a:r>
            <a:endParaRPr lang="en-US" altLang="ja-JP" dirty="0">
              <a:solidFill>
                <a:schemeClr val="tx1"/>
              </a:solidFill>
            </a:endParaRPr>
          </a:p>
          <a:p>
            <a:r>
              <a:rPr lang="ja-JP" altLang="en-US" dirty="0">
                <a:solidFill>
                  <a:schemeClr val="tx1"/>
                </a:solidFill>
              </a:rPr>
              <a:t>　　　　　　　　　　その人の歩み、大切なもの、・・・夫々</a:t>
            </a:r>
          </a:p>
          <a:p>
            <a:r>
              <a:rPr lang="ja-JP" altLang="en-US" dirty="0">
                <a:solidFill>
                  <a:schemeClr val="tx1"/>
                </a:solidFill>
              </a:rPr>
              <a:t>○この時代の医療と幸せの関連の模索</a:t>
            </a:r>
          </a:p>
        </p:txBody>
      </p:sp>
      <p:pic>
        <p:nvPicPr>
          <p:cNvPr id="8" name="Picture 3" descr="C:\Users\Owner\Desktop\新しいフォルダー\789：DSCN003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79930" y="2440764"/>
            <a:ext cx="2373779" cy="17803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円/楕円 1"/>
          <p:cNvSpPr/>
          <p:nvPr/>
        </p:nvSpPr>
        <p:spPr>
          <a:xfrm>
            <a:off x="2468740" y="1772817"/>
            <a:ext cx="5411189" cy="1008113"/>
          </a:xfrm>
          <a:prstGeom prst="ellipse">
            <a:avLst/>
          </a:prstGeom>
          <a:solidFill>
            <a:srgbClr val="0070C0"/>
          </a:solid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a:t>1</a:t>
            </a:r>
            <a:r>
              <a:rPr lang="ja-JP" altLang="en-US" sz="2800" dirty="0"/>
              <a:t>件でも抑制があること</a:t>
            </a:r>
            <a:endParaRPr lang="ja-JP" altLang="en-US" dirty="0"/>
          </a:p>
        </p:txBody>
      </p:sp>
      <p:sp>
        <p:nvSpPr>
          <p:cNvPr id="11" name="円/楕円 10"/>
          <p:cNvSpPr/>
          <p:nvPr/>
        </p:nvSpPr>
        <p:spPr>
          <a:xfrm>
            <a:off x="2640246" y="3051528"/>
            <a:ext cx="7978110" cy="2393696"/>
          </a:xfrm>
          <a:prstGeom prst="ellipse">
            <a:avLst/>
          </a:prstGeom>
          <a:solidFill>
            <a:srgbClr val="00B0F0"/>
          </a:solidFill>
          <a:ln w="444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dirty="0"/>
          </a:p>
          <a:p>
            <a:pPr algn="ctr"/>
            <a:r>
              <a:rPr lang="ja-JP" altLang="en-US" sz="2800" dirty="0"/>
              <a:t>本当の人の幸せにつながる仕事にできているだろう</a:t>
            </a:r>
            <a:r>
              <a:rPr lang="ja-JP" altLang="en-US" dirty="0"/>
              <a:t>か</a:t>
            </a:r>
          </a:p>
        </p:txBody>
      </p:sp>
    </p:spTree>
    <p:extLst>
      <p:ext uri="{BB962C8B-B14F-4D97-AF65-F5344CB8AC3E}">
        <p14:creationId xmlns:p14="http://schemas.microsoft.com/office/powerpoint/2010/main" val="355342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NRSPC\AppData\Local\Microsoft\Windows\Temporary Internet Files\Content.IE5\XWILBJUH\gi01a201311230900[1].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75520" y="836712"/>
            <a:ext cx="8568096" cy="5184576"/>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4439816" y="1896014"/>
            <a:ext cx="5687776" cy="2677656"/>
          </a:xfrm>
          <a:prstGeom prst="rect">
            <a:avLst/>
          </a:prstGeom>
          <a:noFill/>
        </p:spPr>
        <p:txBody>
          <a:bodyPr wrap="none" rtlCol="0">
            <a:spAutoFit/>
          </a:bodyPr>
          <a:lstStyle/>
          <a:p>
            <a:r>
              <a:rPr lang="ja-JP" altLang="en-US" sz="2800" dirty="0"/>
              <a:t>病の中にある方々への看護は、</a:t>
            </a:r>
            <a:endParaRPr lang="en-US" altLang="ja-JP" sz="2800" dirty="0"/>
          </a:p>
          <a:p>
            <a:r>
              <a:rPr lang="ja-JP" altLang="en-US" sz="2800" dirty="0"/>
              <a:t>抑制に依存しない療養上の世話へと</a:t>
            </a:r>
            <a:endParaRPr lang="en-US" altLang="ja-JP" sz="2800" dirty="0"/>
          </a:p>
          <a:p>
            <a:r>
              <a:rPr lang="ja-JP" altLang="en-US" sz="2800" dirty="0"/>
              <a:t>進化させなければならないだろう</a:t>
            </a:r>
            <a:endParaRPr lang="en-US" altLang="ja-JP" sz="2800" dirty="0"/>
          </a:p>
          <a:p>
            <a:endParaRPr lang="en-US" altLang="ja-JP" sz="2800" dirty="0"/>
          </a:p>
          <a:p>
            <a:r>
              <a:rPr lang="ja-JP" altLang="en-US" sz="2800" dirty="0"/>
              <a:t>　　　　私たちに</a:t>
            </a:r>
            <a:endParaRPr lang="en-US" altLang="ja-JP" sz="2800" dirty="0"/>
          </a:p>
          <a:p>
            <a:r>
              <a:rPr lang="ja-JP" altLang="en-US" sz="2800" dirty="0"/>
              <a:t>　　　　何かできることはないか</a:t>
            </a:r>
          </a:p>
        </p:txBody>
      </p:sp>
    </p:spTree>
    <p:extLst>
      <p:ext uri="{BB962C8B-B14F-4D97-AF65-F5344CB8AC3E}">
        <p14:creationId xmlns:p14="http://schemas.microsoft.com/office/powerpoint/2010/main" val="35030615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部門目標に掲げる</a:t>
            </a:r>
          </a:p>
        </p:txBody>
      </p:sp>
      <p:sp>
        <p:nvSpPr>
          <p:cNvPr id="3" name="コンテンツ プレースホルダー 2"/>
          <p:cNvSpPr>
            <a:spLocks noGrp="1"/>
          </p:cNvSpPr>
          <p:nvPr>
            <p:ph idx="1"/>
          </p:nvPr>
        </p:nvSpPr>
        <p:spPr>
          <a:xfrm>
            <a:off x="609600" y="1600201"/>
            <a:ext cx="11103024" cy="4525963"/>
          </a:xfrm>
        </p:spPr>
        <p:txBody>
          <a:bodyPr>
            <a:normAutofit fontScale="62500" lnSpcReduction="20000"/>
          </a:bodyPr>
          <a:lstStyle/>
          <a:p>
            <a:pPr marL="0" indent="0">
              <a:buNone/>
            </a:pPr>
            <a:r>
              <a:rPr lang="ja-JP" altLang="en-US" b="1" dirty="0">
                <a:solidFill>
                  <a:prstClr val="black"/>
                </a:solidFill>
              </a:rPr>
              <a:t>　　</a:t>
            </a:r>
            <a:r>
              <a:rPr lang="ja-JP" altLang="ja-JP" b="1" dirty="0">
                <a:solidFill>
                  <a:prstClr val="black"/>
                </a:solidFill>
              </a:rPr>
              <a:t>平成２６年度　看護部目標</a:t>
            </a:r>
            <a:endParaRPr lang="ja-JP" altLang="ja-JP" dirty="0">
              <a:solidFill>
                <a:prstClr val="black"/>
              </a:solidFill>
            </a:endParaRPr>
          </a:p>
          <a:p>
            <a:pPr marL="0" indent="0">
              <a:buNone/>
            </a:pPr>
            <a:r>
              <a:rPr lang="en-US" altLang="ja-JP" dirty="0">
                <a:solidFill>
                  <a:prstClr val="black"/>
                </a:solidFill>
              </a:rPr>
              <a:t>  </a:t>
            </a:r>
            <a:r>
              <a:rPr lang="ja-JP" altLang="ja-JP" b="1" dirty="0">
                <a:solidFill>
                  <a:prstClr val="black"/>
                </a:solidFill>
              </a:rPr>
              <a:t>　　２．１患者ごとの個別的なクオリティの高い看護を実践する</a:t>
            </a:r>
            <a:endParaRPr lang="ja-JP" altLang="ja-JP" dirty="0">
              <a:solidFill>
                <a:prstClr val="black"/>
              </a:solidFill>
            </a:endParaRPr>
          </a:p>
          <a:p>
            <a:pPr marL="0" indent="0">
              <a:buNone/>
            </a:pPr>
            <a:r>
              <a:rPr lang="ja-JP" altLang="ja-JP" b="1" dirty="0">
                <a:solidFill>
                  <a:prstClr val="black"/>
                </a:solidFill>
              </a:rPr>
              <a:t>　　　</a:t>
            </a:r>
            <a:r>
              <a:rPr lang="en-US" altLang="ja-JP" b="1" dirty="0">
                <a:solidFill>
                  <a:prstClr val="black"/>
                </a:solidFill>
              </a:rPr>
              <a:t>3</a:t>
            </a:r>
            <a:r>
              <a:rPr lang="ja-JP" altLang="en-US" b="1" dirty="0">
                <a:solidFill>
                  <a:prstClr val="black"/>
                </a:solidFill>
              </a:rPr>
              <a:t>）</a:t>
            </a:r>
            <a:r>
              <a:rPr lang="ja-JP" altLang="ja-JP" b="1" dirty="0">
                <a:solidFill>
                  <a:prstClr val="black"/>
                </a:solidFill>
              </a:rPr>
              <a:t>不快、痛みを軽減する技術を高め、実践する</a:t>
            </a:r>
            <a:endParaRPr lang="ja-JP" altLang="ja-JP" dirty="0">
              <a:solidFill>
                <a:prstClr val="black"/>
              </a:solidFill>
            </a:endParaRPr>
          </a:p>
          <a:p>
            <a:pPr marL="0" indent="0">
              <a:buNone/>
            </a:pPr>
            <a:r>
              <a:rPr lang="ja-JP" altLang="ja-JP" b="1" dirty="0">
                <a:solidFill>
                  <a:prstClr val="black"/>
                </a:solidFill>
              </a:rPr>
              <a:t>　　　</a:t>
            </a:r>
            <a:r>
              <a:rPr lang="en-US" altLang="ja-JP" b="1" dirty="0">
                <a:solidFill>
                  <a:prstClr val="black"/>
                </a:solidFill>
              </a:rPr>
              <a:t>4</a:t>
            </a:r>
            <a:r>
              <a:rPr lang="ja-JP" altLang="en-US" b="1" dirty="0">
                <a:solidFill>
                  <a:prstClr val="black"/>
                </a:solidFill>
              </a:rPr>
              <a:t>）</a:t>
            </a:r>
            <a:r>
              <a:rPr lang="ja-JP" altLang="ja-JP" b="1" dirty="0">
                <a:solidFill>
                  <a:srgbClr val="FF0000"/>
                </a:solidFill>
              </a:rPr>
              <a:t>抑制・束縛・禁止を減少させ、選べること、したいことを増加・支える実践</a:t>
            </a:r>
            <a:r>
              <a:rPr lang="ja-JP" altLang="ja-JP" b="1" dirty="0">
                <a:solidFill>
                  <a:prstClr val="black"/>
                </a:solidFill>
              </a:rPr>
              <a:t>をす</a:t>
            </a:r>
            <a:r>
              <a:rPr lang="ja-JP" altLang="en-US" b="1" dirty="0">
                <a:solidFill>
                  <a:prstClr val="black"/>
                </a:solidFill>
              </a:rPr>
              <a:t>る</a:t>
            </a:r>
            <a:endParaRPr lang="en-US" altLang="ja-JP" b="1" dirty="0">
              <a:solidFill>
                <a:prstClr val="black"/>
              </a:solidFill>
            </a:endParaRPr>
          </a:p>
          <a:p>
            <a:pPr marL="0" indent="0">
              <a:buNone/>
            </a:pPr>
            <a:endParaRPr lang="en-US" altLang="ja-JP" b="1" dirty="0">
              <a:solidFill>
                <a:prstClr val="black"/>
              </a:solidFill>
            </a:endParaRPr>
          </a:p>
          <a:p>
            <a:pPr indent="0" fontAlgn="base">
              <a:spcBef>
                <a:spcPct val="0"/>
              </a:spcBef>
              <a:spcAft>
                <a:spcPct val="0"/>
              </a:spcAft>
              <a:buNone/>
              <a:tabLst>
                <a:tab pos="630238" algn="l"/>
              </a:tabLst>
            </a:pPr>
            <a:r>
              <a:rPr lang="ja-JP" altLang="ja-JP" b="1" dirty="0">
                <a:solidFill>
                  <a:prstClr val="black"/>
                </a:solidFill>
                <a:latin typeface="ＭＳ Ｐゴシック" pitchFamily="50" charset="-128"/>
                <a:cs typeface="Times New Roman" pitchFamily="18" charset="0"/>
              </a:rPr>
              <a:t>平成</a:t>
            </a:r>
            <a:r>
              <a:rPr lang="ja-JP" altLang="en-US" b="1" dirty="0">
                <a:solidFill>
                  <a:prstClr val="black"/>
                </a:solidFill>
                <a:latin typeface="ＭＳ Ｐゴシック" pitchFamily="50" charset="-128"/>
                <a:cs typeface="Times New Roman" pitchFamily="18" charset="0"/>
              </a:rPr>
              <a:t>２７年度 看護部目標</a:t>
            </a:r>
            <a:endParaRPr lang="en-US" altLang="ja-JP" b="1" dirty="0">
              <a:solidFill>
                <a:prstClr val="black"/>
              </a:solidFill>
              <a:latin typeface="ＭＳ Ｐゴシック" pitchFamily="50" charset="-128"/>
              <a:cs typeface="Times New Roman" pitchFamily="18" charset="0"/>
            </a:endParaRPr>
          </a:p>
          <a:p>
            <a:pPr marL="0" indent="0" eaLnBrk="0" fontAlgn="base" hangingPunct="0">
              <a:spcBef>
                <a:spcPct val="0"/>
              </a:spcBef>
              <a:spcAft>
                <a:spcPct val="0"/>
              </a:spcAft>
              <a:buNone/>
              <a:tabLst>
                <a:tab pos="630238" algn="l"/>
              </a:tabLst>
            </a:pPr>
            <a:r>
              <a:rPr lang="ja-JP" altLang="en-US" b="1" dirty="0">
                <a:solidFill>
                  <a:prstClr val="black"/>
                </a:solidFill>
                <a:latin typeface="ＭＳ Ｐゴシック" pitchFamily="50" charset="-128"/>
                <a:cs typeface="Times New Roman" pitchFamily="18" charset="0"/>
              </a:rPr>
              <a:t>　　１．</a:t>
            </a:r>
            <a:r>
              <a:rPr lang="ja-JP" altLang="en-US" b="1" dirty="0">
                <a:solidFill>
                  <a:srgbClr val="FF0000"/>
                </a:solidFill>
                <a:latin typeface="ＭＳ Ｐゴシック" pitchFamily="50" charset="-128"/>
                <a:cs typeface="Times New Roman" pitchFamily="18" charset="0"/>
              </a:rPr>
              <a:t>せん妄予防ケアを増やす</a:t>
            </a:r>
            <a:endParaRPr lang="en-US" altLang="ja-JP" b="1" dirty="0">
              <a:solidFill>
                <a:srgbClr val="FF0000"/>
              </a:solidFill>
              <a:latin typeface="ＭＳ Ｐゴシック" pitchFamily="50" charset="-128"/>
              <a:cs typeface="Times New Roman" pitchFamily="18" charset="0"/>
            </a:endParaRPr>
          </a:p>
          <a:p>
            <a:pPr marL="0" indent="0" eaLnBrk="0" fontAlgn="base" hangingPunct="0">
              <a:spcBef>
                <a:spcPct val="0"/>
              </a:spcBef>
              <a:spcAft>
                <a:spcPct val="0"/>
              </a:spcAft>
              <a:buNone/>
              <a:tabLst>
                <a:tab pos="630238" algn="l"/>
              </a:tabLst>
            </a:pPr>
            <a:r>
              <a:rPr lang="ja-JP" altLang="en-US" b="1" dirty="0">
                <a:solidFill>
                  <a:prstClr val="black"/>
                </a:solidFill>
                <a:latin typeface="ＭＳ Ｐゴシック" pitchFamily="50" charset="-128"/>
                <a:cs typeface="Times New Roman" pitchFamily="18" charset="0"/>
              </a:rPr>
              <a:t>　　２．臨床倫理カンファレンスを実施し、</a:t>
            </a:r>
            <a:r>
              <a:rPr lang="ja-JP" altLang="en-US" b="1" dirty="0">
                <a:solidFill>
                  <a:srgbClr val="FF0000"/>
                </a:solidFill>
                <a:latin typeface="ＭＳ Ｐゴシック" pitchFamily="50" charset="-128"/>
                <a:cs typeface="Times New Roman" pitchFamily="18" charset="0"/>
              </a:rPr>
              <a:t>抑制という手段を用いることを激減させる</a:t>
            </a:r>
            <a:endParaRPr lang="ja-JP" altLang="en-US" dirty="0">
              <a:solidFill>
                <a:srgbClr val="FF0000"/>
              </a:solidFill>
              <a:latin typeface="Arial" pitchFamily="34" charset="0"/>
              <a:cs typeface="ＭＳ Ｐゴシック" pitchFamily="50" charset="-128"/>
            </a:endParaRPr>
          </a:p>
          <a:p>
            <a:pPr indent="0" eaLnBrk="0" fontAlgn="base" hangingPunct="0">
              <a:spcBef>
                <a:spcPct val="0"/>
              </a:spcBef>
              <a:spcAft>
                <a:spcPct val="0"/>
              </a:spcAft>
              <a:buNone/>
              <a:tabLst>
                <a:tab pos="630238" algn="l"/>
              </a:tabLst>
            </a:pPr>
            <a:r>
              <a:rPr lang="ja-JP" altLang="en-US" b="1" dirty="0">
                <a:solidFill>
                  <a:prstClr val="black"/>
                </a:solidFill>
                <a:latin typeface="ＭＳ Ｐゴシック" pitchFamily="50" charset="-128"/>
                <a:cs typeface="Times New Roman" pitchFamily="18" charset="0"/>
              </a:rPr>
              <a:t>　　　　	身体抑制　・　監視カメラ　・　センサーマット</a:t>
            </a:r>
            <a:endParaRPr lang="en-US" altLang="ja-JP" b="1" dirty="0">
              <a:solidFill>
                <a:prstClr val="black"/>
              </a:solidFill>
              <a:latin typeface="ＭＳ Ｐゴシック" pitchFamily="50" charset="-128"/>
              <a:cs typeface="Times New Roman" pitchFamily="18" charset="0"/>
            </a:endParaRPr>
          </a:p>
          <a:p>
            <a:pPr marL="0" indent="0" eaLnBrk="0" fontAlgn="base" hangingPunct="0">
              <a:spcBef>
                <a:spcPct val="0"/>
              </a:spcBef>
              <a:spcAft>
                <a:spcPct val="0"/>
              </a:spcAft>
              <a:buNone/>
              <a:tabLst>
                <a:tab pos="630238" algn="l"/>
              </a:tabLst>
            </a:pPr>
            <a:r>
              <a:rPr lang="ja-JP" altLang="en-US" b="1" dirty="0">
                <a:solidFill>
                  <a:prstClr val="black"/>
                </a:solidFill>
                <a:latin typeface="ＭＳ Ｐゴシック" pitchFamily="50" charset="-128"/>
                <a:cs typeface="Times New Roman" pitchFamily="18" charset="0"/>
              </a:rPr>
              <a:t>　　４．</a:t>
            </a:r>
            <a:r>
              <a:rPr lang="ja-JP" altLang="en-US" b="1" dirty="0">
                <a:solidFill>
                  <a:srgbClr val="FF0000"/>
                </a:solidFill>
                <a:latin typeface="ＭＳ Ｐゴシック" pitchFamily="50" charset="-128"/>
                <a:cs typeface="Times New Roman" pitchFamily="18" charset="0"/>
              </a:rPr>
              <a:t>痛みを緩和させる</a:t>
            </a:r>
            <a:r>
              <a:rPr lang="ja-JP" altLang="en-US" b="1" dirty="0">
                <a:solidFill>
                  <a:prstClr val="black"/>
                </a:solidFill>
                <a:latin typeface="ＭＳ Ｐゴシック" pitchFamily="50" charset="-128"/>
                <a:cs typeface="Times New Roman" pitchFamily="18" charset="0"/>
              </a:rPr>
              <a:t>ケアを増やす　　　がん性疼痛　・　術後疼痛　・　処置・検査に伴う痛み</a:t>
            </a:r>
            <a:endParaRPr lang="en-US" altLang="ja-JP" b="1" dirty="0">
              <a:solidFill>
                <a:prstClr val="black"/>
              </a:solidFill>
              <a:latin typeface="ＭＳ Ｐゴシック" pitchFamily="50" charset="-128"/>
              <a:cs typeface="Times New Roman" pitchFamily="18" charset="0"/>
            </a:endParaRPr>
          </a:p>
          <a:p>
            <a:pPr indent="0" eaLnBrk="0" fontAlgn="base" hangingPunct="0">
              <a:spcBef>
                <a:spcPct val="0"/>
              </a:spcBef>
              <a:spcAft>
                <a:spcPct val="0"/>
              </a:spcAft>
              <a:buNone/>
              <a:tabLst>
                <a:tab pos="630238" algn="l"/>
              </a:tabLst>
            </a:pPr>
            <a:endParaRPr lang="en-US" altLang="ja-JP" b="1" dirty="0">
              <a:solidFill>
                <a:prstClr val="black"/>
              </a:solidFill>
              <a:latin typeface="ＭＳ Ｐゴシック" pitchFamily="50" charset="-128"/>
              <a:cs typeface="Times New Roman" pitchFamily="18" charset="0"/>
            </a:endParaRPr>
          </a:p>
          <a:p>
            <a:pPr marL="0" indent="0">
              <a:buNone/>
            </a:pPr>
            <a:r>
              <a:rPr lang="ja-JP" altLang="en-US" b="1" dirty="0">
                <a:solidFill>
                  <a:prstClr val="black"/>
                </a:solidFill>
              </a:rPr>
              <a:t>　　</a:t>
            </a:r>
            <a:r>
              <a:rPr lang="ja-JP" altLang="ja-JP" b="1" dirty="0">
                <a:solidFill>
                  <a:prstClr val="black"/>
                </a:solidFill>
              </a:rPr>
              <a:t>平成</a:t>
            </a:r>
            <a:r>
              <a:rPr lang="ja-JP" altLang="en-US" b="1" dirty="0">
                <a:solidFill>
                  <a:prstClr val="black"/>
                </a:solidFill>
              </a:rPr>
              <a:t>２８</a:t>
            </a:r>
            <a:r>
              <a:rPr lang="ja-JP" altLang="ja-JP" b="1" dirty="0">
                <a:solidFill>
                  <a:prstClr val="black"/>
                </a:solidFill>
              </a:rPr>
              <a:t>年度 看護部目標</a:t>
            </a:r>
            <a:endParaRPr lang="ja-JP" altLang="ja-JP" dirty="0">
              <a:solidFill>
                <a:prstClr val="black"/>
              </a:solidFill>
            </a:endParaRPr>
          </a:p>
          <a:p>
            <a:pPr marL="0" indent="0">
              <a:buNone/>
            </a:pPr>
            <a:r>
              <a:rPr lang="en-US" altLang="ja-JP" b="1" dirty="0">
                <a:solidFill>
                  <a:prstClr val="black"/>
                </a:solidFill>
              </a:rPr>
              <a:t> </a:t>
            </a:r>
            <a:r>
              <a:rPr lang="ja-JP" altLang="en-US" b="1" dirty="0">
                <a:solidFill>
                  <a:prstClr val="black"/>
                </a:solidFill>
              </a:rPr>
              <a:t>　　１．</a:t>
            </a:r>
            <a:r>
              <a:rPr lang="ja-JP" altLang="ja-JP" b="1" dirty="0">
                <a:solidFill>
                  <a:srgbClr val="FF0000"/>
                </a:solidFill>
              </a:rPr>
              <a:t>尊厳ある方への看護であることを実践にあらわす</a:t>
            </a:r>
            <a:endParaRPr lang="ja-JP" altLang="ja-JP" dirty="0">
              <a:solidFill>
                <a:srgbClr val="FF0000"/>
              </a:solidFill>
            </a:endParaRPr>
          </a:p>
          <a:p>
            <a:pPr marL="0" indent="0">
              <a:buNone/>
            </a:pPr>
            <a:r>
              <a:rPr lang="en-US" altLang="ja-JP" b="1" dirty="0">
                <a:solidFill>
                  <a:prstClr val="black"/>
                </a:solidFill>
              </a:rPr>
              <a:t> </a:t>
            </a:r>
            <a:r>
              <a:rPr lang="ja-JP" altLang="en-US" b="1" dirty="0">
                <a:solidFill>
                  <a:prstClr val="black"/>
                </a:solidFill>
              </a:rPr>
              <a:t>　　２．</a:t>
            </a:r>
            <a:r>
              <a:rPr lang="ja-JP" altLang="ja-JP" b="1" dirty="0">
                <a:solidFill>
                  <a:srgbClr val="FF0000"/>
                </a:solidFill>
              </a:rPr>
              <a:t>患者の頭の中にある認識を大切に</a:t>
            </a:r>
            <a:r>
              <a:rPr lang="ja-JP" altLang="ja-JP" b="1" dirty="0">
                <a:solidFill>
                  <a:prstClr val="black"/>
                </a:solidFill>
              </a:rPr>
              <a:t>踏まえたケアを行う</a:t>
            </a:r>
            <a:endParaRPr lang="ja-JP" altLang="ja-JP" dirty="0">
              <a:solidFill>
                <a:prstClr val="black"/>
              </a:solidFill>
            </a:endParaRPr>
          </a:p>
          <a:p>
            <a:pPr marL="0" indent="0">
              <a:buNone/>
            </a:pPr>
            <a:r>
              <a:rPr lang="en-US" altLang="ja-JP" b="1" dirty="0">
                <a:solidFill>
                  <a:prstClr val="black"/>
                </a:solidFill>
              </a:rPr>
              <a:t> </a:t>
            </a:r>
            <a:r>
              <a:rPr lang="ja-JP" altLang="en-US" b="1" dirty="0">
                <a:solidFill>
                  <a:prstClr val="black"/>
                </a:solidFill>
              </a:rPr>
              <a:t>　　３．</a:t>
            </a:r>
            <a:r>
              <a:rPr lang="ja-JP" altLang="ja-JP" b="1" dirty="0">
                <a:solidFill>
                  <a:srgbClr val="FF0000"/>
                </a:solidFill>
              </a:rPr>
              <a:t>患者の歩み</a:t>
            </a:r>
            <a:r>
              <a:rPr lang="ja-JP" altLang="ja-JP" b="1" dirty="0">
                <a:solidFill>
                  <a:prstClr val="black"/>
                </a:solidFill>
              </a:rPr>
              <a:t>を知り、今からの歩みを一緒に描き、役割を発揮する</a:t>
            </a:r>
            <a:endParaRPr lang="ja-JP" altLang="ja-JP" dirty="0">
              <a:solidFill>
                <a:prstClr val="black"/>
              </a:solidFill>
            </a:endParaRPr>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52</a:t>
            </a:fld>
            <a:endParaRPr lang="ja-JP" altLang="en-US" dirty="0">
              <a:solidFill>
                <a:prstClr val="black">
                  <a:tint val="75000"/>
                </a:prstClr>
              </a:solidFill>
            </a:endParaRPr>
          </a:p>
        </p:txBody>
      </p:sp>
    </p:spTree>
    <p:extLst>
      <p:ext uri="{BB962C8B-B14F-4D97-AF65-F5344CB8AC3E}">
        <p14:creationId xmlns:p14="http://schemas.microsoft.com/office/powerpoint/2010/main" val="27446338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Users\NRSPC\AppData\Local\Microsoft\Windows\Temporary Internet Files\Content.IE5\MC046TSX\lgi01a2014090407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86563" y="3284991"/>
            <a:ext cx="1043612" cy="2808087"/>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normAutofit/>
          </a:bodyPr>
          <a:lstStyle/>
          <a:p>
            <a:r>
              <a:rPr kumimoji="1" lang="ja-JP" altLang="en-US" dirty="0"/>
              <a:t>抑制激減の組織的・全員の参加</a:t>
            </a:r>
          </a:p>
        </p:txBody>
      </p:sp>
      <p:sp>
        <p:nvSpPr>
          <p:cNvPr id="3" name="コンテンツ プレースホルダー 2"/>
          <p:cNvSpPr>
            <a:spLocks noGrp="1"/>
          </p:cNvSpPr>
          <p:nvPr>
            <p:ph idx="1"/>
          </p:nvPr>
        </p:nvSpPr>
        <p:spPr>
          <a:xfrm>
            <a:off x="1981200" y="1484784"/>
            <a:ext cx="8229600" cy="4680520"/>
          </a:xfrm>
        </p:spPr>
        <p:txBody>
          <a:bodyPr>
            <a:normAutofit fontScale="92500" lnSpcReduction="20000"/>
          </a:bodyPr>
          <a:lstStyle/>
          <a:p>
            <a:r>
              <a:rPr lang="ja-JP" altLang="en-US" sz="2800" dirty="0"/>
              <a:t>看護師長研修　月</a:t>
            </a:r>
            <a:r>
              <a:rPr lang="en-US" altLang="ja-JP" sz="2800" dirty="0"/>
              <a:t>1</a:t>
            </a:r>
            <a:r>
              <a:rPr lang="ja-JP" altLang="en-US" sz="2800" dirty="0"/>
              <a:t>回　　必要時</a:t>
            </a:r>
            <a:r>
              <a:rPr lang="ja-JP" altLang="en-US" sz="2800" dirty="0">
                <a:solidFill>
                  <a:srgbClr val="FF0000"/>
                </a:solidFill>
              </a:rPr>
              <a:t>合宿</a:t>
            </a:r>
            <a:r>
              <a:rPr lang="ja-JP" altLang="en-US" sz="2800" dirty="0"/>
              <a:t>等</a:t>
            </a:r>
            <a:endParaRPr lang="en-US" altLang="ja-JP" sz="2800" dirty="0"/>
          </a:p>
          <a:p>
            <a:pPr lvl="1"/>
            <a:r>
              <a:rPr lang="ja-JP" altLang="en-US" sz="2000" dirty="0"/>
              <a:t>抑制に関する初回研修　Ｈ</a:t>
            </a:r>
            <a:r>
              <a:rPr lang="en-US" altLang="ja-JP" sz="2000" dirty="0"/>
              <a:t>27.11.26</a:t>
            </a:r>
            <a:r>
              <a:rPr lang="ja-JP" altLang="en-US" sz="2000" dirty="0"/>
              <a:t>　</a:t>
            </a:r>
            <a:r>
              <a:rPr lang="ja-JP" altLang="en-US" sz="2000" dirty="0">
                <a:solidFill>
                  <a:srgbClr val="FF0000"/>
                </a:solidFill>
              </a:rPr>
              <a:t>意識と指導力</a:t>
            </a:r>
            <a:r>
              <a:rPr lang="ja-JP" altLang="en-US" sz="2000" dirty="0"/>
              <a:t>の向上</a:t>
            </a:r>
            <a:endParaRPr lang="en-US" altLang="ja-JP" sz="2000" dirty="0"/>
          </a:p>
          <a:p>
            <a:pPr lvl="1"/>
            <a:endParaRPr lang="en-US" altLang="ja-JP" sz="2000" dirty="0"/>
          </a:p>
          <a:p>
            <a:r>
              <a:rPr lang="ja-JP" altLang="en-US" sz="2800" dirty="0"/>
              <a:t>委員会　業務　教育　倫理　記録・・・</a:t>
            </a:r>
            <a:endParaRPr lang="en-US" altLang="ja-JP" sz="2800" dirty="0"/>
          </a:p>
          <a:p>
            <a:pPr lvl="1"/>
            <a:r>
              <a:rPr lang="ja-JP" altLang="en-US" sz="2000" dirty="0"/>
              <a:t>２７年度設置　臨床倫理看護部会</a:t>
            </a:r>
            <a:endParaRPr lang="en-US" altLang="ja-JP" sz="2000" dirty="0"/>
          </a:p>
          <a:p>
            <a:pPr lvl="1"/>
            <a:r>
              <a:rPr lang="ja-JP" altLang="en-US" sz="2000" dirty="0"/>
              <a:t>２８年度設置　高度急性期ケア開発委員会</a:t>
            </a:r>
            <a:endParaRPr lang="en-US" altLang="ja-JP" sz="2000" dirty="0"/>
          </a:p>
          <a:p>
            <a:pPr lvl="1"/>
            <a:endParaRPr lang="en-US" altLang="ja-JP" sz="2000" dirty="0"/>
          </a:p>
          <a:p>
            <a:r>
              <a:rPr lang="ja-JP" altLang="en-US" sz="2400" dirty="0"/>
              <a:t>定期開催研修</a:t>
            </a:r>
            <a:endParaRPr lang="en-US" altLang="ja-JP" sz="2400" dirty="0"/>
          </a:p>
          <a:p>
            <a:pPr lvl="1"/>
            <a:r>
              <a:rPr lang="ja-JP" altLang="en-US" sz="2000" dirty="0"/>
              <a:t>臨床事例検討会　月</a:t>
            </a:r>
            <a:r>
              <a:rPr lang="en-US" altLang="ja-JP" sz="2000" dirty="0"/>
              <a:t>1</a:t>
            </a:r>
            <a:r>
              <a:rPr lang="ja-JP" altLang="en-US" sz="2000" dirty="0"/>
              <a:t>回　（</a:t>
            </a:r>
            <a:r>
              <a:rPr lang="en-US" altLang="ja-JP" sz="2000" dirty="0"/>
              <a:t>1</a:t>
            </a:r>
            <a:r>
              <a:rPr lang="ja-JP" altLang="en-US" sz="2000" dirty="0"/>
              <a:t>年間で各部署</a:t>
            </a:r>
            <a:r>
              <a:rPr lang="en-US" altLang="ja-JP" sz="2000" dirty="0"/>
              <a:t>1</a:t>
            </a:r>
            <a:r>
              <a:rPr lang="ja-JP" altLang="en-US" sz="2000" dirty="0"/>
              <a:t>回）</a:t>
            </a:r>
            <a:endParaRPr lang="en-US" altLang="ja-JP" sz="2000" dirty="0"/>
          </a:p>
          <a:p>
            <a:pPr lvl="1"/>
            <a:r>
              <a:rPr lang="ja-JP" altLang="en-US" sz="2000" dirty="0"/>
              <a:t>　</a:t>
            </a:r>
            <a:r>
              <a:rPr lang="en-US" altLang="ja-JP" sz="2000" dirty="0"/>
              <a:t>7</a:t>
            </a:r>
            <a:r>
              <a:rPr lang="ja-JP" altLang="en-US" sz="2000" dirty="0"/>
              <a:t>年間　</a:t>
            </a:r>
            <a:r>
              <a:rPr lang="en-US" altLang="ja-JP" sz="2000" dirty="0"/>
              <a:t>50</a:t>
            </a:r>
            <a:r>
              <a:rPr lang="ja-JP" altLang="en-US" sz="2000" dirty="0"/>
              <a:t>回　</a:t>
            </a:r>
            <a:r>
              <a:rPr lang="en-US" altLang="ja-JP" sz="2000" dirty="0"/>
              <a:t>200</a:t>
            </a:r>
            <a:r>
              <a:rPr lang="ja-JP" altLang="en-US" sz="2000" dirty="0"/>
              <a:t>事例</a:t>
            </a:r>
          </a:p>
          <a:p>
            <a:pPr lvl="1"/>
            <a:endParaRPr lang="en-US" altLang="ja-JP" sz="2000" dirty="0"/>
          </a:p>
          <a:p>
            <a:pPr marL="457178" indent="-457178"/>
            <a:r>
              <a:rPr lang="ja-JP" altLang="en-US" sz="2800" dirty="0"/>
              <a:t>必修研修</a:t>
            </a:r>
            <a:endParaRPr lang="en-US" altLang="ja-JP" sz="2800" dirty="0"/>
          </a:p>
          <a:p>
            <a:pPr marL="857208" lvl="1" indent="-457178"/>
            <a:r>
              <a:rPr lang="ja-JP" altLang="en-US" sz="2000" dirty="0"/>
              <a:t>北陸</a:t>
            </a:r>
            <a:r>
              <a:rPr lang="ja-JP" altLang="en-US" sz="2000" dirty="0">
                <a:solidFill>
                  <a:srgbClr val="FF0000"/>
                </a:solidFill>
              </a:rPr>
              <a:t>認知症プロフェッショナル　</a:t>
            </a:r>
            <a:r>
              <a:rPr lang="en-US" altLang="ja-JP" sz="2000" dirty="0">
                <a:solidFill>
                  <a:srgbClr val="FF0000"/>
                </a:solidFill>
              </a:rPr>
              <a:t>e</a:t>
            </a:r>
            <a:r>
              <a:rPr lang="ja-JP" altLang="en-US" sz="2000" dirty="0">
                <a:solidFill>
                  <a:srgbClr val="FF0000"/>
                </a:solidFill>
              </a:rPr>
              <a:t>ラーニング</a:t>
            </a:r>
            <a:r>
              <a:rPr lang="ja-JP" altLang="en-US" sz="2000" b="1" dirty="0">
                <a:solidFill>
                  <a:srgbClr val="FF0000"/>
                </a:solidFill>
              </a:rPr>
              <a:t>修了</a:t>
            </a:r>
            <a:endParaRPr lang="en-US" altLang="ja-JP" sz="2000" b="1" dirty="0">
              <a:solidFill>
                <a:srgbClr val="FF0000"/>
              </a:solidFill>
            </a:endParaRPr>
          </a:p>
          <a:p>
            <a:pPr marL="857208" lvl="1" indent="-457178"/>
            <a:r>
              <a:rPr lang="ja-JP" altLang="en-US" sz="2000" dirty="0">
                <a:solidFill>
                  <a:srgbClr val="FF0000"/>
                </a:solidFill>
              </a:rPr>
              <a:t>ユマニチュード　ＤＶＤ学習</a:t>
            </a:r>
            <a:r>
              <a:rPr lang="ja-JP" altLang="en-US" sz="2000" dirty="0"/>
              <a:t>　　</a:t>
            </a:r>
            <a:endParaRPr lang="en-US" altLang="ja-JP" sz="2000" dirty="0"/>
          </a:p>
          <a:p>
            <a:pPr marL="857208" lvl="1" indent="-457178"/>
            <a:endParaRPr kumimoji="1" lang="en-US" altLang="ja-JP" dirty="0"/>
          </a:p>
          <a:p>
            <a:pPr marL="857208" lvl="1" indent="-457178"/>
            <a:endParaRPr kumimoji="1" lang="ja-JP" altLang="en-US" dirty="0"/>
          </a:p>
        </p:txBody>
      </p:sp>
      <p:sp>
        <p:nvSpPr>
          <p:cNvPr id="4" name="スライド番号プレースホルダー 3"/>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53</a:t>
            </a:fld>
            <a:endParaRPr lang="ja-JP" altLang="en-US" dirty="0">
              <a:solidFill>
                <a:prstClr val="black">
                  <a:tint val="75000"/>
                </a:prstClr>
              </a:solidFill>
            </a:endParaRPr>
          </a:p>
        </p:txBody>
      </p:sp>
    </p:spTree>
    <p:extLst>
      <p:ext uri="{BB962C8B-B14F-4D97-AF65-F5344CB8AC3E}">
        <p14:creationId xmlns:p14="http://schemas.microsoft.com/office/powerpoint/2010/main" val="42607406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847528" y="1417639"/>
            <a:ext cx="8561117" cy="4747665"/>
          </a:xfrm>
        </p:spPr>
        <p:txBody>
          <a:bodyPr>
            <a:normAutofit fontScale="85000" lnSpcReduction="20000"/>
          </a:bodyPr>
          <a:lstStyle/>
          <a:p>
            <a:pPr marL="685800" lvl="1" indent="-385763">
              <a:buFont typeface="+mj-lt"/>
              <a:buAutoNum type="arabicPeriod"/>
            </a:pPr>
            <a:r>
              <a:rPr lang="ja-JP" altLang="en-US" dirty="0"/>
              <a:t>身体合併症を有する認知症高齢者への看護</a:t>
            </a:r>
            <a:endParaRPr lang="en-US" altLang="ja-JP" dirty="0"/>
          </a:p>
          <a:p>
            <a:pPr marL="685800" lvl="1" indent="-385763">
              <a:buFont typeface="+mj-lt"/>
              <a:buAutoNum type="arabicPeriod"/>
            </a:pPr>
            <a:r>
              <a:rPr lang="ja-JP" altLang="en-US" dirty="0"/>
              <a:t>第８回　専門・認定看護師会による事例検討会</a:t>
            </a:r>
            <a:endParaRPr lang="en-US" altLang="ja-JP" dirty="0"/>
          </a:p>
          <a:p>
            <a:pPr marL="685800" lvl="1" indent="-385763">
              <a:buFont typeface="+mj-lt"/>
              <a:buAutoNum type="arabicPeriod"/>
            </a:pPr>
            <a:r>
              <a:rPr lang="ja-JP" altLang="en-US" dirty="0">
                <a:solidFill>
                  <a:srgbClr val="FF0000"/>
                </a:solidFill>
              </a:rPr>
              <a:t>チャレンジ報告会</a:t>
            </a:r>
            <a:r>
              <a:rPr lang="ja-JP" altLang="en-US" dirty="0"/>
              <a:t>　                                                                            高度急性期医療の場での抑制しない看護へ　</a:t>
            </a:r>
            <a:r>
              <a:rPr lang="ja-JP" altLang="en-US" u="sng" dirty="0"/>
              <a:t>Ｈ</a:t>
            </a:r>
            <a:r>
              <a:rPr lang="en-US" altLang="ja-JP" u="sng" dirty="0"/>
              <a:t>28.9.13</a:t>
            </a:r>
          </a:p>
          <a:p>
            <a:pPr marL="685800" lvl="1" indent="-385763">
              <a:buFont typeface="+mj-lt"/>
              <a:buAutoNum type="arabicPeriod"/>
            </a:pPr>
            <a:r>
              <a:rPr lang="ja-JP" altLang="en-US" dirty="0"/>
              <a:t>講演会　</a:t>
            </a:r>
            <a:r>
              <a:rPr lang="ja-JP" altLang="en-US" dirty="0">
                <a:solidFill>
                  <a:srgbClr val="FF0000"/>
                </a:solidFill>
              </a:rPr>
              <a:t>抑制の有害性</a:t>
            </a:r>
            <a:r>
              <a:rPr lang="ja-JP" altLang="en-US" dirty="0"/>
              <a:t>を知る　Ｈ</a:t>
            </a:r>
            <a:r>
              <a:rPr lang="en-US" altLang="ja-JP" dirty="0"/>
              <a:t>28.11.4</a:t>
            </a:r>
          </a:p>
          <a:p>
            <a:pPr marL="685800" lvl="1" indent="-385763">
              <a:buFont typeface="+mj-lt"/>
              <a:buAutoNum type="arabicPeriod"/>
            </a:pPr>
            <a:r>
              <a:rPr lang="ja-JP" altLang="en-US" dirty="0"/>
              <a:t>講演会　</a:t>
            </a:r>
            <a:r>
              <a:rPr lang="ja-JP" altLang="en-US" dirty="0">
                <a:solidFill>
                  <a:srgbClr val="FF0000"/>
                </a:solidFill>
              </a:rPr>
              <a:t>人の尊厳</a:t>
            </a:r>
            <a:r>
              <a:rPr lang="ja-JP" altLang="en-US" dirty="0"/>
              <a:t>について　　Ｈ</a:t>
            </a:r>
            <a:r>
              <a:rPr lang="en-US" altLang="ja-JP" dirty="0"/>
              <a:t>28.11.4</a:t>
            </a:r>
          </a:p>
          <a:p>
            <a:pPr marL="685800" lvl="1" indent="-385763">
              <a:buFont typeface="+mj-lt"/>
              <a:buAutoNum type="arabicPeriod"/>
            </a:pPr>
            <a:r>
              <a:rPr lang="ja-JP" altLang="en-US" dirty="0"/>
              <a:t>第</a:t>
            </a:r>
            <a:r>
              <a:rPr lang="en-US" altLang="ja-JP" dirty="0"/>
              <a:t>5</a:t>
            </a:r>
            <a:r>
              <a:rPr lang="ja-JP" altLang="en-US" dirty="0"/>
              <a:t>回北陸</a:t>
            </a:r>
            <a:r>
              <a:rPr lang="ja-JP" altLang="en-US" dirty="0">
                <a:solidFill>
                  <a:srgbClr val="FF0000"/>
                </a:solidFill>
              </a:rPr>
              <a:t>臨床倫理事例研究会</a:t>
            </a:r>
            <a:r>
              <a:rPr lang="ja-JP" altLang="en-US" dirty="0"/>
              <a:t>　Ｈ</a:t>
            </a:r>
            <a:r>
              <a:rPr lang="en-US" altLang="ja-JP" dirty="0"/>
              <a:t>28.9.24</a:t>
            </a:r>
          </a:p>
          <a:p>
            <a:pPr marL="685800" lvl="1" indent="-385763">
              <a:buFont typeface="+mj-lt"/>
              <a:buAutoNum type="arabicPeriod"/>
            </a:pPr>
            <a:r>
              <a:rPr lang="ja-JP" altLang="en-US" dirty="0"/>
              <a:t>業務推進者から患者ケアに責任を持つ担当者へ</a:t>
            </a:r>
          </a:p>
          <a:p>
            <a:pPr marL="685800" lvl="1" indent="-385763">
              <a:buFont typeface="+mj-lt"/>
              <a:buAutoNum type="arabicPeriod"/>
            </a:pPr>
            <a:r>
              <a:rPr lang="ja-JP" altLang="en-US" dirty="0"/>
              <a:t>パーソンセンタードケア</a:t>
            </a:r>
          </a:p>
          <a:p>
            <a:pPr marL="685800" lvl="1" indent="-385763">
              <a:buFont typeface="+mj-lt"/>
              <a:buAutoNum type="arabicPeriod"/>
            </a:pPr>
            <a:r>
              <a:rPr lang="ja-JP" altLang="en-US" dirty="0"/>
              <a:t>ジェネラルエクセレントナースから学ぼう</a:t>
            </a:r>
          </a:p>
          <a:p>
            <a:pPr marL="685800" lvl="1" indent="-385763">
              <a:buFont typeface="+mj-lt"/>
              <a:buAutoNum type="arabicPeriod"/>
            </a:pPr>
            <a:r>
              <a:rPr lang="ja-JP" altLang="en-US" dirty="0"/>
              <a:t>あなたの毎日の与薬業務　安全ですか</a:t>
            </a:r>
          </a:p>
          <a:p>
            <a:pPr marL="685800" lvl="1" indent="-385763">
              <a:buFont typeface="+mj-lt"/>
              <a:buAutoNum type="arabicPeriod"/>
            </a:pPr>
            <a:r>
              <a:rPr lang="ja-JP" altLang="en-US" dirty="0">
                <a:solidFill>
                  <a:srgbClr val="FF0000"/>
                </a:solidFill>
              </a:rPr>
              <a:t>成果報告会</a:t>
            </a:r>
            <a:r>
              <a:rPr lang="ja-JP" altLang="en-US" dirty="0"/>
              <a:t>　                                                                                    高度急性期看護の前進　</a:t>
            </a:r>
            <a:r>
              <a:rPr lang="ja-JP" altLang="en-US" dirty="0">
                <a:solidFill>
                  <a:srgbClr val="FF0000"/>
                </a:solidFill>
              </a:rPr>
              <a:t>今年の一歩</a:t>
            </a:r>
            <a:r>
              <a:rPr lang="ja-JP" altLang="en-US" dirty="0"/>
              <a:t>　　Ｈ</a:t>
            </a:r>
            <a:r>
              <a:rPr lang="en-US" altLang="ja-JP" dirty="0"/>
              <a:t>29.3.24</a:t>
            </a:r>
          </a:p>
          <a:p>
            <a:endParaRPr kumimoji="1" lang="ja-JP" altLang="en-US" dirty="0"/>
          </a:p>
        </p:txBody>
      </p:sp>
      <p:sp>
        <p:nvSpPr>
          <p:cNvPr id="2" name="タイトル 1"/>
          <p:cNvSpPr>
            <a:spLocks noGrp="1"/>
          </p:cNvSpPr>
          <p:nvPr>
            <p:ph type="title"/>
          </p:nvPr>
        </p:nvSpPr>
        <p:spPr/>
        <p:txBody>
          <a:bodyPr>
            <a:normAutofit/>
          </a:bodyPr>
          <a:lstStyle/>
          <a:p>
            <a:r>
              <a:rPr lang="ja-JP" altLang="en-US" dirty="0"/>
              <a:t>抑制激減のための自己啓発学習</a:t>
            </a:r>
            <a:endParaRPr kumimoji="1" lang="ja-JP" altLang="en-US" dirty="0"/>
          </a:p>
        </p:txBody>
      </p:sp>
      <p:sp>
        <p:nvSpPr>
          <p:cNvPr id="4" name="フッター プレースホルダー 3"/>
          <p:cNvSpPr>
            <a:spLocks noGrp="1"/>
          </p:cNvSpPr>
          <p:nvPr>
            <p:ph type="ftr" sz="quarter" idx="11"/>
          </p:nvPr>
        </p:nvSpPr>
        <p:spPr/>
        <p:txBody>
          <a:bodyPr/>
          <a:lstStyle/>
          <a:p>
            <a:r>
              <a:rPr lang="en-US" altLang="ja-JP">
                <a:solidFill>
                  <a:prstClr val="black">
                    <a:tint val="75000"/>
                  </a:prstClr>
                </a:solidFill>
              </a:rPr>
              <a:t>Kanazawa University Hospital</a:t>
            </a:r>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54</a:t>
            </a:fld>
            <a:endParaRPr lang="ja-JP" altLang="en-US">
              <a:solidFill>
                <a:prstClr val="black">
                  <a:tint val="75000"/>
                </a:prstClr>
              </a:solidFill>
            </a:endParaRPr>
          </a:p>
        </p:txBody>
      </p:sp>
      <p:pic>
        <p:nvPicPr>
          <p:cNvPr id="6" name="Picture 3" descr="C:\Users\NRSPC\AppData\Local\Microsoft\Windows\Temporary Internet Files\Content.IE5\MC046TSX\lgi01a2014090407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40417" y="4725145"/>
            <a:ext cx="568229" cy="1528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7221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a:bodyPr>
          <a:lstStyle/>
          <a:p>
            <a:pPr algn="l"/>
            <a:r>
              <a:rPr lang="ja-JP" altLang="en-US" sz="2800" dirty="0">
                <a:solidFill>
                  <a:schemeClr val="bg1">
                    <a:lumMod val="50000"/>
                  </a:schemeClr>
                </a:solidFill>
              </a:rPr>
              <a:t>現場での実際の看護を語る　</a:t>
            </a:r>
            <a:r>
              <a:rPr lang="en-US" altLang="ja-JP" sz="2800" dirty="0">
                <a:solidFill>
                  <a:schemeClr val="bg1">
                    <a:lumMod val="50000"/>
                  </a:schemeClr>
                </a:solidFill>
              </a:rPr>
              <a:t>1</a:t>
            </a:r>
            <a:br>
              <a:rPr lang="ja-JP" altLang="en-US" sz="2800" dirty="0">
                <a:solidFill>
                  <a:schemeClr val="bg1">
                    <a:lumMod val="50000"/>
                  </a:schemeClr>
                </a:solidFill>
              </a:rPr>
            </a:br>
            <a:r>
              <a:rPr lang="ja-JP" altLang="en-US" sz="3200" dirty="0"/>
              <a:t>抑制期間の短縮への取り組み　</a:t>
            </a:r>
            <a:endParaRPr lang="ja-JP" altLang="en-US" sz="3600" dirty="0"/>
          </a:p>
        </p:txBody>
      </p:sp>
      <p:sp>
        <p:nvSpPr>
          <p:cNvPr id="5" name="コンテンツ プレースホルダー 4"/>
          <p:cNvSpPr>
            <a:spLocks noGrp="1"/>
          </p:cNvSpPr>
          <p:nvPr>
            <p:ph idx="1"/>
          </p:nvPr>
        </p:nvSpPr>
        <p:spPr>
          <a:xfrm>
            <a:off x="695400" y="1556792"/>
            <a:ext cx="11233248" cy="5112568"/>
          </a:xfrm>
        </p:spPr>
        <p:txBody>
          <a:bodyPr>
            <a:normAutofit fontScale="62500" lnSpcReduction="20000"/>
          </a:bodyPr>
          <a:lstStyle/>
          <a:p>
            <a:pPr marL="0" indent="0">
              <a:buNone/>
            </a:pPr>
            <a:r>
              <a:rPr lang="ja-JP" altLang="en-US" sz="2900" dirty="0"/>
              <a:t>消化器外科病棟での</a:t>
            </a:r>
            <a:r>
              <a:rPr lang="en-US" altLang="ja-JP" sz="2900" dirty="0"/>
              <a:t>1.5</a:t>
            </a:r>
            <a:r>
              <a:rPr lang="ja-JP" altLang="en-US" sz="2900" dirty="0"/>
              <a:t>か月の経過調査</a:t>
            </a:r>
            <a:endParaRPr lang="en-US" altLang="ja-JP" sz="2900" dirty="0"/>
          </a:p>
          <a:p>
            <a:pPr marL="0" indent="0">
              <a:buNone/>
            </a:pPr>
            <a:endParaRPr lang="en-US" altLang="ja-JP" sz="2900" dirty="0"/>
          </a:p>
          <a:p>
            <a:pPr marL="0" indent="0">
              <a:buNone/>
            </a:pPr>
            <a:r>
              <a:rPr lang="en-US" altLang="ja-JP" sz="3400" dirty="0"/>
              <a:t>70</a:t>
            </a:r>
            <a:r>
              <a:rPr lang="ja-JP" altLang="en-US" sz="3400" dirty="0"/>
              <a:t>台男性　膵体部腫瘍術後　蘇生後脳症による認知機能低下</a:t>
            </a:r>
            <a:endParaRPr lang="en-US" altLang="ja-JP" sz="3400" dirty="0"/>
          </a:p>
          <a:p>
            <a:pPr marL="0" indent="0">
              <a:buNone/>
            </a:pPr>
            <a:endParaRPr lang="en-US" altLang="ja-JP" sz="3400" dirty="0"/>
          </a:p>
          <a:p>
            <a:pPr marL="0" lvl="1" indent="0">
              <a:buNone/>
            </a:pPr>
            <a:r>
              <a:rPr lang="ja-JP" altLang="en-US" dirty="0"/>
              <a:t>　　　抑制実施の要因　　　ルートの多さと自己抜去頻度</a:t>
            </a:r>
            <a:endParaRPr lang="en-US" altLang="ja-JP" dirty="0"/>
          </a:p>
          <a:p>
            <a:pPr marL="0" lvl="1" indent="0">
              <a:buNone/>
            </a:pPr>
            <a:endParaRPr lang="en-US" altLang="ja-JP" dirty="0"/>
          </a:p>
          <a:p>
            <a:pPr lvl="1"/>
            <a:r>
              <a:rPr kumimoji="1" lang="en-US" altLang="ja-JP" dirty="0"/>
              <a:t>1</a:t>
            </a:r>
            <a:r>
              <a:rPr kumimoji="1" lang="ja-JP" altLang="en-US" dirty="0"/>
              <a:t>期　監視カメラ　</a:t>
            </a:r>
            <a:r>
              <a:rPr lang="ja-JP" altLang="en-US" dirty="0"/>
              <a:t>　　　　　　　　　　－</a:t>
            </a:r>
            <a:r>
              <a:rPr lang="en-US" altLang="ja-JP" dirty="0"/>
              <a:t>2</a:t>
            </a:r>
            <a:r>
              <a:rPr lang="ja-JP" altLang="en-US" dirty="0"/>
              <a:t>期　抑制　実施　</a:t>
            </a:r>
            <a:endParaRPr lang="en-US" altLang="ja-JP" dirty="0"/>
          </a:p>
          <a:p>
            <a:pPr lvl="1"/>
            <a:r>
              <a:rPr kumimoji="1" lang="en-US" altLang="ja-JP" dirty="0"/>
              <a:t>3</a:t>
            </a:r>
            <a:r>
              <a:rPr kumimoji="1" lang="ja-JP" altLang="en-US" dirty="0"/>
              <a:t>期　抑制</a:t>
            </a:r>
            <a:r>
              <a:rPr lang="ja-JP" altLang="en-US" dirty="0"/>
              <a:t>解除</a:t>
            </a:r>
            <a:r>
              <a:rPr kumimoji="1" lang="ja-JP" altLang="en-US" dirty="0"/>
              <a:t>取り組み　実施　　－</a:t>
            </a:r>
            <a:r>
              <a:rPr lang="en-US" altLang="ja-JP" dirty="0"/>
              <a:t>4</a:t>
            </a:r>
            <a:r>
              <a:rPr lang="ja-JP" altLang="en-US" dirty="0"/>
              <a:t>期　抑制解除後</a:t>
            </a:r>
            <a:endParaRPr lang="en-US" altLang="ja-JP" dirty="0"/>
          </a:p>
          <a:p>
            <a:pPr lvl="1"/>
            <a:endParaRPr lang="en-US" altLang="ja-JP" dirty="0"/>
          </a:p>
          <a:p>
            <a:pPr marL="457200" lvl="1" indent="0">
              <a:buNone/>
            </a:pPr>
            <a:r>
              <a:rPr kumimoji="1" lang="ja-JP" altLang="en-US" dirty="0"/>
              <a:t>主要なケア　</a:t>
            </a:r>
            <a:endParaRPr kumimoji="1" lang="en-US" altLang="ja-JP" dirty="0"/>
          </a:p>
          <a:p>
            <a:pPr marL="457200" lvl="1" indent="0">
              <a:buNone/>
            </a:pPr>
            <a:r>
              <a:rPr lang="ja-JP" altLang="en-US" dirty="0"/>
              <a:t>　　　</a:t>
            </a:r>
            <a:r>
              <a:rPr kumimoji="1" lang="ja-JP" altLang="en-US" dirty="0"/>
              <a:t>ストレス軽減　　　</a:t>
            </a:r>
            <a:r>
              <a:rPr lang="ja-JP" altLang="en-US" dirty="0"/>
              <a:t>　　　　　　　　　　　　　　</a:t>
            </a:r>
            <a:endParaRPr lang="en-US" altLang="ja-JP" dirty="0"/>
          </a:p>
          <a:p>
            <a:pPr marL="457200" lvl="1" indent="0">
              <a:buNone/>
            </a:pPr>
            <a:r>
              <a:rPr kumimoji="1" lang="ja-JP" altLang="en-US" dirty="0"/>
              <a:t>　　　医師との積極的な話し合い　</a:t>
            </a:r>
            <a:endParaRPr kumimoji="1" lang="en-US" altLang="ja-JP" dirty="0"/>
          </a:p>
          <a:p>
            <a:pPr marL="457200" lvl="1" indent="0">
              <a:buNone/>
            </a:pPr>
            <a:r>
              <a:rPr lang="ja-JP" altLang="en-US" dirty="0"/>
              <a:t>　　　家族の「抑制をしてほしくない」思い　</a:t>
            </a:r>
            <a:endParaRPr lang="en-US" altLang="ja-JP" dirty="0"/>
          </a:p>
          <a:p>
            <a:pPr marL="457200" lvl="1" indent="0">
              <a:buNone/>
            </a:pPr>
            <a:r>
              <a:rPr lang="ja-JP" altLang="en-US" dirty="0"/>
              <a:t>　　　快の刺激による「その人らしさ」の取戻し　</a:t>
            </a:r>
            <a:endParaRPr lang="en-US" altLang="ja-JP" dirty="0"/>
          </a:p>
          <a:p>
            <a:pPr marL="457200" lvl="1" indent="0">
              <a:buNone/>
            </a:pPr>
            <a:r>
              <a:rPr lang="ja-JP" altLang="en-US" dirty="0"/>
              <a:t>　　　音への配慮　　　　　　　リアリティオリエンテーション　　　　家族との協力</a:t>
            </a:r>
            <a:endParaRPr lang="en-US" altLang="ja-JP" dirty="0"/>
          </a:p>
          <a:p>
            <a:pPr marL="457200" lvl="1" indent="0">
              <a:buNone/>
            </a:pPr>
            <a:endParaRPr kumimoji="1" lang="en-US" altLang="ja-JP" dirty="0"/>
          </a:p>
          <a:p>
            <a:pPr marL="0" indent="0" algn="r">
              <a:buNone/>
            </a:pPr>
            <a:r>
              <a:rPr lang="ja-JP" altLang="en-US" sz="2900" dirty="0"/>
              <a:t>（第</a:t>
            </a:r>
            <a:r>
              <a:rPr lang="en-US" altLang="ja-JP" sz="2900" dirty="0"/>
              <a:t>10</a:t>
            </a:r>
            <a:r>
              <a:rPr lang="ja-JP" altLang="en-US" sz="2900" dirty="0"/>
              <a:t>回看護実践学会発表論文　平成</a:t>
            </a:r>
            <a:r>
              <a:rPr lang="en-US" altLang="ja-JP" sz="2900" dirty="0"/>
              <a:t>28</a:t>
            </a:r>
            <a:r>
              <a:rPr lang="ja-JP" altLang="en-US" sz="2900" dirty="0"/>
              <a:t>年度）</a:t>
            </a:r>
            <a:endParaRPr lang="en-US" altLang="ja-JP" sz="2900" dirty="0"/>
          </a:p>
        </p:txBody>
      </p:sp>
      <p:pic>
        <p:nvPicPr>
          <p:cNvPr id="6" name="Picture 2" descr="C:\Users\NRSPC\AppData\Local\Microsoft\Windows\Temporary Internet Files\Content.IE5\WZU4M7BK\gi01a20140708160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2224" y="3068960"/>
            <a:ext cx="1783972" cy="1412776"/>
          </a:xfrm>
          <a:prstGeom prst="rect">
            <a:avLst/>
          </a:prstGeom>
          <a:noFill/>
          <a:extLst>
            <a:ext uri="{909E8E84-426E-40DD-AFC4-6F175D3DCCD1}">
              <a14:hiddenFill xmlns:a14="http://schemas.microsoft.com/office/drawing/2010/main">
                <a:solidFill>
                  <a:srgbClr val="FFFFFF"/>
                </a:solidFill>
              </a14:hiddenFill>
            </a:ext>
          </a:extLst>
        </p:spPr>
      </p:pic>
      <p:sp>
        <p:nvSpPr>
          <p:cNvPr id="2" name="四角形: 角を丸くする 1">
            <a:extLst>
              <a:ext uri="{FF2B5EF4-FFF2-40B4-BE49-F238E27FC236}">
                <a16:creationId xmlns:a16="http://schemas.microsoft.com/office/drawing/2014/main" id="{27CFF187-D542-55E9-F889-FA6A86E6E2CC}"/>
              </a:ext>
            </a:extLst>
          </p:cNvPr>
          <p:cNvSpPr/>
          <p:nvPr/>
        </p:nvSpPr>
        <p:spPr>
          <a:xfrm>
            <a:off x="7032104" y="764704"/>
            <a:ext cx="4032448"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t>初年度の成果</a:t>
            </a:r>
          </a:p>
        </p:txBody>
      </p:sp>
    </p:spTree>
    <p:extLst>
      <p:ext uri="{BB962C8B-B14F-4D97-AF65-F5344CB8AC3E}">
        <p14:creationId xmlns:p14="http://schemas.microsoft.com/office/powerpoint/2010/main" val="19281495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NRSPC\AppData\Local\Microsoft\Windows\Temporary Internet Files\Content.IE5\WZU4M7BK\gi01a201503250900[1].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524000" y="3789040"/>
            <a:ext cx="9144000" cy="2948408"/>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p:cNvSpPr>
            <a:spLocks noGrp="1"/>
          </p:cNvSpPr>
          <p:nvPr>
            <p:ph idx="1"/>
          </p:nvPr>
        </p:nvSpPr>
        <p:spPr>
          <a:xfrm>
            <a:off x="191344" y="1468119"/>
            <a:ext cx="12000656" cy="5257796"/>
          </a:xfrm>
        </p:spPr>
        <p:txBody>
          <a:bodyPr>
            <a:normAutofit lnSpcReduction="10000"/>
          </a:bodyPr>
          <a:lstStyle/>
          <a:p>
            <a:pPr marL="0" indent="0">
              <a:buNone/>
            </a:pPr>
            <a:r>
              <a:rPr kumimoji="1" lang="en-US" altLang="ja-JP" sz="2400" dirty="0"/>
              <a:t>1.</a:t>
            </a:r>
            <a:r>
              <a:rPr kumimoji="1" lang="ja-JP" altLang="en-US" sz="2400" dirty="0"/>
              <a:t>　現状の倫理カンファレンス内容が把握できたことから、</a:t>
            </a:r>
            <a:r>
              <a:rPr lang="ja-JP" altLang="en-US" sz="2400" dirty="0"/>
              <a:t>これからの</a:t>
            </a:r>
            <a:r>
              <a:rPr kumimoji="1" lang="ja-JP" altLang="en-US" sz="2400" dirty="0"/>
              <a:t>方向性を合意していく</a:t>
            </a:r>
            <a:endParaRPr kumimoji="1" lang="en-US" altLang="ja-JP" sz="2400" dirty="0"/>
          </a:p>
          <a:p>
            <a:pPr lvl="1"/>
            <a:r>
              <a:rPr lang="ja-JP" altLang="en-US" sz="2200" dirty="0"/>
              <a:t>するかしないか、継続かの吟味のために</a:t>
            </a:r>
            <a:r>
              <a:rPr kumimoji="1" lang="ja-JP" altLang="en-US" sz="2200" dirty="0"/>
              <a:t>する理由を考えるのではなく、しないための方法を実践すること</a:t>
            </a:r>
            <a:endParaRPr kumimoji="1" lang="en-US" altLang="ja-JP" sz="2200" dirty="0"/>
          </a:p>
          <a:p>
            <a:pPr lvl="1"/>
            <a:endParaRPr kumimoji="1" lang="en-US" altLang="ja-JP" sz="2200" dirty="0"/>
          </a:p>
          <a:p>
            <a:pPr marL="0" indent="0">
              <a:buNone/>
            </a:pPr>
            <a:r>
              <a:rPr lang="en-US" altLang="ja-JP" sz="3000" dirty="0"/>
              <a:t>2.</a:t>
            </a:r>
            <a:r>
              <a:rPr lang="ja-JP" altLang="en-US" sz="3000" dirty="0"/>
              <a:t>　</a:t>
            </a:r>
            <a:r>
              <a:rPr lang="ja-JP" altLang="en-US" sz="2400" dirty="0"/>
              <a:t>抑制が組み込まれている看護の実情を知り、改善の必要を実感していく</a:t>
            </a:r>
            <a:endParaRPr lang="en-US" altLang="ja-JP" sz="3000" dirty="0"/>
          </a:p>
          <a:p>
            <a:pPr lvl="1"/>
            <a:r>
              <a:rPr lang="ja-JP" altLang="en-US" sz="2200" dirty="0"/>
              <a:t>抑制の有効性は検証されていない　</a:t>
            </a:r>
            <a:endParaRPr lang="en-US" altLang="ja-JP" sz="2200" dirty="0"/>
          </a:p>
          <a:p>
            <a:pPr lvl="1"/>
            <a:r>
              <a:rPr lang="ja-JP" altLang="en-US" sz="2200" dirty="0"/>
              <a:t>安全との勘違いによる固定観念にとらわれている</a:t>
            </a:r>
            <a:endParaRPr lang="en-US" altLang="ja-JP" sz="2200" dirty="0"/>
          </a:p>
          <a:p>
            <a:pPr lvl="1"/>
            <a:r>
              <a:rPr lang="ja-JP" altLang="en-US" sz="2200" dirty="0"/>
              <a:t>抑制以外の方法と抜去など発生時の対応策をあらかじめ準備する</a:t>
            </a:r>
            <a:endParaRPr lang="en-US" altLang="ja-JP" sz="2200" dirty="0"/>
          </a:p>
          <a:p>
            <a:pPr lvl="1"/>
            <a:endParaRPr lang="en-US" altLang="ja-JP" sz="2200" dirty="0"/>
          </a:p>
          <a:p>
            <a:pPr marL="0" indent="0">
              <a:buNone/>
            </a:pPr>
            <a:r>
              <a:rPr lang="en-US" altLang="ja-JP" sz="3000" dirty="0"/>
              <a:t>3.</a:t>
            </a:r>
            <a:r>
              <a:rPr lang="ja-JP" altLang="en-US" sz="2400" dirty="0"/>
              <a:t>　一般病棟のマグネット式抑制帯への警鐘・理解促進を痛感する</a:t>
            </a:r>
            <a:endParaRPr lang="en-US" altLang="ja-JP" sz="3000" dirty="0"/>
          </a:p>
          <a:p>
            <a:pPr lvl="1"/>
            <a:r>
              <a:rPr lang="ja-JP" altLang="en-US" sz="2200" dirty="0"/>
              <a:t>使用のおける法的根拠や留意点を熟知する</a:t>
            </a:r>
            <a:endParaRPr lang="en-US" altLang="ja-JP" sz="2200" dirty="0"/>
          </a:p>
          <a:p>
            <a:pPr lvl="1"/>
            <a:r>
              <a:rPr lang="ja-JP" altLang="en-US" sz="2200" dirty="0"/>
              <a:t>患者が動こうとする理由を知ろうとする努力をすること</a:t>
            </a:r>
            <a:endParaRPr lang="en-US" altLang="ja-JP" sz="2200" dirty="0"/>
          </a:p>
          <a:p>
            <a:pPr lvl="1"/>
            <a:r>
              <a:rPr lang="ja-JP" altLang="en-US" sz="2200" dirty="0"/>
              <a:t>その理由に対応するケアを実践すること</a:t>
            </a:r>
            <a:endParaRPr lang="en-US" altLang="ja-JP" sz="2200" dirty="0"/>
          </a:p>
          <a:p>
            <a:endParaRPr kumimoji="1" lang="ja-JP" altLang="en-US" dirty="0"/>
          </a:p>
        </p:txBody>
      </p:sp>
      <p:sp>
        <p:nvSpPr>
          <p:cNvPr id="2" name="タイトル 1"/>
          <p:cNvSpPr>
            <a:spLocks noGrp="1"/>
          </p:cNvSpPr>
          <p:nvPr>
            <p:ph type="title"/>
          </p:nvPr>
        </p:nvSpPr>
        <p:spPr>
          <a:xfrm>
            <a:off x="335360" y="267967"/>
            <a:ext cx="11620872" cy="1143000"/>
          </a:xfrm>
        </p:spPr>
        <p:txBody>
          <a:bodyPr>
            <a:normAutofit/>
          </a:bodyPr>
          <a:lstStyle/>
          <a:p>
            <a:r>
              <a:rPr lang="ja-JP" altLang="en-US" sz="3600" dirty="0"/>
              <a:t>平成</a:t>
            </a:r>
            <a:r>
              <a:rPr lang="en-US" altLang="ja-JP" sz="3600" dirty="0"/>
              <a:t>27</a:t>
            </a:r>
            <a:r>
              <a:rPr lang="ja-JP" altLang="en-US" sz="3600" dirty="0"/>
              <a:t>年度看護部目標管理における中間評価</a:t>
            </a:r>
            <a:r>
              <a:rPr lang="ja-JP" altLang="en-US" sz="2200" dirty="0"/>
              <a:t>全部署と年</a:t>
            </a:r>
            <a:r>
              <a:rPr lang="en-US" altLang="ja-JP" sz="2200" dirty="0"/>
              <a:t>3</a:t>
            </a:r>
            <a:r>
              <a:rPr lang="ja-JP" altLang="en-US" sz="2200" dirty="0"/>
              <a:t>回面接</a:t>
            </a:r>
            <a:br>
              <a:rPr lang="en-US" altLang="ja-JP" sz="2700" dirty="0"/>
            </a:br>
            <a:r>
              <a:rPr lang="en-US" altLang="ja-JP" sz="2700" dirty="0">
                <a:solidFill>
                  <a:srgbClr val="FF0000"/>
                </a:solidFill>
              </a:rPr>
              <a:t>27</a:t>
            </a:r>
            <a:r>
              <a:rPr lang="ja-JP" altLang="en-US" sz="2700" dirty="0">
                <a:solidFill>
                  <a:srgbClr val="FF0000"/>
                </a:solidFill>
              </a:rPr>
              <a:t>年度</a:t>
            </a:r>
            <a:r>
              <a:rPr lang="en-US" altLang="ja-JP" sz="2700" dirty="0">
                <a:solidFill>
                  <a:srgbClr val="FF0000"/>
                </a:solidFill>
              </a:rPr>
              <a:t>10</a:t>
            </a:r>
            <a:r>
              <a:rPr lang="ja-JP" altLang="en-US" sz="2700" dirty="0">
                <a:solidFill>
                  <a:srgbClr val="FF0000"/>
                </a:solidFill>
              </a:rPr>
              <a:t>月　抑制に関してわかったこと　みえたこと</a:t>
            </a:r>
          </a:p>
        </p:txBody>
      </p:sp>
      <p:sp>
        <p:nvSpPr>
          <p:cNvPr id="4" name="スライド番号プレースホルダー 3"/>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56</a:t>
            </a:fld>
            <a:endParaRPr lang="ja-JP" altLang="en-US" dirty="0">
              <a:solidFill>
                <a:prstClr val="black">
                  <a:tint val="75000"/>
                </a:prstClr>
              </a:solidFill>
            </a:endParaRPr>
          </a:p>
        </p:txBody>
      </p:sp>
    </p:spTree>
    <p:extLst>
      <p:ext uri="{BB962C8B-B14F-4D97-AF65-F5344CB8AC3E}">
        <p14:creationId xmlns:p14="http://schemas.microsoft.com/office/powerpoint/2010/main" val="15162668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7" descr="C:\Users\NRSPC\AppData\Local\Microsoft\Windows\Temporary Internet Files\Content.IE5\1MMZDYGB\lgi01a201401181000[1].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1000"/>
                    </a14:imgEffect>
                  </a14:imgLayer>
                </a14:imgProps>
              </a:ext>
              <a:ext uri="{28A0092B-C50C-407E-A947-70E740481C1C}">
                <a14:useLocalDpi xmlns:a14="http://schemas.microsoft.com/office/drawing/2010/main" val="0"/>
              </a:ext>
            </a:extLst>
          </a:blip>
          <a:srcRect/>
          <a:stretch>
            <a:fillRect/>
          </a:stretch>
        </p:blipFill>
        <p:spPr bwMode="auto">
          <a:xfrm>
            <a:off x="8602703" y="1340768"/>
            <a:ext cx="1586931" cy="1365318"/>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p:cNvSpPr>
            <a:spLocks noGrp="1"/>
          </p:cNvSpPr>
          <p:nvPr>
            <p:ph idx="1"/>
          </p:nvPr>
        </p:nvSpPr>
        <p:spPr>
          <a:xfrm>
            <a:off x="609600" y="620688"/>
            <a:ext cx="11247040" cy="6048672"/>
          </a:xfrm>
        </p:spPr>
        <p:txBody>
          <a:bodyPr>
            <a:normAutofit fontScale="85000" lnSpcReduction="20000"/>
          </a:bodyPr>
          <a:lstStyle/>
          <a:p>
            <a:pPr marL="0" indent="0">
              <a:buNone/>
            </a:pPr>
            <a:r>
              <a:rPr lang="en-US" altLang="ja-JP" sz="2800" dirty="0"/>
              <a:t>4.</a:t>
            </a:r>
            <a:r>
              <a:rPr lang="ja-JP" altLang="en-US" sz="2800" dirty="0"/>
              <a:t>　センサーマット、監視カメラは患者さんに役立っているか</a:t>
            </a:r>
            <a:endParaRPr lang="en-US" altLang="ja-JP" sz="2800" dirty="0"/>
          </a:p>
          <a:p>
            <a:pPr lvl="1"/>
            <a:r>
              <a:rPr lang="ja-JP" altLang="en-US" sz="2600" dirty="0"/>
              <a:t>期待する効果は何か</a:t>
            </a:r>
            <a:endParaRPr lang="en-US" altLang="ja-JP" sz="2600" dirty="0"/>
          </a:p>
          <a:p>
            <a:pPr lvl="1"/>
            <a:r>
              <a:rPr lang="ja-JP" altLang="en-US" sz="2600" dirty="0"/>
              <a:t>患者と看護に期待する良いことが起こっているか</a:t>
            </a:r>
            <a:endParaRPr lang="en-US" altLang="ja-JP" sz="2600" dirty="0"/>
          </a:p>
          <a:p>
            <a:pPr lvl="1"/>
            <a:r>
              <a:rPr lang="ja-JP" altLang="en-US" sz="2600" dirty="0"/>
              <a:t>使用計画、使用中のケアの実施状況を明確にする</a:t>
            </a:r>
            <a:endParaRPr lang="en-US" altLang="ja-JP" sz="2600" dirty="0"/>
          </a:p>
          <a:p>
            <a:pPr lvl="1"/>
            <a:r>
              <a:rPr lang="ja-JP" altLang="en-US" sz="2600" dirty="0"/>
              <a:t>プライバシーを守ることについて意識高く持つ</a:t>
            </a:r>
            <a:endParaRPr lang="en-US" altLang="ja-JP" sz="2600" dirty="0"/>
          </a:p>
          <a:p>
            <a:pPr lvl="1"/>
            <a:endParaRPr lang="en-US" altLang="ja-JP" sz="2600" dirty="0"/>
          </a:p>
          <a:p>
            <a:pPr marL="0" indent="0">
              <a:buNone/>
            </a:pPr>
            <a:r>
              <a:rPr lang="en-US" altLang="ja-JP" sz="3000" dirty="0"/>
              <a:t>5.</a:t>
            </a:r>
            <a:r>
              <a:rPr lang="ja-JP" altLang="en-US" sz="3000" dirty="0"/>
              <a:t>　</a:t>
            </a:r>
            <a:r>
              <a:rPr lang="ja-JP" altLang="en-US" sz="2800" dirty="0"/>
              <a:t>ガイドラインに沿っての実施だからよいのではないか</a:t>
            </a:r>
            <a:endParaRPr lang="en-US" altLang="ja-JP" sz="2800" dirty="0"/>
          </a:p>
          <a:p>
            <a:pPr lvl="1"/>
            <a:r>
              <a:rPr lang="ja-JP" altLang="en-US" sz="2600" dirty="0"/>
              <a:t>ガイドラインの趣旨を考える</a:t>
            </a:r>
            <a:endParaRPr lang="en-US" altLang="ja-JP" sz="2600" dirty="0"/>
          </a:p>
          <a:p>
            <a:pPr lvl="1"/>
            <a:endParaRPr lang="en-US" altLang="ja-JP" sz="2600" dirty="0"/>
          </a:p>
          <a:p>
            <a:pPr marL="0" indent="0">
              <a:buNone/>
            </a:pPr>
            <a:r>
              <a:rPr kumimoji="1" lang="en-US" altLang="ja-JP" sz="3000" dirty="0"/>
              <a:t>6.</a:t>
            </a:r>
            <a:r>
              <a:rPr kumimoji="1" lang="ja-JP" altLang="en-US" sz="3000" dirty="0"/>
              <a:t>　</a:t>
            </a:r>
            <a:r>
              <a:rPr kumimoji="1" lang="ja-JP" altLang="en-US" sz="2800" dirty="0"/>
              <a:t>先回りという名の後回りをしていないか考え直してみる</a:t>
            </a:r>
            <a:endParaRPr kumimoji="1" lang="en-US" altLang="ja-JP" sz="3000" dirty="0"/>
          </a:p>
          <a:p>
            <a:pPr lvl="1"/>
            <a:r>
              <a:rPr lang="ja-JP" altLang="en-US" sz="2600" dirty="0"/>
              <a:t>発生後にしか対応できない方法をとっていないか</a:t>
            </a:r>
            <a:endParaRPr lang="en-US" altLang="ja-JP" sz="2600" dirty="0"/>
          </a:p>
          <a:p>
            <a:pPr lvl="1"/>
            <a:r>
              <a:rPr lang="ja-JP" altLang="en-US" sz="2600" dirty="0"/>
              <a:t>発生実績に基づいた医療者の懸念だけで判断していないか</a:t>
            </a:r>
            <a:endParaRPr lang="en-US" altLang="ja-JP" sz="2600" dirty="0"/>
          </a:p>
          <a:p>
            <a:pPr lvl="1"/>
            <a:r>
              <a:rPr lang="ja-JP" altLang="en-US" sz="2600" dirty="0"/>
              <a:t>患者にとっての不利益なことが起こらないように先に行うことに力を入れる　　</a:t>
            </a:r>
            <a:endParaRPr lang="en-US" altLang="ja-JP" sz="2600" dirty="0"/>
          </a:p>
          <a:p>
            <a:pPr marL="114300" indent="0">
              <a:buNone/>
            </a:pPr>
            <a:r>
              <a:rPr lang="ja-JP" altLang="en-US" sz="2200" dirty="0"/>
              <a:t>　　　　</a:t>
            </a:r>
            <a:r>
              <a:rPr lang="ja-JP" altLang="en-US" sz="3000" dirty="0"/>
              <a:t>・</a:t>
            </a:r>
            <a:r>
              <a:rPr lang="ja-JP" altLang="en-US" sz="3000" dirty="0">
                <a:solidFill>
                  <a:srgbClr val="FF0000"/>
                </a:solidFill>
              </a:rPr>
              <a:t>情報収集　・関係者の話し合い　</a:t>
            </a:r>
            <a:endParaRPr lang="en-US" altLang="ja-JP" sz="3000" dirty="0">
              <a:solidFill>
                <a:srgbClr val="FF0000"/>
              </a:solidFill>
            </a:endParaRPr>
          </a:p>
          <a:p>
            <a:pPr marL="114300" indent="0">
              <a:buNone/>
            </a:pPr>
            <a:r>
              <a:rPr lang="ja-JP" altLang="en-US" sz="3000" dirty="0">
                <a:solidFill>
                  <a:srgbClr val="FF0000"/>
                </a:solidFill>
              </a:rPr>
              <a:t>　　　・必要期間と患者への十分なサポート体制</a:t>
            </a:r>
            <a:endParaRPr lang="en-US" altLang="ja-JP" sz="3000" dirty="0">
              <a:solidFill>
                <a:srgbClr val="FF0000"/>
              </a:solidFill>
            </a:endParaRPr>
          </a:p>
          <a:p>
            <a:pPr lvl="1"/>
            <a:r>
              <a:rPr kumimoji="1" lang="ja-JP" altLang="en-US" sz="2600" dirty="0"/>
              <a:t>自己</a:t>
            </a:r>
            <a:r>
              <a:rPr lang="ja-JP" altLang="en-US" sz="2600" dirty="0"/>
              <a:t>抜去の後の患者の様子からニーズをしっかりとらえること</a:t>
            </a:r>
            <a:endParaRPr kumimoji="1" lang="ja-JP" altLang="en-US" sz="2600" dirty="0"/>
          </a:p>
        </p:txBody>
      </p:sp>
      <p:sp>
        <p:nvSpPr>
          <p:cNvPr id="2" name="スライド番号プレースホルダー 1"/>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57</a:t>
            </a:fld>
            <a:endParaRPr lang="ja-JP" altLang="en-US" dirty="0">
              <a:solidFill>
                <a:prstClr val="black">
                  <a:tint val="75000"/>
                </a:prstClr>
              </a:solidFill>
            </a:endParaRPr>
          </a:p>
        </p:txBody>
      </p:sp>
    </p:spTree>
    <p:extLst>
      <p:ext uri="{BB962C8B-B14F-4D97-AF65-F5344CB8AC3E}">
        <p14:creationId xmlns:p14="http://schemas.microsoft.com/office/powerpoint/2010/main" val="6388248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706090"/>
          </a:xfrm>
        </p:spPr>
        <p:txBody>
          <a:bodyPr>
            <a:normAutofit/>
          </a:bodyPr>
          <a:lstStyle/>
          <a:p>
            <a:r>
              <a:rPr lang="ja-JP" altLang="en-US" sz="3600" dirty="0"/>
              <a:t>倫理カンファレンス導入と活用の歩み</a:t>
            </a: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2963692718"/>
              </p:ext>
            </p:extLst>
          </p:nvPr>
        </p:nvGraphicFramePr>
        <p:xfrm>
          <a:off x="1524000" y="836712"/>
          <a:ext cx="8532440" cy="3456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図表 4"/>
          <p:cNvGraphicFramePr/>
          <p:nvPr>
            <p:extLst>
              <p:ext uri="{D42A27DB-BD31-4B8C-83A1-F6EECF244321}">
                <p14:modId xmlns:p14="http://schemas.microsoft.com/office/powerpoint/2010/main" val="2890020693"/>
              </p:ext>
            </p:extLst>
          </p:nvPr>
        </p:nvGraphicFramePr>
        <p:xfrm>
          <a:off x="1703512" y="2852936"/>
          <a:ext cx="8856984" cy="475252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 name="図表 5"/>
          <p:cNvGraphicFramePr/>
          <p:nvPr>
            <p:extLst>
              <p:ext uri="{D42A27DB-BD31-4B8C-83A1-F6EECF244321}">
                <p14:modId xmlns:p14="http://schemas.microsoft.com/office/powerpoint/2010/main" val="347494463"/>
              </p:ext>
            </p:extLst>
          </p:nvPr>
        </p:nvGraphicFramePr>
        <p:xfrm>
          <a:off x="2423592" y="1052736"/>
          <a:ext cx="7344816" cy="50405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8" name="図表 7"/>
          <p:cNvGraphicFramePr/>
          <p:nvPr>
            <p:extLst>
              <p:ext uri="{D42A27DB-BD31-4B8C-83A1-F6EECF244321}">
                <p14:modId xmlns:p14="http://schemas.microsoft.com/office/powerpoint/2010/main" val="1763565697"/>
              </p:ext>
            </p:extLst>
          </p:nvPr>
        </p:nvGraphicFramePr>
        <p:xfrm>
          <a:off x="2898540" y="3645024"/>
          <a:ext cx="6912768" cy="504056"/>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7" name="円/楕円 6"/>
          <p:cNvSpPr/>
          <p:nvPr/>
        </p:nvSpPr>
        <p:spPr>
          <a:xfrm>
            <a:off x="4799861" y="6377984"/>
            <a:ext cx="3110137" cy="41034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600" dirty="0"/>
              <a:t>倫理カンファレンス開催</a:t>
            </a:r>
          </a:p>
        </p:txBody>
      </p:sp>
      <p:sp>
        <p:nvSpPr>
          <p:cNvPr id="10" name="円/楕円 9"/>
          <p:cNvSpPr/>
          <p:nvPr/>
        </p:nvSpPr>
        <p:spPr>
          <a:xfrm>
            <a:off x="7538256" y="6377984"/>
            <a:ext cx="1150032" cy="41034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ja-JP" sz="1600" dirty="0"/>
              <a:t>130</a:t>
            </a:r>
            <a:r>
              <a:rPr lang="ja-JP" altLang="en-US" sz="1600" dirty="0"/>
              <a:t>件</a:t>
            </a:r>
          </a:p>
        </p:txBody>
      </p:sp>
      <p:sp>
        <p:nvSpPr>
          <p:cNvPr id="11" name="円/楕円 10"/>
          <p:cNvSpPr/>
          <p:nvPr/>
        </p:nvSpPr>
        <p:spPr>
          <a:xfrm>
            <a:off x="8544272" y="6390561"/>
            <a:ext cx="1150032" cy="41034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ja-JP" sz="1600" dirty="0"/>
              <a:t>234</a:t>
            </a:r>
            <a:r>
              <a:rPr lang="ja-JP" altLang="en-US" sz="1600" dirty="0"/>
              <a:t>件</a:t>
            </a:r>
          </a:p>
        </p:txBody>
      </p:sp>
    </p:spTree>
    <p:extLst>
      <p:ext uri="{BB962C8B-B14F-4D97-AF65-F5344CB8AC3E}">
        <p14:creationId xmlns:p14="http://schemas.microsoft.com/office/powerpoint/2010/main" val="23397237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臨床現場における倫理的ジレンマ</a:t>
            </a: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1587109510"/>
              </p:ext>
            </p:extLst>
          </p:nvPr>
        </p:nvGraphicFramePr>
        <p:xfrm>
          <a:off x="1524000" y="1340768"/>
          <a:ext cx="9396536" cy="53791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テキスト ボックス 4"/>
          <p:cNvSpPr txBox="1"/>
          <p:nvPr/>
        </p:nvSpPr>
        <p:spPr>
          <a:xfrm>
            <a:off x="8616280" y="1307201"/>
            <a:ext cx="1836204" cy="707886"/>
          </a:xfrm>
          <a:prstGeom prst="rect">
            <a:avLst/>
          </a:prstGeom>
          <a:noFill/>
        </p:spPr>
        <p:txBody>
          <a:bodyPr wrap="square" rtlCol="0">
            <a:spAutoFit/>
          </a:bodyPr>
          <a:lstStyle/>
          <a:p>
            <a:pPr algn="r"/>
            <a:r>
              <a:rPr lang="ja-JP" altLang="en-US" sz="2400" dirty="0">
                <a:solidFill>
                  <a:prstClr val="black"/>
                </a:solidFill>
              </a:rPr>
              <a:t>平成</a:t>
            </a:r>
            <a:r>
              <a:rPr lang="en-US" altLang="ja-JP" sz="2400" dirty="0">
                <a:solidFill>
                  <a:prstClr val="black"/>
                </a:solidFill>
              </a:rPr>
              <a:t>27</a:t>
            </a:r>
            <a:r>
              <a:rPr lang="ja-JP" altLang="en-US" sz="2400" dirty="0">
                <a:solidFill>
                  <a:prstClr val="black"/>
                </a:solidFill>
              </a:rPr>
              <a:t>年度</a:t>
            </a:r>
            <a:endParaRPr lang="en-US" altLang="ja-JP" sz="2400" dirty="0">
              <a:solidFill>
                <a:prstClr val="black"/>
              </a:solidFill>
            </a:endParaRPr>
          </a:p>
          <a:p>
            <a:pPr algn="r"/>
            <a:r>
              <a:rPr lang="ja-JP" altLang="en-US" sz="1600" dirty="0">
                <a:solidFill>
                  <a:prstClr val="black"/>
                </a:solidFill>
              </a:rPr>
              <a:t>　</a:t>
            </a:r>
            <a:r>
              <a:rPr lang="en-US" altLang="ja-JP" sz="1600" dirty="0">
                <a:solidFill>
                  <a:prstClr val="black"/>
                </a:solidFill>
              </a:rPr>
              <a:t>CECT</a:t>
            </a:r>
            <a:r>
              <a:rPr lang="ja-JP" altLang="en-US" sz="1600" dirty="0">
                <a:solidFill>
                  <a:prstClr val="black"/>
                </a:solidFill>
              </a:rPr>
              <a:t>リンカ</a:t>
            </a:r>
            <a:r>
              <a:rPr lang="en-US" altLang="ja-JP" sz="1600" dirty="0">
                <a:solidFill>
                  <a:prstClr val="black"/>
                </a:solidFill>
              </a:rPr>
              <a:t>―</a:t>
            </a:r>
            <a:r>
              <a:rPr lang="ja-JP" altLang="en-US" sz="1600" dirty="0">
                <a:solidFill>
                  <a:prstClr val="black"/>
                </a:solidFill>
              </a:rPr>
              <a:t>回答</a:t>
            </a:r>
          </a:p>
        </p:txBody>
      </p:sp>
      <p:sp>
        <p:nvSpPr>
          <p:cNvPr id="3" name="フッター プレースホルダー 2"/>
          <p:cNvSpPr>
            <a:spLocks noGrp="1"/>
          </p:cNvSpPr>
          <p:nvPr>
            <p:ph type="ftr" sz="quarter" idx="11"/>
          </p:nvPr>
        </p:nvSpPr>
        <p:spPr/>
        <p:txBody>
          <a:bodyPr/>
          <a:lstStyle/>
          <a:p>
            <a:r>
              <a:rPr lang="en-US" altLang="ja-JP">
                <a:solidFill>
                  <a:prstClr val="black">
                    <a:tint val="75000"/>
                  </a:prstClr>
                </a:solidFill>
              </a:rPr>
              <a:t>Kanazawa University Hospital</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59</a:t>
            </a:fld>
            <a:endParaRPr lang="ja-JP" altLang="en-US">
              <a:solidFill>
                <a:prstClr val="black">
                  <a:tint val="75000"/>
                </a:prstClr>
              </a:solidFill>
            </a:endParaRPr>
          </a:p>
        </p:txBody>
      </p:sp>
    </p:spTree>
    <p:extLst>
      <p:ext uri="{BB962C8B-B14F-4D97-AF65-F5344CB8AC3E}">
        <p14:creationId xmlns:p14="http://schemas.microsoft.com/office/powerpoint/2010/main" val="1693617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939933-F88B-5EE7-1784-2AC83DE77E04}"/>
              </a:ext>
            </a:extLst>
          </p:cNvPr>
          <p:cNvSpPr>
            <a:spLocks noGrp="1"/>
          </p:cNvSpPr>
          <p:nvPr>
            <p:ph type="title"/>
          </p:nvPr>
        </p:nvSpPr>
        <p:spPr/>
        <p:txBody>
          <a:bodyPr/>
          <a:lstStyle/>
          <a:p>
            <a:endParaRPr kumimoji="1" lang="ja-JP" altLang="en-US" dirty="0"/>
          </a:p>
        </p:txBody>
      </p:sp>
      <p:pic>
        <p:nvPicPr>
          <p:cNvPr id="4" name="コンテンツ プレースホルダー 4">
            <a:extLst>
              <a:ext uri="{FF2B5EF4-FFF2-40B4-BE49-F238E27FC236}">
                <a16:creationId xmlns:a16="http://schemas.microsoft.com/office/drawing/2014/main" id="{A5C00AFE-11E4-8CD9-0B07-D90AC8FC604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3481"/>
          <a:stretch/>
        </p:blipFill>
        <p:spPr>
          <a:xfrm>
            <a:off x="1631504" y="980729"/>
            <a:ext cx="8705974" cy="5372701"/>
          </a:xfrm>
        </p:spPr>
      </p:pic>
      <p:sp>
        <p:nvSpPr>
          <p:cNvPr id="7" name="テキスト ボックス 6">
            <a:extLst>
              <a:ext uri="{FF2B5EF4-FFF2-40B4-BE49-F238E27FC236}">
                <a16:creationId xmlns:a16="http://schemas.microsoft.com/office/drawing/2014/main" id="{ACB0A7FB-707D-3FD8-C45C-DF5C6D432CD7}"/>
              </a:ext>
            </a:extLst>
          </p:cNvPr>
          <p:cNvSpPr txBox="1"/>
          <p:nvPr/>
        </p:nvSpPr>
        <p:spPr>
          <a:xfrm>
            <a:off x="2711624" y="2204864"/>
            <a:ext cx="5256584" cy="369332"/>
          </a:xfrm>
          <a:prstGeom prst="rect">
            <a:avLst/>
          </a:prstGeom>
          <a:noFill/>
        </p:spPr>
        <p:txBody>
          <a:bodyPr wrap="square">
            <a:spAutoFit/>
          </a:bodyPr>
          <a:lstStyle/>
          <a:p>
            <a:r>
              <a:rPr lang="en-US" altLang="ja-JP" dirty="0"/>
              <a:t>NDB</a:t>
            </a:r>
            <a:r>
              <a:rPr lang="ja-JP" altLang="en-US" dirty="0"/>
              <a:t>とは、厚生労働省が提供する医療データベース</a:t>
            </a:r>
          </a:p>
        </p:txBody>
      </p:sp>
    </p:spTree>
    <p:extLst>
      <p:ext uri="{BB962C8B-B14F-4D97-AF65-F5344CB8AC3E}">
        <p14:creationId xmlns:p14="http://schemas.microsoft.com/office/powerpoint/2010/main" val="27915999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rot="1274429">
            <a:off x="7336543" y="-106682"/>
            <a:ext cx="3143250" cy="4257675"/>
          </a:xfrm>
          <a:prstGeom prst="rect">
            <a:avLst/>
          </a:prstGeom>
          <a:ln>
            <a:noFill/>
          </a:ln>
          <a:effectLst>
            <a:softEdge rad="112500"/>
          </a:effectLst>
        </p:spPr>
      </p:pic>
      <p:sp>
        <p:nvSpPr>
          <p:cNvPr id="33795" name="正方形/長方形 2"/>
          <p:cNvSpPr>
            <a:spLocks noChangeArrowheads="1"/>
          </p:cNvSpPr>
          <p:nvPr/>
        </p:nvSpPr>
        <p:spPr bwMode="auto">
          <a:xfrm>
            <a:off x="1774825" y="333376"/>
            <a:ext cx="6192838" cy="1692275"/>
          </a:xfrm>
          <a:prstGeom prst="rect">
            <a:avLst/>
          </a:prstGeom>
          <a:noFill/>
          <a:ln w="9525">
            <a:noFill/>
            <a:miter lim="800000"/>
            <a:headEnd/>
            <a:tailEnd/>
          </a:ln>
        </p:spPr>
        <p:txBody>
          <a:bodyPr>
            <a:spAutoFit/>
          </a:bodyPr>
          <a:lstStyle/>
          <a:p>
            <a:pPr fontAlgn="base">
              <a:spcBef>
                <a:spcPct val="0"/>
              </a:spcBef>
              <a:spcAft>
                <a:spcPct val="0"/>
              </a:spcAft>
              <a:defRPr/>
            </a:pPr>
            <a:r>
              <a:rPr lang="ja-JP" altLang="en-US" sz="3200" dirty="0">
                <a:solidFill>
                  <a:prstClr val="black"/>
                </a:solidFill>
                <a:latin typeface="ＭＳ Ｐゴシック" panose="020B0600070205080204" pitchFamily="50" charset="-128"/>
              </a:rPr>
              <a:t>平成</a:t>
            </a:r>
            <a:r>
              <a:rPr lang="en-US" altLang="ja-JP" sz="3200" dirty="0">
                <a:solidFill>
                  <a:prstClr val="black"/>
                </a:solidFill>
                <a:latin typeface="ＭＳ Ｐゴシック" panose="020B0600070205080204" pitchFamily="50" charset="-128"/>
              </a:rPr>
              <a:t>22</a:t>
            </a:r>
            <a:r>
              <a:rPr lang="ja-JP" altLang="en-US" sz="3200" dirty="0">
                <a:solidFill>
                  <a:prstClr val="black"/>
                </a:solidFill>
                <a:latin typeface="ＭＳ Ｐゴシック" panose="020B0600070205080204" pitchFamily="50" charset="-128"/>
              </a:rPr>
              <a:t>年</a:t>
            </a:r>
            <a:r>
              <a:rPr lang="en-US" altLang="ja-JP" sz="3200" dirty="0">
                <a:solidFill>
                  <a:prstClr val="black"/>
                </a:solidFill>
                <a:latin typeface="ＭＳ Ｐゴシック" panose="020B0600070205080204" pitchFamily="50" charset="-128"/>
              </a:rPr>
              <a:t>(2010</a:t>
            </a:r>
            <a:r>
              <a:rPr lang="ja-JP" altLang="en-US" sz="3200" dirty="0">
                <a:solidFill>
                  <a:prstClr val="black"/>
                </a:solidFill>
                <a:latin typeface="ＭＳ Ｐゴシック" panose="020B0600070205080204" pitchFamily="50" charset="-128"/>
              </a:rPr>
              <a:t>年</a:t>
            </a:r>
            <a:r>
              <a:rPr lang="en-US" altLang="ja-JP" sz="3200" dirty="0">
                <a:solidFill>
                  <a:prstClr val="black"/>
                </a:solidFill>
                <a:latin typeface="ＭＳ Ｐゴシック" panose="020B0600070205080204" pitchFamily="50" charset="-128"/>
              </a:rPr>
              <a:t>)</a:t>
            </a:r>
            <a:r>
              <a:rPr lang="ja-JP" altLang="en-US" sz="3200" dirty="0">
                <a:solidFill>
                  <a:prstClr val="black"/>
                </a:solidFill>
                <a:latin typeface="ＭＳ Ｐゴシック" panose="020B0600070205080204" pitchFamily="50" charset="-128"/>
              </a:rPr>
              <a:t>～</a:t>
            </a:r>
            <a:endParaRPr lang="en-US" altLang="ja-JP" sz="3200" dirty="0">
              <a:solidFill>
                <a:prstClr val="black"/>
              </a:solidFill>
              <a:latin typeface="ＭＳ Ｐゴシック" panose="020B0600070205080204" pitchFamily="50" charset="-128"/>
            </a:endParaRPr>
          </a:p>
          <a:p>
            <a:pPr fontAlgn="base">
              <a:spcBef>
                <a:spcPct val="0"/>
              </a:spcBef>
              <a:spcAft>
                <a:spcPct val="0"/>
              </a:spcAft>
              <a:defRPr/>
            </a:pPr>
            <a:r>
              <a:rPr lang="ja-JP" altLang="en-US" sz="3200" dirty="0">
                <a:solidFill>
                  <a:srgbClr val="C00000"/>
                </a:solidFill>
                <a:latin typeface="ＭＳ Ｐゴシック" panose="020B0600070205080204" pitchFamily="50" charset="-128"/>
              </a:rPr>
              <a:t>臨床看護検討会　</a:t>
            </a:r>
            <a:endParaRPr lang="ja-JP" altLang="en-US" sz="3200" dirty="0">
              <a:solidFill>
                <a:prstClr val="black"/>
              </a:solidFill>
              <a:latin typeface="ＭＳ Ｐゴシック" panose="020B0600070205080204" pitchFamily="50" charset="-128"/>
            </a:endParaRPr>
          </a:p>
          <a:p>
            <a:pPr algn="ctr" fontAlgn="base">
              <a:spcBef>
                <a:spcPct val="0"/>
              </a:spcBef>
              <a:spcAft>
                <a:spcPct val="0"/>
              </a:spcAft>
              <a:defRPr/>
            </a:pPr>
            <a:endParaRPr lang="ja-JP" altLang="en-US" sz="1200" dirty="0">
              <a:solidFill>
                <a:srgbClr val="C00000"/>
              </a:solidFill>
              <a:latin typeface="HG丸ｺﾞｼｯｸM-PRO" pitchFamily="50" charset="-128"/>
              <a:ea typeface="HG丸ｺﾞｼｯｸM-PRO" pitchFamily="50" charset="-128"/>
            </a:endParaRPr>
          </a:p>
          <a:p>
            <a:pPr fontAlgn="base">
              <a:spcBef>
                <a:spcPct val="0"/>
              </a:spcBef>
              <a:spcAft>
                <a:spcPct val="0"/>
              </a:spcAft>
              <a:defRPr/>
            </a:pPr>
            <a:r>
              <a:rPr lang="ja-JP" altLang="en-US" sz="2800" dirty="0">
                <a:solidFill>
                  <a:prstClr val="black"/>
                </a:solidFill>
                <a:latin typeface="ＭＳ Ｐゴシック" panose="020B0600070205080204" pitchFamily="50" charset="-128"/>
              </a:rPr>
              <a:t>　</a:t>
            </a:r>
            <a:r>
              <a:rPr lang="en-US" altLang="ja-JP" sz="2800" dirty="0">
                <a:solidFill>
                  <a:srgbClr val="7030A0"/>
                </a:solidFill>
                <a:latin typeface="ＭＳ Ｐゴシック" panose="020B0600070205080204" pitchFamily="50" charset="-128"/>
              </a:rPr>
              <a:t>20</a:t>
            </a:r>
            <a:r>
              <a:rPr lang="ja-JP" altLang="en-US" sz="2800" dirty="0">
                <a:solidFill>
                  <a:prstClr val="black"/>
                </a:solidFill>
                <a:latin typeface="ＭＳ Ｐゴシック" panose="020B0600070205080204" pitchFamily="50" charset="-128"/>
              </a:rPr>
              <a:t>回の開催　</a:t>
            </a:r>
            <a:r>
              <a:rPr lang="en-US" altLang="ja-JP" sz="2800" dirty="0">
                <a:solidFill>
                  <a:prstClr val="black"/>
                </a:solidFill>
                <a:latin typeface="ＭＳ Ｐゴシック" panose="020B0600070205080204" pitchFamily="50" charset="-128"/>
              </a:rPr>
              <a:t> </a:t>
            </a:r>
            <a:r>
              <a:rPr lang="ja-JP" altLang="en-US" sz="2800" dirty="0">
                <a:solidFill>
                  <a:prstClr val="black"/>
                </a:solidFill>
                <a:latin typeface="ＭＳ Ｐゴシック" panose="020B0600070205080204" pitchFamily="50" charset="-128"/>
              </a:rPr>
              <a:t>計</a:t>
            </a:r>
            <a:r>
              <a:rPr lang="en-US" altLang="ja-JP" sz="2800" dirty="0">
                <a:solidFill>
                  <a:srgbClr val="7030A0"/>
                </a:solidFill>
                <a:latin typeface="ＭＳ Ｐゴシック" panose="020B0600070205080204" pitchFamily="50" charset="-128"/>
              </a:rPr>
              <a:t>78</a:t>
            </a:r>
            <a:r>
              <a:rPr lang="ja-JP" altLang="en-US" sz="2800" dirty="0">
                <a:solidFill>
                  <a:prstClr val="black"/>
                </a:solidFill>
                <a:latin typeface="ＭＳ Ｐゴシック" panose="020B0600070205080204" pitchFamily="50" charset="-128"/>
              </a:rPr>
              <a:t>事例について検討</a:t>
            </a:r>
            <a:endParaRPr lang="en-US" altLang="ja-JP" sz="2800" dirty="0">
              <a:solidFill>
                <a:prstClr val="black"/>
              </a:solidFill>
              <a:latin typeface="ＭＳ Ｐゴシック" panose="020B0600070205080204" pitchFamily="50" charset="-128"/>
            </a:endParaRPr>
          </a:p>
        </p:txBody>
      </p:sp>
      <p:pic>
        <p:nvPicPr>
          <p:cNvPr id="3277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3650" y="3895726"/>
            <a:ext cx="432435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313" y="2276475"/>
            <a:ext cx="41529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08542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507288" cy="1143000"/>
          </a:xfrm>
        </p:spPr>
        <p:txBody>
          <a:bodyPr>
            <a:noAutofit/>
          </a:bodyPr>
          <a:lstStyle/>
          <a:p>
            <a:r>
              <a:rPr lang="ja-JP" altLang="en-US" sz="3600" dirty="0"/>
              <a:t>抑制激減チャレンジから考えさせられたこと</a:t>
            </a:r>
          </a:p>
        </p:txBody>
      </p:sp>
      <p:sp>
        <p:nvSpPr>
          <p:cNvPr id="3" name="コンテンツ プレースホルダー 2"/>
          <p:cNvSpPr>
            <a:spLocks noGrp="1"/>
          </p:cNvSpPr>
          <p:nvPr>
            <p:ph idx="1"/>
          </p:nvPr>
        </p:nvSpPr>
        <p:spPr>
          <a:xfrm>
            <a:off x="695400" y="1600204"/>
            <a:ext cx="10945216" cy="4997148"/>
          </a:xfrm>
        </p:spPr>
        <p:txBody>
          <a:bodyPr>
            <a:normAutofit fontScale="77500" lnSpcReduction="20000"/>
          </a:bodyPr>
          <a:lstStyle/>
          <a:p>
            <a:r>
              <a:rPr kumimoji="1" lang="ja-JP" altLang="en-US" dirty="0"/>
              <a:t>目標</a:t>
            </a:r>
            <a:r>
              <a:rPr lang="ja-JP" altLang="en-US" dirty="0"/>
              <a:t>への向き合い方　</a:t>
            </a:r>
            <a:endParaRPr lang="en-US" altLang="ja-JP" dirty="0"/>
          </a:p>
          <a:p>
            <a:pPr lvl="1"/>
            <a:r>
              <a:rPr kumimoji="1" lang="ja-JP" altLang="en-US" dirty="0"/>
              <a:t>チャレンジ精神で</a:t>
            </a:r>
            <a:endParaRPr kumimoji="1" lang="en-US" altLang="ja-JP" dirty="0"/>
          </a:p>
          <a:p>
            <a:r>
              <a:rPr lang="ja-JP" altLang="en-US" dirty="0"/>
              <a:t>ガイドラインとの付き合い方の見直し</a:t>
            </a:r>
            <a:endParaRPr lang="en-US" altLang="ja-JP" dirty="0"/>
          </a:p>
          <a:p>
            <a:r>
              <a:rPr kumimoji="1" lang="ja-JP" altLang="en-US" dirty="0"/>
              <a:t>抑制用具の在庫化・工夫用具の登場</a:t>
            </a:r>
            <a:endParaRPr kumimoji="1" lang="en-US" altLang="ja-JP" dirty="0"/>
          </a:p>
          <a:p>
            <a:pPr lvl="1"/>
            <a:r>
              <a:rPr kumimoji="1" lang="ja-JP" altLang="en-US" dirty="0"/>
              <a:t>看護の目指すものをよく考える</a:t>
            </a:r>
            <a:endParaRPr kumimoji="1" lang="en-US" altLang="ja-JP" dirty="0"/>
          </a:p>
          <a:p>
            <a:r>
              <a:rPr lang="ja-JP" altLang="en-US" dirty="0"/>
              <a:t>インシデントとの関連　　</a:t>
            </a:r>
            <a:endParaRPr lang="en-US" altLang="ja-JP" dirty="0"/>
          </a:p>
          <a:p>
            <a:pPr lvl="1"/>
            <a:r>
              <a:rPr lang="ja-JP" altLang="en-US" dirty="0"/>
              <a:t>抑制理由の正当化</a:t>
            </a:r>
            <a:endParaRPr lang="en-US" altLang="ja-JP" dirty="0"/>
          </a:p>
          <a:p>
            <a:r>
              <a:rPr kumimoji="1" lang="ja-JP" altLang="en-US" dirty="0"/>
              <a:t>有害性の教育の不足　　</a:t>
            </a:r>
            <a:endParaRPr kumimoji="1" lang="en-US" altLang="ja-JP" dirty="0"/>
          </a:p>
          <a:p>
            <a:pPr lvl="1"/>
            <a:r>
              <a:rPr kumimoji="1" lang="ja-JP" altLang="en-US" dirty="0"/>
              <a:t>知らないことの怖さ</a:t>
            </a:r>
            <a:endParaRPr kumimoji="1" lang="en-US" altLang="ja-JP" dirty="0"/>
          </a:p>
          <a:p>
            <a:r>
              <a:rPr lang="ja-JP" altLang="en-US" dirty="0"/>
              <a:t>「見守り＝</a:t>
            </a:r>
            <a:r>
              <a:rPr lang="ja-JP" altLang="en-US" dirty="0">
                <a:solidFill>
                  <a:srgbClr val="FF0000"/>
                </a:solidFill>
              </a:rPr>
              <a:t>ベッドサイド濃密看護」というケア</a:t>
            </a:r>
            <a:r>
              <a:rPr lang="ja-JP" altLang="en-US" dirty="0"/>
              <a:t>の必要性出現</a:t>
            </a:r>
            <a:endParaRPr lang="en-US" altLang="ja-JP" dirty="0"/>
          </a:p>
          <a:p>
            <a:r>
              <a:rPr kumimoji="1" lang="ja-JP" altLang="en-US" dirty="0"/>
              <a:t>“</a:t>
            </a:r>
            <a:r>
              <a:rPr lang="ja-JP" altLang="en-US" dirty="0"/>
              <a:t>先回り”の“</a:t>
            </a:r>
            <a:r>
              <a:rPr kumimoji="1" lang="ja-JP" altLang="en-US" dirty="0"/>
              <a:t>手順</a:t>
            </a:r>
            <a:r>
              <a:rPr lang="ja-JP" altLang="en-US" dirty="0"/>
              <a:t>”として考えない慣習</a:t>
            </a:r>
            <a:endParaRPr lang="en-US" altLang="ja-JP" dirty="0"/>
          </a:p>
          <a:p>
            <a:r>
              <a:rPr lang="ja-JP" altLang="en-US" dirty="0"/>
              <a:t>ショートさせて効率的と考えることの定着化</a:t>
            </a:r>
            <a:r>
              <a:rPr kumimoji="1" lang="ja-JP" altLang="en-US" dirty="0"/>
              <a:t>　</a:t>
            </a:r>
            <a:endParaRPr kumimoji="1" lang="en-US" altLang="ja-JP" dirty="0"/>
          </a:p>
          <a:p>
            <a:pPr marL="0" indent="0">
              <a:buNone/>
            </a:pPr>
            <a:r>
              <a:rPr lang="ja-JP" altLang="en-US" dirty="0"/>
              <a:t>　　　　　　　　　　</a:t>
            </a:r>
            <a:endParaRPr kumimoji="1" lang="ja-JP" altLang="en-US" dirty="0"/>
          </a:p>
        </p:txBody>
      </p:sp>
      <p:pic>
        <p:nvPicPr>
          <p:cNvPr id="3074" name="Picture 2" descr="C:\Users\NRSPC\AppData\Local\Microsoft\Windows\Temporary Internet Files\Content.IE5\RM0NOXUZ\cartoon-thought-bubble-md[1].pn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112224" y="2492896"/>
            <a:ext cx="2117882" cy="1800200"/>
          </a:xfrm>
          <a:prstGeom prst="rect">
            <a:avLst/>
          </a:prstGeom>
          <a:noFill/>
        </p:spPr>
      </p:pic>
      <p:sp>
        <p:nvSpPr>
          <p:cNvPr id="4" name="テキスト ボックス 3"/>
          <p:cNvSpPr txBox="1"/>
          <p:nvPr/>
        </p:nvSpPr>
        <p:spPr>
          <a:xfrm>
            <a:off x="8333420" y="2986021"/>
            <a:ext cx="1478290" cy="646331"/>
          </a:xfrm>
          <a:prstGeom prst="rect">
            <a:avLst/>
          </a:prstGeom>
          <a:noFill/>
        </p:spPr>
        <p:txBody>
          <a:bodyPr wrap="none" rtlCol="0">
            <a:spAutoFit/>
          </a:bodyPr>
          <a:lstStyle/>
          <a:p>
            <a:r>
              <a:rPr lang="ja-JP" altLang="en-US" sz="3600" dirty="0"/>
              <a:t>気づき</a:t>
            </a:r>
          </a:p>
        </p:txBody>
      </p:sp>
    </p:spTree>
    <p:extLst>
      <p:ext uri="{BB962C8B-B14F-4D97-AF65-F5344CB8AC3E}">
        <p14:creationId xmlns:p14="http://schemas.microsoft.com/office/powerpoint/2010/main" val="4701847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チャレンジ</a:t>
            </a:r>
            <a:r>
              <a:rPr kumimoji="1" lang="ja-JP" altLang="en-US" dirty="0"/>
              <a:t>の方針としたこと</a:t>
            </a:r>
          </a:p>
        </p:txBody>
      </p:sp>
      <p:sp>
        <p:nvSpPr>
          <p:cNvPr id="3" name="コンテンツ プレースホルダー 2"/>
          <p:cNvSpPr>
            <a:spLocks noGrp="1"/>
          </p:cNvSpPr>
          <p:nvPr>
            <p:ph idx="1"/>
          </p:nvPr>
        </p:nvSpPr>
        <p:spPr>
          <a:xfrm>
            <a:off x="609600" y="1600200"/>
            <a:ext cx="11103024" cy="4853136"/>
          </a:xfrm>
        </p:spPr>
        <p:txBody>
          <a:bodyPr>
            <a:normAutofit fontScale="92500" lnSpcReduction="10000"/>
          </a:bodyPr>
          <a:lstStyle/>
          <a:p>
            <a:r>
              <a:rPr kumimoji="1" lang="ja-JP" altLang="en-US" dirty="0"/>
              <a:t>目標に掲げて　</a:t>
            </a:r>
            <a:endParaRPr kumimoji="1" lang="en-US" altLang="ja-JP" dirty="0"/>
          </a:p>
          <a:p>
            <a:r>
              <a:rPr lang="ja-JP" altLang="en-US" dirty="0"/>
              <a:t>話し合いをして　勇気を出し合って</a:t>
            </a:r>
            <a:endParaRPr kumimoji="1" lang="en-US" altLang="ja-JP" dirty="0"/>
          </a:p>
          <a:p>
            <a:r>
              <a:rPr lang="ja-JP" altLang="en-US" dirty="0"/>
              <a:t>相談体制を創って</a:t>
            </a:r>
            <a:endParaRPr lang="en-US" altLang="ja-JP" dirty="0"/>
          </a:p>
          <a:p>
            <a:r>
              <a:rPr lang="ja-JP" altLang="en-US" dirty="0">
                <a:solidFill>
                  <a:srgbClr val="FF0000"/>
                </a:solidFill>
              </a:rPr>
              <a:t>事実、実情を、広く、正確に整理</a:t>
            </a:r>
            <a:r>
              <a:rPr lang="ja-JP" altLang="en-US" dirty="0"/>
              <a:t>していく</a:t>
            </a:r>
            <a:endParaRPr lang="en-US" altLang="ja-JP" dirty="0"/>
          </a:p>
          <a:p>
            <a:r>
              <a:rPr kumimoji="1" lang="ja-JP" altLang="en-US" dirty="0">
                <a:solidFill>
                  <a:srgbClr val="FF0000"/>
                </a:solidFill>
              </a:rPr>
              <a:t>モニタリング</a:t>
            </a:r>
            <a:r>
              <a:rPr kumimoji="1" lang="ja-JP" altLang="en-US" dirty="0"/>
              <a:t>をして　</a:t>
            </a:r>
            <a:r>
              <a:rPr kumimoji="1" lang="ja-JP" altLang="en-US" dirty="0">
                <a:solidFill>
                  <a:srgbClr val="FF0000"/>
                </a:solidFill>
              </a:rPr>
              <a:t>疑問に答えて</a:t>
            </a:r>
            <a:endParaRPr kumimoji="1" lang="en-US" altLang="ja-JP" dirty="0">
              <a:solidFill>
                <a:srgbClr val="FF0000"/>
              </a:solidFill>
            </a:endParaRPr>
          </a:p>
          <a:p>
            <a:r>
              <a:rPr kumimoji="1" lang="ja-JP" altLang="en-US" dirty="0">
                <a:solidFill>
                  <a:srgbClr val="FF0000"/>
                </a:solidFill>
              </a:rPr>
              <a:t>嬉しいこと</a:t>
            </a:r>
            <a:r>
              <a:rPr kumimoji="1" lang="ja-JP" altLang="en-US" dirty="0"/>
              <a:t>を共有して</a:t>
            </a:r>
            <a:endParaRPr kumimoji="1" lang="en-US" altLang="ja-JP" dirty="0"/>
          </a:p>
          <a:p>
            <a:r>
              <a:rPr kumimoji="1" lang="ja-JP" altLang="en-US" dirty="0">
                <a:solidFill>
                  <a:srgbClr val="FF0000"/>
                </a:solidFill>
              </a:rPr>
              <a:t>気が付いたこと</a:t>
            </a:r>
            <a:r>
              <a:rPr kumimoji="1" lang="ja-JP" altLang="en-US" dirty="0"/>
              <a:t>から改善して</a:t>
            </a:r>
            <a:endParaRPr kumimoji="1" lang="en-US" altLang="ja-JP" dirty="0"/>
          </a:p>
          <a:p>
            <a:r>
              <a:rPr kumimoji="1" lang="ja-JP" altLang="en-US" dirty="0"/>
              <a:t>うまくいかなかったことに悩んで、でも</a:t>
            </a:r>
            <a:r>
              <a:rPr kumimoji="1" lang="ja-JP" altLang="en-US" dirty="0">
                <a:solidFill>
                  <a:srgbClr val="FF0000"/>
                </a:solidFill>
              </a:rPr>
              <a:t>即応して</a:t>
            </a:r>
            <a:endParaRPr kumimoji="1" lang="en-US" altLang="ja-JP" dirty="0">
              <a:solidFill>
                <a:srgbClr val="FF0000"/>
              </a:solidFill>
            </a:endParaRPr>
          </a:p>
          <a:p>
            <a:r>
              <a:rPr lang="ja-JP" altLang="en-US" dirty="0">
                <a:solidFill>
                  <a:srgbClr val="FF0000"/>
                </a:solidFill>
              </a:rPr>
              <a:t>良いところ</a:t>
            </a:r>
            <a:r>
              <a:rPr lang="ja-JP" altLang="en-US" dirty="0"/>
              <a:t>に着目して</a:t>
            </a:r>
            <a:endParaRPr lang="en-US" altLang="ja-JP" dirty="0"/>
          </a:p>
          <a:p>
            <a:endParaRPr kumimoji="1" lang="ja-JP" altLang="en-US" dirty="0"/>
          </a:p>
        </p:txBody>
      </p:sp>
      <p:sp>
        <p:nvSpPr>
          <p:cNvPr id="4" name="円形吹き出し 3"/>
          <p:cNvSpPr/>
          <p:nvPr/>
        </p:nvSpPr>
        <p:spPr>
          <a:xfrm>
            <a:off x="8256240" y="1376772"/>
            <a:ext cx="1872208" cy="1224136"/>
          </a:xfrm>
          <a:prstGeom prst="wedgeEllipseCallout">
            <a:avLst/>
          </a:prstGeom>
          <a:solidFill>
            <a:srgbClr val="88F735"/>
          </a:solidFill>
          <a:ln>
            <a:solidFill>
              <a:srgbClr val="88F7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solidFill>
                  <a:schemeClr val="tx1"/>
                </a:solidFill>
              </a:rPr>
              <a:t>考え</a:t>
            </a:r>
          </a:p>
        </p:txBody>
      </p:sp>
    </p:spTree>
    <p:extLst>
      <p:ext uri="{BB962C8B-B14F-4D97-AF65-F5344CB8AC3E}">
        <p14:creationId xmlns:p14="http://schemas.microsoft.com/office/powerpoint/2010/main" val="17574938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実施していったこと</a:t>
            </a:r>
            <a:br>
              <a:rPr kumimoji="1" lang="en-US" altLang="ja-JP" dirty="0"/>
            </a:br>
            <a:r>
              <a:rPr lang="ja-JP" altLang="en-US" sz="3100" dirty="0">
                <a:solidFill>
                  <a:srgbClr val="FF0000"/>
                </a:solidFill>
              </a:rPr>
              <a:t>現状を可視化することを中心に</a:t>
            </a:r>
          </a:p>
        </p:txBody>
      </p:sp>
      <p:sp>
        <p:nvSpPr>
          <p:cNvPr id="3" name="コンテンツ プレースホルダー 2"/>
          <p:cNvSpPr>
            <a:spLocks noGrp="1"/>
          </p:cNvSpPr>
          <p:nvPr>
            <p:ph idx="1"/>
          </p:nvPr>
        </p:nvSpPr>
        <p:spPr/>
        <p:txBody>
          <a:bodyPr>
            <a:normAutofit fontScale="92500" lnSpcReduction="20000"/>
          </a:bodyPr>
          <a:lstStyle/>
          <a:p>
            <a:pPr marL="514350" indent="-514350">
              <a:buFont typeface="+mj-lt"/>
              <a:buAutoNum type="arabicPeriod"/>
            </a:pPr>
            <a:r>
              <a:rPr kumimoji="1" lang="ja-JP" altLang="en-US" dirty="0">
                <a:solidFill>
                  <a:srgbClr val="FF0000"/>
                </a:solidFill>
              </a:rPr>
              <a:t>チューブ抜去への対応をめぐる話し合い</a:t>
            </a:r>
            <a:endParaRPr kumimoji="1" lang="en-US" altLang="ja-JP" dirty="0">
              <a:solidFill>
                <a:srgbClr val="FF0000"/>
              </a:solidFill>
            </a:endParaRPr>
          </a:p>
          <a:p>
            <a:pPr marL="800100" lvl="2" indent="0">
              <a:buNone/>
            </a:pPr>
            <a:r>
              <a:rPr lang="ja-JP" altLang="en-US" dirty="0"/>
              <a:t>？！　　チューブが抜けるともっとしっかり縛る</a:t>
            </a:r>
            <a:endParaRPr lang="en-US" altLang="ja-JP" dirty="0"/>
          </a:p>
          <a:p>
            <a:pPr marL="800100" lvl="2" indent="0">
              <a:buNone/>
            </a:pPr>
            <a:r>
              <a:rPr kumimoji="1" lang="ja-JP" altLang="en-US" dirty="0"/>
              <a:t>インシデント予防を理由に挙げやすい</a:t>
            </a:r>
            <a:endParaRPr kumimoji="1" lang="en-US" altLang="ja-JP" dirty="0"/>
          </a:p>
          <a:p>
            <a:pPr marL="514350" indent="-514350">
              <a:buFont typeface="+mj-lt"/>
              <a:buAutoNum type="arabicPeriod"/>
            </a:pPr>
            <a:r>
              <a:rPr lang="ja-JP" altLang="en-US" dirty="0"/>
              <a:t>抑制想起時の倫理カンファレンスの実施</a:t>
            </a:r>
            <a:endParaRPr lang="en-US" altLang="ja-JP" dirty="0"/>
          </a:p>
          <a:p>
            <a:pPr marL="514350" indent="-514350">
              <a:buFont typeface="+mj-lt"/>
              <a:buAutoNum type="arabicPeriod"/>
            </a:pPr>
            <a:r>
              <a:rPr lang="ja-JP" altLang="en-US" dirty="0"/>
              <a:t>激減に至らない状況について部署と話合い</a:t>
            </a:r>
            <a:endParaRPr lang="en-US" altLang="ja-JP" dirty="0"/>
          </a:p>
          <a:p>
            <a:pPr marL="514350" indent="-514350">
              <a:buFont typeface="+mj-lt"/>
              <a:buAutoNum type="arabicPeriod"/>
            </a:pPr>
            <a:r>
              <a:rPr lang="ja-JP" altLang="en-US" dirty="0"/>
              <a:t>抑制想起時の相談体制づくり</a:t>
            </a:r>
            <a:endParaRPr lang="en-US" altLang="ja-JP" dirty="0"/>
          </a:p>
          <a:p>
            <a:pPr marL="514350" indent="-514350">
              <a:buFont typeface="+mj-lt"/>
              <a:buAutoNum type="arabicPeriod"/>
            </a:pPr>
            <a:r>
              <a:rPr kumimoji="1" lang="ja-JP" altLang="en-US" dirty="0">
                <a:solidFill>
                  <a:srgbClr val="FF0000"/>
                </a:solidFill>
              </a:rPr>
              <a:t>抑制用具配置状況把握と持たない化</a:t>
            </a:r>
            <a:endParaRPr kumimoji="1" lang="en-US" altLang="ja-JP" dirty="0">
              <a:solidFill>
                <a:srgbClr val="FF0000"/>
              </a:solidFill>
            </a:endParaRPr>
          </a:p>
          <a:p>
            <a:pPr marL="514350" indent="-514350">
              <a:buFont typeface="+mj-lt"/>
              <a:buAutoNum type="arabicPeriod"/>
            </a:pPr>
            <a:r>
              <a:rPr kumimoji="1" lang="ja-JP" altLang="en-US" dirty="0"/>
              <a:t>抑制の実情のモニタリング、測定方法検討</a:t>
            </a:r>
            <a:endParaRPr kumimoji="1" lang="en-US" altLang="ja-JP" dirty="0"/>
          </a:p>
          <a:p>
            <a:pPr marL="514350" indent="-514350">
              <a:buFont typeface="+mj-lt"/>
              <a:buAutoNum type="arabicPeriod"/>
            </a:pPr>
            <a:r>
              <a:rPr kumimoji="1" lang="ja-JP" altLang="en-US" dirty="0"/>
              <a:t>抑制が発生した場合の振り返りと共有</a:t>
            </a:r>
            <a:endParaRPr kumimoji="1" lang="en-US" altLang="ja-JP" dirty="0"/>
          </a:p>
          <a:p>
            <a:pPr marL="514350" indent="-514350">
              <a:buFont typeface="+mj-lt"/>
              <a:buAutoNum type="arabicPeriod"/>
            </a:pPr>
            <a:r>
              <a:rPr lang="ja-JP" altLang="en-US" dirty="0"/>
              <a:t>高度急性期ケア開発委員会開始</a:t>
            </a:r>
            <a:endParaRPr kumimoji="1" lang="en-US" altLang="ja-JP" dirty="0"/>
          </a:p>
          <a:p>
            <a:endParaRPr kumimoji="1" lang="ja-JP" altLang="en-US" dirty="0"/>
          </a:p>
        </p:txBody>
      </p:sp>
      <p:sp>
        <p:nvSpPr>
          <p:cNvPr id="4" name="スライド番号プレースホルダー 3"/>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63</a:t>
            </a:fld>
            <a:endParaRPr lang="ja-JP" altLang="en-US" dirty="0">
              <a:solidFill>
                <a:prstClr val="black">
                  <a:tint val="75000"/>
                </a:prstClr>
              </a:solidFill>
            </a:endParaRPr>
          </a:p>
        </p:txBody>
      </p:sp>
      <p:grpSp>
        <p:nvGrpSpPr>
          <p:cNvPr id="5" name="Group 2"/>
          <p:cNvGrpSpPr>
            <a:grpSpLocks/>
          </p:cNvGrpSpPr>
          <p:nvPr/>
        </p:nvGrpSpPr>
        <p:grpSpPr bwMode="auto">
          <a:xfrm>
            <a:off x="8760298" y="4920800"/>
            <a:ext cx="1167780" cy="1249313"/>
            <a:chOff x="1824" y="633"/>
            <a:chExt cx="2834" cy="2849"/>
          </a:xfrm>
        </p:grpSpPr>
        <p:sp>
          <p:nvSpPr>
            <p:cNvPr id="6" name="Puzzle3"/>
            <p:cNvSpPr>
              <a:spLocks noEditPoints="1" noChangeArrowheads="1"/>
            </p:cNvSpPr>
            <p:nvPr/>
          </p:nvSpPr>
          <p:spPr bwMode="auto">
            <a:xfrm>
              <a:off x="3204" y="633"/>
              <a:ext cx="1114" cy="1514"/>
            </a:xfrm>
            <a:custGeom>
              <a:avLst/>
              <a:gdLst>
                <a:gd name="T0" fmla="*/ 10391 w 21600"/>
                <a:gd name="T1" fmla="*/ 15806 h 21600"/>
                <a:gd name="T2" fmla="*/ 20551 w 21600"/>
                <a:gd name="T3" fmla="*/ 21088 h 21600"/>
                <a:gd name="T4" fmla="*/ 13180 w 21600"/>
                <a:gd name="T5" fmla="*/ 13801 h 21600"/>
                <a:gd name="T6" fmla="*/ 20551 w 21600"/>
                <a:gd name="T7" fmla="*/ 7025 h 21600"/>
                <a:gd name="T8" fmla="*/ 10500 w 21600"/>
                <a:gd name="T9" fmla="*/ 52 h 21600"/>
                <a:gd name="T10" fmla="*/ 692 w 21600"/>
                <a:gd name="T11" fmla="*/ 6802 h 21600"/>
                <a:gd name="T12" fmla="*/ 8064 w 21600"/>
                <a:gd name="T13" fmla="*/ 13526 h 21600"/>
                <a:gd name="T14" fmla="*/ 692 w 21600"/>
                <a:gd name="T15" fmla="*/ 21088 h 21600"/>
                <a:gd name="T16" fmla="*/ 2273 w 21600"/>
                <a:gd name="T17" fmla="*/ 7719 h 21600"/>
                <a:gd name="T18" fmla="*/ 19149 w 21600"/>
                <a:gd name="T19" fmla="*/ 202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BE7D"/>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7" name="Puzzle2"/>
            <p:cNvSpPr>
              <a:spLocks noEditPoints="1" noChangeArrowheads="1"/>
            </p:cNvSpPr>
            <p:nvPr/>
          </p:nvSpPr>
          <p:spPr bwMode="auto">
            <a:xfrm>
              <a:off x="2880" y="1736"/>
              <a:ext cx="1778" cy="1379"/>
            </a:xfrm>
            <a:custGeom>
              <a:avLst/>
              <a:gdLst>
                <a:gd name="T0" fmla="*/ 11 w 21600"/>
                <a:gd name="T1" fmla="*/ 13386 h 21600"/>
                <a:gd name="T2" fmla="*/ 4202 w 21600"/>
                <a:gd name="T3" fmla="*/ 21161 h 21600"/>
                <a:gd name="T4" fmla="*/ 10400 w 21600"/>
                <a:gd name="T5" fmla="*/ 13909 h 21600"/>
                <a:gd name="T6" fmla="*/ 16821 w 21600"/>
                <a:gd name="T7" fmla="*/ 21190 h 21600"/>
                <a:gd name="T8" fmla="*/ 21600 w 21600"/>
                <a:gd name="T9" fmla="*/ 15083 h 21600"/>
                <a:gd name="T10" fmla="*/ 16889 w 21600"/>
                <a:gd name="T11" fmla="*/ 5739 h 21600"/>
                <a:gd name="T12" fmla="*/ 10800 w 21600"/>
                <a:gd name="T13" fmla="*/ 28 h 21600"/>
                <a:gd name="T14" fmla="*/ 4202 w 21600"/>
                <a:gd name="T15" fmla="*/ 5894 h 21600"/>
                <a:gd name="T16" fmla="*/ 5388 w 21600"/>
                <a:gd name="T17" fmla="*/ 6742 h 21600"/>
                <a:gd name="T18" fmla="*/ 16177 w 21600"/>
                <a:gd name="T19" fmla="*/ 20441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FFCC"/>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8" name="Puzzle4"/>
            <p:cNvSpPr>
              <a:spLocks noEditPoints="1" noChangeArrowheads="1"/>
            </p:cNvSpPr>
            <p:nvPr/>
          </p:nvSpPr>
          <p:spPr bwMode="auto">
            <a:xfrm>
              <a:off x="2192" y="1719"/>
              <a:ext cx="1072" cy="1763"/>
            </a:xfrm>
            <a:custGeom>
              <a:avLst/>
              <a:gdLst>
                <a:gd name="T0" fmla="*/ 8307 w 21600"/>
                <a:gd name="T1" fmla="*/ 11593 h 21600"/>
                <a:gd name="T2" fmla="*/ 453 w 21600"/>
                <a:gd name="T3" fmla="*/ 16938 h 21600"/>
                <a:gd name="T4" fmla="*/ 11500 w 21600"/>
                <a:gd name="T5" fmla="*/ 21600 h 21600"/>
                <a:gd name="T6" fmla="*/ 20920 w 21600"/>
                <a:gd name="T7" fmla="*/ 16751 h 21600"/>
                <a:gd name="T8" fmla="*/ 13972 w 21600"/>
                <a:gd name="T9" fmla="*/ 10888 h 21600"/>
                <a:gd name="T10" fmla="*/ 21033 w 21600"/>
                <a:gd name="T11" fmla="*/ 4716 h 21600"/>
                <a:gd name="T12" fmla="*/ 11102 w 21600"/>
                <a:gd name="T13" fmla="*/ 11 h 21600"/>
                <a:gd name="T14" fmla="*/ 453 w 21600"/>
                <a:gd name="T15" fmla="*/ 4716 h 21600"/>
                <a:gd name="T16" fmla="*/ 2076 w 21600"/>
                <a:gd name="T17" fmla="*/ 5664 h 21600"/>
                <a:gd name="T18" fmla="*/ 20203 w 21600"/>
                <a:gd name="T19" fmla="*/ 1598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9" name="Puzzle1"/>
            <p:cNvSpPr>
              <a:spLocks noEditPoints="1" noChangeArrowheads="1"/>
            </p:cNvSpPr>
            <p:nvPr/>
          </p:nvSpPr>
          <p:spPr bwMode="auto">
            <a:xfrm>
              <a:off x="1824" y="1091"/>
              <a:ext cx="1800" cy="1051"/>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grpSp>
      <p:sp>
        <p:nvSpPr>
          <p:cNvPr id="10" name="角丸四角形吹き出し 9"/>
          <p:cNvSpPr/>
          <p:nvPr/>
        </p:nvSpPr>
        <p:spPr>
          <a:xfrm>
            <a:off x="8841275" y="404664"/>
            <a:ext cx="1321465" cy="720080"/>
          </a:xfrm>
          <a:prstGeom prst="wedgeRoundRectCallout">
            <a:avLst>
              <a:gd name="adj1" fmla="val -30128"/>
              <a:gd name="adj2" fmla="val 90930"/>
              <a:gd name="adj3" fmla="val 16667"/>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solidFill>
                  <a:schemeClr val="tx1"/>
                </a:solidFill>
              </a:rPr>
              <a:t>実行</a:t>
            </a:r>
          </a:p>
        </p:txBody>
      </p:sp>
    </p:spTree>
    <p:extLst>
      <p:ext uri="{BB962C8B-B14F-4D97-AF65-F5344CB8AC3E}">
        <p14:creationId xmlns:p14="http://schemas.microsoft.com/office/powerpoint/2010/main" val="513911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さらに取り組みを進めていく</a:t>
            </a:r>
            <a:br>
              <a:rPr lang="en-US" altLang="ja-JP" dirty="0"/>
            </a:br>
            <a:r>
              <a:rPr lang="ja-JP" altLang="en-US" sz="2025" dirty="0"/>
              <a:t>実際の場の見直し・改善</a:t>
            </a:r>
            <a:endParaRPr lang="ja-JP" altLang="en-US" sz="3100" dirty="0"/>
          </a:p>
        </p:txBody>
      </p:sp>
      <p:sp>
        <p:nvSpPr>
          <p:cNvPr id="3" name="コンテンツ プレースホルダー 2"/>
          <p:cNvSpPr>
            <a:spLocks noGrp="1"/>
          </p:cNvSpPr>
          <p:nvPr>
            <p:ph idx="1"/>
          </p:nvPr>
        </p:nvSpPr>
        <p:spPr/>
        <p:txBody>
          <a:bodyPr>
            <a:normAutofit fontScale="92500" lnSpcReduction="20000"/>
          </a:bodyPr>
          <a:lstStyle/>
          <a:p>
            <a:r>
              <a:rPr kumimoji="1" lang="ja-JP" altLang="en-US" dirty="0">
                <a:solidFill>
                  <a:srgbClr val="FF0000"/>
                </a:solidFill>
              </a:rPr>
              <a:t>せん妄ケア</a:t>
            </a:r>
            <a:r>
              <a:rPr kumimoji="1" lang="ja-JP" altLang="en-US" dirty="0"/>
              <a:t>フロー　スクリーニング抽出から</a:t>
            </a:r>
            <a:r>
              <a:rPr kumimoji="1" lang="ja-JP" altLang="en-US" dirty="0">
                <a:solidFill>
                  <a:srgbClr val="FF0000"/>
                </a:solidFill>
              </a:rPr>
              <a:t>全対象へ</a:t>
            </a:r>
            <a:r>
              <a:rPr kumimoji="1" lang="ja-JP" altLang="en-US" dirty="0"/>
              <a:t>　</a:t>
            </a:r>
            <a:endParaRPr kumimoji="1" lang="en-US" altLang="ja-JP" dirty="0"/>
          </a:p>
          <a:p>
            <a:r>
              <a:rPr lang="ja-JP" altLang="en-US" dirty="0"/>
              <a:t>ＳＰＤ物品　</a:t>
            </a:r>
            <a:r>
              <a:rPr lang="ja-JP" altLang="en-US" dirty="0">
                <a:solidFill>
                  <a:srgbClr val="FF0000"/>
                </a:solidFill>
              </a:rPr>
              <a:t>抑制帯・ミトンの配置供給</a:t>
            </a:r>
            <a:r>
              <a:rPr lang="ja-JP" altLang="en-US" dirty="0"/>
              <a:t>徐々に</a:t>
            </a:r>
            <a:r>
              <a:rPr lang="ja-JP" altLang="en-US" dirty="0">
                <a:solidFill>
                  <a:srgbClr val="FF0000"/>
                </a:solidFill>
              </a:rPr>
              <a:t>中止</a:t>
            </a:r>
            <a:endParaRPr lang="en-US" altLang="ja-JP" dirty="0">
              <a:solidFill>
                <a:srgbClr val="FF0000"/>
              </a:solidFill>
            </a:endParaRPr>
          </a:p>
          <a:p>
            <a:r>
              <a:rPr kumimoji="1" lang="ja-JP" altLang="en-US" dirty="0"/>
              <a:t>精神科病棟からの</a:t>
            </a:r>
            <a:r>
              <a:rPr kumimoji="1" lang="ja-JP" altLang="en-US" dirty="0">
                <a:solidFill>
                  <a:srgbClr val="FF0000"/>
                </a:solidFill>
              </a:rPr>
              <a:t>抑制帯貸し出し時の応相談</a:t>
            </a:r>
            <a:endParaRPr kumimoji="1" lang="en-US" altLang="ja-JP" dirty="0">
              <a:solidFill>
                <a:srgbClr val="FF0000"/>
              </a:solidFill>
            </a:endParaRPr>
          </a:p>
          <a:p>
            <a:pPr lvl="1"/>
            <a:r>
              <a:rPr lang="ja-JP" altLang="en-US" dirty="0"/>
              <a:t>理由、状況の相談　使用の留意点</a:t>
            </a:r>
            <a:endParaRPr kumimoji="1" lang="en-US" altLang="ja-JP" dirty="0"/>
          </a:p>
          <a:p>
            <a:r>
              <a:rPr lang="ja-JP" altLang="en-US" dirty="0"/>
              <a:t>センサーマットの貸し出し　問いかけ</a:t>
            </a:r>
            <a:endParaRPr lang="en-US" altLang="ja-JP" dirty="0"/>
          </a:p>
          <a:p>
            <a:r>
              <a:rPr kumimoji="1" lang="ja-JP" altLang="en-US" dirty="0">
                <a:solidFill>
                  <a:srgbClr val="FF0000"/>
                </a:solidFill>
              </a:rPr>
              <a:t>患者情報の共有タイミングを早く、広く、深く</a:t>
            </a:r>
            <a:r>
              <a:rPr kumimoji="1" lang="ja-JP" altLang="en-US" dirty="0"/>
              <a:t>　</a:t>
            </a:r>
            <a:endParaRPr kumimoji="1" lang="en-US" altLang="ja-JP" dirty="0"/>
          </a:p>
          <a:p>
            <a:pPr lvl="1"/>
            <a:r>
              <a:rPr kumimoji="1" lang="ja-JP" altLang="en-US" dirty="0"/>
              <a:t>必要時院内関連部署関係者、多職種と、早期に</a:t>
            </a:r>
            <a:endParaRPr kumimoji="1" lang="en-US" altLang="ja-JP" dirty="0"/>
          </a:p>
          <a:p>
            <a:r>
              <a:rPr lang="ja-JP" altLang="en-US" dirty="0"/>
              <a:t>あらかじめの手</a:t>
            </a:r>
            <a:r>
              <a:rPr lang="ja-JP" altLang="en-US" dirty="0">
                <a:solidFill>
                  <a:srgbClr val="FF0000"/>
                </a:solidFill>
              </a:rPr>
              <a:t>術後抑制の同意書</a:t>
            </a:r>
            <a:r>
              <a:rPr lang="ja-JP" altLang="en-US" dirty="0"/>
              <a:t>徐々に</a:t>
            </a:r>
            <a:r>
              <a:rPr lang="ja-JP" altLang="en-US" dirty="0">
                <a:solidFill>
                  <a:srgbClr val="FF0000"/>
                </a:solidFill>
              </a:rPr>
              <a:t>取りやめ</a:t>
            </a:r>
            <a:endParaRPr lang="en-US" altLang="ja-JP" dirty="0">
              <a:solidFill>
                <a:srgbClr val="FF0000"/>
              </a:solidFill>
            </a:endParaRPr>
          </a:p>
          <a:p>
            <a:r>
              <a:rPr kumimoji="1" lang="ja-JP" altLang="en-US" dirty="0"/>
              <a:t>北陸</a:t>
            </a:r>
            <a:r>
              <a:rPr kumimoji="1" lang="ja-JP" altLang="en-US" dirty="0">
                <a:solidFill>
                  <a:srgbClr val="FF0000"/>
                </a:solidFill>
              </a:rPr>
              <a:t>認知症プログラム</a:t>
            </a:r>
            <a:r>
              <a:rPr kumimoji="1" lang="ja-JP" altLang="en-US" dirty="0"/>
              <a:t>　</a:t>
            </a:r>
            <a:r>
              <a:rPr kumimoji="1" lang="ja-JP" altLang="en-US" dirty="0">
                <a:solidFill>
                  <a:srgbClr val="FF0000"/>
                </a:solidFill>
              </a:rPr>
              <a:t>全看護職員</a:t>
            </a:r>
            <a:r>
              <a:rPr kumimoji="1" lang="ja-JP" altLang="en-US" dirty="0"/>
              <a:t>受講・修了</a:t>
            </a:r>
            <a:endParaRPr kumimoji="1" lang="en-US" altLang="ja-JP" dirty="0"/>
          </a:p>
          <a:p>
            <a:r>
              <a:rPr lang="ja-JP" altLang="en-US" dirty="0">
                <a:solidFill>
                  <a:srgbClr val="FF0000"/>
                </a:solidFill>
              </a:rPr>
              <a:t>ユマニチュード</a:t>
            </a:r>
            <a:r>
              <a:rPr lang="ja-JP" altLang="en-US" dirty="0"/>
              <a:t>学習　　　</a:t>
            </a:r>
            <a:r>
              <a:rPr lang="ja-JP" altLang="en-US" dirty="0">
                <a:solidFill>
                  <a:srgbClr val="FF0000"/>
                </a:solidFill>
              </a:rPr>
              <a:t>全看護職員</a:t>
            </a:r>
            <a:r>
              <a:rPr lang="ja-JP" altLang="en-US" dirty="0"/>
              <a:t>学習</a:t>
            </a:r>
            <a:endParaRPr kumimoji="1" lang="ja-JP" altLang="en-US" dirty="0"/>
          </a:p>
        </p:txBody>
      </p:sp>
      <p:sp>
        <p:nvSpPr>
          <p:cNvPr id="4" name="スライド番号プレースホルダー 3"/>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64</a:t>
            </a:fld>
            <a:endParaRPr lang="ja-JP" altLang="en-US">
              <a:solidFill>
                <a:prstClr val="black">
                  <a:tint val="75000"/>
                </a:prstClr>
              </a:solidFill>
            </a:endParaRPr>
          </a:p>
        </p:txBody>
      </p:sp>
      <p:graphicFrame>
        <p:nvGraphicFramePr>
          <p:cNvPr id="9" name="図表 8"/>
          <p:cNvGraphicFramePr/>
          <p:nvPr/>
        </p:nvGraphicFramePr>
        <p:xfrm>
          <a:off x="7896200" y="2708920"/>
          <a:ext cx="2574286" cy="9361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02055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 3"/>
          <p:cNvGraphicFramePr>
            <a:graphicFrameLocks noGrp="1"/>
          </p:cNvGraphicFramePr>
          <p:nvPr>
            <p:ph idx="1"/>
          </p:nvPr>
        </p:nvGraphicFramePr>
        <p:xfrm>
          <a:off x="3225160" y="1556792"/>
          <a:ext cx="7581528" cy="4464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タイトル 1"/>
          <p:cNvSpPr>
            <a:spLocks noGrp="1"/>
          </p:cNvSpPr>
          <p:nvPr>
            <p:ph type="title"/>
          </p:nvPr>
        </p:nvSpPr>
        <p:spPr>
          <a:xfrm>
            <a:off x="1981200" y="274638"/>
            <a:ext cx="8507288" cy="778098"/>
          </a:xfrm>
        </p:spPr>
        <p:txBody>
          <a:bodyPr>
            <a:noAutofit/>
          </a:bodyPr>
          <a:lstStyle/>
          <a:p>
            <a:r>
              <a:rPr lang="ja-JP" altLang="en-US" sz="3200" dirty="0"/>
              <a:t>できないと決めこむと抑制する理由を考える？</a:t>
            </a:r>
          </a:p>
        </p:txBody>
      </p:sp>
      <p:sp>
        <p:nvSpPr>
          <p:cNvPr id="5" name="円/楕円 4"/>
          <p:cNvSpPr/>
          <p:nvPr/>
        </p:nvSpPr>
        <p:spPr>
          <a:xfrm>
            <a:off x="2207568" y="5013177"/>
            <a:ext cx="3424770" cy="15568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2800" dirty="0">
                <a:solidFill>
                  <a:prstClr val="black"/>
                </a:solidFill>
              </a:rPr>
              <a:t>看護師長の</a:t>
            </a:r>
            <a:endParaRPr lang="en-US" altLang="ja-JP" sz="2800" dirty="0">
              <a:solidFill>
                <a:prstClr val="black"/>
              </a:solidFill>
            </a:endParaRPr>
          </a:p>
          <a:p>
            <a:pPr algn="ctr"/>
            <a:r>
              <a:rPr lang="ja-JP" altLang="en-US" sz="2800" dirty="0">
                <a:solidFill>
                  <a:prstClr val="black"/>
                </a:solidFill>
              </a:rPr>
              <a:t>強い思い</a:t>
            </a:r>
          </a:p>
        </p:txBody>
      </p:sp>
      <p:sp>
        <p:nvSpPr>
          <p:cNvPr id="6" name="円/楕円 5"/>
          <p:cNvSpPr/>
          <p:nvPr/>
        </p:nvSpPr>
        <p:spPr>
          <a:xfrm>
            <a:off x="2205202" y="3221248"/>
            <a:ext cx="3572671" cy="18002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2600" dirty="0">
                <a:solidFill>
                  <a:prstClr val="black"/>
                </a:solidFill>
              </a:rPr>
              <a:t>看護師たちの</a:t>
            </a:r>
            <a:endParaRPr lang="en-US" altLang="ja-JP" sz="2600" dirty="0">
              <a:solidFill>
                <a:prstClr val="black"/>
              </a:solidFill>
            </a:endParaRPr>
          </a:p>
          <a:p>
            <a:pPr algn="ctr"/>
            <a:r>
              <a:rPr lang="ja-JP" altLang="en-US" sz="2600" dirty="0">
                <a:solidFill>
                  <a:prstClr val="black"/>
                </a:solidFill>
              </a:rPr>
              <a:t>「患者を大切にしたい」気持ち</a:t>
            </a:r>
          </a:p>
        </p:txBody>
      </p:sp>
      <p:sp>
        <p:nvSpPr>
          <p:cNvPr id="7" name="円/楕円 6"/>
          <p:cNvSpPr/>
          <p:nvPr/>
        </p:nvSpPr>
        <p:spPr>
          <a:xfrm>
            <a:off x="1919537" y="1268760"/>
            <a:ext cx="4032448" cy="1952488"/>
          </a:xfrm>
          <a:prstGeom prst="ellipse">
            <a:avLst/>
          </a:prstGeom>
          <a:gradFill>
            <a:gsLst>
              <a:gs pos="35000">
                <a:schemeClr val="accent1">
                  <a:lumMod val="20000"/>
                  <a:lumOff val="80000"/>
                </a:schemeClr>
              </a:gs>
              <a:gs pos="100000">
                <a:schemeClr val="accent6">
                  <a:tint val="15000"/>
                  <a:satMod val="350000"/>
                </a:schemeClr>
              </a:gs>
            </a:gsLst>
          </a:gradFill>
          <a:effectLst>
            <a:glow rad="139700">
              <a:schemeClr val="accent6">
                <a:satMod val="175000"/>
                <a:alpha val="40000"/>
              </a:schemeClr>
            </a:glow>
            <a:outerShdw blurRad="40000" dist="20000" dir="5400000" rotWithShape="0">
              <a:srgbClr val="000000">
                <a:alpha val="38000"/>
              </a:srgbClr>
            </a:outerShdw>
          </a:effectLst>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2400" b="1" dirty="0">
                <a:solidFill>
                  <a:prstClr val="black"/>
                </a:solidFill>
                <a:latin typeface="HG丸ｺﾞｼｯｸM-PRO" pitchFamily="50" charset="-128"/>
                <a:ea typeface="HG丸ｺﾞｼｯｸM-PRO" pitchFamily="50" charset="-128"/>
              </a:rPr>
              <a:t>できるはずがない　思い込み</a:t>
            </a:r>
          </a:p>
        </p:txBody>
      </p:sp>
      <p:sp>
        <p:nvSpPr>
          <p:cNvPr id="3" name="スライド番号プレースホルダー 2"/>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65</a:t>
            </a:fld>
            <a:endParaRPr lang="ja-JP" altLang="en-US">
              <a:solidFill>
                <a:prstClr val="black">
                  <a:tint val="75000"/>
                </a:prstClr>
              </a:solidFill>
            </a:endParaRPr>
          </a:p>
        </p:txBody>
      </p:sp>
      <p:sp>
        <p:nvSpPr>
          <p:cNvPr id="8" name="吹き出し: 四角形 7">
            <a:extLst>
              <a:ext uri="{FF2B5EF4-FFF2-40B4-BE49-F238E27FC236}">
                <a16:creationId xmlns:a16="http://schemas.microsoft.com/office/drawing/2014/main" id="{09C429AB-6554-FA29-D8A7-08576C0BFEAC}"/>
              </a:ext>
            </a:extLst>
          </p:cNvPr>
          <p:cNvSpPr/>
          <p:nvPr/>
        </p:nvSpPr>
        <p:spPr>
          <a:xfrm>
            <a:off x="5879976" y="1008340"/>
            <a:ext cx="4032448" cy="612648"/>
          </a:xfrm>
          <a:prstGeom prst="wedgeRectCallout">
            <a:avLst>
              <a:gd name="adj1" fmla="val -62127"/>
              <a:gd name="adj2" fmla="val 141055"/>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t>尊厳と安全・他のはざまにあるもの</a:t>
            </a:r>
          </a:p>
        </p:txBody>
      </p:sp>
    </p:spTree>
    <p:extLst>
      <p:ext uri="{BB962C8B-B14F-4D97-AF65-F5344CB8AC3E}">
        <p14:creationId xmlns:p14="http://schemas.microsoft.com/office/powerpoint/2010/main" val="1618424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850106"/>
          </a:xfrm>
        </p:spPr>
        <p:txBody>
          <a:bodyPr>
            <a:normAutofit/>
          </a:bodyPr>
          <a:lstStyle/>
          <a:p>
            <a:r>
              <a:rPr lang="ja-JP" altLang="en-US" sz="3600" dirty="0"/>
              <a:t>倫理は身近な気づきからの始まり</a:t>
            </a: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1164875118"/>
              </p:ext>
            </p:extLst>
          </p:nvPr>
        </p:nvGraphicFramePr>
        <p:xfrm>
          <a:off x="1981200" y="1268760"/>
          <a:ext cx="8291264"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スライド番号プレースホルダー 2"/>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66</a:t>
            </a:fld>
            <a:endParaRPr lang="ja-JP" altLang="en-US">
              <a:solidFill>
                <a:prstClr val="black">
                  <a:tint val="75000"/>
                </a:prstClr>
              </a:solidFill>
            </a:endParaRPr>
          </a:p>
        </p:txBody>
      </p:sp>
    </p:spTree>
    <p:extLst>
      <p:ext uri="{BB962C8B-B14F-4D97-AF65-F5344CB8AC3E}">
        <p14:creationId xmlns:p14="http://schemas.microsoft.com/office/powerpoint/2010/main" val="19718577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4138D23-7011-4A1E-A855-71ACBDE4E6EC}" type="slidenum">
              <a:rPr lang="en-US" altLang="ja-JP" smtClean="0"/>
              <a:pPr/>
              <a:t>67</a:t>
            </a:fld>
            <a:endParaRPr lang="en-US" altLang="ja-JP"/>
          </a:p>
        </p:txBody>
      </p:sp>
      <p:pic>
        <p:nvPicPr>
          <p:cNvPr id="2053" name="Picture 5" descr="H:\病院業務用\写真ポスターDVD\病院絵葉書写真\金沢大学附属病院マーク.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173" t="6889" r="47200" b="31276"/>
          <a:stretch/>
        </p:blipFill>
        <p:spPr bwMode="auto">
          <a:xfrm>
            <a:off x="7652573" y="762754"/>
            <a:ext cx="2017161" cy="288032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1802025" y="424738"/>
            <a:ext cx="7794121" cy="830997"/>
          </a:xfrm>
          <a:prstGeom prst="rect">
            <a:avLst/>
          </a:prstGeom>
          <a:noFill/>
        </p:spPr>
        <p:txBody>
          <a:bodyPr wrap="none" rtlCol="0">
            <a:spAutoFit/>
          </a:bodyPr>
          <a:lstStyle/>
          <a:p>
            <a:r>
              <a:rPr lang="ja-JP" altLang="en-US" sz="4800" dirty="0"/>
              <a:t>ご清聴ありがとうございました</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520" y="1538606"/>
            <a:ext cx="5400600" cy="42024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コンテンツ プレースホルダー 5"/>
          <p:cNvPicPr>
            <a:picLocks noChangeAspect="1"/>
          </p:cNvPicPr>
          <p:nvPr/>
        </p:nvPicPr>
        <p:blipFill rotWithShape="1">
          <a:blip r:embed="rId4" cstate="print">
            <a:extLst>
              <a:ext uri="{28A0092B-C50C-407E-A947-70E740481C1C}">
                <a14:useLocalDpi xmlns:a14="http://schemas.microsoft.com/office/drawing/2010/main" val="0"/>
              </a:ext>
            </a:extLst>
          </a:blip>
          <a:srcRect l="25973" b="15005"/>
          <a:stretch/>
        </p:blipFill>
        <p:spPr>
          <a:xfrm>
            <a:off x="7104113" y="4164904"/>
            <a:ext cx="3114083" cy="23679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272519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2BB7335-406B-432B-B5CF-3EF36F4955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375" t="5900" r="12324" b="16400"/>
          <a:stretch/>
        </p:blipFill>
        <p:spPr>
          <a:xfrm>
            <a:off x="5735960" y="231845"/>
            <a:ext cx="4320480" cy="6394310"/>
          </a:xfrm>
          <a:prstGeom prst="rect">
            <a:avLst/>
          </a:prstGeom>
        </p:spPr>
      </p:pic>
      <p:pic>
        <p:nvPicPr>
          <p:cNvPr id="8" name="コンテンツ プレースホルダー 4">
            <a:extLst>
              <a:ext uri="{FF2B5EF4-FFF2-40B4-BE49-F238E27FC236}">
                <a16:creationId xmlns:a16="http://schemas.microsoft.com/office/drawing/2014/main" id="{C85C108A-5237-42F1-8DB2-27291426D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03" t="35186" r="68109" b="47067"/>
          <a:stretch/>
        </p:blipFill>
        <p:spPr>
          <a:xfrm>
            <a:off x="2099562" y="250466"/>
            <a:ext cx="3189118" cy="4606504"/>
          </a:xfrm>
          <a:prstGeom prst="rect">
            <a:avLst/>
          </a:prstGeom>
        </p:spPr>
      </p:pic>
      <p:sp>
        <p:nvSpPr>
          <p:cNvPr id="11" name="テキスト ボックス 10">
            <a:extLst>
              <a:ext uri="{FF2B5EF4-FFF2-40B4-BE49-F238E27FC236}">
                <a16:creationId xmlns:a16="http://schemas.microsoft.com/office/drawing/2014/main" id="{12E5176D-C70E-4BF6-8774-2866A832D1EB}"/>
              </a:ext>
            </a:extLst>
          </p:cNvPr>
          <p:cNvSpPr txBox="1"/>
          <p:nvPr/>
        </p:nvSpPr>
        <p:spPr>
          <a:xfrm>
            <a:off x="2279576" y="5445225"/>
            <a:ext cx="2262158" cy="646331"/>
          </a:xfrm>
          <a:prstGeom prst="rect">
            <a:avLst/>
          </a:prstGeom>
          <a:noFill/>
        </p:spPr>
        <p:txBody>
          <a:bodyPr wrap="none" rtlCol="0">
            <a:spAutoFit/>
          </a:bodyPr>
          <a:lstStyle/>
          <a:p>
            <a:pPr>
              <a:defRPr/>
            </a:pPr>
            <a:r>
              <a:rPr lang="en-US" altLang="ja-JP" dirty="0">
                <a:solidFill>
                  <a:prstClr val="black"/>
                </a:solidFill>
                <a:latin typeface="Calibri"/>
                <a:ea typeface="ＭＳ Ｐゴシック" panose="020B0600070205080204" pitchFamily="50" charset="-128"/>
              </a:rPr>
              <a:t>2021.9</a:t>
            </a:r>
            <a:r>
              <a:rPr lang="ja-JP" altLang="en-US" dirty="0">
                <a:solidFill>
                  <a:prstClr val="black"/>
                </a:solidFill>
                <a:latin typeface="Calibri"/>
                <a:ea typeface="ＭＳ Ｐゴシック" panose="020B0600070205080204" pitchFamily="50" charset="-128"/>
              </a:rPr>
              <a:t>　出版</a:t>
            </a:r>
            <a:endParaRPr lang="en-US" altLang="ja-JP" dirty="0">
              <a:solidFill>
                <a:prstClr val="black"/>
              </a:solidFill>
              <a:latin typeface="Calibri"/>
              <a:ea typeface="ＭＳ Ｐゴシック" panose="020B0600070205080204" pitchFamily="50" charset="-128"/>
            </a:endParaRPr>
          </a:p>
          <a:p>
            <a:pPr>
              <a:defRPr/>
            </a:pPr>
            <a:r>
              <a:rPr lang="ja-JP" altLang="en-US" dirty="0">
                <a:solidFill>
                  <a:prstClr val="black"/>
                </a:solidFill>
                <a:latin typeface="Calibri"/>
                <a:ea typeface="ＭＳ Ｐゴシック" panose="020B0600070205080204" pitchFamily="50" charset="-128"/>
              </a:rPr>
              <a:t>日本看護協会出版会</a:t>
            </a:r>
          </a:p>
        </p:txBody>
      </p:sp>
      <p:cxnSp>
        <p:nvCxnSpPr>
          <p:cNvPr id="3" name="直線コネクタ 2">
            <a:extLst>
              <a:ext uri="{FF2B5EF4-FFF2-40B4-BE49-F238E27FC236}">
                <a16:creationId xmlns:a16="http://schemas.microsoft.com/office/drawing/2014/main" id="{5AFBE54F-C2D6-45F7-B006-78B09F098010}"/>
              </a:ext>
            </a:extLst>
          </p:cNvPr>
          <p:cNvCxnSpPr/>
          <p:nvPr/>
        </p:nvCxnSpPr>
        <p:spPr>
          <a:xfrm>
            <a:off x="6023992" y="548680"/>
            <a:ext cx="0" cy="266429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5FA27B9C-D64A-4694-8C9D-D71063D1A1D9}"/>
              </a:ext>
            </a:extLst>
          </p:cNvPr>
          <p:cNvCxnSpPr>
            <a:cxnSpLocks/>
          </p:cNvCxnSpPr>
          <p:nvPr/>
        </p:nvCxnSpPr>
        <p:spPr>
          <a:xfrm>
            <a:off x="8328248" y="548680"/>
            <a:ext cx="0" cy="2520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1931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8665B0-1941-4662-8104-D8BFF3B611E5}"/>
              </a:ext>
            </a:extLst>
          </p:cNvPr>
          <p:cNvSpPr>
            <a:spLocks noGrp="1"/>
          </p:cNvSpPr>
          <p:nvPr>
            <p:ph type="title"/>
          </p:nvPr>
        </p:nvSpPr>
        <p:spPr/>
        <p:txBody>
          <a:bodyPr/>
          <a:lstStyle/>
          <a:p>
            <a:endParaRPr kumimoji="1" lang="ja-JP" altLang="en-US" dirty="0"/>
          </a:p>
        </p:txBody>
      </p:sp>
      <p:pic>
        <p:nvPicPr>
          <p:cNvPr id="5" name="コンテンツ プレースホルダー 4">
            <a:extLst>
              <a:ext uri="{FF2B5EF4-FFF2-40B4-BE49-F238E27FC236}">
                <a16:creationId xmlns:a16="http://schemas.microsoft.com/office/drawing/2014/main" id="{F157F7D4-1C8D-4412-B947-B6F1F4F7B3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7976" y="1292584"/>
            <a:ext cx="8575694" cy="5160752"/>
          </a:xfrm>
        </p:spPr>
      </p:pic>
    </p:spTree>
    <p:extLst>
      <p:ext uri="{BB962C8B-B14F-4D97-AF65-F5344CB8AC3E}">
        <p14:creationId xmlns:p14="http://schemas.microsoft.com/office/powerpoint/2010/main" val="2339355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753EB5-BDA4-41B6-8851-267723CE1E35}"/>
              </a:ext>
            </a:extLst>
          </p:cNvPr>
          <p:cNvSpPr>
            <a:spLocks noGrp="1"/>
          </p:cNvSpPr>
          <p:nvPr>
            <p:ph type="title"/>
          </p:nvPr>
        </p:nvSpPr>
        <p:spPr/>
        <p:txBody>
          <a:bodyPr>
            <a:normAutofit/>
          </a:bodyPr>
          <a:lstStyle/>
          <a:p>
            <a:r>
              <a:rPr lang="ja-JP" altLang="en-US" sz="1800" dirty="0"/>
              <a:t>看護師と患者が質問すべき</a:t>
            </a:r>
            <a:r>
              <a:rPr lang="en-US" altLang="ja-JP" sz="1800" dirty="0"/>
              <a:t>25</a:t>
            </a:r>
            <a:r>
              <a:rPr lang="ja-JP" altLang="en-US" sz="1800" dirty="0"/>
              <a:t>の事柄　より　米国看護アカデミー　</a:t>
            </a:r>
            <a:r>
              <a:rPr lang="en-US" altLang="ja-JP" sz="1800" dirty="0"/>
              <a:t>2019.7.19</a:t>
            </a:r>
            <a:r>
              <a:rPr lang="ja-JP" altLang="en-US" sz="1800" dirty="0"/>
              <a:t>最終更新</a:t>
            </a:r>
            <a:br>
              <a:rPr lang="en-US" altLang="ja-JP" sz="1800" dirty="0"/>
            </a:br>
            <a:br>
              <a:rPr lang="en-US" altLang="ja-JP" sz="1800" dirty="0"/>
            </a:br>
            <a:r>
              <a:rPr lang="ja-JP" altLang="en-US" sz="3100" b="1" dirty="0">
                <a:latin typeface="HG丸ｺﾞｼｯｸM-PRO" panose="020F0600000000000000" pitchFamily="50" charset="-128"/>
                <a:ea typeface="HG丸ｺﾞｼｯｸM-PRO" panose="020F0600000000000000" pitchFamily="50" charset="-128"/>
              </a:rPr>
              <a:t>③高齢者の入院患者を身体拘束しない。</a:t>
            </a:r>
            <a:endParaRPr lang="ja-JP" altLang="en-US" sz="2400" b="1" dirty="0">
              <a:latin typeface="HG丸ｺﾞｼｯｸM-PRO" panose="020F0600000000000000" pitchFamily="50" charset="-128"/>
              <a:ea typeface="HG丸ｺﾞｼｯｸM-PRO" panose="020F0600000000000000" pitchFamily="50" charset="-128"/>
            </a:endParaRPr>
          </a:p>
        </p:txBody>
      </p:sp>
      <p:sp>
        <p:nvSpPr>
          <p:cNvPr id="3" name="コンテンツ プレースホルダー 2">
            <a:extLst>
              <a:ext uri="{FF2B5EF4-FFF2-40B4-BE49-F238E27FC236}">
                <a16:creationId xmlns:a16="http://schemas.microsoft.com/office/drawing/2014/main" id="{71E8664B-8835-435A-B9E0-D8F6034DE590}"/>
              </a:ext>
            </a:extLst>
          </p:cNvPr>
          <p:cNvSpPr>
            <a:spLocks noGrp="1"/>
          </p:cNvSpPr>
          <p:nvPr>
            <p:ph idx="1"/>
          </p:nvPr>
        </p:nvSpPr>
        <p:spPr>
          <a:xfrm>
            <a:off x="1775520" y="1556793"/>
            <a:ext cx="8712968" cy="5112567"/>
          </a:xfrm>
        </p:spPr>
        <p:txBody>
          <a:bodyPr>
            <a:normAutofit fontScale="62500" lnSpcReduction="20000"/>
          </a:bodyPr>
          <a:lstStyle/>
          <a:p>
            <a:pPr>
              <a:buFont typeface="Wingdings" panose="05000000000000000000" pitchFamily="2" charset="2"/>
              <a:buChar char="p"/>
            </a:pPr>
            <a:r>
              <a:rPr kumimoji="1" lang="ja-JP" altLang="en-US" dirty="0"/>
              <a:t>拘束がもたらすもの</a:t>
            </a:r>
            <a:endParaRPr kumimoji="1" lang="en-US" altLang="ja-JP" dirty="0"/>
          </a:p>
          <a:p>
            <a:pPr lvl="1">
              <a:buFont typeface="Wingdings" panose="05000000000000000000" pitchFamily="2" charset="2"/>
              <a:buChar char="Ø"/>
            </a:pPr>
            <a:r>
              <a:rPr kumimoji="1" lang="ja-JP" altLang="en-US" dirty="0"/>
              <a:t>解決ではなく深刻な合併症</a:t>
            </a:r>
            <a:endParaRPr kumimoji="1" lang="en-US" altLang="ja-JP" dirty="0"/>
          </a:p>
          <a:p>
            <a:pPr lvl="1">
              <a:buFont typeface="Wingdings" panose="05000000000000000000" pitchFamily="2" charset="2"/>
              <a:buChar char="Ø"/>
            </a:pPr>
            <a:r>
              <a:rPr kumimoji="1" lang="ja-JP" altLang="en-US" dirty="0"/>
              <a:t>更には死亡など</a:t>
            </a:r>
            <a:endParaRPr kumimoji="1" lang="en-US" altLang="ja-JP" dirty="0"/>
          </a:p>
          <a:p>
            <a:pPr>
              <a:buFont typeface="Wingdings" panose="05000000000000000000" pitchFamily="2" charset="2"/>
              <a:buChar char="p"/>
            </a:pPr>
            <a:r>
              <a:rPr lang="ja-JP" altLang="en-US" dirty="0"/>
              <a:t>身体拘束の利用が多いとき</a:t>
            </a:r>
            <a:endParaRPr lang="en-US" altLang="ja-JP" dirty="0"/>
          </a:p>
          <a:p>
            <a:pPr lvl="1">
              <a:buFont typeface="Wingdings" panose="05000000000000000000" pitchFamily="2" charset="2"/>
              <a:buChar char="Ø"/>
            </a:pPr>
            <a:r>
              <a:rPr lang="ja-JP" altLang="en-US" dirty="0"/>
              <a:t>苦痛に対する身体的反応</a:t>
            </a:r>
            <a:endParaRPr lang="en-US" altLang="ja-JP" dirty="0"/>
          </a:p>
          <a:p>
            <a:pPr lvl="1">
              <a:buFont typeface="Wingdings" panose="05000000000000000000" pitchFamily="2" charset="2"/>
              <a:buChar char="Ø"/>
            </a:pPr>
            <a:r>
              <a:rPr lang="ja-JP" altLang="en-US" dirty="0"/>
              <a:t>医学的状態に変化が生じた時</a:t>
            </a:r>
            <a:endParaRPr lang="en-US" altLang="ja-JP" dirty="0"/>
          </a:p>
          <a:p>
            <a:pPr>
              <a:buFont typeface="Wingdings" panose="05000000000000000000" pitchFamily="2" charset="2"/>
              <a:buChar char="p"/>
            </a:pPr>
            <a:r>
              <a:rPr kumimoji="1" lang="ja-JP" altLang="en-US" dirty="0"/>
              <a:t>上記の状態で求められること</a:t>
            </a:r>
            <a:endParaRPr kumimoji="1" lang="en-US" altLang="ja-JP" dirty="0"/>
          </a:p>
          <a:p>
            <a:pPr lvl="1">
              <a:buFont typeface="Wingdings" panose="05000000000000000000" pitchFamily="2" charset="2"/>
              <a:buChar char="Ø"/>
            </a:pPr>
            <a:r>
              <a:rPr kumimoji="1" lang="ja-JP" altLang="en-US" dirty="0"/>
              <a:t>即時の判断や注意　</a:t>
            </a:r>
            <a:endParaRPr kumimoji="1" lang="en-US" altLang="ja-JP" dirty="0"/>
          </a:p>
          <a:p>
            <a:pPr lvl="1">
              <a:buFont typeface="Wingdings" panose="05000000000000000000" pitchFamily="2" charset="2"/>
              <a:buChar char="Ø"/>
            </a:pPr>
            <a:r>
              <a:rPr kumimoji="1" lang="ja-JP" altLang="en-US" dirty="0"/>
              <a:t>拘束ではない　</a:t>
            </a:r>
            <a:endParaRPr kumimoji="1" lang="en-US" altLang="ja-JP" dirty="0"/>
          </a:p>
          <a:p>
            <a:pPr>
              <a:buFont typeface="Wingdings" panose="05000000000000000000" pitchFamily="2" charset="2"/>
              <a:buChar char="p"/>
            </a:pPr>
            <a:r>
              <a:rPr lang="ja-JP" altLang="en-US" dirty="0"/>
              <a:t>拘束しない安全で質の高いケアは達成できる</a:t>
            </a:r>
            <a:endParaRPr lang="en-US" altLang="ja-JP" dirty="0"/>
          </a:p>
          <a:p>
            <a:pPr lvl="1">
              <a:buFont typeface="Wingdings" panose="05000000000000000000" pitchFamily="2" charset="2"/>
              <a:buChar char="Ø"/>
            </a:pPr>
            <a:r>
              <a:rPr lang="ja-JP" altLang="en-US" dirty="0">
                <a:solidFill>
                  <a:srgbClr val="FF0000"/>
                </a:solidFill>
              </a:rPr>
              <a:t>学際的なチームや老年看護のエキスパートがスタッフを助ける　</a:t>
            </a:r>
            <a:endParaRPr lang="en-US" altLang="ja-JP" dirty="0">
              <a:solidFill>
                <a:srgbClr val="FF0000"/>
              </a:solidFill>
            </a:endParaRPr>
          </a:p>
          <a:p>
            <a:pPr lvl="1">
              <a:buFont typeface="Wingdings" panose="05000000000000000000" pitchFamily="2" charset="2"/>
              <a:buChar char="Ø"/>
            </a:pPr>
            <a:r>
              <a:rPr lang="ja-JP" altLang="en-US" dirty="0">
                <a:solidFill>
                  <a:srgbClr val="FF0000"/>
                </a:solidFill>
              </a:rPr>
              <a:t>予測や確認をして</a:t>
            </a:r>
            <a:r>
              <a:rPr lang="ja-JP" altLang="en-US" dirty="0"/>
              <a:t>問題に取り組む</a:t>
            </a:r>
            <a:endParaRPr lang="en-US" altLang="ja-JP" dirty="0"/>
          </a:p>
          <a:p>
            <a:pPr>
              <a:buFont typeface="Wingdings" panose="05000000000000000000" pitchFamily="2" charset="2"/>
              <a:buChar char="p"/>
            </a:pPr>
            <a:r>
              <a:rPr kumimoji="1" lang="ja-JP" altLang="en-US" dirty="0"/>
              <a:t>その内容</a:t>
            </a:r>
            <a:endParaRPr kumimoji="1" lang="en-US" altLang="ja-JP" dirty="0"/>
          </a:p>
          <a:p>
            <a:pPr lvl="1">
              <a:buFont typeface="Wingdings" panose="05000000000000000000" pitchFamily="2" charset="2"/>
              <a:buChar char="Ø"/>
            </a:pPr>
            <a:r>
              <a:rPr lang="ja-JP" altLang="en-US" dirty="0"/>
              <a:t>家族や他のケア提供者が患者のいつもの動作や行動、ケアについて話し合うこと</a:t>
            </a:r>
            <a:r>
              <a:rPr kumimoji="1" lang="ja-JP" altLang="en-US" dirty="0"/>
              <a:t>　</a:t>
            </a:r>
            <a:endParaRPr kumimoji="1" lang="en-US" altLang="ja-JP" dirty="0"/>
          </a:p>
          <a:p>
            <a:pPr lvl="1">
              <a:buFont typeface="Wingdings" panose="05000000000000000000" pitchFamily="2" charset="2"/>
              <a:buChar char="Ø"/>
            </a:pPr>
            <a:r>
              <a:rPr kumimoji="1" lang="ja-JP" altLang="en-US" dirty="0"/>
              <a:t>組織的観察や評価尺度を用いて侵襲的治療機器を早期に中止すること　</a:t>
            </a:r>
            <a:endParaRPr kumimoji="1" lang="en-US" altLang="ja-JP" dirty="0"/>
          </a:p>
          <a:p>
            <a:pPr lvl="1">
              <a:buFont typeface="Wingdings" panose="05000000000000000000" pitchFamily="2" charset="2"/>
              <a:buChar char="Ø"/>
            </a:pPr>
            <a:r>
              <a:rPr kumimoji="1" lang="ja-JP" altLang="en-US" dirty="0"/>
              <a:t>スタッフは拘束や組織文化を学ぶこと　</a:t>
            </a:r>
            <a:endParaRPr kumimoji="1" lang="en-US" altLang="ja-JP" dirty="0"/>
          </a:p>
          <a:p>
            <a:pPr lvl="1">
              <a:buFont typeface="Wingdings" panose="05000000000000000000" pitchFamily="2" charset="2"/>
              <a:buChar char="Ø"/>
            </a:pPr>
            <a:r>
              <a:rPr kumimoji="1" lang="ja-JP" altLang="en-US" dirty="0"/>
              <a:t>組織は拘束を行わないケアを支援すること</a:t>
            </a:r>
            <a:endParaRPr kumimoji="1" lang="en-US" altLang="ja-JP" dirty="0"/>
          </a:p>
          <a:p>
            <a:pPr marL="0" indent="0">
              <a:buNone/>
            </a:pPr>
            <a:endParaRPr kumimoji="1" lang="ja-JP" altLang="en-US" dirty="0"/>
          </a:p>
        </p:txBody>
      </p:sp>
      <p:sp>
        <p:nvSpPr>
          <p:cNvPr id="4" name="吹き出し: 角を丸めた四角形 3">
            <a:extLst>
              <a:ext uri="{FF2B5EF4-FFF2-40B4-BE49-F238E27FC236}">
                <a16:creationId xmlns:a16="http://schemas.microsoft.com/office/drawing/2014/main" id="{FEC85A51-C4AC-55CB-EE55-48CFE096A9A6}"/>
              </a:ext>
            </a:extLst>
          </p:cNvPr>
          <p:cNvSpPr/>
          <p:nvPr/>
        </p:nvSpPr>
        <p:spPr>
          <a:xfrm>
            <a:off x="6216887" y="2733808"/>
            <a:ext cx="5112568" cy="717649"/>
          </a:xfrm>
          <a:prstGeom prst="wedgeRoundRectCallou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最前線の医療者はどのように助けられたいか</a:t>
            </a:r>
          </a:p>
        </p:txBody>
      </p:sp>
      <p:sp>
        <p:nvSpPr>
          <p:cNvPr id="5" name="吹き出し: 角を丸めた四角形 4">
            <a:extLst>
              <a:ext uri="{FF2B5EF4-FFF2-40B4-BE49-F238E27FC236}">
                <a16:creationId xmlns:a16="http://schemas.microsoft.com/office/drawing/2014/main" id="{A984A14A-793B-F2C4-4EF4-0189B21CEADA}"/>
              </a:ext>
            </a:extLst>
          </p:cNvPr>
          <p:cNvSpPr/>
          <p:nvPr/>
        </p:nvSpPr>
        <p:spPr>
          <a:xfrm>
            <a:off x="8688288" y="3729181"/>
            <a:ext cx="3096344" cy="1277960"/>
          </a:xfrm>
          <a:prstGeom prst="wedgeRoundRectCallou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当事者</a:t>
            </a:r>
            <a:r>
              <a:rPr kumimoji="1" lang="ja-JP" altLang="en-US" dirty="0">
                <a:solidFill>
                  <a:schemeClr val="tx1"/>
                </a:solidFill>
              </a:rPr>
              <a:t>の意向や日頃の様子から、当事者と予測や確認できることは大きな力を生む</a:t>
            </a:r>
          </a:p>
        </p:txBody>
      </p:sp>
      <p:sp>
        <p:nvSpPr>
          <p:cNvPr id="6" name="吹き出し: 円形 5">
            <a:extLst>
              <a:ext uri="{FF2B5EF4-FFF2-40B4-BE49-F238E27FC236}">
                <a16:creationId xmlns:a16="http://schemas.microsoft.com/office/drawing/2014/main" id="{B700994F-A939-5482-1A46-E6C96C5EB8B6}"/>
              </a:ext>
            </a:extLst>
          </p:cNvPr>
          <p:cNvSpPr/>
          <p:nvPr/>
        </p:nvSpPr>
        <p:spPr>
          <a:xfrm>
            <a:off x="5879976" y="1415207"/>
            <a:ext cx="3168352" cy="1008112"/>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提供側だけの独善を避ける工夫が必要</a:t>
            </a:r>
          </a:p>
        </p:txBody>
      </p:sp>
    </p:spTree>
    <p:extLst>
      <p:ext uri="{BB962C8B-B14F-4D97-AF65-F5344CB8AC3E}">
        <p14:creationId xmlns:p14="http://schemas.microsoft.com/office/powerpoint/2010/main" val="1471985615"/>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ナチュラル">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ナチュラル">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4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6680</TotalTime>
  <Words>7488</Words>
  <Application>Microsoft Office PowerPoint</Application>
  <PresentationFormat>ワイド画面</PresentationFormat>
  <Paragraphs>897</Paragraphs>
  <Slides>67</Slides>
  <Notes>24</Notes>
  <HiddenSlides>0</HiddenSlides>
  <MMClips>0</MMClips>
  <ScaleCrop>false</ScaleCrop>
  <HeadingPairs>
    <vt:vector size="6" baseType="variant">
      <vt:variant>
        <vt:lpstr>使用されているフォント</vt:lpstr>
      </vt:variant>
      <vt:variant>
        <vt:i4>15</vt:i4>
      </vt:variant>
      <vt:variant>
        <vt:lpstr>テーマ</vt:lpstr>
      </vt:variant>
      <vt:variant>
        <vt:i4>5</vt:i4>
      </vt:variant>
      <vt:variant>
        <vt:lpstr>スライド タイトル</vt:lpstr>
      </vt:variant>
      <vt:variant>
        <vt:i4>67</vt:i4>
      </vt:variant>
    </vt:vector>
  </HeadingPairs>
  <TitlesOfParts>
    <vt:vector size="87" baseType="lpstr">
      <vt:lpstr>Gungsuh</vt:lpstr>
      <vt:lpstr>HGP創英角ﾎﾟｯﾌﾟ体</vt:lpstr>
      <vt:lpstr>HGS教科書体</vt:lpstr>
      <vt:lpstr>HGSMinchoE</vt:lpstr>
      <vt:lpstr>HG丸ｺﾞｼｯｸM-PRO</vt:lpstr>
      <vt:lpstr>ＭＳ Ｐゴシック</vt:lpstr>
      <vt:lpstr>ＭＳ Ｐ明朝</vt:lpstr>
      <vt:lpstr>Yu Gothic</vt:lpstr>
      <vt:lpstr>Yu Gothic</vt:lpstr>
      <vt:lpstr>游ゴシック Light</vt:lpstr>
      <vt:lpstr>Arial</vt:lpstr>
      <vt:lpstr>Calibri</vt:lpstr>
      <vt:lpstr>Calibri Light</vt:lpstr>
      <vt:lpstr>Cambria</vt:lpstr>
      <vt:lpstr>Wingdings</vt:lpstr>
      <vt:lpstr>Office テーマ</vt:lpstr>
      <vt:lpstr>ナチュラル</vt:lpstr>
      <vt:lpstr>1_Office テーマ</vt:lpstr>
      <vt:lpstr>2_Office テーマ</vt:lpstr>
      <vt:lpstr>4_Office テーマ</vt:lpstr>
      <vt:lpstr>　　身体拘束最小化に向けて 　　　第1回　基礎/組織編 </vt:lpstr>
      <vt:lpstr>病院概要（2016年　再開発完了　工事期間１8年4か月）</vt:lpstr>
      <vt:lpstr>PowerPoint プレゼンテーション</vt:lpstr>
      <vt:lpstr>【精神保健の現場での器具による拘束を克服するために】 拘束の対象</vt:lpstr>
      <vt:lpstr>PowerPoint プレゼンテーション</vt:lpstr>
      <vt:lpstr>PowerPoint プレゼンテーション</vt:lpstr>
      <vt:lpstr>PowerPoint プレゼンテーション</vt:lpstr>
      <vt:lpstr>PowerPoint プレゼンテーション</vt:lpstr>
      <vt:lpstr>看護師と患者が質問すべき25の事柄　より　米国看護アカデミー　2019.7.19最終更新  ③高齢者の入院患者を身体拘束しない。</vt:lpstr>
      <vt:lpstr>身体的拘束の最小化　目指す医療への努力のプロセス</vt:lpstr>
      <vt:lpstr>入院基本料など通則　　抜粋</vt:lpstr>
      <vt:lpstr>パラダイムの転換が求められる　2035に向けて</vt:lpstr>
      <vt:lpstr>1.　医療・看護の質を支える倫理</vt:lpstr>
      <vt:lpstr>倫理を学ぶ　なぜ？</vt:lpstr>
      <vt:lpstr>尊厳　dignity　とは</vt:lpstr>
      <vt:lpstr>医療ケア従事者が     患者や利用者の尊厳を維持するとは</vt:lpstr>
      <vt:lpstr>思いやりの心に深く根ざす看護の実践を目指して 看護が内包する思いやりと向かう姿勢</vt:lpstr>
      <vt:lpstr>2.　身体抑制をしないための 　　　　組織づくり</vt:lpstr>
      <vt:lpstr>身体拘束がもたらす悪循環</vt:lpstr>
      <vt:lpstr>ある認知症高齢者　　　 施設から急性期病院へ　両手を拘束帯でしっかりと縛りました</vt:lpstr>
      <vt:lpstr>病院での身体抑制の現実</vt:lpstr>
      <vt:lpstr>PowerPoint プレゼンテーション</vt:lpstr>
      <vt:lpstr>そもそもどうして医療は抑制に頼るようになったのか</vt:lpstr>
      <vt:lpstr>身体抑制の影響の深刻さ　看護？</vt:lpstr>
      <vt:lpstr>PowerPoint プレゼンテーション</vt:lpstr>
      <vt:lpstr>PowerPoint プレゼンテーション</vt:lpstr>
      <vt:lpstr>PowerPoint プレゼンテーション</vt:lpstr>
      <vt:lpstr>身体的拘束最小化の基準　[施設基準]</vt:lpstr>
      <vt:lpstr>PowerPoint プレゼンテーション</vt:lpstr>
      <vt:lpstr>看護部の組織開発の歩み　倫理・事例検討・譫妄・看護開発</vt:lpstr>
      <vt:lpstr>ポリヴェーガル理論　　 心身に変革をおこす「安全」と「絆」（2018） ステファン・ポージェス著,花丘ちぐさ訳,春秋社</vt:lpstr>
      <vt:lpstr>医療従事者の理由　</vt:lpstr>
      <vt:lpstr>礼節　</vt:lpstr>
      <vt:lpstr>臨床倫理コンサルティングチーム・リンカーの構成員と役割 （CECT：Clinical　Ethics　Consulting　Team）</vt:lpstr>
      <vt:lpstr>入院から退院後の各種カンファレンスの流れ　入院病棟</vt:lpstr>
      <vt:lpstr>Challenge3　KIND　カインド</vt:lpstr>
      <vt:lpstr>PowerPoint プレゼンテーション</vt:lpstr>
      <vt:lpstr>PowerPoint プレゼンテーション</vt:lpstr>
      <vt:lpstr>3.　身体抑制ゼロ化へのチャレンジ</vt:lpstr>
      <vt:lpstr>身体抑制のない部署の割合　　 平成２７年度　前半と年度末の比較</vt:lpstr>
      <vt:lpstr>抑制帯　0　実現　H27年度　H28.2　 　　　　　　　　　　　　　　　　　　　一般病棟・精神病棟</vt:lpstr>
      <vt:lpstr>チューブ自己抜去インシデントの推移障害の程度別　　平成２７年度</vt:lpstr>
      <vt:lpstr>ミトン拘束が患者に与えるストレスに関する 　　　　　　　　　　　　　　　　　　　　　生理心理学的研究 　　　竹田　壽子　富山福祉短期大学看護学科 　　　　　　　　　　　　共創福祉（2014）第9巻 第2 号 19 ～ 32</vt:lpstr>
      <vt:lpstr>両上肢の身体拘束（抑制）によるストレス反応の検証 ー抑制帯とミトン型手袋との比較ー 　　　　　　網木政江他　山口大学大学院医学系研究科 　　　　　　　　第49回（平成30年度）日本看護学会論文集急性期看護（2019）</vt:lpstr>
      <vt:lpstr>抑制が及ぼす影響スタッフステーションに認知症高齢者を留めおくことの是非</vt:lpstr>
      <vt:lpstr>PowerPoint プレゼンテーション</vt:lpstr>
      <vt:lpstr>　抑制は何のため？誰のため？</vt:lpstr>
      <vt:lpstr>抑制は患者の安全につながる？ 抑制の実態　ジレンマの背景</vt:lpstr>
      <vt:lpstr>勘違い？　期待？　思い込み？</vt:lpstr>
      <vt:lpstr>病気にある人とかかわる仕事</vt:lpstr>
      <vt:lpstr>PowerPoint プレゼンテーション</vt:lpstr>
      <vt:lpstr>部門目標に掲げる</vt:lpstr>
      <vt:lpstr>抑制激減の組織的・全員の参加</vt:lpstr>
      <vt:lpstr>抑制激減のための自己啓発学習</vt:lpstr>
      <vt:lpstr>現場での実際の看護を語る　1 抑制期間の短縮への取り組み　</vt:lpstr>
      <vt:lpstr>平成27年度看護部目標管理における中間評価全部署と年3回面接 27年度10月　抑制に関してわかったこと　みえたこと</vt:lpstr>
      <vt:lpstr>PowerPoint プレゼンテーション</vt:lpstr>
      <vt:lpstr>倫理カンファレンス導入と活用の歩み</vt:lpstr>
      <vt:lpstr>臨床現場における倫理的ジレンマ</vt:lpstr>
      <vt:lpstr>PowerPoint プレゼンテーション</vt:lpstr>
      <vt:lpstr>抑制激減チャレンジから考えさせられたこと</vt:lpstr>
      <vt:lpstr>チャレンジの方針としたこと</vt:lpstr>
      <vt:lpstr>実施していったこと 現状を可視化することを中心に</vt:lpstr>
      <vt:lpstr>さらに取り組みを進めていく 実際の場の見直し・改善</vt:lpstr>
      <vt:lpstr>できないと決めこむと抑制する理由を考える？</vt:lpstr>
      <vt:lpstr>倫理は身近な気づきからの始まり</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高度急性期医療の場での抑制しない看護へのチャレンジ</dc:title>
  <dc:creator>NRSPC</dc:creator>
  <cp:lastModifiedBy>201</cp:lastModifiedBy>
  <cp:revision>463</cp:revision>
  <cp:lastPrinted>2022-10-11T03:09:52Z</cp:lastPrinted>
  <dcterms:created xsi:type="dcterms:W3CDTF">2018-01-24T00:06:02Z</dcterms:created>
  <dcterms:modified xsi:type="dcterms:W3CDTF">2025-02-05T05:13:52Z</dcterms:modified>
</cp:coreProperties>
</file>