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849" r:id="rId2"/>
    <p:sldMasterId id="2147487701" r:id="rId3"/>
    <p:sldMasterId id="2147490343" r:id="rId4"/>
    <p:sldMasterId id="2147497628" r:id="rId5"/>
    <p:sldMasterId id="2147497640" r:id="rId6"/>
    <p:sldMasterId id="2147497678" r:id="rId7"/>
    <p:sldMasterId id="2147497690" r:id="rId8"/>
    <p:sldMasterId id="2147497702" r:id="rId9"/>
    <p:sldMasterId id="2147497715" r:id="rId10"/>
    <p:sldMasterId id="2147497727" r:id="rId11"/>
    <p:sldMasterId id="2147497740" r:id="rId12"/>
  </p:sldMasterIdLst>
  <p:notesMasterIdLst>
    <p:notesMasterId r:id="rId40"/>
  </p:notesMasterIdLst>
  <p:handoutMasterIdLst>
    <p:handoutMasterId r:id="rId41"/>
  </p:handoutMasterIdLst>
  <p:sldIdLst>
    <p:sldId id="425" r:id="rId13"/>
    <p:sldId id="607" r:id="rId14"/>
    <p:sldId id="642" r:id="rId15"/>
    <p:sldId id="610" r:id="rId16"/>
    <p:sldId id="617" r:id="rId17"/>
    <p:sldId id="611" r:id="rId18"/>
    <p:sldId id="620" r:id="rId19"/>
    <p:sldId id="621" r:id="rId20"/>
    <p:sldId id="622" r:id="rId21"/>
    <p:sldId id="537" r:id="rId22"/>
    <p:sldId id="626" r:id="rId23"/>
    <p:sldId id="428" r:id="rId24"/>
    <p:sldId id="623" r:id="rId25"/>
    <p:sldId id="652" r:id="rId26"/>
    <p:sldId id="636" r:id="rId27"/>
    <p:sldId id="637" r:id="rId28"/>
    <p:sldId id="638" r:id="rId29"/>
    <p:sldId id="639" r:id="rId30"/>
    <p:sldId id="650" r:id="rId31"/>
    <p:sldId id="651" r:id="rId32"/>
    <p:sldId id="646" r:id="rId33"/>
    <p:sldId id="640" r:id="rId34"/>
    <p:sldId id="641" r:id="rId35"/>
    <p:sldId id="644" r:id="rId36"/>
    <p:sldId id="645" r:id="rId37"/>
    <p:sldId id="510" r:id="rId38"/>
    <p:sldId id="616" r:id="rId39"/>
  </p:sldIdLst>
  <p:sldSz cx="9864725" cy="6858000"/>
  <p:notesSz cx="6797675" cy="99266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5613"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2813"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0013"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7213" indent="1588"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723" autoAdjust="0"/>
  </p:normalViewPr>
  <p:slideViewPr>
    <p:cSldViewPr>
      <p:cViewPr varScale="1">
        <p:scale>
          <a:sx n="70" d="100"/>
          <a:sy n="70" d="100"/>
        </p:scale>
        <p:origin x="-1320" y="-102"/>
      </p:cViewPr>
      <p:guideLst>
        <p:guide orient="horz" pos="2160"/>
        <p:guide pos="31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50" d="100"/>
          <a:sy n="50" d="100"/>
        </p:scale>
        <p:origin x="-297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atin typeface="Arial" charset="0"/>
                <a:ea typeface="ＭＳ Ｐゴシック" pitchFamily="50" charset="-128"/>
              </a:defRPr>
            </a:lvl1pPr>
          </a:lstStyle>
          <a:p>
            <a:pPr>
              <a:defRPr/>
            </a:pPr>
            <a:endParaRPr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32" tIns="45716" rIns="91432" bIns="4571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32" tIns="45716" rIns="91432" bIns="45716" rtlCol="0" anchor="b"/>
          <a:lstStyle>
            <a:lvl1pPr algn="r">
              <a:defRPr sz="1200">
                <a:latin typeface="Arial" charset="0"/>
                <a:ea typeface="ＭＳ Ｐゴシック" pitchFamily="50" charset="-128"/>
              </a:defRPr>
            </a:lvl1pPr>
          </a:lstStyle>
          <a:p>
            <a:pPr>
              <a:defRPr/>
            </a:pPr>
            <a:fld id="{FF39D25F-C898-40D2-9B35-91C7FC5E772F}" type="slidenum">
              <a:rPr lang="ja-JP" altLang="en-US"/>
              <a:pPr>
                <a:defRPr/>
              </a:pPr>
              <a:t>‹#›</a:t>
            </a:fld>
            <a:endParaRPr lang="ja-JP" altLang="en-US"/>
          </a:p>
        </p:txBody>
      </p:sp>
    </p:spTree>
    <p:extLst>
      <p:ext uri="{BB962C8B-B14F-4D97-AF65-F5344CB8AC3E}">
        <p14:creationId xmlns:p14="http://schemas.microsoft.com/office/powerpoint/2010/main" val="146174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32" tIns="45716" rIns="91432" bIns="45716"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9353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32" tIns="45716" rIns="91432" bIns="45716"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246788" name="Rectangle 4"/>
          <p:cNvSpPr>
            <a:spLocks noGrp="1" noRot="1" noChangeAspect="1" noChangeArrowheads="1" noTextEdit="1"/>
          </p:cNvSpPr>
          <p:nvPr>
            <p:ph type="sldImg" idx="2"/>
          </p:nvPr>
        </p:nvSpPr>
        <p:spPr bwMode="auto">
          <a:xfrm>
            <a:off x="722313" y="744538"/>
            <a:ext cx="535305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32" tIns="45716" rIns="91432" bIns="457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9354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32" tIns="45716" rIns="91432" bIns="45716"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9354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32" tIns="45716" rIns="91432" bIns="45716"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F07E42F6-EBA8-4F9A-94BB-EAE13281F47C}" type="slidenum">
              <a:rPr lang="en-US" altLang="ja-JP"/>
              <a:pPr>
                <a:defRPr/>
              </a:pPr>
              <a:t>‹#›</a:t>
            </a:fld>
            <a:endParaRPr lang="en-US" altLang="ja-JP"/>
          </a:p>
        </p:txBody>
      </p:sp>
    </p:spTree>
    <p:extLst>
      <p:ext uri="{BB962C8B-B14F-4D97-AF65-F5344CB8AC3E}">
        <p14:creationId xmlns:p14="http://schemas.microsoft.com/office/powerpoint/2010/main" val="276191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4386" algn="l" defTabSz="913755" rtl="0" eaLnBrk="1" latinLnBrk="0" hangingPunct="1">
      <a:defRPr kumimoji="1" sz="1200" kern="1200">
        <a:solidFill>
          <a:schemeClr val="tx1"/>
        </a:solidFill>
        <a:latin typeface="+mn-lt"/>
        <a:ea typeface="+mn-ea"/>
        <a:cs typeface="+mn-cs"/>
      </a:defRPr>
    </a:lvl6pPr>
    <a:lvl7pPr marL="2741264" algn="l" defTabSz="913755" rtl="0" eaLnBrk="1" latinLnBrk="0" hangingPunct="1">
      <a:defRPr kumimoji="1" sz="1200" kern="1200">
        <a:solidFill>
          <a:schemeClr val="tx1"/>
        </a:solidFill>
        <a:latin typeface="+mn-lt"/>
        <a:ea typeface="+mn-ea"/>
        <a:cs typeface="+mn-cs"/>
      </a:defRPr>
    </a:lvl7pPr>
    <a:lvl8pPr marL="3198142" algn="l" defTabSz="913755" rtl="0" eaLnBrk="1" latinLnBrk="0" hangingPunct="1">
      <a:defRPr kumimoji="1" sz="1200" kern="1200">
        <a:solidFill>
          <a:schemeClr val="tx1"/>
        </a:solidFill>
        <a:latin typeface="+mn-lt"/>
        <a:ea typeface="+mn-ea"/>
        <a:cs typeface="+mn-cs"/>
      </a:defRPr>
    </a:lvl8pPr>
    <a:lvl9pPr marL="3655018" algn="l" defTabSz="91375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722313" y="744538"/>
            <a:ext cx="5354637" cy="3722687"/>
          </a:xfrm>
          <a:ln/>
        </p:spPr>
      </p:sp>
      <p:sp>
        <p:nvSpPr>
          <p:cNvPr id="247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スライド イメージ プレースホルダ 1"/>
          <p:cNvSpPr>
            <a:spLocks noGrp="1" noRot="1" noChangeAspect="1" noTextEdit="1"/>
          </p:cNvSpPr>
          <p:nvPr>
            <p:ph type="sldImg"/>
          </p:nvPr>
        </p:nvSpPr>
        <p:spPr>
          <a:xfrm>
            <a:off x="722313" y="744538"/>
            <a:ext cx="5353050" cy="3722687"/>
          </a:xfrm>
          <a:ln/>
        </p:spPr>
      </p:sp>
      <p:sp>
        <p:nvSpPr>
          <p:cNvPr id="26521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26522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15963" indent="-274638" eaLnBrk="0" hangingPunct="0">
              <a:spcBef>
                <a:spcPct val="30000"/>
              </a:spcBef>
              <a:defRPr kumimoji="1" sz="1200">
                <a:solidFill>
                  <a:schemeClr val="tx1"/>
                </a:solidFill>
                <a:latin typeface="Arial" pitchFamily="34" charset="0"/>
                <a:ea typeface="ＭＳ Ｐ明朝" pitchFamily="18" charset="-128"/>
              </a:defRPr>
            </a:lvl2pPr>
            <a:lvl3pPr marL="1101725" indent="-219075" eaLnBrk="0" hangingPunct="0">
              <a:spcBef>
                <a:spcPct val="30000"/>
              </a:spcBef>
              <a:defRPr kumimoji="1" sz="1200">
                <a:solidFill>
                  <a:schemeClr val="tx1"/>
                </a:solidFill>
                <a:latin typeface="Arial" pitchFamily="34" charset="0"/>
                <a:ea typeface="ＭＳ Ｐ明朝" pitchFamily="18" charset="-128"/>
              </a:defRPr>
            </a:lvl3pPr>
            <a:lvl4pPr marL="1543050" indent="-219075" eaLnBrk="0" hangingPunct="0">
              <a:spcBef>
                <a:spcPct val="30000"/>
              </a:spcBef>
              <a:defRPr kumimoji="1" sz="1200">
                <a:solidFill>
                  <a:schemeClr val="tx1"/>
                </a:solidFill>
                <a:latin typeface="Arial" pitchFamily="34" charset="0"/>
                <a:ea typeface="ＭＳ Ｐ明朝" pitchFamily="18" charset="-128"/>
              </a:defRPr>
            </a:lvl4pPr>
            <a:lvl5pPr marL="1984375" indent="-219075" eaLnBrk="0" hangingPunct="0">
              <a:spcBef>
                <a:spcPct val="30000"/>
              </a:spcBef>
              <a:defRPr kumimoji="1" sz="1200">
                <a:solidFill>
                  <a:schemeClr val="tx1"/>
                </a:solidFill>
                <a:latin typeface="Arial" pitchFamily="34" charset="0"/>
                <a:ea typeface="ＭＳ Ｐ明朝" pitchFamily="18" charset="-128"/>
              </a:defRPr>
            </a:lvl5pPr>
            <a:lvl6pPr marL="24415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8987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559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31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0464CE0D-ECB8-46A0-AF0A-F9EFC23C755D}" type="slidenum">
              <a:rPr lang="en-US" altLang="ja-JP" smtClean="0">
                <a:solidFill>
                  <a:prstClr val="black"/>
                </a:solidFill>
                <a:ea typeface="ＭＳ Ｐゴシック" pitchFamily="50" charset="-128"/>
              </a:rPr>
              <a:pPr eaLnBrk="1" hangingPunct="1">
                <a:spcBef>
                  <a:spcPct val="0"/>
                </a:spcBef>
              </a:pPr>
              <a:t>23</a:t>
            </a:fld>
            <a:endParaRPr lang="en-US" altLang="ja-JP" smtClean="0">
              <a:solidFill>
                <a:prstClr val="black"/>
              </a:solidFill>
              <a:ea typeface="ＭＳ Ｐゴシック"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4294967295"/>
          </p:nvPr>
        </p:nvSpPr>
        <p:spPr bwMode="auto">
          <a:xfrm>
            <a:off x="3850294" y="9429305"/>
            <a:ext cx="2945862" cy="4957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rgbClr val="000000"/>
                </a:solidFill>
                <a:latin typeface="Times New Roman" pitchFamily="16" charset="0"/>
              </a:defRPr>
            </a:lvl1pPr>
            <a:lvl2pPr marL="716798" indent="-275692" eaLnBrk="0" hangingPunct="0">
              <a:spcBef>
                <a:spcPct val="30000"/>
              </a:spcBef>
              <a:defRPr sz="1200">
                <a:solidFill>
                  <a:srgbClr val="000000"/>
                </a:solidFill>
                <a:latin typeface="Times New Roman" pitchFamily="16" charset="0"/>
              </a:defRPr>
            </a:lvl2pPr>
            <a:lvl3pPr marL="1102766" indent="-220553" eaLnBrk="0" hangingPunct="0">
              <a:spcBef>
                <a:spcPct val="30000"/>
              </a:spcBef>
              <a:defRPr sz="1200">
                <a:solidFill>
                  <a:srgbClr val="000000"/>
                </a:solidFill>
                <a:latin typeface="Times New Roman" pitchFamily="16" charset="0"/>
              </a:defRPr>
            </a:lvl3pPr>
            <a:lvl4pPr marL="1543873" indent="-220553" eaLnBrk="0" hangingPunct="0">
              <a:spcBef>
                <a:spcPct val="30000"/>
              </a:spcBef>
              <a:defRPr sz="1200">
                <a:solidFill>
                  <a:srgbClr val="000000"/>
                </a:solidFill>
                <a:latin typeface="Times New Roman" pitchFamily="16" charset="0"/>
              </a:defRPr>
            </a:lvl4pPr>
            <a:lvl5pPr marL="1984980" indent="-220553" eaLnBrk="0" hangingPunct="0">
              <a:spcBef>
                <a:spcPct val="30000"/>
              </a:spcBef>
              <a:defRPr sz="1200">
                <a:solidFill>
                  <a:srgbClr val="000000"/>
                </a:solidFill>
                <a:latin typeface="Times New Roman" pitchFamily="16" charset="0"/>
              </a:defRPr>
            </a:lvl5pPr>
            <a:lvl6pPr marL="2426086" indent="-220553" defTabSz="433449"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867193" indent="-220553" defTabSz="433449"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308299" indent="-220553" defTabSz="433449"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749406" indent="-220553" defTabSz="433449"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hangingPunct="1">
              <a:spcBef>
                <a:spcPct val="0"/>
              </a:spcBef>
            </a:pPr>
            <a:fld id="{AA8FC0F6-DF58-4B31-90EE-5C92A7586320}" type="slidenum">
              <a:rPr lang="en-US" altLang="ja-JP" sz="2300">
                <a:solidFill>
                  <a:prstClr val="black"/>
                </a:solidFill>
                <a:latin typeface="Arial" charset="0"/>
              </a:rPr>
              <a:pPr eaLnBrk="1" hangingPunct="1">
                <a:spcBef>
                  <a:spcPct val="0"/>
                </a:spcBef>
              </a:pPr>
              <a:t>24</a:t>
            </a:fld>
            <a:endParaRPr lang="en-US" altLang="ja-JP" sz="2300">
              <a:solidFill>
                <a:prstClr val="black"/>
              </a:solidFill>
              <a:latin typeface="Arial" charset="0"/>
            </a:endParaRPr>
          </a:p>
        </p:txBody>
      </p:sp>
      <p:sp>
        <p:nvSpPr>
          <p:cNvPr id="244739" name="Rectangle 2"/>
          <p:cNvSpPr>
            <a:spLocks noGrp="1" noRot="1" noChangeAspect="1" noChangeArrowheads="1" noTextEdit="1"/>
          </p:cNvSpPr>
          <p:nvPr>
            <p:ph type="sldImg"/>
          </p:nvPr>
        </p:nvSpPr>
        <p:spPr>
          <a:xfrm>
            <a:off x="-14925675" y="-11798300"/>
            <a:ext cx="18045113" cy="12546013"/>
          </a:xfrm>
        </p:spPr>
      </p:sp>
      <p:sp>
        <p:nvSpPr>
          <p:cNvPr id="244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ー 1"/>
          <p:cNvSpPr>
            <a:spLocks noGrp="1" noRot="1" noChangeAspect="1" noTextEdit="1"/>
          </p:cNvSpPr>
          <p:nvPr>
            <p:ph type="sldImg"/>
          </p:nvPr>
        </p:nvSpPr>
        <p:spPr/>
      </p:sp>
      <p:sp>
        <p:nvSpPr>
          <p:cNvPr id="2334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ー 1"/>
          <p:cNvSpPr>
            <a:spLocks noGrp="1" noRot="1" noChangeAspect="1" noTextEdit="1"/>
          </p:cNvSpPr>
          <p:nvPr>
            <p:ph type="sldImg"/>
          </p:nvPr>
        </p:nvSpPr>
        <p:spPr>
          <a:xfrm>
            <a:off x="917575" y="744538"/>
            <a:ext cx="4962525" cy="3722687"/>
          </a:xfrm>
          <a:ln/>
        </p:spPr>
      </p:sp>
      <p:sp>
        <p:nvSpPr>
          <p:cNvPr id="20377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itchFamily="34" charset="0"/>
            </a:endParaRPr>
          </a:p>
        </p:txBody>
      </p:sp>
      <p:sp>
        <p:nvSpPr>
          <p:cNvPr id="20378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spcBef>
                <a:spcPct val="30000"/>
              </a:spcBef>
              <a:defRPr kumimoji="1" sz="1200">
                <a:solidFill>
                  <a:schemeClr val="tx1"/>
                </a:solidFill>
                <a:latin typeface="Arial" pitchFamily="34" charset="0"/>
                <a:ea typeface="ＭＳ Ｐ明朝" pitchFamily="18" charset="-128"/>
              </a:defRPr>
            </a:lvl1pPr>
            <a:lvl2pPr marL="742950" indent="-285750" defTabSz="947738" eaLnBrk="0" hangingPunct="0">
              <a:spcBef>
                <a:spcPct val="30000"/>
              </a:spcBef>
              <a:defRPr kumimoji="1" sz="1200">
                <a:solidFill>
                  <a:schemeClr val="tx1"/>
                </a:solidFill>
                <a:latin typeface="Arial" pitchFamily="34" charset="0"/>
                <a:ea typeface="ＭＳ Ｐ明朝" pitchFamily="18" charset="-128"/>
              </a:defRPr>
            </a:lvl2pPr>
            <a:lvl3pPr marL="1143000" indent="-228600" defTabSz="947738" eaLnBrk="0" hangingPunct="0">
              <a:spcBef>
                <a:spcPct val="30000"/>
              </a:spcBef>
              <a:defRPr kumimoji="1" sz="1200">
                <a:solidFill>
                  <a:schemeClr val="tx1"/>
                </a:solidFill>
                <a:latin typeface="Arial" pitchFamily="34" charset="0"/>
                <a:ea typeface="ＭＳ Ｐ明朝" pitchFamily="18" charset="-128"/>
              </a:defRPr>
            </a:lvl3pPr>
            <a:lvl4pPr marL="1600200" indent="-228600" defTabSz="947738" eaLnBrk="0" hangingPunct="0">
              <a:spcBef>
                <a:spcPct val="30000"/>
              </a:spcBef>
              <a:defRPr kumimoji="1" sz="1200">
                <a:solidFill>
                  <a:schemeClr val="tx1"/>
                </a:solidFill>
                <a:latin typeface="Arial" pitchFamily="34" charset="0"/>
                <a:ea typeface="ＭＳ Ｐ明朝" pitchFamily="18" charset="-128"/>
              </a:defRPr>
            </a:lvl4pPr>
            <a:lvl5pPr marL="2057400" indent="-228600" defTabSz="947738"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4773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4773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4773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4773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22A8178C-CC22-4C40-A6E7-8C23C8468EFF}" type="slidenum">
              <a:rPr lang="en-US" altLang="ja-JP">
                <a:solidFill>
                  <a:srgbClr val="000000"/>
                </a:solidFill>
                <a:ea typeface="ＭＳ Ｐゴシック" pitchFamily="50" charset="-128"/>
              </a:rPr>
              <a:pPr eaLnBrk="1" hangingPunct="1">
                <a:spcBef>
                  <a:spcPct val="0"/>
                </a:spcBef>
              </a:pPr>
              <a:t>3</a:t>
            </a:fld>
            <a:endParaRPr lang="en-US" altLang="ja-JP">
              <a:solidFill>
                <a:srgbClr val="000000"/>
              </a:solidFill>
              <a:ea typeface="ＭＳ Ｐゴシック"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明朝" pitchFamily="18" charset="-128"/>
              </a:defRPr>
            </a:lvl1pPr>
            <a:lvl2pPr marL="742950" indent="-285750" eaLnBrk="0" hangingPunct="0">
              <a:defRPr kumimoji="1">
                <a:solidFill>
                  <a:schemeClr val="tx1"/>
                </a:solidFill>
                <a:latin typeface="Arial" pitchFamily="34" charset="0"/>
                <a:ea typeface="ＭＳ Ｐ明朝" pitchFamily="18" charset="-128"/>
              </a:defRPr>
            </a:lvl2pPr>
            <a:lvl3pPr marL="1143000" indent="-228600" eaLnBrk="0" hangingPunct="0">
              <a:defRPr kumimoji="1">
                <a:solidFill>
                  <a:schemeClr val="tx1"/>
                </a:solidFill>
                <a:latin typeface="Arial" pitchFamily="34" charset="0"/>
                <a:ea typeface="ＭＳ Ｐ明朝" pitchFamily="18" charset="-128"/>
              </a:defRPr>
            </a:lvl3pPr>
            <a:lvl4pPr marL="1600200" indent="-228600" eaLnBrk="0" hangingPunct="0">
              <a:defRPr kumimoji="1">
                <a:solidFill>
                  <a:schemeClr val="tx1"/>
                </a:solidFill>
                <a:latin typeface="Arial" pitchFamily="34" charset="0"/>
                <a:ea typeface="ＭＳ Ｐ明朝" pitchFamily="18" charset="-128"/>
              </a:defRPr>
            </a:lvl4pPr>
            <a:lvl5pPr marL="2057400" indent="-228600" eaLnBrk="0" hangingPunct="0">
              <a:defRPr kumimoji="1">
                <a:solidFill>
                  <a:schemeClr val="tx1"/>
                </a:solidFill>
                <a:latin typeface="Arial" pitchFamily="34" charset="0"/>
                <a:ea typeface="ＭＳ Ｐ明朝" pitchFamily="18"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明朝" pitchFamily="18"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明朝" pitchFamily="18"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明朝" pitchFamily="18"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明朝" pitchFamily="18" charset="-128"/>
              </a:defRPr>
            </a:lvl9pPr>
          </a:lstStyle>
          <a:p>
            <a:pPr eaLnBrk="1" hangingPunct="1"/>
            <a:fld id="{36D1FC84-B18A-4D25-BE27-AA964D2C45C1}" type="slidenum">
              <a:rPr lang="en-US" altLang="ja-JP">
                <a:solidFill>
                  <a:srgbClr val="000000"/>
                </a:solidFill>
              </a:rPr>
              <a:pPr eaLnBrk="1" hangingPunct="1"/>
              <a:t>4</a:t>
            </a:fld>
            <a:endParaRPr lang="en-US" altLang="ja-JP">
              <a:solidFill>
                <a:srgbClr val="000000"/>
              </a:solidFill>
            </a:endParaRPr>
          </a:p>
        </p:txBody>
      </p:sp>
      <p:sp>
        <p:nvSpPr>
          <p:cNvPr id="114691" name="Rectangle 2"/>
          <p:cNvSpPr>
            <a:spLocks noGrp="1" noRot="1" noChangeAspect="1" noChangeArrowheads="1" noTextEdit="1"/>
          </p:cNvSpPr>
          <p:nvPr>
            <p:ph type="sldImg"/>
          </p:nvPr>
        </p:nvSpPr>
        <p:spPr bwMode="auto">
          <a:xfrm>
            <a:off x="722313" y="744538"/>
            <a:ext cx="53530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スライド イメージ プレースホルダー 1"/>
          <p:cNvSpPr>
            <a:spLocks noGrp="1" noRot="1" noChangeAspect="1" noTextEdit="1"/>
          </p:cNvSpPr>
          <p:nvPr>
            <p:ph type="sldImg"/>
          </p:nvPr>
        </p:nvSpPr>
        <p:spPr>
          <a:xfrm>
            <a:off x="722313" y="744538"/>
            <a:ext cx="5353050" cy="3722687"/>
          </a:xfrm>
          <a:ln/>
        </p:spPr>
      </p:sp>
      <p:sp>
        <p:nvSpPr>
          <p:cNvPr id="25497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スライド イメージ プレースホルダー 1"/>
          <p:cNvSpPr>
            <a:spLocks noGrp="1" noRot="1" noChangeAspect="1" noTextEdit="1"/>
          </p:cNvSpPr>
          <p:nvPr>
            <p:ph type="sldImg"/>
          </p:nvPr>
        </p:nvSpPr>
        <p:spPr>
          <a:xfrm>
            <a:off x="722313" y="744538"/>
            <a:ext cx="5353050" cy="3722687"/>
          </a:xfrm>
        </p:spPr>
      </p:sp>
      <p:sp>
        <p:nvSpPr>
          <p:cNvPr id="2160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スライド イメージ プレースホルダー 1"/>
          <p:cNvSpPr>
            <a:spLocks noGrp="1" noRot="1" noChangeAspect="1" noTextEdit="1"/>
          </p:cNvSpPr>
          <p:nvPr>
            <p:ph type="sldImg"/>
          </p:nvPr>
        </p:nvSpPr>
        <p:spPr>
          <a:xfrm>
            <a:off x="722313" y="744538"/>
            <a:ext cx="5353050" cy="3722687"/>
          </a:xfrm>
        </p:spPr>
      </p:sp>
      <p:sp>
        <p:nvSpPr>
          <p:cNvPr id="2170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latin typeface="Times New Roman" pitchFamily="1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ー 1"/>
          <p:cNvSpPr>
            <a:spLocks noGrp="1" noRot="1" noChangeAspect="1" noTextEdit="1"/>
          </p:cNvSpPr>
          <p:nvPr>
            <p:ph type="sldImg"/>
          </p:nvPr>
        </p:nvSpPr>
        <p:spPr>
          <a:xfrm>
            <a:off x="722313" y="744538"/>
            <a:ext cx="5353050" cy="3722687"/>
          </a:xfrm>
        </p:spPr>
      </p:sp>
      <p:sp>
        <p:nvSpPr>
          <p:cNvPr id="2181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latin typeface="Times New Roman" pitchFamily="1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ー 1"/>
          <p:cNvSpPr>
            <a:spLocks noGrp="1" noRot="1" noChangeAspect="1" noTextEdit="1"/>
          </p:cNvSpPr>
          <p:nvPr>
            <p:ph type="sldImg"/>
          </p:nvPr>
        </p:nvSpPr>
        <p:spPr>
          <a:xfrm>
            <a:off x="722313" y="744538"/>
            <a:ext cx="5353050" cy="3722687"/>
          </a:xfrm>
          <a:ln/>
        </p:spPr>
      </p:sp>
      <p:sp>
        <p:nvSpPr>
          <p:cNvPr id="2600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 1"/>
          <p:cNvSpPr>
            <a:spLocks noGrp="1" noRot="1" noChangeAspect="1" noTextEdit="1"/>
          </p:cNvSpPr>
          <p:nvPr>
            <p:ph type="sldImg"/>
          </p:nvPr>
        </p:nvSpPr>
        <p:spPr>
          <a:xfrm>
            <a:off x="722313" y="744538"/>
            <a:ext cx="5353050" cy="3722687"/>
          </a:xfrm>
          <a:ln/>
        </p:spPr>
      </p:sp>
      <p:sp>
        <p:nvSpPr>
          <p:cNvPr id="26419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26419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15963" indent="-274638" eaLnBrk="0" hangingPunct="0">
              <a:spcBef>
                <a:spcPct val="30000"/>
              </a:spcBef>
              <a:defRPr kumimoji="1" sz="1200">
                <a:solidFill>
                  <a:schemeClr val="tx1"/>
                </a:solidFill>
                <a:latin typeface="Arial" pitchFamily="34" charset="0"/>
                <a:ea typeface="ＭＳ Ｐ明朝" pitchFamily="18" charset="-128"/>
              </a:defRPr>
            </a:lvl2pPr>
            <a:lvl3pPr marL="1101725" indent="-219075" eaLnBrk="0" hangingPunct="0">
              <a:spcBef>
                <a:spcPct val="30000"/>
              </a:spcBef>
              <a:defRPr kumimoji="1" sz="1200">
                <a:solidFill>
                  <a:schemeClr val="tx1"/>
                </a:solidFill>
                <a:latin typeface="Arial" pitchFamily="34" charset="0"/>
                <a:ea typeface="ＭＳ Ｐ明朝" pitchFamily="18" charset="-128"/>
              </a:defRPr>
            </a:lvl3pPr>
            <a:lvl4pPr marL="1543050" indent="-219075" eaLnBrk="0" hangingPunct="0">
              <a:spcBef>
                <a:spcPct val="30000"/>
              </a:spcBef>
              <a:defRPr kumimoji="1" sz="1200">
                <a:solidFill>
                  <a:schemeClr val="tx1"/>
                </a:solidFill>
                <a:latin typeface="Arial" pitchFamily="34" charset="0"/>
                <a:ea typeface="ＭＳ Ｐ明朝" pitchFamily="18" charset="-128"/>
              </a:defRPr>
            </a:lvl4pPr>
            <a:lvl5pPr marL="1984375" indent="-219075" eaLnBrk="0" hangingPunct="0">
              <a:spcBef>
                <a:spcPct val="30000"/>
              </a:spcBef>
              <a:defRPr kumimoji="1" sz="1200">
                <a:solidFill>
                  <a:schemeClr val="tx1"/>
                </a:solidFill>
                <a:latin typeface="Arial" pitchFamily="34" charset="0"/>
                <a:ea typeface="ＭＳ Ｐ明朝" pitchFamily="18" charset="-128"/>
              </a:defRPr>
            </a:lvl5pPr>
            <a:lvl6pPr marL="24415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8987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559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3175" indent="-219075"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C1A2E6F4-ECA6-40FF-B2FE-3A66DABBA430}" type="slidenum">
              <a:rPr lang="en-US" altLang="ja-JP" smtClean="0">
                <a:solidFill>
                  <a:prstClr val="black"/>
                </a:solidFill>
                <a:ea typeface="ＭＳ Ｐゴシック" pitchFamily="50" charset="-128"/>
              </a:rPr>
              <a:pPr eaLnBrk="1" hangingPunct="1">
                <a:spcBef>
                  <a:spcPct val="0"/>
                </a:spcBef>
              </a:pPr>
              <a:t>22</a:t>
            </a:fld>
            <a:endParaRPr lang="en-US" altLang="ja-JP" smtClean="0">
              <a:solidFill>
                <a:prstClr val="black"/>
              </a:solidFill>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251" y="1219200"/>
            <a:ext cx="8550275"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a:p>
        </p:txBody>
      </p:sp>
      <p:sp>
        <p:nvSpPr>
          <p:cNvPr id="5" name="Line 8"/>
          <p:cNvSpPr>
            <a:spLocks noChangeShapeType="1"/>
          </p:cNvSpPr>
          <p:nvPr/>
        </p:nvSpPr>
        <p:spPr bwMode="auto">
          <a:xfrm>
            <a:off x="2136785" y="3962400"/>
            <a:ext cx="702627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a:p>
        </p:txBody>
      </p:sp>
      <p:sp>
        <p:nvSpPr>
          <p:cNvPr id="116738" name="Rectangle 2"/>
          <p:cNvSpPr>
            <a:spLocks noGrp="1" noChangeArrowheads="1"/>
          </p:cNvSpPr>
          <p:nvPr>
            <p:ph type="ctrTitle"/>
          </p:nvPr>
        </p:nvSpPr>
        <p:spPr>
          <a:xfrm>
            <a:off x="986514" y="1524004"/>
            <a:ext cx="8224029" cy="1752600"/>
          </a:xfrm>
        </p:spPr>
        <p:txBody>
          <a:bodyPr/>
          <a:lstStyle>
            <a:lvl1pPr>
              <a:defRPr sz="5000"/>
            </a:lvl1pPr>
          </a:lstStyle>
          <a:p>
            <a:pPr lvl="0"/>
            <a:r>
              <a:rPr lang="ja-JP" altLang="en-US" noProof="0" smtClean="0"/>
              <a:t>マスタ タイトルの書式設定</a:t>
            </a:r>
          </a:p>
        </p:txBody>
      </p:sp>
      <p:sp>
        <p:nvSpPr>
          <p:cNvPr id="116739" name="Rectangle 3"/>
          <p:cNvSpPr>
            <a:spLocks noGrp="1" noChangeArrowheads="1"/>
          </p:cNvSpPr>
          <p:nvPr>
            <p:ph type="subTitle" idx="1"/>
          </p:nvPr>
        </p:nvSpPr>
        <p:spPr>
          <a:xfrm>
            <a:off x="2137357" y="3962404"/>
            <a:ext cx="706972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3370270" y="6243638"/>
            <a:ext cx="3124200" cy="457200"/>
          </a:xfrm>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3AA17661-9924-4EE4-AA8E-7E5729F36A53}" type="slidenum">
              <a:rPr lang="en-US" altLang="ja-JP"/>
              <a:pPr>
                <a:defRPr/>
              </a:pPr>
              <a:t>‹#›</a:t>
            </a:fld>
            <a:endParaRPr lang="en-US" altLang="ja-JP"/>
          </a:p>
        </p:txBody>
      </p:sp>
    </p:spTree>
    <p:extLst>
      <p:ext uri="{BB962C8B-B14F-4D97-AF65-F5344CB8AC3E}">
        <p14:creationId xmlns:p14="http://schemas.microsoft.com/office/powerpoint/2010/main" val="248836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E58FE-7621-4E79-A137-23A0DFE103E2}" type="slidenum">
              <a:rPr lang="en-US" altLang="ja-JP"/>
              <a:pPr>
                <a:defRPr/>
              </a:pPr>
              <a:t>‹#›</a:t>
            </a:fld>
            <a:endParaRPr lang="en-US" altLang="ja-JP"/>
          </a:p>
        </p:txBody>
      </p:sp>
    </p:spTree>
    <p:extLst>
      <p:ext uri="{BB962C8B-B14F-4D97-AF65-F5344CB8AC3E}">
        <p14:creationId xmlns:p14="http://schemas.microsoft.com/office/powerpoint/2010/main" val="2757135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55" y="4800600"/>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55" y="612775"/>
            <a:ext cx="5918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55" y="5367338"/>
            <a:ext cx="5918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1819B3-A837-4D8F-BD2D-A74D31D6D9D8}"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7269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2B8D5A-36DA-4B89-807E-66DC2C91559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507971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30" y="277813"/>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36" y="277813"/>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E3AC35-8209-4D6C-898A-73CB1CA0803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60382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8054"/>
            <a:ext cx="8878253" cy="1139825"/>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3236" y="1600206"/>
            <a:ext cx="8878253" cy="45307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B6F02-243B-4556-B644-601A40C98B95}"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61384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649" y="1219200"/>
            <a:ext cx="8549428"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ja-JP" altLang="en-US" smtClean="0">
              <a:solidFill>
                <a:srgbClr val="000000"/>
              </a:solidFill>
            </a:endParaRPr>
          </a:p>
        </p:txBody>
      </p:sp>
      <p:sp>
        <p:nvSpPr>
          <p:cNvPr id="5" name="Line 8"/>
          <p:cNvSpPr>
            <a:spLocks noChangeShapeType="1"/>
          </p:cNvSpPr>
          <p:nvPr/>
        </p:nvSpPr>
        <p:spPr bwMode="auto">
          <a:xfrm>
            <a:off x="2137358" y="3962400"/>
            <a:ext cx="7025191"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a:spcBef>
                <a:spcPct val="20000"/>
              </a:spcBef>
            </a:pPr>
            <a:endParaRPr lang="ja-JP" altLang="en-US" smtClean="0">
              <a:solidFill>
                <a:srgbClr val="000000"/>
              </a:solidFill>
            </a:endParaRPr>
          </a:p>
        </p:txBody>
      </p:sp>
      <p:sp>
        <p:nvSpPr>
          <p:cNvPr id="116738" name="Rectangle 2"/>
          <p:cNvSpPr>
            <a:spLocks noGrp="1" noChangeArrowheads="1"/>
          </p:cNvSpPr>
          <p:nvPr>
            <p:ph type="ctrTitle"/>
          </p:nvPr>
        </p:nvSpPr>
        <p:spPr>
          <a:xfrm>
            <a:off x="986473" y="1524000"/>
            <a:ext cx="8224029" cy="1752600"/>
          </a:xfrm>
        </p:spPr>
        <p:txBody>
          <a:bodyPr/>
          <a:lstStyle>
            <a:lvl1pPr>
              <a:defRPr sz="5000"/>
            </a:lvl1pPr>
          </a:lstStyle>
          <a:p>
            <a:pPr lvl="0"/>
            <a:r>
              <a:rPr lang="ja-JP" altLang="en-US" noProof="0" smtClean="0"/>
              <a:t>マスタ タイトルの書式設定</a:t>
            </a:r>
          </a:p>
        </p:txBody>
      </p:sp>
      <p:sp>
        <p:nvSpPr>
          <p:cNvPr id="116739" name="Rectangle 3"/>
          <p:cNvSpPr>
            <a:spLocks noGrp="1" noChangeArrowheads="1"/>
          </p:cNvSpPr>
          <p:nvPr>
            <p:ph type="subTitle" idx="1"/>
          </p:nvPr>
        </p:nvSpPr>
        <p:spPr>
          <a:xfrm>
            <a:off x="2137357" y="3962400"/>
            <a:ext cx="706972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r>
              <a:rPr lang="en-US" altLang="ja-JP"/>
              <a:t>2012/6/27</a:t>
            </a:r>
          </a:p>
        </p:txBody>
      </p:sp>
      <p:sp>
        <p:nvSpPr>
          <p:cNvPr id="7" name="Rectangle 5"/>
          <p:cNvSpPr>
            <a:spLocks noGrp="1" noChangeArrowheads="1"/>
          </p:cNvSpPr>
          <p:nvPr>
            <p:ph type="ftr" sz="quarter" idx="11"/>
          </p:nvPr>
        </p:nvSpPr>
        <p:spPr>
          <a:xfrm>
            <a:off x="3370448" y="6243638"/>
            <a:ext cx="3123830" cy="457200"/>
          </a:xfrm>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0DE67CEF-95FF-462F-9D20-F5354282C18C}" type="slidenum">
              <a:rPr lang="en-US" altLang="ja-JP"/>
              <a:pPr>
                <a:defRPr/>
              </a:pPr>
              <a:t>‹#›</a:t>
            </a:fld>
            <a:endParaRPr lang="en-US" altLang="ja-JP"/>
          </a:p>
        </p:txBody>
      </p:sp>
    </p:spTree>
    <p:extLst>
      <p:ext uri="{BB962C8B-B14F-4D97-AF65-F5344CB8AC3E}">
        <p14:creationId xmlns:p14="http://schemas.microsoft.com/office/powerpoint/2010/main" val="14254198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5C87B8-712F-4D9F-8DFD-64F7C2B3071C}" type="slidenum">
              <a:rPr lang="en-US" altLang="ja-JP"/>
              <a:pPr>
                <a:defRPr/>
              </a:pPr>
              <a:t>‹#›</a:t>
            </a:fld>
            <a:endParaRPr lang="en-US" altLang="ja-JP"/>
          </a:p>
        </p:txBody>
      </p:sp>
    </p:spTree>
    <p:extLst>
      <p:ext uri="{BB962C8B-B14F-4D97-AF65-F5344CB8AC3E}">
        <p14:creationId xmlns:p14="http://schemas.microsoft.com/office/powerpoint/2010/main" val="3015840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6907"/>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13"/>
            <a:ext cx="83850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F8AC2C1-8068-4E80-9436-2E29B04AAAFD}" type="slidenum">
              <a:rPr lang="en-US" altLang="ja-JP"/>
              <a:pPr>
                <a:defRPr/>
              </a:pPr>
              <a:t>‹#›</a:t>
            </a:fld>
            <a:endParaRPr lang="en-US" altLang="ja-JP"/>
          </a:p>
        </p:txBody>
      </p:sp>
    </p:spTree>
    <p:extLst>
      <p:ext uri="{BB962C8B-B14F-4D97-AF65-F5344CB8AC3E}">
        <p14:creationId xmlns:p14="http://schemas.microsoft.com/office/powerpoint/2010/main" val="1240239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6"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69"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3C438B3-5CB3-475F-B87E-5C3D7F5EBBDE}" type="slidenum">
              <a:rPr lang="en-US" altLang="ja-JP"/>
              <a:pPr>
                <a:defRPr/>
              </a:pPr>
              <a:t>‹#›</a:t>
            </a:fld>
            <a:endParaRPr lang="en-US" altLang="ja-JP"/>
          </a:p>
        </p:txBody>
      </p:sp>
    </p:spTree>
    <p:extLst>
      <p:ext uri="{BB962C8B-B14F-4D97-AF65-F5344CB8AC3E}">
        <p14:creationId xmlns:p14="http://schemas.microsoft.com/office/powerpoint/2010/main" val="39618872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4638"/>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36" y="1535113"/>
            <a:ext cx="4358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36"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147" y="1535113"/>
            <a:ext cx="43603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147"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D8B0A91-8F16-48CA-A824-BC153826AEF2}" type="slidenum">
              <a:rPr lang="en-US" altLang="ja-JP"/>
              <a:pPr>
                <a:defRPr/>
              </a:pPr>
              <a:t>‹#›</a:t>
            </a:fld>
            <a:endParaRPr lang="en-US" altLang="ja-JP"/>
          </a:p>
        </p:txBody>
      </p:sp>
    </p:spTree>
    <p:extLst>
      <p:ext uri="{BB962C8B-B14F-4D97-AF65-F5344CB8AC3E}">
        <p14:creationId xmlns:p14="http://schemas.microsoft.com/office/powerpoint/2010/main" val="33418251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31C11D0-2AEC-4237-91E8-1849DE1CE0E7}" type="slidenum">
              <a:rPr lang="en-US" altLang="ja-JP"/>
              <a:pPr>
                <a:defRPr/>
              </a:pPr>
              <a:t>‹#›</a:t>
            </a:fld>
            <a:endParaRPr lang="en-US" altLang="ja-JP"/>
          </a:p>
        </p:txBody>
      </p:sp>
    </p:spTree>
    <p:extLst>
      <p:ext uri="{BB962C8B-B14F-4D97-AF65-F5344CB8AC3E}">
        <p14:creationId xmlns:p14="http://schemas.microsoft.com/office/powerpoint/2010/main" val="88827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46" y="277815"/>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45" y="277815"/>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469D6A1-E1C4-4916-A261-F664E9F447AA}" type="slidenum">
              <a:rPr lang="en-US" altLang="ja-JP"/>
              <a:pPr>
                <a:defRPr/>
              </a:pPr>
              <a:t>‹#›</a:t>
            </a:fld>
            <a:endParaRPr lang="en-US" altLang="ja-JP"/>
          </a:p>
        </p:txBody>
      </p:sp>
    </p:spTree>
    <p:extLst>
      <p:ext uri="{BB962C8B-B14F-4D97-AF65-F5344CB8AC3E}">
        <p14:creationId xmlns:p14="http://schemas.microsoft.com/office/powerpoint/2010/main" val="14849290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48780CD-E325-447F-95B7-9F28D465BA5F}" type="slidenum">
              <a:rPr lang="en-US" altLang="ja-JP"/>
              <a:pPr>
                <a:defRPr/>
              </a:pPr>
              <a:t>‹#›</a:t>
            </a:fld>
            <a:endParaRPr lang="en-US" altLang="ja-JP"/>
          </a:p>
        </p:txBody>
      </p:sp>
    </p:spTree>
    <p:extLst>
      <p:ext uri="{BB962C8B-B14F-4D97-AF65-F5344CB8AC3E}">
        <p14:creationId xmlns:p14="http://schemas.microsoft.com/office/powerpoint/2010/main" val="452326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7"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35" y="273057"/>
            <a:ext cx="55146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237" y="1435103"/>
            <a:ext cx="32454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A02915-4628-46C0-B2D9-CA36BD07E01E}" type="slidenum">
              <a:rPr lang="en-US" altLang="ja-JP"/>
              <a:pPr>
                <a:defRPr/>
              </a:pPr>
              <a:t>‹#›</a:t>
            </a:fld>
            <a:endParaRPr lang="en-US" altLang="ja-JP"/>
          </a:p>
        </p:txBody>
      </p:sp>
    </p:spTree>
    <p:extLst>
      <p:ext uri="{BB962C8B-B14F-4D97-AF65-F5344CB8AC3E}">
        <p14:creationId xmlns:p14="http://schemas.microsoft.com/office/powerpoint/2010/main" val="31901991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55" y="4800600"/>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55" y="612775"/>
            <a:ext cx="5918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55" y="5367338"/>
            <a:ext cx="5918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483D85B-87C8-456E-99A4-DD32ED6CB4E9}" type="slidenum">
              <a:rPr lang="en-US" altLang="ja-JP"/>
              <a:pPr>
                <a:defRPr/>
              </a:pPr>
              <a:t>‹#›</a:t>
            </a:fld>
            <a:endParaRPr lang="en-US" altLang="ja-JP"/>
          </a:p>
        </p:txBody>
      </p:sp>
    </p:spTree>
    <p:extLst>
      <p:ext uri="{BB962C8B-B14F-4D97-AF65-F5344CB8AC3E}">
        <p14:creationId xmlns:p14="http://schemas.microsoft.com/office/powerpoint/2010/main" val="10881473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6BB5B0F-00A3-42FF-9F74-0C6E97FC4F2A}" type="slidenum">
              <a:rPr lang="en-US" altLang="ja-JP"/>
              <a:pPr>
                <a:defRPr/>
              </a:pPr>
              <a:t>‹#›</a:t>
            </a:fld>
            <a:endParaRPr lang="en-US" altLang="ja-JP"/>
          </a:p>
        </p:txBody>
      </p:sp>
    </p:spTree>
    <p:extLst>
      <p:ext uri="{BB962C8B-B14F-4D97-AF65-F5344CB8AC3E}">
        <p14:creationId xmlns:p14="http://schemas.microsoft.com/office/powerpoint/2010/main" val="3120727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26" y="277813"/>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36" y="277813"/>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2012/6/27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E3F6CD6-E20E-4941-8A99-3286DCF693AA}" type="slidenum">
              <a:rPr lang="en-US" altLang="ja-JP"/>
              <a:pPr>
                <a:defRPr/>
              </a:pPr>
              <a:t>‹#›</a:t>
            </a:fld>
            <a:endParaRPr lang="en-US" altLang="ja-JP"/>
          </a:p>
        </p:txBody>
      </p:sp>
    </p:spTree>
    <p:extLst>
      <p:ext uri="{BB962C8B-B14F-4D97-AF65-F5344CB8AC3E}">
        <p14:creationId xmlns:p14="http://schemas.microsoft.com/office/powerpoint/2010/main" val="22428633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225" y="1219200"/>
            <a:ext cx="8550275"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5" name="Line 8"/>
          <p:cNvSpPr>
            <a:spLocks noChangeShapeType="1"/>
          </p:cNvSpPr>
          <p:nvPr/>
        </p:nvSpPr>
        <p:spPr bwMode="auto">
          <a:xfrm>
            <a:off x="2136775" y="3962400"/>
            <a:ext cx="70262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104450" name="Rectangle 2"/>
          <p:cNvSpPr>
            <a:spLocks noGrp="1" noChangeArrowheads="1"/>
          </p:cNvSpPr>
          <p:nvPr>
            <p:ph type="ctrTitle"/>
          </p:nvPr>
        </p:nvSpPr>
        <p:spPr>
          <a:xfrm>
            <a:off x="986552" y="1524000"/>
            <a:ext cx="8224029" cy="1752600"/>
          </a:xfrm>
        </p:spPr>
        <p:txBody>
          <a:bodyPr/>
          <a:lstStyle>
            <a:lvl1pPr>
              <a:defRPr sz="5000"/>
            </a:lvl1pPr>
          </a:lstStyle>
          <a:p>
            <a:pPr lvl="0"/>
            <a:r>
              <a:rPr lang="ja-JP" altLang="en-US" noProof="0" smtClean="0"/>
              <a:t>マスタ タイトルの書式設定</a:t>
            </a:r>
          </a:p>
        </p:txBody>
      </p:sp>
      <p:sp>
        <p:nvSpPr>
          <p:cNvPr id="104451" name="Rectangle 3"/>
          <p:cNvSpPr>
            <a:spLocks noGrp="1" noChangeArrowheads="1"/>
          </p:cNvSpPr>
          <p:nvPr>
            <p:ph type="subTitle" idx="1"/>
          </p:nvPr>
        </p:nvSpPr>
        <p:spPr>
          <a:xfrm>
            <a:off x="2137357" y="3962400"/>
            <a:ext cx="706972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xfrm>
            <a:off x="3370263" y="6243638"/>
            <a:ext cx="3124200" cy="457200"/>
          </a:xfrm>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9A806D4E-BD2A-4418-8A32-095249CE730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929785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CEFB2F-A51F-4E27-B9DE-19CF713CEB2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017310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23"/>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13"/>
            <a:ext cx="83850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9A6929-8FE7-495E-9F47-066546DD6F95}"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214109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6"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69"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EF29F-9575-429B-B6A9-18E6F10F076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73012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4638"/>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36" y="1535113"/>
            <a:ext cx="4358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36"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227" y="1535113"/>
            <a:ext cx="43603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227"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D394C4-0257-4914-81EC-3912D6D830C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713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251" y="1219200"/>
            <a:ext cx="8550275"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a:p>
        </p:txBody>
      </p:sp>
      <p:sp>
        <p:nvSpPr>
          <p:cNvPr id="5" name="Line 8"/>
          <p:cNvSpPr>
            <a:spLocks noChangeShapeType="1"/>
          </p:cNvSpPr>
          <p:nvPr/>
        </p:nvSpPr>
        <p:spPr bwMode="auto">
          <a:xfrm>
            <a:off x="2136785" y="3962400"/>
            <a:ext cx="702627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a:p>
        </p:txBody>
      </p:sp>
      <p:sp>
        <p:nvSpPr>
          <p:cNvPr id="104450" name="Rectangle 2"/>
          <p:cNvSpPr>
            <a:spLocks noGrp="1" noChangeArrowheads="1"/>
          </p:cNvSpPr>
          <p:nvPr>
            <p:ph type="ctrTitle"/>
          </p:nvPr>
        </p:nvSpPr>
        <p:spPr>
          <a:xfrm>
            <a:off x="986514" y="1524004"/>
            <a:ext cx="8224029" cy="1752600"/>
          </a:xfrm>
        </p:spPr>
        <p:txBody>
          <a:bodyPr/>
          <a:lstStyle>
            <a:lvl1pPr>
              <a:defRPr sz="5000"/>
            </a:lvl1pPr>
          </a:lstStyle>
          <a:p>
            <a:r>
              <a:rPr lang="ja-JP" altLang="en-US"/>
              <a:t>マスタ タイトルの書式設定</a:t>
            </a:r>
          </a:p>
        </p:txBody>
      </p:sp>
      <p:sp>
        <p:nvSpPr>
          <p:cNvPr id="104451" name="Rectangle 3"/>
          <p:cNvSpPr>
            <a:spLocks noGrp="1" noChangeArrowheads="1"/>
          </p:cNvSpPr>
          <p:nvPr>
            <p:ph type="subTitle" idx="1"/>
          </p:nvPr>
        </p:nvSpPr>
        <p:spPr>
          <a:xfrm>
            <a:off x="2137357" y="3962404"/>
            <a:ext cx="7069720" cy="1752600"/>
          </a:xfrm>
        </p:spPr>
        <p:txBody>
          <a:bodyPr/>
          <a:lstStyle>
            <a:lvl1pPr marL="0" indent="0">
              <a:buFont typeface="Wingdings" pitchFamily="2" charset="2"/>
              <a:buNone/>
              <a:defRPr sz="2800"/>
            </a:lvl1pPr>
          </a:lstStyle>
          <a:p>
            <a:r>
              <a:rPr lang="ja-JP" altLang="en-US"/>
              <a:t>マスタ サブタイトルの書式設定</a:t>
            </a:r>
          </a:p>
        </p:txBody>
      </p:sp>
      <p:sp>
        <p:nvSpPr>
          <p:cNvPr id="6"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7" name="Rectangle 5"/>
          <p:cNvSpPr>
            <a:spLocks noGrp="1" noChangeArrowheads="1"/>
          </p:cNvSpPr>
          <p:nvPr>
            <p:ph type="ftr" sz="quarter" idx="11"/>
          </p:nvPr>
        </p:nvSpPr>
        <p:spPr>
          <a:xfrm>
            <a:off x="3370270" y="6243638"/>
            <a:ext cx="3124200" cy="457200"/>
          </a:xfrm>
        </p:spPr>
        <p:txBody>
          <a:bodyPr/>
          <a:lstStyle>
            <a:lvl1pPr>
              <a:spcBef>
                <a:spcPct val="20000"/>
              </a:spcBef>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spcBef>
                <a:spcPct val="20000"/>
              </a:spcBef>
              <a:defRPr/>
            </a:lvl1pPr>
          </a:lstStyle>
          <a:p>
            <a:pPr>
              <a:defRPr/>
            </a:pPr>
            <a:fld id="{751A517C-052B-4A86-81C3-A235FF421D82}" type="slidenum">
              <a:rPr lang="ja-JP" altLang="en-US"/>
              <a:pPr>
                <a:defRPr/>
              </a:pPr>
              <a:t>‹#›</a:t>
            </a:fld>
            <a:endParaRPr lang="en-US" altLang="ja-JP"/>
          </a:p>
        </p:txBody>
      </p:sp>
    </p:spTree>
    <p:extLst>
      <p:ext uri="{BB962C8B-B14F-4D97-AF65-F5344CB8AC3E}">
        <p14:creationId xmlns:p14="http://schemas.microsoft.com/office/powerpoint/2010/main" val="31085213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9862F4-9970-400A-B5CA-77976CA11120}"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58698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294A30-75FD-4FA1-8CEA-C98E740624A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422851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315"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39" y="273273"/>
            <a:ext cx="55146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315" y="1435103"/>
            <a:ext cx="32454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318484-D870-420A-871F-3B74AAA4CBB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32212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55" y="4800600"/>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55" y="612775"/>
            <a:ext cx="5918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55" y="5367338"/>
            <a:ext cx="5918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07290-CB98-400F-AAE1-C8CF145CF965}"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2711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07B97-6388-472A-A74E-0F0E9AB4073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74955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30" y="277813"/>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36" y="277813"/>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39353-A780-437E-BC2C-4A3093C3568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771351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8036"/>
            <a:ext cx="8878253" cy="1139825"/>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3236" y="1600206"/>
            <a:ext cx="8878253" cy="45307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0936A6-968A-4CB0-82F6-6B74A878E29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44954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225" y="1219200"/>
            <a:ext cx="8550275"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5" name="Line 8"/>
          <p:cNvSpPr>
            <a:spLocks noChangeShapeType="1"/>
          </p:cNvSpPr>
          <p:nvPr/>
        </p:nvSpPr>
        <p:spPr bwMode="auto">
          <a:xfrm>
            <a:off x="2136775" y="3962400"/>
            <a:ext cx="70262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104450" name="Rectangle 2"/>
          <p:cNvSpPr>
            <a:spLocks noGrp="1" noChangeArrowheads="1"/>
          </p:cNvSpPr>
          <p:nvPr>
            <p:ph type="ctrTitle"/>
          </p:nvPr>
        </p:nvSpPr>
        <p:spPr>
          <a:xfrm>
            <a:off x="986552" y="1524000"/>
            <a:ext cx="8224029" cy="1752600"/>
          </a:xfrm>
        </p:spPr>
        <p:txBody>
          <a:bodyPr/>
          <a:lstStyle>
            <a:lvl1pPr>
              <a:defRPr sz="5000"/>
            </a:lvl1pPr>
          </a:lstStyle>
          <a:p>
            <a:pPr lvl="0"/>
            <a:r>
              <a:rPr lang="ja-JP" altLang="en-US" noProof="0" smtClean="0"/>
              <a:t>マスタ タイトルの書式設定</a:t>
            </a:r>
          </a:p>
        </p:txBody>
      </p:sp>
      <p:sp>
        <p:nvSpPr>
          <p:cNvPr id="104451" name="Rectangle 3"/>
          <p:cNvSpPr>
            <a:spLocks noGrp="1" noChangeArrowheads="1"/>
          </p:cNvSpPr>
          <p:nvPr>
            <p:ph type="subTitle" idx="1"/>
          </p:nvPr>
        </p:nvSpPr>
        <p:spPr>
          <a:xfrm>
            <a:off x="2137357" y="3962400"/>
            <a:ext cx="706972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xfrm>
            <a:off x="3370263" y="6243638"/>
            <a:ext cx="3124200" cy="457200"/>
          </a:xfrm>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9A806D4E-BD2A-4418-8A32-095249CE730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78249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CEFB2F-A51F-4E27-B9DE-19CF713CEB2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96630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23"/>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13"/>
            <a:ext cx="83850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9A6929-8FE7-495E-9F47-066546DD6F95}"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452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71102FBC-45A5-4B12-A681-5BA1821F20CC}" type="slidenum">
              <a:rPr lang="ja-JP" altLang="en-US"/>
              <a:pPr>
                <a:defRPr/>
              </a:pPr>
              <a:t>‹#›</a:t>
            </a:fld>
            <a:endParaRPr lang="en-US" altLang="ja-JP"/>
          </a:p>
        </p:txBody>
      </p:sp>
    </p:spTree>
    <p:extLst>
      <p:ext uri="{BB962C8B-B14F-4D97-AF65-F5344CB8AC3E}">
        <p14:creationId xmlns:p14="http://schemas.microsoft.com/office/powerpoint/2010/main" val="17883987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6"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69"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EF29F-9575-429B-B6A9-18E6F10F076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615818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4638"/>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36" y="1535113"/>
            <a:ext cx="4358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36"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227" y="1535113"/>
            <a:ext cx="43603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227"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D394C4-0257-4914-81EC-3912D6D830C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38208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9862F4-9970-400A-B5CA-77976CA11120}"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05539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294A30-75FD-4FA1-8CEA-C98E740624A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17308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315"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39" y="273273"/>
            <a:ext cx="55146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315" y="1435103"/>
            <a:ext cx="32454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318484-D870-420A-871F-3B74AAA4CBB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24088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55" y="4800600"/>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55" y="612775"/>
            <a:ext cx="5918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55" y="5367338"/>
            <a:ext cx="5918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07290-CB98-400F-AAE1-C8CF145CF965}"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99027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07B97-6388-472A-A74E-0F0E9AB4073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24484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30" y="277813"/>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36" y="277813"/>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39353-A780-437E-BC2C-4A3093C3568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792224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8036"/>
            <a:ext cx="8878253" cy="1139825"/>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3236" y="1600206"/>
            <a:ext cx="8878253" cy="45307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0936A6-968A-4CB0-82F6-6B74A878E29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168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43"/>
            <a:ext cx="8385016"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79245" y="2906722"/>
            <a:ext cx="8385016" cy="1500187"/>
          </a:xfrm>
        </p:spPr>
        <p:txBody>
          <a:bodyPr anchor="b"/>
          <a:lstStyle>
            <a:lvl1pPr marL="0" indent="0">
              <a:buNone/>
              <a:defRPr sz="2000"/>
            </a:lvl1pPr>
            <a:lvl2pPr marL="456877" indent="0">
              <a:buNone/>
              <a:defRPr sz="1800"/>
            </a:lvl2pPr>
            <a:lvl3pPr marL="913755" indent="0">
              <a:buNone/>
              <a:defRPr sz="1600"/>
            </a:lvl3pPr>
            <a:lvl4pPr marL="1370632" indent="0">
              <a:buNone/>
              <a:defRPr sz="1400"/>
            </a:lvl4pPr>
            <a:lvl5pPr marL="1827510" indent="0">
              <a:buNone/>
              <a:defRPr sz="1400"/>
            </a:lvl5pPr>
            <a:lvl6pPr marL="2284386" indent="0">
              <a:buNone/>
              <a:defRPr sz="1400"/>
            </a:lvl6pPr>
            <a:lvl7pPr marL="2741264" indent="0">
              <a:buNone/>
              <a:defRPr sz="1400"/>
            </a:lvl7pPr>
            <a:lvl8pPr marL="3198142" indent="0">
              <a:buNone/>
              <a:defRPr sz="1400"/>
            </a:lvl8pPr>
            <a:lvl9pPr marL="3655018"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DAC37548-910E-4257-BDCE-7E1E1227346E}" type="slidenum">
              <a:rPr lang="ja-JP" altLang="en-US"/>
              <a:pPr>
                <a:defRPr/>
              </a:pPr>
              <a:t>‹#›</a:t>
            </a:fld>
            <a:endParaRPr lang="en-US" altLang="ja-JP"/>
          </a:p>
        </p:txBody>
      </p:sp>
    </p:spTree>
    <p:extLst>
      <p:ext uri="{BB962C8B-B14F-4D97-AF65-F5344CB8AC3E}">
        <p14:creationId xmlns:p14="http://schemas.microsoft.com/office/powerpoint/2010/main" val="15914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3237" y="1600207"/>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14575" y="1600207"/>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E23B2E74-A701-4DEA-91FA-8BC5CA7F0AF3}" type="slidenum">
              <a:rPr lang="ja-JP" altLang="en-US"/>
              <a:pPr>
                <a:defRPr/>
              </a:pPr>
              <a:t>‹#›</a:t>
            </a:fld>
            <a:endParaRPr lang="en-US" altLang="ja-JP"/>
          </a:p>
        </p:txBody>
      </p:sp>
    </p:spTree>
    <p:extLst>
      <p:ext uri="{BB962C8B-B14F-4D97-AF65-F5344CB8AC3E}">
        <p14:creationId xmlns:p14="http://schemas.microsoft.com/office/powerpoint/2010/main" val="781787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2" y="274639"/>
            <a:ext cx="8878253"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3244" y="1535113"/>
            <a:ext cx="4358633"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3244"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11193" y="1535113"/>
            <a:ext cx="436034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11193"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spcBef>
                <a:spcPct val="20000"/>
              </a:spcBef>
              <a:defRPr/>
            </a:lvl1pPr>
          </a:lstStyle>
          <a:p>
            <a:pPr>
              <a:defRPr/>
            </a:pPr>
            <a:fld id="{9C9DCE01-D09D-4BA1-987F-E30C94EB1A39}" type="slidenum">
              <a:rPr lang="ja-JP" altLang="en-US"/>
              <a:pPr>
                <a:defRPr/>
              </a:pPr>
              <a:t>‹#›</a:t>
            </a:fld>
            <a:endParaRPr lang="en-US" altLang="ja-JP"/>
          </a:p>
        </p:txBody>
      </p:sp>
    </p:spTree>
    <p:extLst>
      <p:ext uri="{BB962C8B-B14F-4D97-AF65-F5344CB8AC3E}">
        <p14:creationId xmlns:p14="http://schemas.microsoft.com/office/powerpoint/2010/main" val="68238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spcBef>
                <a:spcPct val="20000"/>
              </a:spcBef>
              <a:defRPr/>
            </a:lvl1pPr>
          </a:lstStyle>
          <a:p>
            <a:pPr>
              <a:defRPr/>
            </a:pPr>
            <a:fld id="{43F9EC6A-5B9A-4D2F-9CBF-86C546B7A0BE}" type="slidenum">
              <a:rPr lang="ja-JP" altLang="en-US"/>
              <a:pPr>
                <a:defRPr/>
              </a:pPr>
              <a:t>‹#›</a:t>
            </a:fld>
            <a:endParaRPr lang="en-US" altLang="ja-JP"/>
          </a:p>
        </p:txBody>
      </p:sp>
    </p:spTree>
    <p:extLst>
      <p:ext uri="{BB962C8B-B14F-4D97-AF65-F5344CB8AC3E}">
        <p14:creationId xmlns:p14="http://schemas.microsoft.com/office/powerpoint/2010/main" val="290826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spcBef>
                <a:spcPct val="20000"/>
              </a:spcBef>
              <a:defRPr/>
            </a:lvl1pPr>
          </a:lstStyle>
          <a:p>
            <a:pPr>
              <a:defRPr/>
            </a:pPr>
            <a:fld id="{EAC8EF18-27C6-4957-AF7B-75119B108F50}" type="slidenum">
              <a:rPr lang="ja-JP" altLang="en-US"/>
              <a:pPr>
                <a:defRPr/>
              </a:pPr>
              <a:t>‹#›</a:t>
            </a:fld>
            <a:endParaRPr lang="en-US" altLang="ja-JP"/>
          </a:p>
        </p:txBody>
      </p:sp>
    </p:spTree>
    <p:extLst>
      <p:ext uri="{BB962C8B-B14F-4D97-AF65-F5344CB8AC3E}">
        <p14:creationId xmlns:p14="http://schemas.microsoft.com/office/powerpoint/2010/main" val="2993954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69" y="273050"/>
            <a:ext cx="324542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56846" y="273285"/>
            <a:ext cx="55146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3269" y="1435104"/>
            <a:ext cx="3245427"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0D13A59B-3C29-4E2D-BBEB-354A81BE69E5}" type="slidenum">
              <a:rPr lang="ja-JP" altLang="en-US"/>
              <a:pPr>
                <a:defRPr/>
              </a:pPr>
              <a:t>‹#›</a:t>
            </a:fld>
            <a:endParaRPr lang="en-US" altLang="ja-JP"/>
          </a:p>
        </p:txBody>
      </p:sp>
    </p:spTree>
    <p:extLst>
      <p:ext uri="{BB962C8B-B14F-4D97-AF65-F5344CB8AC3E}">
        <p14:creationId xmlns:p14="http://schemas.microsoft.com/office/powerpoint/2010/main" val="365107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E82480-5EB3-4F66-A5E5-37827C1DE039}" type="slidenum">
              <a:rPr lang="en-US" altLang="ja-JP"/>
              <a:pPr>
                <a:defRPr/>
              </a:pPr>
              <a:t>‹#›</a:t>
            </a:fld>
            <a:endParaRPr lang="en-US" altLang="ja-JP"/>
          </a:p>
        </p:txBody>
      </p:sp>
    </p:spTree>
    <p:extLst>
      <p:ext uri="{BB962C8B-B14F-4D97-AF65-F5344CB8AC3E}">
        <p14:creationId xmlns:p14="http://schemas.microsoft.com/office/powerpoint/2010/main" val="175556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71" y="4800601"/>
            <a:ext cx="5918835"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33571" y="612775"/>
            <a:ext cx="5918835"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33571" y="5367339"/>
            <a:ext cx="5918835"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E718A519-6729-425D-A08B-3C020C4C79DD}" type="slidenum">
              <a:rPr lang="ja-JP" altLang="en-US"/>
              <a:pPr>
                <a:defRPr/>
              </a:pPr>
              <a:t>‹#›</a:t>
            </a:fld>
            <a:endParaRPr lang="en-US" altLang="ja-JP"/>
          </a:p>
        </p:txBody>
      </p:sp>
    </p:spTree>
    <p:extLst>
      <p:ext uri="{BB962C8B-B14F-4D97-AF65-F5344CB8AC3E}">
        <p14:creationId xmlns:p14="http://schemas.microsoft.com/office/powerpoint/2010/main" val="380491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A4D817FF-A3DC-4A92-BBB6-41B02B95B600}" type="slidenum">
              <a:rPr lang="ja-JP" altLang="en-US"/>
              <a:pPr>
                <a:defRPr/>
              </a:pPr>
              <a:t>‹#›</a:t>
            </a:fld>
            <a:endParaRPr lang="en-US" altLang="ja-JP"/>
          </a:p>
        </p:txBody>
      </p:sp>
    </p:spTree>
    <p:extLst>
      <p:ext uri="{BB962C8B-B14F-4D97-AF65-F5344CB8AC3E}">
        <p14:creationId xmlns:p14="http://schemas.microsoft.com/office/powerpoint/2010/main" val="4209147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46" y="277815"/>
            <a:ext cx="2219563"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3245" y="277815"/>
            <a:ext cx="6494277"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D9360F2A-E137-46E5-913B-595F3808BB93}" type="slidenum">
              <a:rPr lang="ja-JP" altLang="en-US"/>
              <a:pPr>
                <a:defRPr/>
              </a:pPr>
              <a:t>‹#›</a:t>
            </a:fld>
            <a:endParaRPr lang="en-US" altLang="ja-JP"/>
          </a:p>
        </p:txBody>
      </p:sp>
    </p:spTree>
    <p:extLst>
      <p:ext uri="{BB962C8B-B14F-4D97-AF65-F5344CB8AC3E}">
        <p14:creationId xmlns:p14="http://schemas.microsoft.com/office/powerpoint/2010/main" val="4268055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2" y="278047"/>
            <a:ext cx="8878253" cy="113982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3252" y="1600207"/>
            <a:ext cx="8878253" cy="4530725"/>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C12A6711-AFC4-49CF-AE88-C8E198D7F5AA}" type="slidenum">
              <a:rPr lang="ja-JP" altLang="en-US"/>
              <a:pPr>
                <a:defRPr/>
              </a:pPr>
              <a:t>‹#›</a:t>
            </a:fld>
            <a:endParaRPr lang="en-US" altLang="ja-JP"/>
          </a:p>
        </p:txBody>
      </p:sp>
    </p:spTree>
    <p:extLst>
      <p:ext uri="{BB962C8B-B14F-4D97-AF65-F5344CB8AC3E}">
        <p14:creationId xmlns:p14="http://schemas.microsoft.com/office/powerpoint/2010/main" val="2247607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39855" y="2130655"/>
            <a:ext cx="8385016"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79709" y="3886204"/>
            <a:ext cx="6905308" cy="1752600"/>
          </a:xfrm>
        </p:spPr>
        <p:txBody>
          <a:bodyPr/>
          <a:lstStyle>
            <a:lvl1pPr marL="0" indent="0" algn="ctr">
              <a:buNone/>
              <a:defRPr>
                <a:solidFill>
                  <a:schemeClr val="tx1">
                    <a:tint val="75000"/>
                  </a:schemeClr>
                </a:solidFill>
              </a:defRPr>
            </a:lvl1pPr>
            <a:lvl2pPr marL="456877" indent="0" algn="ctr">
              <a:buNone/>
              <a:defRPr>
                <a:solidFill>
                  <a:schemeClr val="tx1">
                    <a:tint val="75000"/>
                  </a:schemeClr>
                </a:solidFill>
              </a:defRPr>
            </a:lvl2pPr>
            <a:lvl3pPr marL="913755" indent="0" algn="ctr">
              <a:buNone/>
              <a:defRPr>
                <a:solidFill>
                  <a:schemeClr val="tx1">
                    <a:tint val="75000"/>
                  </a:schemeClr>
                </a:solidFill>
              </a:defRPr>
            </a:lvl3pPr>
            <a:lvl4pPr marL="1370632" indent="0" algn="ctr">
              <a:buNone/>
              <a:defRPr>
                <a:solidFill>
                  <a:schemeClr val="tx1">
                    <a:tint val="75000"/>
                  </a:schemeClr>
                </a:solidFill>
              </a:defRPr>
            </a:lvl4pPr>
            <a:lvl5pPr marL="1827510" indent="0" algn="ctr">
              <a:buNone/>
              <a:defRPr>
                <a:solidFill>
                  <a:schemeClr val="tx1">
                    <a:tint val="75000"/>
                  </a:schemeClr>
                </a:solidFill>
              </a:defRPr>
            </a:lvl5pPr>
            <a:lvl6pPr marL="2284386" indent="0" algn="ctr">
              <a:buNone/>
              <a:defRPr>
                <a:solidFill>
                  <a:schemeClr val="tx1">
                    <a:tint val="75000"/>
                  </a:schemeClr>
                </a:solidFill>
              </a:defRPr>
            </a:lvl6pPr>
            <a:lvl7pPr marL="2741264" indent="0" algn="ctr">
              <a:buNone/>
              <a:defRPr>
                <a:solidFill>
                  <a:schemeClr val="tx1">
                    <a:tint val="75000"/>
                  </a:schemeClr>
                </a:solidFill>
              </a:defRPr>
            </a:lvl7pPr>
            <a:lvl8pPr marL="3198142" indent="0" algn="ctr">
              <a:buNone/>
              <a:defRPr>
                <a:solidFill>
                  <a:schemeClr val="tx1">
                    <a:tint val="75000"/>
                  </a:schemeClr>
                </a:solidFill>
              </a:defRPr>
            </a:lvl8pPr>
            <a:lvl9pPr marL="3655018"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5DFDD243-FA2D-4797-BD21-0FDBE815A45F}" type="slidenum">
              <a:rPr lang="ja-JP" altLang="en-US"/>
              <a:pPr>
                <a:defRPr/>
              </a:pPr>
              <a:t>‹#›</a:t>
            </a:fld>
            <a:endParaRPr lang="ja-JP" altLang="en-US"/>
          </a:p>
        </p:txBody>
      </p:sp>
    </p:spTree>
    <p:extLst>
      <p:ext uri="{BB962C8B-B14F-4D97-AF65-F5344CB8AC3E}">
        <p14:creationId xmlns:p14="http://schemas.microsoft.com/office/powerpoint/2010/main" val="390460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4C200A6-A900-4A3D-81DB-5911D9D6D5A5}" type="slidenum">
              <a:rPr lang="ja-JP" altLang="en-US"/>
              <a:pPr>
                <a:defRPr/>
              </a:pPr>
              <a:t>‹#›</a:t>
            </a:fld>
            <a:endParaRPr lang="ja-JP" altLang="en-US"/>
          </a:p>
        </p:txBody>
      </p:sp>
    </p:spTree>
    <p:extLst>
      <p:ext uri="{BB962C8B-B14F-4D97-AF65-F5344CB8AC3E}">
        <p14:creationId xmlns:p14="http://schemas.microsoft.com/office/powerpoint/2010/main" val="3092970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30"/>
            <a:ext cx="8385016"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22"/>
            <a:ext cx="8385016" cy="1500187"/>
          </a:xfrm>
        </p:spPr>
        <p:txBody>
          <a:bodyPr anchor="b"/>
          <a:lstStyle>
            <a:lvl1pPr marL="0" indent="0">
              <a:buNone/>
              <a:defRPr sz="2000">
                <a:solidFill>
                  <a:schemeClr val="tx1">
                    <a:tint val="75000"/>
                  </a:schemeClr>
                </a:solidFill>
              </a:defRPr>
            </a:lvl1pPr>
            <a:lvl2pPr marL="456877" indent="0">
              <a:buNone/>
              <a:defRPr sz="1800">
                <a:solidFill>
                  <a:schemeClr val="tx1">
                    <a:tint val="75000"/>
                  </a:schemeClr>
                </a:solidFill>
              </a:defRPr>
            </a:lvl2pPr>
            <a:lvl3pPr marL="913755" indent="0">
              <a:buNone/>
              <a:defRPr sz="1600">
                <a:solidFill>
                  <a:schemeClr val="tx1">
                    <a:tint val="75000"/>
                  </a:schemeClr>
                </a:solidFill>
              </a:defRPr>
            </a:lvl3pPr>
            <a:lvl4pPr marL="1370632" indent="0">
              <a:buNone/>
              <a:defRPr sz="1400">
                <a:solidFill>
                  <a:schemeClr val="tx1">
                    <a:tint val="75000"/>
                  </a:schemeClr>
                </a:solidFill>
              </a:defRPr>
            </a:lvl4pPr>
            <a:lvl5pPr marL="1827510" indent="0">
              <a:buNone/>
              <a:defRPr sz="1400">
                <a:solidFill>
                  <a:schemeClr val="tx1">
                    <a:tint val="75000"/>
                  </a:schemeClr>
                </a:solidFill>
              </a:defRPr>
            </a:lvl5pPr>
            <a:lvl6pPr marL="2284386" indent="0">
              <a:buNone/>
              <a:defRPr sz="1400">
                <a:solidFill>
                  <a:schemeClr val="tx1">
                    <a:tint val="75000"/>
                  </a:schemeClr>
                </a:solidFill>
              </a:defRPr>
            </a:lvl6pPr>
            <a:lvl7pPr marL="2741264" indent="0">
              <a:buNone/>
              <a:defRPr sz="1400">
                <a:solidFill>
                  <a:schemeClr val="tx1">
                    <a:tint val="75000"/>
                  </a:schemeClr>
                </a:solidFill>
              </a:defRPr>
            </a:lvl7pPr>
            <a:lvl8pPr marL="3198142" indent="0">
              <a:buNone/>
              <a:defRPr sz="1400">
                <a:solidFill>
                  <a:schemeClr val="tx1">
                    <a:tint val="75000"/>
                  </a:schemeClr>
                </a:solidFill>
              </a:defRPr>
            </a:lvl8pPr>
            <a:lvl9pPr marL="3655018"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46BBCE0-FFF9-4EC6-ADC9-C149DC0299D4}" type="slidenum">
              <a:rPr lang="ja-JP" altLang="en-US"/>
              <a:pPr>
                <a:defRPr/>
              </a:pPr>
              <a:t>‹#›</a:t>
            </a:fld>
            <a:endParaRPr lang="ja-JP" altLang="en-US"/>
          </a:p>
        </p:txBody>
      </p:sp>
    </p:spTree>
    <p:extLst>
      <p:ext uri="{BB962C8B-B14F-4D97-AF65-F5344CB8AC3E}">
        <p14:creationId xmlns:p14="http://schemas.microsoft.com/office/powerpoint/2010/main" val="999329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7" y="1600207"/>
            <a:ext cx="43569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75" y="1600207"/>
            <a:ext cx="43569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1A4F1858-CE84-42C5-B4FC-CCAF31CF2D36}" type="slidenum">
              <a:rPr lang="ja-JP" altLang="en-US"/>
              <a:pPr>
                <a:defRPr/>
              </a:pPr>
              <a:t>‹#›</a:t>
            </a:fld>
            <a:endParaRPr lang="ja-JP" altLang="en-US"/>
          </a:p>
        </p:txBody>
      </p:sp>
    </p:spTree>
    <p:extLst>
      <p:ext uri="{BB962C8B-B14F-4D97-AF65-F5344CB8AC3E}">
        <p14:creationId xmlns:p14="http://schemas.microsoft.com/office/powerpoint/2010/main" val="2446004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44" y="1535113"/>
            <a:ext cx="4358633"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44"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181" y="1535113"/>
            <a:ext cx="436034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181"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877CC897-1A88-405B-8013-3C2CAD12E216}" type="slidenum">
              <a:rPr lang="ja-JP" altLang="en-US"/>
              <a:pPr>
                <a:defRPr/>
              </a:pPr>
              <a:t>‹#›</a:t>
            </a:fld>
            <a:endParaRPr lang="ja-JP" altLang="en-US"/>
          </a:p>
        </p:txBody>
      </p:sp>
    </p:spTree>
    <p:extLst>
      <p:ext uri="{BB962C8B-B14F-4D97-AF65-F5344CB8AC3E}">
        <p14:creationId xmlns:p14="http://schemas.microsoft.com/office/powerpoint/2010/main" val="3559731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FBE6296-3A97-46EA-AD7D-A9615C8C9619}" type="slidenum">
              <a:rPr lang="ja-JP" altLang="en-US"/>
              <a:pPr>
                <a:defRPr/>
              </a:pPr>
              <a:t>‹#›</a:t>
            </a:fld>
            <a:endParaRPr lang="ja-JP" altLang="en-US"/>
          </a:p>
        </p:txBody>
      </p:sp>
    </p:spTree>
    <p:extLst>
      <p:ext uri="{BB962C8B-B14F-4D97-AF65-F5344CB8AC3E}">
        <p14:creationId xmlns:p14="http://schemas.microsoft.com/office/powerpoint/2010/main" val="266378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36"/>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22"/>
            <a:ext cx="8385016" cy="1500187"/>
          </a:xfrm>
        </p:spPr>
        <p:txBody>
          <a:bodyPr anchor="b"/>
          <a:lstStyle>
            <a:lvl1pPr marL="0" indent="0">
              <a:buNone/>
              <a:defRPr sz="2000"/>
            </a:lvl1pPr>
            <a:lvl2pPr marL="456877" indent="0">
              <a:buNone/>
              <a:defRPr sz="1800"/>
            </a:lvl2pPr>
            <a:lvl3pPr marL="913755" indent="0">
              <a:buNone/>
              <a:defRPr sz="1600"/>
            </a:lvl3pPr>
            <a:lvl4pPr marL="1370632" indent="0">
              <a:buNone/>
              <a:defRPr sz="1400"/>
            </a:lvl4pPr>
            <a:lvl5pPr marL="1827510" indent="0">
              <a:buNone/>
              <a:defRPr sz="1400"/>
            </a:lvl5pPr>
            <a:lvl6pPr marL="2284386" indent="0">
              <a:buNone/>
              <a:defRPr sz="1400"/>
            </a:lvl6pPr>
            <a:lvl7pPr marL="2741264" indent="0">
              <a:buNone/>
              <a:defRPr sz="1400"/>
            </a:lvl7pPr>
            <a:lvl8pPr marL="3198142" indent="0">
              <a:buNone/>
              <a:defRPr sz="1400"/>
            </a:lvl8pPr>
            <a:lvl9pPr marL="3655018"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034D313-A4EE-4449-9756-1BE45902FD71}" type="slidenum">
              <a:rPr lang="en-US" altLang="ja-JP"/>
              <a:pPr>
                <a:defRPr/>
              </a:pPr>
              <a:t>‹#›</a:t>
            </a:fld>
            <a:endParaRPr lang="en-US" altLang="ja-JP"/>
          </a:p>
        </p:txBody>
      </p:sp>
    </p:spTree>
    <p:extLst>
      <p:ext uri="{BB962C8B-B14F-4D97-AF65-F5344CB8AC3E}">
        <p14:creationId xmlns:p14="http://schemas.microsoft.com/office/powerpoint/2010/main" val="1366475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2696593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69"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46" y="273276"/>
            <a:ext cx="55146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269" y="1435104"/>
            <a:ext cx="3245427"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815C394A-E8A6-47F4-8F48-399E10109B9F}" type="slidenum">
              <a:rPr lang="ja-JP" altLang="en-US"/>
              <a:pPr>
                <a:defRPr/>
              </a:pPr>
              <a:t>‹#›</a:t>
            </a:fld>
            <a:endParaRPr lang="ja-JP" altLang="en-US"/>
          </a:p>
        </p:txBody>
      </p:sp>
    </p:spTree>
    <p:extLst>
      <p:ext uri="{BB962C8B-B14F-4D97-AF65-F5344CB8AC3E}">
        <p14:creationId xmlns:p14="http://schemas.microsoft.com/office/powerpoint/2010/main" val="1316393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71" y="4800601"/>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71" y="612775"/>
            <a:ext cx="5918835" cy="4114800"/>
          </a:xfrm>
        </p:spPr>
        <p:txBody>
          <a:bodyPr rtlCol="0">
            <a:normAutofit/>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33571" y="5367339"/>
            <a:ext cx="5918835"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D55AFE6C-5F60-4ADB-B50B-2DB043491594}" type="slidenum">
              <a:rPr lang="ja-JP" altLang="en-US"/>
              <a:pPr>
                <a:defRPr/>
              </a:pPr>
              <a:t>‹#›</a:t>
            </a:fld>
            <a:endParaRPr lang="ja-JP" altLang="en-US"/>
          </a:p>
        </p:txBody>
      </p:sp>
    </p:spTree>
    <p:extLst>
      <p:ext uri="{BB962C8B-B14F-4D97-AF65-F5344CB8AC3E}">
        <p14:creationId xmlns:p14="http://schemas.microsoft.com/office/powerpoint/2010/main" val="398520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F8EA2657-81A8-48BF-8713-3A3EE25CAEF9}" type="slidenum">
              <a:rPr lang="ja-JP" altLang="en-US"/>
              <a:pPr>
                <a:defRPr/>
              </a:pPr>
              <a:t>‹#›</a:t>
            </a:fld>
            <a:endParaRPr lang="ja-JP" altLang="en-US"/>
          </a:p>
        </p:txBody>
      </p:sp>
    </p:spTree>
    <p:extLst>
      <p:ext uri="{BB962C8B-B14F-4D97-AF65-F5344CB8AC3E}">
        <p14:creationId xmlns:p14="http://schemas.microsoft.com/office/powerpoint/2010/main" val="490812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46" y="274868"/>
            <a:ext cx="2219563"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45" y="274868"/>
            <a:ext cx="6494277"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A9898FD5-3BCF-4374-947D-450E7580A48B}" type="slidenum">
              <a:rPr lang="ja-JP" altLang="en-US"/>
              <a:pPr>
                <a:defRPr/>
              </a:pPr>
              <a:t>‹#›</a:t>
            </a:fld>
            <a:endParaRPr lang="ja-JP" altLang="en-US"/>
          </a:p>
        </p:txBody>
      </p:sp>
    </p:spTree>
    <p:extLst>
      <p:ext uri="{BB962C8B-B14F-4D97-AF65-F5344CB8AC3E}">
        <p14:creationId xmlns:p14="http://schemas.microsoft.com/office/powerpoint/2010/main" val="1625782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2" y="274639"/>
            <a:ext cx="8878253"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3252" y="1600207"/>
            <a:ext cx="8878253" cy="4525963"/>
          </a:xfrm>
        </p:spPr>
        <p:txBody>
          <a:bodyPr rtlCol="0">
            <a:normAutofit/>
          </a:bodyPr>
          <a:lstStyle/>
          <a:p>
            <a:pPr lvl="0"/>
            <a:endParaRPr lang="ja-JP" altLang="en-US" noProof="0" smtClean="0"/>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A49689CA-320A-4541-B0FF-698B3FD87852}" type="slidenum">
              <a:rPr lang="en-US" altLang="ja-JP"/>
              <a:pPr>
                <a:defRPr/>
              </a:pPr>
              <a:t>‹#›</a:t>
            </a:fld>
            <a:endParaRPr lang="en-US" altLang="ja-JP"/>
          </a:p>
        </p:txBody>
      </p:sp>
    </p:spTree>
    <p:extLst>
      <p:ext uri="{BB962C8B-B14F-4D97-AF65-F5344CB8AC3E}">
        <p14:creationId xmlns:p14="http://schemas.microsoft.com/office/powerpoint/2010/main" val="1677633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251" y="1219200"/>
            <a:ext cx="8550275"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a:p>
        </p:txBody>
      </p:sp>
      <p:sp>
        <p:nvSpPr>
          <p:cNvPr id="5" name="Line 8"/>
          <p:cNvSpPr>
            <a:spLocks noChangeShapeType="1"/>
          </p:cNvSpPr>
          <p:nvPr/>
        </p:nvSpPr>
        <p:spPr bwMode="auto">
          <a:xfrm>
            <a:off x="2136785" y="3962400"/>
            <a:ext cx="702627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a:p>
        </p:txBody>
      </p:sp>
      <p:sp>
        <p:nvSpPr>
          <p:cNvPr id="104450" name="Rectangle 2"/>
          <p:cNvSpPr>
            <a:spLocks noGrp="1" noChangeArrowheads="1"/>
          </p:cNvSpPr>
          <p:nvPr>
            <p:ph type="ctrTitle"/>
          </p:nvPr>
        </p:nvSpPr>
        <p:spPr>
          <a:xfrm>
            <a:off x="986514" y="1524004"/>
            <a:ext cx="8224029" cy="1752600"/>
          </a:xfrm>
        </p:spPr>
        <p:txBody>
          <a:bodyPr/>
          <a:lstStyle>
            <a:lvl1pPr>
              <a:defRPr sz="5000"/>
            </a:lvl1pPr>
          </a:lstStyle>
          <a:p>
            <a:r>
              <a:rPr lang="ja-JP" altLang="en-US"/>
              <a:t>マスタ タイトルの書式設定</a:t>
            </a:r>
          </a:p>
        </p:txBody>
      </p:sp>
      <p:sp>
        <p:nvSpPr>
          <p:cNvPr id="104451" name="Rectangle 3"/>
          <p:cNvSpPr>
            <a:spLocks noGrp="1" noChangeArrowheads="1"/>
          </p:cNvSpPr>
          <p:nvPr>
            <p:ph type="subTitle" idx="1"/>
          </p:nvPr>
        </p:nvSpPr>
        <p:spPr>
          <a:xfrm>
            <a:off x="2137357" y="3962404"/>
            <a:ext cx="7069720" cy="1752600"/>
          </a:xfrm>
        </p:spPr>
        <p:txBody>
          <a:bodyPr/>
          <a:lstStyle>
            <a:lvl1pPr marL="0" indent="0">
              <a:buFont typeface="Wingdings" pitchFamily="2" charset="2"/>
              <a:buNone/>
              <a:defRPr sz="2800"/>
            </a:lvl1pPr>
          </a:lstStyle>
          <a:p>
            <a:r>
              <a:rPr lang="ja-JP" altLang="en-US"/>
              <a:t>マスタ サブタイトルの書式設定</a:t>
            </a:r>
          </a:p>
        </p:txBody>
      </p:sp>
      <p:sp>
        <p:nvSpPr>
          <p:cNvPr id="6"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7" name="Rectangle 5"/>
          <p:cNvSpPr>
            <a:spLocks noGrp="1" noChangeArrowheads="1"/>
          </p:cNvSpPr>
          <p:nvPr>
            <p:ph type="ftr" sz="quarter" idx="11"/>
          </p:nvPr>
        </p:nvSpPr>
        <p:spPr>
          <a:xfrm>
            <a:off x="3370270" y="6243638"/>
            <a:ext cx="3124200" cy="457200"/>
          </a:xfrm>
        </p:spPr>
        <p:txBody>
          <a:bodyPr/>
          <a:lstStyle>
            <a:lvl1pPr defTabSz="913755">
              <a:spcBef>
                <a:spcPct val="20000"/>
              </a:spcBef>
              <a:defRPr>
                <a:latin typeface="+mj-lt"/>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8239FE16-05F7-4EF0-9DC8-E41DDD5FAC24}" type="slidenum">
              <a:rPr lang="ja-JP" altLang="en-US"/>
              <a:pPr>
                <a:defRPr/>
              </a:pPr>
              <a:t>‹#›</a:t>
            </a:fld>
            <a:endParaRPr lang="en-US" altLang="ja-JP"/>
          </a:p>
        </p:txBody>
      </p:sp>
    </p:spTree>
    <p:extLst>
      <p:ext uri="{BB962C8B-B14F-4D97-AF65-F5344CB8AC3E}">
        <p14:creationId xmlns:p14="http://schemas.microsoft.com/office/powerpoint/2010/main" val="3387857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FA84C95F-537D-4221-87E6-733628B85D5C}" type="slidenum">
              <a:rPr lang="ja-JP" altLang="en-US"/>
              <a:pPr>
                <a:defRPr/>
              </a:pPr>
              <a:t>‹#›</a:t>
            </a:fld>
            <a:endParaRPr lang="en-US" altLang="ja-JP"/>
          </a:p>
        </p:txBody>
      </p:sp>
    </p:spTree>
    <p:extLst>
      <p:ext uri="{BB962C8B-B14F-4D97-AF65-F5344CB8AC3E}">
        <p14:creationId xmlns:p14="http://schemas.microsoft.com/office/powerpoint/2010/main" val="3790590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55"/>
            <a:ext cx="8385016"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79245" y="2906722"/>
            <a:ext cx="8385016" cy="1500187"/>
          </a:xfrm>
        </p:spPr>
        <p:txBody>
          <a:bodyPr anchor="b"/>
          <a:lstStyle>
            <a:lvl1pPr marL="0" indent="0">
              <a:buNone/>
              <a:defRPr sz="2000"/>
            </a:lvl1pPr>
            <a:lvl2pPr marL="456877" indent="0">
              <a:buNone/>
              <a:defRPr sz="1800"/>
            </a:lvl2pPr>
            <a:lvl3pPr marL="913755" indent="0">
              <a:buNone/>
              <a:defRPr sz="1600"/>
            </a:lvl3pPr>
            <a:lvl4pPr marL="1370632" indent="0">
              <a:buNone/>
              <a:defRPr sz="1400"/>
            </a:lvl4pPr>
            <a:lvl5pPr marL="1827510" indent="0">
              <a:buNone/>
              <a:defRPr sz="1400"/>
            </a:lvl5pPr>
            <a:lvl6pPr marL="2284386" indent="0">
              <a:buNone/>
              <a:defRPr sz="1400"/>
            </a:lvl6pPr>
            <a:lvl7pPr marL="2741264" indent="0">
              <a:buNone/>
              <a:defRPr sz="1400"/>
            </a:lvl7pPr>
            <a:lvl8pPr marL="3198142" indent="0">
              <a:buNone/>
              <a:defRPr sz="1400"/>
            </a:lvl8pPr>
            <a:lvl9pPr marL="3655018"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CD30E03A-A358-4EB0-8B29-7BDB72A71E65}" type="slidenum">
              <a:rPr lang="ja-JP" altLang="en-US"/>
              <a:pPr>
                <a:defRPr/>
              </a:pPr>
              <a:t>‹#›</a:t>
            </a:fld>
            <a:endParaRPr lang="en-US" altLang="ja-JP"/>
          </a:p>
        </p:txBody>
      </p:sp>
    </p:spTree>
    <p:extLst>
      <p:ext uri="{BB962C8B-B14F-4D97-AF65-F5344CB8AC3E}">
        <p14:creationId xmlns:p14="http://schemas.microsoft.com/office/powerpoint/2010/main" val="957687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3237" y="1600207"/>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14575" y="1600207"/>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C0DED731-4BB9-4C25-A370-14C09D6AD0C8}" type="slidenum">
              <a:rPr lang="ja-JP" altLang="en-US"/>
              <a:pPr>
                <a:defRPr/>
              </a:pPr>
              <a:t>‹#›</a:t>
            </a:fld>
            <a:endParaRPr lang="en-US" altLang="ja-JP"/>
          </a:p>
        </p:txBody>
      </p:sp>
    </p:spTree>
    <p:extLst>
      <p:ext uri="{BB962C8B-B14F-4D97-AF65-F5344CB8AC3E}">
        <p14:creationId xmlns:p14="http://schemas.microsoft.com/office/powerpoint/2010/main" val="30682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7" y="1600207"/>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75" y="1600207"/>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72204DF-8EC0-42B7-A8D9-5672B39BFFD1}" type="slidenum">
              <a:rPr lang="en-US" altLang="ja-JP"/>
              <a:pPr>
                <a:defRPr/>
              </a:pPr>
              <a:t>‹#›</a:t>
            </a:fld>
            <a:endParaRPr lang="en-US" altLang="ja-JP"/>
          </a:p>
        </p:txBody>
      </p:sp>
    </p:spTree>
    <p:extLst>
      <p:ext uri="{BB962C8B-B14F-4D97-AF65-F5344CB8AC3E}">
        <p14:creationId xmlns:p14="http://schemas.microsoft.com/office/powerpoint/2010/main" val="315905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2" y="274639"/>
            <a:ext cx="8878253"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3244" y="1535113"/>
            <a:ext cx="4358633"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3244"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11193" y="1535113"/>
            <a:ext cx="436034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11193"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787276E9-C9FC-4394-BC7F-24D60FCDA18B}" type="slidenum">
              <a:rPr lang="ja-JP" altLang="en-US"/>
              <a:pPr>
                <a:defRPr/>
              </a:pPr>
              <a:t>‹#›</a:t>
            </a:fld>
            <a:endParaRPr lang="en-US" altLang="ja-JP"/>
          </a:p>
        </p:txBody>
      </p:sp>
    </p:spTree>
    <p:extLst>
      <p:ext uri="{BB962C8B-B14F-4D97-AF65-F5344CB8AC3E}">
        <p14:creationId xmlns:p14="http://schemas.microsoft.com/office/powerpoint/2010/main" val="266668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7A5138C0-16AE-49D0-99F1-545F9F0E5332}" type="slidenum">
              <a:rPr lang="ja-JP" altLang="en-US"/>
              <a:pPr>
                <a:defRPr/>
              </a:pPr>
              <a:t>‹#›</a:t>
            </a:fld>
            <a:endParaRPr lang="en-US" altLang="ja-JP"/>
          </a:p>
        </p:txBody>
      </p:sp>
    </p:spTree>
    <p:extLst>
      <p:ext uri="{BB962C8B-B14F-4D97-AF65-F5344CB8AC3E}">
        <p14:creationId xmlns:p14="http://schemas.microsoft.com/office/powerpoint/2010/main" val="4149806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457CE760-8E1C-43EA-BDE7-1001C1372969}" type="slidenum">
              <a:rPr lang="ja-JP" altLang="en-US"/>
              <a:pPr>
                <a:defRPr/>
              </a:pPr>
              <a:t>‹#›</a:t>
            </a:fld>
            <a:endParaRPr lang="en-US" altLang="ja-JP"/>
          </a:p>
        </p:txBody>
      </p:sp>
    </p:spTree>
    <p:extLst>
      <p:ext uri="{BB962C8B-B14F-4D97-AF65-F5344CB8AC3E}">
        <p14:creationId xmlns:p14="http://schemas.microsoft.com/office/powerpoint/2010/main" val="1970795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69" y="273050"/>
            <a:ext cx="324542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56846" y="273296"/>
            <a:ext cx="55146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3269" y="1435104"/>
            <a:ext cx="3245427"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2767C7E2-7E43-448D-98A5-DD88D6FB2E78}" type="slidenum">
              <a:rPr lang="ja-JP" altLang="en-US"/>
              <a:pPr>
                <a:defRPr/>
              </a:pPr>
              <a:t>‹#›</a:t>
            </a:fld>
            <a:endParaRPr lang="en-US" altLang="ja-JP"/>
          </a:p>
        </p:txBody>
      </p:sp>
    </p:spTree>
    <p:extLst>
      <p:ext uri="{BB962C8B-B14F-4D97-AF65-F5344CB8AC3E}">
        <p14:creationId xmlns:p14="http://schemas.microsoft.com/office/powerpoint/2010/main" val="3982665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71" y="4800601"/>
            <a:ext cx="5918835"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33571" y="612775"/>
            <a:ext cx="5918835"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33571" y="5367339"/>
            <a:ext cx="5918835"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64617148-15FF-456E-8A6D-AA3CB1696FAC}" type="slidenum">
              <a:rPr lang="ja-JP" altLang="en-US"/>
              <a:pPr>
                <a:defRPr/>
              </a:pPr>
              <a:t>‹#›</a:t>
            </a:fld>
            <a:endParaRPr lang="en-US" altLang="ja-JP"/>
          </a:p>
        </p:txBody>
      </p:sp>
    </p:spTree>
    <p:extLst>
      <p:ext uri="{BB962C8B-B14F-4D97-AF65-F5344CB8AC3E}">
        <p14:creationId xmlns:p14="http://schemas.microsoft.com/office/powerpoint/2010/main" val="2133294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12A981D1-DEAC-4E4E-B529-4D7570686643}" type="slidenum">
              <a:rPr lang="ja-JP" altLang="en-US"/>
              <a:pPr>
                <a:defRPr/>
              </a:pPr>
              <a:t>‹#›</a:t>
            </a:fld>
            <a:endParaRPr lang="en-US" altLang="ja-JP"/>
          </a:p>
        </p:txBody>
      </p:sp>
    </p:spTree>
    <p:extLst>
      <p:ext uri="{BB962C8B-B14F-4D97-AF65-F5344CB8AC3E}">
        <p14:creationId xmlns:p14="http://schemas.microsoft.com/office/powerpoint/2010/main" val="1839583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46" y="277815"/>
            <a:ext cx="2219563"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3245" y="277815"/>
            <a:ext cx="6494277"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4BFC2C09-ACA3-4EC4-95A1-C01A3A527180}" type="slidenum">
              <a:rPr lang="ja-JP" altLang="en-US"/>
              <a:pPr>
                <a:defRPr/>
              </a:pPr>
              <a:t>‹#›</a:t>
            </a:fld>
            <a:endParaRPr lang="en-US" altLang="ja-JP"/>
          </a:p>
        </p:txBody>
      </p:sp>
    </p:spTree>
    <p:extLst>
      <p:ext uri="{BB962C8B-B14F-4D97-AF65-F5344CB8AC3E}">
        <p14:creationId xmlns:p14="http://schemas.microsoft.com/office/powerpoint/2010/main" val="2070346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2" y="278057"/>
            <a:ext cx="8878253" cy="113982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3252" y="1600207"/>
            <a:ext cx="8878253" cy="4530725"/>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defTabSz="913755">
              <a:spcBef>
                <a:spcPct val="20000"/>
              </a:spcBef>
              <a:defRPr>
                <a:latin typeface="+mj-l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913755">
              <a:spcBef>
                <a:spcPct val="20000"/>
              </a:spcBef>
              <a:defRPr>
                <a:latin typeface="+mj-l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913755">
              <a:spcBef>
                <a:spcPct val="20000"/>
              </a:spcBef>
              <a:defRPr>
                <a:latin typeface="+mj-lt"/>
              </a:defRPr>
            </a:lvl1pPr>
          </a:lstStyle>
          <a:p>
            <a:pPr>
              <a:defRPr/>
            </a:pPr>
            <a:fld id="{F2A015E1-F708-4B97-A602-0A1FCB2E4715}" type="slidenum">
              <a:rPr lang="ja-JP" altLang="en-US"/>
              <a:pPr>
                <a:defRPr/>
              </a:pPr>
              <a:t>‹#›</a:t>
            </a:fld>
            <a:endParaRPr lang="en-US" altLang="ja-JP"/>
          </a:p>
        </p:txBody>
      </p:sp>
    </p:spTree>
    <p:extLst>
      <p:ext uri="{BB962C8B-B14F-4D97-AF65-F5344CB8AC3E}">
        <p14:creationId xmlns:p14="http://schemas.microsoft.com/office/powerpoint/2010/main" val="2721866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649" y="1219200"/>
            <a:ext cx="8549428"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mtClean="0">
              <a:solidFill>
                <a:srgbClr val="000000"/>
              </a:solidFill>
              <a:ea typeface="ＭＳ Ｐ明朝" pitchFamily="18" charset="-128"/>
            </a:endParaRPr>
          </a:p>
        </p:txBody>
      </p:sp>
      <p:sp>
        <p:nvSpPr>
          <p:cNvPr id="5" name="Line 8"/>
          <p:cNvSpPr>
            <a:spLocks noChangeShapeType="1"/>
          </p:cNvSpPr>
          <p:nvPr/>
        </p:nvSpPr>
        <p:spPr bwMode="auto">
          <a:xfrm>
            <a:off x="2137374" y="3962400"/>
            <a:ext cx="702545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solidFill>
                <a:srgbClr val="000000"/>
              </a:solidFill>
              <a:ea typeface="ＭＳ Ｐ明朝" pitchFamily="18" charset="-128"/>
            </a:endParaRPr>
          </a:p>
        </p:txBody>
      </p:sp>
      <p:sp>
        <p:nvSpPr>
          <p:cNvPr id="116738" name="Rectangle 2"/>
          <p:cNvSpPr>
            <a:spLocks noGrp="1" noChangeArrowheads="1"/>
          </p:cNvSpPr>
          <p:nvPr>
            <p:ph type="ctrTitle"/>
          </p:nvPr>
        </p:nvSpPr>
        <p:spPr>
          <a:xfrm>
            <a:off x="986472" y="1524000"/>
            <a:ext cx="8224030" cy="1752600"/>
          </a:xfrm>
        </p:spPr>
        <p:txBody>
          <a:bodyPr/>
          <a:lstStyle>
            <a:lvl1pPr>
              <a:defRPr sz="5000"/>
            </a:lvl1pPr>
          </a:lstStyle>
          <a:p>
            <a:pPr lvl="0"/>
            <a:r>
              <a:rPr lang="ja-JP" altLang="en-US" noProof="0" smtClean="0"/>
              <a:t>マスタ タイトルの書式設定</a:t>
            </a:r>
          </a:p>
        </p:txBody>
      </p:sp>
      <p:sp>
        <p:nvSpPr>
          <p:cNvPr id="116739" name="Rectangle 3"/>
          <p:cNvSpPr>
            <a:spLocks noGrp="1" noChangeArrowheads="1"/>
          </p:cNvSpPr>
          <p:nvPr>
            <p:ph type="subTitle" idx="1"/>
          </p:nvPr>
        </p:nvSpPr>
        <p:spPr>
          <a:xfrm>
            <a:off x="2137357" y="3962400"/>
            <a:ext cx="706972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ea typeface="ＭＳ Ｐ明朝" pitchFamily="18" charset="-128"/>
              </a:defRPr>
            </a:lvl1pPr>
          </a:lstStyle>
          <a:p>
            <a:pPr>
              <a:defRPr/>
            </a:pPr>
            <a:endParaRPr lang="en-US" altLang="ja-JP"/>
          </a:p>
        </p:txBody>
      </p:sp>
      <p:sp>
        <p:nvSpPr>
          <p:cNvPr id="7" name="Rectangle 5"/>
          <p:cNvSpPr>
            <a:spLocks noGrp="1" noChangeArrowheads="1"/>
          </p:cNvSpPr>
          <p:nvPr>
            <p:ph type="ftr" sz="quarter" idx="11"/>
          </p:nvPr>
        </p:nvSpPr>
        <p:spPr>
          <a:xfrm>
            <a:off x="3370448" y="6243638"/>
            <a:ext cx="3123830" cy="457200"/>
          </a:xfrm>
        </p:spPr>
        <p:txBody>
          <a:bodyPr/>
          <a:lstStyle>
            <a:lvl1pPr>
              <a:defRPr>
                <a:ea typeface="ＭＳ Ｐ明朝" pitchFamily="18" charset="-128"/>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ea typeface="ＭＳ Ｐ明朝" pitchFamily="18" charset="-128"/>
              </a:defRPr>
            </a:lvl1pPr>
          </a:lstStyle>
          <a:p>
            <a:pPr>
              <a:defRPr/>
            </a:pPr>
            <a:fld id="{4FF5B682-0B3F-4221-8A57-9F6C81DD7D4C}" type="slidenum">
              <a:rPr lang="en-US" altLang="ja-JP"/>
              <a:pPr>
                <a:defRPr/>
              </a:pPr>
              <a:t>‹#›</a:t>
            </a:fld>
            <a:endParaRPr lang="en-US" altLang="ja-JP"/>
          </a:p>
        </p:txBody>
      </p:sp>
    </p:spTree>
    <p:extLst>
      <p:ext uri="{BB962C8B-B14F-4D97-AF65-F5344CB8AC3E}">
        <p14:creationId xmlns:p14="http://schemas.microsoft.com/office/powerpoint/2010/main" val="1224799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明朝" pitchFamily="18" charset="-128"/>
              </a:defRPr>
            </a:lvl1pPr>
          </a:lstStyle>
          <a:p>
            <a:pPr>
              <a:defRPr/>
            </a:pPr>
            <a:fld id="{A1EBF954-EA33-4A16-A2BC-91D8D4B3411B}" type="slidenum">
              <a:rPr lang="en-US" altLang="ja-JP"/>
              <a:pPr>
                <a:defRPr/>
              </a:pPr>
              <a:t>‹#›</a:t>
            </a:fld>
            <a:endParaRPr lang="en-US" altLang="ja-JP"/>
          </a:p>
        </p:txBody>
      </p:sp>
    </p:spTree>
    <p:extLst>
      <p:ext uri="{BB962C8B-B14F-4D97-AF65-F5344CB8AC3E}">
        <p14:creationId xmlns:p14="http://schemas.microsoft.com/office/powerpoint/2010/main" val="256763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2" y="274639"/>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44" y="1535113"/>
            <a:ext cx="4358633"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44"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193" y="1535113"/>
            <a:ext cx="436034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193"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EE69098-29C6-4A17-A353-6AD23B0595E5}" type="slidenum">
              <a:rPr lang="en-US" altLang="ja-JP"/>
              <a:pPr>
                <a:defRPr/>
              </a:pPr>
              <a:t>‹#›</a:t>
            </a:fld>
            <a:endParaRPr lang="en-US" altLang="ja-JP"/>
          </a:p>
        </p:txBody>
      </p:sp>
    </p:spTree>
    <p:extLst>
      <p:ext uri="{BB962C8B-B14F-4D97-AF65-F5344CB8AC3E}">
        <p14:creationId xmlns:p14="http://schemas.microsoft.com/office/powerpoint/2010/main" val="1088421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7" y="4406958"/>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7" y="2906713"/>
            <a:ext cx="83850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明朝" pitchFamily="18" charset="-128"/>
              </a:defRPr>
            </a:lvl1pPr>
          </a:lstStyle>
          <a:p>
            <a:pPr>
              <a:defRPr/>
            </a:pPr>
            <a:fld id="{E6B70FC3-99CB-43E8-AA04-E8909083C36C}" type="slidenum">
              <a:rPr lang="en-US" altLang="ja-JP"/>
              <a:pPr>
                <a:defRPr/>
              </a:pPr>
              <a:t>‹#›</a:t>
            </a:fld>
            <a:endParaRPr lang="en-US" altLang="ja-JP"/>
          </a:p>
        </p:txBody>
      </p:sp>
    </p:spTree>
    <p:extLst>
      <p:ext uri="{BB962C8B-B14F-4D97-AF65-F5344CB8AC3E}">
        <p14:creationId xmlns:p14="http://schemas.microsoft.com/office/powerpoint/2010/main" val="3107035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6"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75"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ea typeface="ＭＳ Ｐ明朝" pitchFamily="18" charset="-128"/>
              </a:defRPr>
            </a:lvl1pPr>
          </a:lstStyle>
          <a:p>
            <a:pPr>
              <a:defRPr/>
            </a:pPr>
            <a:fld id="{7142AFB7-9574-493C-A563-69B6BC583DE9}" type="slidenum">
              <a:rPr lang="en-US" altLang="ja-JP"/>
              <a:pPr>
                <a:defRPr/>
              </a:pPr>
              <a:t>‹#›</a:t>
            </a:fld>
            <a:endParaRPr lang="en-US" altLang="ja-JP"/>
          </a:p>
        </p:txBody>
      </p:sp>
    </p:spTree>
    <p:extLst>
      <p:ext uri="{BB962C8B-B14F-4D97-AF65-F5344CB8AC3E}">
        <p14:creationId xmlns:p14="http://schemas.microsoft.com/office/powerpoint/2010/main" val="2392266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0" y="274638"/>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36" y="1535113"/>
            <a:ext cx="4358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36"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147" y="1535113"/>
            <a:ext cx="4360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147" y="2174875"/>
            <a:ext cx="4360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a:defRPr>
                <a:ea typeface="ＭＳ Ｐ明朝" pitchFamily="18" charset="-128"/>
              </a:defRPr>
            </a:lvl1pPr>
          </a:lstStyle>
          <a:p>
            <a:pPr>
              <a:defRPr/>
            </a:pPr>
            <a:fld id="{C5AFE8C2-C88B-4640-8945-3084F96F67E8}" type="slidenum">
              <a:rPr lang="en-US" altLang="ja-JP"/>
              <a:pPr>
                <a:defRPr/>
              </a:pPr>
              <a:t>‹#›</a:t>
            </a:fld>
            <a:endParaRPr lang="en-US" altLang="ja-JP"/>
          </a:p>
        </p:txBody>
      </p:sp>
    </p:spTree>
    <p:extLst>
      <p:ext uri="{BB962C8B-B14F-4D97-AF65-F5344CB8AC3E}">
        <p14:creationId xmlns:p14="http://schemas.microsoft.com/office/powerpoint/2010/main" val="3457364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a:defRPr>
                <a:ea typeface="ＭＳ Ｐ明朝" pitchFamily="18" charset="-128"/>
              </a:defRPr>
            </a:lvl1pPr>
          </a:lstStyle>
          <a:p>
            <a:pPr>
              <a:defRPr/>
            </a:pPr>
            <a:fld id="{971EEA17-B4A7-4D85-839D-67F42D7C70F7}" type="slidenum">
              <a:rPr lang="en-US" altLang="ja-JP"/>
              <a:pPr>
                <a:defRPr/>
              </a:pPr>
              <a:t>‹#›</a:t>
            </a:fld>
            <a:endParaRPr lang="en-US" altLang="ja-JP"/>
          </a:p>
        </p:txBody>
      </p:sp>
    </p:spTree>
    <p:extLst>
      <p:ext uri="{BB962C8B-B14F-4D97-AF65-F5344CB8AC3E}">
        <p14:creationId xmlns:p14="http://schemas.microsoft.com/office/powerpoint/2010/main" val="3049185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a:ea typeface="ＭＳ Ｐ明朝" pitchFamily="18" charset="-128"/>
              </a:defRPr>
            </a:lvl1pPr>
          </a:lstStyle>
          <a:p>
            <a:pPr>
              <a:defRPr/>
            </a:pPr>
            <a:fld id="{6916C890-60ED-4A7F-8E23-B3DBE02DBA42}" type="slidenum">
              <a:rPr lang="en-US" altLang="ja-JP"/>
              <a:pPr>
                <a:defRPr/>
              </a:pPr>
              <a:t>‹#›</a:t>
            </a:fld>
            <a:endParaRPr lang="en-US" altLang="ja-JP"/>
          </a:p>
        </p:txBody>
      </p:sp>
    </p:spTree>
    <p:extLst>
      <p:ext uri="{BB962C8B-B14F-4D97-AF65-F5344CB8AC3E}">
        <p14:creationId xmlns:p14="http://schemas.microsoft.com/office/powerpoint/2010/main" val="9848396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2"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42" y="273108"/>
            <a:ext cx="55146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252" y="1435103"/>
            <a:ext cx="32454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ea typeface="ＭＳ Ｐ明朝" pitchFamily="18" charset="-128"/>
              </a:defRPr>
            </a:lvl1pPr>
          </a:lstStyle>
          <a:p>
            <a:pPr>
              <a:defRPr/>
            </a:pPr>
            <a:fld id="{B43E8B85-74BA-4E99-95D4-198D769F800A}" type="slidenum">
              <a:rPr lang="en-US" altLang="ja-JP"/>
              <a:pPr>
                <a:defRPr/>
              </a:pPr>
              <a:t>‹#›</a:t>
            </a:fld>
            <a:endParaRPr lang="en-US" altLang="ja-JP"/>
          </a:p>
        </p:txBody>
      </p:sp>
    </p:spTree>
    <p:extLst>
      <p:ext uri="{BB962C8B-B14F-4D97-AF65-F5344CB8AC3E}">
        <p14:creationId xmlns:p14="http://schemas.microsoft.com/office/powerpoint/2010/main" val="1466608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67" y="4800600"/>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67" y="612775"/>
            <a:ext cx="5918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67" y="5367338"/>
            <a:ext cx="5918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ea typeface="ＭＳ Ｐ明朝" pitchFamily="18" charset="-128"/>
              </a:defRPr>
            </a:lvl1pPr>
          </a:lstStyle>
          <a:p>
            <a:pPr>
              <a:defRPr/>
            </a:pPr>
            <a:fld id="{82660124-0F00-43D4-B4D3-0AB70D9BB14B}" type="slidenum">
              <a:rPr lang="en-US" altLang="ja-JP"/>
              <a:pPr>
                <a:defRPr/>
              </a:pPr>
              <a:t>‹#›</a:t>
            </a:fld>
            <a:endParaRPr lang="en-US" altLang="ja-JP"/>
          </a:p>
        </p:txBody>
      </p:sp>
    </p:spTree>
    <p:extLst>
      <p:ext uri="{BB962C8B-B14F-4D97-AF65-F5344CB8AC3E}">
        <p14:creationId xmlns:p14="http://schemas.microsoft.com/office/powerpoint/2010/main" val="28325996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明朝" pitchFamily="18" charset="-128"/>
              </a:defRPr>
            </a:lvl1pPr>
          </a:lstStyle>
          <a:p>
            <a:pPr>
              <a:defRPr/>
            </a:pPr>
            <a:fld id="{318F34F1-11C9-4E30-90BC-7D5C06BF6EC5}" type="slidenum">
              <a:rPr lang="en-US" altLang="ja-JP"/>
              <a:pPr>
                <a:defRPr/>
              </a:pPr>
              <a:t>‹#›</a:t>
            </a:fld>
            <a:endParaRPr lang="en-US" altLang="ja-JP"/>
          </a:p>
        </p:txBody>
      </p:sp>
    </p:spTree>
    <p:extLst>
      <p:ext uri="{BB962C8B-B14F-4D97-AF65-F5344CB8AC3E}">
        <p14:creationId xmlns:p14="http://schemas.microsoft.com/office/powerpoint/2010/main" val="2485124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33" y="277813"/>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45" y="277813"/>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ea typeface="ＭＳ Ｐ明朝" pitchFamily="18"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明朝" pitchFamily="18"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明朝" pitchFamily="18" charset="-128"/>
              </a:defRPr>
            </a:lvl1pPr>
          </a:lstStyle>
          <a:p>
            <a:pPr>
              <a:defRPr/>
            </a:pPr>
            <a:fld id="{DCE63D6E-4A45-4EDB-9385-F2C78A5073D1}" type="slidenum">
              <a:rPr lang="en-US" altLang="ja-JP"/>
              <a:pPr>
                <a:defRPr/>
              </a:pPr>
              <a:t>‹#›</a:t>
            </a:fld>
            <a:endParaRPr lang="en-US" altLang="ja-JP"/>
          </a:p>
        </p:txBody>
      </p:sp>
    </p:spTree>
    <p:extLst>
      <p:ext uri="{BB962C8B-B14F-4D97-AF65-F5344CB8AC3E}">
        <p14:creationId xmlns:p14="http://schemas.microsoft.com/office/powerpoint/2010/main" val="732902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39855" y="2130677"/>
            <a:ext cx="8385016"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79709" y="3886200"/>
            <a:ext cx="690530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76BD7199-8ECA-484D-A6BE-768ECD531605}" type="slidenum">
              <a:rPr lang="en-US" altLang="ja-JP"/>
              <a:pPr>
                <a:defRPr/>
              </a:pPr>
              <a:t>‹#›</a:t>
            </a:fld>
            <a:endParaRPr lang="en-US" altLang="ja-JP"/>
          </a:p>
        </p:txBody>
      </p:sp>
    </p:spTree>
    <p:extLst>
      <p:ext uri="{BB962C8B-B14F-4D97-AF65-F5344CB8AC3E}">
        <p14:creationId xmlns:p14="http://schemas.microsoft.com/office/powerpoint/2010/main" val="343848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549954A-07C4-4D5B-8A50-929E0E595AA3}" type="slidenum">
              <a:rPr lang="en-US" altLang="ja-JP"/>
              <a:pPr>
                <a:defRPr/>
              </a:pPr>
              <a:t>‹#›</a:t>
            </a:fld>
            <a:endParaRPr lang="en-US" altLang="ja-JP"/>
          </a:p>
        </p:txBody>
      </p:sp>
    </p:spTree>
    <p:extLst>
      <p:ext uri="{BB962C8B-B14F-4D97-AF65-F5344CB8AC3E}">
        <p14:creationId xmlns:p14="http://schemas.microsoft.com/office/powerpoint/2010/main" val="3722713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5B740D9A-2663-4B66-922C-932946FF1C15}" type="slidenum">
              <a:rPr lang="en-US" altLang="ja-JP"/>
              <a:pPr>
                <a:defRPr/>
              </a:pPr>
              <a:t>‹#›</a:t>
            </a:fld>
            <a:endParaRPr lang="en-US" altLang="ja-JP"/>
          </a:p>
        </p:txBody>
      </p:sp>
    </p:spTree>
    <p:extLst>
      <p:ext uri="{BB962C8B-B14F-4D97-AF65-F5344CB8AC3E}">
        <p14:creationId xmlns:p14="http://schemas.microsoft.com/office/powerpoint/2010/main" val="298826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52"/>
            <a:ext cx="8385016"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22"/>
            <a:ext cx="83850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BB36CE70-6DBD-42C8-9EF9-B237F68487F5}" type="slidenum">
              <a:rPr lang="en-US" altLang="ja-JP"/>
              <a:pPr>
                <a:defRPr/>
              </a:pPr>
              <a:t>‹#›</a:t>
            </a:fld>
            <a:endParaRPr lang="en-US" altLang="ja-JP"/>
          </a:p>
        </p:txBody>
      </p:sp>
    </p:spTree>
    <p:extLst>
      <p:ext uri="{BB962C8B-B14F-4D97-AF65-F5344CB8AC3E}">
        <p14:creationId xmlns:p14="http://schemas.microsoft.com/office/powerpoint/2010/main" val="3249516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7" y="1600207"/>
            <a:ext cx="43569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75" y="1600207"/>
            <a:ext cx="43569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81B8F9D1-583C-4B9A-9E40-5926DD4E67CE}" type="slidenum">
              <a:rPr lang="en-US" altLang="ja-JP"/>
              <a:pPr>
                <a:defRPr/>
              </a:pPr>
              <a:t>‹#›</a:t>
            </a:fld>
            <a:endParaRPr lang="en-US" altLang="ja-JP"/>
          </a:p>
        </p:txBody>
      </p:sp>
    </p:spTree>
    <p:extLst>
      <p:ext uri="{BB962C8B-B14F-4D97-AF65-F5344CB8AC3E}">
        <p14:creationId xmlns:p14="http://schemas.microsoft.com/office/powerpoint/2010/main" val="3316825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44" y="1535113"/>
            <a:ext cx="4358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44"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171" y="1535113"/>
            <a:ext cx="43603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171"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FDAFFD80-C2D2-40FC-85C0-D303DDF5C118}" type="slidenum">
              <a:rPr lang="en-US" altLang="ja-JP"/>
              <a:pPr>
                <a:defRPr/>
              </a:pPr>
              <a:t>‹#›</a:t>
            </a:fld>
            <a:endParaRPr lang="en-US" altLang="ja-JP"/>
          </a:p>
        </p:txBody>
      </p:sp>
    </p:spTree>
    <p:extLst>
      <p:ext uri="{BB962C8B-B14F-4D97-AF65-F5344CB8AC3E}">
        <p14:creationId xmlns:p14="http://schemas.microsoft.com/office/powerpoint/2010/main" val="33304831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EC5D34A3-374E-44DD-B36F-EF4615815B99}" type="slidenum">
              <a:rPr lang="en-US" altLang="ja-JP"/>
              <a:pPr>
                <a:defRPr/>
              </a:pPr>
              <a:t>‹#›</a:t>
            </a:fld>
            <a:endParaRPr lang="en-US" altLang="ja-JP"/>
          </a:p>
        </p:txBody>
      </p:sp>
    </p:spTree>
    <p:extLst>
      <p:ext uri="{BB962C8B-B14F-4D97-AF65-F5344CB8AC3E}">
        <p14:creationId xmlns:p14="http://schemas.microsoft.com/office/powerpoint/2010/main" val="3211751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D58838D7-DD99-4782-92D7-9D7C304A67F5}" type="slidenum">
              <a:rPr lang="en-US" altLang="ja-JP"/>
              <a:pPr>
                <a:defRPr/>
              </a:pPr>
              <a:t>‹#›</a:t>
            </a:fld>
            <a:endParaRPr lang="en-US" altLang="ja-JP"/>
          </a:p>
        </p:txBody>
      </p:sp>
    </p:spTree>
    <p:extLst>
      <p:ext uri="{BB962C8B-B14F-4D97-AF65-F5344CB8AC3E}">
        <p14:creationId xmlns:p14="http://schemas.microsoft.com/office/powerpoint/2010/main" val="4153305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68"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46" y="273302"/>
            <a:ext cx="55146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268" y="1435104"/>
            <a:ext cx="32454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41A870AF-97B3-407E-94E3-7F7B9C6E60B6}" type="slidenum">
              <a:rPr lang="en-US" altLang="ja-JP"/>
              <a:pPr>
                <a:defRPr/>
              </a:pPr>
              <a:t>‹#›</a:t>
            </a:fld>
            <a:endParaRPr lang="en-US" altLang="ja-JP"/>
          </a:p>
        </p:txBody>
      </p:sp>
    </p:spTree>
    <p:extLst>
      <p:ext uri="{BB962C8B-B14F-4D97-AF65-F5344CB8AC3E}">
        <p14:creationId xmlns:p14="http://schemas.microsoft.com/office/powerpoint/2010/main" val="42018372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67" y="4800601"/>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67" y="612775"/>
            <a:ext cx="5918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33567" y="5367339"/>
            <a:ext cx="5918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435CB019-16D9-4D05-8D8C-465BD37C4028}" type="slidenum">
              <a:rPr lang="en-US" altLang="ja-JP"/>
              <a:pPr>
                <a:defRPr/>
              </a:pPr>
              <a:t>‹#›</a:t>
            </a:fld>
            <a:endParaRPr lang="en-US" altLang="ja-JP"/>
          </a:p>
        </p:txBody>
      </p:sp>
    </p:spTree>
    <p:extLst>
      <p:ext uri="{BB962C8B-B14F-4D97-AF65-F5344CB8AC3E}">
        <p14:creationId xmlns:p14="http://schemas.microsoft.com/office/powerpoint/2010/main" val="1200122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327D3F73-4EEB-46DF-AF50-A5B228D64ACA}" type="slidenum">
              <a:rPr lang="en-US" altLang="ja-JP"/>
              <a:pPr>
                <a:defRPr/>
              </a:pPr>
              <a:t>‹#›</a:t>
            </a:fld>
            <a:endParaRPr lang="en-US" altLang="ja-JP"/>
          </a:p>
        </p:txBody>
      </p:sp>
    </p:spTree>
    <p:extLst>
      <p:ext uri="{BB962C8B-B14F-4D97-AF65-F5344CB8AC3E}">
        <p14:creationId xmlns:p14="http://schemas.microsoft.com/office/powerpoint/2010/main" val="2875596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36" y="274890"/>
            <a:ext cx="2219563"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45" y="274890"/>
            <a:ext cx="6494277"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FD434C5D-A136-4ECB-B19C-C141BE26C10E}" type="slidenum">
              <a:rPr lang="en-US" altLang="ja-JP"/>
              <a:pPr>
                <a:defRPr/>
              </a:pPr>
              <a:t>‹#›</a:t>
            </a:fld>
            <a:endParaRPr lang="en-US" altLang="ja-JP"/>
          </a:p>
        </p:txBody>
      </p:sp>
    </p:spTree>
    <p:extLst>
      <p:ext uri="{BB962C8B-B14F-4D97-AF65-F5344CB8AC3E}">
        <p14:creationId xmlns:p14="http://schemas.microsoft.com/office/powerpoint/2010/main" val="248065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4A582BF-E03A-43D6-9736-3AD92C2C2EB3}" type="slidenum">
              <a:rPr lang="en-US" altLang="ja-JP"/>
              <a:pPr>
                <a:defRPr/>
              </a:pPr>
              <a:t>‹#›</a:t>
            </a:fld>
            <a:endParaRPr lang="en-US" altLang="ja-JP"/>
          </a:p>
        </p:txBody>
      </p:sp>
    </p:spTree>
    <p:extLst>
      <p:ext uri="{BB962C8B-B14F-4D97-AF65-F5344CB8AC3E}">
        <p14:creationId xmlns:p14="http://schemas.microsoft.com/office/powerpoint/2010/main" val="6424156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235" y="1219200"/>
            <a:ext cx="8550275"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8" charset="0"/>
              <a:buNone/>
            </a:pPr>
            <a:endParaRPr kumimoji="0" lang="ja-JP" altLang="en-US" sz="2400" smtClean="0">
              <a:solidFill>
                <a:srgbClr val="FFFFFF"/>
              </a:solidFill>
              <a:latin typeface="Times New Roman" pitchFamily="18" charset="0"/>
            </a:endParaRPr>
          </a:p>
        </p:txBody>
      </p:sp>
      <p:sp>
        <p:nvSpPr>
          <p:cNvPr id="5" name="Line 8"/>
          <p:cNvSpPr>
            <a:spLocks noChangeShapeType="1"/>
          </p:cNvSpPr>
          <p:nvPr/>
        </p:nvSpPr>
        <p:spPr bwMode="auto">
          <a:xfrm>
            <a:off x="2136775" y="3962400"/>
            <a:ext cx="7026276"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9263">
              <a:lnSpc>
                <a:spcPct val="78000"/>
              </a:lnSpc>
              <a:buClr>
                <a:srgbClr val="000000"/>
              </a:buClr>
              <a:buSzPct val="100000"/>
              <a:buFont typeface="Times New Roman" pitchFamily="18" charset="0"/>
              <a:buNone/>
            </a:pPr>
            <a:endParaRPr kumimoji="0" lang="ja-JP" altLang="en-US" sz="2400" smtClean="0">
              <a:solidFill>
                <a:srgbClr val="FFFFFF"/>
              </a:solidFill>
              <a:latin typeface="Times New Roman" pitchFamily="18" charset="0"/>
            </a:endParaRPr>
          </a:p>
        </p:txBody>
      </p:sp>
      <p:sp>
        <p:nvSpPr>
          <p:cNvPr id="116738" name="Rectangle 2"/>
          <p:cNvSpPr>
            <a:spLocks noGrp="1" noChangeArrowheads="1"/>
          </p:cNvSpPr>
          <p:nvPr>
            <p:ph type="ctrTitle"/>
          </p:nvPr>
        </p:nvSpPr>
        <p:spPr>
          <a:xfrm>
            <a:off x="986483" y="1524000"/>
            <a:ext cx="8224029" cy="1752600"/>
          </a:xfrm>
        </p:spPr>
        <p:txBody>
          <a:bodyPr/>
          <a:lstStyle>
            <a:lvl1pPr>
              <a:defRPr sz="5000"/>
            </a:lvl1pPr>
          </a:lstStyle>
          <a:p>
            <a:pPr lvl="0"/>
            <a:r>
              <a:rPr lang="ja-JP" altLang="en-US" noProof="0" smtClean="0"/>
              <a:t>マスタ タイトルの書式設定</a:t>
            </a:r>
          </a:p>
        </p:txBody>
      </p:sp>
      <p:sp>
        <p:nvSpPr>
          <p:cNvPr id="116739" name="Rectangle 3"/>
          <p:cNvSpPr>
            <a:spLocks noGrp="1" noChangeArrowheads="1"/>
          </p:cNvSpPr>
          <p:nvPr>
            <p:ph type="subTitle" idx="1"/>
          </p:nvPr>
        </p:nvSpPr>
        <p:spPr>
          <a:xfrm>
            <a:off x="2137357" y="3962400"/>
            <a:ext cx="7069720" cy="1752600"/>
          </a:xfrm>
        </p:spPr>
        <p:txBody>
          <a:bodyPr/>
          <a:lstStyle>
            <a:lvl1pPr marL="0" indent="0">
              <a:buFont typeface="Wingdings"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7" name="Rectangle 5"/>
          <p:cNvSpPr>
            <a:spLocks noGrp="1" noChangeArrowheads="1"/>
          </p:cNvSpPr>
          <p:nvPr>
            <p:ph type="ftr" sz="quarter" idx="11"/>
          </p:nvPr>
        </p:nvSpPr>
        <p:spPr>
          <a:xfrm>
            <a:off x="3370270" y="6243638"/>
            <a:ext cx="3124200" cy="457200"/>
          </a:xfrm>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53F2949A-CE25-4671-86FA-5F1136DEBA7F}" type="slidenum">
              <a:rPr lang="en-US" altLang="ja-JP"/>
              <a:pPr>
                <a:defRPr/>
              </a:pPr>
              <a:t>‹#›</a:t>
            </a:fld>
            <a:endParaRPr lang="en-US" altLang="ja-JP"/>
          </a:p>
        </p:txBody>
      </p:sp>
    </p:spTree>
    <p:extLst>
      <p:ext uri="{BB962C8B-B14F-4D97-AF65-F5344CB8AC3E}">
        <p14:creationId xmlns:p14="http://schemas.microsoft.com/office/powerpoint/2010/main" val="7163721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90D5A948-0BA4-40F2-9454-89299B9A73CC}" type="slidenum">
              <a:rPr lang="en-US" altLang="ja-JP"/>
              <a:pPr>
                <a:defRPr/>
              </a:pPr>
              <a:t>‹#›</a:t>
            </a:fld>
            <a:endParaRPr lang="en-US" altLang="ja-JP"/>
          </a:p>
        </p:txBody>
      </p:sp>
    </p:spTree>
    <p:extLst>
      <p:ext uri="{BB962C8B-B14F-4D97-AF65-F5344CB8AC3E}">
        <p14:creationId xmlns:p14="http://schemas.microsoft.com/office/powerpoint/2010/main" val="3598556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6919"/>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13"/>
            <a:ext cx="83850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FF5F64F0-049F-4E5F-9F9B-B1937DA2F717}" type="slidenum">
              <a:rPr lang="en-US" altLang="ja-JP"/>
              <a:pPr>
                <a:defRPr/>
              </a:pPr>
              <a:t>‹#›</a:t>
            </a:fld>
            <a:endParaRPr lang="en-US" altLang="ja-JP"/>
          </a:p>
        </p:txBody>
      </p:sp>
    </p:spTree>
    <p:extLst>
      <p:ext uri="{BB962C8B-B14F-4D97-AF65-F5344CB8AC3E}">
        <p14:creationId xmlns:p14="http://schemas.microsoft.com/office/powerpoint/2010/main" val="375613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6"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69"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AA0CFD6D-1BEE-44FF-BEE6-985D90DF050C}" type="slidenum">
              <a:rPr lang="en-US" altLang="ja-JP"/>
              <a:pPr>
                <a:defRPr/>
              </a:pPr>
              <a:t>‹#›</a:t>
            </a:fld>
            <a:endParaRPr lang="en-US" altLang="ja-JP"/>
          </a:p>
        </p:txBody>
      </p:sp>
    </p:spTree>
    <p:extLst>
      <p:ext uri="{BB962C8B-B14F-4D97-AF65-F5344CB8AC3E}">
        <p14:creationId xmlns:p14="http://schemas.microsoft.com/office/powerpoint/2010/main" val="10381995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4638"/>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36" y="1535113"/>
            <a:ext cx="4358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36"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154" y="1535113"/>
            <a:ext cx="43603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154"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170ED6B6-FBEC-4D80-B9CF-C2AD9E16D39C}" type="slidenum">
              <a:rPr lang="en-US" altLang="ja-JP"/>
              <a:pPr>
                <a:defRPr/>
              </a:pPr>
              <a:t>‹#›</a:t>
            </a:fld>
            <a:endParaRPr lang="en-US" altLang="ja-JP"/>
          </a:p>
        </p:txBody>
      </p:sp>
    </p:spTree>
    <p:extLst>
      <p:ext uri="{BB962C8B-B14F-4D97-AF65-F5344CB8AC3E}">
        <p14:creationId xmlns:p14="http://schemas.microsoft.com/office/powerpoint/2010/main" val="3192446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3DD83A83-DD3D-4A87-9289-48830A60BD3A}" type="slidenum">
              <a:rPr lang="en-US" altLang="ja-JP"/>
              <a:pPr>
                <a:defRPr/>
              </a:pPr>
              <a:t>‹#›</a:t>
            </a:fld>
            <a:endParaRPr lang="en-US" altLang="ja-JP"/>
          </a:p>
        </p:txBody>
      </p:sp>
    </p:spTree>
    <p:extLst>
      <p:ext uri="{BB962C8B-B14F-4D97-AF65-F5344CB8AC3E}">
        <p14:creationId xmlns:p14="http://schemas.microsoft.com/office/powerpoint/2010/main" val="2217987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73C6D885-EA97-4104-A4B4-3197863DE5C5}" type="slidenum">
              <a:rPr lang="en-US" altLang="ja-JP"/>
              <a:pPr>
                <a:defRPr/>
              </a:pPr>
              <a:t>‹#›</a:t>
            </a:fld>
            <a:endParaRPr lang="en-US" altLang="ja-JP"/>
          </a:p>
        </p:txBody>
      </p:sp>
    </p:spTree>
    <p:extLst>
      <p:ext uri="{BB962C8B-B14F-4D97-AF65-F5344CB8AC3E}">
        <p14:creationId xmlns:p14="http://schemas.microsoft.com/office/powerpoint/2010/main" val="15627780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46"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39" y="273069"/>
            <a:ext cx="55146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246" y="1435103"/>
            <a:ext cx="32454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87739C05-C847-453C-8592-A5347B38F29C}" type="slidenum">
              <a:rPr lang="en-US" altLang="ja-JP"/>
              <a:pPr>
                <a:defRPr/>
              </a:pPr>
              <a:t>‹#›</a:t>
            </a:fld>
            <a:endParaRPr lang="en-US" altLang="ja-JP"/>
          </a:p>
        </p:txBody>
      </p:sp>
    </p:spTree>
    <p:extLst>
      <p:ext uri="{BB962C8B-B14F-4D97-AF65-F5344CB8AC3E}">
        <p14:creationId xmlns:p14="http://schemas.microsoft.com/office/powerpoint/2010/main" val="613171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55" y="4800600"/>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55" y="612775"/>
            <a:ext cx="5918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55" y="5367338"/>
            <a:ext cx="5918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93722378-6F7F-404C-9893-53591F910CC1}" type="slidenum">
              <a:rPr lang="en-US" altLang="ja-JP"/>
              <a:pPr>
                <a:defRPr/>
              </a:pPr>
              <a:t>‹#›</a:t>
            </a:fld>
            <a:endParaRPr lang="en-US" altLang="ja-JP"/>
          </a:p>
        </p:txBody>
      </p:sp>
    </p:spTree>
    <p:extLst>
      <p:ext uri="{BB962C8B-B14F-4D97-AF65-F5344CB8AC3E}">
        <p14:creationId xmlns:p14="http://schemas.microsoft.com/office/powerpoint/2010/main" val="2301401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238D754A-D98E-49B7-9762-2D41622ADDAC}" type="slidenum">
              <a:rPr lang="en-US" altLang="ja-JP"/>
              <a:pPr>
                <a:defRPr/>
              </a:pPr>
              <a:t>‹#›</a:t>
            </a:fld>
            <a:endParaRPr lang="en-US" altLang="ja-JP"/>
          </a:p>
        </p:txBody>
      </p:sp>
    </p:spTree>
    <p:extLst>
      <p:ext uri="{BB962C8B-B14F-4D97-AF65-F5344CB8AC3E}">
        <p14:creationId xmlns:p14="http://schemas.microsoft.com/office/powerpoint/2010/main" val="393393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69"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46" y="273285"/>
            <a:ext cx="55146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269" y="1435104"/>
            <a:ext cx="3245427"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4015B1-3637-43DC-AE08-936FBA1417EA}" type="slidenum">
              <a:rPr lang="en-US" altLang="ja-JP"/>
              <a:pPr>
                <a:defRPr/>
              </a:pPr>
              <a:t>‹#›</a:t>
            </a:fld>
            <a:endParaRPr lang="en-US" altLang="ja-JP"/>
          </a:p>
        </p:txBody>
      </p:sp>
    </p:spTree>
    <p:extLst>
      <p:ext uri="{BB962C8B-B14F-4D97-AF65-F5344CB8AC3E}">
        <p14:creationId xmlns:p14="http://schemas.microsoft.com/office/powerpoint/2010/main" val="21658283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30" y="277813"/>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36" y="277813"/>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defTabSz="449263">
              <a:lnSpc>
                <a:spcPct val="78000"/>
              </a:lnSpc>
              <a:buClr>
                <a:srgbClr val="000000"/>
              </a:buClr>
              <a:buSzPct val="100000"/>
              <a:buFont typeface="Times New Roman" pitchFamily="16" charset="0"/>
              <a:buNone/>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defTabSz="449263">
              <a:lnSpc>
                <a:spcPct val="78000"/>
              </a:lnSpc>
              <a:buClr>
                <a:srgbClr val="000000"/>
              </a:buClr>
              <a:buSzPct val="100000"/>
              <a:buFont typeface="Times New Roman" pitchFamily="16" charset="0"/>
              <a:buNone/>
              <a:defRPr/>
            </a:lvl1pPr>
          </a:lstStyle>
          <a:p>
            <a:pPr>
              <a:defRPr/>
            </a:pPr>
            <a:fld id="{AD417B8D-BFA1-4D18-9019-76C6E5BE3A21}" type="slidenum">
              <a:rPr lang="en-US" altLang="ja-JP"/>
              <a:pPr>
                <a:defRPr/>
              </a:pPr>
              <a:t>‹#›</a:t>
            </a:fld>
            <a:endParaRPr lang="en-US" altLang="ja-JP"/>
          </a:p>
        </p:txBody>
      </p:sp>
    </p:spTree>
    <p:extLst>
      <p:ext uri="{BB962C8B-B14F-4D97-AF65-F5344CB8AC3E}">
        <p14:creationId xmlns:p14="http://schemas.microsoft.com/office/powerpoint/2010/main" val="12285633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649" y="1219200"/>
            <a:ext cx="8549428"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smtClean="0">
              <a:solidFill>
                <a:srgbClr val="000000"/>
              </a:solidFill>
              <a:ea typeface="ＭＳ Ｐ明朝" pitchFamily="18" charset="-128"/>
            </a:endParaRPr>
          </a:p>
        </p:txBody>
      </p:sp>
      <p:sp>
        <p:nvSpPr>
          <p:cNvPr id="5" name="Line 8"/>
          <p:cNvSpPr>
            <a:spLocks noChangeShapeType="1"/>
          </p:cNvSpPr>
          <p:nvPr/>
        </p:nvSpPr>
        <p:spPr bwMode="auto">
          <a:xfrm>
            <a:off x="2137371" y="3962400"/>
            <a:ext cx="702545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smtClean="0">
              <a:solidFill>
                <a:srgbClr val="000000"/>
              </a:solidFill>
              <a:ea typeface="ＭＳ Ｐ明朝" pitchFamily="18" charset="-128"/>
            </a:endParaRPr>
          </a:p>
        </p:txBody>
      </p:sp>
      <p:sp>
        <p:nvSpPr>
          <p:cNvPr id="116738" name="Rectangle 2"/>
          <p:cNvSpPr>
            <a:spLocks noGrp="1" noChangeArrowheads="1"/>
          </p:cNvSpPr>
          <p:nvPr>
            <p:ph type="ctrTitle"/>
          </p:nvPr>
        </p:nvSpPr>
        <p:spPr>
          <a:xfrm>
            <a:off x="986472" y="1524004"/>
            <a:ext cx="8224030" cy="1752600"/>
          </a:xfrm>
        </p:spPr>
        <p:txBody>
          <a:bodyPr/>
          <a:lstStyle>
            <a:lvl1pPr>
              <a:defRPr sz="5000"/>
            </a:lvl1pPr>
          </a:lstStyle>
          <a:p>
            <a:pPr lvl="0"/>
            <a:r>
              <a:rPr lang="ja-JP" altLang="en-US" noProof="0" smtClean="0"/>
              <a:t>マスタ タイトルの書式設定</a:t>
            </a:r>
          </a:p>
        </p:txBody>
      </p:sp>
      <p:sp>
        <p:nvSpPr>
          <p:cNvPr id="116739" name="Rectangle 3"/>
          <p:cNvSpPr>
            <a:spLocks noGrp="1" noChangeArrowheads="1"/>
          </p:cNvSpPr>
          <p:nvPr>
            <p:ph type="subTitle" idx="1"/>
          </p:nvPr>
        </p:nvSpPr>
        <p:spPr>
          <a:xfrm>
            <a:off x="2137357" y="3962404"/>
            <a:ext cx="706972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7" name="Rectangle 5"/>
          <p:cNvSpPr>
            <a:spLocks noGrp="1" noChangeArrowheads="1"/>
          </p:cNvSpPr>
          <p:nvPr>
            <p:ph type="ftr" sz="quarter" idx="11"/>
          </p:nvPr>
        </p:nvSpPr>
        <p:spPr>
          <a:xfrm>
            <a:off x="3370448" y="6243638"/>
            <a:ext cx="3123830" cy="457200"/>
          </a:xfrm>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7D344078-B070-44EA-A88E-37CAB6EBE494}" type="slidenum">
              <a:rPr lang="en-US" altLang="ja-JP"/>
              <a:pPr>
                <a:defRPr/>
              </a:pPr>
              <a:t>‹#›</a:t>
            </a:fld>
            <a:endParaRPr lang="en-US" altLang="ja-JP"/>
          </a:p>
        </p:txBody>
      </p:sp>
    </p:spTree>
    <p:extLst>
      <p:ext uri="{BB962C8B-B14F-4D97-AF65-F5344CB8AC3E}">
        <p14:creationId xmlns:p14="http://schemas.microsoft.com/office/powerpoint/2010/main" val="1656295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B48B24EC-8EC8-433F-B762-3824FD9B003B}" type="slidenum">
              <a:rPr lang="en-US" altLang="ja-JP"/>
              <a:pPr>
                <a:defRPr/>
              </a:pPr>
              <a:t>‹#›</a:t>
            </a:fld>
            <a:endParaRPr lang="en-US" altLang="ja-JP"/>
          </a:p>
        </p:txBody>
      </p:sp>
    </p:spTree>
    <p:extLst>
      <p:ext uri="{BB962C8B-B14F-4D97-AF65-F5344CB8AC3E}">
        <p14:creationId xmlns:p14="http://schemas.microsoft.com/office/powerpoint/2010/main" val="3174464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7" y="4406948"/>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7" y="2906713"/>
            <a:ext cx="8385016" cy="1500187"/>
          </a:xfrm>
        </p:spPr>
        <p:txBody>
          <a:bodyPr anchor="b"/>
          <a:lstStyle>
            <a:lvl1pPr marL="0" indent="0">
              <a:buNone/>
              <a:defRPr sz="2000"/>
            </a:lvl1pPr>
            <a:lvl2pPr marL="456877" indent="0">
              <a:buNone/>
              <a:defRPr sz="1800"/>
            </a:lvl2pPr>
            <a:lvl3pPr marL="913755" indent="0">
              <a:buNone/>
              <a:defRPr sz="1600"/>
            </a:lvl3pPr>
            <a:lvl4pPr marL="1370632" indent="0">
              <a:buNone/>
              <a:defRPr sz="1400"/>
            </a:lvl4pPr>
            <a:lvl5pPr marL="1827510" indent="0">
              <a:buNone/>
              <a:defRPr sz="1400"/>
            </a:lvl5pPr>
            <a:lvl6pPr marL="2284386" indent="0">
              <a:buNone/>
              <a:defRPr sz="1400"/>
            </a:lvl6pPr>
            <a:lvl7pPr marL="2741264" indent="0">
              <a:buNone/>
              <a:defRPr sz="1400"/>
            </a:lvl7pPr>
            <a:lvl8pPr marL="3198142" indent="0">
              <a:buNone/>
              <a:defRPr sz="1400"/>
            </a:lvl8pPr>
            <a:lvl9pPr marL="3655018"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2E598C94-412C-414B-97CF-EC1D631424C0}" type="slidenum">
              <a:rPr lang="en-US" altLang="ja-JP"/>
              <a:pPr>
                <a:defRPr/>
              </a:pPr>
              <a:t>‹#›</a:t>
            </a:fld>
            <a:endParaRPr lang="en-US" altLang="ja-JP"/>
          </a:p>
        </p:txBody>
      </p:sp>
    </p:spTree>
    <p:extLst>
      <p:ext uri="{BB962C8B-B14F-4D97-AF65-F5344CB8AC3E}">
        <p14:creationId xmlns:p14="http://schemas.microsoft.com/office/powerpoint/2010/main" val="749635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6"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69"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9676B08E-679B-4C70-8BA3-DAA82790EBB5}" type="slidenum">
              <a:rPr lang="en-US" altLang="ja-JP"/>
              <a:pPr>
                <a:defRPr/>
              </a:pPr>
              <a:t>‹#›</a:t>
            </a:fld>
            <a:endParaRPr lang="en-US" altLang="ja-JP"/>
          </a:p>
        </p:txBody>
      </p:sp>
    </p:spTree>
    <p:extLst>
      <p:ext uri="{BB962C8B-B14F-4D97-AF65-F5344CB8AC3E}">
        <p14:creationId xmlns:p14="http://schemas.microsoft.com/office/powerpoint/2010/main" val="1390475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41" y="274639"/>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36" y="1535113"/>
            <a:ext cx="4358633"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36"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156" y="1535113"/>
            <a:ext cx="4360347"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156" y="2174875"/>
            <a:ext cx="4360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8"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EF761975-719B-4A8A-BA49-106D794F5D2E}" type="slidenum">
              <a:rPr lang="en-US" altLang="ja-JP"/>
              <a:pPr>
                <a:defRPr/>
              </a:pPr>
              <a:t>‹#›</a:t>
            </a:fld>
            <a:endParaRPr lang="en-US" altLang="ja-JP"/>
          </a:p>
        </p:txBody>
      </p:sp>
    </p:spTree>
    <p:extLst>
      <p:ext uri="{BB962C8B-B14F-4D97-AF65-F5344CB8AC3E}">
        <p14:creationId xmlns:p14="http://schemas.microsoft.com/office/powerpoint/2010/main" val="28570998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4"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E2EC8DA2-4E7B-44E4-9B00-EF9E87527552}" type="slidenum">
              <a:rPr lang="en-US" altLang="ja-JP"/>
              <a:pPr>
                <a:defRPr/>
              </a:pPr>
              <a:t>‹#›</a:t>
            </a:fld>
            <a:endParaRPr lang="en-US" altLang="ja-JP"/>
          </a:p>
        </p:txBody>
      </p:sp>
    </p:spTree>
    <p:extLst>
      <p:ext uri="{BB962C8B-B14F-4D97-AF65-F5344CB8AC3E}">
        <p14:creationId xmlns:p14="http://schemas.microsoft.com/office/powerpoint/2010/main" val="3914357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3"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AF7628E1-FF3D-4D37-A291-F7515DDA3B51}" type="slidenum">
              <a:rPr lang="en-US" altLang="ja-JP"/>
              <a:pPr>
                <a:defRPr/>
              </a:pPr>
              <a:t>‹#›</a:t>
            </a:fld>
            <a:endParaRPr lang="en-US" altLang="ja-JP"/>
          </a:p>
        </p:txBody>
      </p:sp>
    </p:spTree>
    <p:extLst>
      <p:ext uri="{BB962C8B-B14F-4D97-AF65-F5344CB8AC3E}">
        <p14:creationId xmlns:p14="http://schemas.microsoft.com/office/powerpoint/2010/main" val="39920003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255"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40" y="273097"/>
            <a:ext cx="55146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255" y="1435103"/>
            <a:ext cx="3245427"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07263963-2EFE-4BC2-AD86-87B9D6B0876B}" type="slidenum">
              <a:rPr lang="en-US" altLang="ja-JP"/>
              <a:pPr>
                <a:defRPr/>
              </a:pPr>
              <a:t>‹#›</a:t>
            </a:fld>
            <a:endParaRPr lang="en-US" altLang="ja-JP"/>
          </a:p>
        </p:txBody>
      </p:sp>
    </p:spTree>
    <p:extLst>
      <p:ext uri="{BB962C8B-B14F-4D97-AF65-F5344CB8AC3E}">
        <p14:creationId xmlns:p14="http://schemas.microsoft.com/office/powerpoint/2010/main" val="986524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67" y="4800600"/>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67" y="612775"/>
            <a:ext cx="5918835"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67" y="5367338"/>
            <a:ext cx="5918835"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794D7F38-C198-4203-87A6-8DF43B76BCAB}" type="slidenum">
              <a:rPr lang="en-US" altLang="ja-JP"/>
              <a:pPr>
                <a:defRPr/>
              </a:pPr>
              <a:t>‹#›</a:t>
            </a:fld>
            <a:endParaRPr lang="en-US" altLang="ja-JP"/>
          </a:p>
        </p:txBody>
      </p:sp>
    </p:spTree>
    <p:extLst>
      <p:ext uri="{BB962C8B-B14F-4D97-AF65-F5344CB8AC3E}">
        <p14:creationId xmlns:p14="http://schemas.microsoft.com/office/powerpoint/2010/main" val="189508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33571" y="4800601"/>
            <a:ext cx="5918835"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33571" y="612775"/>
            <a:ext cx="5918835"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33571" y="5367339"/>
            <a:ext cx="5918835"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EFAE221-C5D0-4354-A796-15A4377A03CC}" type="slidenum">
              <a:rPr lang="en-US" altLang="ja-JP"/>
              <a:pPr>
                <a:defRPr/>
              </a:pPr>
              <a:t>‹#›</a:t>
            </a:fld>
            <a:endParaRPr lang="en-US" altLang="ja-JP"/>
          </a:p>
        </p:txBody>
      </p:sp>
    </p:spTree>
    <p:extLst>
      <p:ext uri="{BB962C8B-B14F-4D97-AF65-F5344CB8AC3E}">
        <p14:creationId xmlns:p14="http://schemas.microsoft.com/office/powerpoint/2010/main" val="6894223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A9AA4E7D-21D9-4C59-8B16-4237CCF8855B}" type="slidenum">
              <a:rPr lang="en-US" altLang="ja-JP"/>
              <a:pPr>
                <a:defRPr/>
              </a:pPr>
              <a:t>‹#›</a:t>
            </a:fld>
            <a:endParaRPr lang="en-US" altLang="ja-JP"/>
          </a:p>
        </p:txBody>
      </p:sp>
    </p:spTree>
    <p:extLst>
      <p:ext uri="{BB962C8B-B14F-4D97-AF65-F5344CB8AC3E}">
        <p14:creationId xmlns:p14="http://schemas.microsoft.com/office/powerpoint/2010/main" val="31415893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51931" y="277814"/>
            <a:ext cx="2219563"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3236" y="277814"/>
            <a:ext cx="6494277"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449263">
              <a:lnSpc>
                <a:spcPct val="78000"/>
              </a:lnSpc>
              <a:buClr>
                <a:srgbClr val="000000"/>
              </a:buClr>
              <a:buSzPct val="100000"/>
              <a:buFont typeface="Times New Roman" pitchFamily="18" charset="0"/>
              <a:buNone/>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449263">
              <a:lnSpc>
                <a:spcPct val="78000"/>
              </a:lnSpc>
              <a:buClr>
                <a:srgbClr val="000000"/>
              </a:buClr>
              <a:buSzPct val="100000"/>
              <a:buFont typeface="Times New Roman" pitchFamily="18" charset="0"/>
              <a:buNone/>
              <a:defRPr/>
            </a:lvl1pPr>
          </a:lstStyle>
          <a:p>
            <a:pPr>
              <a:defRPr/>
            </a:pPr>
            <a:fld id="{5F08C1E8-0190-4FB1-9968-5E2FEB716487}" type="slidenum">
              <a:rPr lang="en-US" altLang="ja-JP"/>
              <a:pPr>
                <a:defRPr/>
              </a:pPr>
              <a:t>‹#›</a:t>
            </a:fld>
            <a:endParaRPr lang="en-US" altLang="ja-JP"/>
          </a:p>
        </p:txBody>
      </p:sp>
    </p:spTree>
    <p:extLst>
      <p:ext uri="{BB962C8B-B14F-4D97-AF65-F5344CB8AC3E}">
        <p14:creationId xmlns:p14="http://schemas.microsoft.com/office/powerpoint/2010/main" val="35962071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57235" y="1219200"/>
            <a:ext cx="8550275"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5" name="Line 8"/>
          <p:cNvSpPr>
            <a:spLocks noChangeShapeType="1"/>
          </p:cNvSpPr>
          <p:nvPr/>
        </p:nvSpPr>
        <p:spPr bwMode="auto">
          <a:xfrm>
            <a:off x="2136775" y="3962400"/>
            <a:ext cx="702627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104450" name="Rectangle 2"/>
          <p:cNvSpPr>
            <a:spLocks noGrp="1" noChangeArrowheads="1"/>
          </p:cNvSpPr>
          <p:nvPr>
            <p:ph type="ctrTitle"/>
          </p:nvPr>
        </p:nvSpPr>
        <p:spPr>
          <a:xfrm>
            <a:off x="986562" y="1524000"/>
            <a:ext cx="8224029" cy="1752600"/>
          </a:xfrm>
        </p:spPr>
        <p:txBody>
          <a:bodyPr/>
          <a:lstStyle>
            <a:lvl1pPr>
              <a:defRPr sz="5000"/>
            </a:lvl1pPr>
          </a:lstStyle>
          <a:p>
            <a:pPr lvl="0"/>
            <a:r>
              <a:rPr lang="ja-JP" altLang="en-US" noProof="0" smtClean="0"/>
              <a:t>マスタ タイトルの書式設定</a:t>
            </a:r>
          </a:p>
        </p:txBody>
      </p:sp>
      <p:sp>
        <p:nvSpPr>
          <p:cNvPr id="104451" name="Rectangle 3"/>
          <p:cNvSpPr>
            <a:spLocks noGrp="1" noChangeArrowheads="1"/>
          </p:cNvSpPr>
          <p:nvPr>
            <p:ph type="subTitle" idx="1"/>
          </p:nvPr>
        </p:nvSpPr>
        <p:spPr>
          <a:xfrm>
            <a:off x="2137357" y="3962400"/>
            <a:ext cx="7069720" cy="1752600"/>
          </a:xfrm>
        </p:spPr>
        <p:txBody>
          <a:bodyPr/>
          <a:lstStyle>
            <a:lvl1pPr marL="0" indent="0">
              <a:buFont typeface="Wingdings"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xfrm>
            <a:off x="3370270" y="6243638"/>
            <a:ext cx="3124200" cy="457200"/>
          </a:xfrm>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55A78169-BEA2-47F9-B9B6-DC12A6AC42D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47095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42ABA-D21F-402D-A5AD-0752E807477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52519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9245" y="4407141"/>
            <a:ext cx="8385016"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79245" y="2906713"/>
            <a:ext cx="83850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05AE69-95C3-4189-9198-4D2CB2B5F4E8}"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228653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3236"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569" y="1600206"/>
            <a:ext cx="435692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113A0C-5E34-43FE-89C6-E25645E34D6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1039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3236" y="274638"/>
            <a:ext cx="8878253"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3236" y="1535113"/>
            <a:ext cx="4358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3236" y="2174875"/>
            <a:ext cx="43586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1237" y="1535113"/>
            <a:ext cx="43603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1237" y="2174875"/>
            <a:ext cx="43603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5B044F8-9960-41C0-B077-7623D974C83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290538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5E2C21-B356-48D8-BB16-6A2FB1BE659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70718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5E3618C-102A-49FE-A5C7-E7FDE8F873F8}"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56198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3325" y="273050"/>
            <a:ext cx="3245427"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56839" y="273291"/>
            <a:ext cx="55146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3325" y="1435103"/>
            <a:ext cx="32454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8497E8-1D3E-4F27-AED5-CF1DCE35364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78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3720" y="277863"/>
            <a:ext cx="8877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3720" y="1600206"/>
            <a:ext cx="8877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5716" name="Rectangle 4"/>
          <p:cNvSpPr>
            <a:spLocks noGrp="1" noChangeArrowheads="1"/>
          </p:cNvSpPr>
          <p:nvPr>
            <p:ph type="dt" sz="half" idx="2"/>
          </p:nvPr>
        </p:nvSpPr>
        <p:spPr bwMode="auto">
          <a:xfrm>
            <a:off x="493726" y="6243638"/>
            <a:ext cx="2301875" cy="457200"/>
          </a:xfrm>
          <a:prstGeom prst="rect">
            <a:avLst/>
          </a:prstGeom>
          <a:noFill/>
          <a:ln>
            <a:noFill/>
          </a:ln>
          <a:effectLst/>
          <a:extLst/>
        </p:spPr>
        <p:txBody>
          <a:bodyPr vert="horz" wrap="square" lIns="91376" tIns="45688" rIns="91376" bIns="45688" numCol="1" anchor="b" anchorCtr="0" compatLnSpc="1">
            <a:prstTxWarp prst="textNoShape">
              <a:avLst/>
            </a:prstTxWarp>
          </a:bodyPr>
          <a:lstStyle>
            <a:lvl1pPr>
              <a:spcBef>
                <a:spcPct val="0"/>
              </a:spcBef>
              <a:defRPr kumimoji="0" sz="1200">
                <a:solidFill>
                  <a:srgbClr val="000000"/>
                </a:solidFill>
                <a:latin typeface="+mj-lt"/>
                <a:ea typeface="ＭＳ Ｐゴシック" pitchFamily="50" charset="-128"/>
              </a:defRPr>
            </a:lvl1pPr>
          </a:lstStyle>
          <a:p>
            <a:pPr>
              <a:defRPr/>
            </a:pPr>
            <a:endParaRPr lang="en-US" altLang="ja-JP"/>
          </a:p>
        </p:txBody>
      </p:sp>
      <p:sp>
        <p:nvSpPr>
          <p:cNvPr id="115717" name="Rectangle 5"/>
          <p:cNvSpPr>
            <a:spLocks noGrp="1" noChangeArrowheads="1"/>
          </p:cNvSpPr>
          <p:nvPr>
            <p:ph type="ftr" sz="quarter" idx="3"/>
          </p:nvPr>
        </p:nvSpPr>
        <p:spPr bwMode="auto">
          <a:xfrm>
            <a:off x="3370270" y="6248400"/>
            <a:ext cx="3124200" cy="457200"/>
          </a:xfrm>
          <a:prstGeom prst="rect">
            <a:avLst/>
          </a:prstGeom>
          <a:noFill/>
          <a:ln>
            <a:noFill/>
          </a:ln>
          <a:effectLst/>
          <a:extLst/>
        </p:spPr>
        <p:txBody>
          <a:bodyPr vert="horz" wrap="square" lIns="91376" tIns="45688" rIns="91376" bIns="45688" numCol="1" anchor="b" anchorCtr="0" compatLnSpc="1">
            <a:prstTxWarp prst="textNoShape">
              <a:avLst/>
            </a:prstTxWarp>
          </a:bodyPr>
          <a:lstStyle>
            <a:lvl1pPr algn="ctr">
              <a:spcBef>
                <a:spcPct val="0"/>
              </a:spcBef>
              <a:defRPr kumimoji="0" sz="1200">
                <a:solidFill>
                  <a:srgbClr val="000000"/>
                </a:solidFill>
                <a:latin typeface="+mj-lt"/>
                <a:ea typeface="ＭＳ Ｐゴシック" pitchFamily="50" charset="-128"/>
              </a:defRPr>
            </a:lvl1pPr>
          </a:lstStyle>
          <a:p>
            <a:pPr>
              <a:defRPr/>
            </a:pPr>
            <a:endParaRPr lang="en-US" altLang="ja-JP"/>
          </a:p>
        </p:txBody>
      </p:sp>
      <p:sp>
        <p:nvSpPr>
          <p:cNvPr id="115718" name="Rectangle 6"/>
          <p:cNvSpPr>
            <a:spLocks noGrp="1" noChangeArrowheads="1"/>
          </p:cNvSpPr>
          <p:nvPr>
            <p:ph type="sldNum" sz="quarter" idx="4"/>
          </p:nvPr>
        </p:nvSpPr>
        <p:spPr bwMode="auto">
          <a:xfrm>
            <a:off x="7069154" y="6243638"/>
            <a:ext cx="2301875" cy="457200"/>
          </a:xfrm>
          <a:prstGeom prst="rect">
            <a:avLst/>
          </a:prstGeom>
          <a:noFill/>
          <a:ln>
            <a:noFill/>
          </a:ln>
          <a:effectLst/>
          <a:extLst/>
        </p:spPr>
        <p:txBody>
          <a:bodyPr vert="horz" wrap="square" lIns="91376" tIns="45688" rIns="91376" bIns="45688" numCol="1" anchor="b" anchorCtr="0" compatLnSpc="1">
            <a:prstTxWarp prst="textNoShape">
              <a:avLst/>
            </a:prstTxWarp>
          </a:bodyPr>
          <a:lstStyle>
            <a:lvl1pPr algn="r">
              <a:spcBef>
                <a:spcPct val="0"/>
              </a:spcBef>
              <a:defRPr kumimoji="0" sz="1200">
                <a:solidFill>
                  <a:srgbClr val="000000"/>
                </a:solidFill>
                <a:latin typeface="+mj-lt"/>
                <a:ea typeface="ＭＳ Ｐゴシック" pitchFamily="50" charset="-128"/>
              </a:defRPr>
            </a:lvl1pPr>
          </a:lstStyle>
          <a:p>
            <a:pPr>
              <a:defRPr/>
            </a:pPr>
            <a:fld id="{0693ED46-DECA-4508-87AE-1A9CC641A839}" type="slidenum">
              <a:rPr lang="en-US" altLang="ja-JP"/>
              <a:pPr>
                <a:defRPr/>
              </a:pPr>
              <a:t>‹#›</a:t>
            </a:fld>
            <a:endParaRPr lang="en-US" altLang="ja-JP"/>
          </a:p>
        </p:txBody>
      </p:sp>
      <p:sp>
        <p:nvSpPr>
          <p:cNvPr id="1031" name="Freeform 7"/>
          <p:cNvSpPr>
            <a:spLocks noChangeArrowheads="1"/>
          </p:cNvSpPr>
          <p:nvPr/>
        </p:nvSpPr>
        <p:spPr bwMode="auto">
          <a:xfrm>
            <a:off x="411179" y="228600"/>
            <a:ext cx="8878887"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a:p>
        </p:txBody>
      </p:sp>
      <p:sp>
        <p:nvSpPr>
          <p:cNvPr id="1032" name="Line 8"/>
          <p:cNvSpPr>
            <a:spLocks noChangeShapeType="1"/>
          </p:cNvSpPr>
          <p:nvPr/>
        </p:nvSpPr>
        <p:spPr bwMode="auto">
          <a:xfrm>
            <a:off x="493720" y="6172200"/>
            <a:ext cx="88773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a:p>
        </p:txBody>
      </p:sp>
    </p:spTree>
  </p:cSld>
  <p:clrMap bg1="lt1" tx1="dk1" bg2="lt2" tx2="dk2" accent1="accent1" accent2="accent2" accent3="accent3" accent4="accent4" accent5="accent5" accent6="accent6" hlink="hlink" folHlink="folHlink"/>
  <p:sldLayoutIdLst>
    <p:sldLayoutId id="2147497452" r:id="rId1"/>
    <p:sldLayoutId id="2147497442" r:id="rId2"/>
    <p:sldLayoutId id="2147497443" r:id="rId3"/>
    <p:sldLayoutId id="2147497444" r:id="rId4"/>
    <p:sldLayoutId id="2147497445" r:id="rId5"/>
    <p:sldLayoutId id="2147497446" r:id="rId6"/>
    <p:sldLayoutId id="2147497447" r:id="rId7"/>
    <p:sldLayoutId id="2147497448" r:id="rId8"/>
    <p:sldLayoutId id="2147497449" r:id="rId9"/>
    <p:sldLayoutId id="2147497450" r:id="rId10"/>
    <p:sldLayoutId id="2147497451"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6877"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3755"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0632"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751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1313" indent="-341313"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0763" indent="-349250"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8263" indent="-314325"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79575" indent="-338138"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6855"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3731"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0608"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7487"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3755" rtl="0" eaLnBrk="1" latinLnBrk="0" hangingPunct="1">
        <a:defRPr kumimoji="1" sz="1800" kern="1200">
          <a:solidFill>
            <a:schemeClr val="tx1"/>
          </a:solidFill>
          <a:latin typeface="+mn-lt"/>
          <a:ea typeface="+mn-ea"/>
          <a:cs typeface="+mn-cs"/>
        </a:defRPr>
      </a:lvl1pPr>
      <a:lvl2pPr marL="456877" algn="l" defTabSz="913755" rtl="0" eaLnBrk="1" latinLnBrk="0" hangingPunct="1">
        <a:defRPr kumimoji="1" sz="1800" kern="1200">
          <a:solidFill>
            <a:schemeClr val="tx1"/>
          </a:solidFill>
          <a:latin typeface="+mn-lt"/>
          <a:ea typeface="+mn-ea"/>
          <a:cs typeface="+mn-cs"/>
        </a:defRPr>
      </a:lvl2pPr>
      <a:lvl3pPr marL="913755" algn="l" defTabSz="913755" rtl="0" eaLnBrk="1" latinLnBrk="0" hangingPunct="1">
        <a:defRPr kumimoji="1" sz="1800" kern="1200">
          <a:solidFill>
            <a:schemeClr val="tx1"/>
          </a:solidFill>
          <a:latin typeface="+mn-lt"/>
          <a:ea typeface="+mn-ea"/>
          <a:cs typeface="+mn-cs"/>
        </a:defRPr>
      </a:lvl3pPr>
      <a:lvl4pPr marL="1370632" algn="l" defTabSz="913755" rtl="0" eaLnBrk="1" latinLnBrk="0" hangingPunct="1">
        <a:defRPr kumimoji="1" sz="1800" kern="1200">
          <a:solidFill>
            <a:schemeClr val="tx1"/>
          </a:solidFill>
          <a:latin typeface="+mn-lt"/>
          <a:ea typeface="+mn-ea"/>
          <a:cs typeface="+mn-cs"/>
        </a:defRPr>
      </a:lvl4pPr>
      <a:lvl5pPr marL="1827510" algn="l" defTabSz="913755" rtl="0" eaLnBrk="1" latinLnBrk="0" hangingPunct="1">
        <a:defRPr kumimoji="1" sz="1800" kern="1200">
          <a:solidFill>
            <a:schemeClr val="tx1"/>
          </a:solidFill>
          <a:latin typeface="+mn-lt"/>
          <a:ea typeface="+mn-ea"/>
          <a:cs typeface="+mn-cs"/>
        </a:defRPr>
      </a:lvl5pPr>
      <a:lvl6pPr marL="2284386" algn="l" defTabSz="913755" rtl="0" eaLnBrk="1" latinLnBrk="0" hangingPunct="1">
        <a:defRPr kumimoji="1" sz="1800" kern="1200">
          <a:solidFill>
            <a:schemeClr val="tx1"/>
          </a:solidFill>
          <a:latin typeface="+mn-lt"/>
          <a:ea typeface="+mn-ea"/>
          <a:cs typeface="+mn-cs"/>
        </a:defRPr>
      </a:lvl6pPr>
      <a:lvl7pPr marL="2741264" algn="l" defTabSz="913755" rtl="0" eaLnBrk="1" latinLnBrk="0" hangingPunct="1">
        <a:defRPr kumimoji="1" sz="1800" kern="1200">
          <a:solidFill>
            <a:schemeClr val="tx1"/>
          </a:solidFill>
          <a:latin typeface="+mn-lt"/>
          <a:ea typeface="+mn-ea"/>
          <a:cs typeface="+mn-cs"/>
        </a:defRPr>
      </a:lvl7pPr>
      <a:lvl8pPr marL="3198142" algn="l" defTabSz="913755" rtl="0" eaLnBrk="1" latinLnBrk="0" hangingPunct="1">
        <a:defRPr kumimoji="1" sz="1800" kern="1200">
          <a:solidFill>
            <a:schemeClr val="tx1"/>
          </a:solidFill>
          <a:latin typeface="+mn-lt"/>
          <a:ea typeface="+mn-ea"/>
          <a:cs typeface="+mn-cs"/>
        </a:defRPr>
      </a:lvl8pPr>
      <a:lvl9pPr marL="3655018" algn="l" defTabSz="913755"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3236" y="277814"/>
            <a:ext cx="887825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11267" name="Rectangle 3"/>
          <p:cNvSpPr>
            <a:spLocks noGrp="1" noChangeArrowheads="1"/>
          </p:cNvSpPr>
          <p:nvPr>
            <p:ph type="body" idx="1"/>
          </p:nvPr>
        </p:nvSpPr>
        <p:spPr bwMode="auto">
          <a:xfrm>
            <a:off x="493236" y="1600201"/>
            <a:ext cx="887825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5716" name="Rectangle 4"/>
          <p:cNvSpPr>
            <a:spLocks noGrp="1" noChangeArrowheads="1"/>
          </p:cNvSpPr>
          <p:nvPr>
            <p:ph type="dt" sz="half" idx="2"/>
          </p:nvPr>
        </p:nvSpPr>
        <p:spPr bwMode="auto">
          <a:xfrm>
            <a:off x="493236" y="6243638"/>
            <a:ext cx="2301769"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kumimoji="0" sz="1200">
                <a:solidFill>
                  <a:srgbClr val="000000"/>
                </a:solidFill>
                <a:latin typeface="+mj-lt"/>
                <a:ea typeface="ＭＳ Ｐゴシック" pitchFamily="50" charset="-128"/>
              </a:defRPr>
            </a:lvl1pPr>
          </a:lstStyle>
          <a:p>
            <a:pPr>
              <a:defRPr/>
            </a:pPr>
            <a:r>
              <a:rPr lang="en-US" altLang="ja-JP"/>
              <a:t>2012/6/27</a:t>
            </a:r>
          </a:p>
        </p:txBody>
      </p:sp>
      <p:sp>
        <p:nvSpPr>
          <p:cNvPr id="115717" name="Rectangle 5"/>
          <p:cNvSpPr>
            <a:spLocks noGrp="1" noChangeArrowheads="1"/>
          </p:cNvSpPr>
          <p:nvPr>
            <p:ph type="ftr" sz="quarter" idx="3"/>
          </p:nvPr>
        </p:nvSpPr>
        <p:spPr bwMode="auto">
          <a:xfrm>
            <a:off x="3370448" y="6248400"/>
            <a:ext cx="312383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defRPr kumimoji="0" sz="1200">
                <a:solidFill>
                  <a:srgbClr val="000000"/>
                </a:solidFill>
                <a:latin typeface="+mj-lt"/>
                <a:ea typeface="ＭＳ Ｐゴシック" pitchFamily="50" charset="-128"/>
              </a:defRPr>
            </a:lvl1pPr>
          </a:lstStyle>
          <a:p>
            <a:pPr>
              <a:defRPr/>
            </a:pPr>
            <a:endParaRPr lang="en-US" altLang="ja-JP"/>
          </a:p>
        </p:txBody>
      </p:sp>
      <p:sp>
        <p:nvSpPr>
          <p:cNvPr id="115718" name="Rectangle 6"/>
          <p:cNvSpPr>
            <a:spLocks noGrp="1" noChangeArrowheads="1"/>
          </p:cNvSpPr>
          <p:nvPr>
            <p:ph type="sldNum" sz="quarter" idx="4"/>
          </p:nvPr>
        </p:nvSpPr>
        <p:spPr bwMode="auto">
          <a:xfrm>
            <a:off x="7069720" y="6243638"/>
            <a:ext cx="2301769"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kumimoji="0" sz="1200">
                <a:solidFill>
                  <a:srgbClr val="000000"/>
                </a:solidFill>
                <a:latin typeface="+mj-lt"/>
                <a:ea typeface="ＭＳ Ｐゴシック" pitchFamily="50" charset="-128"/>
              </a:defRPr>
            </a:lvl1pPr>
          </a:lstStyle>
          <a:p>
            <a:pPr>
              <a:defRPr/>
            </a:pPr>
            <a:fld id="{3DE0AD3E-0F71-4BED-8D00-3FCFC24808E8}" type="slidenum">
              <a:rPr lang="en-US" altLang="ja-JP"/>
              <a:pPr>
                <a:defRPr/>
              </a:pPr>
              <a:t>‹#›</a:t>
            </a:fld>
            <a:endParaRPr lang="en-US" altLang="ja-JP"/>
          </a:p>
        </p:txBody>
      </p:sp>
      <p:sp>
        <p:nvSpPr>
          <p:cNvPr id="11271" name="Freeform 7"/>
          <p:cNvSpPr>
            <a:spLocks noChangeArrowheads="1"/>
          </p:cNvSpPr>
          <p:nvPr/>
        </p:nvSpPr>
        <p:spPr bwMode="auto">
          <a:xfrm>
            <a:off x="411030" y="228600"/>
            <a:ext cx="8878253"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ja-JP" altLang="en-US" smtClean="0">
              <a:solidFill>
                <a:srgbClr val="000000"/>
              </a:solidFill>
            </a:endParaRPr>
          </a:p>
        </p:txBody>
      </p:sp>
      <p:sp>
        <p:nvSpPr>
          <p:cNvPr id="11272" name="Line 8"/>
          <p:cNvSpPr>
            <a:spLocks noChangeShapeType="1"/>
          </p:cNvSpPr>
          <p:nvPr/>
        </p:nvSpPr>
        <p:spPr bwMode="auto">
          <a:xfrm>
            <a:off x="493236" y="6172200"/>
            <a:ext cx="887825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a:spcBef>
                <a:spcPct val="20000"/>
              </a:spcBef>
            </a:pPr>
            <a:endParaRPr lang="ja-JP" altLang="en-US" smtClean="0">
              <a:solidFill>
                <a:srgbClr val="000000"/>
              </a:solidFill>
            </a:endParaRPr>
          </a:p>
        </p:txBody>
      </p:sp>
    </p:spTree>
    <p:extLst>
      <p:ext uri="{BB962C8B-B14F-4D97-AF65-F5344CB8AC3E}">
        <p14:creationId xmlns:p14="http://schemas.microsoft.com/office/powerpoint/2010/main" val="2065144714"/>
      </p:ext>
    </p:extLst>
  </p:cSld>
  <p:clrMap bg1="lt1" tx1="dk1" bg2="lt2" tx2="dk2" accent1="accent1" accent2="accent2" accent3="accent3" accent4="accent4" accent5="accent5" accent6="accent6" hlink="hlink" folHlink="folHlink"/>
  <p:sldLayoutIdLst>
    <p:sldLayoutId id="2147497716" r:id="rId1"/>
    <p:sldLayoutId id="2147497717" r:id="rId2"/>
    <p:sldLayoutId id="2147497718" r:id="rId3"/>
    <p:sldLayoutId id="2147497719" r:id="rId4"/>
    <p:sldLayoutId id="2147497720" r:id="rId5"/>
    <p:sldLayoutId id="2147497721" r:id="rId6"/>
    <p:sldLayoutId id="2147497722" r:id="rId7"/>
    <p:sldLayoutId id="2147497723" r:id="rId8"/>
    <p:sldLayoutId id="2147497724" r:id="rId9"/>
    <p:sldLayoutId id="2147497725" r:id="rId10"/>
    <p:sldLayoutId id="2147497726"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3713" y="277813"/>
            <a:ext cx="8877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3713" y="1600200"/>
            <a:ext cx="8877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428" name="Rectangle 4"/>
          <p:cNvSpPr>
            <a:spLocks noGrp="1" noChangeArrowheads="1"/>
          </p:cNvSpPr>
          <p:nvPr>
            <p:ph type="dt" sz="half" idx="2"/>
          </p:nvPr>
        </p:nvSpPr>
        <p:spPr bwMode="auto">
          <a:xfrm>
            <a:off x="493713" y="6243638"/>
            <a:ext cx="2301875"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nSpc>
                <a:spcPct val="100000"/>
              </a:lnSpc>
              <a:buClrTx/>
              <a:buSzTx/>
              <a:buFontTx/>
              <a:buNone/>
              <a:defRPr sz="1200">
                <a:solidFill>
                  <a:schemeClr val="tx1"/>
                </a:solidFill>
                <a:latin typeface="+mj-lt"/>
                <a:ea typeface="ＭＳ Ｐゴシック" pitchFamily="50" charset="-128"/>
              </a:defRPr>
            </a:lvl1pPr>
          </a:lstStyle>
          <a:p>
            <a:pPr defTabSz="449263">
              <a:defRPr/>
            </a:pPr>
            <a:endParaRPr kumimoji="0" lang="en-US" altLang="ja-JP">
              <a:solidFill>
                <a:srgbClr val="000000"/>
              </a:solidFill>
            </a:endParaRPr>
          </a:p>
        </p:txBody>
      </p:sp>
      <p:sp>
        <p:nvSpPr>
          <p:cNvPr id="103429" name="Rectangle 5"/>
          <p:cNvSpPr>
            <a:spLocks noGrp="1" noChangeArrowheads="1"/>
          </p:cNvSpPr>
          <p:nvPr>
            <p:ph type="ftr" sz="quarter" idx="3"/>
          </p:nvPr>
        </p:nvSpPr>
        <p:spPr bwMode="auto">
          <a:xfrm>
            <a:off x="3370263" y="6248400"/>
            <a:ext cx="3124200"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gn="ctr">
              <a:lnSpc>
                <a:spcPct val="100000"/>
              </a:lnSpc>
              <a:buClrTx/>
              <a:buSzTx/>
              <a:buFontTx/>
              <a:buNone/>
              <a:defRPr sz="1200">
                <a:solidFill>
                  <a:schemeClr val="tx1"/>
                </a:solidFill>
                <a:latin typeface="+mj-lt"/>
                <a:ea typeface="ＭＳ Ｐゴシック" pitchFamily="50" charset="-128"/>
              </a:defRPr>
            </a:lvl1pPr>
          </a:lstStyle>
          <a:p>
            <a:pPr defTabSz="449263">
              <a:defRPr/>
            </a:pPr>
            <a:endParaRPr kumimoji="0" lang="en-US" altLang="ja-JP">
              <a:solidFill>
                <a:srgbClr val="000000"/>
              </a:solidFill>
            </a:endParaRPr>
          </a:p>
        </p:txBody>
      </p:sp>
      <p:sp>
        <p:nvSpPr>
          <p:cNvPr id="103430" name="Rectangle 6"/>
          <p:cNvSpPr>
            <a:spLocks noGrp="1" noChangeArrowheads="1"/>
          </p:cNvSpPr>
          <p:nvPr>
            <p:ph type="sldNum" sz="quarter" idx="4"/>
          </p:nvPr>
        </p:nvSpPr>
        <p:spPr bwMode="auto">
          <a:xfrm>
            <a:off x="7069138" y="6243638"/>
            <a:ext cx="2301875"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gn="r">
              <a:lnSpc>
                <a:spcPct val="100000"/>
              </a:lnSpc>
              <a:buClrTx/>
              <a:buSzTx/>
              <a:buFontTx/>
              <a:buNone/>
              <a:defRPr sz="1200">
                <a:solidFill>
                  <a:schemeClr val="tx1"/>
                </a:solidFill>
                <a:latin typeface="+mj-lt"/>
                <a:ea typeface="ＭＳ Ｐゴシック" pitchFamily="50" charset="-128"/>
              </a:defRPr>
            </a:lvl1pPr>
          </a:lstStyle>
          <a:p>
            <a:pPr defTabSz="449263">
              <a:defRPr/>
            </a:pPr>
            <a:fld id="{F3BC01D9-C642-4699-99F3-12F6007EBFD5}" type="slidenum">
              <a:rPr kumimoji="0" lang="ja-JP" altLang="en-US">
                <a:solidFill>
                  <a:srgbClr val="000000"/>
                </a:solidFill>
              </a:rPr>
              <a:pPr defTabSz="449263">
                <a:defRPr/>
              </a:pPr>
              <a:t>‹#›</a:t>
            </a:fld>
            <a:endParaRPr kumimoji="0" lang="en-US" altLang="ja-JP">
              <a:solidFill>
                <a:srgbClr val="000000"/>
              </a:solidFill>
            </a:endParaRPr>
          </a:p>
        </p:txBody>
      </p:sp>
      <p:sp>
        <p:nvSpPr>
          <p:cNvPr id="1031" name="Freeform 7"/>
          <p:cNvSpPr>
            <a:spLocks noChangeArrowheads="1"/>
          </p:cNvSpPr>
          <p:nvPr/>
        </p:nvSpPr>
        <p:spPr bwMode="auto">
          <a:xfrm>
            <a:off x="411163" y="228600"/>
            <a:ext cx="8878887"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1032" name="Line 8"/>
          <p:cNvSpPr>
            <a:spLocks noChangeShapeType="1"/>
          </p:cNvSpPr>
          <p:nvPr/>
        </p:nvSpPr>
        <p:spPr bwMode="auto">
          <a:xfrm>
            <a:off x="493713" y="6172200"/>
            <a:ext cx="88773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Tree>
    <p:extLst>
      <p:ext uri="{BB962C8B-B14F-4D97-AF65-F5344CB8AC3E}">
        <p14:creationId xmlns:p14="http://schemas.microsoft.com/office/powerpoint/2010/main" val="61441686"/>
      </p:ext>
    </p:extLst>
  </p:cSld>
  <p:clrMap bg1="lt1" tx1="dk1" bg2="lt2" tx2="dk2" accent1="accent1" accent2="accent2" accent3="accent3" accent4="accent4" accent5="accent5" accent6="accent6" hlink="hlink" folHlink="folHlink"/>
  <p:sldLayoutIdLst>
    <p:sldLayoutId id="2147497728" r:id="rId1"/>
    <p:sldLayoutId id="2147497729" r:id="rId2"/>
    <p:sldLayoutId id="2147497730" r:id="rId3"/>
    <p:sldLayoutId id="2147497731" r:id="rId4"/>
    <p:sldLayoutId id="2147497732" r:id="rId5"/>
    <p:sldLayoutId id="2147497733" r:id="rId6"/>
    <p:sldLayoutId id="2147497734" r:id="rId7"/>
    <p:sldLayoutId id="2147497735" r:id="rId8"/>
    <p:sldLayoutId id="2147497736" r:id="rId9"/>
    <p:sldLayoutId id="2147497737" r:id="rId10"/>
    <p:sldLayoutId id="2147497738" r:id="rId11"/>
    <p:sldLayoutId id="2147497739" r:id="rId12"/>
  </p:sldLayoutIdLst>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3713" y="277813"/>
            <a:ext cx="8877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3713" y="1600200"/>
            <a:ext cx="8877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428" name="Rectangle 4"/>
          <p:cNvSpPr>
            <a:spLocks noGrp="1" noChangeArrowheads="1"/>
          </p:cNvSpPr>
          <p:nvPr>
            <p:ph type="dt" sz="half" idx="2"/>
          </p:nvPr>
        </p:nvSpPr>
        <p:spPr bwMode="auto">
          <a:xfrm>
            <a:off x="493713" y="6243638"/>
            <a:ext cx="2301875"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nSpc>
                <a:spcPct val="100000"/>
              </a:lnSpc>
              <a:buClrTx/>
              <a:buSzTx/>
              <a:buFontTx/>
              <a:buNone/>
              <a:defRPr sz="1200">
                <a:solidFill>
                  <a:schemeClr val="tx1"/>
                </a:solidFill>
                <a:latin typeface="+mj-lt"/>
                <a:ea typeface="ＭＳ Ｐゴシック" pitchFamily="50" charset="-128"/>
              </a:defRPr>
            </a:lvl1pPr>
          </a:lstStyle>
          <a:p>
            <a:pPr defTabSz="449263">
              <a:defRPr/>
            </a:pPr>
            <a:endParaRPr kumimoji="0" lang="en-US" altLang="ja-JP">
              <a:solidFill>
                <a:srgbClr val="000000"/>
              </a:solidFill>
            </a:endParaRPr>
          </a:p>
        </p:txBody>
      </p:sp>
      <p:sp>
        <p:nvSpPr>
          <p:cNvPr id="103429" name="Rectangle 5"/>
          <p:cNvSpPr>
            <a:spLocks noGrp="1" noChangeArrowheads="1"/>
          </p:cNvSpPr>
          <p:nvPr>
            <p:ph type="ftr" sz="quarter" idx="3"/>
          </p:nvPr>
        </p:nvSpPr>
        <p:spPr bwMode="auto">
          <a:xfrm>
            <a:off x="3370263" y="6248400"/>
            <a:ext cx="3124200"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gn="ctr">
              <a:lnSpc>
                <a:spcPct val="100000"/>
              </a:lnSpc>
              <a:buClrTx/>
              <a:buSzTx/>
              <a:buFontTx/>
              <a:buNone/>
              <a:defRPr sz="1200">
                <a:solidFill>
                  <a:schemeClr val="tx1"/>
                </a:solidFill>
                <a:latin typeface="+mj-lt"/>
                <a:ea typeface="ＭＳ Ｐゴシック" pitchFamily="50" charset="-128"/>
              </a:defRPr>
            </a:lvl1pPr>
          </a:lstStyle>
          <a:p>
            <a:pPr defTabSz="449263">
              <a:defRPr/>
            </a:pPr>
            <a:endParaRPr kumimoji="0" lang="en-US" altLang="ja-JP">
              <a:solidFill>
                <a:srgbClr val="000000"/>
              </a:solidFill>
            </a:endParaRPr>
          </a:p>
        </p:txBody>
      </p:sp>
      <p:sp>
        <p:nvSpPr>
          <p:cNvPr id="103430" name="Rectangle 6"/>
          <p:cNvSpPr>
            <a:spLocks noGrp="1" noChangeArrowheads="1"/>
          </p:cNvSpPr>
          <p:nvPr>
            <p:ph type="sldNum" sz="quarter" idx="4"/>
          </p:nvPr>
        </p:nvSpPr>
        <p:spPr bwMode="auto">
          <a:xfrm>
            <a:off x="7069138" y="6243638"/>
            <a:ext cx="2301875"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gn="r">
              <a:lnSpc>
                <a:spcPct val="100000"/>
              </a:lnSpc>
              <a:buClrTx/>
              <a:buSzTx/>
              <a:buFontTx/>
              <a:buNone/>
              <a:defRPr sz="1200">
                <a:solidFill>
                  <a:schemeClr val="tx1"/>
                </a:solidFill>
                <a:latin typeface="+mj-lt"/>
                <a:ea typeface="ＭＳ Ｐゴシック" pitchFamily="50" charset="-128"/>
              </a:defRPr>
            </a:lvl1pPr>
          </a:lstStyle>
          <a:p>
            <a:pPr defTabSz="449263">
              <a:defRPr/>
            </a:pPr>
            <a:fld id="{F3BC01D9-C642-4699-99F3-12F6007EBFD5}" type="slidenum">
              <a:rPr kumimoji="0" lang="ja-JP" altLang="en-US">
                <a:solidFill>
                  <a:srgbClr val="000000"/>
                </a:solidFill>
              </a:rPr>
              <a:pPr defTabSz="449263">
                <a:defRPr/>
              </a:pPr>
              <a:t>‹#›</a:t>
            </a:fld>
            <a:endParaRPr kumimoji="0" lang="en-US" altLang="ja-JP">
              <a:solidFill>
                <a:srgbClr val="000000"/>
              </a:solidFill>
            </a:endParaRPr>
          </a:p>
        </p:txBody>
      </p:sp>
      <p:sp>
        <p:nvSpPr>
          <p:cNvPr id="1031" name="Freeform 7"/>
          <p:cNvSpPr>
            <a:spLocks noChangeArrowheads="1"/>
          </p:cNvSpPr>
          <p:nvPr/>
        </p:nvSpPr>
        <p:spPr bwMode="auto">
          <a:xfrm>
            <a:off x="411163" y="228600"/>
            <a:ext cx="8878887"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1032" name="Line 8"/>
          <p:cNvSpPr>
            <a:spLocks noChangeShapeType="1"/>
          </p:cNvSpPr>
          <p:nvPr/>
        </p:nvSpPr>
        <p:spPr bwMode="auto">
          <a:xfrm>
            <a:off x="493713" y="6172200"/>
            <a:ext cx="88773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Tree>
    <p:extLst>
      <p:ext uri="{BB962C8B-B14F-4D97-AF65-F5344CB8AC3E}">
        <p14:creationId xmlns:p14="http://schemas.microsoft.com/office/powerpoint/2010/main" val="4113857386"/>
      </p:ext>
    </p:extLst>
  </p:cSld>
  <p:clrMap bg1="lt1" tx1="dk1" bg2="lt2" tx2="dk2" accent1="accent1" accent2="accent2" accent3="accent3" accent4="accent4" accent5="accent5" accent6="accent6" hlink="hlink" folHlink="folHlink"/>
  <p:sldLayoutIdLst>
    <p:sldLayoutId id="2147497741" r:id="rId1"/>
    <p:sldLayoutId id="2147497742" r:id="rId2"/>
    <p:sldLayoutId id="2147497743" r:id="rId3"/>
    <p:sldLayoutId id="2147497744" r:id="rId4"/>
    <p:sldLayoutId id="2147497745" r:id="rId5"/>
    <p:sldLayoutId id="2147497746" r:id="rId6"/>
    <p:sldLayoutId id="2147497747" r:id="rId7"/>
    <p:sldLayoutId id="2147497748" r:id="rId8"/>
    <p:sldLayoutId id="2147497749" r:id="rId9"/>
    <p:sldLayoutId id="2147497750" r:id="rId10"/>
    <p:sldLayoutId id="2147497751" r:id="rId11"/>
    <p:sldLayoutId id="2147497752" r:id="rId12"/>
  </p:sldLayoutIdLst>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3720" y="277863"/>
            <a:ext cx="8877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7" tIns="45683" rIns="91367" bIns="45683" numCol="1" anchor="t"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93720" y="1600206"/>
            <a:ext cx="8877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7" tIns="45683" rIns="91367" bIns="4568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428" name="Rectangle 4"/>
          <p:cNvSpPr>
            <a:spLocks noGrp="1" noChangeArrowheads="1"/>
          </p:cNvSpPr>
          <p:nvPr>
            <p:ph type="dt" sz="half" idx="2"/>
          </p:nvPr>
        </p:nvSpPr>
        <p:spPr bwMode="auto">
          <a:xfrm>
            <a:off x="493726" y="6243638"/>
            <a:ext cx="2301875"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kumimoji="0" sz="1200">
                <a:solidFill>
                  <a:srgbClr val="000000"/>
                </a:solidFill>
                <a:latin typeface="Garamond" pitchFamily="18" charset="0"/>
                <a:ea typeface="ＭＳ Ｐゴシック" charset="-128"/>
              </a:defRPr>
            </a:lvl1pPr>
          </a:lstStyle>
          <a:p>
            <a:pPr>
              <a:defRPr/>
            </a:pPr>
            <a:endParaRPr lang="en-US" altLang="ja-JP"/>
          </a:p>
        </p:txBody>
      </p:sp>
      <p:sp>
        <p:nvSpPr>
          <p:cNvPr id="103429" name="Rectangle 5"/>
          <p:cNvSpPr>
            <a:spLocks noGrp="1" noChangeArrowheads="1"/>
          </p:cNvSpPr>
          <p:nvPr>
            <p:ph type="ftr" sz="quarter" idx="3"/>
          </p:nvPr>
        </p:nvSpPr>
        <p:spPr bwMode="auto">
          <a:xfrm>
            <a:off x="3370270" y="6248400"/>
            <a:ext cx="31242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ctr">
              <a:defRPr kumimoji="0" sz="1200">
                <a:solidFill>
                  <a:srgbClr val="000000"/>
                </a:solidFill>
                <a:latin typeface="Garamond" pitchFamily="18" charset="0"/>
                <a:ea typeface="ＭＳ Ｐゴシック" charset="-128"/>
              </a:defRPr>
            </a:lvl1pPr>
          </a:lstStyle>
          <a:p>
            <a:pPr>
              <a:defRPr/>
            </a:pPr>
            <a:endParaRPr lang="en-US" altLang="ja-JP"/>
          </a:p>
        </p:txBody>
      </p:sp>
      <p:sp>
        <p:nvSpPr>
          <p:cNvPr id="103430" name="Rectangle 6"/>
          <p:cNvSpPr>
            <a:spLocks noGrp="1" noChangeArrowheads="1"/>
          </p:cNvSpPr>
          <p:nvPr>
            <p:ph type="sldNum" sz="quarter" idx="4"/>
          </p:nvPr>
        </p:nvSpPr>
        <p:spPr bwMode="auto">
          <a:xfrm>
            <a:off x="7069154" y="6243638"/>
            <a:ext cx="2301875"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kumimoji="0" sz="1200">
                <a:solidFill>
                  <a:srgbClr val="000000"/>
                </a:solidFill>
                <a:latin typeface="Garamond" pitchFamily="18" charset="0"/>
                <a:ea typeface="ＭＳ Ｐゴシック" charset="-128"/>
              </a:defRPr>
            </a:lvl1pPr>
          </a:lstStyle>
          <a:p>
            <a:pPr>
              <a:defRPr/>
            </a:pPr>
            <a:fld id="{1CB41734-257A-4D29-B2AD-CF7B01017262}" type="slidenum">
              <a:rPr lang="ja-JP" altLang="en-US"/>
              <a:pPr>
                <a:defRPr/>
              </a:pPr>
              <a:t>‹#›</a:t>
            </a:fld>
            <a:endParaRPr lang="en-US" altLang="ja-JP"/>
          </a:p>
        </p:txBody>
      </p:sp>
      <p:sp>
        <p:nvSpPr>
          <p:cNvPr id="2055" name="Freeform 7"/>
          <p:cNvSpPr>
            <a:spLocks noChangeArrowheads="1"/>
          </p:cNvSpPr>
          <p:nvPr/>
        </p:nvSpPr>
        <p:spPr bwMode="auto">
          <a:xfrm>
            <a:off x="411179" y="228600"/>
            <a:ext cx="8878887"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a:p>
        </p:txBody>
      </p:sp>
      <p:sp>
        <p:nvSpPr>
          <p:cNvPr id="2056" name="Line 8"/>
          <p:cNvSpPr>
            <a:spLocks noChangeShapeType="1"/>
          </p:cNvSpPr>
          <p:nvPr/>
        </p:nvSpPr>
        <p:spPr bwMode="auto">
          <a:xfrm>
            <a:off x="493720" y="6172200"/>
            <a:ext cx="88773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a:p>
        </p:txBody>
      </p:sp>
    </p:spTree>
  </p:cSld>
  <p:clrMap bg1="lt1" tx1="dk1" bg2="lt2" tx2="dk2" accent1="accent1" accent2="accent2" accent3="accent3" accent4="accent4" accent5="accent5" accent6="accent6" hlink="hlink" folHlink="folHlink"/>
  <p:sldLayoutIdLst>
    <p:sldLayoutId id="2147497453" r:id="rId1"/>
    <p:sldLayoutId id="2147497454" r:id="rId2"/>
    <p:sldLayoutId id="2147497455" r:id="rId3"/>
    <p:sldLayoutId id="2147497456" r:id="rId4"/>
    <p:sldLayoutId id="2147497457" r:id="rId5"/>
    <p:sldLayoutId id="2147497458" r:id="rId6"/>
    <p:sldLayoutId id="2147497459" r:id="rId7"/>
    <p:sldLayoutId id="2147497460" r:id="rId8"/>
    <p:sldLayoutId id="2147497461" r:id="rId9"/>
    <p:sldLayoutId id="2147497462" r:id="rId10"/>
    <p:sldLayoutId id="2147497463" r:id="rId11"/>
    <p:sldLayoutId id="2147497464"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6877"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3755"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0632"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751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1313" indent="-341313"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0763" indent="-349250"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8263" indent="-314325"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79575" indent="-338138"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6855"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3731"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0608"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7487"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3755" rtl="0" eaLnBrk="1" latinLnBrk="0" hangingPunct="1">
        <a:defRPr kumimoji="1" sz="1800" kern="1200">
          <a:solidFill>
            <a:schemeClr val="tx1"/>
          </a:solidFill>
          <a:latin typeface="+mn-lt"/>
          <a:ea typeface="+mn-ea"/>
          <a:cs typeface="+mn-cs"/>
        </a:defRPr>
      </a:lvl1pPr>
      <a:lvl2pPr marL="456877" algn="l" defTabSz="913755" rtl="0" eaLnBrk="1" latinLnBrk="0" hangingPunct="1">
        <a:defRPr kumimoji="1" sz="1800" kern="1200">
          <a:solidFill>
            <a:schemeClr val="tx1"/>
          </a:solidFill>
          <a:latin typeface="+mn-lt"/>
          <a:ea typeface="+mn-ea"/>
          <a:cs typeface="+mn-cs"/>
        </a:defRPr>
      </a:lvl2pPr>
      <a:lvl3pPr marL="913755" algn="l" defTabSz="913755" rtl="0" eaLnBrk="1" latinLnBrk="0" hangingPunct="1">
        <a:defRPr kumimoji="1" sz="1800" kern="1200">
          <a:solidFill>
            <a:schemeClr val="tx1"/>
          </a:solidFill>
          <a:latin typeface="+mn-lt"/>
          <a:ea typeface="+mn-ea"/>
          <a:cs typeface="+mn-cs"/>
        </a:defRPr>
      </a:lvl3pPr>
      <a:lvl4pPr marL="1370632" algn="l" defTabSz="913755" rtl="0" eaLnBrk="1" latinLnBrk="0" hangingPunct="1">
        <a:defRPr kumimoji="1" sz="1800" kern="1200">
          <a:solidFill>
            <a:schemeClr val="tx1"/>
          </a:solidFill>
          <a:latin typeface="+mn-lt"/>
          <a:ea typeface="+mn-ea"/>
          <a:cs typeface="+mn-cs"/>
        </a:defRPr>
      </a:lvl4pPr>
      <a:lvl5pPr marL="1827510" algn="l" defTabSz="913755" rtl="0" eaLnBrk="1" latinLnBrk="0" hangingPunct="1">
        <a:defRPr kumimoji="1" sz="1800" kern="1200">
          <a:solidFill>
            <a:schemeClr val="tx1"/>
          </a:solidFill>
          <a:latin typeface="+mn-lt"/>
          <a:ea typeface="+mn-ea"/>
          <a:cs typeface="+mn-cs"/>
        </a:defRPr>
      </a:lvl5pPr>
      <a:lvl6pPr marL="2284386" algn="l" defTabSz="913755" rtl="0" eaLnBrk="1" latinLnBrk="0" hangingPunct="1">
        <a:defRPr kumimoji="1" sz="1800" kern="1200">
          <a:solidFill>
            <a:schemeClr val="tx1"/>
          </a:solidFill>
          <a:latin typeface="+mn-lt"/>
          <a:ea typeface="+mn-ea"/>
          <a:cs typeface="+mn-cs"/>
        </a:defRPr>
      </a:lvl6pPr>
      <a:lvl7pPr marL="2741264" algn="l" defTabSz="913755" rtl="0" eaLnBrk="1" latinLnBrk="0" hangingPunct="1">
        <a:defRPr kumimoji="1" sz="1800" kern="1200">
          <a:solidFill>
            <a:schemeClr val="tx1"/>
          </a:solidFill>
          <a:latin typeface="+mn-lt"/>
          <a:ea typeface="+mn-ea"/>
          <a:cs typeface="+mn-cs"/>
        </a:defRPr>
      </a:lvl7pPr>
      <a:lvl8pPr marL="3198142" algn="l" defTabSz="913755" rtl="0" eaLnBrk="1" latinLnBrk="0" hangingPunct="1">
        <a:defRPr kumimoji="1" sz="1800" kern="1200">
          <a:solidFill>
            <a:schemeClr val="tx1"/>
          </a:solidFill>
          <a:latin typeface="+mn-lt"/>
          <a:ea typeface="+mn-ea"/>
          <a:cs typeface="+mn-cs"/>
        </a:defRPr>
      </a:lvl8pPr>
      <a:lvl9pPr marL="3655018" algn="l" defTabSz="91375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93720" y="274638"/>
            <a:ext cx="8877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ja-JP" altLang="en-US" smtClean="0"/>
              <a:t>マスター タイトルの書式設定</a:t>
            </a:r>
          </a:p>
        </p:txBody>
      </p:sp>
      <p:sp>
        <p:nvSpPr>
          <p:cNvPr id="5123" name="テキスト プレースホルダー 2"/>
          <p:cNvSpPr>
            <a:spLocks noGrp="1"/>
          </p:cNvSpPr>
          <p:nvPr>
            <p:ph type="body" idx="1"/>
          </p:nvPr>
        </p:nvSpPr>
        <p:spPr bwMode="auto">
          <a:xfrm>
            <a:off x="493720" y="1600206"/>
            <a:ext cx="8877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3726" y="6356400"/>
            <a:ext cx="2301875" cy="365125"/>
          </a:xfrm>
          <a:prstGeom prst="rect">
            <a:avLst/>
          </a:prstGeom>
        </p:spPr>
        <p:txBody>
          <a:bodyPr vert="horz" lIns="91376" tIns="45688" rIns="91376" bIns="45688"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70270" y="6356400"/>
            <a:ext cx="3124200" cy="365125"/>
          </a:xfrm>
          <a:prstGeom prst="rect">
            <a:avLst/>
          </a:prstGeom>
        </p:spPr>
        <p:txBody>
          <a:bodyPr vert="horz" lIns="91376" tIns="45688" rIns="91376" bIns="45688"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69154" y="6356400"/>
            <a:ext cx="2301875" cy="365125"/>
          </a:xfrm>
          <a:prstGeom prst="rect">
            <a:avLst/>
          </a:prstGeom>
        </p:spPr>
        <p:txBody>
          <a:bodyPr vert="horz" lIns="91376" tIns="45688" rIns="91376" bIns="45688"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6A662244-0E63-4145-A175-688C4EDE13A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7478" r:id="rId1"/>
    <p:sldLayoutId id="2147497479" r:id="rId2"/>
    <p:sldLayoutId id="2147497480" r:id="rId3"/>
    <p:sldLayoutId id="2147497481" r:id="rId4"/>
    <p:sldLayoutId id="2147497482" r:id="rId5"/>
    <p:sldLayoutId id="2147497483" r:id="rId6"/>
    <p:sldLayoutId id="2147497484" r:id="rId7"/>
    <p:sldLayoutId id="2147497485" r:id="rId8"/>
    <p:sldLayoutId id="2147497486" r:id="rId9"/>
    <p:sldLayoutId id="2147497487" r:id="rId10"/>
    <p:sldLayoutId id="2147497488" r:id="rId11"/>
    <p:sldLayoutId id="2147497489" r:id="rId12"/>
  </p:sldLayoutIdLst>
  <p:hf sldNum="0"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1313" indent="-341313" algn="l" defTabSz="912813"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826"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02"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580"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458"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55" rtl="0" eaLnBrk="1" latinLnBrk="0" hangingPunct="1">
        <a:defRPr kumimoji="1" sz="1800" kern="1200">
          <a:solidFill>
            <a:schemeClr val="tx1"/>
          </a:solidFill>
          <a:latin typeface="+mn-lt"/>
          <a:ea typeface="+mn-ea"/>
          <a:cs typeface="+mn-cs"/>
        </a:defRPr>
      </a:lvl1pPr>
      <a:lvl2pPr marL="456877" algn="l" defTabSz="913755" rtl="0" eaLnBrk="1" latinLnBrk="0" hangingPunct="1">
        <a:defRPr kumimoji="1" sz="1800" kern="1200">
          <a:solidFill>
            <a:schemeClr val="tx1"/>
          </a:solidFill>
          <a:latin typeface="+mn-lt"/>
          <a:ea typeface="+mn-ea"/>
          <a:cs typeface="+mn-cs"/>
        </a:defRPr>
      </a:lvl2pPr>
      <a:lvl3pPr marL="913755" algn="l" defTabSz="913755" rtl="0" eaLnBrk="1" latinLnBrk="0" hangingPunct="1">
        <a:defRPr kumimoji="1" sz="1800" kern="1200">
          <a:solidFill>
            <a:schemeClr val="tx1"/>
          </a:solidFill>
          <a:latin typeface="+mn-lt"/>
          <a:ea typeface="+mn-ea"/>
          <a:cs typeface="+mn-cs"/>
        </a:defRPr>
      </a:lvl3pPr>
      <a:lvl4pPr marL="1370632" algn="l" defTabSz="913755" rtl="0" eaLnBrk="1" latinLnBrk="0" hangingPunct="1">
        <a:defRPr kumimoji="1" sz="1800" kern="1200">
          <a:solidFill>
            <a:schemeClr val="tx1"/>
          </a:solidFill>
          <a:latin typeface="+mn-lt"/>
          <a:ea typeface="+mn-ea"/>
          <a:cs typeface="+mn-cs"/>
        </a:defRPr>
      </a:lvl4pPr>
      <a:lvl5pPr marL="1827510" algn="l" defTabSz="913755" rtl="0" eaLnBrk="1" latinLnBrk="0" hangingPunct="1">
        <a:defRPr kumimoji="1" sz="1800" kern="1200">
          <a:solidFill>
            <a:schemeClr val="tx1"/>
          </a:solidFill>
          <a:latin typeface="+mn-lt"/>
          <a:ea typeface="+mn-ea"/>
          <a:cs typeface="+mn-cs"/>
        </a:defRPr>
      </a:lvl5pPr>
      <a:lvl6pPr marL="2284386" algn="l" defTabSz="913755" rtl="0" eaLnBrk="1" latinLnBrk="0" hangingPunct="1">
        <a:defRPr kumimoji="1" sz="1800" kern="1200">
          <a:solidFill>
            <a:schemeClr val="tx1"/>
          </a:solidFill>
          <a:latin typeface="+mn-lt"/>
          <a:ea typeface="+mn-ea"/>
          <a:cs typeface="+mn-cs"/>
        </a:defRPr>
      </a:lvl6pPr>
      <a:lvl7pPr marL="2741264" algn="l" defTabSz="913755" rtl="0" eaLnBrk="1" latinLnBrk="0" hangingPunct="1">
        <a:defRPr kumimoji="1" sz="1800" kern="1200">
          <a:solidFill>
            <a:schemeClr val="tx1"/>
          </a:solidFill>
          <a:latin typeface="+mn-lt"/>
          <a:ea typeface="+mn-ea"/>
          <a:cs typeface="+mn-cs"/>
        </a:defRPr>
      </a:lvl7pPr>
      <a:lvl8pPr marL="3198142" algn="l" defTabSz="913755" rtl="0" eaLnBrk="1" latinLnBrk="0" hangingPunct="1">
        <a:defRPr kumimoji="1" sz="1800" kern="1200">
          <a:solidFill>
            <a:schemeClr val="tx1"/>
          </a:solidFill>
          <a:latin typeface="+mn-lt"/>
          <a:ea typeface="+mn-ea"/>
          <a:cs typeface="+mn-cs"/>
        </a:defRPr>
      </a:lvl8pPr>
      <a:lvl9pPr marL="3655018" algn="l" defTabSz="91375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3720" y="277863"/>
            <a:ext cx="8877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7" tIns="45683" rIns="91367" bIns="45683" numCol="1" anchor="t" anchorCtr="0" compatLnSpc="1">
            <a:prstTxWarp prst="textNoShape">
              <a:avLst/>
            </a:prstTxWarp>
          </a:bodyPr>
          <a:lstStyle/>
          <a:p>
            <a:pPr lvl="0"/>
            <a:r>
              <a:rPr lang="ja-JP" altLang="en-US" smtClean="0"/>
              <a:t>マスタ タイトルの書式設定</a:t>
            </a:r>
          </a:p>
        </p:txBody>
      </p:sp>
      <p:sp>
        <p:nvSpPr>
          <p:cNvPr id="6147" name="Rectangle 3"/>
          <p:cNvSpPr>
            <a:spLocks noGrp="1" noChangeArrowheads="1"/>
          </p:cNvSpPr>
          <p:nvPr>
            <p:ph type="body" idx="1"/>
          </p:nvPr>
        </p:nvSpPr>
        <p:spPr bwMode="auto">
          <a:xfrm>
            <a:off x="493720" y="1600206"/>
            <a:ext cx="8877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7" tIns="45683" rIns="91367" bIns="4568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428" name="Rectangle 4"/>
          <p:cNvSpPr>
            <a:spLocks noGrp="1" noChangeArrowheads="1"/>
          </p:cNvSpPr>
          <p:nvPr>
            <p:ph type="dt" sz="half" idx="2"/>
          </p:nvPr>
        </p:nvSpPr>
        <p:spPr bwMode="auto">
          <a:xfrm>
            <a:off x="493726" y="6243638"/>
            <a:ext cx="2301875"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kumimoji="0" sz="1200">
                <a:solidFill>
                  <a:srgbClr val="000000"/>
                </a:solidFill>
                <a:latin typeface="Garamond" pitchFamily="18" charset="0"/>
                <a:ea typeface="ＭＳ Ｐゴシック" pitchFamily="50" charset="-128"/>
              </a:defRPr>
            </a:lvl1pPr>
          </a:lstStyle>
          <a:p>
            <a:pPr>
              <a:defRPr/>
            </a:pPr>
            <a:endParaRPr lang="en-US" altLang="ja-JP"/>
          </a:p>
        </p:txBody>
      </p:sp>
      <p:sp>
        <p:nvSpPr>
          <p:cNvPr id="103429" name="Rectangle 5"/>
          <p:cNvSpPr>
            <a:spLocks noGrp="1" noChangeArrowheads="1"/>
          </p:cNvSpPr>
          <p:nvPr>
            <p:ph type="ftr" sz="quarter" idx="3"/>
          </p:nvPr>
        </p:nvSpPr>
        <p:spPr bwMode="auto">
          <a:xfrm>
            <a:off x="3370270" y="6248400"/>
            <a:ext cx="31242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ctr">
              <a:defRPr kumimoji="0" sz="1200">
                <a:solidFill>
                  <a:srgbClr val="000000"/>
                </a:solidFill>
                <a:latin typeface="Garamond" pitchFamily="18" charset="0"/>
                <a:ea typeface="ＭＳ Ｐゴシック" pitchFamily="50" charset="-128"/>
              </a:defRPr>
            </a:lvl1pPr>
          </a:lstStyle>
          <a:p>
            <a:pPr>
              <a:defRPr/>
            </a:pPr>
            <a:endParaRPr lang="en-US" altLang="ja-JP"/>
          </a:p>
        </p:txBody>
      </p:sp>
      <p:sp>
        <p:nvSpPr>
          <p:cNvPr id="103430" name="Rectangle 6"/>
          <p:cNvSpPr>
            <a:spLocks noGrp="1" noChangeArrowheads="1"/>
          </p:cNvSpPr>
          <p:nvPr>
            <p:ph type="sldNum" sz="quarter" idx="4"/>
          </p:nvPr>
        </p:nvSpPr>
        <p:spPr bwMode="auto">
          <a:xfrm>
            <a:off x="7069154" y="6243638"/>
            <a:ext cx="2301875"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kumimoji="0" sz="1200">
                <a:solidFill>
                  <a:srgbClr val="000000"/>
                </a:solidFill>
                <a:latin typeface="Garamond" pitchFamily="18" charset="0"/>
                <a:ea typeface="ＭＳ Ｐゴシック" pitchFamily="50" charset="-128"/>
              </a:defRPr>
            </a:lvl1pPr>
          </a:lstStyle>
          <a:p>
            <a:pPr>
              <a:defRPr/>
            </a:pPr>
            <a:fld id="{A494C69B-50F2-43BC-9F1F-A300CCF60D80}" type="slidenum">
              <a:rPr lang="ja-JP" altLang="en-US"/>
              <a:pPr>
                <a:defRPr/>
              </a:pPr>
              <a:t>‹#›</a:t>
            </a:fld>
            <a:endParaRPr lang="en-US" altLang="ja-JP"/>
          </a:p>
        </p:txBody>
      </p:sp>
      <p:sp>
        <p:nvSpPr>
          <p:cNvPr id="6151" name="Freeform 7"/>
          <p:cNvSpPr>
            <a:spLocks noChangeArrowheads="1"/>
          </p:cNvSpPr>
          <p:nvPr/>
        </p:nvSpPr>
        <p:spPr bwMode="auto">
          <a:xfrm>
            <a:off x="411179" y="228600"/>
            <a:ext cx="8878887"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a:p>
        </p:txBody>
      </p:sp>
      <p:sp>
        <p:nvSpPr>
          <p:cNvPr id="6152" name="Line 8"/>
          <p:cNvSpPr>
            <a:spLocks noChangeShapeType="1"/>
          </p:cNvSpPr>
          <p:nvPr/>
        </p:nvSpPr>
        <p:spPr bwMode="auto">
          <a:xfrm>
            <a:off x="493720" y="6172200"/>
            <a:ext cx="88773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a:p>
        </p:txBody>
      </p:sp>
    </p:spTree>
  </p:cSld>
  <p:clrMap bg1="lt1" tx1="dk1" bg2="lt2" tx2="dk2" accent1="accent1" accent2="accent2" accent3="accent3" accent4="accent4" accent5="accent5" accent6="accent6" hlink="hlink" folHlink="folHlink"/>
  <p:sldLayoutIdLst>
    <p:sldLayoutId id="2147497490" r:id="rId1"/>
    <p:sldLayoutId id="2147497491" r:id="rId2"/>
    <p:sldLayoutId id="2147497492" r:id="rId3"/>
    <p:sldLayoutId id="2147497493" r:id="rId4"/>
    <p:sldLayoutId id="2147497494" r:id="rId5"/>
    <p:sldLayoutId id="2147497495" r:id="rId6"/>
    <p:sldLayoutId id="2147497496" r:id="rId7"/>
    <p:sldLayoutId id="2147497497" r:id="rId8"/>
    <p:sldLayoutId id="2147497498" r:id="rId9"/>
    <p:sldLayoutId id="2147497499" r:id="rId10"/>
    <p:sldLayoutId id="2147497500" r:id="rId11"/>
    <p:sldLayoutId id="2147497501"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6877"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3755"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0632"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751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1313" indent="-341313"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0763" indent="-349250"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8263" indent="-314325"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79575" indent="-338138"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6855"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3731"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0608"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7487"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3755" rtl="0" eaLnBrk="1" latinLnBrk="0" hangingPunct="1">
        <a:defRPr kumimoji="1" sz="1800" kern="1200">
          <a:solidFill>
            <a:schemeClr val="tx1"/>
          </a:solidFill>
          <a:latin typeface="+mn-lt"/>
          <a:ea typeface="+mn-ea"/>
          <a:cs typeface="+mn-cs"/>
        </a:defRPr>
      </a:lvl1pPr>
      <a:lvl2pPr marL="456877" algn="l" defTabSz="913755" rtl="0" eaLnBrk="1" latinLnBrk="0" hangingPunct="1">
        <a:defRPr kumimoji="1" sz="1800" kern="1200">
          <a:solidFill>
            <a:schemeClr val="tx1"/>
          </a:solidFill>
          <a:latin typeface="+mn-lt"/>
          <a:ea typeface="+mn-ea"/>
          <a:cs typeface="+mn-cs"/>
        </a:defRPr>
      </a:lvl2pPr>
      <a:lvl3pPr marL="913755" algn="l" defTabSz="913755" rtl="0" eaLnBrk="1" latinLnBrk="0" hangingPunct="1">
        <a:defRPr kumimoji="1" sz="1800" kern="1200">
          <a:solidFill>
            <a:schemeClr val="tx1"/>
          </a:solidFill>
          <a:latin typeface="+mn-lt"/>
          <a:ea typeface="+mn-ea"/>
          <a:cs typeface="+mn-cs"/>
        </a:defRPr>
      </a:lvl3pPr>
      <a:lvl4pPr marL="1370632" algn="l" defTabSz="913755" rtl="0" eaLnBrk="1" latinLnBrk="0" hangingPunct="1">
        <a:defRPr kumimoji="1" sz="1800" kern="1200">
          <a:solidFill>
            <a:schemeClr val="tx1"/>
          </a:solidFill>
          <a:latin typeface="+mn-lt"/>
          <a:ea typeface="+mn-ea"/>
          <a:cs typeface="+mn-cs"/>
        </a:defRPr>
      </a:lvl4pPr>
      <a:lvl5pPr marL="1827510" algn="l" defTabSz="913755" rtl="0" eaLnBrk="1" latinLnBrk="0" hangingPunct="1">
        <a:defRPr kumimoji="1" sz="1800" kern="1200">
          <a:solidFill>
            <a:schemeClr val="tx1"/>
          </a:solidFill>
          <a:latin typeface="+mn-lt"/>
          <a:ea typeface="+mn-ea"/>
          <a:cs typeface="+mn-cs"/>
        </a:defRPr>
      </a:lvl5pPr>
      <a:lvl6pPr marL="2284386" algn="l" defTabSz="913755" rtl="0" eaLnBrk="1" latinLnBrk="0" hangingPunct="1">
        <a:defRPr kumimoji="1" sz="1800" kern="1200">
          <a:solidFill>
            <a:schemeClr val="tx1"/>
          </a:solidFill>
          <a:latin typeface="+mn-lt"/>
          <a:ea typeface="+mn-ea"/>
          <a:cs typeface="+mn-cs"/>
        </a:defRPr>
      </a:lvl6pPr>
      <a:lvl7pPr marL="2741264" algn="l" defTabSz="913755" rtl="0" eaLnBrk="1" latinLnBrk="0" hangingPunct="1">
        <a:defRPr kumimoji="1" sz="1800" kern="1200">
          <a:solidFill>
            <a:schemeClr val="tx1"/>
          </a:solidFill>
          <a:latin typeface="+mn-lt"/>
          <a:ea typeface="+mn-ea"/>
          <a:cs typeface="+mn-cs"/>
        </a:defRPr>
      </a:lvl7pPr>
      <a:lvl8pPr marL="3198142" algn="l" defTabSz="913755" rtl="0" eaLnBrk="1" latinLnBrk="0" hangingPunct="1">
        <a:defRPr kumimoji="1" sz="1800" kern="1200">
          <a:solidFill>
            <a:schemeClr val="tx1"/>
          </a:solidFill>
          <a:latin typeface="+mn-lt"/>
          <a:ea typeface="+mn-ea"/>
          <a:cs typeface="+mn-cs"/>
        </a:defRPr>
      </a:lvl8pPr>
      <a:lvl9pPr marL="3655018" algn="l" defTabSz="91375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3250" y="277846"/>
            <a:ext cx="887825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6147" name="Rectangle 3"/>
          <p:cNvSpPr>
            <a:spLocks noGrp="1" noChangeArrowheads="1"/>
          </p:cNvSpPr>
          <p:nvPr>
            <p:ph type="body" idx="1"/>
          </p:nvPr>
        </p:nvSpPr>
        <p:spPr bwMode="auto">
          <a:xfrm>
            <a:off x="493250" y="1600206"/>
            <a:ext cx="887825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5716" name="Rectangle 4"/>
          <p:cNvSpPr>
            <a:spLocks noGrp="1" noChangeArrowheads="1"/>
          </p:cNvSpPr>
          <p:nvPr>
            <p:ph type="dt" sz="half" idx="2"/>
          </p:nvPr>
        </p:nvSpPr>
        <p:spPr bwMode="auto">
          <a:xfrm>
            <a:off x="493245" y="6243638"/>
            <a:ext cx="23017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solidFill>
                  <a:srgbClr val="000000"/>
                </a:solidFill>
                <a:latin typeface="+mj-lt"/>
                <a:ea typeface="ＭＳ Ｐゴシック" pitchFamily="50" charset="-128"/>
              </a:defRPr>
            </a:lvl1pPr>
          </a:lstStyle>
          <a:p>
            <a:pPr>
              <a:defRPr/>
            </a:pPr>
            <a:endParaRPr lang="en-US" altLang="ja-JP"/>
          </a:p>
        </p:txBody>
      </p:sp>
      <p:sp>
        <p:nvSpPr>
          <p:cNvPr id="115717" name="Rectangle 5"/>
          <p:cNvSpPr>
            <a:spLocks noGrp="1" noChangeArrowheads="1"/>
          </p:cNvSpPr>
          <p:nvPr>
            <p:ph type="ftr" sz="quarter" idx="3"/>
          </p:nvPr>
        </p:nvSpPr>
        <p:spPr bwMode="auto">
          <a:xfrm>
            <a:off x="3370448" y="6248400"/>
            <a:ext cx="31238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solidFill>
                  <a:srgbClr val="000000"/>
                </a:solidFill>
                <a:latin typeface="+mj-lt"/>
                <a:ea typeface="ＭＳ Ｐゴシック" pitchFamily="50" charset="-128"/>
              </a:defRPr>
            </a:lvl1pPr>
          </a:lstStyle>
          <a:p>
            <a:pPr>
              <a:defRPr/>
            </a:pPr>
            <a:endParaRPr lang="en-US" altLang="ja-JP"/>
          </a:p>
        </p:txBody>
      </p:sp>
      <p:sp>
        <p:nvSpPr>
          <p:cNvPr id="115718" name="Rectangle 6"/>
          <p:cNvSpPr>
            <a:spLocks noGrp="1" noChangeArrowheads="1"/>
          </p:cNvSpPr>
          <p:nvPr>
            <p:ph type="sldNum" sz="quarter" idx="4"/>
          </p:nvPr>
        </p:nvSpPr>
        <p:spPr bwMode="auto">
          <a:xfrm>
            <a:off x="7069727" y="6243638"/>
            <a:ext cx="23017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solidFill>
                  <a:srgbClr val="000000"/>
                </a:solidFill>
                <a:latin typeface="+mj-lt"/>
                <a:ea typeface="ＭＳ Ｐゴシック" pitchFamily="50" charset="-128"/>
              </a:defRPr>
            </a:lvl1pPr>
          </a:lstStyle>
          <a:p>
            <a:pPr>
              <a:defRPr/>
            </a:pPr>
            <a:fld id="{F0AF2B51-6EB2-441A-BD62-0AA7A213AF4E}" type="slidenum">
              <a:rPr lang="en-US" altLang="ja-JP"/>
              <a:pPr>
                <a:defRPr/>
              </a:pPr>
              <a:t>‹#›</a:t>
            </a:fld>
            <a:endParaRPr lang="en-US" altLang="ja-JP"/>
          </a:p>
        </p:txBody>
      </p:sp>
      <p:sp>
        <p:nvSpPr>
          <p:cNvPr id="6151" name="Freeform 7"/>
          <p:cNvSpPr>
            <a:spLocks noChangeArrowheads="1"/>
          </p:cNvSpPr>
          <p:nvPr/>
        </p:nvSpPr>
        <p:spPr bwMode="auto">
          <a:xfrm>
            <a:off x="411044" y="228600"/>
            <a:ext cx="8878253"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mtClean="0">
              <a:solidFill>
                <a:srgbClr val="000000"/>
              </a:solidFill>
              <a:ea typeface="ＭＳ Ｐ明朝" pitchFamily="18" charset="-128"/>
            </a:endParaRPr>
          </a:p>
        </p:txBody>
      </p:sp>
      <p:sp>
        <p:nvSpPr>
          <p:cNvPr id="6152" name="Line 8"/>
          <p:cNvSpPr>
            <a:spLocks noChangeShapeType="1"/>
          </p:cNvSpPr>
          <p:nvPr/>
        </p:nvSpPr>
        <p:spPr bwMode="auto">
          <a:xfrm>
            <a:off x="493250" y="6172200"/>
            <a:ext cx="8878253"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solidFill>
                <a:srgbClr val="000000"/>
              </a:solidFill>
              <a:ea typeface="ＭＳ Ｐ明朝" pitchFamily="18" charset="-128"/>
            </a:endParaRPr>
          </a:p>
        </p:txBody>
      </p:sp>
    </p:spTree>
    <p:extLst>
      <p:ext uri="{BB962C8B-B14F-4D97-AF65-F5344CB8AC3E}">
        <p14:creationId xmlns:p14="http://schemas.microsoft.com/office/powerpoint/2010/main" val="1878310821"/>
      </p:ext>
    </p:extLst>
  </p:cSld>
  <p:clrMap bg1="lt1" tx1="dk1" bg2="lt2" tx2="dk2" accent1="accent1" accent2="accent2" accent3="accent3" accent4="accent4" accent5="accent5" accent6="accent6" hlink="hlink" folHlink="folHlink"/>
  <p:sldLayoutIdLst>
    <p:sldLayoutId id="2147497629" r:id="rId1"/>
    <p:sldLayoutId id="2147497630" r:id="rId2"/>
    <p:sldLayoutId id="2147497631" r:id="rId3"/>
    <p:sldLayoutId id="2147497632" r:id="rId4"/>
    <p:sldLayoutId id="2147497633" r:id="rId5"/>
    <p:sldLayoutId id="2147497634" r:id="rId6"/>
    <p:sldLayoutId id="2147497635" r:id="rId7"/>
    <p:sldLayoutId id="2147497636" r:id="rId8"/>
    <p:sldLayoutId id="2147497637" r:id="rId9"/>
    <p:sldLayoutId id="2147497638" r:id="rId10"/>
    <p:sldLayoutId id="2147497639" r:id="rId11"/>
  </p:sldLayoutIdLst>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3720" y="274638"/>
            <a:ext cx="8877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8195" name="Rectangle 3"/>
          <p:cNvSpPr>
            <a:spLocks noGrp="1" noChangeArrowheads="1"/>
          </p:cNvSpPr>
          <p:nvPr>
            <p:ph type="body" idx="1"/>
          </p:nvPr>
        </p:nvSpPr>
        <p:spPr bwMode="auto">
          <a:xfrm>
            <a:off x="493720" y="1600206"/>
            <a:ext cx="88773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3726" y="6245225"/>
            <a:ext cx="2301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eaLnBrk="1" hangingPunct="1">
              <a:lnSpc>
                <a:spcPct val="100000"/>
              </a:lnSpc>
              <a:buClrTx/>
              <a:buSzTx/>
              <a:buFontTx/>
              <a:buNone/>
              <a:defRPr kumimoji="1" sz="1400">
                <a:solidFill>
                  <a:srgbClr val="000000"/>
                </a:solidFill>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370270" y="6245225"/>
            <a:ext cx="3124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eaLnBrk="1" hangingPunct="1">
              <a:lnSpc>
                <a:spcPct val="100000"/>
              </a:lnSpc>
              <a:buClrTx/>
              <a:buSzTx/>
              <a:buFontTx/>
              <a:buNone/>
              <a:defRPr kumimoji="1" sz="1400">
                <a:solidFill>
                  <a:srgbClr val="000000"/>
                </a:solidFill>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69151" y="6245225"/>
            <a:ext cx="2301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lnSpc>
                <a:spcPct val="100000"/>
              </a:lnSpc>
              <a:buClrTx/>
              <a:buSzTx/>
              <a:buFontTx/>
              <a:buNone/>
              <a:defRPr kumimoji="1" sz="1400">
                <a:solidFill>
                  <a:srgbClr val="000000"/>
                </a:solidFill>
                <a:latin typeface="+mn-lt"/>
                <a:ea typeface="+mn-ea"/>
              </a:defRPr>
            </a:lvl1pPr>
          </a:lstStyle>
          <a:p>
            <a:pPr>
              <a:defRPr/>
            </a:pPr>
            <a:fld id="{40B642C6-DE6A-4DD1-8785-999F2EE219F8}" type="slidenum">
              <a:rPr lang="en-US" altLang="ja-JP"/>
              <a:pPr>
                <a:defRPr/>
              </a:pPr>
              <a:t>‹#›</a:t>
            </a:fld>
            <a:endParaRPr lang="en-US" altLang="ja-JP"/>
          </a:p>
        </p:txBody>
      </p:sp>
    </p:spTree>
    <p:extLst>
      <p:ext uri="{BB962C8B-B14F-4D97-AF65-F5344CB8AC3E}">
        <p14:creationId xmlns:p14="http://schemas.microsoft.com/office/powerpoint/2010/main" val="3066512004"/>
      </p:ext>
    </p:extLst>
  </p:cSld>
  <p:clrMap bg1="lt1" tx1="dk1" bg2="lt2" tx2="dk2" accent1="accent1" accent2="accent2" accent3="accent3" accent4="accent4" accent5="accent5" accent6="accent6" hlink="hlink" folHlink="folHlink"/>
  <p:sldLayoutIdLst>
    <p:sldLayoutId id="2147497641" r:id="rId1"/>
    <p:sldLayoutId id="2147497642" r:id="rId2"/>
    <p:sldLayoutId id="2147497643" r:id="rId3"/>
    <p:sldLayoutId id="2147497644" r:id="rId4"/>
    <p:sldLayoutId id="2147497645" r:id="rId5"/>
    <p:sldLayoutId id="2147497646" r:id="rId6"/>
    <p:sldLayoutId id="2147497647" r:id="rId7"/>
    <p:sldLayoutId id="2147497648" r:id="rId8"/>
    <p:sldLayoutId id="2147497649" r:id="rId9"/>
    <p:sldLayoutId id="2147497650" r:id="rId10"/>
    <p:sldLayoutId id="2147497651"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93720" y="277831"/>
            <a:ext cx="88773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12291" name="Rectangle 3"/>
          <p:cNvSpPr>
            <a:spLocks noGrp="1" noChangeArrowheads="1"/>
          </p:cNvSpPr>
          <p:nvPr>
            <p:ph type="body" idx="1"/>
          </p:nvPr>
        </p:nvSpPr>
        <p:spPr bwMode="auto">
          <a:xfrm>
            <a:off x="493720" y="1600206"/>
            <a:ext cx="88773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5716" name="Rectangle 4"/>
          <p:cNvSpPr>
            <a:spLocks noGrp="1" noChangeArrowheads="1"/>
          </p:cNvSpPr>
          <p:nvPr>
            <p:ph type="dt" sz="half" idx="2"/>
          </p:nvPr>
        </p:nvSpPr>
        <p:spPr bwMode="auto">
          <a:xfrm>
            <a:off x="493713" y="6243638"/>
            <a:ext cx="230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defTabSz="914400">
              <a:lnSpc>
                <a:spcPct val="100000"/>
              </a:lnSpc>
              <a:spcBef>
                <a:spcPct val="0"/>
              </a:spcBef>
              <a:buClrTx/>
              <a:buSzTx/>
              <a:buFontTx/>
              <a:buNone/>
              <a:defRPr kumimoji="0" sz="1200">
                <a:solidFill>
                  <a:srgbClr val="000000"/>
                </a:solidFill>
                <a:latin typeface="+mj-lt"/>
                <a:ea typeface="ＭＳ Ｐゴシック" pitchFamily="48" charset="-128"/>
              </a:defRPr>
            </a:lvl1pPr>
          </a:lstStyle>
          <a:p>
            <a:pPr>
              <a:defRPr/>
            </a:pPr>
            <a:endParaRPr lang="en-US" altLang="ja-JP"/>
          </a:p>
        </p:txBody>
      </p:sp>
      <p:sp>
        <p:nvSpPr>
          <p:cNvPr id="115717" name="Rectangle 5"/>
          <p:cNvSpPr>
            <a:spLocks noGrp="1" noChangeArrowheads="1"/>
          </p:cNvSpPr>
          <p:nvPr>
            <p:ph type="ftr" sz="quarter" idx="3"/>
          </p:nvPr>
        </p:nvSpPr>
        <p:spPr bwMode="auto">
          <a:xfrm>
            <a:off x="337027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defTabSz="914400">
              <a:lnSpc>
                <a:spcPct val="100000"/>
              </a:lnSpc>
              <a:spcBef>
                <a:spcPct val="0"/>
              </a:spcBef>
              <a:buClrTx/>
              <a:buSzTx/>
              <a:buFontTx/>
              <a:buNone/>
              <a:defRPr kumimoji="0" sz="1200">
                <a:solidFill>
                  <a:srgbClr val="000000"/>
                </a:solidFill>
                <a:latin typeface="+mj-lt"/>
                <a:ea typeface="ＭＳ Ｐゴシック" pitchFamily="48" charset="-128"/>
              </a:defRPr>
            </a:lvl1pPr>
          </a:lstStyle>
          <a:p>
            <a:pPr>
              <a:defRPr/>
            </a:pPr>
            <a:endParaRPr lang="en-US" altLang="ja-JP"/>
          </a:p>
        </p:txBody>
      </p:sp>
      <p:sp>
        <p:nvSpPr>
          <p:cNvPr id="115718" name="Rectangle 6"/>
          <p:cNvSpPr>
            <a:spLocks noGrp="1" noChangeArrowheads="1"/>
          </p:cNvSpPr>
          <p:nvPr>
            <p:ph type="sldNum" sz="quarter" idx="4"/>
          </p:nvPr>
        </p:nvSpPr>
        <p:spPr bwMode="auto">
          <a:xfrm>
            <a:off x="7069138" y="6243638"/>
            <a:ext cx="230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defTabSz="914400">
              <a:lnSpc>
                <a:spcPct val="100000"/>
              </a:lnSpc>
              <a:spcBef>
                <a:spcPct val="0"/>
              </a:spcBef>
              <a:buClrTx/>
              <a:buSzTx/>
              <a:buFontTx/>
              <a:buNone/>
              <a:defRPr kumimoji="0" sz="1200">
                <a:solidFill>
                  <a:srgbClr val="000000"/>
                </a:solidFill>
                <a:latin typeface="+mj-lt"/>
                <a:ea typeface="ＭＳ Ｐゴシック" pitchFamily="48" charset="-128"/>
              </a:defRPr>
            </a:lvl1pPr>
          </a:lstStyle>
          <a:p>
            <a:pPr>
              <a:defRPr/>
            </a:pPr>
            <a:fld id="{4C61E3C2-AC86-4740-9C1B-9BC3DB325A8C}" type="slidenum">
              <a:rPr lang="en-US" altLang="ja-JP"/>
              <a:pPr>
                <a:defRPr/>
              </a:pPr>
              <a:t>‹#›</a:t>
            </a:fld>
            <a:endParaRPr lang="en-US" altLang="ja-JP"/>
          </a:p>
        </p:txBody>
      </p:sp>
      <p:sp>
        <p:nvSpPr>
          <p:cNvPr id="12295" name="Freeform 7"/>
          <p:cNvSpPr>
            <a:spLocks noChangeArrowheads="1"/>
          </p:cNvSpPr>
          <p:nvPr/>
        </p:nvSpPr>
        <p:spPr bwMode="auto">
          <a:xfrm>
            <a:off x="411165" y="228600"/>
            <a:ext cx="8878887"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8" charset="0"/>
              <a:buNone/>
            </a:pPr>
            <a:endParaRPr kumimoji="0" lang="ja-JP" altLang="en-US" sz="2400" smtClean="0">
              <a:solidFill>
                <a:srgbClr val="FFFFFF"/>
              </a:solidFill>
              <a:latin typeface="Times New Roman" pitchFamily="18" charset="0"/>
            </a:endParaRPr>
          </a:p>
        </p:txBody>
      </p:sp>
      <p:sp>
        <p:nvSpPr>
          <p:cNvPr id="12296" name="Line 8"/>
          <p:cNvSpPr>
            <a:spLocks noChangeShapeType="1"/>
          </p:cNvSpPr>
          <p:nvPr/>
        </p:nvSpPr>
        <p:spPr bwMode="auto">
          <a:xfrm>
            <a:off x="493720" y="6172200"/>
            <a:ext cx="88773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9263">
              <a:lnSpc>
                <a:spcPct val="78000"/>
              </a:lnSpc>
              <a:buClr>
                <a:srgbClr val="000000"/>
              </a:buClr>
              <a:buSzPct val="100000"/>
              <a:buFont typeface="Times New Roman" pitchFamily="18" charset="0"/>
              <a:buNone/>
            </a:pPr>
            <a:endParaRPr kumimoji="0" lang="ja-JP" altLang="en-US" sz="2400" smtClean="0">
              <a:solidFill>
                <a:srgbClr val="FFFFFF"/>
              </a:solidFill>
              <a:latin typeface="Times New Roman" pitchFamily="18" charset="0"/>
            </a:endParaRPr>
          </a:p>
        </p:txBody>
      </p:sp>
    </p:spTree>
    <p:extLst>
      <p:ext uri="{BB962C8B-B14F-4D97-AF65-F5344CB8AC3E}">
        <p14:creationId xmlns:p14="http://schemas.microsoft.com/office/powerpoint/2010/main" val="2764997428"/>
      </p:ext>
    </p:extLst>
  </p:cSld>
  <p:clrMap bg1="lt1" tx1="dk1" bg2="lt2" tx2="dk2" accent1="accent1" accent2="accent2" accent3="accent3" accent4="accent4" accent5="accent5" accent6="accent6" hlink="hlink" folHlink="folHlink"/>
  <p:sldLayoutIdLst>
    <p:sldLayoutId id="2147497679" r:id="rId1"/>
    <p:sldLayoutId id="2147497680" r:id="rId2"/>
    <p:sldLayoutId id="2147497681" r:id="rId3"/>
    <p:sldLayoutId id="2147497682" r:id="rId4"/>
    <p:sldLayoutId id="2147497683" r:id="rId5"/>
    <p:sldLayoutId id="2147497684" r:id="rId6"/>
    <p:sldLayoutId id="2147497685" r:id="rId7"/>
    <p:sldLayoutId id="2147497686" r:id="rId8"/>
    <p:sldLayoutId id="2147497687" r:id="rId9"/>
    <p:sldLayoutId id="2147497688" r:id="rId10"/>
    <p:sldLayoutId id="214749768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48"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48"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48"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48"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48"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48"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48"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48" charset="-128"/>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3241" y="277842"/>
            <a:ext cx="887825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ja-JP" altLang="en-US" smtClean="0"/>
              <a:t>マスタ タイトルの書式設定</a:t>
            </a:r>
          </a:p>
        </p:txBody>
      </p:sp>
      <p:sp>
        <p:nvSpPr>
          <p:cNvPr id="7171" name="Rectangle 3"/>
          <p:cNvSpPr>
            <a:spLocks noGrp="1" noChangeArrowheads="1"/>
          </p:cNvSpPr>
          <p:nvPr>
            <p:ph type="body" idx="1"/>
          </p:nvPr>
        </p:nvSpPr>
        <p:spPr bwMode="auto">
          <a:xfrm>
            <a:off x="493241" y="1600206"/>
            <a:ext cx="887825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5716" name="Rectangle 4"/>
          <p:cNvSpPr>
            <a:spLocks noGrp="1" noChangeArrowheads="1"/>
          </p:cNvSpPr>
          <p:nvPr>
            <p:ph type="dt" sz="half" idx="2"/>
          </p:nvPr>
        </p:nvSpPr>
        <p:spPr bwMode="auto">
          <a:xfrm>
            <a:off x="493236" y="6243638"/>
            <a:ext cx="2301769" cy="457200"/>
          </a:xfrm>
          <a:prstGeom prst="rect">
            <a:avLst/>
          </a:prstGeom>
          <a:noFill/>
          <a:ln>
            <a:noFill/>
          </a:ln>
          <a:effectLst/>
          <a:extLst/>
        </p:spPr>
        <p:txBody>
          <a:bodyPr vert="horz" wrap="square" lIns="91376" tIns="45688" rIns="91376" bIns="45688" numCol="1" anchor="b" anchorCtr="0" compatLnSpc="1">
            <a:prstTxWarp prst="textNoShape">
              <a:avLst/>
            </a:prstTxWarp>
          </a:bodyPr>
          <a:lstStyle>
            <a:lvl1pPr defTabSz="914400">
              <a:lnSpc>
                <a:spcPct val="100000"/>
              </a:lnSpc>
              <a:spcBef>
                <a:spcPct val="0"/>
              </a:spcBef>
              <a:buClrTx/>
              <a:buSzTx/>
              <a:buFontTx/>
              <a:buNone/>
              <a:defRPr kumimoji="0" sz="1200">
                <a:solidFill>
                  <a:srgbClr val="000000"/>
                </a:solidFill>
                <a:latin typeface="+mj-lt"/>
                <a:ea typeface="ＭＳ Ｐゴシック" pitchFamily="50" charset="-128"/>
              </a:defRPr>
            </a:lvl1pPr>
          </a:lstStyle>
          <a:p>
            <a:pPr>
              <a:defRPr/>
            </a:pPr>
            <a:endParaRPr lang="en-US" altLang="ja-JP"/>
          </a:p>
        </p:txBody>
      </p:sp>
      <p:sp>
        <p:nvSpPr>
          <p:cNvPr id="115717" name="Rectangle 5"/>
          <p:cNvSpPr>
            <a:spLocks noGrp="1" noChangeArrowheads="1"/>
          </p:cNvSpPr>
          <p:nvPr>
            <p:ph type="ftr" sz="quarter" idx="3"/>
          </p:nvPr>
        </p:nvSpPr>
        <p:spPr bwMode="auto">
          <a:xfrm>
            <a:off x="3370448" y="6248400"/>
            <a:ext cx="3123830" cy="457200"/>
          </a:xfrm>
          <a:prstGeom prst="rect">
            <a:avLst/>
          </a:prstGeom>
          <a:noFill/>
          <a:ln>
            <a:noFill/>
          </a:ln>
          <a:effectLst/>
          <a:extLst/>
        </p:spPr>
        <p:txBody>
          <a:bodyPr vert="horz" wrap="square" lIns="91376" tIns="45688" rIns="91376" bIns="45688" numCol="1" anchor="b" anchorCtr="0" compatLnSpc="1">
            <a:prstTxWarp prst="textNoShape">
              <a:avLst/>
            </a:prstTxWarp>
          </a:bodyPr>
          <a:lstStyle>
            <a:lvl1pPr algn="ctr" defTabSz="914400">
              <a:lnSpc>
                <a:spcPct val="100000"/>
              </a:lnSpc>
              <a:spcBef>
                <a:spcPct val="0"/>
              </a:spcBef>
              <a:buClrTx/>
              <a:buSzTx/>
              <a:buFontTx/>
              <a:buNone/>
              <a:defRPr kumimoji="0" sz="1200">
                <a:solidFill>
                  <a:srgbClr val="000000"/>
                </a:solidFill>
                <a:latin typeface="+mj-lt"/>
                <a:ea typeface="ＭＳ Ｐゴシック" pitchFamily="50" charset="-128"/>
              </a:defRPr>
            </a:lvl1pPr>
          </a:lstStyle>
          <a:p>
            <a:pPr>
              <a:defRPr/>
            </a:pPr>
            <a:endParaRPr lang="en-US" altLang="ja-JP"/>
          </a:p>
        </p:txBody>
      </p:sp>
      <p:sp>
        <p:nvSpPr>
          <p:cNvPr id="115718" name="Rectangle 6"/>
          <p:cNvSpPr>
            <a:spLocks noGrp="1" noChangeArrowheads="1"/>
          </p:cNvSpPr>
          <p:nvPr>
            <p:ph type="sldNum" sz="quarter" idx="4"/>
          </p:nvPr>
        </p:nvSpPr>
        <p:spPr bwMode="auto">
          <a:xfrm>
            <a:off x="7069725" y="6243638"/>
            <a:ext cx="2301769" cy="457200"/>
          </a:xfrm>
          <a:prstGeom prst="rect">
            <a:avLst/>
          </a:prstGeom>
          <a:noFill/>
          <a:ln>
            <a:noFill/>
          </a:ln>
          <a:effectLst/>
          <a:extLst/>
        </p:spPr>
        <p:txBody>
          <a:bodyPr vert="horz" wrap="square" lIns="91376" tIns="45688" rIns="91376" bIns="45688" numCol="1" anchor="b" anchorCtr="0" compatLnSpc="1">
            <a:prstTxWarp prst="textNoShape">
              <a:avLst/>
            </a:prstTxWarp>
          </a:bodyPr>
          <a:lstStyle>
            <a:lvl1pPr algn="r" defTabSz="914400">
              <a:lnSpc>
                <a:spcPct val="100000"/>
              </a:lnSpc>
              <a:spcBef>
                <a:spcPct val="0"/>
              </a:spcBef>
              <a:buClrTx/>
              <a:buSzTx/>
              <a:buFontTx/>
              <a:buNone/>
              <a:defRPr kumimoji="0" sz="1200">
                <a:solidFill>
                  <a:srgbClr val="000000"/>
                </a:solidFill>
                <a:latin typeface="+mj-lt"/>
                <a:ea typeface="ＭＳ Ｐゴシック" pitchFamily="50" charset="-128"/>
              </a:defRPr>
            </a:lvl1pPr>
          </a:lstStyle>
          <a:p>
            <a:pPr>
              <a:defRPr/>
            </a:pPr>
            <a:fld id="{6C80996B-C664-476F-A9A7-AC03C4FCB5EF}" type="slidenum">
              <a:rPr lang="en-US" altLang="ja-JP"/>
              <a:pPr>
                <a:defRPr/>
              </a:pPr>
              <a:t>‹#›</a:t>
            </a:fld>
            <a:endParaRPr lang="en-US" altLang="ja-JP"/>
          </a:p>
        </p:txBody>
      </p:sp>
      <p:sp>
        <p:nvSpPr>
          <p:cNvPr id="7175" name="Freeform 7"/>
          <p:cNvSpPr>
            <a:spLocks noChangeArrowheads="1"/>
          </p:cNvSpPr>
          <p:nvPr/>
        </p:nvSpPr>
        <p:spPr bwMode="auto">
          <a:xfrm>
            <a:off x="411035" y="228600"/>
            <a:ext cx="8878253"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ja-JP" altLang="en-US" smtClean="0">
              <a:solidFill>
                <a:srgbClr val="000000"/>
              </a:solidFill>
              <a:ea typeface="ＭＳ Ｐ明朝" pitchFamily="18" charset="-128"/>
            </a:endParaRPr>
          </a:p>
        </p:txBody>
      </p:sp>
      <p:sp>
        <p:nvSpPr>
          <p:cNvPr id="7176" name="Line 8"/>
          <p:cNvSpPr>
            <a:spLocks noChangeShapeType="1"/>
          </p:cNvSpPr>
          <p:nvPr/>
        </p:nvSpPr>
        <p:spPr bwMode="auto">
          <a:xfrm>
            <a:off x="493241" y="6172200"/>
            <a:ext cx="887825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ja-JP" altLang="en-US" smtClean="0">
              <a:solidFill>
                <a:srgbClr val="000000"/>
              </a:solidFill>
              <a:ea typeface="ＭＳ Ｐ明朝" pitchFamily="18" charset="-128"/>
            </a:endParaRPr>
          </a:p>
        </p:txBody>
      </p:sp>
    </p:spTree>
    <p:extLst>
      <p:ext uri="{BB962C8B-B14F-4D97-AF65-F5344CB8AC3E}">
        <p14:creationId xmlns:p14="http://schemas.microsoft.com/office/powerpoint/2010/main" val="1942238571"/>
      </p:ext>
    </p:extLst>
  </p:cSld>
  <p:clrMap bg1="lt1" tx1="dk1" bg2="lt2" tx2="dk2" accent1="accent1" accent2="accent2" accent3="accent3" accent4="accent4" accent5="accent5" accent6="accent6" hlink="hlink" folHlink="folHlink"/>
  <p:sldLayoutIdLst>
    <p:sldLayoutId id="2147497691" r:id="rId1"/>
    <p:sldLayoutId id="2147497692" r:id="rId2"/>
    <p:sldLayoutId id="2147497693" r:id="rId3"/>
    <p:sldLayoutId id="2147497694" r:id="rId4"/>
    <p:sldLayoutId id="2147497695" r:id="rId5"/>
    <p:sldLayoutId id="2147497696" r:id="rId6"/>
    <p:sldLayoutId id="2147497697" r:id="rId7"/>
    <p:sldLayoutId id="2147497698" r:id="rId8"/>
    <p:sldLayoutId id="2147497699" r:id="rId9"/>
    <p:sldLayoutId id="2147497700" r:id="rId10"/>
    <p:sldLayoutId id="214749770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6877"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3755"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0632"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751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1313" indent="-341313"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0763" indent="-349250"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8263" indent="-314325"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79575" indent="-338138"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6855"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3731"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0608"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7487" indent="-33948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3755" rtl="0" eaLnBrk="1" latinLnBrk="0" hangingPunct="1">
        <a:defRPr kumimoji="1" sz="1800" kern="1200">
          <a:solidFill>
            <a:schemeClr val="tx1"/>
          </a:solidFill>
          <a:latin typeface="+mn-lt"/>
          <a:ea typeface="+mn-ea"/>
          <a:cs typeface="+mn-cs"/>
        </a:defRPr>
      </a:lvl1pPr>
      <a:lvl2pPr marL="456877" algn="l" defTabSz="913755" rtl="0" eaLnBrk="1" latinLnBrk="0" hangingPunct="1">
        <a:defRPr kumimoji="1" sz="1800" kern="1200">
          <a:solidFill>
            <a:schemeClr val="tx1"/>
          </a:solidFill>
          <a:latin typeface="+mn-lt"/>
          <a:ea typeface="+mn-ea"/>
          <a:cs typeface="+mn-cs"/>
        </a:defRPr>
      </a:lvl2pPr>
      <a:lvl3pPr marL="913755" algn="l" defTabSz="913755" rtl="0" eaLnBrk="1" latinLnBrk="0" hangingPunct="1">
        <a:defRPr kumimoji="1" sz="1800" kern="1200">
          <a:solidFill>
            <a:schemeClr val="tx1"/>
          </a:solidFill>
          <a:latin typeface="+mn-lt"/>
          <a:ea typeface="+mn-ea"/>
          <a:cs typeface="+mn-cs"/>
        </a:defRPr>
      </a:lvl3pPr>
      <a:lvl4pPr marL="1370632" algn="l" defTabSz="913755" rtl="0" eaLnBrk="1" latinLnBrk="0" hangingPunct="1">
        <a:defRPr kumimoji="1" sz="1800" kern="1200">
          <a:solidFill>
            <a:schemeClr val="tx1"/>
          </a:solidFill>
          <a:latin typeface="+mn-lt"/>
          <a:ea typeface="+mn-ea"/>
          <a:cs typeface="+mn-cs"/>
        </a:defRPr>
      </a:lvl4pPr>
      <a:lvl5pPr marL="1827510" algn="l" defTabSz="913755" rtl="0" eaLnBrk="1" latinLnBrk="0" hangingPunct="1">
        <a:defRPr kumimoji="1" sz="1800" kern="1200">
          <a:solidFill>
            <a:schemeClr val="tx1"/>
          </a:solidFill>
          <a:latin typeface="+mn-lt"/>
          <a:ea typeface="+mn-ea"/>
          <a:cs typeface="+mn-cs"/>
        </a:defRPr>
      </a:lvl5pPr>
      <a:lvl6pPr marL="2284386" algn="l" defTabSz="913755" rtl="0" eaLnBrk="1" latinLnBrk="0" hangingPunct="1">
        <a:defRPr kumimoji="1" sz="1800" kern="1200">
          <a:solidFill>
            <a:schemeClr val="tx1"/>
          </a:solidFill>
          <a:latin typeface="+mn-lt"/>
          <a:ea typeface="+mn-ea"/>
          <a:cs typeface="+mn-cs"/>
        </a:defRPr>
      </a:lvl6pPr>
      <a:lvl7pPr marL="2741264" algn="l" defTabSz="913755" rtl="0" eaLnBrk="1" latinLnBrk="0" hangingPunct="1">
        <a:defRPr kumimoji="1" sz="1800" kern="1200">
          <a:solidFill>
            <a:schemeClr val="tx1"/>
          </a:solidFill>
          <a:latin typeface="+mn-lt"/>
          <a:ea typeface="+mn-ea"/>
          <a:cs typeface="+mn-cs"/>
        </a:defRPr>
      </a:lvl7pPr>
      <a:lvl8pPr marL="3198142" algn="l" defTabSz="913755" rtl="0" eaLnBrk="1" latinLnBrk="0" hangingPunct="1">
        <a:defRPr kumimoji="1" sz="1800" kern="1200">
          <a:solidFill>
            <a:schemeClr val="tx1"/>
          </a:solidFill>
          <a:latin typeface="+mn-lt"/>
          <a:ea typeface="+mn-ea"/>
          <a:cs typeface="+mn-cs"/>
        </a:defRPr>
      </a:lvl8pPr>
      <a:lvl9pPr marL="3655018" algn="l" defTabSz="913755"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3720" y="277831"/>
            <a:ext cx="8877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3720" y="1600206"/>
            <a:ext cx="8877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428" name="Rectangle 4"/>
          <p:cNvSpPr>
            <a:spLocks noGrp="1" noChangeArrowheads="1"/>
          </p:cNvSpPr>
          <p:nvPr>
            <p:ph type="dt" sz="half" idx="2"/>
          </p:nvPr>
        </p:nvSpPr>
        <p:spPr bwMode="auto">
          <a:xfrm>
            <a:off x="493713" y="6243638"/>
            <a:ext cx="2301875"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nSpc>
                <a:spcPct val="100000"/>
              </a:lnSpc>
              <a:buClrTx/>
              <a:buSzTx/>
              <a:buFontTx/>
              <a:buNone/>
              <a:defRPr sz="1200">
                <a:solidFill>
                  <a:schemeClr val="tx1"/>
                </a:solidFill>
                <a:latin typeface="+mj-lt"/>
                <a:ea typeface="ＭＳ Ｐゴシック" pitchFamily="50" charset="-128"/>
              </a:defRPr>
            </a:lvl1pPr>
          </a:lstStyle>
          <a:p>
            <a:pPr defTabSz="449263">
              <a:defRPr/>
            </a:pPr>
            <a:endParaRPr kumimoji="0" lang="en-US" altLang="ja-JP">
              <a:solidFill>
                <a:srgbClr val="000000"/>
              </a:solidFill>
            </a:endParaRPr>
          </a:p>
        </p:txBody>
      </p:sp>
      <p:sp>
        <p:nvSpPr>
          <p:cNvPr id="103429" name="Rectangle 5"/>
          <p:cNvSpPr>
            <a:spLocks noGrp="1" noChangeArrowheads="1"/>
          </p:cNvSpPr>
          <p:nvPr>
            <p:ph type="ftr" sz="quarter" idx="3"/>
          </p:nvPr>
        </p:nvSpPr>
        <p:spPr bwMode="auto">
          <a:xfrm>
            <a:off x="3370270" y="6248400"/>
            <a:ext cx="3124200"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gn="ctr">
              <a:lnSpc>
                <a:spcPct val="100000"/>
              </a:lnSpc>
              <a:buClrTx/>
              <a:buSzTx/>
              <a:buFontTx/>
              <a:buNone/>
              <a:defRPr sz="1200">
                <a:solidFill>
                  <a:schemeClr val="tx1"/>
                </a:solidFill>
                <a:latin typeface="+mj-lt"/>
                <a:ea typeface="ＭＳ Ｐゴシック" pitchFamily="50" charset="-128"/>
              </a:defRPr>
            </a:lvl1pPr>
          </a:lstStyle>
          <a:p>
            <a:pPr defTabSz="449263">
              <a:defRPr/>
            </a:pPr>
            <a:endParaRPr kumimoji="0" lang="en-US" altLang="ja-JP">
              <a:solidFill>
                <a:srgbClr val="000000"/>
              </a:solidFill>
            </a:endParaRPr>
          </a:p>
        </p:txBody>
      </p:sp>
      <p:sp>
        <p:nvSpPr>
          <p:cNvPr id="103430" name="Rectangle 6"/>
          <p:cNvSpPr>
            <a:spLocks noGrp="1" noChangeArrowheads="1"/>
          </p:cNvSpPr>
          <p:nvPr>
            <p:ph type="sldNum" sz="quarter" idx="4"/>
          </p:nvPr>
        </p:nvSpPr>
        <p:spPr bwMode="auto">
          <a:xfrm>
            <a:off x="7069138" y="6243638"/>
            <a:ext cx="2301875" cy="457200"/>
          </a:xfrm>
          <a:prstGeom prst="rect">
            <a:avLst/>
          </a:prstGeom>
          <a:noFill/>
          <a:ln>
            <a:noFill/>
          </a:ln>
          <a:effectLst/>
          <a:extLst/>
        </p:spPr>
        <p:txBody>
          <a:bodyPr vert="horz" wrap="square" lIns="91431" tIns="45715" rIns="91431" bIns="45715" numCol="1" anchor="b" anchorCtr="0" compatLnSpc="1">
            <a:prstTxWarp prst="textNoShape">
              <a:avLst/>
            </a:prstTxWarp>
          </a:bodyPr>
          <a:lstStyle>
            <a:lvl1pPr algn="r">
              <a:lnSpc>
                <a:spcPct val="100000"/>
              </a:lnSpc>
              <a:buClrTx/>
              <a:buSzTx/>
              <a:buFontTx/>
              <a:buNone/>
              <a:defRPr sz="1200">
                <a:solidFill>
                  <a:schemeClr val="tx1"/>
                </a:solidFill>
                <a:latin typeface="+mj-lt"/>
                <a:ea typeface="ＭＳ Ｐゴシック" pitchFamily="50" charset="-128"/>
              </a:defRPr>
            </a:lvl1pPr>
          </a:lstStyle>
          <a:p>
            <a:pPr defTabSz="449263">
              <a:defRPr/>
            </a:pPr>
            <a:fld id="{1B4A4CEB-14CC-4647-9B35-E281F072515D}" type="slidenum">
              <a:rPr kumimoji="0" lang="ja-JP" altLang="en-US">
                <a:solidFill>
                  <a:srgbClr val="000000"/>
                </a:solidFill>
              </a:rPr>
              <a:pPr defTabSz="449263">
                <a:defRPr/>
              </a:pPr>
              <a:t>‹#›</a:t>
            </a:fld>
            <a:endParaRPr kumimoji="0" lang="en-US" altLang="ja-JP">
              <a:solidFill>
                <a:srgbClr val="000000"/>
              </a:solidFill>
            </a:endParaRPr>
          </a:p>
        </p:txBody>
      </p:sp>
      <p:sp>
        <p:nvSpPr>
          <p:cNvPr id="1031" name="Freeform 7"/>
          <p:cNvSpPr>
            <a:spLocks noChangeArrowheads="1"/>
          </p:cNvSpPr>
          <p:nvPr/>
        </p:nvSpPr>
        <p:spPr bwMode="auto">
          <a:xfrm>
            <a:off x="411165" y="228600"/>
            <a:ext cx="8878887"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
        <p:nvSpPr>
          <p:cNvPr id="1032" name="Line 8"/>
          <p:cNvSpPr>
            <a:spLocks noChangeShapeType="1"/>
          </p:cNvSpPr>
          <p:nvPr/>
        </p:nvSpPr>
        <p:spPr bwMode="auto">
          <a:xfrm>
            <a:off x="493720" y="6172200"/>
            <a:ext cx="88773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449263">
              <a:lnSpc>
                <a:spcPct val="78000"/>
              </a:lnSpc>
              <a:buClr>
                <a:srgbClr val="000000"/>
              </a:buClr>
              <a:buSzPct val="100000"/>
              <a:buFont typeface="Times New Roman" pitchFamily="16" charset="0"/>
              <a:buNone/>
            </a:pPr>
            <a:endParaRPr kumimoji="0" lang="ja-JP" altLang="en-US" sz="2400" smtClean="0">
              <a:solidFill>
                <a:srgbClr val="FFFFFF"/>
              </a:solidFill>
              <a:latin typeface="Times New Roman" pitchFamily="16" charset="0"/>
              <a:ea typeface="ＭＳ Ｐゴシック" charset="-128"/>
            </a:endParaRPr>
          </a:p>
        </p:txBody>
      </p:sp>
    </p:spTree>
    <p:extLst>
      <p:ext uri="{BB962C8B-B14F-4D97-AF65-F5344CB8AC3E}">
        <p14:creationId xmlns:p14="http://schemas.microsoft.com/office/powerpoint/2010/main" val="1637020813"/>
      </p:ext>
    </p:extLst>
  </p:cSld>
  <p:clrMap bg1="lt1" tx1="dk1" bg2="lt2" tx2="dk2" accent1="accent1" accent2="accent2" accent3="accent3" accent4="accent4" accent5="accent5" accent6="accent6" hlink="hlink" folHlink="folHlink"/>
  <p:sldLayoutIdLst>
    <p:sldLayoutId id="2147497703" r:id="rId1"/>
    <p:sldLayoutId id="2147497704" r:id="rId2"/>
    <p:sldLayoutId id="2147497705" r:id="rId3"/>
    <p:sldLayoutId id="2147497706" r:id="rId4"/>
    <p:sldLayoutId id="2147497707" r:id="rId5"/>
    <p:sldLayoutId id="2147497708" r:id="rId6"/>
    <p:sldLayoutId id="2147497709" r:id="rId7"/>
    <p:sldLayoutId id="2147497710" r:id="rId8"/>
    <p:sldLayoutId id="2147497711" r:id="rId9"/>
    <p:sldLayoutId id="2147497712" r:id="rId10"/>
    <p:sldLayoutId id="2147497713" r:id="rId11"/>
    <p:sldLayoutId id="2147497714" r:id="rId12"/>
  </p:sldLayoutIdLst>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46139" y="1268463"/>
            <a:ext cx="9204325" cy="2447925"/>
          </a:xfrm>
        </p:spPr>
        <p:txBody>
          <a:bodyPr/>
          <a:lstStyle/>
          <a:p>
            <a:pPr eaLnBrk="1" hangingPunct="1"/>
            <a:r>
              <a:rPr lang="ja-JP" altLang="en-US" smtClean="0"/>
              <a:t>障害者権利条約の批准と</a:t>
            </a:r>
            <a:br>
              <a:rPr lang="ja-JP" altLang="en-US" smtClean="0"/>
            </a:br>
            <a:r>
              <a:rPr lang="ja-JP" altLang="en-US" smtClean="0"/>
              <a:t>　　　　　　　　　完全実施に向けて</a:t>
            </a:r>
            <a:endParaRPr lang="ja-JP" altLang="en-US" dirty="0" smtClean="0"/>
          </a:p>
        </p:txBody>
      </p:sp>
      <p:sp>
        <p:nvSpPr>
          <p:cNvPr id="185347" name="Rectangle 3"/>
          <p:cNvSpPr>
            <a:spLocks noGrp="1" noChangeArrowheads="1"/>
          </p:cNvSpPr>
          <p:nvPr>
            <p:ph type="subTitle" idx="1"/>
          </p:nvPr>
        </p:nvSpPr>
        <p:spPr>
          <a:xfrm>
            <a:off x="2059010" y="4149725"/>
            <a:ext cx="7069137" cy="2159000"/>
          </a:xfrm>
        </p:spPr>
        <p:txBody>
          <a:bodyPr/>
          <a:lstStyle/>
          <a:p>
            <a:pPr eaLnBrk="1" hangingPunct="1">
              <a:lnSpc>
                <a:spcPct val="90000"/>
              </a:lnSpc>
              <a:buClr>
                <a:srgbClr val="CC9900"/>
              </a:buClr>
            </a:pPr>
            <a:r>
              <a:rPr lang="ja-JP" altLang="en-US" smtClean="0"/>
              <a:t>　</a:t>
            </a:r>
            <a:r>
              <a:rPr lang="ja-JP" altLang="en-US" smtClean="0">
                <a:solidFill>
                  <a:srgbClr val="000000"/>
                </a:solidFill>
              </a:rPr>
              <a:t>　ＤＰＩ日本会議　事務局長</a:t>
            </a:r>
          </a:p>
          <a:p>
            <a:pPr eaLnBrk="1" hangingPunct="1">
              <a:lnSpc>
                <a:spcPct val="90000"/>
              </a:lnSpc>
              <a:buClr>
                <a:srgbClr val="CC9900"/>
              </a:buClr>
            </a:pPr>
            <a:r>
              <a:rPr lang="ja-JP" altLang="en-US" smtClean="0">
                <a:solidFill>
                  <a:srgbClr val="000000"/>
                </a:solidFill>
              </a:rPr>
              <a:t>　　　　　　　　　　　　　尾上 浩二</a:t>
            </a:r>
            <a:r>
              <a:rPr lang="ja-JP" altLang="en-US" sz="2400" smtClean="0">
                <a:solidFill>
                  <a:srgbClr val="000000"/>
                </a:solidFill>
              </a:rPr>
              <a:t/>
            </a:r>
            <a:br>
              <a:rPr lang="ja-JP" altLang="en-US" sz="2400" smtClean="0">
                <a:solidFill>
                  <a:srgbClr val="000000"/>
                </a:solidFill>
              </a:rPr>
            </a:br>
            <a:r>
              <a:rPr lang="ja-JP" altLang="en-US" smtClean="0"/>
              <a:t>　　　　　　　　　　</a:t>
            </a:r>
            <a:br>
              <a:rPr lang="ja-JP" altLang="en-US" smtClean="0"/>
            </a:br>
            <a:r>
              <a:rPr lang="ja-JP" altLang="en-US" sz="2400" smtClean="0"/>
              <a:t/>
            </a:r>
            <a:br>
              <a:rPr lang="ja-JP" altLang="en-US" sz="2400" smtClean="0"/>
            </a:br>
            <a:r>
              <a:rPr lang="en-US" altLang="ja-JP" sz="2000" smtClean="0"/>
              <a:t>※</a:t>
            </a:r>
            <a:r>
              <a:rPr lang="ja-JP" altLang="en-US" sz="2000" smtClean="0"/>
              <a:t>条約訳文については、川島聡・長瀬修　仮訳（</a:t>
            </a:r>
            <a:r>
              <a:rPr lang="en-US" altLang="ja-JP" sz="2000" smtClean="0"/>
              <a:t>2008</a:t>
            </a:r>
            <a:r>
              <a:rPr lang="ja-JP" altLang="en-US" sz="2000" smtClean="0"/>
              <a:t>年</a:t>
            </a:r>
            <a:r>
              <a:rPr lang="en-US" altLang="ja-JP" sz="2000" smtClean="0"/>
              <a:t>5</a:t>
            </a:r>
            <a:r>
              <a:rPr lang="ja-JP" altLang="en-US" sz="2000" smtClean="0"/>
              <a:t>月</a:t>
            </a:r>
            <a:r>
              <a:rPr lang="en-US" altLang="ja-JP" sz="2000" smtClean="0"/>
              <a:t>30</a:t>
            </a:r>
            <a:r>
              <a:rPr lang="ja-JP" altLang="en-US" sz="2000" smtClean="0"/>
              <a:t>日付訳）」を使用させて頂きました。</a:t>
            </a:r>
            <a:br>
              <a:rPr lang="ja-JP" altLang="en-US" sz="2000" smtClean="0"/>
            </a:br>
            <a:endParaRPr lang="ja-JP" altLang="en-US" sz="20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図 1"/>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 y="0"/>
            <a:ext cx="9864725"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タイトル 1"/>
          <p:cNvSpPr>
            <a:spLocks noGrp="1"/>
          </p:cNvSpPr>
          <p:nvPr>
            <p:ph type="title"/>
          </p:nvPr>
        </p:nvSpPr>
        <p:spPr/>
        <p:txBody>
          <a:bodyPr/>
          <a:lstStyle/>
          <a:p>
            <a:r>
              <a:rPr lang="ja-JP" altLang="en-US" dirty="0" smtClean="0"/>
              <a:t>障害者</a:t>
            </a:r>
            <a:r>
              <a:rPr lang="ja-JP" altLang="en-US" dirty="0"/>
              <a:t>差別</a:t>
            </a:r>
            <a:r>
              <a:rPr lang="ja-JP" altLang="en-US" dirty="0" smtClean="0"/>
              <a:t>解消法の概要</a:t>
            </a:r>
          </a:p>
        </p:txBody>
      </p:sp>
      <p:sp>
        <p:nvSpPr>
          <p:cNvPr id="240643" name="コンテンツ プレースホルダー 2"/>
          <p:cNvSpPr>
            <a:spLocks noGrp="1"/>
          </p:cNvSpPr>
          <p:nvPr>
            <p:ph idx="1"/>
          </p:nvPr>
        </p:nvSpPr>
        <p:spPr/>
        <p:txBody>
          <a:bodyPr/>
          <a:lstStyle/>
          <a:p>
            <a:r>
              <a:rPr lang="ja-JP" altLang="en-US" smtClean="0"/>
              <a:t>６章、本文</a:t>
            </a:r>
            <a:r>
              <a:rPr lang="en-US" altLang="ja-JP" smtClean="0"/>
              <a:t>26</a:t>
            </a:r>
            <a:r>
              <a:rPr lang="ja-JP" altLang="en-US" smtClean="0"/>
              <a:t>条（</a:t>
            </a:r>
            <a:r>
              <a:rPr lang="en-US" altLang="ja-JP" smtClean="0"/>
              <a:t>+</a:t>
            </a:r>
            <a:r>
              <a:rPr lang="ja-JP" altLang="en-US" smtClean="0"/>
              <a:t>附則９条）の構成</a:t>
            </a:r>
            <a:br>
              <a:rPr lang="ja-JP" altLang="en-US" smtClean="0"/>
            </a:br>
            <a:r>
              <a:rPr lang="ja-JP" altLang="en-US" smtClean="0"/>
              <a:t>・第１章　</a:t>
            </a:r>
            <a:r>
              <a:rPr lang="ja-JP" altLang="en-US" smtClean="0">
                <a:solidFill>
                  <a:srgbClr val="3333CC"/>
                </a:solidFill>
              </a:rPr>
              <a:t>総則</a:t>
            </a:r>
            <a:r>
              <a:rPr lang="ja-JP" altLang="en-US" smtClean="0"/>
              <a:t>（１～５条）</a:t>
            </a:r>
            <a:br>
              <a:rPr lang="ja-JP" altLang="en-US" smtClean="0"/>
            </a:br>
            <a:r>
              <a:rPr lang="ja-JP" altLang="en-US" smtClean="0"/>
              <a:t>・第２章　</a:t>
            </a:r>
            <a:r>
              <a:rPr lang="ja-JP" altLang="en-US">
                <a:solidFill>
                  <a:srgbClr val="3333CC"/>
                </a:solidFill>
              </a:rPr>
              <a:t>基本方針</a:t>
            </a:r>
            <a:r>
              <a:rPr lang="ja-JP" altLang="en-US" smtClean="0"/>
              <a:t>（６条）</a:t>
            </a:r>
            <a:br>
              <a:rPr lang="ja-JP" altLang="en-US" smtClean="0"/>
            </a:br>
            <a:r>
              <a:rPr lang="ja-JP" altLang="en-US" smtClean="0"/>
              <a:t>・第３章　</a:t>
            </a:r>
            <a:r>
              <a:rPr lang="ja-JP" altLang="en-US">
                <a:solidFill>
                  <a:srgbClr val="3333CC"/>
                </a:solidFill>
              </a:rPr>
              <a:t>差別解消措置</a:t>
            </a:r>
            <a:r>
              <a:rPr lang="ja-JP" altLang="en-US" smtClean="0"/>
              <a:t>（７～</a:t>
            </a:r>
            <a:r>
              <a:rPr lang="en-US" altLang="ja-JP" smtClean="0"/>
              <a:t>13</a:t>
            </a:r>
            <a:r>
              <a:rPr lang="ja-JP" altLang="en-US" smtClean="0"/>
              <a:t>条）</a:t>
            </a:r>
            <a:br>
              <a:rPr lang="ja-JP" altLang="en-US" smtClean="0"/>
            </a:br>
            <a:r>
              <a:rPr lang="ja-JP" altLang="en-US" smtClean="0"/>
              <a:t>・第４章　</a:t>
            </a:r>
            <a:r>
              <a:rPr lang="ja-JP" altLang="en-US">
                <a:solidFill>
                  <a:srgbClr val="3333CC"/>
                </a:solidFill>
              </a:rPr>
              <a:t>差別解消支援措置</a:t>
            </a:r>
            <a:r>
              <a:rPr lang="ja-JP" altLang="en-US" smtClean="0"/>
              <a:t>（</a:t>
            </a:r>
            <a:r>
              <a:rPr lang="en-US" altLang="ja-JP" smtClean="0"/>
              <a:t>14</a:t>
            </a:r>
            <a:r>
              <a:rPr lang="ja-JP" altLang="en-US" smtClean="0"/>
              <a:t>～</a:t>
            </a:r>
            <a:r>
              <a:rPr lang="en-US" altLang="ja-JP" smtClean="0"/>
              <a:t>20</a:t>
            </a:r>
            <a:r>
              <a:rPr lang="ja-JP" altLang="en-US" smtClean="0"/>
              <a:t>条）</a:t>
            </a:r>
            <a:br>
              <a:rPr lang="ja-JP" altLang="en-US" smtClean="0"/>
            </a:br>
            <a:r>
              <a:rPr lang="ja-JP" altLang="en-US" smtClean="0"/>
              <a:t>・第５章　</a:t>
            </a:r>
            <a:r>
              <a:rPr lang="ja-JP" altLang="en-US">
                <a:solidFill>
                  <a:srgbClr val="3333CC"/>
                </a:solidFill>
              </a:rPr>
              <a:t>雑則</a:t>
            </a:r>
            <a:r>
              <a:rPr lang="ja-JP" altLang="en-US" smtClean="0"/>
              <a:t>（</a:t>
            </a:r>
            <a:r>
              <a:rPr lang="en-US" altLang="ja-JP" smtClean="0"/>
              <a:t>21</a:t>
            </a:r>
            <a:r>
              <a:rPr lang="ja-JP" altLang="en-US" smtClean="0"/>
              <a:t>～</a:t>
            </a:r>
            <a:r>
              <a:rPr lang="en-US" altLang="ja-JP" smtClean="0"/>
              <a:t>24</a:t>
            </a:r>
            <a:r>
              <a:rPr lang="ja-JP" altLang="en-US" smtClean="0"/>
              <a:t>条）</a:t>
            </a:r>
            <a:br>
              <a:rPr lang="ja-JP" altLang="en-US" smtClean="0"/>
            </a:br>
            <a:r>
              <a:rPr lang="ja-JP" altLang="en-US" smtClean="0"/>
              <a:t>・第６章　</a:t>
            </a:r>
            <a:r>
              <a:rPr lang="ja-JP" altLang="en-US">
                <a:solidFill>
                  <a:srgbClr val="3333CC"/>
                </a:solidFill>
              </a:rPr>
              <a:t>罰則</a:t>
            </a:r>
            <a:r>
              <a:rPr lang="ja-JP" altLang="en-US" smtClean="0"/>
              <a:t>（</a:t>
            </a:r>
            <a:r>
              <a:rPr lang="en-US" altLang="ja-JP" smtClean="0"/>
              <a:t>25</a:t>
            </a:r>
            <a:r>
              <a:rPr lang="ja-JP" altLang="en-US" smtClean="0"/>
              <a:t>～</a:t>
            </a:r>
            <a:r>
              <a:rPr lang="en-US" altLang="ja-JP" smtClean="0"/>
              <a:t>26</a:t>
            </a:r>
            <a:r>
              <a:rPr lang="ja-JP" altLang="en-US" smtClean="0"/>
              <a:t>条）</a:t>
            </a:r>
          </a:p>
          <a:p>
            <a:r>
              <a:rPr lang="en-US" altLang="ja-JP" smtClean="0">
                <a:solidFill>
                  <a:srgbClr val="FF0000"/>
                </a:solidFill>
              </a:rPr>
              <a:t>2016</a:t>
            </a:r>
            <a:r>
              <a:rPr lang="ja-JP" altLang="en-US" smtClean="0">
                <a:solidFill>
                  <a:srgbClr val="FF0000"/>
                </a:solidFill>
              </a:rPr>
              <a:t>年度施行</a:t>
            </a:r>
            <a:r>
              <a:rPr lang="ja-JP" altLang="en-US" smtClean="0"/>
              <a:t>、施行</a:t>
            </a:r>
            <a:r>
              <a:rPr lang="en-US" altLang="ja-JP">
                <a:solidFill>
                  <a:srgbClr val="FF0000"/>
                </a:solidFill>
              </a:rPr>
              <a:t>3</a:t>
            </a:r>
            <a:r>
              <a:rPr lang="ja-JP" altLang="en-US" smtClean="0">
                <a:solidFill>
                  <a:srgbClr val="FF0000"/>
                </a:solidFill>
              </a:rPr>
              <a:t>年後（</a:t>
            </a:r>
            <a:r>
              <a:rPr lang="en-US" altLang="ja-JP" smtClean="0">
                <a:solidFill>
                  <a:srgbClr val="FF0000"/>
                </a:solidFill>
              </a:rPr>
              <a:t>2019</a:t>
            </a:r>
            <a:r>
              <a:rPr lang="ja-JP" altLang="en-US" smtClean="0">
                <a:solidFill>
                  <a:srgbClr val="FF0000"/>
                </a:solidFill>
              </a:rPr>
              <a:t>年）見直し</a:t>
            </a:r>
          </a:p>
        </p:txBody>
      </p:sp>
    </p:spTree>
    <p:extLst>
      <p:ext uri="{BB962C8B-B14F-4D97-AF65-F5344CB8AC3E}">
        <p14:creationId xmlns:p14="http://schemas.microsoft.com/office/powerpoint/2010/main" val="162162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 calcmode="lin" valueType="num">
                                      <p:cBhvr additive="base">
                                        <p:cTn id="7" dur="5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0643">
                                            <p:txEl>
                                              <p:pRg st="1" end="1"/>
                                            </p:txEl>
                                          </p:spTgt>
                                        </p:tgtEl>
                                        <p:attrNameLst>
                                          <p:attrName>style.visibility</p:attrName>
                                        </p:attrNameLst>
                                      </p:cBhvr>
                                      <p:to>
                                        <p:strVal val="visible"/>
                                      </p:to>
                                    </p:set>
                                    <p:anim calcmode="lin" valueType="num">
                                      <p:cBhvr additive="base">
                                        <p:cTn id="13" dur="5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06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08" y="-38100"/>
            <a:ext cx="10575926"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eaLnBrk="1" hangingPunct="1"/>
            <a:r>
              <a:rPr lang="ja-JP" altLang="en-US" smtClean="0"/>
              <a:t>国際的な自立生活運動と第</a:t>
            </a:r>
            <a:r>
              <a:rPr lang="en-US" altLang="ja-JP" smtClean="0"/>
              <a:t>19</a:t>
            </a:r>
            <a:r>
              <a:rPr lang="ja-JP" altLang="en-US" smtClean="0"/>
              <a:t>条</a:t>
            </a:r>
          </a:p>
        </p:txBody>
      </p:sp>
      <p:sp>
        <p:nvSpPr>
          <p:cNvPr id="108547" name="Rectangle 1027"/>
          <p:cNvSpPr>
            <a:spLocks noGrp="1" noChangeArrowheads="1"/>
          </p:cNvSpPr>
          <p:nvPr>
            <p:ph type="body" idx="1"/>
          </p:nvPr>
        </p:nvSpPr>
        <p:spPr/>
        <p:txBody>
          <a:bodyPr/>
          <a:lstStyle/>
          <a:p>
            <a:pPr eaLnBrk="1" hangingPunct="1"/>
            <a:r>
              <a:rPr lang="ja-JP" altLang="en-US" smtClean="0">
                <a:solidFill>
                  <a:srgbClr val="3333CC"/>
                </a:solidFill>
              </a:rPr>
              <a:t>第</a:t>
            </a:r>
            <a:r>
              <a:rPr lang="en-US" altLang="ja-JP" smtClean="0">
                <a:solidFill>
                  <a:srgbClr val="3333CC"/>
                </a:solidFill>
              </a:rPr>
              <a:t>19</a:t>
            </a:r>
            <a:r>
              <a:rPr lang="ja-JP" altLang="en-US" smtClean="0">
                <a:solidFill>
                  <a:srgbClr val="3333CC"/>
                </a:solidFill>
              </a:rPr>
              <a:t>条　自立した生活（生活の自律）及び地域社会へのインクルージョン</a:t>
            </a:r>
          </a:p>
          <a:p>
            <a:pPr eaLnBrk="1" hangingPunct="1">
              <a:buFont typeface="Wingdings" charset="2"/>
              <a:buNone/>
            </a:pPr>
            <a:r>
              <a:rPr lang="ja-JP" altLang="en-US" smtClean="0"/>
              <a:t>－国際的な障害者運動が提起した概念を導入</a:t>
            </a:r>
          </a:p>
          <a:p>
            <a:pPr eaLnBrk="1" hangingPunct="1"/>
            <a:r>
              <a:rPr lang="ja-JP" altLang="en-US" smtClean="0"/>
              <a:t>障害のあるすべての人に対し、</a:t>
            </a:r>
            <a:r>
              <a:rPr lang="ja-JP" altLang="en-US" smtClean="0">
                <a:solidFill>
                  <a:srgbClr val="FF0000"/>
                </a:solidFill>
              </a:rPr>
              <a:t>他の者と平等な選択の自由を有しつつ地域社会で生活する平等な権利</a:t>
            </a:r>
            <a:r>
              <a:rPr lang="ja-JP" altLang="en-US" smtClean="0"/>
              <a:t>を認め、また、障害のある人によるこの権利の完全な享有並びに</a:t>
            </a:r>
            <a:r>
              <a:rPr lang="ja-JP" altLang="en-US" smtClean="0">
                <a:solidFill>
                  <a:srgbClr val="FF0000"/>
                </a:solidFill>
              </a:rPr>
              <a:t>地域社会への障害のある人の完全なインクルージョン及び参加</a:t>
            </a:r>
            <a:r>
              <a:rPr lang="ja-JP" altLang="en-US" smtClean="0"/>
              <a:t>を容易にするための効果的かつ適切な措置</a:t>
            </a:r>
          </a:p>
          <a:p>
            <a:pPr eaLnBrk="1" hangingPunct="1">
              <a:buFont typeface="Wingdings" charset="2"/>
              <a:buNone/>
            </a:pPr>
            <a:endParaRPr lang="ja-JP" altLang="en-US" smtClean="0"/>
          </a:p>
          <a:p>
            <a:pPr eaLnBrk="1" hangingPunct="1">
              <a:buFont typeface="Wingdings" charset="2"/>
              <a:buNone/>
            </a:pPr>
            <a:endParaRPr lang="ja-JP" altLang="en-US" smtClean="0"/>
          </a:p>
        </p:txBody>
      </p:sp>
    </p:spTree>
    <p:extLst>
      <p:ext uri="{BB962C8B-B14F-4D97-AF65-F5344CB8AC3E}">
        <p14:creationId xmlns:p14="http://schemas.microsoft.com/office/powerpoint/2010/main" val="162125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p:txBody>
          <a:bodyPr/>
          <a:lstStyle/>
          <a:p>
            <a:pPr eaLnBrk="1" hangingPunct="1"/>
            <a:r>
              <a:rPr lang="ja-JP" altLang="en-US" smtClean="0"/>
              <a:t>社会的入院・入所、地域サービス</a:t>
            </a:r>
          </a:p>
        </p:txBody>
      </p:sp>
      <p:sp>
        <p:nvSpPr>
          <p:cNvPr id="109571" name="Rectangle 1027"/>
          <p:cNvSpPr>
            <a:spLocks noGrp="1" noChangeArrowheads="1"/>
          </p:cNvSpPr>
          <p:nvPr>
            <p:ph type="body" idx="1"/>
          </p:nvPr>
        </p:nvSpPr>
        <p:spPr/>
        <p:txBody>
          <a:bodyPr/>
          <a:lstStyle/>
          <a:p>
            <a:pPr eaLnBrk="1" hangingPunct="1">
              <a:lnSpc>
                <a:spcPct val="90000"/>
              </a:lnSpc>
            </a:pPr>
            <a:r>
              <a:rPr lang="ja-JP" altLang="en-US" smtClean="0"/>
              <a:t>第</a:t>
            </a:r>
            <a:r>
              <a:rPr lang="en-US" altLang="ja-JP" smtClean="0"/>
              <a:t>19</a:t>
            </a:r>
            <a:r>
              <a:rPr lang="ja-JP" altLang="en-US" smtClean="0"/>
              <a:t>条－</a:t>
            </a:r>
            <a:r>
              <a:rPr lang="en-US" altLang="ja-JP" smtClean="0"/>
              <a:t>(a)  </a:t>
            </a:r>
            <a:r>
              <a:rPr lang="ja-JP" altLang="en-US" smtClean="0"/>
              <a:t>障害のある人が、他の者との平等を基礎として居住地及びどこで誰と住むかを選択する機会を有し、かつ、特定の生活様式で生活することを義務づけられないこと。</a:t>
            </a:r>
            <a:br>
              <a:rPr lang="ja-JP" altLang="en-US" smtClean="0"/>
            </a:br>
            <a:r>
              <a:rPr lang="ja-JP" altLang="en-US" smtClean="0"/>
              <a:t>→</a:t>
            </a:r>
            <a:r>
              <a:rPr lang="ja-JP" altLang="en-US" smtClean="0">
                <a:solidFill>
                  <a:srgbClr val="3333CC"/>
                </a:solidFill>
              </a:rPr>
              <a:t>社会的入院・入所は差別</a:t>
            </a:r>
          </a:p>
          <a:p>
            <a:pPr eaLnBrk="1" hangingPunct="1">
              <a:lnSpc>
                <a:spcPct val="90000"/>
              </a:lnSpc>
            </a:pPr>
            <a:r>
              <a:rPr lang="en-US" altLang="ja-JP" smtClean="0"/>
              <a:t>(b)</a:t>
            </a:r>
            <a:r>
              <a:rPr lang="ja-JP" altLang="en-US" smtClean="0"/>
              <a:t>地域社会における生活及びインクルージョンを支援するために並びに地域社会からの孤立及び隔離を防止するために</a:t>
            </a:r>
            <a:r>
              <a:rPr lang="ja-JP" altLang="en-US" smtClean="0">
                <a:solidFill>
                  <a:srgbClr val="3333CC"/>
                </a:solidFill>
              </a:rPr>
              <a:t>必要な在宅サービス、居住サービスその他の地域社会の支援サービス（パーソナル・アシスタンスを含む。）</a:t>
            </a:r>
          </a:p>
          <a:p>
            <a:pPr eaLnBrk="1" hangingPunct="1">
              <a:lnSpc>
                <a:spcPct val="90000"/>
              </a:lnSpc>
            </a:pPr>
            <a:endParaRPr lang="ja-JP" altLang="en-US" smtClean="0">
              <a:solidFill>
                <a:srgbClr val="3333CC"/>
              </a:solidFill>
            </a:endParaRPr>
          </a:p>
        </p:txBody>
      </p:sp>
    </p:spTree>
    <p:extLst>
      <p:ext uri="{BB962C8B-B14F-4D97-AF65-F5344CB8AC3E}">
        <p14:creationId xmlns:p14="http://schemas.microsoft.com/office/powerpoint/2010/main" val="825103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権利条約モニタリングガイドライン①</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国連人権高等弁務官事務所（</a:t>
            </a:r>
            <a:r>
              <a:rPr lang="en-US" altLang="ja-JP" dirty="0" smtClean="0"/>
              <a:t>OHCHR</a:t>
            </a:r>
            <a:r>
              <a:rPr lang="ja-JP" altLang="en-US" dirty="0" smtClean="0"/>
              <a:t>）　</a:t>
            </a:r>
            <a:r>
              <a:rPr lang="ja-JP" altLang="en-US" dirty="0" smtClean="0">
                <a:solidFill>
                  <a:srgbClr val="3333CC"/>
                </a:solidFill>
              </a:rPr>
              <a:t>専門家研修シリーズ第</a:t>
            </a:r>
            <a:r>
              <a:rPr lang="en-US" altLang="ja-JP" dirty="0" smtClean="0">
                <a:solidFill>
                  <a:srgbClr val="3333CC"/>
                </a:solidFill>
              </a:rPr>
              <a:t>17</a:t>
            </a:r>
            <a:r>
              <a:rPr lang="ja-JP" altLang="en-US" dirty="0" smtClean="0">
                <a:solidFill>
                  <a:srgbClr val="3333CC"/>
                </a:solidFill>
              </a:rPr>
              <a:t>号人権モニターのためのガイダンス</a:t>
            </a:r>
            <a:r>
              <a:rPr lang="ja-JP" altLang="en-US" dirty="0" smtClean="0"/>
              <a:t>より（</a:t>
            </a:r>
            <a:r>
              <a:rPr lang="ja-JP" altLang="ja-JP" dirty="0" smtClean="0"/>
              <a:t>立命館大学</a:t>
            </a:r>
            <a:r>
              <a:rPr lang="ja-JP" altLang="en-US" dirty="0" smtClean="0"/>
              <a:t>・</a:t>
            </a:r>
            <a:r>
              <a:rPr lang="ja-JP" altLang="ja-JP" dirty="0" smtClean="0"/>
              <a:t>長瀬</a:t>
            </a:r>
            <a:r>
              <a:rPr lang="ja-JP" altLang="ja-JP" dirty="0"/>
              <a:t>　</a:t>
            </a:r>
            <a:r>
              <a:rPr lang="ja-JP" altLang="ja-JP" dirty="0" err="1" smtClean="0"/>
              <a:t>修</a:t>
            </a:r>
            <a:r>
              <a:rPr lang="ja-JP" altLang="en-US" dirty="0" err="1" smtClean="0"/>
              <a:t>さんの</a:t>
            </a:r>
            <a:r>
              <a:rPr lang="ja-JP" altLang="ja-JP" dirty="0" smtClean="0"/>
              <a:t>仮訳</a:t>
            </a:r>
            <a:r>
              <a:rPr lang="ja-JP" altLang="en-US" dirty="0" smtClean="0"/>
              <a:t>より）</a:t>
            </a:r>
            <a:br>
              <a:rPr lang="ja-JP" altLang="en-US" dirty="0" smtClean="0"/>
            </a:br>
            <a:endParaRPr lang="ja-JP" altLang="en-US" dirty="0" smtClean="0"/>
          </a:p>
          <a:p>
            <a:r>
              <a:rPr lang="ja-JP" altLang="en-US" dirty="0" smtClean="0">
                <a:solidFill>
                  <a:srgbClr val="FF0000"/>
                </a:solidFill>
              </a:rPr>
              <a:t>第１９条</a:t>
            </a:r>
            <a:r>
              <a:rPr lang="ja-JP" altLang="en-US" dirty="0">
                <a:solidFill>
                  <a:srgbClr val="FF0000"/>
                </a:solidFill>
              </a:rPr>
              <a:t>自立した生活及び地域社会への</a:t>
            </a:r>
            <a:r>
              <a:rPr lang="ja-JP" altLang="en-US" dirty="0" smtClean="0">
                <a:solidFill>
                  <a:srgbClr val="FF0000"/>
                </a:solidFill>
              </a:rPr>
              <a:t>インクルージョン</a:t>
            </a:r>
          </a:p>
          <a:p>
            <a:r>
              <a:rPr lang="ja-JP" altLang="en-US" dirty="0" smtClean="0"/>
              <a:t>＜</a:t>
            </a:r>
            <a:r>
              <a:rPr lang="ja-JP" altLang="en-US" dirty="0">
                <a:solidFill>
                  <a:schemeClr val="tx2"/>
                </a:solidFill>
                <a:latin typeface="+mj-lt"/>
                <a:ea typeface="+mj-ea"/>
                <a:cs typeface="+mj-cs"/>
              </a:rPr>
              <a:t>一般的モニタリング質問</a:t>
            </a:r>
            <a:r>
              <a:rPr lang="ja-JP" altLang="en-US" dirty="0" smtClean="0"/>
              <a:t>＞</a:t>
            </a:r>
            <a:br>
              <a:rPr lang="ja-JP" altLang="en-US" dirty="0" smtClean="0"/>
            </a:br>
            <a:r>
              <a:rPr lang="ja-JP" altLang="en-US" dirty="0" smtClean="0"/>
              <a:t>○</a:t>
            </a:r>
            <a:r>
              <a:rPr lang="ja-JP" altLang="en-US" dirty="0"/>
              <a:t>障害のある人は</a:t>
            </a:r>
            <a:r>
              <a:rPr lang="ja-JP" altLang="en-US" dirty="0">
                <a:solidFill>
                  <a:srgbClr val="3333CC"/>
                </a:solidFill>
              </a:rPr>
              <a:t>他の者との平等の選択の自由をもって地域社会で暮らす権利</a:t>
            </a:r>
            <a:r>
              <a:rPr lang="ja-JP" altLang="en-US" dirty="0"/>
              <a:t>を持っているか</a:t>
            </a:r>
            <a:r>
              <a:rPr lang="ja-JP" altLang="en-US" dirty="0" smtClean="0"/>
              <a:t>。</a:t>
            </a:r>
          </a:p>
          <a:p>
            <a:endParaRPr lang="ja-JP" altLang="en-US" dirty="0"/>
          </a:p>
          <a:p>
            <a:endParaRPr kumimoji="1" lang="ja-JP" altLang="en-US" dirty="0"/>
          </a:p>
        </p:txBody>
      </p:sp>
    </p:spTree>
    <p:extLst>
      <p:ext uri="{BB962C8B-B14F-4D97-AF65-F5344CB8AC3E}">
        <p14:creationId xmlns:p14="http://schemas.microsoft.com/office/powerpoint/2010/main" val="27058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権利条約</a:t>
            </a:r>
            <a:r>
              <a:rPr lang="ja-JP" altLang="en-US" smtClean="0"/>
              <a:t>モニタリングガイドライン②</a:t>
            </a:r>
            <a:endParaRPr kumimoji="1" lang="ja-JP" altLang="en-US"/>
          </a:p>
        </p:txBody>
      </p:sp>
      <p:sp>
        <p:nvSpPr>
          <p:cNvPr id="3" name="コンテンツ プレースホルダー 2"/>
          <p:cNvSpPr>
            <a:spLocks noGrp="1"/>
          </p:cNvSpPr>
          <p:nvPr>
            <p:ph idx="1"/>
          </p:nvPr>
        </p:nvSpPr>
        <p:spPr/>
        <p:txBody>
          <a:bodyPr/>
          <a:lstStyle/>
          <a:p>
            <a:r>
              <a:rPr lang="ja-JP" altLang="en-US" dirty="0"/>
              <a:t>＜</a:t>
            </a:r>
            <a:r>
              <a:rPr lang="ja-JP" altLang="en-US" dirty="0">
                <a:solidFill>
                  <a:schemeClr val="tx2"/>
                </a:solidFill>
                <a:latin typeface="+mj-lt"/>
                <a:ea typeface="+mj-ea"/>
                <a:cs typeface="+mj-cs"/>
              </a:rPr>
              <a:t>尊重すべき義務</a:t>
            </a:r>
            <a:r>
              <a:rPr lang="ja-JP" altLang="en-US" dirty="0" smtClean="0"/>
              <a:t>＞</a:t>
            </a:r>
            <a:br>
              <a:rPr lang="ja-JP" altLang="en-US" dirty="0" smtClean="0"/>
            </a:br>
            <a:r>
              <a:rPr lang="ja-JP" altLang="en-US" dirty="0" smtClean="0"/>
              <a:t>○</a:t>
            </a:r>
            <a:r>
              <a:rPr lang="ja-JP" altLang="en-US" dirty="0"/>
              <a:t>障害のある人が、</a:t>
            </a:r>
            <a:r>
              <a:rPr lang="ja-JP" altLang="en-US" dirty="0">
                <a:solidFill>
                  <a:srgbClr val="3333CC"/>
                </a:solidFill>
              </a:rPr>
              <a:t>他の者との平等を基礎として、居住地及びどこで誰と生活するかを選択する権利を認める法的保護</a:t>
            </a:r>
            <a:r>
              <a:rPr lang="ja-JP" altLang="en-US" dirty="0"/>
              <a:t>があるか</a:t>
            </a:r>
            <a:r>
              <a:rPr lang="ja-JP" altLang="en-US" dirty="0" smtClean="0"/>
              <a:t>。</a:t>
            </a:r>
            <a:r>
              <a:rPr lang="ja-JP" altLang="en-US" smtClean="0"/>
              <a:t/>
            </a:r>
            <a:br>
              <a:rPr lang="ja-JP" altLang="en-US" smtClean="0"/>
            </a:br>
            <a:r>
              <a:rPr lang="ja-JP" altLang="en-US" smtClean="0"/>
              <a:t/>
            </a:r>
            <a:br>
              <a:rPr lang="ja-JP" altLang="en-US" smtClean="0"/>
            </a:br>
            <a:r>
              <a:rPr lang="ja-JP" altLang="en-US" dirty="0" smtClean="0"/>
              <a:t/>
            </a:r>
            <a:br>
              <a:rPr lang="ja-JP" altLang="en-US" dirty="0" smtClean="0"/>
            </a:br>
            <a:r>
              <a:rPr lang="ja-JP" altLang="en-US" dirty="0" smtClean="0"/>
              <a:t>○</a:t>
            </a:r>
            <a:r>
              <a:rPr lang="ja-JP" altLang="en-US" dirty="0"/>
              <a:t>障害のある人が、</a:t>
            </a:r>
            <a:r>
              <a:rPr lang="ja-JP" altLang="en-US" dirty="0">
                <a:solidFill>
                  <a:srgbClr val="3333CC"/>
                </a:solidFill>
              </a:rPr>
              <a:t>特定の生活様式を強制されないことを確保するための法的保護</a:t>
            </a:r>
            <a:r>
              <a:rPr lang="ja-JP" altLang="en-US" dirty="0"/>
              <a:t>があるか。</a:t>
            </a:r>
            <a:endParaRPr kumimoji="1" lang="ja-JP" altLang="en-US" dirty="0"/>
          </a:p>
        </p:txBody>
      </p:sp>
    </p:spTree>
    <p:extLst>
      <p:ext uri="{BB962C8B-B14F-4D97-AF65-F5344CB8AC3E}">
        <p14:creationId xmlns:p14="http://schemas.microsoft.com/office/powerpoint/2010/main" val="1189392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権利条約</a:t>
            </a:r>
            <a:r>
              <a:rPr lang="ja-JP" altLang="en-US" dirty="0" smtClean="0"/>
              <a:t>モニタリングガイドライン③</a:t>
            </a:r>
            <a:endParaRPr kumimoji="1" lang="ja-JP" altLang="en-US" dirty="0"/>
          </a:p>
        </p:txBody>
      </p:sp>
      <p:sp>
        <p:nvSpPr>
          <p:cNvPr id="3" name="コンテンツ プレースホルダー 2"/>
          <p:cNvSpPr>
            <a:spLocks noGrp="1"/>
          </p:cNvSpPr>
          <p:nvPr>
            <p:ph idx="1"/>
          </p:nvPr>
        </p:nvSpPr>
        <p:spPr/>
        <p:txBody>
          <a:bodyPr/>
          <a:lstStyle/>
          <a:p>
            <a:r>
              <a:rPr lang="ja-JP" altLang="en-US" dirty="0"/>
              <a:t>＜</a:t>
            </a:r>
            <a:r>
              <a:rPr lang="ja-JP" altLang="en-US" dirty="0">
                <a:solidFill>
                  <a:schemeClr val="tx2"/>
                </a:solidFill>
                <a:latin typeface="+mj-lt"/>
                <a:ea typeface="+mj-ea"/>
                <a:cs typeface="+mj-cs"/>
              </a:rPr>
              <a:t>保護すべき義務</a:t>
            </a:r>
            <a:r>
              <a:rPr lang="ja-JP" altLang="en-US" dirty="0" smtClean="0"/>
              <a:t>＞</a:t>
            </a:r>
            <a:br>
              <a:rPr lang="ja-JP" altLang="en-US" dirty="0" smtClean="0"/>
            </a:br>
            <a:r>
              <a:rPr lang="ja-JP" altLang="en-US" dirty="0" smtClean="0"/>
              <a:t>○</a:t>
            </a:r>
            <a:r>
              <a:rPr lang="ja-JP" altLang="en-US" dirty="0"/>
              <a:t>障害のある人が、</a:t>
            </a:r>
            <a:r>
              <a:rPr lang="ja-JP" altLang="en-US" dirty="0">
                <a:solidFill>
                  <a:srgbClr val="3333CC"/>
                </a:solidFill>
              </a:rPr>
              <a:t>家族やその他の者によって特定の生活様式を強制されないことを確保するための法的保護</a:t>
            </a:r>
            <a:r>
              <a:rPr lang="ja-JP" altLang="en-US" dirty="0"/>
              <a:t>がある</a:t>
            </a:r>
            <a:r>
              <a:rPr lang="ja-JP" altLang="en-US"/>
              <a:t>か</a:t>
            </a:r>
            <a:r>
              <a:rPr lang="ja-JP" altLang="en-US" smtClean="0"/>
              <a:t>。</a:t>
            </a:r>
            <a:br>
              <a:rPr lang="ja-JP" altLang="en-US" smtClean="0"/>
            </a:br>
            <a:r>
              <a:rPr lang="ja-JP" altLang="en-US" smtClean="0"/>
              <a:t/>
            </a:r>
            <a:br>
              <a:rPr lang="ja-JP" altLang="en-US" smtClean="0"/>
            </a:br>
            <a:r>
              <a:rPr lang="ja-JP" altLang="en-US" dirty="0" smtClean="0"/>
              <a:t/>
            </a:r>
            <a:br>
              <a:rPr lang="ja-JP" altLang="en-US" dirty="0" smtClean="0"/>
            </a:br>
            <a:r>
              <a:rPr lang="ja-JP" altLang="en-US" dirty="0" smtClean="0"/>
              <a:t>○</a:t>
            </a:r>
            <a:r>
              <a:rPr lang="ja-JP" altLang="en-US" dirty="0"/>
              <a:t>障害のある人が、</a:t>
            </a:r>
            <a:r>
              <a:rPr lang="ja-JP" altLang="en-US" dirty="0">
                <a:solidFill>
                  <a:srgbClr val="3333CC"/>
                </a:solidFill>
              </a:rPr>
              <a:t>自立した生活への障壁に対する異議申し立て</a:t>
            </a:r>
            <a:r>
              <a:rPr lang="ja-JP" altLang="en-US" dirty="0"/>
              <a:t>をするために使える</a:t>
            </a:r>
            <a:r>
              <a:rPr lang="ja-JP" altLang="en-US" dirty="0">
                <a:solidFill>
                  <a:srgbClr val="3333CC"/>
                </a:solidFill>
              </a:rPr>
              <a:t>法的仕組みと救済措置</a:t>
            </a:r>
            <a:r>
              <a:rPr lang="ja-JP" altLang="en-US" dirty="0"/>
              <a:t>があるか</a:t>
            </a:r>
            <a:r>
              <a:rPr lang="ja-JP" altLang="en-US" dirty="0" smtClean="0"/>
              <a:t>。</a:t>
            </a:r>
            <a:r>
              <a:rPr lang="ja-JP" altLang="en-US" smtClean="0"/>
              <a:t/>
            </a:r>
            <a:br>
              <a:rPr lang="ja-JP" altLang="en-US" smtClean="0"/>
            </a:br>
            <a:r>
              <a:rPr lang="en-US" altLang="ja-JP" smtClean="0"/>
              <a:t>…</a:t>
            </a:r>
            <a:endParaRPr lang="ja-JP" altLang="en-US" dirty="0"/>
          </a:p>
          <a:p>
            <a:endParaRPr kumimoji="1" lang="ja-JP" altLang="en-US" dirty="0"/>
          </a:p>
        </p:txBody>
      </p:sp>
    </p:spTree>
    <p:extLst>
      <p:ext uri="{BB962C8B-B14F-4D97-AF65-F5344CB8AC3E}">
        <p14:creationId xmlns:p14="http://schemas.microsoft.com/office/powerpoint/2010/main" val="3410706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権利条約</a:t>
            </a:r>
            <a:r>
              <a:rPr lang="ja-JP" altLang="en-US" smtClean="0"/>
              <a:t>モニタリングガイドライン④</a:t>
            </a:r>
            <a:endParaRPr kumimoji="1" lang="ja-JP" altLang="en-US"/>
          </a:p>
        </p:txBody>
      </p:sp>
      <p:sp>
        <p:nvSpPr>
          <p:cNvPr id="3" name="コンテンツ プレースホルダー 2"/>
          <p:cNvSpPr>
            <a:spLocks noGrp="1"/>
          </p:cNvSpPr>
          <p:nvPr>
            <p:ph idx="1"/>
          </p:nvPr>
        </p:nvSpPr>
        <p:spPr>
          <a:xfrm>
            <a:off x="493712" y="1600206"/>
            <a:ext cx="9335193" cy="4530725"/>
          </a:xfrm>
        </p:spPr>
        <p:txBody>
          <a:bodyPr/>
          <a:lstStyle/>
          <a:p>
            <a:r>
              <a:rPr lang="ja-JP" altLang="en-US" dirty="0"/>
              <a:t>＜</a:t>
            </a:r>
            <a:r>
              <a:rPr lang="ja-JP" altLang="en-US" dirty="0">
                <a:solidFill>
                  <a:schemeClr val="tx2"/>
                </a:solidFill>
                <a:latin typeface="+mj-lt"/>
                <a:ea typeface="+mj-ea"/>
                <a:cs typeface="+mj-cs"/>
              </a:rPr>
              <a:t>充足すべき義務</a:t>
            </a:r>
            <a:r>
              <a:rPr lang="ja-JP" altLang="en-US" dirty="0" smtClean="0"/>
              <a:t>＞</a:t>
            </a:r>
            <a:br>
              <a:rPr lang="ja-JP" altLang="en-US" dirty="0" smtClean="0"/>
            </a:br>
            <a:r>
              <a:rPr lang="ja-JP" altLang="en-US" dirty="0" smtClean="0"/>
              <a:t>○</a:t>
            </a:r>
            <a:r>
              <a:rPr lang="ja-JP" altLang="en-US" dirty="0"/>
              <a:t>障害のある人が、</a:t>
            </a:r>
            <a:r>
              <a:rPr lang="ja-JP" altLang="en-US" dirty="0">
                <a:solidFill>
                  <a:srgbClr val="3333CC"/>
                </a:solidFill>
              </a:rPr>
              <a:t>地域社会における生活及びインクルージョンを支援するために必要な在宅サービスやその他の地域社会の支援サービス（</a:t>
            </a:r>
            <a:r>
              <a:rPr lang="ja-JP" altLang="en-US" dirty="0">
                <a:solidFill>
                  <a:srgbClr val="FF0000"/>
                </a:solidFill>
              </a:rPr>
              <a:t>パーソナルアシスタンスを含む</a:t>
            </a:r>
            <a:r>
              <a:rPr lang="ja-JP" altLang="en-US" dirty="0">
                <a:solidFill>
                  <a:srgbClr val="3333CC"/>
                </a:solidFill>
              </a:rPr>
              <a:t>）</a:t>
            </a:r>
            <a:r>
              <a:rPr lang="ja-JP" altLang="en-US" dirty="0"/>
              <a:t>を利用できることを確保する法律、政策及び計画がある</a:t>
            </a:r>
            <a:r>
              <a:rPr lang="ja-JP" altLang="en-US"/>
              <a:t>か</a:t>
            </a:r>
            <a:r>
              <a:rPr lang="ja-JP" altLang="en-US" smtClean="0"/>
              <a:t>。</a:t>
            </a:r>
            <a:br>
              <a:rPr lang="ja-JP" altLang="en-US" smtClean="0"/>
            </a:br>
            <a:r>
              <a:rPr lang="ja-JP" altLang="en-US" dirty="0" smtClean="0"/>
              <a:t/>
            </a:r>
            <a:br>
              <a:rPr lang="ja-JP" altLang="en-US" dirty="0" smtClean="0"/>
            </a:br>
            <a:r>
              <a:rPr lang="ja-JP" altLang="en-US" dirty="0" smtClean="0"/>
              <a:t>○</a:t>
            </a:r>
            <a:r>
              <a:rPr lang="ja-JP" altLang="en-US" dirty="0">
                <a:solidFill>
                  <a:srgbClr val="3333CC"/>
                </a:solidFill>
              </a:rPr>
              <a:t>一般住民向けの地域社会サービス及び</a:t>
            </a:r>
            <a:r>
              <a:rPr lang="ja-JP" altLang="en-US" dirty="0" smtClean="0">
                <a:solidFill>
                  <a:srgbClr val="3333CC"/>
                </a:solidFill>
              </a:rPr>
              <a:t>施設が</a:t>
            </a:r>
            <a:r>
              <a:rPr lang="ja-JP" altLang="en-US" dirty="0">
                <a:solidFill>
                  <a:srgbClr val="3333CC"/>
                </a:solidFill>
              </a:rPr>
              <a:t>、障害のある人にとって他の者との平等を基礎として</a:t>
            </a:r>
            <a:r>
              <a:rPr lang="ja-JP" altLang="en-US">
                <a:solidFill>
                  <a:srgbClr val="3333CC"/>
                </a:solidFill>
              </a:rPr>
              <a:t>利用</a:t>
            </a:r>
            <a:r>
              <a:rPr lang="ja-JP" altLang="en-US" smtClean="0">
                <a:solidFill>
                  <a:srgbClr val="3333CC"/>
                </a:solidFill>
              </a:rPr>
              <a:t>可能</a:t>
            </a:r>
            <a:r>
              <a:rPr lang="en-US" altLang="ja-JP" smtClean="0">
                <a:solidFill>
                  <a:srgbClr val="3333CC"/>
                </a:solidFill>
              </a:rPr>
              <a:t>…</a:t>
            </a:r>
            <a:endParaRPr lang="ja-JP" altLang="en-US" dirty="0"/>
          </a:p>
          <a:p>
            <a:endParaRPr kumimoji="1" lang="ja-JP" altLang="en-US" dirty="0"/>
          </a:p>
        </p:txBody>
      </p:sp>
    </p:spTree>
    <p:extLst>
      <p:ext uri="{BB962C8B-B14F-4D97-AF65-F5344CB8AC3E}">
        <p14:creationId xmlns:p14="http://schemas.microsoft.com/office/powerpoint/2010/main" val="779766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6" y="0"/>
            <a:ext cx="9612560" cy="6858000"/>
          </a:xfrm>
          <a:prstGeom prst="rect">
            <a:avLst/>
          </a:prstGeom>
        </p:spPr>
      </p:pic>
    </p:spTree>
    <p:extLst>
      <p:ext uri="{BB962C8B-B14F-4D97-AF65-F5344CB8AC3E}">
        <p14:creationId xmlns:p14="http://schemas.microsoft.com/office/powerpoint/2010/main" val="123168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タイトル 1"/>
          <p:cNvSpPr>
            <a:spLocks noGrp="1"/>
          </p:cNvSpPr>
          <p:nvPr>
            <p:ph type="title"/>
          </p:nvPr>
        </p:nvSpPr>
        <p:spPr>
          <a:xfrm>
            <a:off x="349263" y="188963"/>
            <a:ext cx="9245600" cy="1139825"/>
          </a:xfrm>
        </p:spPr>
        <p:txBody>
          <a:bodyPr/>
          <a:lstStyle/>
          <a:p>
            <a:r>
              <a:rPr lang="en-US" altLang="ja-JP" smtClean="0"/>
              <a:t>2013/6/19 </a:t>
            </a:r>
            <a:r>
              <a:rPr lang="ja-JP" altLang="en-US" smtClean="0">
                <a:solidFill>
                  <a:srgbClr val="002060"/>
                </a:solidFill>
              </a:rPr>
              <a:t>差別解消法</a:t>
            </a:r>
            <a:r>
              <a:rPr lang="ja-JP" altLang="en-US" smtClean="0"/>
              <a:t>可決・成立！</a:t>
            </a:r>
          </a:p>
        </p:txBody>
      </p:sp>
      <p:pic>
        <p:nvPicPr>
          <p:cNvPr id="234499" name="Picture 4" descr="F:\TMP\ScreenClip.png"/>
          <p:cNvPicPr>
            <a:picLocks noChangeAspect="1" noChangeArrowheads="1"/>
          </p:cNvPicPr>
          <p:nvPr/>
        </p:nvPicPr>
        <p:blipFill>
          <a:blip r:embed="rId2">
            <a:extLst>
              <a:ext uri="{28A0092B-C50C-407E-A947-70E740481C1C}">
                <a14:useLocalDpi xmlns:a14="http://schemas.microsoft.com/office/drawing/2010/main" val="0"/>
              </a:ext>
            </a:extLst>
          </a:blip>
          <a:srcRect l="8987" r="12331"/>
          <a:stretch>
            <a:fillRect/>
          </a:stretch>
        </p:blipFill>
        <p:spPr bwMode="auto">
          <a:xfrm>
            <a:off x="504841" y="1077913"/>
            <a:ext cx="8850313"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968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ja-JP" altLang="en-US" smtClean="0"/>
              <a:t>親が元気な内から自立できる地域</a:t>
            </a:r>
          </a:p>
        </p:txBody>
      </p:sp>
      <p:sp>
        <p:nvSpPr>
          <p:cNvPr id="176131" name="Rectangle 3"/>
          <p:cNvSpPr>
            <a:spLocks noGrp="1" noChangeArrowheads="1"/>
          </p:cNvSpPr>
          <p:nvPr>
            <p:ph type="body" idx="1"/>
          </p:nvPr>
        </p:nvSpPr>
        <p:spPr/>
        <p:txBody>
          <a:bodyPr/>
          <a:lstStyle/>
          <a:p>
            <a:pPr eaLnBrk="1" hangingPunct="1">
              <a:lnSpc>
                <a:spcPct val="90000"/>
              </a:lnSpc>
            </a:pPr>
            <a:r>
              <a:rPr lang="ja-JP" altLang="en-US" smtClean="0"/>
              <a:t>地域生活移行者を</a:t>
            </a:r>
            <a:r>
              <a:rPr lang="ja-JP" altLang="en-US" smtClean="0">
                <a:solidFill>
                  <a:srgbClr val="FF0000"/>
                </a:solidFill>
              </a:rPr>
              <a:t>倍する新規入所者</a:t>
            </a:r>
            <a:endParaRPr lang="ja-JP" altLang="en-US" smtClean="0"/>
          </a:p>
          <a:p>
            <a:pPr lvl="1" eaLnBrk="1" hangingPunct="1">
              <a:lnSpc>
                <a:spcPct val="90000"/>
              </a:lnSpc>
            </a:pPr>
            <a:r>
              <a:rPr lang="ja-JP" altLang="en-US" smtClean="0">
                <a:solidFill>
                  <a:srgbClr val="3333CC"/>
                </a:solidFill>
              </a:rPr>
              <a:t>地域生活移行者</a:t>
            </a:r>
            <a:r>
              <a:rPr lang="en-US" altLang="ja-JP" smtClean="0">
                <a:solidFill>
                  <a:srgbClr val="3333CC"/>
                </a:solidFill>
              </a:rPr>
              <a:t>4,836</a:t>
            </a:r>
            <a:r>
              <a:rPr lang="ja-JP" altLang="en-US" smtClean="0">
                <a:solidFill>
                  <a:srgbClr val="3333CC"/>
                </a:solidFill>
              </a:rPr>
              <a:t>人</a:t>
            </a:r>
          </a:p>
          <a:p>
            <a:pPr lvl="1" eaLnBrk="1" hangingPunct="1">
              <a:lnSpc>
                <a:spcPct val="90000"/>
              </a:lnSpc>
            </a:pPr>
            <a:r>
              <a:rPr lang="ja-JP" altLang="en-US" smtClean="0">
                <a:solidFill>
                  <a:srgbClr val="FF0000"/>
                </a:solidFill>
              </a:rPr>
              <a:t>新規入所者</a:t>
            </a:r>
            <a:r>
              <a:rPr lang="en-US" altLang="ja-JP" smtClean="0">
                <a:solidFill>
                  <a:srgbClr val="FF0000"/>
                </a:solidFill>
              </a:rPr>
              <a:t>7,803</a:t>
            </a:r>
            <a:r>
              <a:rPr lang="ja-JP" altLang="en-US" smtClean="0">
                <a:solidFill>
                  <a:srgbClr val="FF0000"/>
                </a:solidFill>
              </a:rPr>
              <a:t>人</a:t>
            </a:r>
            <a:endParaRPr lang="ja-JP" altLang="en-US" smtClean="0"/>
          </a:p>
          <a:p>
            <a:pPr lvl="1" eaLnBrk="1" hangingPunct="1">
              <a:lnSpc>
                <a:spcPct val="90000"/>
              </a:lnSpc>
              <a:buFont typeface="Wingdings" charset="2"/>
              <a:buNone/>
            </a:pPr>
            <a:r>
              <a:rPr lang="ja-JP" altLang="en-US" smtClean="0"/>
              <a:t>（</a:t>
            </a:r>
            <a:r>
              <a:rPr lang="en-US" altLang="ja-JP" smtClean="0"/>
              <a:t>2,658</a:t>
            </a:r>
            <a:r>
              <a:rPr lang="ja-JP" altLang="en-US" smtClean="0"/>
              <a:t>施設、14万人弱入居者中、</a:t>
            </a:r>
            <a:r>
              <a:rPr lang="en-US" altLang="ja-JP" smtClean="0"/>
              <a:t>2010</a:t>
            </a:r>
            <a:r>
              <a:rPr lang="ja-JP" altLang="en-US" smtClean="0"/>
              <a:t>年→20</a:t>
            </a:r>
            <a:r>
              <a:rPr lang="en-US" altLang="ja-JP" smtClean="0"/>
              <a:t>11</a:t>
            </a:r>
            <a:r>
              <a:rPr lang="ja-JP" altLang="en-US" smtClean="0"/>
              <a:t>年）</a:t>
            </a:r>
          </a:p>
          <a:p>
            <a:pPr eaLnBrk="1" hangingPunct="1">
              <a:lnSpc>
                <a:spcPct val="90000"/>
              </a:lnSpc>
            </a:pPr>
            <a:r>
              <a:rPr lang="ja-JP" altLang="en-US" smtClean="0"/>
              <a:t>「</a:t>
            </a:r>
            <a:r>
              <a:rPr lang="ja-JP" altLang="en-US" smtClean="0">
                <a:solidFill>
                  <a:srgbClr val="3333CC"/>
                </a:solidFill>
              </a:rPr>
              <a:t>施設待機者</a:t>
            </a:r>
            <a:r>
              <a:rPr lang="ja-JP" altLang="en-US" smtClean="0"/>
              <a:t>」?!～「親なき後」への不安が背景。むしろ、「</a:t>
            </a:r>
            <a:r>
              <a:rPr lang="ja-JP" altLang="en-US" smtClean="0">
                <a:solidFill>
                  <a:srgbClr val="3333CC"/>
                </a:solidFill>
              </a:rPr>
              <a:t>地域生活支援待機者</a:t>
            </a:r>
            <a:r>
              <a:rPr lang="ja-JP" altLang="en-US" smtClean="0"/>
              <a:t>」というべき</a:t>
            </a:r>
            <a:br>
              <a:rPr lang="ja-JP" altLang="en-US" smtClean="0"/>
            </a:br>
            <a:r>
              <a:rPr lang="ja-JP" altLang="en-US" smtClean="0"/>
              <a:t>→</a:t>
            </a:r>
            <a:r>
              <a:rPr lang="ja-JP" altLang="en-US" smtClean="0">
                <a:solidFill>
                  <a:schemeClr val="tx2"/>
                </a:solidFill>
              </a:rPr>
              <a:t>施設に行かずにすむ地域生活支援</a:t>
            </a:r>
            <a:r>
              <a:rPr lang="ja-JP" altLang="en-US" smtClean="0"/>
              <a:t>を</a:t>
            </a:r>
          </a:p>
          <a:p>
            <a:pPr eaLnBrk="1" hangingPunct="1">
              <a:lnSpc>
                <a:spcPct val="90000"/>
              </a:lnSpc>
            </a:pPr>
            <a:r>
              <a:rPr lang="ja-JP" altLang="en-US" smtClean="0"/>
              <a:t>「</a:t>
            </a:r>
            <a:r>
              <a:rPr lang="ja-JP" altLang="en-US" smtClean="0">
                <a:solidFill>
                  <a:srgbClr val="FF0000"/>
                </a:solidFill>
              </a:rPr>
              <a:t>親が元気な内から自立できる地域支援</a:t>
            </a:r>
            <a:r>
              <a:rPr lang="ja-JP" altLang="en-US" smtClean="0"/>
              <a:t>」を</a:t>
            </a:r>
          </a:p>
          <a:p>
            <a:pPr eaLnBrk="1" hangingPunct="1">
              <a:lnSpc>
                <a:spcPct val="90000"/>
              </a:lnSpc>
            </a:pPr>
            <a:r>
              <a:rPr lang="ja-JP" altLang="en-US" smtClean="0">
                <a:solidFill>
                  <a:srgbClr val="FF0000"/>
                </a:solidFill>
              </a:rPr>
              <a:t>他県からの新規入所制限</a:t>
            </a:r>
            <a:r>
              <a:rPr lang="ja-JP" altLang="en-US" smtClean="0"/>
              <a:t>など着実な手だてを</a:t>
            </a:r>
          </a:p>
          <a:p>
            <a:pPr eaLnBrk="1" hangingPunct="1">
              <a:lnSpc>
                <a:spcPct val="90000"/>
              </a:lnSpc>
            </a:pPr>
            <a:endParaRPr lang="ja-JP" altLang="en-US" smtClean="0"/>
          </a:p>
          <a:p>
            <a:pPr eaLnBrk="1" hangingPunct="1">
              <a:lnSpc>
                <a:spcPct val="90000"/>
              </a:lnSpc>
            </a:pPr>
            <a:endParaRPr lang="ja-JP" altLang="en-US" smtClean="0"/>
          </a:p>
        </p:txBody>
      </p:sp>
    </p:spTree>
    <p:extLst>
      <p:ext uri="{BB962C8B-B14F-4D97-AF65-F5344CB8AC3E}">
        <p14:creationId xmlns:p14="http://schemas.microsoft.com/office/powerpoint/2010/main" val="121524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anim calcmode="lin" valueType="num">
                                      <p:cBhvr additive="base">
                                        <p:cTn id="11" dur="5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61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anim calcmode="lin" valueType="num">
                                      <p:cBhvr additive="base">
                                        <p:cTn id="15" dur="5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61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6131">
                                            <p:txEl>
                                              <p:pRg st="3" end="3"/>
                                            </p:txEl>
                                          </p:spTgt>
                                        </p:tgtEl>
                                        <p:attrNameLst>
                                          <p:attrName>style.visibility</p:attrName>
                                        </p:attrNameLst>
                                      </p:cBhvr>
                                      <p:to>
                                        <p:strVal val="visible"/>
                                      </p:to>
                                    </p:set>
                                    <p:anim calcmode="lin" valueType="num">
                                      <p:cBhvr additive="base">
                                        <p:cTn id="19" dur="500" fill="hold"/>
                                        <p:tgtEl>
                                          <p:spTgt spid="1761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6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6131">
                                            <p:txEl>
                                              <p:pRg st="4" end="4"/>
                                            </p:txEl>
                                          </p:spTgt>
                                        </p:tgtEl>
                                        <p:attrNameLst>
                                          <p:attrName>style.visibility</p:attrName>
                                        </p:attrNameLst>
                                      </p:cBhvr>
                                      <p:to>
                                        <p:strVal val="visible"/>
                                      </p:to>
                                    </p:set>
                                    <p:anim calcmode="lin" valueType="num">
                                      <p:cBhvr additive="base">
                                        <p:cTn id="25" dur="500" fill="hold"/>
                                        <p:tgtEl>
                                          <p:spTgt spid="1761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6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6131">
                                            <p:txEl>
                                              <p:pRg st="5" end="5"/>
                                            </p:txEl>
                                          </p:spTgt>
                                        </p:tgtEl>
                                        <p:attrNameLst>
                                          <p:attrName>style.visibility</p:attrName>
                                        </p:attrNameLst>
                                      </p:cBhvr>
                                      <p:to>
                                        <p:strVal val="visible"/>
                                      </p:to>
                                    </p:set>
                                    <p:anim calcmode="lin" valueType="num">
                                      <p:cBhvr additive="base">
                                        <p:cTn id="31" dur="500" fill="hold"/>
                                        <p:tgtEl>
                                          <p:spTgt spid="1761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6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6131">
                                            <p:txEl>
                                              <p:pRg st="6" end="6"/>
                                            </p:txEl>
                                          </p:spTgt>
                                        </p:tgtEl>
                                        <p:attrNameLst>
                                          <p:attrName>style.visibility</p:attrName>
                                        </p:attrNameLst>
                                      </p:cBhvr>
                                      <p:to>
                                        <p:strVal val="visible"/>
                                      </p:to>
                                    </p:set>
                                    <p:anim calcmode="lin" valueType="num">
                                      <p:cBhvr additive="base">
                                        <p:cTn id="37" dur="500" fill="hold"/>
                                        <p:tgtEl>
                                          <p:spTgt spid="1761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61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図 2" descr="120620【総合支援法】.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 y="0"/>
            <a:ext cx="9864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361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タイトル 1"/>
          <p:cNvSpPr>
            <a:spLocks noGrp="1"/>
          </p:cNvSpPr>
          <p:nvPr>
            <p:ph type="title"/>
          </p:nvPr>
        </p:nvSpPr>
        <p:spPr/>
        <p:txBody>
          <a:bodyPr/>
          <a:lstStyle/>
          <a:p>
            <a:r>
              <a:rPr lang="ja-JP" altLang="en-US" sz="4000" smtClean="0"/>
              <a:t>総合支援法と検討規定①</a:t>
            </a:r>
          </a:p>
        </p:txBody>
      </p:sp>
      <p:sp>
        <p:nvSpPr>
          <p:cNvPr id="3" name="コンテンツ プレースホルダ 2"/>
          <p:cNvSpPr>
            <a:spLocks noGrp="1"/>
          </p:cNvSpPr>
          <p:nvPr>
            <p:ph idx="1"/>
          </p:nvPr>
        </p:nvSpPr>
        <p:spPr>
          <a:xfrm>
            <a:off x="493720" y="1484313"/>
            <a:ext cx="8877300" cy="4646612"/>
          </a:xfrm>
        </p:spPr>
        <p:txBody>
          <a:bodyPr/>
          <a:lstStyle/>
          <a:p>
            <a:r>
              <a:rPr lang="ja-JP" altLang="en-US" dirty="0" smtClean="0"/>
              <a:t>検討規定</a:t>
            </a:r>
            <a:br>
              <a:rPr lang="ja-JP" altLang="en-US" dirty="0" smtClean="0"/>
            </a:br>
            <a:r>
              <a:rPr lang="ja-JP" altLang="en-US" dirty="0" smtClean="0"/>
              <a:t> 　この法律の施行後三年を目途</a:t>
            </a:r>
            <a:r>
              <a:rPr lang="ja-JP" altLang="en-US" smtClean="0"/>
              <a:t>として</a:t>
            </a:r>
            <a:br>
              <a:rPr lang="ja-JP" altLang="en-US" smtClean="0"/>
            </a:br>
            <a:endParaRPr lang="ja-JP" altLang="en-US" dirty="0" smtClean="0"/>
          </a:p>
          <a:p>
            <a:r>
              <a:rPr lang="ja-JP" altLang="en-US" dirty="0" smtClean="0"/>
              <a:t>①</a:t>
            </a:r>
            <a:r>
              <a:rPr lang="ja-JP" altLang="en-US" dirty="0" smtClean="0">
                <a:solidFill>
                  <a:srgbClr val="3333CC"/>
                </a:solidFill>
              </a:rPr>
              <a:t>常時介護を要する障害者等に対する支援</a:t>
            </a:r>
          </a:p>
          <a:p>
            <a:r>
              <a:rPr lang="ja-JP" altLang="en-US" dirty="0" smtClean="0"/>
              <a:t>②障害者等の</a:t>
            </a:r>
            <a:r>
              <a:rPr lang="ja-JP" altLang="en-US" dirty="0" smtClean="0">
                <a:solidFill>
                  <a:srgbClr val="3333CC"/>
                </a:solidFill>
              </a:rPr>
              <a:t>移動の支援</a:t>
            </a:r>
          </a:p>
          <a:p>
            <a:r>
              <a:rPr lang="ja-JP" altLang="en-US" dirty="0" smtClean="0"/>
              <a:t>③障害者の</a:t>
            </a:r>
            <a:r>
              <a:rPr lang="ja-JP" altLang="en-US" dirty="0" smtClean="0">
                <a:solidFill>
                  <a:srgbClr val="3333CC"/>
                </a:solidFill>
              </a:rPr>
              <a:t>就労の支援</a:t>
            </a:r>
          </a:p>
          <a:p>
            <a:r>
              <a:rPr lang="ja-JP" altLang="en-US" dirty="0" smtClean="0"/>
              <a:t>④</a:t>
            </a:r>
            <a:r>
              <a:rPr lang="ja-JP" altLang="en-US" dirty="0" smtClean="0">
                <a:solidFill>
                  <a:srgbClr val="3333CC"/>
                </a:solidFill>
              </a:rPr>
              <a:t>その他の障害福祉サービス</a:t>
            </a:r>
            <a:r>
              <a:rPr lang="ja-JP" altLang="en-US" dirty="0" smtClean="0"/>
              <a:t>の在り方</a:t>
            </a:r>
          </a:p>
          <a:p>
            <a:r>
              <a:rPr lang="ja-JP" altLang="en-US" dirty="0" smtClean="0"/>
              <a:t>⑤障害支援区分の認定を含めた</a:t>
            </a:r>
            <a:r>
              <a:rPr lang="ja-JP" altLang="en-US" dirty="0" smtClean="0">
                <a:solidFill>
                  <a:srgbClr val="3333CC"/>
                </a:solidFill>
              </a:rPr>
              <a:t>支給決定の在り方</a:t>
            </a:r>
          </a:p>
          <a:p>
            <a:endParaRPr lang="ja-JP" altLang="en-US" dirty="0" smtClean="0"/>
          </a:p>
        </p:txBody>
      </p:sp>
    </p:spTree>
    <p:extLst>
      <p:ext uri="{BB962C8B-B14F-4D97-AF65-F5344CB8AC3E}">
        <p14:creationId xmlns:p14="http://schemas.microsoft.com/office/powerpoint/2010/main" val="1109869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タイトル 1"/>
          <p:cNvSpPr>
            <a:spLocks noGrp="1"/>
          </p:cNvSpPr>
          <p:nvPr>
            <p:ph type="title"/>
          </p:nvPr>
        </p:nvSpPr>
        <p:spPr/>
        <p:txBody>
          <a:bodyPr/>
          <a:lstStyle/>
          <a:p>
            <a:r>
              <a:rPr lang="ja-JP" altLang="en-US" sz="4000" smtClean="0"/>
              <a:t>総合支援法と検討規定②</a:t>
            </a:r>
          </a:p>
        </p:txBody>
      </p:sp>
      <p:sp>
        <p:nvSpPr>
          <p:cNvPr id="3" name="コンテンツ プレースホルダ 2"/>
          <p:cNvSpPr>
            <a:spLocks noGrp="1"/>
          </p:cNvSpPr>
          <p:nvPr>
            <p:ph idx="1"/>
          </p:nvPr>
        </p:nvSpPr>
        <p:spPr>
          <a:xfrm>
            <a:off x="467866" y="1124744"/>
            <a:ext cx="9021762" cy="5040560"/>
          </a:xfrm>
        </p:spPr>
        <p:txBody>
          <a:bodyPr/>
          <a:lstStyle/>
          <a:p>
            <a:r>
              <a:rPr lang="ja-JP" altLang="en-US" dirty="0" smtClean="0"/>
              <a:t>⑥手話通訳等を行う者の派遣その他の聴覚、言語機能、音声機能その他の障害のため</a:t>
            </a:r>
            <a:r>
              <a:rPr lang="ja-JP" altLang="en-US" dirty="0" smtClean="0">
                <a:solidFill>
                  <a:srgbClr val="3333CC"/>
                </a:solidFill>
              </a:rPr>
              <a:t>意思疎通を図ることに支障がある障害者等に対する支援</a:t>
            </a:r>
            <a:r>
              <a:rPr lang="ja-JP" altLang="en-US" dirty="0" smtClean="0"/>
              <a:t>の在り方等</a:t>
            </a:r>
          </a:p>
          <a:p>
            <a:r>
              <a:rPr lang="ja-JP" altLang="en-US" dirty="0" smtClean="0"/>
              <a:t>⑦</a:t>
            </a:r>
            <a:r>
              <a:rPr lang="ja-JP" altLang="en-US" dirty="0" smtClean="0">
                <a:solidFill>
                  <a:srgbClr val="3333CC"/>
                </a:solidFill>
              </a:rPr>
              <a:t>障害者の意思決定支援</a:t>
            </a:r>
            <a:r>
              <a:rPr lang="ja-JP" altLang="en-US" dirty="0" smtClean="0"/>
              <a:t>の在り方</a:t>
            </a:r>
          </a:p>
          <a:p>
            <a:r>
              <a:rPr lang="ja-JP" altLang="en-US" dirty="0" smtClean="0"/>
              <a:t>⑧</a:t>
            </a:r>
            <a:r>
              <a:rPr lang="ja-JP" altLang="en-US" dirty="0" smtClean="0">
                <a:solidFill>
                  <a:srgbClr val="3333CC"/>
                </a:solidFill>
              </a:rPr>
              <a:t>障害福祉サービスの利用の観点からの成年後見制度の利用促進</a:t>
            </a:r>
            <a:r>
              <a:rPr lang="ja-JP" altLang="en-US" dirty="0" smtClean="0"/>
              <a:t>の在り方</a:t>
            </a:r>
          </a:p>
          <a:p>
            <a:r>
              <a:rPr lang="ja-JP" altLang="en-US" dirty="0" smtClean="0"/>
              <a:t>⑨</a:t>
            </a:r>
            <a:r>
              <a:rPr lang="ja-JP" altLang="en-US" dirty="0" smtClean="0">
                <a:solidFill>
                  <a:srgbClr val="3333CC"/>
                </a:solidFill>
              </a:rPr>
              <a:t>精神障害者に対する支援</a:t>
            </a:r>
            <a:r>
              <a:rPr lang="ja-JP" altLang="en-US" dirty="0" smtClean="0"/>
              <a:t>の在り方</a:t>
            </a:r>
          </a:p>
          <a:p>
            <a:r>
              <a:rPr lang="ja-JP" altLang="en-US" dirty="0" smtClean="0"/>
              <a:t>⑩</a:t>
            </a:r>
            <a:r>
              <a:rPr lang="ja-JP" altLang="en-US" dirty="0" smtClean="0">
                <a:solidFill>
                  <a:srgbClr val="3333CC"/>
                </a:solidFill>
              </a:rPr>
              <a:t>高齢の障害者に対する支援</a:t>
            </a:r>
            <a:r>
              <a:rPr lang="ja-JP" altLang="en-US" dirty="0" smtClean="0"/>
              <a:t>の在り方</a:t>
            </a:r>
          </a:p>
          <a:p>
            <a:r>
              <a:rPr lang="ja-JP" altLang="en-US" dirty="0" smtClean="0">
                <a:solidFill>
                  <a:srgbClr val="FF0000"/>
                </a:solidFill>
              </a:rPr>
              <a:t>検討のため障害者</a:t>
            </a:r>
            <a:r>
              <a:rPr lang="ja-JP" altLang="en-US" dirty="0">
                <a:solidFill>
                  <a:srgbClr val="FF0000"/>
                </a:solidFill>
              </a:rPr>
              <a:t>等及びその家族その他の関係者の意見を反映させるために必要な措置を講ずる</a:t>
            </a:r>
            <a:endParaRPr lang="ja-JP" altLang="en-US" dirty="0" smtClean="0">
              <a:solidFill>
                <a:srgbClr val="FF0000"/>
              </a:solidFill>
            </a:endParaRPr>
          </a:p>
        </p:txBody>
      </p:sp>
    </p:spTree>
    <p:extLst>
      <p:ext uri="{BB962C8B-B14F-4D97-AF65-F5344CB8AC3E}">
        <p14:creationId xmlns:p14="http://schemas.microsoft.com/office/powerpoint/2010/main" val="143140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タイトル 1"/>
          <p:cNvSpPr>
            <a:spLocks noGrp="1"/>
          </p:cNvSpPr>
          <p:nvPr>
            <p:ph type="title" idx="4294967295"/>
          </p:nvPr>
        </p:nvSpPr>
        <p:spPr/>
        <p:txBody>
          <a:bodyPr/>
          <a:lstStyle/>
          <a:p>
            <a:pPr eaLnBrk="1" hangingPunct="1"/>
            <a:r>
              <a:rPr lang="en-US" altLang="ja-JP" smtClean="0"/>
              <a:t>20</a:t>
            </a:r>
            <a:r>
              <a:rPr lang="ja-JP" altLang="en-US" smtClean="0"/>
              <a:t>年間の</a:t>
            </a:r>
            <a:r>
              <a:rPr lang="ja-JP" altLang="en-US" smtClean="0">
                <a:solidFill>
                  <a:srgbClr val="FF0000"/>
                </a:solidFill>
              </a:rPr>
              <a:t>施設生活</a:t>
            </a:r>
            <a:r>
              <a:rPr lang="ja-JP" altLang="en-US" smtClean="0"/>
              <a:t>→今や</a:t>
            </a:r>
            <a:r>
              <a:rPr lang="ja-JP" altLang="en-US" smtClean="0">
                <a:solidFill>
                  <a:srgbClr val="3333CC"/>
                </a:solidFill>
              </a:rPr>
              <a:t>一児のパパ</a:t>
            </a:r>
          </a:p>
        </p:txBody>
      </p:sp>
      <p:pic>
        <p:nvPicPr>
          <p:cNvPr id="166915" name="Picture 4" descr="P1000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1000125"/>
            <a:ext cx="8196262"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326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ja-JP" altLang="en-US"/>
              <a:t>このまま</a:t>
            </a:r>
            <a:r>
              <a:rPr lang="ja-JP" altLang="en-US" smtClean="0"/>
              <a:t>やったら一生施設かな</a:t>
            </a:r>
            <a:r>
              <a:rPr lang="en-US" altLang="ja-JP" smtClean="0"/>
              <a:t>…</a:t>
            </a:r>
            <a:endParaRPr lang="ja-JP" altLang="en-US" smtClean="0"/>
          </a:p>
        </p:txBody>
      </p:sp>
      <p:sp>
        <p:nvSpPr>
          <p:cNvPr id="414723" name="Rectangle 3"/>
          <p:cNvSpPr>
            <a:spLocks noGrp="1" noChangeArrowheads="1"/>
          </p:cNvSpPr>
          <p:nvPr>
            <p:ph type="body" idx="1"/>
          </p:nvPr>
        </p:nvSpPr>
        <p:spPr>
          <a:xfrm>
            <a:off x="611882" y="1268760"/>
            <a:ext cx="8877300" cy="4896544"/>
          </a:xfrm>
        </p:spPr>
        <p:txBody>
          <a:bodyPr/>
          <a:lstStyle/>
          <a:p>
            <a:pPr eaLnBrk="1" hangingPunct="1"/>
            <a:r>
              <a:rPr lang="ja-JP" altLang="en-US" smtClean="0"/>
              <a:t>８歳の時から</a:t>
            </a:r>
            <a:r>
              <a:rPr lang="ja-JP" altLang="en-US" smtClean="0">
                <a:solidFill>
                  <a:srgbClr val="3333CC"/>
                </a:solidFill>
              </a:rPr>
              <a:t>肢体不自由児施設</a:t>
            </a:r>
            <a:endParaRPr lang="ja-JP" altLang="en-US"/>
          </a:p>
          <a:p>
            <a:pPr lvl="1" eaLnBrk="1" hangingPunct="1"/>
            <a:r>
              <a:rPr lang="ja-JP" altLang="en-US" smtClean="0"/>
              <a:t>→２０歳から</a:t>
            </a:r>
            <a:r>
              <a:rPr lang="ja-JP" altLang="en-US" smtClean="0">
                <a:solidFill>
                  <a:srgbClr val="3333CC"/>
                </a:solidFill>
              </a:rPr>
              <a:t>療護施設</a:t>
            </a:r>
            <a:r>
              <a:rPr lang="ja-JP" altLang="en-US" smtClean="0"/>
              <a:t>へ。長年の施設生活の中で、家族とも音信不通に。</a:t>
            </a:r>
          </a:p>
          <a:p>
            <a:pPr lvl="1" eaLnBrk="1" hangingPunct="1"/>
            <a:r>
              <a:rPr lang="en-US" altLang="ja-JP" smtClean="0"/>
              <a:t>23</a:t>
            </a:r>
            <a:r>
              <a:rPr lang="ja-JP" altLang="en-US" smtClean="0"/>
              <a:t>歳の時に、</a:t>
            </a:r>
            <a:r>
              <a:rPr lang="ja-JP" altLang="en-US" smtClean="0">
                <a:solidFill>
                  <a:srgbClr val="3333CC"/>
                </a:solidFill>
              </a:rPr>
              <a:t>自立生活センター</a:t>
            </a:r>
            <a:r>
              <a:rPr lang="ja-JP" altLang="en-US" smtClean="0"/>
              <a:t>に相談。自立生活プログラムなど</a:t>
            </a:r>
            <a:r>
              <a:rPr lang="en-US" altLang="ja-JP" smtClean="0"/>
              <a:t>5</a:t>
            </a:r>
            <a:r>
              <a:rPr lang="ja-JP" altLang="en-US" smtClean="0"/>
              <a:t>年の準備を経て自立生活</a:t>
            </a:r>
          </a:p>
          <a:p>
            <a:pPr lvl="1" eaLnBrk="1" hangingPunct="1"/>
            <a:r>
              <a:rPr lang="ja-JP" altLang="en-US" smtClean="0"/>
              <a:t>→結婚して、一児のパパに</a:t>
            </a:r>
          </a:p>
          <a:p>
            <a:pPr eaLnBrk="1" hangingPunct="1">
              <a:lnSpc>
                <a:spcPct val="90000"/>
              </a:lnSpc>
            </a:pPr>
            <a:r>
              <a:rPr lang="ja-JP" altLang="en-US" smtClean="0">
                <a:solidFill>
                  <a:srgbClr val="3333CC"/>
                </a:solidFill>
              </a:rPr>
              <a:t>ピアカウンセリング</a:t>
            </a:r>
            <a:r>
              <a:rPr lang="ja-JP" altLang="en-US" smtClean="0"/>
              <a:t>の中から</a:t>
            </a:r>
          </a:p>
          <a:p>
            <a:pPr eaLnBrk="1" hangingPunct="1">
              <a:lnSpc>
                <a:spcPct val="90000"/>
              </a:lnSpc>
            </a:pPr>
            <a:r>
              <a:rPr lang="ja-JP" altLang="en-US" smtClean="0"/>
              <a:t>「</a:t>
            </a:r>
            <a:r>
              <a:rPr lang="ja-JP" altLang="en-US" smtClean="0">
                <a:solidFill>
                  <a:srgbClr val="FF0000"/>
                </a:solidFill>
              </a:rPr>
              <a:t>どうしたら施設から出れるか分からんかった</a:t>
            </a:r>
            <a:r>
              <a:rPr lang="ja-JP" altLang="en-US" smtClean="0"/>
              <a:t>」</a:t>
            </a:r>
          </a:p>
          <a:p>
            <a:pPr eaLnBrk="1" hangingPunct="1">
              <a:lnSpc>
                <a:spcPct val="90000"/>
              </a:lnSpc>
            </a:pPr>
            <a:r>
              <a:rPr lang="ja-JP" altLang="en-US" smtClean="0"/>
              <a:t>「</a:t>
            </a:r>
            <a:r>
              <a:rPr lang="ja-JP" altLang="en-US" smtClean="0">
                <a:solidFill>
                  <a:srgbClr val="FF0000"/>
                </a:solidFill>
              </a:rPr>
              <a:t>子どもの時から施設やから、このままやったら一生施設かな</a:t>
            </a:r>
            <a:r>
              <a:rPr lang="en-US" altLang="ja-JP" smtClean="0"/>
              <a:t>…</a:t>
            </a:r>
            <a:r>
              <a:rPr lang="ja-JP" altLang="en-US" smtClean="0"/>
              <a:t>」</a:t>
            </a:r>
          </a:p>
          <a:p>
            <a:pPr eaLnBrk="1" hangingPunct="1"/>
            <a:endParaRPr lang="ja-JP" altLang="en-US" smtClean="0"/>
          </a:p>
          <a:p>
            <a:pPr eaLnBrk="1" hangingPunct="1"/>
            <a:endParaRPr lang="ja-JP" altLang="en-US" smtClean="0"/>
          </a:p>
        </p:txBody>
      </p:sp>
    </p:spTree>
    <p:extLst>
      <p:ext uri="{BB962C8B-B14F-4D97-AF65-F5344CB8AC3E}">
        <p14:creationId xmlns:p14="http://schemas.microsoft.com/office/powerpoint/2010/main" val="32019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 calcmode="lin" valueType="num">
                                      <p:cBhvr additive="base">
                                        <p:cTn id="7" dur="500" fill="hold"/>
                                        <p:tgtEl>
                                          <p:spTgt spid="414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4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4723">
                                            <p:txEl>
                                              <p:pRg st="1" end="1"/>
                                            </p:txEl>
                                          </p:spTgt>
                                        </p:tgtEl>
                                        <p:attrNameLst>
                                          <p:attrName>style.visibility</p:attrName>
                                        </p:attrNameLst>
                                      </p:cBhvr>
                                      <p:to>
                                        <p:strVal val="visible"/>
                                      </p:to>
                                    </p:set>
                                    <p:anim calcmode="lin" valueType="num">
                                      <p:cBhvr additive="base">
                                        <p:cTn id="11" dur="500" fill="hold"/>
                                        <p:tgtEl>
                                          <p:spTgt spid="414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47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4723">
                                            <p:txEl>
                                              <p:pRg st="2" end="2"/>
                                            </p:txEl>
                                          </p:spTgt>
                                        </p:tgtEl>
                                        <p:attrNameLst>
                                          <p:attrName>style.visibility</p:attrName>
                                        </p:attrNameLst>
                                      </p:cBhvr>
                                      <p:to>
                                        <p:strVal val="visible"/>
                                      </p:to>
                                    </p:set>
                                    <p:anim calcmode="lin" valueType="num">
                                      <p:cBhvr additive="base">
                                        <p:cTn id="15" dur="500" fill="hold"/>
                                        <p:tgtEl>
                                          <p:spTgt spid="4147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47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4723">
                                            <p:txEl>
                                              <p:pRg st="3" end="3"/>
                                            </p:txEl>
                                          </p:spTgt>
                                        </p:tgtEl>
                                        <p:attrNameLst>
                                          <p:attrName>style.visibility</p:attrName>
                                        </p:attrNameLst>
                                      </p:cBhvr>
                                      <p:to>
                                        <p:strVal val="visible"/>
                                      </p:to>
                                    </p:set>
                                    <p:anim calcmode="lin" valueType="num">
                                      <p:cBhvr additive="base">
                                        <p:cTn id="19" dur="500" fill="hold"/>
                                        <p:tgtEl>
                                          <p:spTgt spid="414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4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4723">
                                            <p:txEl>
                                              <p:pRg st="4" end="4"/>
                                            </p:txEl>
                                          </p:spTgt>
                                        </p:tgtEl>
                                        <p:attrNameLst>
                                          <p:attrName>style.visibility</p:attrName>
                                        </p:attrNameLst>
                                      </p:cBhvr>
                                      <p:to>
                                        <p:strVal val="visible"/>
                                      </p:to>
                                    </p:set>
                                    <p:anim calcmode="lin" valueType="num">
                                      <p:cBhvr additive="base">
                                        <p:cTn id="25" dur="500" fill="hold"/>
                                        <p:tgtEl>
                                          <p:spTgt spid="4147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4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4723">
                                            <p:txEl>
                                              <p:pRg st="5" end="5"/>
                                            </p:txEl>
                                          </p:spTgt>
                                        </p:tgtEl>
                                        <p:attrNameLst>
                                          <p:attrName>style.visibility</p:attrName>
                                        </p:attrNameLst>
                                      </p:cBhvr>
                                      <p:to>
                                        <p:strVal val="visible"/>
                                      </p:to>
                                    </p:set>
                                    <p:anim calcmode="lin" valueType="num">
                                      <p:cBhvr additive="base">
                                        <p:cTn id="31" dur="500" fill="hold"/>
                                        <p:tgtEl>
                                          <p:spTgt spid="4147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4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4723">
                                            <p:txEl>
                                              <p:pRg st="6" end="6"/>
                                            </p:txEl>
                                          </p:spTgt>
                                        </p:tgtEl>
                                        <p:attrNameLst>
                                          <p:attrName>style.visibility</p:attrName>
                                        </p:attrNameLst>
                                      </p:cBhvr>
                                      <p:to>
                                        <p:strVal val="visible"/>
                                      </p:to>
                                    </p:set>
                                    <p:anim calcmode="lin" valueType="num">
                                      <p:cBhvr additive="base">
                                        <p:cTn id="37" dur="500" fill="hold"/>
                                        <p:tgtEl>
                                          <p:spTgt spid="4147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4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タイトル 1"/>
          <p:cNvSpPr>
            <a:spLocks noGrp="1"/>
          </p:cNvSpPr>
          <p:nvPr>
            <p:ph type="title"/>
          </p:nvPr>
        </p:nvSpPr>
        <p:spPr/>
        <p:txBody>
          <a:bodyPr/>
          <a:lstStyle/>
          <a:p>
            <a:r>
              <a:rPr lang="ja-JP" altLang="en-US" smtClean="0"/>
              <a:t>推進会議から障害者政策委員会へ</a:t>
            </a:r>
          </a:p>
        </p:txBody>
      </p:sp>
      <p:sp>
        <p:nvSpPr>
          <p:cNvPr id="3" name="コンテンツ プレースホルダー 2"/>
          <p:cNvSpPr>
            <a:spLocks noGrp="1"/>
          </p:cNvSpPr>
          <p:nvPr>
            <p:ph idx="1"/>
          </p:nvPr>
        </p:nvSpPr>
        <p:spPr>
          <a:xfrm>
            <a:off x="539750" y="1557338"/>
            <a:ext cx="8877300" cy="4608512"/>
          </a:xfrm>
        </p:spPr>
        <p:txBody>
          <a:bodyPr/>
          <a:lstStyle/>
          <a:p>
            <a:pPr marL="342657" indent="-342657">
              <a:defRPr/>
            </a:pPr>
            <a:r>
              <a:rPr lang="ja-JP" altLang="en-US" dirty="0" smtClean="0"/>
              <a:t>改正・障害者基本法に基づき設置された</a:t>
            </a:r>
            <a:r>
              <a:rPr lang="ja-JP" altLang="en-US" dirty="0" smtClean="0">
                <a:solidFill>
                  <a:srgbClr val="3333CC"/>
                </a:solidFill>
              </a:rPr>
              <a:t>障害者政策委員会（委員長＝石川准さん）</a:t>
            </a:r>
          </a:p>
          <a:p>
            <a:pPr marL="342657" indent="-342657">
              <a:defRPr/>
            </a:pPr>
            <a:r>
              <a:rPr lang="ja-JP" altLang="en-US" dirty="0" smtClean="0"/>
              <a:t>総勢</a:t>
            </a:r>
            <a:r>
              <a:rPr lang="en-US" altLang="ja-JP" dirty="0" smtClean="0"/>
              <a:t>30</a:t>
            </a:r>
            <a:r>
              <a:rPr lang="ja-JP" altLang="en-US" dirty="0" smtClean="0"/>
              <a:t>名の委員中</a:t>
            </a:r>
            <a:r>
              <a:rPr lang="en-US" altLang="ja-JP" dirty="0" smtClean="0">
                <a:solidFill>
                  <a:srgbClr val="FF0000"/>
                </a:solidFill>
              </a:rPr>
              <a:t>16</a:t>
            </a:r>
            <a:r>
              <a:rPr lang="ja-JP" altLang="en-US" dirty="0" smtClean="0">
                <a:solidFill>
                  <a:srgbClr val="FF0000"/>
                </a:solidFill>
              </a:rPr>
              <a:t>名が障害当事者</a:t>
            </a:r>
          </a:p>
          <a:p>
            <a:pPr marL="342657" indent="-342657">
              <a:defRPr/>
            </a:pPr>
            <a:r>
              <a:rPr lang="ja-JP" altLang="en-US" dirty="0" smtClean="0"/>
              <a:t>障害者権利</a:t>
            </a:r>
            <a:r>
              <a:rPr lang="ja-JP" altLang="en-US" dirty="0" smtClean="0">
                <a:solidFill>
                  <a:srgbClr val="3333CC"/>
                </a:solidFill>
              </a:rPr>
              <a:t>条約・３３条の国内モニタリング</a:t>
            </a:r>
            <a:r>
              <a:rPr lang="ja-JP" altLang="en-US" dirty="0" smtClean="0"/>
              <a:t>の役割も（監視、勧告等が追加）</a:t>
            </a:r>
          </a:p>
          <a:p>
            <a:pPr marL="342657" indent="-342657">
              <a:defRPr/>
            </a:pPr>
            <a:r>
              <a:rPr lang="ja-JP" altLang="en-US" dirty="0" smtClean="0"/>
              <a:t>政策委員会でも</a:t>
            </a:r>
            <a:r>
              <a:rPr lang="ja-JP" altLang="en-US" dirty="0" smtClean="0">
                <a:solidFill>
                  <a:srgbClr val="3333CC"/>
                </a:solidFill>
              </a:rPr>
              <a:t>手話・字幕付き情報公開を継続</a:t>
            </a:r>
          </a:p>
          <a:p>
            <a:pPr marL="342657" indent="-342657">
              <a:defRPr/>
            </a:pPr>
            <a:r>
              <a:rPr lang="ja-JP" altLang="en-US" dirty="0" smtClean="0"/>
              <a:t>障害者基本計画（</a:t>
            </a:r>
            <a:r>
              <a:rPr lang="en-US" altLang="ja-JP" dirty="0" smtClean="0"/>
              <a:t>2003</a:t>
            </a:r>
            <a:r>
              <a:rPr lang="ja-JP" altLang="en-US" dirty="0" smtClean="0"/>
              <a:t>～</a:t>
            </a:r>
            <a:r>
              <a:rPr lang="en-US" altLang="ja-JP" dirty="0" smtClean="0"/>
              <a:t>2012</a:t>
            </a:r>
            <a:r>
              <a:rPr lang="ja-JP" altLang="en-US" dirty="0" smtClean="0"/>
              <a:t>年度）に代わる、</a:t>
            </a:r>
            <a:r>
              <a:rPr lang="ja-JP" altLang="en-US" dirty="0" smtClean="0">
                <a:solidFill>
                  <a:srgbClr val="3333CC"/>
                </a:solidFill>
              </a:rPr>
              <a:t>新障害者基本計画</a:t>
            </a:r>
            <a:r>
              <a:rPr lang="ja-JP" altLang="en-US" dirty="0" smtClean="0"/>
              <a:t>（</a:t>
            </a:r>
            <a:r>
              <a:rPr lang="en-US" altLang="ja-JP" dirty="0" smtClean="0"/>
              <a:t>2013</a:t>
            </a:r>
            <a:r>
              <a:rPr lang="ja-JP" altLang="en-US" dirty="0" smtClean="0"/>
              <a:t>年度～　</a:t>
            </a:r>
            <a:r>
              <a:rPr lang="en-US" altLang="ja-JP" dirty="0" smtClean="0"/>
              <a:t>5</a:t>
            </a:r>
            <a:r>
              <a:rPr lang="ja-JP" altLang="en-US" dirty="0"/>
              <a:t>年間</a:t>
            </a:r>
            <a:r>
              <a:rPr lang="ja-JP" altLang="en-US" dirty="0" smtClean="0"/>
              <a:t>）</a:t>
            </a:r>
          </a:p>
          <a:p>
            <a:pPr marL="342657" indent="-342657">
              <a:defRPr/>
            </a:pPr>
            <a:r>
              <a:rPr lang="en-US" altLang="ja-JP" dirty="0" smtClean="0"/>
              <a:t>2014</a:t>
            </a:r>
            <a:r>
              <a:rPr lang="ja-JP" altLang="en-US" dirty="0" smtClean="0"/>
              <a:t>年度上半期中に</a:t>
            </a:r>
            <a:r>
              <a:rPr lang="ja-JP" altLang="en-US" dirty="0" smtClean="0">
                <a:solidFill>
                  <a:srgbClr val="3333CC"/>
                </a:solidFill>
              </a:rPr>
              <a:t>差別解消法の基本方針</a:t>
            </a:r>
            <a:r>
              <a:rPr lang="ja-JP" altLang="en-US" dirty="0" smtClean="0"/>
              <a:t>決定</a:t>
            </a:r>
          </a:p>
          <a:p>
            <a:pPr marL="0" indent="0">
              <a:buFont typeface="Wingdings" pitchFamily="2" charset="2"/>
              <a:buNone/>
              <a:defRPr/>
            </a:pPr>
            <a:endParaRPr lang="ja-JP" altLang="en-US" dirty="0" smtClean="0"/>
          </a:p>
          <a:p>
            <a:pPr marL="342657" indent="-342657">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pPr>
              <a:defRPr/>
            </a:pPr>
            <a:fld id="{0284AAAA-2AA3-4A01-8845-29E427946C1E}" type="slidenum">
              <a:rPr lang="en-US" altLang="ja-JP"/>
              <a:pPr>
                <a:defRPr/>
              </a:pPr>
              <a:t>27</a:t>
            </a:fld>
            <a:endParaRPr lang="en-US" altLang="ja-JP"/>
          </a:p>
        </p:txBody>
      </p:sp>
      <p:sp>
        <p:nvSpPr>
          <p:cNvPr id="207875" name="Rectangle 2"/>
          <p:cNvSpPr>
            <a:spLocks noGrp="1" noChangeArrowheads="1"/>
          </p:cNvSpPr>
          <p:nvPr>
            <p:ph type="title"/>
          </p:nvPr>
        </p:nvSpPr>
        <p:spPr/>
        <p:txBody>
          <a:bodyPr/>
          <a:lstStyle/>
          <a:p>
            <a:pPr eaLnBrk="1" hangingPunct="1"/>
            <a:r>
              <a:rPr lang="ja-JP" altLang="en-US" dirty="0" smtClean="0"/>
              <a:t>さらに学ぶ</a:t>
            </a:r>
            <a:r>
              <a:rPr lang="ja-JP" altLang="en-US" smtClean="0"/>
              <a:t>ために－参考書籍</a:t>
            </a:r>
            <a:endParaRPr lang="ja-JP" altLang="en-US" dirty="0" smtClean="0"/>
          </a:p>
        </p:txBody>
      </p:sp>
      <p:sp>
        <p:nvSpPr>
          <p:cNvPr id="207876" name="Rectangle 3"/>
          <p:cNvSpPr>
            <a:spLocks noGrp="1" noChangeArrowheads="1"/>
          </p:cNvSpPr>
          <p:nvPr>
            <p:ph type="body" idx="1"/>
          </p:nvPr>
        </p:nvSpPr>
        <p:spPr>
          <a:xfrm>
            <a:off x="269879" y="1412875"/>
            <a:ext cx="8878888" cy="720725"/>
          </a:xfrm>
        </p:spPr>
        <p:txBody>
          <a:bodyPr/>
          <a:lstStyle/>
          <a:p>
            <a:pPr eaLnBrk="1" hangingPunct="1"/>
            <a:r>
              <a:rPr lang="ja-JP" altLang="en-US" smtClean="0"/>
              <a:t>障害者権利条約と障害者基本法</a:t>
            </a:r>
            <a:endParaRPr lang="en-US" altLang="ja-JP" smtClean="0"/>
          </a:p>
        </p:txBody>
      </p:sp>
      <p:sp>
        <p:nvSpPr>
          <p:cNvPr id="207877" name="Text Box 5"/>
          <p:cNvSpPr txBox="1">
            <a:spLocks noChangeArrowheads="1"/>
          </p:cNvSpPr>
          <p:nvPr/>
        </p:nvSpPr>
        <p:spPr bwMode="auto">
          <a:xfrm>
            <a:off x="658814" y="1989138"/>
            <a:ext cx="5826124"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pitchFamily="34" charset="0"/>
                <a:ea typeface="ＭＳ Ｐゴシック" pitchFamily="50" charset="-128"/>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pitchFamily="34" charset="0"/>
                <a:ea typeface="ＭＳ Ｐゴシック" pitchFamily="50" charset="-128"/>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pitchFamily="34"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buClr>
                <a:srgbClr val="3B812F"/>
              </a:buClr>
              <a:buSzPct val="60000"/>
              <a:buFont typeface="Wingdings" pitchFamily="2" charset="2"/>
              <a:buNone/>
            </a:pPr>
            <a:r>
              <a:rPr lang="ja-JP" altLang="en-US" sz="2800" smtClean="0">
                <a:solidFill>
                  <a:srgbClr val="3333CC"/>
                </a:solidFill>
              </a:rPr>
              <a:t>「障害者の権利条約でこう変わる </a:t>
            </a:r>
            <a:r>
              <a:rPr lang="en-US" altLang="ja-JP" sz="2800" smtClean="0">
                <a:solidFill>
                  <a:srgbClr val="3333CC"/>
                </a:solidFill>
              </a:rPr>
              <a:t>Q&amp;A</a:t>
            </a:r>
            <a:r>
              <a:rPr lang="ja-JP" altLang="en-US" sz="2800" smtClean="0">
                <a:solidFill>
                  <a:srgbClr val="3333CC"/>
                </a:solidFill>
              </a:rPr>
              <a:t>」（</a:t>
            </a:r>
            <a:r>
              <a:rPr lang="en-US" altLang="ja-JP" sz="2800" smtClean="0">
                <a:solidFill>
                  <a:srgbClr val="3333CC"/>
                </a:solidFill>
              </a:rPr>
              <a:t>DPI</a:t>
            </a:r>
            <a:r>
              <a:rPr lang="ja-JP" altLang="en-US" sz="2800" smtClean="0">
                <a:solidFill>
                  <a:srgbClr val="3333CC"/>
                </a:solidFill>
              </a:rPr>
              <a:t>日本会議編</a:t>
            </a:r>
            <a:r>
              <a:rPr lang="en-US" altLang="ja-JP" sz="2800" smtClean="0">
                <a:solidFill>
                  <a:srgbClr val="3333CC"/>
                </a:solidFill>
              </a:rPr>
              <a:t>,2007</a:t>
            </a:r>
            <a:r>
              <a:rPr lang="ja-JP" altLang="en-US" sz="2800" smtClean="0">
                <a:solidFill>
                  <a:srgbClr val="3333CC"/>
                </a:solidFill>
              </a:rPr>
              <a:t>）</a:t>
            </a:r>
          </a:p>
          <a:p>
            <a:pPr eaLnBrk="1" hangingPunct="1">
              <a:spcBef>
                <a:spcPct val="50000"/>
              </a:spcBef>
              <a:buClrTx/>
              <a:buSzTx/>
              <a:buFontTx/>
              <a:buNone/>
            </a:pPr>
            <a:endParaRPr lang="en-US" altLang="ja-JP" sz="1800" smtClean="0">
              <a:solidFill>
                <a:srgbClr val="3333CC"/>
              </a:solidFill>
            </a:endParaRPr>
          </a:p>
        </p:txBody>
      </p:sp>
      <p:sp>
        <p:nvSpPr>
          <p:cNvPr id="207878" name="Text Box 6"/>
          <p:cNvSpPr txBox="1">
            <a:spLocks noChangeArrowheads="1"/>
          </p:cNvSpPr>
          <p:nvPr/>
        </p:nvSpPr>
        <p:spPr bwMode="auto">
          <a:xfrm>
            <a:off x="3300416" y="4652963"/>
            <a:ext cx="51069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pitchFamily="34" charset="0"/>
                <a:ea typeface="ＭＳ Ｐゴシック" pitchFamily="50" charset="-128"/>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pitchFamily="34" charset="0"/>
                <a:ea typeface="ＭＳ Ｐゴシック" pitchFamily="50" charset="-128"/>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pitchFamily="34"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SzTx/>
              <a:buFontTx/>
              <a:buNone/>
            </a:pPr>
            <a:r>
              <a:rPr lang="ja-JP" altLang="en-US" sz="2800" smtClean="0">
                <a:solidFill>
                  <a:srgbClr val="3333CC"/>
                </a:solidFill>
              </a:rPr>
              <a:t>「最初の一歩だ</a:t>
            </a:r>
            <a:r>
              <a:rPr lang="en-US" altLang="ja-JP" sz="2800" smtClean="0">
                <a:solidFill>
                  <a:srgbClr val="3333CC"/>
                </a:solidFill>
              </a:rPr>
              <a:t>! </a:t>
            </a:r>
            <a:r>
              <a:rPr lang="ja-JP" altLang="en-US" sz="2800" smtClean="0">
                <a:solidFill>
                  <a:srgbClr val="3333CC"/>
                </a:solidFill>
              </a:rPr>
              <a:t>改正障害者基本法</a:t>
            </a:r>
            <a:r>
              <a:rPr lang="en-US" altLang="ja-JP" sz="2800" smtClean="0">
                <a:solidFill>
                  <a:srgbClr val="3333CC"/>
                </a:solidFill>
              </a:rPr>
              <a:t>―</a:t>
            </a:r>
            <a:r>
              <a:rPr lang="ja-JP" altLang="en-US" sz="2800" smtClean="0">
                <a:solidFill>
                  <a:srgbClr val="3333CC"/>
                </a:solidFill>
              </a:rPr>
              <a:t>地域から変えていこう</a:t>
            </a:r>
            <a:r>
              <a:rPr lang="en-US" altLang="ja-JP" sz="2800" smtClean="0">
                <a:solidFill>
                  <a:srgbClr val="3333CC"/>
                </a:solidFill>
              </a:rPr>
              <a:t>―</a:t>
            </a:r>
            <a:r>
              <a:rPr lang="ja-JP" altLang="en-US" sz="2800" smtClean="0">
                <a:solidFill>
                  <a:srgbClr val="3333CC"/>
                </a:solidFill>
              </a:rPr>
              <a:t>」（</a:t>
            </a:r>
            <a:r>
              <a:rPr lang="en-US" altLang="ja-JP" sz="2800" smtClean="0">
                <a:solidFill>
                  <a:srgbClr val="3333CC"/>
                </a:solidFill>
              </a:rPr>
              <a:t>DPI</a:t>
            </a:r>
            <a:r>
              <a:rPr lang="ja-JP" altLang="en-US" sz="2800" smtClean="0">
                <a:solidFill>
                  <a:srgbClr val="3333CC"/>
                </a:solidFill>
              </a:rPr>
              <a:t>日本会議編</a:t>
            </a:r>
            <a:r>
              <a:rPr lang="en-US" altLang="ja-JP" sz="2800" smtClean="0">
                <a:solidFill>
                  <a:srgbClr val="3333CC"/>
                </a:solidFill>
              </a:rPr>
              <a:t>,2012</a:t>
            </a:r>
            <a:r>
              <a:rPr lang="ja-JP" altLang="en-US" sz="2800" smtClean="0">
                <a:solidFill>
                  <a:srgbClr val="3333CC"/>
                </a:solidFill>
              </a:rPr>
              <a:t>）</a:t>
            </a:r>
            <a:r>
              <a:rPr lang="en-US" altLang="ja-JP" sz="2800" smtClean="0">
                <a:solidFill>
                  <a:srgbClr val="3333CC"/>
                </a:solidFill>
              </a:rPr>
              <a:t> </a:t>
            </a:r>
            <a:endParaRPr lang="ja-JP" altLang="en-US" sz="2800" smtClean="0">
              <a:solidFill>
                <a:srgbClr val="3333CC"/>
              </a:solidFill>
            </a:endParaRPr>
          </a:p>
        </p:txBody>
      </p:sp>
      <p:pic>
        <p:nvPicPr>
          <p:cNvPr id="2078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8" y="1414463"/>
            <a:ext cx="271780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8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309938"/>
            <a:ext cx="18954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26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49375" y="260353"/>
            <a:ext cx="8878253" cy="1139825"/>
          </a:xfrm>
        </p:spPr>
        <p:txBody>
          <a:bodyPr/>
          <a:lstStyle/>
          <a:p>
            <a:pPr algn="ctr" eaLnBrk="1" hangingPunct="1"/>
            <a:r>
              <a:rPr lang="ja-JP" altLang="en-US" sz="3800" smtClean="0"/>
              <a:t>障害をもって生きてきた経験を元に</a:t>
            </a:r>
          </a:p>
        </p:txBody>
      </p:sp>
      <p:sp>
        <p:nvSpPr>
          <p:cNvPr id="357379" name="Rectangle 3"/>
          <p:cNvSpPr>
            <a:spLocks noGrp="1" noChangeArrowheads="1"/>
          </p:cNvSpPr>
          <p:nvPr>
            <p:ph type="body" idx="1"/>
          </p:nvPr>
        </p:nvSpPr>
        <p:spPr>
          <a:xfrm>
            <a:off x="493236" y="1557341"/>
            <a:ext cx="8878253" cy="4573587"/>
          </a:xfrm>
        </p:spPr>
        <p:txBody>
          <a:bodyPr/>
          <a:lstStyle/>
          <a:p>
            <a:pPr eaLnBrk="1" hangingPunct="1"/>
            <a:r>
              <a:rPr lang="en-US" altLang="ja-JP" smtClean="0"/>
              <a:t>1960</a:t>
            </a:r>
            <a:r>
              <a:rPr lang="ja-JP" altLang="en-US" smtClean="0"/>
              <a:t>年大阪市生まれ、１歳で脳性マヒとの診断。</a:t>
            </a:r>
          </a:p>
          <a:p>
            <a:pPr eaLnBrk="1" hangingPunct="1"/>
            <a:r>
              <a:rPr lang="ja-JP" altLang="en-US" smtClean="0"/>
              <a:t>養護学校、施設を経て、中学から地域の学校へ。</a:t>
            </a:r>
          </a:p>
          <a:p>
            <a:pPr eaLnBrk="1" hangingPunct="1"/>
            <a:r>
              <a:rPr lang="ja-JP" altLang="en-US" smtClean="0"/>
              <a:t>大阪市立大学に入学後、障害者運動に参加。駅のエレベーター設置や自立生活支援に取り組む。</a:t>
            </a:r>
          </a:p>
          <a:p>
            <a:pPr eaLnBrk="1" hangingPunct="1"/>
            <a:r>
              <a:rPr lang="en-US" altLang="ja-JP" smtClean="0"/>
              <a:t>2004</a:t>
            </a:r>
            <a:r>
              <a:rPr lang="ja-JP" altLang="en-US" smtClean="0"/>
              <a:t>年からＤＰＩ日本会議事務局長、ＪＤＦ（日本障害フォーラム）障害者権利条約小委員長</a:t>
            </a:r>
          </a:p>
          <a:p>
            <a:pPr eaLnBrk="1" hangingPunct="1"/>
            <a:r>
              <a:rPr lang="ja-JP" altLang="en-US" smtClean="0"/>
              <a:t>元・障がい者制度改革推進会議構成員、同福祉部会・副部会長</a:t>
            </a:r>
          </a:p>
          <a:p>
            <a:pPr eaLnBrk="1" hangingPunct="1"/>
            <a:r>
              <a:rPr lang="ja-JP" altLang="en-US" smtClean="0"/>
              <a:t>障害者政策委員委員（</a:t>
            </a:r>
            <a:r>
              <a:rPr lang="en-US" altLang="ja-JP" smtClean="0"/>
              <a:t>2012</a:t>
            </a:r>
            <a:r>
              <a:rPr lang="ja-JP" altLang="en-US" smtClean="0"/>
              <a:t>年～）</a:t>
            </a:r>
          </a:p>
          <a:p>
            <a:pPr eaLnBrk="1" hangingPunct="1"/>
            <a:endParaRPr lang="ja-JP" altLang="en-US" smtClean="0"/>
          </a:p>
        </p:txBody>
      </p:sp>
    </p:spTree>
    <p:extLst>
      <p:ext uri="{BB962C8B-B14F-4D97-AF65-F5344CB8AC3E}">
        <p14:creationId xmlns:p14="http://schemas.microsoft.com/office/powerpoint/2010/main" val="2329554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500" fill="hold"/>
                                        <p:tgtEl>
                                          <p:spTgt spid="357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7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7379">
                                            <p:txEl>
                                              <p:pRg st="1" end="1"/>
                                            </p:txEl>
                                          </p:spTgt>
                                        </p:tgtEl>
                                        <p:attrNameLst>
                                          <p:attrName>style.visibility</p:attrName>
                                        </p:attrNameLst>
                                      </p:cBhvr>
                                      <p:to>
                                        <p:strVal val="visible"/>
                                      </p:to>
                                    </p:set>
                                    <p:anim calcmode="lin" valueType="num">
                                      <p:cBhvr additive="base">
                                        <p:cTn id="13" dur="500" fill="hold"/>
                                        <p:tgtEl>
                                          <p:spTgt spid="357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7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7379">
                                            <p:txEl>
                                              <p:pRg st="2" end="2"/>
                                            </p:txEl>
                                          </p:spTgt>
                                        </p:tgtEl>
                                        <p:attrNameLst>
                                          <p:attrName>style.visibility</p:attrName>
                                        </p:attrNameLst>
                                      </p:cBhvr>
                                      <p:to>
                                        <p:strVal val="visible"/>
                                      </p:to>
                                    </p:set>
                                    <p:anim calcmode="lin" valueType="num">
                                      <p:cBhvr additive="base">
                                        <p:cTn id="19" dur="500" fill="hold"/>
                                        <p:tgtEl>
                                          <p:spTgt spid="357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7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7379">
                                            <p:txEl>
                                              <p:pRg st="3" end="3"/>
                                            </p:txEl>
                                          </p:spTgt>
                                        </p:tgtEl>
                                        <p:attrNameLst>
                                          <p:attrName>style.visibility</p:attrName>
                                        </p:attrNameLst>
                                      </p:cBhvr>
                                      <p:to>
                                        <p:strVal val="visible"/>
                                      </p:to>
                                    </p:set>
                                    <p:anim calcmode="lin" valueType="num">
                                      <p:cBhvr additive="base">
                                        <p:cTn id="25" dur="500" fill="hold"/>
                                        <p:tgtEl>
                                          <p:spTgt spid="3573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7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7379">
                                            <p:txEl>
                                              <p:pRg st="4" end="4"/>
                                            </p:txEl>
                                          </p:spTgt>
                                        </p:tgtEl>
                                        <p:attrNameLst>
                                          <p:attrName>style.visibility</p:attrName>
                                        </p:attrNameLst>
                                      </p:cBhvr>
                                      <p:to>
                                        <p:strVal val="visible"/>
                                      </p:to>
                                    </p:set>
                                    <p:anim calcmode="lin" valueType="num">
                                      <p:cBhvr additive="base">
                                        <p:cTn id="31" dur="500" fill="hold"/>
                                        <p:tgtEl>
                                          <p:spTgt spid="3573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73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7379">
                                            <p:txEl>
                                              <p:pRg st="5" end="5"/>
                                            </p:txEl>
                                          </p:spTgt>
                                        </p:tgtEl>
                                        <p:attrNameLst>
                                          <p:attrName>style.visibility</p:attrName>
                                        </p:attrNameLst>
                                      </p:cBhvr>
                                      <p:to>
                                        <p:strVal val="visible"/>
                                      </p:to>
                                    </p:set>
                                    <p:anim calcmode="lin" valueType="num">
                                      <p:cBhvr additive="base">
                                        <p:cTn id="37" dur="500" fill="hold"/>
                                        <p:tgtEl>
                                          <p:spTgt spid="3573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73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ja-JP" altLang="en-US" smtClean="0"/>
              <a:t>普通学校入学を巡って－合理的配慮</a:t>
            </a:r>
          </a:p>
        </p:txBody>
      </p:sp>
      <p:sp>
        <p:nvSpPr>
          <p:cNvPr id="100355" name="Rectangle 3"/>
          <p:cNvSpPr>
            <a:spLocks noGrp="1" noChangeArrowheads="1"/>
          </p:cNvSpPr>
          <p:nvPr>
            <p:ph type="body" idx="1"/>
          </p:nvPr>
        </p:nvSpPr>
        <p:spPr/>
        <p:txBody>
          <a:bodyPr/>
          <a:lstStyle/>
          <a:p>
            <a:pPr eaLnBrk="1" hangingPunct="1"/>
            <a:r>
              <a:rPr lang="ja-JP" altLang="en-US" smtClean="0"/>
              <a:t>普通中学校へ転校する時に支えとなった一部の施設職員、養護学校の教師</a:t>
            </a:r>
          </a:p>
          <a:p>
            <a:pPr eaLnBrk="1" hangingPunct="1"/>
            <a:r>
              <a:rPr lang="ja-JP" altLang="en-US" smtClean="0"/>
              <a:t>すったもんだの入学－親、養護学校の担任とともに２回話し合い</a:t>
            </a:r>
          </a:p>
          <a:p>
            <a:pPr eaLnBrk="1" hangingPunct="1"/>
            <a:r>
              <a:rPr lang="ja-JP" altLang="en-US" smtClean="0"/>
              <a:t>「普通学校に入った限りは、</a:t>
            </a:r>
            <a:r>
              <a:rPr lang="en-US" altLang="ja-JP" smtClean="0"/>
              <a:t>『</a:t>
            </a:r>
            <a:r>
              <a:rPr lang="ja-JP" altLang="en-US" smtClean="0"/>
              <a:t>特別扱い</a:t>
            </a:r>
            <a:r>
              <a:rPr lang="en-US" altLang="ja-JP" smtClean="0"/>
              <a:t>』</a:t>
            </a:r>
            <a:r>
              <a:rPr lang="ja-JP" altLang="en-US" smtClean="0"/>
              <a:t>はしない」</a:t>
            </a:r>
          </a:p>
          <a:p>
            <a:pPr eaLnBrk="1" hangingPunct="1"/>
            <a:r>
              <a:rPr lang="ja-JP" altLang="en-US" smtClean="0"/>
              <a:t>「設備、先生の援助、子供たちの手を借りない」との念書を条件に入学</a:t>
            </a:r>
          </a:p>
          <a:p>
            <a:pPr eaLnBrk="1" hangingPunct="1"/>
            <a:r>
              <a:rPr lang="ja-JP" altLang="en-US" smtClean="0"/>
              <a:t>もし、当時、障害者差別解消法があったら</a:t>
            </a:r>
            <a:r>
              <a:rPr lang="en-US" altLang="ja-JP" smtClean="0"/>
              <a:t>…</a:t>
            </a:r>
            <a:endParaRPr lang="ja-JP" altLang="en-US" smtClean="0"/>
          </a:p>
        </p:txBody>
      </p:sp>
    </p:spTree>
    <p:extLst>
      <p:ext uri="{BB962C8B-B14F-4D97-AF65-F5344CB8AC3E}">
        <p14:creationId xmlns:p14="http://schemas.microsoft.com/office/powerpoint/2010/main" val="2618408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74" y="1052736"/>
            <a:ext cx="8920448" cy="5565362"/>
          </a:xfrm>
          <a:prstGeom prst="rect">
            <a:avLst/>
          </a:prstGeom>
        </p:spPr>
      </p:pic>
      <p:sp>
        <p:nvSpPr>
          <p:cNvPr id="5" name="タイトル 4"/>
          <p:cNvSpPr>
            <a:spLocks noGrp="1"/>
          </p:cNvSpPr>
          <p:nvPr>
            <p:ph type="title"/>
          </p:nvPr>
        </p:nvSpPr>
        <p:spPr/>
        <p:txBody>
          <a:bodyPr/>
          <a:lstStyle/>
          <a:p>
            <a:r>
              <a:rPr lang="en-US" altLang="ja-JP" smtClean="0"/>
              <a:t>2013/11/28 </a:t>
            </a:r>
            <a:r>
              <a:rPr lang="ja-JP" altLang="en-US" smtClean="0"/>
              <a:t>参議院委員会で意見陳述</a:t>
            </a:r>
            <a:endParaRPr kumimoji="1" lang="ja-JP" altLang="en-US"/>
          </a:p>
        </p:txBody>
      </p:sp>
    </p:spTree>
    <p:extLst>
      <p:ext uri="{BB962C8B-B14F-4D97-AF65-F5344CB8AC3E}">
        <p14:creationId xmlns:p14="http://schemas.microsoft.com/office/powerpoint/2010/main" val="402468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4"/>
          <p:cNvSpPr>
            <a:spLocks noGrp="1" noChangeArrowheads="1"/>
          </p:cNvSpPr>
          <p:nvPr>
            <p:ph type="title"/>
          </p:nvPr>
        </p:nvSpPr>
        <p:spPr>
          <a:xfrm>
            <a:off x="688984" y="476250"/>
            <a:ext cx="8385175" cy="838200"/>
          </a:xfrm>
          <a:solidFill>
            <a:srgbClr val="FFFF99"/>
          </a:solidFill>
        </p:spPr>
        <p:txBody>
          <a:bodyPr/>
          <a:lstStyle/>
          <a:p>
            <a:pPr eaLnBrk="1" hangingPunct="1"/>
            <a:r>
              <a:rPr lang="ja-JP" altLang="en-US" sz="3600" b="1" smtClean="0">
                <a:solidFill>
                  <a:srgbClr val="002060"/>
                </a:solidFill>
              </a:rPr>
              <a:t>障害者権利条約</a:t>
            </a:r>
            <a:r>
              <a:rPr lang="ja-JP" altLang="en-US" sz="3600" b="1" smtClean="0"/>
              <a:t>採択－ついに</a:t>
            </a:r>
            <a:r>
              <a:rPr lang="ja-JP" altLang="en-US" sz="3600" b="1" smtClean="0">
                <a:solidFill>
                  <a:srgbClr val="FF0000"/>
                </a:solidFill>
              </a:rPr>
              <a:t>批准！</a:t>
            </a:r>
          </a:p>
        </p:txBody>
      </p:sp>
      <p:sp>
        <p:nvSpPr>
          <p:cNvPr id="189443" name="Rectangle 9"/>
          <p:cNvSpPr>
            <a:spLocks noGrp="1" noChangeArrowheads="1"/>
          </p:cNvSpPr>
          <p:nvPr>
            <p:ph type="body" sz="half" idx="2"/>
          </p:nvPr>
        </p:nvSpPr>
        <p:spPr>
          <a:xfrm>
            <a:off x="5507038" y="1600230"/>
            <a:ext cx="3783012" cy="3268663"/>
          </a:xfrm>
        </p:spPr>
        <p:txBody>
          <a:bodyPr/>
          <a:lstStyle/>
          <a:p>
            <a:pPr eaLnBrk="1" hangingPunct="1">
              <a:lnSpc>
                <a:spcPct val="90000"/>
              </a:lnSpc>
            </a:pPr>
            <a:r>
              <a:rPr lang="en-US" altLang="ja-JP" sz="2200" b="1" smtClean="0"/>
              <a:t>2006</a:t>
            </a:r>
            <a:r>
              <a:rPr lang="ja-JP" altLang="en-US" sz="2200" b="1" smtClean="0"/>
              <a:t>年</a:t>
            </a:r>
            <a:r>
              <a:rPr lang="en-US" altLang="ja-JP" sz="2200" b="1" smtClean="0"/>
              <a:t>12</a:t>
            </a:r>
            <a:r>
              <a:rPr lang="ja-JP" altLang="en-US" sz="2200" b="1" smtClean="0"/>
              <a:t>月</a:t>
            </a:r>
            <a:r>
              <a:rPr lang="en-US" altLang="ja-JP" sz="2200" b="1" smtClean="0"/>
              <a:t>13</a:t>
            </a:r>
            <a:r>
              <a:rPr lang="ja-JP" altLang="en-US" sz="2200" b="1" smtClean="0"/>
              <a:t>日、第</a:t>
            </a:r>
            <a:r>
              <a:rPr lang="en-US" altLang="ja-JP" sz="2200" b="1" smtClean="0"/>
              <a:t>61</a:t>
            </a:r>
            <a:r>
              <a:rPr lang="ja-JP" altLang="en-US" sz="2200" b="1" smtClean="0"/>
              <a:t>回国連総会で、「障害者の権利条約」ならびに「選択議定書」を満場一致で採択！</a:t>
            </a:r>
          </a:p>
          <a:p>
            <a:pPr eaLnBrk="1" hangingPunct="1">
              <a:lnSpc>
                <a:spcPct val="90000"/>
              </a:lnSpc>
            </a:pPr>
            <a:r>
              <a:rPr lang="en-US" altLang="ja-JP" sz="2200" b="1" smtClean="0"/>
              <a:t>2009</a:t>
            </a:r>
            <a:r>
              <a:rPr lang="ja-JP" altLang="en-US" sz="2200" b="1" smtClean="0"/>
              <a:t>年～の障害者制度改革により改正基本法・総合支援法・差別解消法の制定を経て、</a:t>
            </a:r>
            <a:r>
              <a:rPr lang="en-US" altLang="ja-JP" sz="2200" b="1" smtClean="0">
                <a:solidFill>
                  <a:srgbClr val="FF0000"/>
                </a:solidFill>
              </a:rPr>
              <a:t>2014</a:t>
            </a:r>
            <a:r>
              <a:rPr lang="ja-JP" altLang="en-US" sz="2200" b="1" smtClean="0">
                <a:solidFill>
                  <a:srgbClr val="FF0000"/>
                </a:solidFill>
              </a:rPr>
              <a:t>年</a:t>
            </a:r>
            <a:r>
              <a:rPr lang="en-US" altLang="ja-JP" sz="2200" b="1" smtClean="0">
                <a:solidFill>
                  <a:srgbClr val="FF0000"/>
                </a:solidFill>
              </a:rPr>
              <a:t>1</a:t>
            </a:r>
            <a:r>
              <a:rPr lang="ja-JP" altLang="en-US" sz="2200" b="1" smtClean="0">
                <a:solidFill>
                  <a:srgbClr val="FF0000"/>
                </a:solidFill>
              </a:rPr>
              <a:t>月</a:t>
            </a:r>
            <a:r>
              <a:rPr lang="en-US" altLang="ja-JP" sz="2200" b="1" smtClean="0">
                <a:solidFill>
                  <a:srgbClr val="FF0000"/>
                </a:solidFill>
              </a:rPr>
              <a:t>20</a:t>
            </a:r>
            <a:r>
              <a:rPr lang="ja-JP" altLang="en-US" sz="2200" b="1" smtClean="0">
                <a:solidFill>
                  <a:srgbClr val="FF0000"/>
                </a:solidFill>
              </a:rPr>
              <a:t>日　日本も批准国</a:t>
            </a:r>
            <a:r>
              <a:rPr lang="ja-JP" altLang="en-US" sz="2200" b="1" smtClean="0"/>
              <a:t>入り。</a:t>
            </a:r>
            <a:br>
              <a:rPr lang="ja-JP" altLang="en-US" sz="2200" b="1" smtClean="0"/>
            </a:br>
            <a:r>
              <a:rPr lang="en-US" altLang="ja-JP" sz="2200" b="1" smtClean="0"/>
              <a:t>141</a:t>
            </a:r>
            <a:r>
              <a:rPr lang="ja-JP" altLang="en-US" sz="2200" b="1" smtClean="0"/>
              <a:t>の国と地域が批准</a:t>
            </a:r>
            <a:endParaRPr lang="en-US" altLang="ja-JP" sz="2200" b="1" smtClean="0"/>
          </a:p>
        </p:txBody>
      </p:sp>
      <p:sp>
        <p:nvSpPr>
          <p:cNvPr id="189444" name="Text Box 8"/>
          <p:cNvSpPr txBox="1">
            <a:spLocks noChangeArrowheads="1"/>
          </p:cNvSpPr>
          <p:nvPr/>
        </p:nvSpPr>
        <p:spPr bwMode="auto">
          <a:xfrm>
            <a:off x="6411929" y="1905000"/>
            <a:ext cx="26304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endParaRPr lang="ja-JP" altLang="ja-JP" sz="1800">
              <a:solidFill>
                <a:srgbClr val="000000"/>
              </a:solidFill>
            </a:endParaRPr>
          </a:p>
        </p:txBody>
      </p:sp>
      <p:pic>
        <p:nvPicPr>
          <p:cNvPr id="189445" name="Picture 10" descr="C:\Documents and Settings\User\デスクトップ\photo\採択当日　photo\권리조약 023.jpg"/>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815990" y="1557368"/>
            <a:ext cx="4602163" cy="309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9446" name="上矢印吹き出し 6"/>
          <p:cNvSpPr>
            <a:spLocks noChangeArrowheads="1"/>
          </p:cNvSpPr>
          <p:nvPr/>
        </p:nvSpPr>
        <p:spPr bwMode="auto">
          <a:xfrm>
            <a:off x="815975" y="4652963"/>
            <a:ext cx="8459788" cy="1439862"/>
          </a:xfrm>
          <a:prstGeom prst="upArrowCallout">
            <a:avLst>
              <a:gd name="adj1" fmla="val 49995"/>
              <a:gd name="adj2" fmla="val 43630"/>
              <a:gd name="adj3" fmla="val 15231"/>
              <a:gd name="adj4" fmla="val 6854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800" b="1">
                <a:solidFill>
                  <a:srgbClr val="000000"/>
                </a:solidFill>
                <a:latin typeface="Times New Roman" pitchFamily="18" charset="0"/>
              </a:rPr>
              <a:t>障害当事者の大規模かつ実質的な参加</a:t>
            </a:r>
            <a:endParaRPr kumimoji="0" lang="en-US" altLang="ja-JP" sz="2800" b="1">
              <a:solidFill>
                <a:srgbClr val="000000"/>
              </a:solidFill>
              <a:latin typeface="Times New Roman" pitchFamily="18" charset="0"/>
            </a:endParaRPr>
          </a:p>
          <a:p>
            <a:pPr algn="ctr">
              <a:spcBef>
                <a:spcPct val="0"/>
              </a:spcBef>
              <a:buFontTx/>
              <a:buNone/>
            </a:pPr>
            <a:r>
              <a:rPr kumimoji="0" lang="en-US" altLang="ja-JP" sz="2800" b="1" i="1">
                <a:solidFill>
                  <a:srgbClr val="000000"/>
                </a:solidFill>
                <a:latin typeface="Times New Roman" pitchFamily="18" charset="0"/>
              </a:rPr>
              <a:t>Nothing about us,without us!</a:t>
            </a:r>
            <a:endParaRPr kumimoji="0" lang="ja-JP" altLang="en-US" sz="2800" b="1" i="1">
              <a:solidFill>
                <a:srgbClr val="000000"/>
              </a:solidFill>
              <a:latin typeface="Times New Roman" pitchFamily="18" charset="0"/>
            </a:endParaRPr>
          </a:p>
        </p:txBody>
      </p:sp>
    </p:spTree>
    <p:extLst>
      <p:ext uri="{BB962C8B-B14F-4D97-AF65-F5344CB8AC3E}">
        <p14:creationId xmlns:p14="http://schemas.microsoft.com/office/powerpoint/2010/main" val="784949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41" y="277824"/>
            <a:ext cx="8878253" cy="1278968"/>
          </a:xfrm>
        </p:spPr>
        <p:txBody>
          <a:bodyPr/>
          <a:lstStyle/>
          <a:p>
            <a:r>
              <a:rPr kumimoji="1" lang="ja-JP" altLang="en-US" smtClean="0"/>
              <a:t>ポスト条約批准</a:t>
            </a:r>
            <a:br>
              <a:rPr kumimoji="1" lang="ja-JP" altLang="en-US" smtClean="0"/>
            </a:br>
            <a:r>
              <a:rPr kumimoji="1" lang="ja-JP" altLang="en-US" smtClean="0"/>
              <a:t>　　　　　　＝制度改革</a:t>
            </a:r>
            <a:r>
              <a:rPr kumimoji="1" lang="ja-JP" altLang="en-US" smtClean="0">
                <a:solidFill>
                  <a:srgbClr val="3333CC"/>
                </a:solidFill>
              </a:rPr>
              <a:t>第</a:t>
            </a:r>
            <a:r>
              <a:rPr lang="ja-JP" altLang="en-US" smtClean="0">
                <a:solidFill>
                  <a:srgbClr val="3333CC"/>
                </a:solidFill>
              </a:rPr>
              <a:t>２ラウンド</a:t>
            </a:r>
            <a:r>
              <a:rPr lang="ja-JP" altLang="en-US" smtClean="0"/>
              <a:t>へ！</a:t>
            </a:r>
            <a:endParaRPr kumimoji="1" lang="ja-JP" altLang="en-US"/>
          </a:p>
        </p:txBody>
      </p:sp>
      <p:sp>
        <p:nvSpPr>
          <p:cNvPr id="3" name="コンテンツ プレースホルダー 2"/>
          <p:cNvSpPr>
            <a:spLocks noGrp="1"/>
          </p:cNvSpPr>
          <p:nvPr>
            <p:ph idx="1"/>
          </p:nvPr>
        </p:nvSpPr>
        <p:spPr>
          <a:xfrm>
            <a:off x="467866" y="1772819"/>
            <a:ext cx="8878253" cy="4530725"/>
          </a:xfrm>
        </p:spPr>
        <p:txBody>
          <a:bodyPr/>
          <a:lstStyle/>
          <a:p>
            <a:r>
              <a:rPr lang="en-US" altLang="ja-JP" dirty="0">
                <a:solidFill>
                  <a:srgbClr val="3333CC"/>
                </a:solidFill>
              </a:rPr>
              <a:t>2014</a:t>
            </a:r>
            <a:r>
              <a:rPr lang="ja-JP" altLang="en-US" dirty="0">
                <a:solidFill>
                  <a:srgbClr val="3333CC"/>
                </a:solidFill>
              </a:rPr>
              <a:t>年</a:t>
            </a:r>
            <a:r>
              <a:rPr lang="ja-JP" altLang="en-US" dirty="0"/>
              <a:t>　</a:t>
            </a:r>
            <a:r>
              <a:rPr lang="ja-JP" altLang="en-US" dirty="0">
                <a:solidFill>
                  <a:srgbClr val="FF0000"/>
                </a:solidFill>
              </a:rPr>
              <a:t>総合</a:t>
            </a:r>
            <a:r>
              <a:rPr lang="ja-JP" altLang="en-US" dirty="0" smtClean="0">
                <a:solidFill>
                  <a:srgbClr val="FF0000"/>
                </a:solidFill>
              </a:rPr>
              <a:t>支援法</a:t>
            </a:r>
            <a:r>
              <a:rPr lang="ja-JP" altLang="en-US" dirty="0" smtClean="0"/>
              <a:t>－重訪拡大・ＧＨ一元化</a:t>
            </a:r>
            <a:r>
              <a:rPr lang="ja-JP" altLang="en-US" dirty="0"/>
              <a:t>・支援区分</a:t>
            </a:r>
            <a:r>
              <a:rPr lang="ja-JP" altLang="en-US" dirty="0" smtClean="0"/>
              <a:t>等</a:t>
            </a:r>
            <a:r>
              <a:rPr lang="ja-JP" altLang="en-US" dirty="0"/>
              <a:t>　</a:t>
            </a:r>
            <a:r>
              <a:rPr lang="ja-JP" altLang="en-US" dirty="0">
                <a:solidFill>
                  <a:srgbClr val="FF0000"/>
                </a:solidFill>
              </a:rPr>
              <a:t>差別</a:t>
            </a:r>
            <a:r>
              <a:rPr lang="ja-JP" altLang="en-US" dirty="0" smtClean="0">
                <a:solidFill>
                  <a:srgbClr val="FF0000"/>
                </a:solidFill>
              </a:rPr>
              <a:t>解消法</a:t>
            </a:r>
            <a:r>
              <a:rPr lang="ja-JP" altLang="en-US" dirty="0" smtClean="0"/>
              <a:t>－基本方針・ガイドライン</a:t>
            </a:r>
            <a:r>
              <a:rPr lang="ja-JP" altLang="en-US" dirty="0"/>
              <a:t>作成</a:t>
            </a:r>
          </a:p>
          <a:p>
            <a:r>
              <a:rPr lang="en-US" altLang="ja-JP" dirty="0">
                <a:solidFill>
                  <a:srgbClr val="3333CC"/>
                </a:solidFill>
              </a:rPr>
              <a:t>15</a:t>
            </a:r>
            <a:r>
              <a:rPr lang="ja-JP" altLang="en-US" dirty="0">
                <a:solidFill>
                  <a:srgbClr val="3333CC"/>
                </a:solidFill>
              </a:rPr>
              <a:t>年</a:t>
            </a:r>
            <a:r>
              <a:rPr lang="ja-JP" altLang="en-US" dirty="0"/>
              <a:t>　</a:t>
            </a:r>
            <a:r>
              <a:rPr lang="ja-JP" altLang="en-US" dirty="0">
                <a:solidFill>
                  <a:srgbClr val="FF0000"/>
                </a:solidFill>
              </a:rPr>
              <a:t>基本法</a:t>
            </a:r>
            <a:r>
              <a:rPr lang="ja-JP" altLang="en-US" dirty="0" smtClean="0"/>
              <a:t>・見直し</a:t>
            </a:r>
            <a:r>
              <a:rPr lang="ja-JP" altLang="en-US" dirty="0"/>
              <a:t>　総合支援法・報酬単価改定</a:t>
            </a:r>
          </a:p>
          <a:p>
            <a:r>
              <a:rPr lang="en-US" altLang="ja-JP" dirty="0">
                <a:solidFill>
                  <a:srgbClr val="3333CC"/>
                </a:solidFill>
              </a:rPr>
              <a:t>16</a:t>
            </a:r>
            <a:r>
              <a:rPr lang="ja-JP" altLang="en-US" dirty="0">
                <a:solidFill>
                  <a:srgbClr val="3333CC"/>
                </a:solidFill>
              </a:rPr>
              <a:t>年</a:t>
            </a:r>
            <a:r>
              <a:rPr lang="ja-JP" altLang="en-US" dirty="0"/>
              <a:t>　</a:t>
            </a:r>
            <a:r>
              <a:rPr lang="ja-JP" altLang="en-US" dirty="0">
                <a:solidFill>
                  <a:srgbClr val="FF0000"/>
                </a:solidFill>
              </a:rPr>
              <a:t>総合支援法</a:t>
            </a:r>
            <a:r>
              <a:rPr lang="ja-JP" altLang="en-US" dirty="0"/>
              <a:t>・３年後見直し</a:t>
            </a:r>
            <a:r>
              <a:rPr lang="ja-JP" altLang="en-US" dirty="0" smtClean="0"/>
              <a:t>（</a:t>
            </a:r>
            <a:r>
              <a:rPr lang="en-US" altLang="ja-JP" dirty="0" smtClean="0"/>
              <a:t>10</a:t>
            </a:r>
            <a:r>
              <a:rPr lang="ja-JP" altLang="en-US" dirty="0" smtClean="0"/>
              <a:t>項目</a:t>
            </a:r>
            <a:r>
              <a:rPr lang="ja-JP" altLang="en-US" dirty="0"/>
              <a:t>）　</a:t>
            </a:r>
            <a:r>
              <a:rPr lang="ja-JP" altLang="en-US" dirty="0">
                <a:solidFill>
                  <a:srgbClr val="FF0000"/>
                </a:solidFill>
              </a:rPr>
              <a:t>差別解消法</a:t>
            </a:r>
            <a:r>
              <a:rPr lang="ja-JP" altLang="en-US" dirty="0"/>
              <a:t>施行　　</a:t>
            </a:r>
            <a:r>
              <a:rPr lang="ja-JP" altLang="en-US" dirty="0">
                <a:solidFill>
                  <a:srgbClr val="FF0000"/>
                </a:solidFill>
              </a:rPr>
              <a:t>条約</a:t>
            </a:r>
            <a:r>
              <a:rPr lang="ja-JP" altLang="en-US" dirty="0"/>
              <a:t>・政府報告（以後</a:t>
            </a:r>
            <a:r>
              <a:rPr lang="en-US" altLang="ja-JP" dirty="0"/>
              <a:t>4</a:t>
            </a:r>
            <a:r>
              <a:rPr lang="ja-JP" altLang="en-US" dirty="0"/>
              <a:t>年毎）</a:t>
            </a:r>
          </a:p>
          <a:p>
            <a:r>
              <a:rPr lang="en-US" altLang="ja-JP" dirty="0">
                <a:solidFill>
                  <a:srgbClr val="3333CC"/>
                </a:solidFill>
              </a:rPr>
              <a:t>17</a:t>
            </a:r>
            <a:r>
              <a:rPr lang="ja-JP" altLang="en-US" dirty="0">
                <a:solidFill>
                  <a:srgbClr val="3333CC"/>
                </a:solidFill>
              </a:rPr>
              <a:t>年</a:t>
            </a:r>
            <a:r>
              <a:rPr lang="ja-JP" altLang="en-US" dirty="0"/>
              <a:t>　</a:t>
            </a:r>
            <a:r>
              <a:rPr lang="ja-JP" altLang="en-US" dirty="0">
                <a:solidFill>
                  <a:srgbClr val="FF0000"/>
                </a:solidFill>
              </a:rPr>
              <a:t>第４次基本計画</a:t>
            </a:r>
            <a:r>
              <a:rPr lang="ja-JP" altLang="en-US" dirty="0"/>
              <a:t>検討</a:t>
            </a:r>
          </a:p>
          <a:p>
            <a:r>
              <a:rPr lang="en-US" altLang="ja-JP" dirty="0">
                <a:solidFill>
                  <a:srgbClr val="3333CC"/>
                </a:solidFill>
              </a:rPr>
              <a:t>18</a:t>
            </a:r>
            <a:r>
              <a:rPr lang="ja-JP" altLang="en-US" dirty="0">
                <a:solidFill>
                  <a:srgbClr val="3333CC"/>
                </a:solidFill>
              </a:rPr>
              <a:t>年</a:t>
            </a:r>
            <a:r>
              <a:rPr lang="ja-JP" altLang="en-US" dirty="0">
                <a:solidFill>
                  <a:srgbClr val="FF0000"/>
                </a:solidFill>
              </a:rPr>
              <a:t>　</a:t>
            </a:r>
            <a:r>
              <a:rPr lang="ja-JP" altLang="en-US" dirty="0" smtClean="0">
                <a:solidFill>
                  <a:srgbClr val="FF0000"/>
                </a:solidFill>
              </a:rPr>
              <a:t>第４次計画</a:t>
            </a:r>
            <a:r>
              <a:rPr lang="ja-JP" altLang="en-US" dirty="0"/>
              <a:t>開始　</a:t>
            </a:r>
            <a:r>
              <a:rPr lang="ja-JP" altLang="en-US" dirty="0">
                <a:solidFill>
                  <a:srgbClr val="FF0000"/>
                </a:solidFill>
              </a:rPr>
              <a:t>総合支援法</a:t>
            </a:r>
            <a:r>
              <a:rPr lang="ja-JP" altLang="en-US" dirty="0"/>
              <a:t>・報酬単価改定</a:t>
            </a:r>
          </a:p>
          <a:p>
            <a:r>
              <a:rPr lang="en-US" altLang="ja-JP" dirty="0">
                <a:solidFill>
                  <a:srgbClr val="3333CC"/>
                </a:solidFill>
              </a:rPr>
              <a:t>19</a:t>
            </a:r>
            <a:r>
              <a:rPr lang="ja-JP" altLang="en-US" dirty="0">
                <a:solidFill>
                  <a:srgbClr val="3333CC"/>
                </a:solidFill>
              </a:rPr>
              <a:t>年</a:t>
            </a:r>
            <a:r>
              <a:rPr lang="ja-JP" altLang="en-US" dirty="0"/>
              <a:t>　</a:t>
            </a:r>
            <a:r>
              <a:rPr lang="ja-JP" altLang="en-US" dirty="0">
                <a:solidFill>
                  <a:srgbClr val="FF0000"/>
                </a:solidFill>
              </a:rPr>
              <a:t>差別解消法</a:t>
            </a:r>
            <a:r>
              <a:rPr lang="ja-JP" altLang="en-US" dirty="0"/>
              <a:t>・３年以内</a:t>
            </a:r>
            <a:r>
              <a:rPr lang="ja-JP" altLang="en-US" dirty="0" smtClean="0"/>
              <a:t>見直し</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B48B24EC-8EC8-433F-B762-3824FD9B003B}" type="slidenum">
              <a:rPr lang="en-US" altLang="ja-JP" smtClean="0"/>
              <a:pPr>
                <a:defRPr/>
              </a:pPr>
              <a:t>7</a:t>
            </a:fld>
            <a:endParaRPr lang="en-US" altLang="ja-JP"/>
          </a:p>
        </p:txBody>
      </p:sp>
    </p:spTree>
    <p:extLst>
      <p:ext uri="{BB962C8B-B14F-4D97-AF65-F5344CB8AC3E}">
        <p14:creationId xmlns:p14="http://schemas.microsoft.com/office/powerpoint/2010/main" val="13793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42" y="277842"/>
            <a:ext cx="9191648" cy="1139825"/>
          </a:xfrm>
        </p:spPr>
        <p:txBody>
          <a:bodyPr/>
          <a:lstStyle/>
          <a:p>
            <a:r>
              <a:rPr kumimoji="1" lang="ja-JP" altLang="en-US" smtClean="0"/>
              <a:t>障害者権利条約－完全実施に向けて①</a:t>
            </a:r>
            <a:endParaRPr kumimoji="1" lang="ja-JP" altLang="en-US"/>
          </a:p>
        </p:txBody>
      </p:sp>
      <p:sp>
        <p:nvSpPr>
          <p:cNvPr id="3" name="コンテンツ プレースホルダー 2"/>
          <p:cNvSpPr>
            <a:spLocks noGrp="1"/>
          </p:cNvSpPr>
          <p:nvPr>
            <p:ph idx="1"/>
          </p:nvPr>
        </p:nvSpPr>
        <p:spPr/>
        <p:txBody>
          <a:bodyPr/>
          <a:lstStyle/>
          <a:p>
            <a:r>
              <a:rPr lang="ja-JP" altLang="en-US" dirty="0">
                <a:solidFill>
                  <a:srgbClr val="3333CC"/>
                </a:solidFill>
              </a:rPr>
              <a:t>障害に基づく差別の</a:t>
            </a:r>
            <a:r>
              <a:rPr lang="ja-JP" altLang="en-US" dirty="0" smtClean="0">
                <a:solidFill>
                  <a:srgbClr val="3333CC"/>
                </a:solidFill>
              </a:rPr>
              <a:t>禁止</a:t>
            </a:r>
            <a:r>
              <a:rPr lang="ja-JP" altLang="en-US" dirty="0" smtClean="0"/>
              <a:t>（権利条約</a:t>
            </a:r>
            <a:r>
              <a:rPr lang="ja-JP" altLang="en-US" dirty="0"/>
              <a:t>・第２、４、５、</a:t>
            </a:r>
            <a:r>
              <a:rPr lang="en-US" altLang="ja-JP" dirty="0"/>
              <a:t>33</a:t>
            </a:r>
            <a:r>
              <a:rPr lang="ja-JP" altLang="en-US" dirty="0"/>
              <a:t>条等） </a:t>
            </a:r>
            <a:r>
              <a:rPr lang="en-US" altLang="ja-JP" dirty="0" smtClean="0"/>
              <a:t>―</a:t>
            </a:r>
            <a:r>
              <a:rPr lang="ja-JP" altLang="en-US" dirty="0" smtClean="0"/>
              <a:t>障害者差別解消法、条例</a:t>
            </a:r>
            <a:br>
              <a:rPr lang="ja-JP" altLang="en-US" dirty="0" smtClean="0"/>
            </a:br>
            <a:endParaRPr lang="ja-JP" altLang="en-US" dirty="0"/>
          </a:p>
          <a:p>
            <a:r>
              <a:rPr lang="ja-JP" altLang="en-US" dirty="0">
                <a:solidFill>
                  <a:srgbClr val="3333CC"/>
                </a:solidFill>
              </a:rPr>
              <a:t>女性障害者に</a:t>
            </a:r>
            <a:r>
              <a:rPr lang="ja-JP" altLang="en-US" dirty="0" smtClean="0">
                <a:solidFill>
                  <a:srgbClr val="3333CC"/>
                </a:solidFill>
              </a:rPr>
              <a:t>ついて</a:t>
            </a:r>
            <a:r>
              <a:rPr lang="ja-JP" altLang="en-US" dirty="0"/>
              <a:t>（第</a:t>
            </a:r>
            <a:r>
              <a:rPr lang="en-US" altLang="ja-JP" dirty="0"/>
              <a:t>6</a:t>
            </a:r>
            <a:r>
              <a:rPr lang="ja-JP" altLang="en-US" dirty="0"/>
              <a:t>条） </a:t>
            </a:r>
            <a:r>
              <a:rPr lang="ja-JP" altLang="en-US" dirty="0" smtClean="0"/>
              <a:t/>
            </a:r>
            <a:br>
              <a:rPr lang="ja-JP" altLang="en-US" dirty="0" smtClean="0"/>
            </a:br>
            <a:r>
              <a:rPr lang="ja-JP" altLang="en-US" dirty="0" smtClean="0"/>
              <a:t>－障害者基本法の見直し</a:t>
            </a:r>
            <a:br>
              <a:rPr lang="ja-JP" altLang="en-US" dirty="0" smtClean="0"/>
            </a:br>
            <a:endParaRPr lang="ja-JP" altLang="en-US" dirty="0"/>
          </a:p>
          <a:p>
            <a:r>
              <a:rPr lang="ja-JP" altLang="en-US" dirty="0">
                <a:solidFill>
                  <a:srgbClr val="3333CC"/>
                </a:solidFill>
              </a:rPr>
              <a:t>情報コミュニケーションの保障</a:t>
            </a:r>
            <a:r>
              <a:rPr lang="ja-JP" altLang="en-US" dirty="0"/>
              <a:t>（第</a:t>
            </a:r>
            <a:r>
              <a:rPr lang="en-US" altLang="ja-JP" dirty="0"/>
              <a:t>2</a:t>
            </a:r>
            <a:r>
              <a:rPr lang="ja-JP" altLang="en-US" dirty="0"/>
              <a:t>条、</a:t>
            </a:r>
            <a:r>
              <a:rPr lang="en-US" altLang="ja-JP" dirty="0"/>
              <a:t>9</a:t>
            </a:r>
            <a:r>
              <a:rPr lang="ja-JP" altLang="en-US" dirty="0"/>
              <a:t>条等</a:t>
            </a:r>
            <a:r>
              <a:rPr lang="ja-JP" altLang="en-US" dirty="0" smtClean="0"/>
              <a:t>）</a:t>
            </a:r>
            <a:br>
              <a:rPr lang="ja-JP" altLang="en-US" dirty="0" smtClean="0"/>
            </a:br>
            <a:r>
              <a:rPr lang="ja-JP" altLang="en-US" dirty="0" smtClean="0"/>
              <a:t>－手話言語法・情報コミュニケーション法、条例</a:t>
            </a:r>
            <a:endParaRPr lang="ja-JP" altLang="en-US" dirty="0"/>
          </a:p>
        </p:txBody>
      </p:sp>
      <p:sp>
        <p:nvSpPr>
          <p:cNvPr id="4" name="スライド番号プレースホルダー 3"/>
          <p:cNvSpPr>
            <a:spLocks noGrp="1"/>
          </p:cNvSpPr>
          <p:nvPr>
            <p:ph type="sldNum" sz="quarter" idx="12"/>
          </p:nvPr>
        </p:nvSpPr>
        <p:spPr/>
        <p:txBody>
          <a:bodyPr/>
          <a:lstStyle/>
          <a:p>
            <a:pPr>
              <a:defRPr/>
            </a:pPr>
            <a:fld id="{B48B24EC-8EC8-433F-B762-3824FD9B003B}" type="slidenum">
              <a:rPr lang="en-US" altLang="ja-JP" smtClean="0"/>
              <a:pPr>
                <a:defRPr/>
              </a:pPr>
              <a:t>8</a:t>
            </a:fld>
            <a:endParaRPr lang="en-US" altLang="ja-JP"/>
          </a:p>
        </p:txBody>
      </p:sp>
    </p:spTree>
    <p:extLst>
      <p:ext uri="{BB962C8B-B14F-4D97-AF65-F5344CB8AC3E}">
        <p14:creationId xmlns:p14="http://schemas.microsoft.com/office/powerpoint/2010/main" val="35241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8" y="277842"/>
            <a:ext cx="9217024" cy="1139825"/>
          </a:xfrm>
        </p:spPr>
        <p:txBody>
          <a:bodyPr/>
          <a:lstStyle/>
          <a:p>
            <a:r>
              <a:rPr lang="ja-JP" altLang="en-US"/>
              <a:t>障害者権利条約－完全実施に</a:t>
            </a:r>
            <a:r>
              <a:rPr lang="ja-JP" altLang="en-US" smtClean="0"/>
              <a:t>向けて②</a:t>
            </a:r>
            <a:endParaRPr kumimoji="1" lang="ja-JP" altLang="en-US"/>
          </a:p>
        </p:txBody>
      </p:sp>
      <p:sp>
        <p:nvSpPr>
          <p:cNvPr id="3" name="コンテンツ プレースホルダー 2"/>
          <p:cNvSpPr>
            <a:spLocks noGrp="1"/>
          </p:cNvSpPr>
          <p:nvPr>
            <p:ph idx="1"/>
          </p:nvPr>
        </p:nvSpPr>
        <p:spPr>
          <a:xfrm>
            <a:off x="493241" y="1268767"/>
            <a:ext cx="8878253" cy="4862171"/>
          </a:xfrm>
        </p:spPr>
        <p:txBody>
          <a:bodyPr/>
          <a:lstStyle/>
          <a:p>
            <a:r>
              <a:rPr lang="ja-JP" altLang="en-US" dirty="0">
                <a:solidFill>
                  <a:srgbClr val="3333CC"/>
                </a:solidFill>
              </a:rPr>
              <a:t>支援付き自己決定</a:t>
            </a:r>
            <a:r>
              <a:rPr lang="ja-JP" altLang="en-US" dirty="0"/>
              <a:t>（条約・第</a:t>
            </a:r>
            <a:r>
              <a:rPr lang="en-US" altLang="ja-JP" dirty="0"/>
              <a:t>12</a:t>
            </a:r>
            <a:r>
              <a:rPr lang="ja-JP" altLang="en-US" dirty="0"/>
              <a:t>条</a:t>
            </a:r>
            <a:r>
              <a:rPr lang="ja-JP" altLang="en-US" dirty="0" smtClean="0"/>
              <a:t>）</a:t>
            </a:r>
            <a:br>
              <a:rPr lang="ja-JP" altLang="en-US" dirty="0" smtClean="0"/>
            </a:br>
            <a:r>
              <a:rPr lang="ja-JP" altLang="en-US" dirty="0" smtClean="0"/>
              <a:t>－</a:t>
            </a:r>
            <a:r>
              <a:rPr lang="ja-JP" altLang="en-US" dirty="0"/>
              <a:t>支援制度と成年後見制度の抜本</a:t>
            </a:r>
            <a:r>
              <a:rPr lang="ja-JP" altLang="en-US" dirty="0" smtClean="0"/>
              <a:t>見直し</a:t>
            </a:r>
            <a:br>
              <a:rPr lang="ja-JP" altLang="en-US" dirty="0" smtClean="0"/>
            </a:br>
            <a:endParaRPr lang="ja-JP" altLang="en-US" dirty="0"/>
          </a:p>
          <a:p>
            <a:r>
              <a:rPr lang="ja-JP" altLang="en-US" dirty="0" smtClean="0">
                <a:solidFill>
                  <a:srgbClr val="3333CC"/>
                </a:solidFill>
              </a:rPr>
              <a:t>地域</a:t>
            </a:r>
            <a:r>
              <a:rPr lang="ja-JP" altLang="en-US" dirty="0">
                <a:solidFill>
                  <a:srgbClr val="3333CC"/>
                </a:solidFill>
              </a:rPr>
              <a:t>における自立生活</a:t>
            </a:r>
            <a:r>
              <a:rPr lang="ja-JP" altLang="en-US" dirty="0"/>
              <a:t>（条約・第</a:t>
            </a:r>
            <a:r>
              <a:rPr lang="en-US" altLang="ja-JP" dirty="0"/>
              <a:t>19</a:t>
            </a:r>
            <a:r>
              <a:rPr lang="ja-JP" altLang="en-US" dirty="0"/>
              <a:t>条</a:t>
            </a:r>
            <a:r>
              <a:rPr lang="ja-JP" altLang="en-US" dirty="0" smtClean="0"/>
              <a:t>）</a:t>
            </a:r>
            <a:br>
              <a:rPr lang="ja-JP" altLang="en-US" dirty="0" smtClean="0"/>
            </a:br>
            <a:r>
              <a:rPr lang="ja-JP" altLang="en-US" dirty="0" smtClean="0"/>
              <a:t>－障害者総合支援法・３年後見直し</a:t>
            </a:r>
            <a:br>
              <a:rPr lang="ja-JP" altLang="en-US" dirty="0" smtClean="0"/>
            </a:br>
            <a:endParaRPr lang="ja-JP" altLang="en-US" dirty="0" smtClean="0"/>
          </a:p>
          <a:p>
            <a:r>
              <a:rPr lang="ja-JP" altLang="en-US" dirty="0" smtClean="0">
                <a:solidFill>
                  <a:srgbClr val="3333CC"/>
                </a:solidFill>
              </a:rPr>
              <a:t>インクルーシブ教育</a:t>
            </a:r>
            <a:r>
              <a:rPr lang="ja-JP" altLang="en-US" dirty="0" smtClean="0"/>
              <a:t>（条約・第</a:t>
            </a:r>
            <a:r>
              <a:rPr lang="en-US" altLang="ja-JP" dirty="0" smtClean="0"/>
              <a:t>24</a:t>
            </a:r>
            <a:r>
              <a:rPr lang="ja-JP" altLang="en-US" dirty="0" smtClean="0"/>
              <a:t>条）</a:t>
            </a:r>
            <a:br>
              <a:rPr lang="ja-JP" altLang="en-US" dirty="0" smtClean="0"/>
            </a:br>
            <a:endParaRPr lang="ja-JP" altLang="en-US" dirty="0" smtClean="0"/>
          </a:p>
          <a:p>
            <a:r>
              <a:rPr lang="ja-JP" altLang="en-US" dirty="0" smtClean="0">
                <a:solidFill>
                  <a:srgbClr val="3333CC"/>
                </a:solidFill>
              </a:rPr>
              <a:t>国内</a:t>
            </a:r>
            <a:r>
              <a:rPr lang="ja-JP" altLang="en-US" dirty="0">
                <a:solidFill>
                  <a:srgbClr val="3333CC"/>
                </a:solidFill>
              </a:rPr>
              <a:t>実施と</a:t>
            </a:r>
            <a:r>
              <a:rPr lang="ja-JP" altLang="en-US" dirty="0" smtClean="0">
                <a:solidFill>
                  <a:srgbClr val="3333CC"/>
                </a:solidFill>
              </a:rPr>
              <a:t>モニタリング</a:t>
            </a:r>
            <a:r>
              <a:rPr lang="ja-JP" altLang="en-US" dirty="0"/>
              <a:t>（条約・第</a:t>
            </a:r>
            <a:r>
              <a:rPr lang="en-US" altLang="ja-JP" dirty="0"/>
              <a:t>33</a:t>
            </a:r>
            <a:r>
              <a:rPr lang="ja-JP" altLang="en-US" dirty="0"/>
              <a:t>条</a:t>
            </a:r>
            <a:r>
              <a:rPr lang="ja-JP" altLang="en-US" dirty="0" smtClean="0"/>
              <a:t>）</a:t>
            </a:r>
            <a:br>
              <a:rPr lang="ja-JP" altLang="en-US" dirty="0" smtClean="0"/>
            </a:br>
            <a:r>
              <a:rPr lang="ja-JP" altLang="en-US" dirty="0" smtClean="0"/>
              <a:t> －障害者政策</a:t>
            </a:r>
            <a:r>
              <a:rPr lang="ja-JP" altLang="en-US" dirty="0"/>
              <a:t>委員会の</a:t>
            </a:r>
            <a:r>
              <a:rPr lang="ja-JP" altLang="en-US" dirty="0" smtClean="0"/>
              <a:t>充実</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B48B24EC-8EC8-433F-B762-3824FD9B003B}" type="slidenum">
              <a:rPr lang="en-US" altLang="ja-JP" smtClean="0"/>
              <a:pPr>
                <a:defRPr/>
              </a:pPr>
              <a:t>9</a:t>
            </a:fld>
            <a:endParaRPr lang="en-US" altLang="ja-JP"/>
          </a:p>
        </p:txBody>
      </p:sp>
    </p:spTree>
    <p:extLst>
      <p:ext uri="{BB962C8B-B14F-4D97-AF65-F5344CB8AC3E}">
        <p14:creationId xmlns:p14="http://schemas.microsoft.com/office/powerpoint/2010/main" val="10091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2185</TotalTime>
  <Words>912</Words>
  <Application>Microsoft Office PowerPoint</Application>
  <PresentationFormat>ユーザー設定</PresentationFormat>
  <Paragraphs>110</Paragraphs>
  <Slides>27</Slides>
  <Notes>12</Notes>
  <HiddenSlides>0</HiddenSlides>
  <MMClips>0</MMClips>
  <ScaleCrop>false</ScaleCrop>
  <HeadingPairs>
    <vt:vector size="4" baseType="variant">
      <vt:variant>
        <vt:lpstr>テーマ</vt:lpstr>
      </vt:variant>
      <vt:variant>
        <vt:i4>12</vt:i4>
      </vt:variant>
      <vt:variant>
        <vt:lpstr>スライド タイトル</vt:lpstr>
      </vt:variant>
      <vt:variant>
        <vt:i4>27</vt:i4>
      </vt:variant>
    </vt:vector>
  </HeadingPairs>
  <TitlesOfParts>
    <vt:vector size="39" baseType="lpstr">
      <vt:lpstr>1_Edge</vt:lpstr>
      <vt:lpstr>3_Edge</vt:lpstr>
      <vt:lpstr>1_Office ​​テーマ</vt:lpstr>
      <vt:lpstr>5_Edge</vt:lpstr>
      <vt:lpstr>4_Edge</vt:lpstr>
      <vt:lpstr>1_標準デザイン</vt:lpstr>
      <vt:lpstr>2_Edge</vt:lpstr>
      <vt:lpstr>12_Edge</vt:lpstr>
      <vt:lpstr>Edge</vt:lpstr>
      <vt:lpstr>6_Edge</vt:lpstr>
      <vt:lpstr>7_Edge</vt:lpstr>
      <vt:lpstr>8_Edge</vt:lpstr>
      <vt:lpstr>障害者権利条約の批准と 　　　　　　　　　完全実施に向けて</vt:lpstr>
      <vt:lpstr>2013/6/19 差別解消法可決・成立！</vt:lpstr>
      <vt:lpstr>障害をもって生きてきた経験を元に</vt:lpstr>
      <vt:lpstr>普通学校入学を巡って－合理的配慮</vt:lpstr>
      <vt:lpstr>2013/11/28 参議院委員会で意見陳述</vt:lpstr>
      <vt:lpstr>障害者権利条約採択－ついに批准！</vt:lpstr>
      <vt:lpstr>ポスト条約批准 　　　　　　＝制度改革第２ラウンドへ！</vt:lpstr>
      <vt:lpstr>障害者権利条約－完全実施に向けて①</vt:lpstr>
      <vt:lpstr>障害者権利条約－完全実施に向けて②</vt:lpstr>
      <vt:lpstr>PowerPoint プレゼンテーション</vt:lpstr>
      <vt:lpstr>障害者差別解消法の概要</vt:lpstr>
      <vt:lpstr>PowerPoint プレゼンテーション</vt:lpstr>
      <vt:lpstr>国際的な自立生活運動と第19条</vt:lpstr>
      <vt:lpstr>社会的入院・入所、地域サービス</vt:lpstr>
      <vt:lpstr>権利条約モニタリングガイドライン①</vt:lpstr>
      <vt:lpstr>権利条約モニタリングガイドライン②</vt:lpstr>
      <vt:lpstr>権利条約モニタリングガイドライン③</vt:lpstr>
      <vt:lpstr>権利条約モニタリングガイドライン④</vt:lpstr>
      <vt:lpstr>PowerPoint プレゼンテーション</vt:lpstr>
      <vt:lpstr>親が元気な内から自立できる地域</vt:lpstr>
      <vt:lpstr>PowerPoint プレゼンテーション</vt:lpstr>
      <vt:lpstr>総合支援法と検討規定①</vt:lpstr>
      <vt:lpstr>総合支援法と検討規定②</vt:lpstr>
      <vt:lpstr>20年間の施設生活→今や一児のパパ</vt:lpstr>
      <vt:lpstr>このままやったら一生施設かな…</vt:lpstr>
      <vt:lpstr>推進会議から障害者政策委員会へ</vt:lpstr>
      <vt:lpstr>さらに学ぶために－参考書籍</vt:lpstr>
    </vt:vector>
  </TitlesOfParts>
  <Company>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障害者福祉を力強く推進していくために</dc:title>
  <dc:creator>KojiOnoue</dc:creator>
  <cp:lastModifiedBy>kojiono</cp:lastModifiedBy>
  <cp:revision>172</cp:revision>
  <cp:lastPrinted>2013-11-15T07:59:54Z</cp:lastPrinted>
  <dcterms:created xsi:type="dcterms:W3CDTF">2006-08-04T10:38:57Z</dcterms:created>
  <dcterms:modified xsi:type="dcterms:W3CDTF">2014-02-09T02:11:47Z</dcterms:modified>
</cp:coreProperties>
</file>