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Lst>
  <p:notesMasterIdLst>
    <p:notesMasterId r:id="rId62"/>
  </p:notesMasterIdLst>
  <p:sldIdLst>
    <p:sldId id="258" r:id="rId5"/>
    <p:sldId id="259" r:id="rId6"/>
    <p:sldId id="856" r:id="rId7"/>
    <p:sldId id="849" r:id="rId8"/>
    <p:sldId id="850" r:id="rId9"/>
    <p:sldId id="851" r:id="rId10"/>
    <p:sldId id="852" r:id="rId11"/>
    <p:sldId id="858" r:id="rId12"/>
    <p:sldId id="857" r:id="rId13"/>
    <p:sldId id="853" r:id="rId14"/>
    <p:sldId id="866" r:id="rId15"/>
    <p:sldId id="867" r:id="rId16"/>
    <p:sldId id="860" r:id="rId17"/>
    <p:sldId id="841" r:id="rId18"/>
    <p:sldId id="862" r:id="rId19"/>
    <p:sldId id="861" r:id="rId20"/>
    <p:sldId id="865" r:id="rId21"/>
    <p:sldId id="863" r:id="rId22"/>
    <p:sldId id="864" r:id="rId23"/>
    <p:sldId id="842" r:id="rId24"/>
    <p:sldId id="843" r:id="rId25"/>
    <p:sldId id="880" r:id="rId26"/>
    <p:sldId id="875" r:id="rId27"/>
    <p:sldId id="845" r:id="rId28"/>
    <p:sldId id="874" r:id="rId29"/>
    <p:sldId id="846" r:id="rId30"/>
    <p:sldId id="847" r:id="rId31"/>
    <p:sldId id="912" r:id="rId32"/>
    <p:sldId id="516" r:id="rId33"/>
    <p:sldId id="518" r:id="rId34"/>
    <p:sldId id="803" r:id="rId35"/>
    <p:sldId id="804" r:id="rId36"/>
    <p:sldId id="805" r:id="rId37"/>
    <p:sldId id="806" r:id="rId38"/>
    <p:sldId id="905" r:id="rId39"/>
    <p:sldId id="904" r:id="rId40"/>
    <p:sldId id="906" r:id="rId41"/>
    <p:sldId id="903" r:id="rId42"/>
    <p:sldId id="883" r:id="rId43"/>
    <p:sldId id="877" r:id="rId44"/>
    <p:sldId id="878" r:id="rId45"/>
    <p:sldId id="879" r:id="rId46"/>
    <p:sldId id="884" r:id="rId47"/>
    <p:sldId id="885" r:id="rId48"/>
    <p:sldId id="910" r:id="rId49"/>
    <p:sldId id="881" r:id="rId50"/>
    <p:sldId id="911" r:id="rId51"/>
    <p:sldId id="882" r:id="rId52"/>
    <p:sldId id="913" r:id="rId53"/>
    <p:sldId id="698" r:id="rId54"/>
    <p:sldId id="697" r:id="rId55"/>
    <p:sldId id="695" r:id="rId56"/>
    <p:sldId id="696" r:id="rId57"/>
    <p:sldId id="876" r:id="rId58"/>
    <p:sldId id="907" r:id="rId59"/>
    <p:sldId id="908" r:id="rId60"/>
    <p:sldId id="909" r:id="rId61"/>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A3636"/>
    <a:srgbClr val="EC2E14"/>
    <a:srgbClr val="FF0000"/>
    <a:srgbClr val="F7072F"/>
    <a:srgbClr val="F81037"/>
    <a:srgbClr val="FF0909"/>
    <a:srgbClr val="800000"/>
    <a:srgbClr val="FF505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90929"/>
  </p:normalViewPr>
  <p:slideViewPr>
    <p:cSldViewPr snapToGrid="0">
      <p:cViewPr varScale="1">
        <p:scale>
          <a:sx n="75" d="100"/>
          <a:sy n="75" d="100"/>
        </p:scale>
        <p:origin x="212" y="48"/>
      </p:cViewPr>
      <p:guideLst/>
    </p:cSldViewPr>
  </p:slideViewPr>
  <p:notesTextViewPr>
    <p:cViewPr>
      <p:scale>
        <a:sx n="1" d="1"/>
        <a:sy n="1" d="1"/>
      </p:scale>
      <p:origin x="0" y="0"/>
    </p:cViewPr>
  </p:notesTextViewPr>
  <p:sorterViewPr>
    <p:cViewPr>
      <p:scale>
        <a:sx n="100" d="100"/>
        <a:sy n="100" d="100"/>
      </p:scale>
      <p:origin x="0" y="-84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BB4A716-E68D-1903-F5B4-0757CF5C801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4099" name="Rectangle 3">
            <a:extLst>
              <a:ext uri="{FF2B5EF4-FFF2-40B4-BE49-F238E27FC236}">
                <a16:creationId xmlns:a16="http://schemas.microsoft.com/office/drawing/2014/main" id="{BC0D23FC-DDDD-DC9F-89E2-AA6F2C76476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4100" name="Rectangle 4">
            <a:extLst>
              <a:ext uri="{FF2B5EF4-FFF2-40B4-BE49-F238E27FC236}">
                <a16:creationId xmlns:a16="http://schemas.microsoft.com/office/drawing/2014/main" id="{9EC4F410-0BBD-4D53-0090-E6583C85815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93C1B450-1933-D40F-1EFC-69AFB07703AA}"/>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6">
            <a:extLst>
              <a:ext uri="{FF2B5EF4-FFF2-40B4-BE49-F238E27FC236}">
                <a16:creationId xmlns:a16="http://schemas.microsoft.com/office/drawing/2014/main" id="{A0BF9BB9-EDEB-BB08-CF81-B7655456CB4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4103" name="Rectangle 7">
            <a:extLst>
              <a:ext uri="{FF2B5EF4-FFF2-40B4-BE49-F238E27FC236}">
                <a16:creationId xmlns:a16="http://schemas.microsoft.com/office/drawing/2014/main" id="{86D39A81-16B6-7962-65BD-91A14687C034}"/>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27EC756-31F4-4A87-8ED3-335D367CF876}"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スライド イメージ プレースホルダー 1">
            <a:extLst>
              <a:ext uri="{FF2B5EF4-FFF2-40B4-BE49-F238E27FC236}">
                <a16:creationId xmlns:a16="http://schemas.microsoft.com/office/drawing/2014/main" id="{47BAE7A6-DE8E-4E46-B0A9-2F8561370BEF}"/>
              </a:ext>
            </a:extLst>
          </p:cNvPr>
          <p:cNvSpPr>
            <a:spLocks noGrp="1" noRot="1" noChangeAspect="1" noTextEdit="1"/>
          </p:cNvSpPr>
          <p:nvPr>
            <p:ph type="sldImg"/>
          </p:nvPr>
        </p:nvSpPr>
        <p:spPr>
          <a:ln/>
        </p:spPr>
      </p:sp>
      <p:sp>
        <p:nvSpPr>
          <p:cNvPr id="242691" name="ノート プレースホルダー 2">
            <a:extLst>
              <a:ext uri="{FF2B5EF4-FFF2-40B4-BE49-F238E27FC236}">
                <a16:creationId xmlns:a16="http://schemas.microsoft.com/office/drawing/2014/main" id="{1BD4A3EE-739B-4950-A2F7-39D8454B84E4}"/>
              </a:ext>
            </a:extLst>
          </p:cNvPr>
          <p:cNvSpPr>
            <a:spLocks noGrp="1"/>
          </p:cNvSpPr>
          <p:nvPr>
            <p:ph type="body" idx="1"/>
          </p:nvPr>
        </p:nvSpPr>
        <p:spPr>
          <a:noFill/>
        </p:spPr>
        <p:txBody>
          <a:bodyPr/>
          <a:lstStyle/>
          <a:p>
            <a:endParaRPr lang="ja-JP" altLang="en-US"/>
          </a:p>
        </p:txBody>
      </p:sp>
      <p:sp>
        <p:nvSpPr>
          <p:cNvPr id="242692" name="日付プレースホルダー 3">
            <a:extLst>
              <a:ext uri="{FF2B5EF4-FFF2-40B4-BE49-F238E27FC236}">
                <a16:creationId xmlns:a16="http://schemas.microsoft.com/office/drawing/2014/main" id="{2D35D04D-899E-46C3-90F9-A3D0AFDA3FBE}"/>
              </a:ext>
            </a:extLst>
          </p:cNvPr>
          <p:cNvSpPr>
            <a:spLocks noGrp="1"/>
          </p:cNvSpPr>
          <p:nvPr>
            <p:ph type="dt" sz="quarter" idx="1"/>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2023/07/07</a:t>
            </a:r>
          </a:p>
        </p:txBody>
      </p:sp>
      <p:sp>
        <p:nvSpPr>
          <p:cNvPr id="242693" name="スライド番号プレースホルダー 4">
            <a:extLst>
              <a:ext uri="{FF2B5EF4-FFF2-40B4-BE49-F238E27FC236}">
                <a16:creationId xmlns:a16="http://schemas.microsoft.com/office/drawing/2014/main" id="{425473D4-FD7D-46BD-B65E-052A13808D34}"/>
              </a:ext>
            </a:extLst>
          </p:cNvPr>
          <p:cNvSpPr>
            <a:spLocks noGrp="1"/>
          </p:cNvSpPr>
          <p:nvPr>
            <p:ph type="sldNum" sz="quarter" idx="5"/>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541F6-5B2C-4DAC-85C4-E6F15EB63A81}" type="slidenum">
              <a:rPr kumimoji="1" lang="en-US" altLang="ja-JP"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5281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a:defRPr/>
            </a:pPr>
            <a:r>
              <a:rPr lang="en-US" altLang="ja-JP"/>
              <a:t>2022/06/19</a:t>
            </a:r>
          </a:p>
        </p:txBody>
      </p:sp>
      <p:sp>
        <p:nvSpPr>
          <p:cNvPr id="5" name="スライド番号プレースホルダー 4"/>
          <p:cNvSpPr>
            <a:spLocks noGrp="1"/>
          </p:cNvSpPr>
          <p:nvPr>
            <p:ph type="sldNum" sz="quarter" idx="5"/>
          </p:nvPr>
        </p:nvSpPr>
        <p:spPr/>
        <p:txBody>
          <a:bodyPr/>
          <a:lstStyle/>
          <a:p>
            <a:pPr>
              <a:defRPr/>
            </a:pPr>
            <a:fld id="{7AF587AD-7E03-4973-BB21-9C92339A7922}" type="slidenum">
              <a:rPr lang="en-US" altLang="ja-JP" smtClean="0"/>
              <a:pPr>
                <a:defRPr/>
              </a:pPr>
              <a:t>42</a:t>
            </a:fld>
            <a:endParaRPr lang="en-US" altLang="ja-JP"/>
          </a:p>
        </p:txBody>
      </p:sp>
    </p:spTree>
    <p:extLst>
      <p:ext uri="{BB962C8B-B14F-4D97-AF65-F5344CB8AC3E}">
        <p14:creationId xmlns:p14="http://schemas.microsoft.com/office/powerpoint/2010/main" val="140826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F904509-D0C5-47B5-82E6-FE3DCE86F53D}"/>
              </a:ext>
            </a:extLst>
          </p:cNvPr>
          <p:cNvSpPr>
            <a:spLocks noGrp="1" noChangeArrowheads="1"/>
          </p:cNvSpPr>
          <p:nvPr>
            <p:ph type="ctrTitle"/>
          </p:nvPr>
        </p:nvSpPr>
        <p:spPr>
          <a:xfrm>
            <a:off x="685800" y="2286000"/>
            <a:ext cx="7772400" cy="1143000"/>
          </a:xfrm>
        </p:spPr>
        <p:txBody>
          <a:bodyPr/>
          <a:lstStyle>
            <a:lvl1pPr>
              <a:defRPr/>
            </a:lvl1pPr>
          </a:lstStyle>
          <a:p>
            <a:pPr lvl="0"/>
            <a:r>
              <a:rPr lang="ja-JP" altLang="en-US" noProof="0"/>
              <a:t>マスター タイトルの書式設定</a:t>
            </a:r>
          </a:p>
        </p:txBody>
      </p:sp>
      <p:sp>
        <p:nvSpPr>
          <p:cNvPr id="3075" name="Rectangle 3">
            <a:extLst>
              <a:ext uri="{FF2B5EF4-FFF2-40B4-BE49-F238E27FC236}">
                <a16:creationId xmlns:a16="http://schemas.microsoft.com/office/drawing/2014/main" id="{44E868F9-139A-40B3-AF31-0632201F7BA7}"/>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マスター サブタイトルの書式設定</a:t>
            </a:r>
          </a:p>
        </p:txBody>
      </p:sp>
      <p:sp>
        <p:nvSpPr>
          <p:cNvPr id="3076" name="Rectangle 4">
            <a:extLst>
              <a:ext uri="{FF2B5EF4-FFF2-40B4-BE49-F238E27FC236}">
                <a16:creationId xmlns:a16="http://schemas.microsoft.com/office/drawing/2014/main" id="{7112A639-9243-F970-B6B2-C56D30CDB642}"/>
              </a:ext>
            </a:extLst>
          </p:cNvPr>
          <p:cNvSpPr>
            <a:spLocks noGrp="1" noChangeArrowheads="1"/>
          </p:cNvSpPr>
          <p:nvPr>
            <p:ph type="dt" sz="half" idx="2"/>
          </p:nvPr>
        </p:nvSpPr>
        <p:spPr>
          <a:xfrm>
            <a:off x="0" y="6553200"/>
            <a:ext cx="1905000" cy="457200"/>
          </a:xfrm>
        </p:spPr>
        <p:txBody>
          <a:bodyPr/>
          <a:lstStyle>
            <a:lvl1pPr>
              <a:defRPr/>
            </a:lvl1pPr>
          </a:lstStyle>
          <a:p>
            <a:endParaRPr lang="en-US" altLang="ja-JP"/>
          </a:p>
        </p:txBody>
      </p:sp>
      <p:sp>
        <p:nvSpPr>
          <p:cNvPr id="3077" name="Rectangle 5">
            <a:extLst>
              <a:ext uri="{FF2B5EF4-FFF2-40B4-BE49-F238E27FC236}">
                <a16:creationId xmlns:a16="http://schemas.microsoft.com/office/drawing/2014/main" id="{8AA05833-A3F9-BA7F-BAD1-19B0EEB58BB4}"/>
              </a:ext>
            </a:extLst>
          </p:cNvPr>
          <p:cNvSpPr>
            <a:spLocks noGrp="1" noChangeArrowheads="1"/>
          </p:cNvSpPr>
          <p:nvPr>
            <p:ph type="ftr" sz="quarter" idx="3"/>
          </p:nvPr>
        </p:nvSpPr>
        <p:spPr>
          <a:xfrm>
            <a:off x="3124200" y="6553200"/>
            <a:ext cx="2895600" cy="457200"/>
          </a:xfrm>
        </p:spPr>
        <p:txBody>
          <a:bodyPr/>
          <a:lstStyle>
            <a:lvl1pPr>
              <a:defRPr/>
            </a:lvl1pPr>
          </a:lstStyle>
          <a:p>
            <a:r>
              <a:rPr lang="ja-JP" altLang="en-US" dirty="0"/>
              <a:t>薬害根絶デー </a:t>
            </a:r>
            <a:r>
              <a:rPr lang="en-US" altLang="ja-JP" dirty="0"/>
              <a:t>2024/8/23 </a:t>
            </a:r>
            <a:r>
              <a:rPr lang="ja-JP" altLang="en-US" dirty="0"/>
              <a:t>佐藤嗣道</a:t>
            </a:r>
            <a:endParaRPr lang="en-US" altLang="ja-JP" dirty="0"/>
          </a:p>
        </p:txBody>
      </p:sp>
      <p:sp>
        <p:nvSpPr>
          <p:cNvPr id="3078" name="Rectangle 6">
            <a:extLst>
              <a:ext uri="{FF2B5EF4-FFF2-40B4-BE49-F238E27FC236}">
                <a16:creationId xmlns:a16="http://schemas.microsoft.com/office/drawing/2014/main" id="{459E6F31-7632-6A47-29D8-033A2E0C01AE}"/>
              </a:ext>
            </a:extLst>
          </p:cNvPr>
          <p:cNvSpPr>
            <a:spLocks noGrp="1" noChangeArrowheads="1"/>
          </p:cNvSpPr>
          <p:nvPr>
            <p:ph type="sldNum" sz="quarter" idx="4"/>
          </p:nvPr>
        </p:nvSpPr>
        <p:spPr>
          <a:xfrm>
            <a:off x="7239000" y="6553200"/>
            <a:ext cx="1905000" cy="457200"/>
          </a:xfrm>
        </p:spPr>
        <p:txBody>
          <a:bodyPr/>
          <a:lstStyle>
            <a:lvl1pPr>
              <a:defRPr/>
            </a:lvl1pPr>
          </a:lstStyle>
          <a:p>
            <a:fld id="{10CDE82C-B2B1-4720-B050-3C860DBD35A6}" type="slidenum">
              <a:rPr lang="en-US" altLang="ja-JP"/>
              <a:pPr/>
              <a:t>‹#›</a:t>
            </a:fld>
            <a:endParaRPr lang="en-US" altLang="ja-JP"/>
          </a:p>
        </p:txBody>
      </p:sp>
      <p:sp>
        <p:nvSpPr>
          <p:cNvPr id="3079" name="Rectangle 7">
            <a:extLst>
              <a:ext uri="{FF2B5EF4-FFF2-40B4-BE49-F238E27FC236}">
                <a16:creationId xmlns:a16="http://schemas.microsoft.com/office/drawing/2014/main" id="{DD7CC46B-1D77-AD60-7C33-275E60C4DF59}"/>
              </a:ext>
            </a:extLst>
          </p:cNvPr>
          <p:cNvSpPr>
            <a:spLocks noChangeArrowheads="1"/>
          </p:cNvSpPr>
          <p:nvPr/>
        </p:nvSpPr>
        <p:spPr bwMode="auto">
          <a:xfrm>
            <a:off x="0" y="0"/>
            <a:ext cx="6248400" cy="2286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0" name="Rectangle 8">
            <a:extLst>
              <a:ext uri="{FF2B5EF4-FFF2-40B4-BE49-F238E27FC236}">
                <a16:creationId xmlns:a16="http://schemas.microsoft.com/office/drawing/2014/main" id="{67E2C2A5-3B64-CCC2-9832-8DC5B35669E6}"/>
              </a:ext>
            </a:extLst>
          </p:cNvPr>
          <p:cNvSpPr>
            <a:spLocks noChangeArrowheads="1"/>
          </p:cNvSpPr>
          <p:nvPr/>
        </p:nvSpPr>
        <p:spPr bwMode="auto">
          <a:xfrm>
            <a:off x="6248400" y="0"/>
            <a:ext cx="2895600" cy="2286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B6A1BE-246B-BA5B-8860-CB55EEA0EB3E}"/>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FA16B5-8319-BDF3-C404-B49388906E90}"/>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1300E1B-BAF9-523D-E952-5B1C23897307}"/>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1176951A-1901-F149-2683-DA5552510AE5}"/>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6" name="スライド番号プレースホルダー 5">
            <a:extLst>
              <a:ext uri="{FF2B5EF4-FFF2-40B4-BE49-F238E27FC236}">
                <a16:creationId xmlns:a16="http://schemas.microsoft.com/office/drawing/2014/main" id="{5F7C7F38-207F-920F-573F-BE2B459F48CD}"/>
              </a:ext>
            </a:extLst>
          </p:cNvPr>
          <p:cNvSpPr>
            <a:spLocks noGrp="1"/>
          </p:cNvSpPr>
          <p:nvPr>
            <p:ph type="sldNum" sz="quarter" idx="12"/>
          </p:nvPr>
        </p:nvSpPr>
        <p:spPr/>
        <p:txBody>
          <a:bodyPr/>
          <a:lstStyle>
            <a:lvl1pPr>
              <a:defRPr/>
            </a:lvl1pPr>
          </a:lstStyle>
          <a:p>
            <a:fld id="{561004B4-F369-4358-B33A-442063C27073}" type="slidenum">
              <a:rPr lang="en-US" altLang="ja-JP"/>
              <a:pPr/>
              <a:t>‹#›</a:t>
            </a:fld>
            <a:endParaRPr lang="en-US" altLang="ja-JP"/>
          </a:p>
        </p:txBody>
      </p:sp>
    </p:spTree>
    <p:extLst>
      <p:ext uri="{BB962C8B-B14F-4D97-AF65-F5344CB8AC3E}">
        <p14:creationId xmlns:p14="http://schemas.microsoft.com/office/powerpoint/2010/main" val="54595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12D8F8-7D46-5125-FA69-1EB07F07682B}"/>
              </a:ext>
            </a:extLst>
          </p:cNvPr>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BC2ED7D-5306-FB79-9A62-EDCFBC18EB61}"/>
              </a:ext>
            </a:extLst>
          </p:cNvPr>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85B8B5C-4D0C-53DF-ADD3-CE030E6A135D}"/>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2309529D-0EFA-C374-AFD9-7E761CBF165A}"/>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6" name="スライド番号プレースホルダー 5">
            <a:extLst>
              <a:ext uri="{FF2B5EF4-FFF2-40B4-BE49-F238E27FC236}">
                <a16:creationId xmlns:a16="http://schemas.microsoft.com/office/drawing/2014/main" id="{335E95A3-5443-C2CE-11AD-FD7A6CABF134}"/>
              </a:ext>
            </a:extLst>
          </p:cNvPr>
          <p:cNvSpPr>
            <a:spLocks noGrp="1"/>
          </p:cNvSpPr>
          <p:nvPr>
            <p:ph type="sldNum" sz="quarter" idx="12"/>
          </p:nvPr>
        </p:nvSpPr>
        <p:spPr/>
        <p:txBody>
          <a:bodyPr/>
          <a:lstStyle>
            <a:lvl1pPr>
              <a:defRPr/>
            </a:lvl1pPr>
          </a:lstStyle>
          <a:p>
            <a:fld id="{DE6FACCA-4803-48D7-B7AF-4BC5C8C6B2C3}" type="slidenum">
              <a:rPr lang="en-US" altLang="ja-JP"/>
              <a:pPr/>
              <a:t>‹#›</a:t>
            </a:fld>
            <a:endParaRPr lang="en-US" altLang="ja-JP"/>
          </a:p>
        </p:txBody>
      </p:sp>
    </p:spTree>
    <p:extLst>
      <p:ext uri="{BB962C8B-B14F-4D97-AF65-F5344CB8AC3E}">
        <p14:creationId xmlns:p14="http://schemas.microsoft.com/office/powerpoint/2010/main" val="1230825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5CE5371-A4BE-4C3C-8135-710716D11A02}"/>
              </a:ext>
            </a:extLst>
          </p:cNvPr>
          <p:cNvSpPr>
            <a:spLocks noGrp="1" noChangeArrowheads="1"/>
          </p:cNvSpPr>
          <p:nvPr>
            <p:ph type="ctrTitle"/>
          </p:nvPr>
        </p:nvSpPr>
        <p:spPr>
          <a:xfrm>
            <a:off x="685800" y="2286000"/>
            <a:ext cx="7772400" cy="1143000"/>
          </a:xfrm>
        </p:spPr>
        <p:txBody>
          <a:bodyPr/>
          <a:lstStyle>
            <a:lvl1pPr>
              <a:defRPr/>
            </a:lvl1pPr>
          </a:lstStyle>
          <a:p>
            <a:pPr lvl="0"/>
            <a:r>
              <a:rPr lang="ja-JP" altLang="en-US" noProof="0"/>
              <a:t>マスター タイトルの書式設定</a:t>
            </a:r>
          </a:p>
        </p:txBody>
      </p:sp>
      <p:sp>
        <p:nvSpPr>
          <p:cNvPr id="3075" name="Rectangle 3">
            <a:extLst>
              <a:ext uri="{FF2B5EF4-FFF2-40B4-BE49-F238E27FC236}">
                <a16:creationId xmlns:a16="http://schemas.microsoft.com/office/drawing/2014/main" id="{00B54318-745B-4A5A-B74A-B0AB083E3DE2}"/>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マスター サブタイトルの書式設定</a:t>
            </a:r>
          </a:p>
        </p:txBody>
      </p:sp>
      <p:sp>
        <p:nvSpPr>
          <p:cNvPr id="3076" name="Rectangle 4">
            <a:extLst>
              <a:ext uri="{FF2B5EF4-FFF2-40B4-BE49-F238E27FC236}">
                <a16:creationId xmlns:a16="http://schemas.microsoft.com/office/drawing/2014/main" id="{6D5820A9-D382-40DC-BECB-7DED15A4D1D5}"/>
              </a:ext>
            </a:extLst>
          </p:cNvPr>
          <p:cNvSpPr>
            <a:spLocks noGrp="1" noChangeArrowheads="1"/>
          </p:cNvSpPr>
          <p:nvPr>
            <p:ph type="dt" sz="half" idx="2"/>
          </p:nvPr>
        </p:nvSpPr>
        <p:spPr>
          <a:xfrm>
            <a:off x="0" y="6553200"/>
            <a:ext cx="1905000" cy="457200"/>
          </a:xfrm>
        </p:spPr>
        <p:txBody>
          <a:bodyPr/>
          <a:lstStyle>
            <a:lvl1pPr>
              <a:defRPr/>
            </a:lvl1pPr>
          </a:lstStyle>
          <a:p>
            <a:endParaRPr lang="en-US" altLang="ja-JP"/>
          </a:p>
        </p:txBody>
      </p:sp>
      <p:sp>
        <p:nvSpPr>
          <p:cNvPr id="3077" name="Rectangle 5">
            <a:extLst>
              <a:ext uri="{FF2B5EF4-FFF2-40B4-BE49-F238E27FC236}">
                <a16:creationId xmlns:a16="http://schemas.microsoft.com/office/drawing/2014/main" id="{6CEBB34F-E740-427E-9501-F3934C958012}"/>
              </a:ext>
            </a:extLst>
          </p:cNvPr>
          <p:cNvSpPr>
            <a:spLocks noGrp="1" noChangeArrowheads="1"/>
          </p:cNvSpPr>
          <p:nvPr>
            <p:ph type="ftr" sz="quarter" idx="3"/>
          </p:nvPr>
        </p:nvSpPr>
        <p:spPr>
          <a:xfrm>
            <a:off x="3124200" y="6553200"/>
            <a:ext cx="2895600" cy="457200"/>
          </a:xfrm>
        </p:spPr>
        <p:txBody>
          <a:bodyPr/>
          <a:lstStyle>
            <a:lvl1pPr>
              <a:defRPr/>
            </a:lvl1pPr>
          </a:lstStyle>
          <a:p>
            <a:endParaRPr lang="en-US" altLang="ja-JP"/>
          </a:p>
        </p:txBody>
      </p:sp>
      <p:sp>
        <p:nvSpPr>
          <p:cNvPr id="3078" name="Rectangle 6">
            <a:extLst>
              <a:ext uri="{FF2B5EF4-FFF2-40B4-BE49-F238E27FC236}">
                <a16:creationId xmlns:a16="http://schemas.microsoft.com/office/drawing/2014/main" id="{9EEEEF11-AE42-4BAC-B88D-4BFB0D1D77A7}"/>
              </a:ext>
            </a:extLst>
          </p:cNvPr>
          <p:cNvSpPr>
            <a:spLocks noGrp="1" noChangeArrowheads="1"/>
          </p:cNvSpPr>
          <p:nvPr>
            <p:ph type="sldNum" sz="quarter" idx="4"/>
          </p:nvPr>
        </p:nvSpPr>
        <p:spPr>
          <a:xfrm>
            <a:off x="7239000" y="6553200"/>
            <a:ext cx="1905000" cy="457200"/>
          </a:xfrm>
        </p:spPr>
        <p:txBody>
          <a:bodyPr/>
          <a:lstStyle>
            <a:lvl1pPr>
              <a:defRPr/>
            </a:lvl1pPr>
          </a:lstStyle>
          <a:p>
            <a:fld id="{22F5E59D-2B3C-4838-8B91-03CBD0685150}" type="slidenum">
              <a:rPr lang="en-US" altLang="ja-JP"/>
              <a:pPr/>
              <a:t>‹#›</a:t>
            </a:fld>
            <a:endParaRPr lang="en-US" altLang="ja-JP"/>
          </a:p>
        </p:txBody>
      </p:sp>
      <p:sp>
        <p:nvSpPr>
          <p:cNvPr id="3079" name="Rectangle 7">
            <a:extLst>
              <a:ext uri="{FF2B5EF4-FFF2-40B4-BE49-F238E27FC236}">
                <a16:creationId xmlns:a16="http://schemas.microsoft.com/office/drawing/2014/main" id="{5EF850C8-5CD5-4F4F-A3EC-7407E1F0E7BF}"/>
              </a:ext>
            </a:extLst>
          </p:cNvPr>
          <p:cNvSpPr>
            <a:spLocks noChangeArrowheads="1"/>
          </p:cNvSpPr>
          <p:nvPr/>
        </p:nvSpPr>
        <p:spPr bwMode="auto">
          <a:xfrm>
            <a:off x="0" y="0"/>
            <a:ext cx="6248400" cy="2286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0" name="Rectangle 8">
            <a:extLst>
              <a:ext uri="{FF2B5EF4-FFF2-40B4-BE49-F238E27FC236}">
                <a16:creationId xmlns:a16="http://schemas.microsoft.com/office/drawing/2014/main" id="{76FDEC63-4DBA-4D79-9C22-D0D0E92812C4}"/>
              </a:ext>
            </a:extLst>
          </p:cNvPr>
          <p:cNvSpPr>
            <a:spLocks noChangeArrowheads="1"/>
          </p:cNvSpPr>
          <p:nvPr/>
        </p:nvSpPr>
        <p:spPr bwMode="auto">
          <a:xfrm>
            <a:off x="6248400" y="0"/>
            <a:ext cx="2895600" cy="2286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70361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14D49-56EE-4F16-B4C9-6729D0F66FFE}"/>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EAE24E16-FB83-4750-9100-06AF9E6721A6}"/>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27419F6-F1A7-4C04-A238-3C88D610E036}"/>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44AAB9A1-E6F0-467C-B927-BB35BD7311C4}"/>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D96A34EC-0F33-473C-882A-AEBE16084543}"/>
              </a:ext>
            </a:extLst>
          </p:cNvPr>
          <p:cNvSpPr>
            <a:spLocks noGrp="1"/>
          </p:cNvSpPr>
          <p:nvPr>
            <p:ph type="sldNum" sz="quarter" idx="12"/>
          </p:nvPr>
        </p:nvSpPr>
        <p:spPr/>
        <p:txBody>
          <a:bodyPr/>
          <a:lstStyle>
            <a:lvl1pPr>
              <a:defRPr/>
            </a:lvl1pPr>
          </a:lstStyle>
          <a:p>
            <a:fld id="{58D8C08E-8B18-45F3-81E5-051F6BF24637}" type="slidenum">
              <a:rPr lang="en-US" altLang="ja-JP"/>
              <a:pPr/>
              <a:t>‹#›</a:t>
            </a:fld>
            <a:endParaRPr lang="en-US" altLang="ja-JP"/>
          </a:p>
        </p:txBody>
      </p:sp>
    </p:spTree>
    <p:extLst>
      <p:ext uri="{BB962C8B-B14F-4D97-AF65-F5344CB8AC3E}">
        <p14:creationId xmlns:p14="http://schemas.microsoft.com/office/powerpoint/2010/main" val="2946666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DC9108-8826-41B2-921E-FCFF0DC92B50}"/>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761F948D-8BF1-41A1-8854-0407795E13E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B79EA765-1FCC-4D4D-95BD-013F8744E3F3}"/>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9CEB435F-90F2-4CC3-A3C6-2CDADD36A421}"/>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76803D85-92B4-40D4-8986-ECA432F6A153}"/>
              </a:ext>
            </a:extLst>
          </p:cNvPr>
          <p:cNvSpPr>
            <a:spLocks noGrp="1"/>
          </p:cNvSpPr>
          <p:nvPr>
            <p:ph type="sldNum" sz="quarter" idx="12"/>
          </p:nvPr>
        </p:nvSpPr>
        <p:spPr/>
        <p:txBody>
          <a:bodyPr/>
          <a:lstStyle>
            <a:lvl1pPr>
              <a:defRPr/>
            </a:lvl1pPr>
          </a:lstStyle>
          <a:p>
            <a:fld id="{47A0BC63-23BE-45B8-B29E-238766507619}" type="slidenum">
              <a:rPr lang="en-US" altLang="ja-JP"/>
              <a:pPr/>
              <a:t>‹#›</a:t>
            </a:fld>
            <a:endParaRPr lang="en-US" altLang="ja-JP"/>
          </a:p>
        </p:txBody>
      </p:sp>
    </p:spTree>
    <p:extLst>
      <p:ext uri="{BB962C8B-B14F-4D97-AF65-F5344CB8AC3E}">
        <p14:creationId xmlns:p14="http://schemas.microsoft.com/office/powerpoint/2010/main" val="2945062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7470A3-BB18-4CA7-ACC4-B3F31A299A1F}"/>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40F08B11-B8CE-4790-A8F4-AE835FE8427F}"/>
              </a:ext>
            </a:extLst>
          </p:cNvPr>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A64D3FD6-5715-4ECE-BC47-F242E47DCDD9}"/>
              </a:ext>
            </a:extLst>
          </p:cNvPr>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CE9DEA35-C97A-4B22-822A-99B55DD4C426}"/>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00E32630-1E12-4A77-8033-58E9DE794011}"/>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018365F6-21FB-42EE-87D6-36C1433CA2D5}"/>
              </a:ext>
            </a:extLst>
          </p:cNvPr>
          <p:cNvSpPr>
            <a:spLocks noGrp="1"/>
          </p:cNvSpPr>
          <p:nvPr>
            <p:ph type="sldNum" sz="quarter" idx="12"/>
          </p:nvPr>
        </p:nvSpPr>
        <p:spPr/>
        <p:txBody>
          <a:bodyPr/>
          <a:lstStyle>
            <a:lvl1pPr>
              <a:defRPr/>
            </a:lvl1pPr>
          </a:lstStyle>
          <a:p>
            <a:fld id="{089920B5-F2B4-47A9-9D2B-F6E1E97E59F6}" type="slidenum">
              <a:rPr lang="en-US" altLang="ja-JP"/>
              <a:pPr/>
              <a:t>‹#›</a:t>
            </a:fld>
            <a:endParaRPr lang="en-US" altLang="ja-JP"/>
          </a:p>
        </p:txBody>
      </p:sp>
    </p:spTree>
    <p:extLst>
      <p:ext uri="{BB962C8B-B14F-4D97-AF65-F5344CB8AC3E}">
        <p14:creationId xmlns:p14="http://schemas.microsoft.com/office/powerpoint/2010/main" val="1995339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78BF51-AC50-4E6D-961B-4B6290FFCA41}"/>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F29776F3-48D6-49B0-8C8A-1500878CE0A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AE550012-FD6F-4B80-B4F8-B590B9271730}"/>
              </a:ext>
            </a:extLst>
          </p:cNvPr>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277D7F74-BF70-4301-941C-C589385773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7A132B63-4352-4537-A630-FC087E3BECAD}"/>
              </a:ext>
            </a:extLst>
          </p:cNvPr>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E177A0ED-109D-4825-A707-23A378E2DB93}"/>
              </a:ext>
            </a:extLst>
          </p:cNvPr>
          <p:cNvSpPr>
            <a:spLocks noGrp="1"/>
          </p:cNvSpPr>
          <p:nvPr>
            <p:ph type="dt" sz="half" idx="10"/>
          </p:nvPr>
        </p:nvSpPr>
        <p:spPr/>
        <p:txBody>
          <a:bodyPr/>
          <a:lstStyle>
            <a:lvl1pPr>
              <a:defRPr/>
            </a:lvl1pPr>
          </a:lstStyle>
          <a:p>
            <a:endParaRPr lang="en-US" altLang="ja-JP"/>
          </a:p>
        </p:txBody>
      </p:sp>
      <p:sp>
        <p:nvSpPr>
          <p:cNvPr id="8" name="フッター プレースホルダー 7">
            <a:extLst>
              <a:ext uri="{FF2B5EF4-FFF2-40B4-BE49-F238E27FC236}">
                <a16:creationId xmlns:a16="http://schemas.microsoft.com/office/drawing/2014/main" id="{F95336B5-83AA-471D-8418-4B0310E843FE}"/>
              </a:ext>
            </a:extLst>
          </p:cNvPr>
          <p:cNvSpPr>
            <a:spLocks noGrp="1"/>
          </p:cNvSpPr>
          <p:nvPr>
            <p:ph type="ftr" sz="quarter" idx="11"/>
          </p:nvPr>
        </p:nvSpPr>
        <p:spPr/>
        <p:txBody>
          <a:bodyPr/>
          <a:lstStyle>
            <a:lvl1pPr>
              <a:defRPr/>
            </a:lvl1pPr>
          </a:lstStyle>
          <a:p>
            <a:endParaRPr lang="en-US" altLang="ja-JP"/>
          </a:p>
        </p:txBody>
      </p:sp>
      <p:sp>
        <p:nvSpPr>
          <p:cNvPr id="9" name="スライド番号プレースホルダー 8">
            <a:extLst>
              <a:ext uri="{FF2B5EF4-FFF2-40B4-BE49-F238E27FC236}">
                <a16:creationId xmlns:a16="http://schemas.microsoft.com/office/drawing/2014/main" id="{2D18C8E3-DB39-4E2F-BFFA-222F375E4B3C}"/>
              </a:ext>
            </a:extLst>
          </p:cNvPr>
          <p:cNvSpPr>
            <a:spLocks noGrp="1"/>
          </p:cNvSpPr>
          <p:nvPr>
            <p:ph type="sldNum" sz="quarter" idx="12"/>
          </p:nvPr>
        </p:nvSpPr>
        <p:spPr/>
        <p:txBody>
          <a:bodyPr/>
          <a:lstStyle>
            <a:lvl1pPr>
              <a:defRPr/>
            </a:lvl1pPr>
          </a:lstStyle>
          <a:p>
            <a:fld id="{05629134-B8EA-4665-8FA9-6F1B0ABD414A}" type="slidenum">
              <a:rPr lang="en-US" altLang="ja-JP"/>
              <a:pPr/>
              <a:t>‹#›</a:t>
            </a:fld>
            <a:endParaRPr lang="en-US" altLang="ja-JP"/>
          </a:p>
        </p:txBody>
      </p:sp>
    </p:spTree>
    <p:extLst>
      <p:ext uri="{BB962C8B-B14F-4D97-AF65-F5344CB8AC3E}">
        <p14:creationId xmlns:p14="http://schemas.microsoft.com/office/powerpoint/2010/main" val="195243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19076-F876-4B4A-A91F-28BE0CBA55B1}"/>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D7E26392-6353-4BFB-B35C-69DD60DEBA42}"/>
              </a:ext>
            </a:extLst>
          </p:cNvPr>
          <p:cNvSpPr>
            <a:spLocks noGrp="1"/>
          </p:cNvSpPr>
          <p:nvPr>
            <p:ph type="dt" sz="half" idx="10"/>
          </p:nvPr>
        </p:nvSpPr>
        <p:spPr/>
        <p:txBody>
          <a:bodyPr/>
          <a:lstStyle>
            <a:lvl1pPr>
              <a:defRPr/>
            </a:lvl1pPr>
          </a:lstStyle>
          <a:p>
            <a:endParaRPr lang="en-US" altLang="ja-JP"/>
          </a:p>
        </p:txBody>
      </p:sp>
      <p:sp>
        <p:nvSpPr>
          <p:cNvPr id="4" name="フッター プレースホルダー 3">
            <a:extLst>
              <a:ext uri="{FF2B5EF4-FFF2-40B4-BE49-F238E27FC236}">
                <a16:creationId xmlns:a16="http://schemas.microsoft.com/office/drawing/2014/main" id="{2ED2954D-5369-45DE-BD95-885F18C7E55A}"/>
              </a:ext>
            </a:extLst>
          </p:cNvPr>
          <p:cNvSpPr>
            <a:spLocks noGrp="1"/>
          </p:cNvSpPr>
          <p:nvPr>
            <p:ph type="ftr" sz="quarter" idx="11"/>
          </p:nvPr>
        </p:nvSpPr>
        <p:spPr/>
        <p:txBody>
          <a:bodyPr/>
          <a:lstStyle>
            <a:lvl1pPr>
              <a:defRPr/>
            </a:lvl1pPr>
          </a:lstStyle>
          <a:p>
            <a:endParaRPr lang="en-US" altLang="ja-JP"/>
          </a:p>
        </p:txBody>
      </p:sp>
      <p:sp>
        <p:nvSpPr>
          <p:cNvPr id="5" name="スライド番号プレースホルダー 4">
            <a:extLst>
              <a:ext uri="{FF2B5EF4-FFF2-40B4-BE49-F238E27FC236}">
                <a16:creationId xmlns:a16="http://schemas.microsoft.com/office/drawing/2014/main" id="{DFE9B19E-3AEB-4498-A432-4270E92C1A9C}"/>
              </a:ext>
            </a:extLst>
          </p:cNvPr>
          <p:cNvSpPr>
            <a:spLocks noGrp="1"/>
          </p:cNvSpPr>
          <p:nvPr>
            <p:ph type="sldNum" sz="quarter" idx="12"/>
          </p:nvPr>
        </p:nvSpPr>
        <p:spPr/>
        <p:txBody>
          <a:bodyPr/>
          <a:lstStyle>
            <a:lvl1pPr>
              <a:defRPr/>
            </a:lvl1pPr>
          </a:lstStyle>
          <a:p>
            <a:fld id="{0299347A-EE9E-4166-90A1-8214DCD7C322}" type="slidenum">
              <a:rPr lang="en-US" altLang="ja-JP"/>
              <a:pPr/>
              <a:t>‹#›</a:t>
            </a:fld>
            <a:endParaRPr lang="en-US" altLang="ja-JP"/>
          </a:p>
        </p:txBody>
      </p:sp>
    </p:spTree>
    <p:extLst>
      <p:ext uri="{BB962C8B-B14F-4D97-AF65-F5344CB8AC3E}">
        <p14:creationId xmlns:p14="http://schemas.microsoft.com/office/powerpoint/2010/main" val="1738675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89116BB-192D-4D8D-B4C9-0CA2143E7E5C}"/>
              </a:ext>
            </a:extLst>
          </p:cNvPr>
          <p:cNvSpPr>
            <a:spLocks noGrp="1"/>
          </p:cNvSpPr>
          <p:nvPr>
            <p:ph type="dt" sz="half" idx="10"/>
          </p:nvPr>
        </p:nvSpPr>
        <p:spPr/>
        <p:txBody>
          <a:bodyPr/>
          <a:lstStyle>
            <a:lvl1pPr>
              <a:defRPr/>
            </a:lvl1pPr>
          </a:lstStyle>
          <a:p>
            <a:endParaRPr lang="en-US" altLang="ja-JP"/>
          </a:p>
        </p:txBody>
      </p:sp>
      <p:sp>
        <p:nvSpPr>
          <p:cNvPr id="3" name="フッター プレースホルダー 2">
            <a:extLst>
              <a:ext uri="{FF2B5EF4-FFF2-40B4-BE49-F238E27FC236}">
                <a16:creationId xmlns:a16="http://schemas.microsoft.com/office/drawing/2014/main" id="{68A556AE-43B6-40B4-A4A4-8692AC9BE8AD}"/>
              </a:ext>
            </a:extLst>
          </p:cNvPr>
          <p:cNvSpPr>
            <a:spLocks noGrp="1"/>
          </p:cNvSpPr>
          <p:nvPr>
            <p:ph type="ftr" sz="quarter" idx="11"/>
          </p:nvPr>
        </p:nvSpPr>
        <p:spPr/>
        <p:txBody>
          <a:bodyPr/>
          <a:lstStyle>
            <a:lvl1pPr>
              <a:defRPr/>
            </a:lvl1pPr>
          </a:lstStyle>
          <a:p>
            <a:endParaRPr lang="en-US" altLang="ja-JP"/>
          </a:p>
        </p:txBody>
      </p:sp>
      <p:sp>
        <p:nvSpPr>
          <p:cNvPr id="4" name="スライド番号プレースホルダー 3">
            <a:extLst>
              <a:ext uri="{FF2B5EF4-FFF2-40B4-BE49-F238E27FC236}">
                <a16:creationId xmlns:a16="http://schemas.microsoft.com/office/drawing/2014/main" id="{84675B96-6C11-40BD-97C5-2DAAA5C1167E}"/>
              </a:ext>
            </a:extLst>
          </p:cNvPr>
          <p:cNvSpPr>
            <a:spLocks noGrp="1"/>
          </p:cNvSpPr>
          <p:nvPr>
            <p:ph type="sldNum" sz="quarter" idx="12"/>
          </p:nvPr>
        </p:nvSpPr>
        <p:spPr/>
        <p:txBody>
          <a:bodyPr/>
          <a:lstStyle>
            <a:lvl1pPr>
              <a:defRPr/>
            </a:lvl1pPr>
          </a:lstStyle>
          <a:p>
            <a:fld id="{10CBC0D9-943E-4F50-B1E8-8E644C40F282}" type="slidenum">
              <a:rPr lang="en-US" altLang="ja-JP"/>
              <a:pPr/>
              <a:t>‹#›</a:t>
            </a:fld>
            <a:endParaRPr lang="en-US" altLang="ja-JP"/>
          </a:p>
        </p:txBody>
      </p:sp>
    </p:spTree>
    <p:extLst>
      <p:ext uri="{BB962C8B-B14F-4D97-AF65-F5344CB8AC3E}">
        <p14:creationId xmlns:p14="http://schemas.microsoft.com/office/powerpoint/2010/main" val="198556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5FBC87-819D-4570-932D-B87B303A7163}"/>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A163D7DE-ABF7-4755-AB46-C119159FC1B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4060DA09-193E-4290-9D85-D74080D476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C95642C1-424C-4B39-8267-178FAD10B097}"/>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0B603EB4-D424-43F6-9D0F-06325E975CBA}"/>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9CE43BED-13C0-48CD-A0C0-A56E05B51E68}"/>
              </a:ext>
            </a:extLst>
          </p:cNvPr>
          <p:cNvSpPr>
            <a:spLocks noGrp="1"/>
          </p:cNvSpPr>
          <p:nvPr>
            <p:ph type="sldNum" sz="quarter" idx="12"/>
          </p:nvPr>
        </p:nvSpPr>
        <p:spPr/>
        <p:txBody>
          <a:bodyPr/>
          <a:lstStyle>
            <a:lvl1pPr>
              <a:defRPr/>
            </a:lvl1pPr>
          </a:lstStyle>
          <a:p>
            <a:fld id="{5CEC9282-8251-4748-84DC-A580342547F6}" type="slidenum">
              <a:rPr lang="en-US" altLang="ja-JP"/>
              <a:pPr/>
              <a:t>‹#›</a:t>
            </a:fld>
            <a:endParaRPr lang="en-US" altLang="ja-JP"/>
          </a:p>
        </p:txBody>
      </p:sp>
    </p:spTree>
    <p:extLst>
      <p:ext uri="{BB962C8B-B14F-4D97-AF65-F5344CB8AC3E}">
        <p14:creationId xmlns:p14="http://schemas.microsoft.com/office/powerpoint/2010/main" val="355883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AEB786-F973-CD7D-42E4-5D3CC0F94633}"/>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BD035E8E-2156-DE2A-0E15-8109DD631DA4}"/>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DBA4649-9D84-7987-F32F-B25048131FD0}"/>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78472696-C08D-2383-2315-8EBAD0734739}"/>
              </a:ext>
            </a:extLst>
          </p:cNvPr>
          <p:cNvSpPr>
            <a:spLocks noGrp="1"/>
          </p:cNvSpPr>
          <p:nvPr>
            <p:ph type="ftr" sz="quarter" idx="11"/>
          </p:nvPr>
        </p:nvSpPr>
        <p:spPr/>
        <p:txBody>
          <a:bodyPr/>
          <a:lstStyle>
            <a:lvl1pPr>
              <a:defRPr/>
            </a:lvl1pPr>
          </a:lstStyle>
          <a:p>
            <a:r>
              <a:rPr lang="ja-JP" altLang="en-US" dirty="0"/>
              <a:t>薬害根絶デー </a:t>
            </a:r>
            <a:r>
              <a:rPr lang="en-US" altLang="ja-JP" dirty="0"/>
              <a:t>2024/8/23 </a:t>
            </a:r>
            <a:r>
              <a:rPr lang="ja-JP" altLang="en-US" dirty="0"/>
              <a:t>佐藤嗣道</a:t>
            </a:r>
            <a:endParaRPr lang="en-US" altLang="ja-JP" dirty="0"/>
          </a:p>
        </p:txBody>
      </p:sp>
      <p:sp>
        <p:nvSpPr>
          <p:cNvPr id="6" name="スライド番号プレースホルダー 5">
            <a:extLst>
              <a:ext uri="{FF2B5EF4-FFF2-40B4-BE49-F238E27FC236}">
                <a16:creationId xmlns:a16="http://schemas.microsoft.com/office/drawing/2014/main" id="{C25AD42F-FF62-9A4D-2BC5-AD68860DD207}"/>
              </a:ext>
            </a:extLst>
          </p:cNvPr>
          <p:cNvSpPr>
            <a:spLocks noGrp="1"/>
          </p:cNvSpPr>
          <p:nvPr>
            <p:ph type="sldNum" sz="quarter" idx="12"/>
          </p:nvPr>
        </p:nvSpPr>
        <p:spPr/>
        <p:txBody>
          <a:bodyPr/>
          <a:lstStyle>
            <a:lvl1pPr>
              <a:defRPr/>
            </a:lvl1pPr>
          </a:lstStyle>
          <a:p>
            <a:fld id="{6ED9405A-B0D6-4853-A3D4-67AE7310C710}" type="slidenum">
              <a:rPr lang="en-US" altLang="ja-JP"/>
              <a:pPr/>
              <a:t>‹#›</a:t>
            </a:fld>
            <a:endParaRPr lang="en-US" altLang="ja-JP"/>
          </a:p>
        </p:txBody>
      </p:sp>
    </p:spTree>
    <p:extLst>
      <p:ext uri="{BB962C8B-B14F-4D97-AF65-F5344CB8AC3E}">
        <p14:creationId xmlns:p14="http://schemas.microsoft.com/office/powerpoint/2010/main" val="1859900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374ED-69D8-444C-A9DA-C8FCE0DE8E2B}"/>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DDDB58CB-D93D-4A34-B0E9-2E353004216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8083D8FA-C82B-4BB6-A40F-C2BB73B30E8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310C63FF-F30A-4F2A-8165-4167A562E1EB}"/>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8192E7C0-8049-4143-889A-06BD08CCB28E}"/>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32E1963A-D42D-4DBE-B247-9015127FADC8}"/>
              </a:ext>
            </a:extLst>
          </p:cNvPr>
          <p:cNvSpPr>
            <a:spLocks noGrp="1"/>
          </p:cNvSpPr>
          <p:nvPr>
            <p:ph type="sldNum" sz="quarter" idx="12"/>
          </p:nvPr>
        </p:nvSpPr>
        <p:spPr/>
        <p:txBody>
          <a:bodyPr/>
          <a:lstStyle>
            <a:lvl1pPr>
              <a:defRPr/>
            </a:lvl1pPr>
          </a:lstStyle>
          <a:p>
            <a:fld id="{2532F7E6-BDFD-40C7-8B99-59901359C53F}" type="slidenum">
              <a:rPr lang="en-US" altLang="ja-JP"/>
              <a:pPr/>
              <a:t>‹#›</a:t>
            </a:fld>
            <a:endParaRPr lang="en-US" altLang="ja-JP"/>
          </a:p>
        </p:txBody>
      </p:sp>
    </p:spTree>
    <p:extLst>
      <p:ext uri="{BB962C8B-B14F-4D97-AF65-F5344CB8AC3E}">
        <p14:creationId xmlns:p14="http://schemas.microsoft.com/office/powerpoint/2010/main" val="1948705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2BB7E-901F-4C2B-AA99-5C7AC5AD47D7}"/>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700884A-92A8-432B-BBE0-704F2403F281}"/>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8834C00-DAE1-426A-9C74-C440ADEA5E82}"/>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6DD18F5F-B8B8-45F4-B017-910C16B6D922}"/>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399366A9-2A75-4B8D-988A-27983F2B6EB2}"/>
              </a:ext>
            </a:extLst>
          </p:cNvPr>
          <p:cNvSpPr>
            <a:spLocks noGrp="1"/>
          </p:cNvSpPr>
          <p:nvPr>
            <p:ph type="sldNum" sz="quarter" idx="12"/>
          </p:nvPr>
        </p:nvSpPr>
        <p:spPr/>
        <p:txBody>
          <a:bodyPr/>
          <a:lstStyle>
            <a:lvl1pPr>
              <a:defRPr/>
            </a:lvl1pPr>
          </a:lstStyle>
          <a:p>
            <a:fld id="{E05BED77-9CC6-445C-BB0E-0FA4A9ABDFE0}" type="slidenum">
              <a:rPr lang="en-US" altLang="ja-JP"/>
              <a:pPr/>
              <a:t>‹#›</a:t>
            </a:fld>
            <a:endParaRPr lang="en-US" altLang="ja-JP"/>
          </a:p>
        </p:txBody>
      </p:sp>
    </p:spTree>
    <p:extLst>
      <p:ext uri="{BB962C8B-B14F-4D97-AF65-F5344CB8AC3E}">
        <p14:creationId xmlns:p14="http://schemas.microsoft.com/office/powerpoint/2010/main" val="309248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E621D8-B90E-4FCA-A9ED-30EBE6ABD0D4}"/>
              </a:ext>
            </a:extLst>
          </p:cNvPr>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20E042-85CD-4A43-8431-6ABD42E19DBC}"/>
              </a:ext>
            </a:extLst>
          </p:cNvPr>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5694D46-A1A0-4CCB-924B-EAC50FE6283D}"/>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F61DF669-7C9E-4AAD-BBF7-A5BB3C2EE634}"/>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008DDE85-DDAB-4B4A-8712-A4B250F64ADD}"/>
              </a:ext>
            </a:extLst>
          </p:cNvPr>
          <p:cNvSpPr>
            <a:spLocks noGrp="1"/>
          </p:cNvSpPr>
          <p:nvPr>
            <p:ph type="sldNum" sz="quarter" idx="12"/>
          </p:nvPr>
        </p:nvSpPr>
        <p:spPr/>
        <p:txBody>
          <a:bodyPr/>
          <a:lstStyle>
            <a:lvl1pPr>
              <a:defRPr/>
            </a:lvl1pPr>
          </a:lstStyle>
          <a:p>
            <a:fld id="{D8AB36A4-F153-4AF2-B146-700401C7B90A}" type="slidenum">
              <a:rPr lang="en-US" altLang="ja-JP"/>
              <a:pPr/>
              <a:t>‹#›</a:t>
            </a:fld>
            <a:endParaRPr lang="en-US" altLang="ja-JP"/>
          </a:p>
        </p:txBody>
      </p:sp>
    </p:spTree>
    <p:extLst>
      <p:ext uri="{BB962C8B-B14F-4D97-AF65-F5344CB8AC3E}">
        <p14:creationId xmlns:p14="http://schemas.microsoft.com/office/powerpoint/2010/main" val="2187767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gradFill rotWithShape="0">
          <a:gsLst>
            <a:gs pos="0">
              <a:srgbClr val="CCCCFF"/>
            </a:gs>
            <a:gs pos="50000">
              <a:schemeClr val="bg1"/>
            </a:gs>
            <a:gs pos="100000">
              <a:srgbClr val="CCCCFF"/>
            </a:gs>
          </a:gsLst>
          <a:lin ang="18900000" scaled="1"/>
        </a:gradFill>
        <a:effectLst/>
      </p:bgPr>
    </p:bg>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8C3BA89E-FFC4-47D4-8DFA-6A8B84924FE7}"/>
              </a:ext>
            </a:extLst>
          </p:cNvPr>
          <p:cNvSpPr>
            <a:spLocks noChangeShapeType="1"/>
          </p:cNvSpPr>
          <p:nvPr/>
        </p:nvSpPr>
        <p:spPr bwMode="auto">
          <a:xfrm>
            <a:off x="0" y="3429000"/>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5" name="Rectangle 8">
            <a:extLst>
              <a:ext uri="{FF2B5EF4-FFF2-40B4-BE49-F238E27FC236}">
                <a16:creationId xmlns:a16="http://schemas.microsoft.com/office/drawing/2014/main" id="{07E7DCAC-C224-4868-8621-5CB64C389885}"/>
              </a:ext>
            </a:extLst>
          </p:cNvPr>
          <p:cNvSpPr>
            <a:spLocks noChangeArrowheads="1"/>
          </p:cNvSpPr>
          <p:nvPr/>
        </p:nvSpPr>
        <p:spPr bwMode="auto">
          <a:xfrm>
            <a:off x="8101013" y="2420938"/>
            <a:ext cx="215900" cy="1223962"/>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p>
        </p:txBody>
      </p:sp>
      <p:sp>
        <p:nvSpPr>
          <p:cNvPr id="6" name="Line 9">
            <a:extLst>
              <a:ext uri="{FF2B5EF4-FFF2-40B4-BE49-F238E27FC236}">
                <a16:creationId xmlns:a16="http://schemas.microsoft.com/office/drawing/2014/main" id="{768BAEB3-209E-48AA-B453-D70087CD3D95}"/>
              </a:ext>
            </a:extLst>
          </p:cNvPr>
          <p:cNvSpPr>
            <a:spLocks noChangeShapeType="1"/>
          </p:cNvSpPr>
          <p:nvPr/>
        </p:nvSpPr>
        <p:spPr bwMode="auto">
          <a:xfrm>
            <a:off x="720725" y="6464300"/>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7" name="Line 10">
            <a:extLst>
              <a:ext uri="{FF2B5EF4-FFF2-40B4-BE49-F238E27FC236}">
                <a16:creationId xmlns:a16="http://schemas.microsoft.com/office/drawing/2014/main" id="{34BE7A61-772E-447D-84D9-26D5CCE5758F}"/>
              </a:ext>
            </a:extLst>
          </p:cNvPr>
          <p:cNvSpPr>
            <a:spLocks noChangeShapeType="1"/>
          </p:cNvSpPr>
          <p:nvPr/>
        </p:nvSpPr>
        <p:spPr bwMode="auto">
          <a:xfrm>
            <a:off x="250825" y="0"/>
            <a:ext cx="0" cy="685800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8" name="Rectangle 12">
            <a:extLst>
              <a:ext uri="{FF2B5EF4-FFF2-40B4-BE49-F238E27FC236}">
                <a16:creationId xmlns:a16="http://schemas.microsoft.com/office/drawing/2014/main" id="{E1238B02-20B0-44B2-975C-8FD8F09FDBAB}"/>
              </a:ext>
            </a:extLst>
          </p:cNvPr>
          <p:cNvSpPr>
            <a:spLocks noChangeArrowheads="1"/>
          </p:cNvSpPr>
          <p:nvPr/>
        </p:nvSpPr>
        <p:spPr bwMode="auto">
          <a:xfrm>
            <a:off x="900113" y="5634038"/>
            <a:ext cx="215900" cy="1223962"/>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p>
        </p:txBody>
      </p:sp>
      <p:sp>
        <p:nvSpPr>
          <p:cNvPr id="83970" name="Rectangle 2"/>
          <p:cNvSpPr>
            <a:spLocks noGrp="1" noChangeArrowheads="1"/>
          </p:cNvSpPr>
          <p:nvPr>
            <p:ph type="ctrTitle"/>
          </p:nvPr>
        </p:nvSpPr>
        <p:spPr>
          <a:xfrm>
            <a:off x="255588" y="2246313"/>
            <a:ext cx="7772400" cy="1470025"/>
          </a:xfrm>
        </p:spPr>
        <p:txBody>
          <a:bodyPr/>
          <a:lstStyle>
            <a:lvl1pPr algn="r">
              <a:defRPr>
                <a:solidFill>
                  <a:srgbClr val="003399"/>
                </a:solidFill>
              </a:defRPr>
            </a:lvl1pPr>
          </a:lstStyle>
          <a:p>
            <a:pPr lvl="0"/>
            <a:r>
              <a:rPr lang="ja-JP" altLang="en-US" noProof="0"/>
              <a:t>マスタ タイトルの書式設定</a:t>
            </a:r>
          </a:p>
        </p:txBody>
      </p:sp>
      <p:sp>
        <p:nvSpPr>
          <p:cNvPr id="83971" name="Rectangle 3"/>
          <p:cNvSpPr>
            <a:spLocks noGrp="1" noChangeArrowheads="1"/>
          </p:cNvSpPr>
          <p:nvPr>
            <p:ph type="subTitle" idx="1"/>
          </p:nvPr>
        </p:nvSpPr>
        <p:spPr>
          <a:xfrm>
            <a:off x="1371600" y="4124325"/>
            <a:ext cx="6400800" cy="1752600"/>
          </a:xfrm>
        </p:spPr>
        <p:txBody>
          <a:bodyPr/>
          <a:lstStyle>
            <a:lvl1pPr marL="0" indent="0" algn="r">
              <a:buFontTx/>
              <a:buNone/>
              <a:defRPr/>
            </a:lvl1pPr>
          </a:lstStyle>
          <a:p>
            <a:pPr lvl="0"/>
            <a:r>
              <a:rPr lang="ja-JP" altLang="en-US" noProof="0"/>
              <a:t>マスタ サブタイトルの書式設定</a:t>
            </a:r>
          </a:p>
        </p:txBody>
      </p:sp>
      <p:sp>
        <p:nvSpPr>
          <p:cNvPr id="9" name="Rectangle 4">
            <a:extLst>
              <a:ext uri="{FF2B5EF4-FFF2-40B4-BE49-F238E27FC236}">
                <a16:creationId xmlns:a16="http://schemas.microsoft.com/office/drawing/2014/main" id="{71E2634F-8464-4457-83BA-A93AA4D8EBE3}"/>
              </a:ext>
            </a:extLst>
          </p:cNvPr>
          <p:cNvSpPr>
            <a:spLocks noGrp="1" noChangeArrowheads="1"/>
          </p:cNvSpPr>
          <p:nvPr>
            <p:ph type="dt" sz="half" idx="10"/>
          </p:nvPr>
        </p:nvSpPr>
        <p:spPr>
          <a:xfrm>
            <a:off x="1187450" y="6165850"/>
            <a:ext cx="2133600" cy="476250"/>
          </a:xfrm>
        </p:spPr>
        <p:txBody>
          <a:bodyPr/>
          <a:lstStyle>
            <a:lvl1pPr>
              <a:defRPr/>
            </a:lvl1pPr>
          </a:lstStyle>
          <a:p>
            <a:pPr>
              <a:defRPr/>
            </a:pPr>
            <a:endParaRPr lang="en-US" altLang="ja-JP"/>
          </a:p>
        </p:txBody>
      </p:sp>
      <p:sp>
        <p:nvSpPr>
          <p:cNvPr id="10" name="Rectangle 5">
            <a:extLst>
              <a:ext uri="{FF2B5EF4-FFF2-40B4-BE49-F238E27FC236}">
                <a16:creationId xmlns:a16="http://schemas.microsoft.com/office/drawing/2014/main" id="{7492F573-6CED-472E-BB3C-2F5EE30D98B3}"/>
              </a:ext>
            </a:extLst>
          </p:cNvPr>
          <p:cNvSpPr>
            <a:spLocks noGrp="1" noChangeArrowheads="1"/>
          </p:cNvSpPr>
          <p:nvPr>
            <p:ph type="ftr" sz="quarter" idx="11"/>
          </p:nvPr>
        </p:nvSpPr>
        <p:spPr>
          <a:xfrm>
            <a:off x="3116263" y="6165850"/>
            <a:ext cx="2895600" cy="476250"/>
          </a:xfrm>
        </p:spPr>
        <p:txBody>
          <a:bodyPr/>
          <a:lstStyle>
            <a:lvl1pPr>
              <a:defRPr/>
            </a:lvl1pPr>
          </a:lstStyle>
          <a:p>
            <a:pPr>
              <a:defRPr/>
            </a:pPr>
            <a:endParaRPr lang="en-US" altLang="ja-JP"/>
          </a:p>
        </p:txBody>
      </p:sp>
      <p:sp>
        <p:nvSpPr>
          <p:cNvPr id="11" name="Rectangle 6">
            <a:extLst>
              <a:ext uri="{FF2B5EF4-FFF2-40B4-BE49-F238E27FC236}">
                <a16:creationId xmlns:a16="http://schemas.microsoft.com/office/drawing/2014/main" id="{97828E4B-575F-4FB2-ACA9-A0A2E73734C2}"/>
              </a:ext>
            </a:extLst>
          </p:cNvPr>
          <p:cNvSpPr>
            <a:spLocks noGrp="1" noChangeArrowheads="1"/>
          </p:cNvSpPr>
          <p:nvPr>
            <p:ph type="sldNum" sz="quarter" idx="12"/>
          </p:nvPr>
        </p:nvSpPr>
        <p:spPr>
          <a:xfrm>
            <a:off x="7010400" y="6165850"/>
            <a:ext cx="2133600" cy="476250"/>
          </a:xfrm>
        </p:spPr>
        <p:txBody>
          <a:bodyPr/>
          <a:lstStyle>
            <a:lvl1pPr>
              <a:defRPr/>
            </a:lvl1pPr>
          </a:lstStyle>
          <a:p>
            <a:fld id="{9C8785D0-CF43-4CD0-819E-E2E45FA42283}" type="slidenum">
              <a:rPr lang="en-US" altLang="ja-JP"/>
              <a:pPr/>
              <a:t>‹#›</a:t>
            </a:fld>
            <a:endParaRPr lang="en-US" altLang="ja-JP"/>
          </a:p>
        </p:txBody>
      </p:sp>
    </p:spTree>
    <p:extLst>
      <p:ext uri="{BB962C8B-B14F-4D97-AF65-F5344CB8AC3E}">
        <p14:creationId xmlns:p14="http://schemas.microsoft.com/office/powerpoint/2010/main" val="2348350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49CA79E-9B80-447C-ABA0-23E083D38E0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112069B-8229-4CF3-993D-C45AFE2B5B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DE48C83-B4E2-4F82-801E-F99D7151D969}"/>
              </a:ext>
            </a:extLst>
          </p:cNvPr>
          <p:cNvSpPr>
            <a:spLocks noGrp="1" noChangeArrowheads="1"/>
          </p:cNvSpPr>
          <p:nvPr>
            <p:ph type="sldNum" sz="quarter" idx="12"/>
          </p:nvPr>
        </p:nvSpPr>
        <p:spPr>
          <a:ln/>
        </p:spPr>
        <p:txBody>
          <a:bodyPr/>
          <a:lstStyle>
            <a:lvl1pPr>
              <a:defRPr/>
            </a:lvl1pPr>
          </a:lstStyle>
          <a:p>
            <a:fld id="{70819298-8A99-4CCA-8026-CB59DD29833B}" type="slidenum">
              <a:rPr lang="en-US" altLang="ja-JP"/>
              <a:pPr/>
              <a:t>‹#›</a:t>
            </a:fld>
            <a:endParaRPr lang="en-US" altLang="ja-JP"/>
          </a:p>
        </p:txBody>
      </p:sp>
    </p:spTree>
    <p:extLst>
      <p:ext uri="{BB962C8B-B14F-4D97-AF65-F5344CB8AC3E}">
        <p14:creationId xmlns:p14="http://schemas.microsoft.com/office/powerpoint/2010/main" val="813114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01D14DE8-14A7-4DE6-A09A-2689758E703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2951038-3CD9-4135-94F9-3E88A082767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9036930-F61B-4C48-84CC-68F20FB4B274}"/>
              </a:ext>
            </a:extLst>
          </p:cNvPr>
          <p:cNvSpPr>
            <a:spLocks noGrp="1" noChangeArrowheads="1"/>
          </p:cNvSpPr>
          <p:nvPr>
            <p:ph type="sldNum" sz="quarter" idx="12"/>
          </p:nvPr>
        </p:nvSpPr>
        <p:spPr>
          <a:ln/>
        </p:spPr>
        <p:txBody>
          <a:bodyPr/>
          <a:lstStyle>
            <a:lvl1pPr>
              <a:defRPr/>
            </a:lvl1pPr>
          </a:lstStyle>
          <a:p>
            <a:fld id="{E72214E0-8E43-46B4-9CD9-28B9215EEDD7}" type="slidenum">
              <a:rPr lang="en-US" altLang="ja-JP"/>
              <a:pPr/>
              <a:t>‹#›</a:t>
            </a:fld>
            <a:endParaRPr lang="en-US" altLang="ja-JP"/>
          </a:p>
        </p:txBody>
      </p:sp>
    </p:spTree>
    <p:extLst>
      <p:ext uri="{BB962C8B-B14F-4D97-AF65-F5344CB8AC3E}">
        <p14:creationId xmlns:p14="http://schemas.microsoft.com/office/powerpoint/2010/main" val="2726040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E540E577-9D23-4511-9531-80C66AC546A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BC7E9E9-E0F3-4A62-AAE3-771B5B312AA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8FE9D9C-4C25-48EC-85F0-E0BD33BA76B8}"/>
              </a:ext>
            </a:extLst>
          </p:cNvPr>
          <p:cNvSpPr>
            <a:spLocks noGrp="1" noChangeArrowheads="1"/>
          </p:cNvSpPr>
          <p:nvPr>
            <p:ph type="sldNum" sz="quarter" idx="12"/>
          </p:nvPr>
        </p:nvSpPr>
        <p:spPr>
          <a:ln/>
        </p:spPr>
        <p:txBody>
          <a:bodyPr/>
          <a:lstStyle>
            <a:lvl1pPr>
              <a:defRPr/>
            </a:lvl1pPr>
          </a:lstStyle>
          <a:p>
            <a:fld id="{785310FB-0337-4A77-9A08-AF5A97D78209}" type="slidenum">
              <a:rPr lang="en-US" altLang="ja-JP"/>
              <a:pPr/>
              <a:t>‹#›</a:t>
            </a:fld>
            <a:endParaRPr lang="en-US" altLang="ja-JP"/>
          </a:p>
        </p:txBody>
      </p:sp>
    </p:spTree>
    <p:extLst>
      <p:ext uri="{BB962C8B-B14F-4D97-AF65-F5344CB8AC3E}">
        <p14:creationId xmlns:p14="http://schemas.microsoft.com/office/powerpoint/2010/main" val="154935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2AF46E0-BD41-4458-8AB0-40950A0C2F1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C8D84229-AA34-4CF3-84BF-39A57F94E9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989F91F4-351E-47E6-A9E4-A520CCC24A80}"/>
              </a:ext>
            </a:extLst>
          </p:cNvPr>
          <p:cNvSpPr>
            <a:spLocks noGrp="1" noChangeArrowheads="1"/>
          </p:cNvSpPr>
          <p:nvPr>
            <p:ph type="sldNum" sz="quarter" idx="12"/>
          </p:nvPr>
        </p:nvSpPr>
        <p:spPr>
          <a:ln/>
        </p:spPr>
        <p:txBody>
          <a:bodyPr/>
          <a:lstStyle>
            <a:lvl1pPr>
              <a:defRPr/>
            </a:lvl1pPr>
          </a:lstStyle>
          <a:p>
            <a:fld id="{5DC3E5F6-C2BA-451C-96F1-75BC99D8FE54}" type="slidenum">
              <a:rPr lang="en-US" altLang="ja-JP"/>
              <a:pPr/>
              <a:t>‹#›</a:t>
            </a:fld>
            <a:endParaRPr lang="en-US" altLang="ja-JP"/>
          </a:p>
        </p:txBody>
      </p:sp>
    </p:spTree>
    <p:extLst>
      <p:ext uri="{BB962C8B-B14F-4D97-AF65-F5344CB8AC3E}">
        <p14:creationId xmlns:p14="http://schemas.microsoft.com/office/powerpoint/2010/main" val="4038094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EEED5C0E-39B5-4274-8987-C21C8E01254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2978F704-EE2A-40B1-AEC5-E31068B5C27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64432EA5-AC78-4798-A73A-A5203610330E}"/>
              </a:ext>
            </a:extLst>
          </p:cNvPr>
          <p:cNvSpPr>
            <a:spLocks noGrp="1" noChangeArrowheads="1"/>
          </p:cNvSpPr>
          <p:nvPr>
            <p:ph type="sldNum" sz="quarter" idx="12"/>
          </p:nvPr>
        </p:nvSpPr>
        <p:spPr>
          <a:ln/>
        </p:spPr>
        <p:txBody>
          <a:bodyPr/>
          <a:lstStyle>
            <a:lvl1pPr>
              <a:defRPr/>
            </a:lvl1pPr>
          </a:lstStyle>
          <a:p>
            <a:fld id="{8585A5A2-5F5F-4DD7-8842-AA6657E58C5B}" type="slidenum">
              <a:rPr lang="en-US" altLang="ja-JP"/>
              <a:pPr/>
              <a:t>‹#›</a:t>
            </a:fld>
            <a:endParaRPr lang="en-US" altLang="ja-JP"/>
          </a:p>
        </p:txBody>
      </p:sp>
    </p:spTree>
    <p:extLst>
      <p:ext uri="{BB962C8B-B14F-4D97-AF65-F5344CB8AC3E}">
        <p14:creationId xmlns:p14="http://schemas.microsoft.com/office/powerpoint/2010/main" val="2467052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6902354-7C1F-4A5E-A49D-C19BFD8A412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3EA9E01-D11D-4C2F-8587-ED51C20C0AF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87790B2A-73ED-4DAF-A22C-65117D416F67}"/>
              </a:ext>
            </a:extLst>
          </p:cNvPr>
          <p:cNvSpPr>
            <a:spLocks noGrp="1" noChangeArrowheads="1"/>
          </p:cNvSpPr>
          <p:nvPr>
            <p:ph type="sldNum" sz="quarter" idx="12"/>
          </p:nvPr>
        </p:nvSpPr>
        <p:spPr>
          <a:ln/>
        </p:spPr>
        <p:txBody>
          <a:bodyPr/>
          <a:lstStyle>
            <a:lvl1pPr>
              <a:defRPr/>
            </a:lvl1pPr>
          </a:lstStyle>
          <a:p>
            <a:fld id="{DCB90294-8C3A-4944-B3FA-9EF46B3D9384}" type="slidenum">
              <a:rPr lang="en-US" altLang="ja-JP"/>
              <a:pPr/>
              <a:t>‹#›</a:t>
            </a:fld>
            <a:endParaRPr lang="en-US" altLang="ja-JP"/>
          </a:p>
        </p:txBody>
      </p:sp>
    </p:spTree>
    <p:extLst>
      <p:ext uri="{BB962C8B-B14F-4D97-AF65-F5344CB8AC3E}">
        <p14:creationId xmlns:p14="http://schemas.microsoft.com/office/powerpoint/2010/main" val="109038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241F80-DEE5-A30D-116F-38EE5F92482E}"/>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8978F582-F28F-FFAD-3CAD-4ED52D704C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FEFBF970-E1A5-FCC5-20AA-90F17CBBD1C5}"/>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A031F20D-F539-4147-7293-93C38E1ACEFE}"/>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6" name="スライド番号プレースホルダー 5">
            <a:extLst>
              <a:ext uri="{FF2B5EF4-FFF2-40B4-BE49-F238E27FC236}">
                <a16:creationId xmlns:a16="http://schemas.microsoft.com/office/drawing/2014/main" id="{AF98B525-6CAB-74F1-2CC4-F0E98E27176B}"/>
              </a:ext>
            </a:extLst>
          </p:cNvPr>
          <p:cNvSpPr>
            <a:spLocks noGrp="1"/>
          </p:cNvSpPr>
          <p:nvPr>
            <p:ph type="sldNum" sz="quarter" idx="12"/>
          </p:nvPr>
        </p:nvSpPr>
        <p:spPr/>
        <p:txBody>
          <a:bodyPr/>
          <a:lstStyle>
            <a:lvl1pPr>
              <a:defRPr/>
            </a:lvl1pPr>
          </a:lstStyle>
          <a:p>
            <a:fld id="{0F4705AF-F5E1-4C69-A0FB-BDA0CCB7F080}" type="slidenum">
              <a:rPr lang="en-US" altLang="ja-JP"/>
              <a:pPr/>
              <a:t>‹#›</a:t>
            </a:fld>
            <a:endParaRPr lang="en-US" altLang="ja-JP"/>
          </a:p>
        </p:txBody>
      </p:sp>
    </p:spTree>
    <p:extLst>
      <p:ext uri="{BB962C8B-B14F-4D97-AF65-F5344CB8AC3E}">
        <p14:creationId xmlns:p14="http://schemas.microsoft.com/office/powerpoint/2010/main" val="3102563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59463DD6-35A8-45E4-80E2-5F74FBCAC7F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10B618D-4D55-40B9-95AD-577E560E0D6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9E28B37-3CA5-44DC-A9EB-AE24F82471E3}"/>
              </a:ext>
            </a:extLst>
          </p:cNvPr>
          <p:cNvSpPr>
            <a:spLocks noGrp="1" noChangeArrowheads="1"/>
          </p:cNvSpPr>
          <p:nvPr>
            <p:ph type="sldNum" sz="quarter" idx="12"/>
          </p:nvPr>
        </p:nvSpPr>
        <p:spPr>
          <a:ln/>
        </p:spPr>
        <p:txBody>
          <a:bodyPr/>
          <a:lstStyle>
            <a:lvl1pPr>
              <a:defRPr/>
            </a:lvl1pPr>
          </a:lstStyle>
          <a:p>
            <a:fld id="{A11BD894-F7DA-4909-B677-0AF322A88503}" type="slidenum">
              <a:rPr lang="en-US" altLang="ja-JP"/>
              <a:pPr/>
              <a:t>‹#›</a:t>
            </a:fld>
            <a:endParaRPr lang="en-US" altLang="ja-JP"/>
          </a:p>
        </p:txBody>
      </p:sp>
    </p:spTree>
    <p:extLst>
      <p:ext uri="{BB962C8B-B14F-4D97-AF65-F5344CB8AC3E}">
        <p14:creationId xmlns:p14="http://schemas.microsoft.com/office/powerpoint/2010/main" val="93671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007A2024-582C-46FD-A196-1B93798950B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FB587DD-C502-48BB-9013-94CA5C2811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236CB3C-5613-4175-889D-8FDAB07AA83F}"/>
              </a:ext>
            </a:extLst>
          </p:cNvPr>
          <p:cNvSpPr>
            <a:spLocks noGrp="1" noChangeArrowheads="1"/>
          </p:cNvSpPr>
          <p:nvPr>
            <p:ph type="sldNum" sz="quarter" idx="12"/>
          </p:nvPr>
        </p:nvSpPr>
        <p:spPr>
          <a:ln/>
        </p:spPr>
        <p:txBody>
          <a:bodyPr/>
          <a:lstStyle>
            <a:lvl1pPr>
              <a:defRPr/>
            </a:lvl1pPr>
          </a:lstStyle>
          <a:p>
            <a:fld id="{4EB240C5-4F9E-4A7A-83C6-347A26B1866A}" type="slidenum">
              <a:rPr lang="en-US" altLang="ja-JP"/>
              <a:pPr/>
              <a:t>‹#›</a:t>
            </a:fld>
            <a:endParaRPr lang="en-US" altLang="ja-JP"/>
          </a:p>
        </p:txBody>
      </p:sp>
    </p:spTree>
    <p:extLst>
      <p:ext uri="{BB962C8B-B14F-4D97-AF65-F5344CB8AC3E}">
        <p14:creationId xmlns:p14="http://schemas.microsoft.com/office/powerpoint/2010/main" val="1911665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B01A19D-52E0-4CD3-9982-419C9DAAE3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0CBD326-4E5B-461C-B969-6F577512F2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96EE741-02E5-4147-84D2-065C7FBD0B22}"/>
              </a:ext>
            </a:extLst>
          </p:cNvPr>
          <p:cNvSpPr>
            <a:spLocks noGrp="1" noChangeArrowheads="1"/>
          </p:cNvSpPr>
          <p:nvPr>
            <p:ph type="sldNum" sz="quarter" idx="12"/>
          </p:nvPr>
        </p:nvSpPr>
        <p:spPr>
          <a:ln/>
        </p:spPr>
        <p:txBody>
          <a:bodyPr/>
          <a:lstStyle>
            <a:lvl1pPr>
              <a:defRPr/>
            </a:lvl1pPr>
          </a:lstStyle>
          <a:p>
            <a:fld id="{B4EB609B-A88F-428A-9250-6C89125DEFFB}" type="slidenum">
              <a:rPr lang="en-US" altLang="ja-JP"/>
              <a:pPr/>
              <a:t>‹#›</a:t>
            </a:fld>
            <a:endParaRPr lang="en-US" altLang="ja-JP"/>
          </a:p>
        </p:txBody>
      </p:sp>
    </p:spTree>
    <p:extLst>
      <p:ext uri="{BB962C8B-B14F-4D97-AF65-F5344CB8AC3E}">
        <p14:creationId xmlns:p14="http://schemas.microsoft.com/office/powerpoint/2010/main" val="38401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4450"/>
            <a:ext cx="2057400" cy="60817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44450"/>
            <a:ext cx="6019800" cy="60817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A748E9C-0DCB-4359-A891-835125B0ABF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B4FC570-C172-4800-AB2F-94EA7A44F2B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4505DD7-EE1C-42AF-9DE7-E35BED73CE6F}"/>
              </a:ext>
            </a:extLst>
          </p:cNvPr>
          <p:cNvSpPr>
            <a:spLocks noGrp="1" noChangeArrowheads="1"/>
          </p:cNvSpPr>
          <p:nvPr>
            <p:ph type="sldNum" sz="quarter" idx="12"/>
          </p:nvPr>
        </p:nvSpPr>
        <p:spPr>
          <a:ln/>
        </p:spPr>
        <p:txBody>
          <a:bodyPr/>
          <a:lstStyle>
            <a:lvl1pPr>
              <a:defRPr/>
            </a:lvl1pPr>
          </a:lstStyle>
          <a:p>
            <a:fld id="{7C35B1EE-F747-4EC9-A41C-D6ABDAD64685}" type="slidenum">
              <a:rPr lang="en-US" altLang="ja-JP"/>
              <a:pPr/>
              <a:t>‹#›</a:t>
            </a:fld>
            <a:endParaRPr lang="en-US" altLang="ja-JP"/>
          </a:p>
        </p:txBody>
      </p:sp>
    </p:spTree>
    <p:extLst>
      <p:ext uri="{BB962C8B-B14F-4D97-AF65-F5344CB8AC3E}">
        <p14:creationId xmlns:p14="http://schemas.microsoft.com/office/powerpoint/2010/main" val="720766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gradFill rotWithShape="0">
          <a:gsLst>
            <a:gs pos="0">
              <a:srgbClr val="CCCCFF"/>
            </a:gs>
            <a:gs pos="50000">
              <a:schemeClr val="bg1"/>
            </a:gs>
            <a:gs pos="100000">
              <a:srgbClr val="CCCCFF"/>
            </a:gs>
          </a:gsLst>
          <a:lin ang="18900000" scaled="1"/>
        </a:gradFill>
        <a:effectLst/>
      </p:bgPr>
    </p:bg>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1B3521B4-9169-47FC-8E9F-061F1CD05EFA}"/>
              </a:ext>
            </a:extLst>
          </p:cNvPr>
          <p:cNvSpPr>
            <a:spLocks noChangeShapeType="1"/>
          </p:cNvSpPr>
          <p:nvPr/>
        </p:nvSpPr>
        <p:spPr bwMode="auto">
          <a:xfrm>
            <a:off x="0" y="3429000"/>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5" name="Rectangle 8">
            <a:extLst>
              <a:ext uri="{FF2B5EF4-FFF2-40B4-BE49-F238E27FC236}">
                <a16:creationId xmlns:a16="http://schemas.microsoft.com/office/drawing/2014/main" id="{77F1387B-B6EC-488D-9C85-5C562F6A297E}"/>
              </a:ext>
            </a:extLst>
          </p:cNvPr>
          <p:cNvSpPr>
            <a:spLocks noChangeArrowheads="1"/>
          </p:cNvSpPr>
          <p:nvPr/>
        </p:nvSpPr>
        <p:spPr bwMode="auto">
          <a:xfrm>
            <a:off x="8101013" y="2420938"/>
            <a:ext cx="215900" cy="1223962"/>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solidFill>
                <a:srgbClr val="000000"/>
              </a:solidFill>
            </a:endParaRPr>
          </a:p>
        </p:txBody>
      </p:sp>
      <p:sp>
        <p:nvSpPr>
          <p:cNvPr id="6" name="Line 9">
            <a:extLst>
              <a:ext uri="{FF2B5EF4-FFF2-40B4-BE49-F238E27FC236}">
                <a16:creationId xmlns:a16="http://schemas.microsoft.com/office/drawing/2014/main" id="{986BC95E-02E3-4499-AEAC-8AA45EBD8AB5}"/>
              </a:ext>
            </a:extLst>
          </p:cNvPr>
          <p:cNvSpPr>
            <a:spLocks noChangeShapeType="1"/>
          </p:cNvSpPr>
          <p:nvPr/>
        </p:nvSpPr>
        <p:spPr bwMode="auto">
          <a:xfrm>
            <a:off x="720725" y="6464300"/>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7" name="Line 10">
            <a:extLst>
              <a:ext uri="{FF2B5EF4-FFF2-40B4-BE49-F238E27FC236}">
                <a16:creationId xmlns:a16="http://schemas.microsoft.com/office/drawing/2014/main" id="{E67B0B6F-2992-4E41-A204-1983FDCA2F66}"/>
              </a:ext>
            </a:extLst>
          </p:cNvPr>
          <p:cNvSpPr>
            <a:spLocks noChangeShapeType="1"/>
          </p:cNvSpPr>
          <p:nvPr/>
        </p:nvSpPr>
        <p:spPr bwMode="auto">
          <a:xfrm>
            <a:off x="250825" y="0"/>
            <a:ext cx="0" cy="685800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8" name="Rectangle 12">
            <a:extLst>
              <a:ext uri="{FF2B5EF4-FFF2-40B4-BE49-F238E27FC236}">
                <a16:creationId xmlns:a16="http://schemas.microsoft.com/office/drawing/2014/main" id="{F06FE371-6DFE-4F79-9025-3BD2B6D40EC9}"/>
              </a:ext>
            </a:extLst>
          </p:cNvPr>
          <p:cNvSpPr>
            <a:spLocks noChangeArrowheads="1"/>
          </p:cNvSpPr>
          <p:nvPr/>
        </p:nvSpPr>
        <p:spPr bwMode="auto">
          <a:xfrm>
            <a:off x="900113" y="5634038"/>
            <a:ext cx="215900" cy="1223962"/>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solidFill>
                <a:srgbClr val="000000"/>
              </a:solidFill>
            </a:endParaRPr>
          </a:p>
        </p:txBody>
      </p:sp>
      <p:sp>
        <p:nvSpPr>
          <p:cNvPr id="83970" name="Rectangle 2"/>
          <p:cNvSpPr>
            <a:spLocks noGrp="1" noChangeArrowheads="1"/>
          </p:cNvSpPr>
          <p:nvPr>
            <p:ph type="ctrTitle"/>
          </p:nvPr>
        </p:nvSpPr>
        <p:spPr>
          <a:xfrm>
            <a:off x="255588" y="2246313"/>
            <a:ext cx="7772400" cy="1470025"/>
          </a:xfrm>
        </p:spPr>
        <p:txBody>
          <a:bodyPr/>
          <a:lstStyle>
            <a:lvl1pPr algn="r">
              <a:defRPr>
                <a:solidFill>
                  <a:srgbClr val="003399"/>
                </a:solidFill>
              </a:defRPr>
            </a:lvl1pPr>
          </a:lstStyle>
          <a:p>
            <a:pPr lvl="0"/>
            <a:r>
              <a:rPr lang="ja-JP" altLang="en-US" noProof="0"/>
              <a:t>マスタ タイトルの書式設定</a:t>
            </a:r>
          </a:p>
        </p:txBody>
      </p:sp>
      <p:sp>
        <p:nvSpPr>
          <p:cNvPr id="83971" name="Rectangle 3"/>
          <p:cNvSpPr>
            <a:spLocks noGrp="1" noChangeArrowheads="1"/>
          </p:cNvSpPr>
          <p:nvPr>
            <p:ph type="subTitle" idx="1"/>
          </p:nvPr>
        </p:nvSpPr>
        <p:spPr>
          <a:xfrm>
            <a:off x="1371600" y="4124325"/>
            <a:ext cx="6400800" cy="1752600"/>
          </a:xfrm>
        </p:spPr>
        <p:txBody>
          <a:bodyPr/>
          <a:lstStyle>
            <a:lvl1pPr marL="0" indent="0" algn="r">
              <a:buFontTx/>
              <a:buNone/>
              <a:defRPr/>
            </a:lvl1pPr>
          </a:lstStyle>
          <a:p>
            <a:pPr lvl="0"/>
            <a:r>
              <a:rPr lang="ja-JP" altLang="en-US" noProof="0"/>
              <a:t>マスタ サブタイトルの書式設定</a:t>
            </a:r>
          </a:p>
        </p:txBody>
      </p:sp>
      <p:sp>
        <p:nvSpPr>
          <p:cNvPr id="9" name="Rectangle 4">
            <a:extLst>
              <a:ext uri="{FF2B5EF4-FFF2-40B4-BE49-F238E27FC236}">
                <a16:creationId xmlns:a16="http://schemas.microsoft.com/office/drawing/2014/main" id="{BB414030-C6FF-4BA8-89E4-DCF4FD0FD3EF}"/>
              </a:ext>
            </a:extLst>
          </p:cNvPr>
          <p:cNvSpPr>
            <a:spLocks noGrp="1" noChangeArrowheads="1"/>
          </p:cNvSpPr>
          <p:nvPr>
            <p:ph type="dt" sz="half" idx="10"/>
          </p:nvPr>
        </p:nvSpPr>
        <p:spPr>
          <a:xfrm>
            <a:off x="1187450" y="6165850"/>
            <a:ext cx="2133600" cy="476250"/>
          </a:xfrm>
        </p:spPr>
        <p:txBody>
          <a:bodyPr/>
          <a:lstStyle>
            <a:lvl1pPr>
              <a:defRPr/>
            </a:lvl1pPr>
          </a:lstStyle>
          <a:p>
            <a:pPr>
              <a:defRPr/>
            </a:pPr>
            <a:endParaRPr lang="en-US" altLang="ja-JP"/>
          </a:p>
        </p:txBody>
      </p:sp>
      <p:sp>
        <p:nvSpPr>
          <p:cNvPr id="10" name="Rectangle 5">
            <a:extLst>
              <a:ext uri="{FF2B5EF4-FFF2-40B4-BE49-F238E27FC236}">
                <a16:creationId xmlns:a16="http://schemas.microsoft.com/office/drawing/2014/main" id="{293C475D-631C-4A3A-8A70-AAC3ED7AAC86}"/>
              </a:ext>
            </a:extLst>
          </p:cNvPr>
          <p:cNvSpPr>
            <a:spLocks noGrp="1" noChangeArrowheads="1"/>
          </p:cNvSpPr>
          <p:nvPr>
            <p:ph type="ftr" sz="quarter" idx="11"/>
          </p:nvPr>
        </p:nvSpPr>
        <p:spPr>
          <a:xfrm>
            <a:off x="3116263" y="6165850"/>
            <a:ext cx="2895600" cy="476250"/>
          </a:xfrm>
        </p:spPr>
        <p:txBody>
          <a:bodyPr/>
          <a:lstStyle>
            <a:lvl1pPr>
              <a:defRPr/>
            </a:lvl1pPr>
          </a:lstStyle>
          <a:p>
            <a:pPr>
              <a:defRPr/>
            </a:pPr>
            <a:endParaRPr lang="en-US" altLang="ja-JP"/>
          </a:p>
        </p:txBody>
      </p:sp>
      <p:sp>
        <p:nvSpPr>
          <p:cNvPr id="11" name="Rectangle 6">
            <a:extLst>
              <a:ext uri="{FF2B5EF4-FFF2-40B4-BE49-F238E27FC236}">
                <a16:creationId xmlns:a16="http://schemas.microsoft.com/office/drawing/2014/main" id="{B4A854EA-EC23-4FA2-8793-F0FF3D2E40D4}"/>
              </a:ext>
            </a:extLst>
          </p:cNvPr>
          <p:cNvSpPr>
            <a:spLocks noGrp="1" noChangeArrowheads="1"/>
          </p:cNvSpPr>
          <p:nvPr>
            <p:ph type="sldNum" sz="quarter" idx="12"/>
          </p:nvPr>
        </p:nvSpPr>
        <p:spPr>
          <a:xfrm>
            <a:off x="7010400" y="6165850"/>
            <a:ext cx="2133600" cy="476250"/>
          </a:xfrm>
        </p:spPr>
        <p:txBody>
          <a:bodyPr/>
          <a:lstStyle>
            <a:lvl1pPr>
              <a:defRPr/>
            </a:lvl1pPr>
          </a:lstStyle>
          <a:p>
            <a:pPr>
              <a:defRPr/>
            </a:pPr>
            <a:fld id="{BDB82FDB-7C6F-4F64-BEC2-C0E5E8093980}" type="slidenum">
              <a:rPr lang="en-US" altLang="ja-JP"/>
              <a:pPr>
                <a:defRPr/>
              </a:pPr>
              <a:t>‹#›</a:t>
            </a:fld>
            <a:endParaRPr lang="en-US" altLang="ja-JP"/>
          </a:p>
        </p:txBody>
      </p:sp>
    </p:spTree>
    <p:extLst>
      <p:ext uri="{BB962C8B-B14F-4D97-AF65-F5344CB8AC3E}">
        <p14:creationId xmlns:p14="http://schemas.microsoft.com/office/powerpoint/2010/main" val="1068947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C18B081-C066-495D-9F90-1C43CA6A2AA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F43E37D-BAB5-465C-BB90-0CE7401CDD2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BFCCED3-4EAF-447C-ADAC-089FBF3105BD}"/>
              </a:ext>
            </a:extLst>
          </p:cNvPr>
          <p:cNvSpPr>
            <a:spLocks noGrp="1" noChangeArrowheads="1"/>
          </p:cNvSpPr>
          <p:nvPr>
            <p:ph type="sldNum" sz="quarter" idx="12"/>
          </p:nvPr>
        </p:nvSpPr>
        <p:spPr>
          <a:ln/>
        </p:spPr>
        <p:txBody>
          <a:bodyPr/>
          <a:lstStyle>
            <a:lvl1pPr>
              <a:defRPr/>
            </a:lvl1pPr>
          </a:lstStyle>
          <a:p>
            <a:pPr>
              <a:defRPr/>
            </a:pPr>
            <a:fld id="{6E87514F-0E5F-49FA-B072-C3355134895D}" type="slidenum">
              <a:rPr lang="en-US" altLang="ja-JP"/>
              <a:pPr>
                <a:defRPr/>
              </a:pPr>
              <a:t>‹#›</a:t>
            </a:fld>
            <a:endParaRPr lang="en-US" altLang="ja-JP"/>
          </a:p>
        </p:txBody>
      </p:sp>
    </p:spTree>
    <p:extLst>
      <p:ext uri="{BB962C8B-B14F-4D97-AF65-F5344CB8AC3E}">
        <p14:creationId xmlns:p14="http://schemas.microsoft.com/office/powerpoint/2010/main" val="1885130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BD5BF570-C8EE-4C42-A8AD-D7B757982A0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9CDC0C0-0F51-430C-9660-02076073262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40B1549-70A8-4B48-A902-C605E14A1855}"/>
              </a:ext>
            </a:extLst>
          </p:cNvPr>
          <p:cNvSpPr>
            <a:spLocks noGrp="1" noChangeArrowheads="1"/>
          </p:cNvSpPr>
          <p:nvPr>
            <p:ph type="sldNum" sz="quarter" idx="12"/>
          </p:nvPr>
        </p:nvSpPr>
        <p:spPr>
          <a:ln/>
        </p:spPr>
        <p:txBody>
          <a:bodyPr/>
          <a:lstStyle>
            <a:lvl1pPr>
              <a:defRPr/>
            </a:lvl1pPr>
          </a:lstStyle>
          <a:p>
            <a:pPr>
              <a:defRPr/>
            </a:pPr>
            <a:fld id="{A614C113-BD02-445E-A8A9-5192CEC0DBF3}" type="slidenum">
              <a:rPr lang="en-US" altLang="ja-JP"/>
              <a:pPr>
                <a:defRPr/>
              </a:pPr>
              <a:t>‹#›</a:t>
            </a:fld>
            <a:endParaRPr lang="en-US" altLang="ja-JP"/>
          </a:p>
        </p:txBody>
      </p:sp>
    </p:spTree>
    <p:extLst>
      <p:ext uri="{BB962C8B-B14F-4D97-AF65-F5344CB8AC3E}">
        <p14:creationId xmlns:p14="http://schemas.microsoft.com/office/powerpoint/2010/main" val="1166352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2166EDCB-A442-4842-9C29-07199D37E99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7150CFC-6DA1-4C4F-8578-010B6A6B285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3463CFC-57A1-41F4-95C9-F9877E936A79}"/>
              </a:ext>
            </a:extLst>
          </p:cNvPr>
          <p:cNvSpPr>
            <a:spLocks noGrp="1" noChangeArrowheads="1"/>
          </p:cNvSpPr>
          <p:nvPr>
            <p:ph type="sldNum" sz="quarter" idx="12"/>
          </p:nvPr>
        </p:nvSpPr>
        <p:spPr>
          <a:ln/>
        </p:spPr>
        <p:txBody>
          <a:bodyPr/>
          <a:lstStyle>
            <a:lvl1pPr>
              <a:defRPr/>
            </a:lvl1pPr>
          </a:lstStyle>
          <a:p>
            <a:pPr>
              <a:defRPr/>
            </a:pPr>
            <a:fld id="{ED2A4B17-A26D-42A6-9BB2-7061B553C2B1}" type="slidenum">
              <a:rPr lang="en-US" altLang="ja-JP"/>
              <a:pPr>
                <a:defRPr/>
              </a:pPr>
              <a:t>‹#›</a:t>
            </a:fld>
            <a:endParaRPr lang="en-US" altLang="ja-JP"/>
          </a:p>
        </p:txBody>
      </p:sp>
    </p:spTree>
    <p:extLst>
      <p:ext uri="{BB962C8B-B14F-4D97-AF65-F5344CB8AC3E}">
        <p14:creationId xmlns:p14="http://schemas.microsoft.com/office/powerpoint/2010/main" val="2221593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A9371135-FC49-425F-B3C3-B93CC7056D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0EF83127-1D72-4C57-8F84-5789DE275F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29BBB862-CFEB-4EF5-AD42-95CE7A15DE7E}"/>
              </a:ext>
            </a:extLst>
          </p:cNvPr>
          <p:cNvSpPr>
            <a:spLocks noGrp="1" noChangeArrowheads="1"/>
          </p:cNvSpPr>
          <p:nvPr>
            <p:ph type="sldNum" sz="quarter" idx="12"/>
          </p:nvPr>
        </p:nvSpPr>
        <p:spPr>
          <a:ln/>
        </p:spPr>
        <p:txBody>
          <a:bodyPr/>
          <a:lstStyle>
            <a:lvl1pPr>
              <a:defRPr/>
            </a:lvl1pPr>
          </a:lstStyle>
          <a:p>
            <a:pPr>
              <a:defRPr/>
            </a:pPr>
            <a:fld id="{A1FE1162-C227-4AD4-BBB0-BB308E0C494F}" type="slidenum">
              <a:rPr lang="en-US" altLang="ja-JP"/>
              <a:pPr>
                <a:defRPr/>
              </a:pPr>
              <a:t>‹#›</a:t>
            </a:fld>
            <a:endParaRPr lang="en-US" altLang="ja-JP"/>
          </a:p>
        </p:txBody>
      </p:sp>
    </p:spTree>
    <p:extLst>
      <p:ext uri="{BB962C8B-B14F-4D97-AF65-F5344CB8AC3E}">
        <p14:creationId xmlns:p14="http://schemas.microsoft.com/office/powerpoint/2010/main" val="111890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0F1F3A31-A466-45DD-82AB-E5F7C032A4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70B5DA7D-79B0-47C8-8178-4353361719E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A5F75AB1-A24A-4742-A9FC-E1DB2D363C80}"/>
              </a:ext>
            </a:extLst>
          </p:cNvPr>
          <p:cNvSpPr>
            <a:spLocks noGrp="1" noChangeArrowheads="1"/>
          </p:cNvSpPr>
          <p:nvPr>
            <p:ph type="sldNum" sz="quarter" idx="12"/>
          </p:nvPr>
        </p:nvSpPr>
        <p:spPr>
          <a:ln/>
        </p:spPr>
        <p:txBody>
          <a:bodyPr/>
          <a:lstStyle>
            <a:lvl1pPr>
              <a:defRPr/>
            </a:lvl1pPr>
          </a:lstStyle>
          <a:p>
            <a:pPr>
              <a:defRPr/>
            </a:pPr>
            <a:fld id="{8A86D2D6-7544-48CE-8E5A-DB2EC55529A9}" type="slidenum">
              <a:rPr lang="en-US" altLang="ja-JP"/>
              <a:pPr>
                <a:defRPr/>
              </a:pPr>
              <a:t>‹#›</a:t>
            </a:fld>
            <a:endParaRPr lang="en-US" altLang="ja-JP"/>
          </a:p>
        </p:txBody>
      </p:sp>
    </p:spTree>
    <p:extLst>
      <p:ext uri="{BB962C8B-B14F-4D97-AF65-F5344CB8AC3E}">
        <p14:creationId xmlns:p14="http://schemas.microsoft.com/office/powerpoint/2010/main" val="427972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630FA-424F-6DB0-FDEA-A63DE88768A8}"/>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DCC95F29-301C-514C-1038-7530C01CE65D}"/>
              </a:ext>
            </a:extLst>
          </p:cNvPr>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08C5BA49-43DF-73C4-D5AE-259A5164B74B}"/>
              </a:ext>
            </a:extLst>
          </p:cNvPr>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C875B1BC-B393-2B9A-7EDC-3950051D64B3}"/>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CC3D6EE6-2DCC-7F85-56DC-FA4F2A023889}"/>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7" name="スライド番号プレースホルダー 6">
            <a:extLst>
              <a:ext uri="{FF2B5EF4-FFF2-40B4-BE49-F238E27FC236}">
                <a16:creationId xmlns:a16="http://schemas.microsoft.com/office/drawing/2014/main" id="{0CECD989-B341-D825-8744-F5AC94C706BE}"/>
              </a:ext>
            </a:extLst>
          </p:cNvPr>
          <p:cNvSpPr>
            <a:spLocks noGrp="1"/>
          </p:cNvSpPr>
          <p:nvPr>
            <p:ph type="sldNum" sz="quarter" idx="12"/>
          </p:nvPr>
        </p:nvSpPr>
        <p:spPr/>
        <p:txBody>
          <a:bodyPr/>
          <a:lstStyle>
            <a:lvl1pPr>
              <a:defRPr/>
            </a:lvl1pPr>
          </a:lstStyle>
          <a:p>
            <a:fld id="{45050F40-6953-470A-9AC9-BEBB2390ED8A}" type="slidenum">
              <a:rPr lang="en-US" altLang="ja-JP"/>
              <a:pPr/>
              <a:t>‹#›</a:t>
            </a:fld>
            <a:endParaRPr lang="en-US" altLang="ja-JP"/>
          </a:p>
        </p:txBody>
      </p:sp>
    </p:spTree>
    <p:extLst>
      <p:ext uri="{BB962C8B-B14F-4D97-AF65-F5344CB8AC3E}">
        <p14:creationId xmlns:p14="http://schemas.microsoft.com/office/powerpoint/2010/main" val="2117893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5FECCF-8256-4B60-88BE-1EDCD69F17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51A0E0AA-A85D-4390-A4D3-F90CA2BC457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2B38B06E-3335-4D91-9917-26DCD5CCB7E0}"/>
              </a:ext>
            </a:extLst>
          </p:cNvPr>
          <p:cNvSpPr>
            <a:spLocks noGrp="1" noChangeArrowheads="1"/>
          </p:cNvSpPr>
          <p:nvPr>
            <p:ph type="sldNum" sz="quarter" idx="12"/>
          </p:nvPr>
        </p:nvSpPr>
        <p:spPr>
          <a:ln/>
        </p:spPr>
        <p:txBody>
          <a:bodyPr/>
          <a:lstStyle>
            <a:lvl1pPr>
              <a:defRPr/>
            </a:lvl1pPr>
          </a:lstStyle>
          <a:p>
            <a:pPr>
              <a:defRPr/>
            </a:pPr>
            <a:fld id="{742FCB23-FF06-4D34-8B9B-7BC2FE9A9E00}" type="slidenum">
              <a:rPr lang="en-US" altLang="ja-JP"/>
              <a:pPr>
                <a:defRPr/>
              </a:pPr>
              <a:t>‹#›</a:t>
            </a:fld>
            <a:endParaRPr lang="en-US" altLang="ja-JP"/>
          </a:p>
        </p:txBody>
      </p:sp>
    </p:spTree>
    <p:extLst>
      <p:ext uri="{BB962C8B-B14F-4D97-AF65-F5344CB8AC3E}">
        <p14:creationId xmlns:p14="http://schemas.microsoft.com/office/powerpoint/2010/main" val="2127783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47BE9F85-8262-4771-833B-A7122FD08AC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C538643-D990-4E55-B12B-DFC7EE2593F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6F3C256-875B-4FC9-B48D-DCE4A7425451}"/>
              </a:ext>
            </a:extLst>
          </p:cNvPr>
          <p:cNvSpPr>
            <a:spLocks noGrp="1" noChangeArrowheads="1"/>
          </p:cNvSpPr>
          <p:nvPr>
            <p:ph type="sldNum" sz="quarter" idx="12"/>
          </p:nvPr>
        </p:nvSpPr>
        <p:spPr>
          <a:ln/>
        </p:spPr>
        <p:txBody>
          <a:bodyPr/>
          <a:lstStyle>
            <a:lvl1pPr>
              <a:defRPr/>
            </a:lvl1pPr>
          </a:lstStyle>
          <a:p>
            <a:pPr>
              <a:defRPr/>
            </a:pPr>
            <a:fld id="{D7A24A9C-D331-452A-868D-1ED52C6ED3EB}" type="slidenum">
              <a:rPr lang="en-US" altLang="ja-JP"/>
              <a:pPr>
                <a:defRPr/>
              </a:pPr>
              <a:t>‹#›</a:t>
            </a:fld>
            <a:endParaRPr lang="en-US" altLang="ja-JP"/>
          </a:p>
        </p:txBody>
      </p:sp>
    </p:spTree>
    <p:extLst>
      <p:ext uri="{BB962C8B-B14F-4D97-AF65-F5344CB8AC3E}">
        <p14:creationId xmlns:p14="http://schemas.microsoft.com/office/powerpoint/2010/main" val="2888365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15513BC9-969C-4F59-9295-4FF9AC4C59E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A70DB4B-4AAB-4A4C-8966-C71E6E0524F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5D8FF1F0-2B4E-43E9-A410-6369AD80095F}"/>
              </a:ext>
            </a:extLst>
          </p:cNvPr>
          <p:cNvSpPr>
            <a:spLocks noGrp="1" noChangeArrowheads="1"/>
          </p:cNvSpPr>
          <p:nvPr>
            <p:ph type="sldNum" sz="quarter" idx="12"/>
          </p:nvPr>
        </p:nvSpPr>
        <p:spPr>
          <a:ln/>
        </p:spPr>
        <p:txBody>
          <a:bodyPr/>
          <a:lstStyle>
            <a:lvl1pPr>
              <a:defRPr/>
            </a:lvl1pPr>
          </a:lstStyle>
          <a:p>
            <a:pPr>
              <a:defRPr/>
            </a:pPr>
            <a:fld id="{E8EDC336-3AF7-4190-BE87-B1C32E0E98A8}" type="slidenum">
              <a:rPr lang="en-US" altLang="ja-JP"/>
              <a:pPr>
                <a:defRPr/>
              </a:pPr>
              <a:t>‹#›</a:t>
            </a:fld>
            <a:endParaRPr lang="en-US" altLang="ja-JP"/>
          </a:p>
        </p:txBody>
      </p:sp>
    </p:spTree>
    <p:extLst>
      <p:ext uri="{BB962C8B-B14F-4D97-AF65-F5344CB8AC3E}">
        <p14:creationId xmlns:p14="http://schemas.microsoft.com/office/powerpoint/2010/main" val="2769656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5499EE8-2E91-4014-9F28-44258A7EBD6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18C2E3C-799E-4986-AD90-824D3E27A8B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4FAEC2B-3C07-4CAE-94B4-389C6DD4BE95}"/>
              </a:ext>
            </a:extLst>
          </p:cNvPr>
          <p:cNvSpPr>
            <a:spLocks noGrp="1" noChangeArrowheads="1"/>
          </p:cNvSpPr>
          <p:nvPr>
            <p:ph type="sldNum" sz="quarter" idx="12"/>
          </p:nvPr>
        </p:nvSpPr>
        <p:spPr>
          <a:ln/>
        </p:spPr>
        <p:txBody>
          <a:bodyPr/>
          <a:lstStyle>
            <a:lvl1pPr>
              <a:defRPr/>
            </a:lvl1pPr>
          </a:lstStyle>
          <a:p>
            <a:pPr>
              <a:defRPr/>
            </a:pPr>
            <a:fld id="{E0635470-6A29-4324-B7B8-4D701EC67A03}" type="slidenum">
              <a:rPr lang="en-US" altLang="ja-JP"/>
              <a:pPr>
                <a:defRPr/>
              </a:pPr>
              <a:t>‹#›</a:t>
            </a:fld>
            <a:endParaRPr lang="en-US" altLang="ja-JP"/>
          </a:p>
        </p:txBody>
      </p:sp>
    </p:spTree>
    <p:extLst>
      <p:ext uri="{BB962C8B-B14F-4D97-AF65-F5344CB8AC3E}">
        <p14:creationId xmlns:p14="http://schemas.microsoft.com/office/powerpoint/2010/main" val="4247846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4450"/>
            <a:ext cx="2057400" cy="60817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44450"/>
            <a:ext cx="6019800" cy="60817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C3D7025-351F-468D-9C8C-35CEAD1A911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E863D6D-9E01-4727-9A54-2F18FFEE9C3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A83D5C7-849E-40BB-B27B-4937AB13DE85}"/>
              </a:ext>
            </a:extLst>
          </p:cNvPr>
          <p:cNvSpPr>
            <a:spLocks noGrp="1" noChangeArrowheads="1"/>
          </p:cNvSpPr>
          <p:nvPr>
            <p:ph type="sldNum" sz="quarter" idx="12"/>
          </p:nvPr>
        </p:nvSpPr>
        <p:spPr>
          <a:ln/>
        </p:spPr>
        <p:txBody>
          <a:bodyPr/>
          <a:lstStyle>
            <a:lvl1pPr>
              <a:defRPr/>
            </a:lvl1pPr>
          </a:lstStyle>
          <a:p>
            <a:pPr>
              <a:defRPr/>
            </a:pPr>
            <a:fld id="{AA36260E-4E77-44CF-84B9-93DF5ACD58EF}" type="slidenum">
              <a:rPr lang="en-US" altLang="ja-JP"/>
              <a:pPr>
                <a:defRPr/>
              </a:pPr>
              <a:t>‹#›</a:t>
            </a:fld>
            <a:endParaRPr lang="en-US" altLang="ja-JP"/>
          </a:p>
        </p:txBody>
      </p:sp>
    </p:spTree>
    <p:extLst>
      <p:ext uri="{BB962C8B-B14F-4D97-AF65-F5344CB8AC3E}">
        <p14:creationId xmlns:p14="http://schemas.microsoft.com/office/powerpoint/2010/main" val="3749685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6E921-4FB0-51D6-39CC-231361DD8A61}"/>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3A0B4BAF-252D-6F07-423E-FE8C3BA155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68DC2001-689C-F187-E0EF-D5197C15CE61}"/>
              </a:ext>
            </a:extLst>
          </p:cNvPr>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E1CEB0E9-5349-8530-BC60-31E062F1AA8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F4BD3E44-1F09-D377-ED4E-E8001F8A3169}"/>
              </a:ext>
            </a:extLst>
          </p:cNvPr>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2013AEB5-3ACA-16E0-4731-580B8A8D68D1}"/>
              </a:ext>
            </a:extLst>
          </p:cNvPr>
          <p:cNvSpPr>
            <a:spLocks noGrp="1"/>
          </p:cNvSpPr>
          <p:nvPr>
            <p:ph type="dt" sz="half" idx="10"/>
          </p:nvPr>
        </p:nvSpPr>
        <p:spPr/>
        <p:txBody>
          <a:bodyPr/>
          <a:lstStyle>
            <a:lvl1pPr>
              <a:defRPr/>
            </a:lvl1pPr>
          </a:lstStyle>
          <a:p>
            <a:endParaRPr lang="en-US" altLang="ja-JP"/>
          </a:p>
        </p:txBody>
      </p:sp>
      <p:sp>
        <p:nvSpPr>
          <p:cNvPr id="8" name="フッター プレースホルダー 7">
            <a:extLst>
              <a:ext uri="{FF2B5EF4-FFF2-40B4-BE49-F238E27FC236}">
                <a16:creationId xmlns:a16="http://schemas.microsoft.com/office/drawing/2014/main" id="{DE5B4F8D-5C9E-7099-DDDB-D647E8C230DC}"/>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9" name="スライド番号プレースホルダー 8">
            <a:extLst>
              <a:ext uri="{FF2B5EF4-FFF2-40B4-BE49-F238E27FC236}">
                <a16:creationId xmlns:a16="http://schemas.microsoft.com/office/drawing/2014/main" id="{82DF5408-D93B-D040-329B-E678D3FE9E5D}"/>
              </a:ext>
            </a:extLst>
          </p:cNvPr>
          <p:cNvSpPr>
            <a:spLocks noGrp="1"/>
          </p:cNvSpPr>
          <p:nvPr>
            <p:ph type="sldNum" sz="quarter" idx="12"/>
          </p:nvPr>
        </p:nvSpPr>
        <p:spPr/>
        <p:txBody>
          <a:bodyPr/>
          <a:lstStyle>
            <a:lvl1pPr>
              <a:defRPr/>
            </a:lvl1pPr>
          </a:lstStyle>
          <a:p>
            <a:fld id="{6F02033D-E5F2-40FE-AFB9-A88432731816}" type="slidenum">
              <a:rPr lang="en-US" altLang="ja-JP"/>
              <a:pPr/>
              <a:t>‹#›</a:t>
            </a:fld>
            <a:endParaRPr lang="en-US" altLang="ja-JP"/>
          </a:p>
        </p:txBody>
      </p:sp>
    </p:spTree>
    <p:extLst>
      <p:ext uri="{BB962C8B-B14F-4D97-AF65-F5344CB8AC3E}">
        <p14:creationId xmlns:p14="http://schemas.microsoft.com/office/powerpoint/2010/main" val="2218599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F5528-2014-56F5-AB51-7BC1ED818E27}"/>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696DBA1C-910F-BBC9-098C-8CB3C0380658}"/>
              </a:ext>
            </a:extLst>
          </p:cNvPr>
          <p:cNvSpPr>
            <a:spLocks noGrp="1"/>
          </p:cNvSpPr>
          <p:nvPr>
            <p:ph type="dt" sz="half" idx="10"/>
          </p:nvPr>
        </p:nvSpPr>
        <p:spPr/>
        <p:txBody>
          <a:bodyPr/>
          <a:lstStyle>
            <a:lvl1pPr>
              <a:defRPr/>
            </a:lvl1pPr>
          </a:lstStyle>
          <a:p>
            <a:endParaRPr lang="en-US" altLang="ja-JP"/>
          </a:p>
        </p:txBody>
      </p:sp>
      <p:sp>
        <p:nvSpPr>
          <p:cNvPr id="4" name="フッター プレースホルダー 3">
            <a:extLst>
              <a:ext uri="{FF2B5EF4-FFF2-40B4-BE49-F238E27FC236}">
                <a16:creationId xmlns:a16="http://schemas.microsoft.com/office/drawing/2014/main" id="{3E0BDEBA-514D-96C6-8E6B-F9DCAFACD244}"/>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5" name="スライド番号プレースホルダー 4">
            <a:extLst>
              <a:ext uri="{FF2B5EF4-FFF2-40B4-BE49-F238E27FC236}">
                <a16:creationId xmlns:a16="http://schemas.microsoft.com/office/drawing/2014/main" id="{D4C9A6E7-E82D-AE79-A5A0-05279200CCB2}"/>
              </a:ext>
            </a:extLst>
          </p:cNvPr>
          <p:cNvSpPr>
            <a:spLocks noGrp="1"/>
          </p:cNvSpPr>
          <p:nvPr>
            <p:ph type="sldNum" sz="quarter" idx="12"/>
          </p:nvPr>
        </p:nvSpPr>
        <p:spPr/>
        <p:txBody>
          <a:bodyPr/>
          <a:lstStyle>
            <a:lvl1pPr>
              <a:defRPr/>
            </a:lvl1pPr>
          </a:lstStyle>
          <a:p>
            <a:fld id="{25661265-13EA-41A7-BCF1-8F1C6A2882CE}" type="slidenum">
              <a:rPr lang="en-US" altLang="ja-JP"/>
              <a:pPr/>
              <a:t>‹#›</a:t>
            </a:fld>
            <a:endParaRPr lang="en-US" altLang="ja-JP"/>
          </a:p>
        </p:txBody>
      </p:sp>
    </p:spTree>
    <p:extLst>
      <p:ext uri="{BB962C8B-B14F-4D97-AF65-F5344CB8AC3E}">
        <p14:creationId xmlns:p14="http://schemas.microsoft.com/office/powerpoint/2010/main" val="217006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A9E48CC-041A-D95D-9608-6A1DF761D1A9}"/>
              </a:ext>
            </a:extLst>
          </p:cNvPr>
          <p:cNvSpPr>
            <a:spLocks noGrp="1"/>
          </p:cNvSpPr>
          <p:nvPr>
            <p:ph type="dt" sz="half" idx="10"/>
          </p:nvPr>
        </p:nvSpPr>
        <p:spPr/>
        <p:txBody>
          <a:bodyPr/>
          <a:lstStyle>
            <a:lvl1pPr>
              <a:defRPr/>
            </a:lvl1pPr>
          </a:lstStyle>
          <a:p>
            <a:endParaRPr lang="en-US" altLang="ja-JP"/>
          </a:p>
        </p:txBody>
      </p:sp>
      <p:sp>
        <p:nvSpPr>
          <p:cNvPr id="3" name="フッター プレースホルダー 2">
            <a:extLst>
              <a:ext uri="{FF2B5EF4-FFF2-40B4-BE49-F238E27FC236}">
                <a16:creationId xmlns:a16="http://schemas.microsoft.com/office/drawing/2014/main" id="{AA040154-3452-3F29-40DE-78510EBFBA2E}"/>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4" name="スライド番号プレースホルダー 3">
            <a:extLst>
              <a:ext uri="{FF2B5EF4-FFF2-40B4-BE49-F238E27FC236}">
                <a16:creationId xmlns:a16="http://schemas.microsoft.com/office/drawing/2014/main" id="{063C541E-8025-A63F-BBF4-661C65CFA69E}"/>
              </a:ext>
            </a:extLst>
          </p:cNvPr>
          <p:cNvSpPr>
            <a:spLocks noGrp="1"/>
          </p:cNvSpPr>
          <p:nvPr>
            <p:ph type="sldNum" sz="quarter" idx="12"/>
          </p:nvPr>
        </p:nvSpPr>
        <p:spPr/>
        <p:txBody>
          <a:bodyPr/>
          <a:lstStyle>
            <a:lvl1pPr>
              <a:defRPr/>
            </a:lvl1pPr>
          </a:lstStyle>
          <a:p>
            <a:fld id="{9C585434-8A41-4D0A-9ACD-50933DBDDEDE}" type="slidenum">
              <a:rPr lang="en-US" altLang="ja-JP"/>
              <a:pPr/>
              <a:t>‹#›</a:t>
            </a:fld>
            <a:endParaRPr lang="en-US" altLang="ja-JP"/>
          </a:p>
        </p:txBody>
      </p:sp>
    </p:spTree>
    <p:extLst>
      <p:ext uri="{BB962C8B-B14F-4D97-AF65-F5344CB8AC3E}">
        <p14:creationId xmlns:p14="http://schemas.microsoft.com/office/powerpoint/2010/main" val="145419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436550-5762-D29C-4783-6BBE8C9C52D5}"/>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2507BAE9-4A81-D14E-DBF4-F8CADB9BB0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89C2368A-77B4-F343-627F-C4298CC9889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7D6FE671-7264-2FFD-AB06-ABF6C07169A5}"/>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C97C9D81-26A8-A26B-0D7F-B923FB14C499}"/>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7" name="スライド番号プレースホルダー 6">
            <a:extLst>
              <a:ext uri="{FF2B5EF4-FFF2-40B4-BE49-F238E27FC236}">
                <a16:creationId xmlns:a16="http://schemas.microsoft.com/office/drawing/2014/main" id="{60ADBFEE-1C13-48B5-7EFC-9CC1CB20D157}"/>
              </a:ext>
            </a:extLst>
          </p:cNvPr>
          <p:cNvSpPr>
            <a:spLocks noGrp="1"/>
          </p:cNvSpPr>
          <p:nvPr>
            <p:ph type="sldNum" sz="quarter" idx="12"/>
          </p:nvPr>
        </p:nvSpPr>
        <p:spPr/>
        <p:txBody>
          <a:bodyPr/>
          <a:lstStyle>
            <a:lvl1pPr>
              <a:defRPr/>
            </a:lvl1pPr>
          </a:lstStyle>
          <a:p>
            <a:fld id="{C5E28668-F6F0-4E72-9FBA-8CA54124C065}" type="slidenum">
              <a:rPr lang="en-US" altLang="ja-JP"/>
              <a:pPr/>
              <a:t>‹#›</a:t>
            </a:fld>
            <a:endParaRPr lang="en-US" altLang="ja-JP"/>
          </a:p>
        </p:txBody>
      </p:sp>
    </p:spTree>
    <p:extLst>
      <p:ext uri="{BB962C8B-B14F-4D97-AF65-F5344CB8AC3E}">
        <p14:creationId xmlns:p14="http://schemas.microsoft.com/office/powerpoint/2010/main" val="52941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775E3-0265-DB49-A4CD-79ACF68C236B}"/>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FBC6AB32-AC01-D722-0380-8E41DBC55C0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FA9E1BE7-8075-27FF-6718-5FAA416C16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379A28A5-75CC-1DA4-A61C-877AC42D9325}"/>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E17ADE3A-C599-0D99-FFFA-10242F50104E}"/>
              </a:ext>
            </a:extLst>
          </p:cNvPr>
          <p:cNvSpPr>
            <a:spLocks noGrp="1"/>
          </p:cNvSpPr>
          <p:nvPr>
            <p:ph type="ftr" sz="quarter" idx="11"/>
          </p:nvPr>
        </p:nvSpPr>
        <p:spPr/>
        <p:txBody>
          <a:bodyPr/>
          <a:lstStyle>
            <a:lvl1pPr>
              <a:defRPr/>
            </a:lvl1pPr>
          </a:lstStyle>
          <a:p>
            <a:r>
              <a:rPr lang="ja-JP" altLang="en-US"/>
              <a:t>薬害根絶デー </a:t>
            </a:r>
            <a:r>
              <a:rPr lang="en-US" altLang="ja-JP"/>
              <a:t>2022/8/24 </a:t>
            </a:r>
            <a:r>
              <a:rPr lang="ja-JP" altLang="en-US"/>
              <a:t>佐藤嗣道</a:t>
            </a:r>
            <a:endParaRPr lang="en-US" altLang="ja-JP"/>
          </a:p>
        </p:txBody>
      </p:sp>
      <p:sp>
        <p:nvSpPr>
          <p:cNvPr id="7" name="スライド番号プレースホルダー 6">
            <a:extLst>
              <a:ext uri="{FF2B5EF4-FFF2-40B4-BE49-F238E27FC236}">
                <a16:creationId xmlns:a16="http://schemas.microsoft.com/office/drawing/2014/main" id="{94E498C3-62BE-7690-4131-BDCEA8FC38E6}"/>
              </a:ext>
            </a:extLst>
          </p:cNvPr>
          <p:cNvSpPr>
            <a:spLocks noGrp="1"/>
          </p:cNvSpPr>
          <p:nvPr>
            <p:ph type="sldNum" sz="quarter" idx="12"/>
          </p:nvPr>
        </p:nvSpPr>
        <p:spPr/>
        <p:txBody>
          <a:bodyPr/>
          <a:lstStyle>
            <a:lvl1pPr>
              <a:defRPr/>
            </a:lvl1pPr>
          </a:lstStyle>
          <a:p>
            <a:fld id="{8AFC2A54-AE58-4097-9EBE-72591695F684}" type="slidenum">
              <a:rPr lang="en-US" altLang="ja-JP"/>
              <a:pPr/>
              <a:t>‹#›</a:t>
            </a:fld>
            <a:endParaRPr lang="en-US" altLang="ja-JP"/>
          </a:p>
        </p:txBody>
      </p:sp>
    </p:spTree>
    <p:extLst>
      <p:ext uri="{BB962C8B-B14F-4D97-AF65-F5344CB8AC3E}">
        <p14:creationId xmlns:p14="http://schemas.microsoft.com/office/powerpoint/2010/main" val="152429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939058-3A18-B54A-1E30-460AFC25926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2A9348C-5CE1-142C-BC08-052DD441A50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4" name="Rectangle 10">
            <a:extLst>
              <a:ext uri="{FF2B5EF4-FFF2-40B4-BE49-F238E27FC236}">
                <a16:creationId xmlns:a16="http://schemas.microsoft.com/office/drawing/2014/main" id="{2E9D031A-8EE0-956E-0BA1-B43BA618DCFA}"/>
              </a:ext>
            </a:extLst>
          </p:cNvPr>
          <p:cNvSpPr>
            <a:spLocks noGrp="1" noChangeArrowheads="1"/>
          </p:cNvSpPr>
          <p:nvPr>
            <p:ph type="dt" sz="half" idx="2"/>
          </p:nvPr>
        </p:nvSpPr>
        <p:spPr bwMode="auto">
          <a:xfrm>
            <a:off x="0" y="63944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66"/>
                </a:solidFill>
              </a:defRPr>
            </a:lvl1pPr>
          </a:lstStyle>
          <a:p>
            <a:endParaRPr lang="en-US" altLang="ja-JP"/>
          </a:p>
        </p:txBody>
      </p:sp>
      <p:sp>
        <p:nvSpPr>
          <p:cNvPr id="1035" name="Rectangle 11">
            <a:extLst>
              <a:ext uri="{FF2B5EF4-FFF2-40B4-BE49-F238E27FC236}">
                <a16:creationId xmlns:a16="http://schemas.microsoft.com/office/drawing/2014/main" id="{95D8F663-CE1A-84FE-7642-750EF9D58EFB}"/>
              </a:ext>
            </a:extLst>
          </p:cNvPr>
          <p:cNvSpPr>
            <a:spLocks noGrp="1" noChangeArrowheads="1"/>
          </p:cNvSpPr>
          <p:nvPr>
            <p:ph type="ftr" sz="quarter" idx="3"/>
          </p:nvPr>
        </p:nvSpPr>
        <p:spPr bwMode="auto">
          <a:xfrm>
            <a:off x="3124200" y="63944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66"/>
                </a:solidFill>
              </a:defRPr>
            </a:lvl1pPr>
          </a:lstStyle>
          <a:p>
            <a:r>
              <a:rPr lang="ja-JP" altLang="en-US" dirty="0"/>
              <a:t>薬害根絶デー </a:t>
            </a:r>
            <a:r>
              <a:rPr lang="en-US" altLang="ja-JP" dirty="0"/>
              <a:t>2024/8/23 </a:t>
            </a:r>
            <a:r>
              <a:rPr lang="ja-JP" altLang="en-US" dirty="0"/>
              <a:t>佐藤嗣道</a:t>
            </a:r>
            <a:endParaRPr lang="en-US" altLang="ja-JP" dirty="0"/>
          </a:p>
        </p:txBody>
      </p:sp>
      <p:sp>
        <p:nvSpPr>
          <p:cNvPr id="1036" name="Rectangle 12">
            <a:extLst>
              <a:ext uri="{FF2B5EF4-FFF2-40B4-BE49-F238E27FC236}">
                <a16:creationId xmlns:a16="http://schemas.microsoft.com/office/drawing/2014/main" id="{A830F8B5-BB29-B49E-3D74-E2F88281482D}"/>
              </a:ext>
            </a:extLst>
          </p:cNvPr>
          <p:cNvSpPr>
            <a:spLocks noGrp="1" noChangeArrowheads="1"/>
          </p:cNvSpPr>
          <p:nvPr>
            <p:ph type="sldNum" sz="quarter" idx="4"/>
          </p:nvPr>
        </p:nvSpPr>
        <p:spPr bwMode="auto">
          <a:xfrm>
            <a:off x="7239000" y="63944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66"/>
                </a:solidFill>
                <a:latin typeface="+mn-lt"/>
              </a:defRPr>
            </a:lvl1pPr>
          </a:lstStyle>
          <a:p>
            <a:fld id="{49A4FBCA-B568-4912-94E7-4B14F8D07D37}" type="slidenum">
              <a:rPr lang="en-US" altLang="ja-JP"/>
              <a:pPr/>
              <a:t>‹#›</a:t>
            </a:fld>
            <a:endParaRPr lang="en-US" altLang="ja-JP"/>
          </a:p>
        </p:txBody>
      </p:sp>
      <p:sp>
        <p:nvSpPr>
          <p:cNvPr id="1037" name="Line 13">
            <a:extLst>
              <a:ext uri="{FF2B5EF4-FFF2-40B4-BE49-F238E27FC236}">
                <a16:creationId xmlns:a16="http://schemas.microsoft.com/office/drawing/2014/main" id="{C32D2592-C491-C9FA-432A-3328DE174383}"/>
              </a:ext>
            </a:extLst>
          </p:cNvPr>
          <p:cNvSpPr>
            <a:spLocks noChangeShapeType="1"/>
          </p:cNvSpPr>
          <p:nvPr/>
        </p:nvSpPr>
        <p:spPr bwMode="auto">
          <a:xfrm>
            <a:off x="8534400" y="6400800"/>
            <a:ext cx="0" cy="457200"/>
          </a:xfrm>
          <a:prstGeom prst="line">
            <a:avLst/>
          </a:prstGeom>
          <a:noFill/>
          <a:ln w="381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8" name="Rectangle 14">
            <a:extLst>
              <a:ext uri="{FF2B5EF4-FFF2-40B4-BE49-F238E27FC236}">
                <a16:creationId xmlns:a16="http://schemas.microsoft.com/office/drawing/2014/main" id="{F9515F8C-BCE3-0AD2-2CE8-51EADF558979}"/>
              </a:ext>
            </a:extLst>
          </p:cNvPr>
          <p:cNvSpPr>
            <a:spLocks noChangeArrowheads="1"/>
          </p:cNvSpPr>
          <p:nvPr/>
        </p:nvSpPr>
        <p:spPr bwMode="auto">
          <a:xfrm>
            <a:off x="0" y="0"/>
            <a:ext cx="6248400" cy="2286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9" name="Rectangle 15">
            <a:extLst>
              <a:ext uri="{FF2B5EF4-FFF2-40B4-BE49-F238E27FC236}">
                <a16:creationId xmlns:a16="http://schemas.microsoft.com/office/drawing/2014/main" id="{AD3B14CA-7983-18D9-6F31-17455AB71D5D}"/>
              </a:ext>
            </a:extLst>
          </p:cNvPr>
          <p:cNvSpPr>
            <a:spLocks noChangeArrowheads="1"/>
          </p:cNvSpPr>
          <p:nvPr/>
        </p:nvSpPr>
        <p:spPr bwMode="auto">
          <a:xfrm>
            <a:off x="6248400" y="0"/>
            <a:ext cx="2895600" cy="2286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2pPr>
      <a:lvl3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3pPr>
      <a:lvl4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4pPr>
      <a:lvl5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5pPr>
      <a:lvl6pPr marL="4572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6pPr>
      <a:lvl7pPr marL="9144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7pPr>
      <a:lvl8pPr marL="13716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8pPr>
      <a:lvl9pPr marL="18288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lr>
          <a:srgbClr val="6699FF"/>
        </a:buClr>
        <a:buSzPct val="80000"/>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6699FF"/>
        </a:buClr>
        <a:buSzPct val="80000"/>
        <a:buFont typeface="Wingdings" panose="05000000000000000000" pitchFamily="2" charset="2"/>
        <a:buChar char="l"/>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3EA83A-CFF0-49CF-A078-A8F8A16BDD8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791CC8D1-61BE-4313-8438-3742E960FD8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4" name="Rectangle 10">
            <a:extLst>
              <a:ext uri="{FF2B5EF4-FFF2-40B4-BE49-F238E27FC236}">
                <a16:creationId xmlns:a16="http://schemas.microsoft.com/office/drawing/2014/main" id="{75F56936-1E9B-42E6-8117-14343C31C57A}"/>
              </a:ext>
            </a:extLst>
          </p:cNvPr>
          <p:cNvSpPr>
            <a:spLocks noGrp="1" noChangeArrowheads="1"/>
          </p:cNvSpPr>
          <p:nvPr>
            <p:ph type="dt" sz="half" idx="2"/>
          </p:nvPr>
        </p:nvSpPr>
        <p:spPr bwMode="auto">
          <a:xfrm>
            <a:off x="0" y="63944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66"/>
                </a:solidFill>
              </a:defRPr>
            </a:lvl1pPr>
          </a:lstStyle>
          <a:p>
            <a:endParaRPr lang="en-US" altLang="ja-JP"/>
          </a:p>
        </p:txBody>
      </p:sp>
      <p:sp>
        <p:nvSpPr>
          <p:cNvPr id="1035" name="Rectangle 11">
            <a:extLst>
              <a:ext uri="{FF2B5EF4-FFF2-40B4-BE49-F238E27FC236}">
                <a16:creationId xmlns:a16="http://schemas.microsoft.com/office/drawing/2014/main" id="{99E30038-08C8-4D53-996F-440153BBCA1E}"/>
              </a:ext>
            </a:extLst>
          </p:cNvPr>
          <p:cNvSpPr>
            <a:spLocks noGrp="1" noChangeArrowheads="1"/>
          </p:cNvSpPr>
          <p:nvPr>
            <p:ph type="ftr" sz="quarter" idx="3"/>
          </p:nvPr>
        </p:nvSpPr>
        <p:spPr bwMode="auto">
          <a:xfrm>
            <a:off x="3124200" y="63944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66"/>
                </a:solidFill>
              </a:defRPr>
            </a:lvl1pPr>
          </a:lstStyle>
          <a:p>
            <a:endParaRPr lang="en-US" altLang="ja-JP"/>
          </a:p>
        </p:txBody>
      </p:sp>
      <p:sp>
        <p:nvSpPr>
          <p:cNvPr id="1036" name="Rectangle 12">
            <a:extLst>
              <a:ext uri="{FF2B5EF4-FFF2-40B4-BE49-F238E27FC236}">
                <a16:creationId xmlns:a16="http://schemas.microsoft.com/office/drawing/2014/main" id="{88C4F569-2BD9-4636-8667-150EF64C4581}"/>
              </a:ext>
            </a:extLst>
          </p:cNvPr>
          <p:cNvSpPr>
            <a:spLocks noGrp="1" noChangeArrowheads="1"/>
          </p:cNvSpPr>
          <p:nvPr>
            <p:ph type="sldNum" sz="quarter" idx="4"/>
          </p:nvPr>
        </p:nvSpPr>
        <p:spPr bwMode="auto">
          <a:xfrm>
            <a:off x="7239000" y="63944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66"/>
                </a:solidFill>
                <a:latin typeface="+mn-lt"/>
              </a:defRPr>
            </a:lvl1pPr>
          </a:lstStyle>
          <a:p>
            <a:fld id="{BD9C81D0-96D8-41A7-A6ED-B6D4231BDC02}" type="slidenum">
              <a:rPr lang="en-US" altLang="ja-JP"/>
              <a:pPr/>
              <a:t>‹#›</a:t>
            </a:fld>
            <a:endParaRPr lang="en-US" altLang="ja-JP"/>
          </a:p>
        </p:txBody>
      </p:sp>
      <p:sp>
        <p:nvSpPr>
          <p:cNvPr id="1037" name="Line 13">
            <a:extLst>
              <a:ext uri="{FF2B5EF4-FFF2-40B4-BE49-F238E27FC236}">
                <a16:creationId xmlns:a16="http://schemas.microsoft.com/office/drawing/2014/main" id="{29E0F0A7-EFEE-4E29-ABF6-6F6916CB7444}"/>
              </a:ext>
            </a:extLst>
          </p:cNvPr>
          <p:cNvSpPr>
            <a:spLocks noChangeShapeType="1"/>
          </p:cNvSpPr>
          <p:nvPr/>
        </p:nvSpPr>
        <p:spPr bwMode="auto">
          <a:xfrm>
            <a:off x="8534400" y="6400800"/>
            <a:ext cx="0" cy="457200"/>
          </a:xfrm>
          <a:prstGeom prst="line">
            <a:avLst/>
          </a:prstGeom>
          <a:noFill/>
          <a:ln w="381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8" name="Rectangle 14">
            <a:extLst>
              <a:ext uri="{FF2B5EF4-FFF2-40B4-BE49-F238E27FC236}">
                <a16:creationId xmlns:a16="http://schemas.microsoft.com/office/drawing/2014/main" id="{786D71D5-A5B3-42CA-967E-502A1E1B9AB9}"/>
              </a:ext>
            </a:extLst>
          </p:cNvPr>
          <p:cNvSpPr>
            <a:spLocks noChangeArrowheads="1"/>
          </p:cNvSpPr>
          <p:nvPr/>
        </p:nvSpPr>
        <p:spPr bwMode="auto">
          <a:xfrm>
            <a:off x="0" y="0"/>
            <a:ext cx="6248400" cy="22860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9" name="Rectangle 15">
            <a:extLst>
              <a:ext uri="{FF2B5EF4-FFF2-40B4-BE49-F238E27FC236}">
                <a16:creationId xmlns:a16="http://schemas.microsoft.com/office/drawing/2014/main" id="{3075E38C-85CC-4104-ACB8-40F709F15A56}"/>
              </a:ext>
            </a:extLst>
          </p:cNvPr>
          <p:cNvSpPr>
            <a:spLocks noChangeArrowheads="1"/>
          </p:cNvSpPr>
          <p:nvPr/>
        </p:nvSpPr>
        <p:spPr bwMode="auto">
          <a:xfrm>
            <a:off x="6248400" y="0"/>
            <a:ext cx="2895600" cy="2286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488211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2pPr>
      <a:lvl3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3pPr>
      <a:lvl4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4pPr>
      <a:lvl5pPr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5pPr>
      <a:lvl6pPr marL="4572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6pPr>
      <a:lvl7pPr marL="9144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7pPr>
      <a:lvl8pPr marL="13716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8pPr>
      <a:lvl9pPr marL="1828800" algn="ctr" rtl="0" eaLnBrk="1" fontAlgn="base" hangingPunct="1">
        <a:spcBef>
          <a:spcPct val="0"/>
        </a:spcBef>
        <a:spcAft>
          <a:spcPct val="0"/>
        </a:spcAft>
        <a:defRPr kumimoji="1" sz="4400">
          <a:solidFill>
            <a:schemeClr val="tx2"/>
          </a:solidFill>
          <a:latin typeface="Verdana" panose="020B060403050404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lr>
          <a:srgbClr val="6699FF"/>
        </a:buClr>
        <a:buSzPct val="80000"/>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6699FF"/>
        </a:buClr>
        <a:buSzPct val="80000"/>
        <a:buFont typeface="Wingdings" panose="05000000000000000000" pitchFamily="2" charset="2"/>
        <a:buChar char="l"/>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6699FF"/>
        </a:buClr>
        <a:buSzPct val="80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CCFF"/>
            </a:gs>
            <a:gs pos="100000">
              <a:schemeClr val="bg1"/>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F91204-498C-43D6-AB49-277F648B9FF5}"/>
              </a:ext>
            </a:extLst>
          </p:cNvPr>
          <p:cNvSpPr>
            <a:spLocks noGrp="1" noChangeArrowheads="1"/>
          </p:cNvSpPr>
          <p:nvPr>
            <p:ph type="title"/>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E28E2347-64C7-45DE-BF42-7AEE61D36C7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1924" name="Rectangle 4">
            <a:extLst>
              <a:ext uri="{FF2B5EF4-FFF2-40B4-BE49-F238E27FC236}">
                <a16:creationId xmlns:a16="http://schemas.microsoft.com/office/drawing/2014/main" id="{908DA7F0-1E6A-47F4-90A4-651A300D2DE2}"/>
              </a:ext>
            </a:extLst>
          </p:cNvPr>
          <p:cNvSpPr>
            <a:spLocks noGrp="1" noChangeArrowheads="1"/>
          </p:cNvSpPr>
          <p:nvPr>
            <p:ph type="dt" sz="half" idx="2"/>
          </p:nvPr>
        </p:nvSpPr>
        <p:spPr bwMode="auto">
          <a:xfrm>
            <a:off x="250825"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333399"/>
                </a:solidFill>
                <a:latin typeface="+mn-lt"/>
              </a:defRPr>
            </a:lvl1pPr>
          </a:lstStyle>
          <a:p>
            <a:pPr>
              <a:defRPr/>
            </a:pPr>
            <a:endParaRPr lang="en-US" altLang="ja-JP"/>
          </a:p>
        </p:txBody>
      </p:sp>
      <p:sp>
        <p:nvSpPr>
          <p:cNvPr id="81925" name="Rectangle 5">
            <a:extLst>
              <a:ext uri="{FF2B5EF4-FFF2-40B4-BE49-F238E27FC236}">
                <a16:creationId xmlns:a16="http://schemas.microsoft.com/office/drawing/2014/main" id="{CE34DA72-4388-4C55-9E6E-DACD3977E921}"/>
              </a:ext>
            </a:extLst>
          </p:cNvPr>
          <p:cNvSpPr>
            <a:spLocks noGrp="1" noChangeArrowheads="1"/>
          </p:cNvSpPr>
          <p:nvPr>
            <p:ph type="ftr" sz="quarter" idx="3"/>
          </p:nvPr>
        </p:nvSpPr>
        <p:spPr bwMode="auto">
          <a:xfrm>
            <a:off x="31242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33399"/>
                </a:solidFill>
                <a:latin typeface="+mn-lt"/>
              </a:defRPr>
            </a:lvl1pPr>
          </a:lstStyle>
          <a:p>
            <a:pPr>
              <a:defRPr/>
            </a:pPr>
            <a:endParaRPr lang="en-US" altLang="ja-JP"/>
          </a:p>
        </p:txBody>
      </p:sp>
      <p:sp>
        <p:nvSpPr>
          <p:cNvPr id="81926" name="Rectangle 6">
            <a:extLst>
              <a:ext uri="{FF2B5EF4-FFF2-40B4-BE49-F238E27FC236}">
                <a16:creationId xmlns:a16="http://schemas.microsoft.com/office/drawing/2014/main" id="{4155288F-3F50-48AE-861E-BD8191D17A7C}"/>
              </a:ext>
            </a:extLst>
          </p:cNvPr>
          <p:cNvSpPr>
            <a:spLocks noGrp="1" noChangeArrowheads="1"/>
          </p:cNvSpPr>
          <p:nvPr>
            <p:ph type="sldNum" sz="quarter" idx="4"/>
          </p:nvPr>
        </p:nvSpPr>
        <p:spPr bwMode="auto">
          <a:xfrm>
            <a:off x="7010400"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333399"/>
                </a:solidFill>
                <a:latin typeface="Arial" panose="020B0604020202020204" pitchFamily="34" charset="0"/>
              </a:defRPr>
            </a:lvl1pPr>
          </a:lstStyle>
          <a:p>
            <a:fld id="{6EF62DC1-471C-4F7F-9C1F-095DEE23F9AB}" type="slidenum">
              <a:rPr lang="en-US" altLang="ja-JP"/>
              <a:pPr/>
              <a:t>‹#›</a:t>
            </a:fld>
            <a:endParaRPr lang="en-US" altLang="ja-JP"/>
          </a:p>
        </p:txBody>
      </p:sp>
      <p:sp>
        <p:nvSpPr>
          <p:cNvPr id="1031" name="Line 7">
            <a:extLst>
              <a:ext uri="{FF2B5EF4-FFF2-40B4-BE49-F238E27FC236}">
                <a16:creationId xmlns:a16="http://schemas.microsoft.com/office/drawing/2014/main" id="{F2FFD085-B3CF-4C07-8721-B5CC90F59ACC}"/>
              </a:ext>
            </a:extLst>
          </p:cNvPr>
          <p:cNvSpPr>
            <a:spLocks noChangeShapeType="1"/>
          </p:cNvSpPr>
          <p:nvPr/>
        </p:nvSpPr>
        <p:spPr bwMode="auto">
          <a:xfrm>
            <a:off x="0" y="115888"/>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032" name="Line 8">
            <a:extLst>
              <a:ext uri="{FF2B5EF4-FFF2-40B4-BE49-F238E27FC236}">
                <a16:creationId xmlns:a16="http://schemas.microsoft.com/office/drawing/2014/main" id="{881AF665-E0A5-4C37-B5BE-CFBB1EAE6ED3}"/>
              </a:ext>
            </a:extLst>
          </p:cNvPr>
          <p:cNvSpPr>
            <a:spLocks noChangeShapeType="1"/>
          </p:cNvSpPr>
          <p:nvPr/>
        </p:nvSpPr>
        <p:spPr bwMode="auto">
          <a:xfrm>
            <a:off x="720725" y="1052513"/>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033" name="Rectangle 9">
            <a:extLst>
              <a:ext uri="{FF2B5EF4-FFF2-40B4-BE49-F238E27FC236}">
                <a16:creationId xmlns:a16="http://schemas.microsoft.com/office/drawing/2014/main" id="{F5A85F44-974B-425F-92FA-8BF85302EAC7}"/>
              </a:ext>
            </a:extLst>
          </p:cNvPr>
          <p:cNvSpPr>
            <a:spLocks noChangeArrowheads="1"/>
          </p:cNvSpPr>
          <p:nvPr/>
        </p:nvSpPr>
        <p:spPr bwMode="auto">
          <a:xfrm>
            <a:off x="8820150" y="0"/>
            <a:ext cx="215900" cy="1223963"/>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p>
        </p:txBody>
      </p:sp>
      <p:sp>
        <p:nvSpPr>
          <p:cNvPr id="1034" name="Line 10">
            <a:extLst>
              <a:ext uri="{FF2B5EF4-FFF2-40B4-BE49-F238E27FC236}">
                <a16:creationId xmlns:a16="http://schemas.microsoft.com/office/drawing/2014/main" id="{34D54194-4D35-4429-874A-A56AEC8B7A5C}"/>
              </a:ext>
            </a:extLst>
          </p:cNvPr>
          <p:cNvSpPr>
            <a:spLocks noChangeShapeType="1"/>
          </p:cNvSpPr>
          <p:nvPr/>
        </p:nvSpPr>
        <p:spPr bwMode="auto">
          <a:xfrm>
            <a:off x="684213" y="6670675"/>
            <a:ext cx="8459787"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035" name="Line 11">
            <a:extLst>
              <a:ext uri="{FF2B5EF4-FFF2-40B4-BE49-F238E27FC236}">
                <a16:creationId xmlns:a16="http://schemas.microsoft.com/office/drawing/2014/main" id="{57951917-5109-4FE6-8DE8-0D3179195159}"/>
              </a:ext>
            </a:extLst>
          </p:cNvPr>
          <p:cNvSpPr>
            <a:spLocks noChangeShapeType="1"/>
          </p:cNvSpPr>
          <p:nvPr/>
        </p:nvSpPr>
        <p:spPr bwMode="auto">
          <a:xfrm>
            <a:off x="250825" y="0"/>
            <a:ext cx="0" cy="685800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Tree>
    <p:extLst>
      <p:ext uri="{BB962C8B-B14F-4D97-AF65-F5344CB8AC3E}">
        <p14:creationId xmlns:p14="http://schemas.microsoft.com/office/powerpoint/2010/main" val="1058461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kumimoji="1" sz="3600">
          <a:solidFill>
            <a:srgbClr val="333399"/>
          </a:solidFill>
          <a:latin typeface="+mj-lt"/>
          <a:ea typeface="+mj-ea"/>
          <a:cs typeface="+mj-cs"/>
        </a:defRPr>
      </a:lvl1pPr>
      <a:lvl2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2pPr>
      <a:lvl3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3pPr>
      <a:lvl4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4pPr>
      <a:lvl5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5pPr>
      <a:lvl6pPr marL="457200" algn="ctr" rtl="0" fontAlgn="base">
        <a:spcBef>
          <a:spcPct val="0"/>
        </a:spcBef>
        <a:spcAft>
          <a:spcPct val="0"/>
        </a:spcAft>
        <a:defRPr kumimoji="1" sz="3600">
          <a:solidFill>
            <a:srgbClr val="333399"/>
          </a:solidFill>
          <a:latin typeface="Arial" pitchFamily="34" charset="0"/>
          <a:ea typeface="ＭＳ Ｐゴシック" pitchFamily="50" charset="-128"/>
        </a:defRPr>
      </a:lvl6pPr>
      <a:lvl7pPr marL="914400" algn="ctr" rtl="0" fontAlgn="base">
        <a:spcBef>
          <a:spcPct val="0"/>
        </a:spcBef>
        <a:spcAft>
          <a:spcPct val="0"/>
        </a:spcAft>
        <a:defRPr kumimoji="1" sz="3600">
          <a:solidFill>
            <a:srgbClr val="333399"/>
          </a:solidFill>
          <a:latin typeface="Arial" pitchFamily="34" charset="0"/>
          <a:ea typeface="ＭＳ Ｐゴシック" pitchFamily="50" charset="-128"/>
        </a:defRPr>
      </a:lvl7pPr>
      <a:lvl8pPr marL="1371600" algn="ctr" rtl="0" fontAlgn="base">
        <a:spcBef>
          <a:spcPct val="0"/>
        </a:spcBef>
        <a:spcAft>
          <a:spcPct val="0"/>
        </a:spcAft>
        <a:defRPr kumimoji="1" sz="3600">
          <a:solidFill>
            <a:srgbClr val="333399"/>
          </a:solidFill>
          <a:latin typeface="Arial" pitchFamily="34" charset="0"/>
          <a:ea typeface="ＭＳ Ｐゴシック" pitchFamily="50" charset="-128"/>
        </a:defRPr>
      </a:lvl8pPr>
      <a:lvl9pPr marL="1828800" algn="ctr" rtl="0" fontAlgn="base">
        <a:spcBef>
          <a:spcPct val="0"/>
        </a:spcBef>
        <a:spcAft>
          <a:spcPct val="0"/>
        </a:spcAft>
        <a:defRPr kumimoji="1" sz="3600">
          <a:solidFill>
            <a:srgbClr val="333399"/>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rgbClr val="5F5F5F"/>
          </a:solidFill>
          <a:latin typeface="+mn-lt"/>
          <a:ea typeface="+mn-ea"/>
          <a:cs typeface="+mn-cs"/>
        </a:defRPr>
      </a:lvl1pPr>
      <a:lvl2pPr marL="742950" indent="-285750" algn="l" rtl="0" eaLnBrk="0" fontAlgn="base" hangingPunct="0">
        <a:spcBef>
          <a:spcPct val="20000"/>
        </a:spcBef>
        <a:spcAft>
          <a:spcPct val="0"/>
        </a:spcAft>
        <a:buChar char="–"/>
        <a:defRPr kumimoji="1" sz="2800">
          <a:solidFill>
            <a:srgbClr val="5F5F5F"/>
          </a:solidFill>
          <a:latin typeface="+mn-lt"/>
          <a:ea typeface="+mn-ea"/>
        </a:defRPr>
      </a:lvl2pPr>
      <a:lvl3pPr marL="1143000" indent="-228600" algn="l" rtl="0" eaLnBrk="0" fontAlgn="base" hangingPunct="0">
        <a:spcBef>
          <a:spcPct val="20000"/>
        </a:spcBef>
        <a:spcAft>
          <a:spcPct val="0"/>
        </a:spcAft>
        <a:buChar char="•"/>
        <a:defRPr kumimoji="1" sz="2400">
          <a:solidFill>
            <a:srgbClr val="5F5F5F"/>
          </a:solidFill>
          <a:latin typeface="+mn-lt"/>
          <a:ea typeface="+mn-ea"/>
        </a:defRPr>
      </a:lvl3pPr>
      <a:lvl4pPr marL="1600200" indent="-228600" algn="l" rtl="0" eaLnBrk="0" fontAlgn="base" hangingPunct="0">
        <a:spcBef>
          <a:spcPct val="20000"/>
        </a:spcBef>
        <a:spcAft>
          <a:spcPct val="0"/>
        </a:spcAft>
        <a:buChar char="–"/>
        <a:defRPr kumimoji="1" sz="2000">
          <a:solidFill>
            <a:srgbClr val="5F5F5F"/>
          </a:solidFill>
          <a:latin typeface="+mn-lt"/>
          <a:ea typeface="+mn-ea"/>
        </a:defRPr>
      </a:lvl4pPr>
      <a:lvl5pPr marL="2057400" indent="-228600" algn="l" rtl="0" eaLnBrk="0" fontAlgn="base" hangingPunct="0">
        <a:spcBef>
          <a:spcPct val="20000"/>
        </a:spcBef>
        <a:spcAft>
          <a:spcPct val="0"/>
        </a:spcAft>
        <a:buChar char="»"/>
        <a:defRPr kumimoji="1" sz="2000">
          <a:solidFill>
            <a:srgbClr val="5F5F5F"/>
          </a:solidFill>
          <a:latin typeface="+mn-lt"/>
          <a:ea typeface="+mn-ea"/>
        </a:defRPr>
      </a:lvl5pPr>
      <a:lvl6pPr marL="2514600" indent="-228600" algn="l" rtl="0" fontAlgn="base">
        <a:spcBef>
          <a:spcPct val="20000"/>
        </a:spcBef>
        <a:spcAft>
          <a:spcPct val="0"/>
        </a:spcAft>
        <a:buChar char="»"/>
        <a:defRPr kumimoji="1" sz="2000">
          <a:solidFill>
            <a:srgbClr val="5F5F5F"/>
          </a:solidFill>
          <a:latin typeface="+mn-lt"/>
          <a:ea typeface="+mn-ea"/>
        </a:defRPr>
      </a:lvl6pPr>
      <a:lvl7pPr marL="2971800" indent="-228600" algn="l" rtl="0" fontAlgn="base">
        <a:spcBef>
          <a:spcPct val="20000"/>
        </a:spcBef>
        <a:spcAft>
          <a:spcPct val="0"/>
        </a:spcAft>
        <a:buChar char="»"/>
        <a:defRPr kumimoji="1" sz="2000">
          <a:solidFill>
            <a:srgbClr val="5F5F5F"/>
          </a:solidFill>
          <a:latin typeface="+mn-lt"/>
          <a:ea typeface="+mn-ea"/>
        </a:defRPr>
      </a:lvl7pPr>
      <a:lvl8pPr marL="3429000" indent="-228600" algn="l" rtl="0" fontAlgn="base">
        <a:spcBef>
          <a:spcPct val="20000"/>
        </a:spcBef>
        <a:spcAft>
          <a:spcPct val="0"/>
        </a:spcAft>
        <a:buChar char="»"/>
        <a:defRPr kumimoji="1" sz="2000">
          <a:solidFill>
            <a:srgbClr val="5F5F5F"/>
          </a:solidFill>
          <a:latin typeface="+mn-lt"/>
          <a:ea typeface="+mn-ea"/>
        </a:defRPr>
      </a:lvl8pPr>
      <a:lvl9pPr marL="3886200" indent="-228600" algn="l" rtl="0" fontAlgn="base">
        <a:spcBef>
          <a:spcPct val="20000"/>
        </a:spcBef>
        <a:spcAft>
          <a:spcPct val="0"/>
        </a:spcAft>
        <a:buChar char="»"/>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CCFF"/>
            </a:gs>
            <a:gs pos="100000">
              <a:schemeClr val="bg1"/>
            </a:gs>
          </a:gsLst>
          <a:lin ang="18900000" scaled="1"/>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213788E-D3D4-4F9B-8F43-DA13EBFBAA6B}"/>
              </a:ext>
            </a:extLst>
          </p:cNvPr>
          <p:cNvSpPr>
            <a:spLocks noGrp="1" noChangeArrowheads="1"/>
          </p:cNvSpPr>
          <p:nvPr>
            <p:ph type="title"/>
          </p:nvPr>
        </p:nvSpPr>
        <p:spPr bwMode="auto">
          <a:xfrm>
            <a:off x="457200"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a:extLst>
              <a:ext uri="{FF2B5EF4-FFF2-40B4-BE49-F238E27FC236}">
                <a16:creationId xmlns:a16="http://schemas.microsoft.com/office/drawing/2014/main" id="{5DB2447A-D81F-4CF6-A18D-EE79EE4CE90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1924" name="Rectangle 4">
            <a:extLst>
              <a:ext uri="{FF2B5EF4-FFF2-40B4-BE49-F238E27FC236}">
                <a16:creationId xmlns:a16="http://schemas.microsoft.com/office/drawing/2014/main" id="{363DC41C-7DCD-4C66-A6FA-32A39243FD66}"/>
              </a:ext>
            </a:extLst>
          </p:cNvPr>
          <p:cNvSpPr>
            <a:spLocks noGrp="1" noChangeArrowheads="1"/>
          </p:cNvSpPr>
          <p:nvPr>
            <p:ph type="dt" sz="half" idx="2"/>
          </p:nvPr>
        </p:nvSpPr>
        <p:spPr bwMode="auto">
          <a:xfrm>
            <a:off x="250825"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333399"/>
                </a:solidFill>
                <a:latin typeface="+mn-lt"/>
              </a:defRPr>
            </a:lvl1pPr>
          </a:lstStyle>
          <a:p>
            <a:pPr>
              <a:defRPr/>
            </a:pPr>
            <a:endParaRPr lang="en-US" altLang="ja-JP"/>
          </a:p>
        </p:txBody>
      </p:sp>
      <p:sp>
        <p:nvSpPr>
          <p:cNvPr id="81925" name="Rectangle 5">
            <a:extLst>
              <a:ext uri="{FF2B5EF4-FFF2-40B4-BE49-F238E27FC236}">
                <a16:creationId xmlns:a16="http://schemas.microsoft.com/office/drawing/2014/main" id="{6FF0D6E1-13FC-41D3-B220-F0263DF5B2C0}"/>
              </a:ext>
            </a:extLst>
          </p:cNvPr>
          <p:cNvSpPr>
            <a:spLocks noGrp="1" noChangeArrowheads="1"/>
          </p:cNvSpPr>
          <p:nvPr>
            <p:ph type="ftr" sz="quarter" idx="3"/>
          </p:nvPr>
        </p:nvSpPr>
        <p:spPr bwMode="auto">
          <a:xfrm>
            <a:off x="31242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33399"/>
                </a:solidFill>
                <a:latin typeface="+mn-lt"/>
              </a:defRPr>
            </a:lvl1pPr>
          </a:lstStyle>
          <a:p>
            <a:pPr>
              <a:defRPr/>
            </a:pPr>
            <a:endParaRPr lang="en-US" altLang="ja-JP"/>
          </a:p>
        </p:txBody>
      </p:sp>
      <p:sp>
        <p:nvSpPr>
          <p:cNvPr id="81926" name="Rectangle 6">
            <a:extLst>
              <a:ext uri="{FF2B5EF4-FFF2-40B4-BE49-F238E27FC236}">
                <a16:creationId xmlns:a16="http://schemas.microsoft.com/office/drawing/2014/main" id="{778A1403-4280-4A96-9875-FD72A801A355}"/>
              </a:ext>
            </a:extLst>
          </p:cNvPr>
          <p:cNvSpPr>
            <a:spLocks noGrp="1" noChangeArrowheads="1"/>
          </p:cNvSpPr>
          <p:nvPr>
            <p:ph type="sldNum" sz="quarter" idx="4"/>
          </p:nvPr>
        </p:nvSpPr>
        <p:spPr bwMode="auto">
          <a:xfrm>
            <a:off x="7010400"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333399"/>
                </a:solidFill>
                <a:latin typeface="Arial" panose="020B0604020202020204" pitchFamily="34" charset="0"/>
              </a:defRPr>
            </a:lvl1pPr>
          </a:lstStyle>
          <a:p>
            <a:pPr>
              <a:defRPr/>
            </a:pPr>
            <a:fld id="{401F1A9A-2930-4747-A30E-85E5FAC22C15}" type="slidenum">
              <a:rPr lang="en-US" altLang="ja-JP"/>
              <a:pPr>
                <a:defRPr/>
              </a:pPr>
              <a:t>‹#›</a:t>
            </a:fld>
            <a:endParaRPr lang="en-US" altLang="ja-JP"/>
          </a:p>
        </p:txBody>
      </p:sp>
      <p:sp>
        <p:nvSpPr>
          <p:cNvPr id="21511" name="Line 7">
            <a:extLst>
              <a:ext uri="{FF2B5EF4-FFF2-40B4-BE49-F238E27FC236}">
                <a16:creationId xmlns:a16="http://schemas.microsoft.com/office/drawing/2014/main" id="{E1A26363-AEE8-49B6-A466-1A2F4D0F0460}"/>
              </a:ext>
            </a:extLst>
          </p:cNvPr>
          <p:cNvSpPr>
            <a:spLocks noChangeShapeType="1"/>
          </p:cNvSpPr>
          <p:nvPr/>
        </p:nvSpPr>
        <p:spPr bwMode="auto">
          <a:xfrm>
            <a:off x="0" y="115888"/>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21512" name="Line 8">
            <a:extLst>
              <a:ext uri="{FF2B5EF4-FFF2-40B4-BE49-F238E27FC236}">
                <a16:creationId xmlns:a16="http://schemas.microsoft.com/office/drawing/2014/main" id="{566F0862-31BA-42A4-ACF4-0F105F334FCC}"/>
              </a:ext>
            </a:extLst>
          </p:cNvPr>
          <p:cNvSpPr>
            <a:spLocks noChangeShapeType="1"/>
          </p:cNvSpPr>
          <p:nvPr/>
        </p:nvSpPr>
        <p:spPr bwMode="auto">
          <a:xfrm>
            <a:off x="720725" y="1052513"/>
            <a:ext cx="8459788"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033" name="Rectangle 9">
            <a:extLst>
              <a:ext uri="{FF2B5EF4-FFF2-40B4-BE49-F238E27FC236}">
                <a16:creationId xmlns:a16="http://schemas.microsoft.com/office/drawing/2014/main" id="{7B8CAE05-1796-4500-AA3C-5CE5C8BB24DC}"/>
              </a:ext>
            </a:extLst>
          </p:cNvPr>
          <p:cNvSpPr>
            <a:spLocks noChangeArrowheads="1"/>
          </p:cNvSpPr>
          <p:nvPr/>
        </p:nvSpPr>
        <p:spPr bwMode="auto">
          <a:xfrm>
            <a:off x="8820150" y="0"/>
            <a:ext cx="215900" cy="1223963"/>
          </a:xfrm>
          <a:prstGeom prst="rect">
            <a:avLst/>
          </a:prstGeom>
          <a:gradFill rotWithShape="1">
            <a:gsLst>
              <a:gs pos="0">
                <a:srgbClr val="6666FF"/>
              </a:gs>
              <a:gs pos="100000">
                <a:srgbClr val="8E8EFF"/>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endParaRPr lang="ja-JP" altLang="en-US">
              <a:solidFill>
                <a:srgbClr val="000000"/>
              </a:solidFill>
            </a:endParaRPr>
          </a:p>
        </p:txBody>
      </p:sp>
      <p:sp>
        <p:nvSpPr>
          <p:cNvPr id="21514" name="Line 10">
            <a:extLst>
              <a:ext uri="{FF2B5EF4-FFF2-40B4-BE49-F238E27FC236}">
                <a16:creationId xmlns:a16="http://schemas.microsoft.com/office/drawing/2014/main" id="{136DA5FC-FD0B-42B3-B933-9B0AE5C57362}"/>
              </a:ext>
            </a:extLst>
          </p:cNvPr>
          <p:cNvSpPr>
            <a:spLocks noChangeShapeType="1"/>
          </p:cNvSpPr>
          <p:nvPr/>
        </p:nvSpPr>
        <p:spPr bwMode="auto">
          <a:xfrm>
            <a:off x="684213" y="6670675"/>
            <a:ext cx="8459787" cy="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21515" name="Line 11">
            <a:extLst>
              <a:ext uri="{FF2B5EF4-FFF2-40B4-BE49-F238E27FC236}">
                <a16:creationId xmlns:a16="http://schemas.microsoft.com/office/drawing/2014/main" id="{87E817D7-1172-4256-BB27-22AB27A954A8}"/>
              </a:ext>
            </a:extLst>
          </p:cNvPr>
          <p:cNvSpPr>
            <a:spLocks noChangeShapeType="1"/>
          </p:cNvSpPr>
          <p:nvPr/>
        </p:nvSpPr>
        <p:spPr bwMode="auto">
          <a:xfrm>
            <a:off x="250825" y="0"/>
            <a:ext cx="0" cy="6858000"/>
          </a:xfrm>
          <a:prstGeom prst="line">
            <a:avLst/>
          </a:prstGeom>
          <a:noFill/>
          <a:ln w="12700">
            <a:solidFill>
              <a:srgbClr val="66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ja-JP" altLang="en-US"/>
          </a:p>
        </p:txBody>
      </p:sp>
    </p:spTree>
    <p:extLst>
      <p:ext uri="{BB962C8B-B14F-4D97-AF65-F5344CB8AC3E}">
        <p14:creationId xmlns:p14="http://schemas.microsoft.com/office/powerpoint/2010/main" val="1623669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kumimoji="1" sz="3600">
          <a:solidFill>
            <a:srgbClr val="333399"/>
          </a:solidFill>
          <a:latin typeface="+mj-lt"/>
          <a:ea typeface="+mj-ea"/>
          <a:cs typeface="+mj-cs"/>
        </a:defRPr>
      </a:lvl1pPr>
      <a:lvl2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2pPr>
      <a:lvl3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3pPr>
      <a:lvl4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4pPr>
      <a:lvl5pPr algn="ctr" rtl="0" eaLnBrk="0" fontAlgn="base" hangingPunct="0">
        <a:spcBef>
          <a:spcPct val="0"/>
        </a:spcBef>
        <a:spcAft>
          <a:spcPct val="0"/>
        </a:spcAft>
        <a:defRPr kumimoji="1" sz="3600">
          <a:solidFill>
            <a:srgbClr val="333399"/>
          </a:solidFill>
          <a:latin typeface="Arial" pitchFamily="34" charset="0"/>
          <a:ea typeface="ＭＳ Ｐゴシック" pitchFamily="50" charset="-128"/>
        </a:defRPr>
      </a:lvl5pPr>
      <a:lvl6pPr marL="457200" algn="ctr" rtl="0" fontAlgn="base">
        <a:spcBef>
          <a:spcPct val="0"/>
        </a:spcBef>
        <a:spcAft>
          <a:spcPct val="0"/>
        </a:spcAft>
        <a:defRPr kumimoji="1" sz="3600">
          <a:solidFill>
            <a:srgbClr val="333399"/>
          </a:solidFill>
          <a:latin typeface="Arial" pitchFamily="34" charset="0"/>
          <a:ea typeface="ＭＳ Ｐゴシック" pitchFamily="50" charset="-128"/>
        </a:defRPr>
      </a:lvl6pPr>
      <a:lvl7pPr marL="914400" algn="ctr" rtl="0" fontAlgn="base">
        <a:spcBef>
          <a:spcPct val="0"/>
        </a:spcBef>
        <a:spcAft>
          <a:spcPct val="0"/>
        </a:spcAft>
        <a:defRPr kumimoji="1" sz="3600">
          <a:solidFill>
            <a:srgbClr val="333399"/>
          </a:solidFill>
          <a:latin typeface="Arial" pitchFamily="34" charset="0"/>
          <a:ea typeface="ＭＳ Ｐゴシック" pitchFamily="50" charset="-128"/>
        </a:defRPr>
      </a:lvl7pPr>
      <a:lvl8pPr marL="1371600" algn="ctr" rtl="0" fontAlgn="base">
        <a:spcBef>
          <a:spcPct val="0"/>
        </a:spcBef>
        <a:spcAft>
          <a:spcPct val="0"/>
        </a:spcAft>
        <a:defRPr kumimoji="1" sz="3600">
          <a:solidFill>
            <a:srgbClr val="333399"/>
          </a:solidFill>
          <a:latin typeface="Arial" pitchFamily="34" charset="0"/>
          <a:ea typeface="ＭＳ Ｐゴシック" pitchFamily="50" charset="-128"/>
        </a:defRPr>
      </a:lvl8pPr>
      <a:lvl9pPr marL="1828800" algn="ctr" rtl="0" fontAlgn="base">
        <a:spcBef>
          <a:spcPct val="0"/>
        </a:spcBef>
        <a:spcAft>
          <a:spcPct val="0"/>
        </a:spcAft>
        <a:defRPr kumimoji="1" sz="3600">
          <a:solidFill>
            <a:srgbClr val="333399"/>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rgbClr val="5F5F5F"/>
          </a:solidFill>
          <a:latin typeface="+mn-lt"/>
          <a:ea typeface="+mn-ea"/>
          <a:cs typeface="+mn-cs"/>
        </a:defRPr>
      </a:lvl1pPr>
      <a:lvl2pPr marL="742950" indent="-285750" algn="l" rtl="0" eaLnBrk="0" fontAlgn="base" hangingPunct="0">
        <a:spcBef>
          <a:spcPct val="20000"/>
        </a:spcBef>
        <a:spcAft>
          <a:spcPct val="0"/>
        </a:spcAft>
        <a:buChar char="–"/>
        <a:defRPr kumimoji="1" sz="2800">
          <a:solidFill>
            <a:srgbClr val="5F5F5F"/>
          </a:solidFill>
          <a:latin typeface="+mn-lt"/>
          <a:ea typeface="+mn-ea"/>
        </a:defRPr>
      </a:lvl2pPr>
      <a:lvl3pPr marL="1143000" indent="-228600" algn="l" rtl="0" eaLnBrk="0" fontAlgn="base" hangingPunct="0">
        <a:spcBef>
          <a:spcPct val="20000"/>
        </a:spcBef>
        <a:spcAft>
          <a:spcPct val="0"/>
        </a:spcAft>
        <a:buChar char="•"/>
        <a:defRPr kumimoji="1" sz="2400">
          <a:solidFill>
            <a:srgbClr val="5F5F5F"/>
          </a:solidFill>
          <a:latin typeface="+mn-lt"/>
          <a:ea typeface="+mn-ea"/>
        </a:defRPr>
      </a:lvl3pPr>
      <a:lvl4pPr marL="1600200" indent="-228600" algn="l" rtl="0" eaLnBrk="0" fontAlgn="base" hangingPunct="0">
        <a:spcBef>
          <a:spcPct val="20000"/>
        </a:spcBef>
        <a:spcAft>
          <a:spcPct val="0"/>
        </a:spcAft>
        <a:buChar char="–"/>
        <a:defRPr kumimoji="1" sz="2000">
          <a:solidFill>
            <a:srgbClr val="5F5F5F"/>
          </a:solidFill>
          <a:latin typeface="+mn-lt"/>
          <a:ea typeface="+mn-ea"/>
        </a:defRPr>
      </a:lvl4pPr>
      <a:lvl5pPr marL="2057400" indent="-228600" algn="l" rtl="0" eaLnBrk="0" fontAlgn="base" hangingPunct="0">
        <a:spcBef>
          <a:spcPct val="20000"/>
        </a:spcBef>
        <a:spcAft>
          <a:spcPct val="0"/>
        </a:spcAft>
        <a:buChar char="»"/>
        <a:defRPr kumimoji="1" sz="2000">
          <a:solidFill>
            <a:srgbClr val="5F5F5F"/>
          </a:solidFill>
          <a:latin typeface="+mn-lt"/>
          <a:ea typeface="+mn-ea"/>
        </a:defRPr>
      </a:lvl5pPr>
      <a:lvl6pPr marL="2514600" indent="-228600" algn="l" rtl="0" fontAlgn="base">
        <a:spcBef>
          <a:spcPct val="20000"/>
        </a:spcBef>
        <a:spcAft>
          <a:spcPct val="0"/>
        </a:spcAft>
        <a:buChar char="»"/>
        <a:defRPr kumimoji="1" sz="2000">
          <a:solidFill>
            <a:srgbClr val="5F5F5F"/>
          </a:solidFill>
          <a:latin typeface="+mn-lt"/>
          <a:ea typeface="+mn-ea"/>
        </a:defRPr>
      </a:lvl6pPr>
      <a:lvl7pPr marL="2971800" indent="-228600" algn="l" rtl="0" fontAlgn="base">
        <a:spcBef>
          <a:spcPct val="20000"/>
        </a:spcBef>
        <a:spcAft>
          <a:spcPct val="0"/>
        </a:spcAft>
        <a:buChar char="»"/>
        <a:defRPr kumimoji="1" sz="2000">
          <a:solidFill>
            <a:srgbClr val="5F5F5F"/>
          </a:solidFill>
          <a:latin typeface="+mn-lt"/>
          <a:ea typeface="+mn-ea"/>
        </a:defRPr>
      </a:lvl7pPr>
      <a:lvl8pPr marL="3429000" indent="-228600" algn="l" rtl="0" fontAlgn="base">
        <a:spcBef>
          <a:spcPct val="20000"/>
        </a:spcBef>
        <a:spcAft>
          <a:spcPct val="0"/>
        </a:spcAft>
        <a:buChar char="»"/>
        <a:defRPr kumimoji="1" sz="2000">
          <a:solidFill>
            <a:srgbClr val="5F5F5F"/>
          </a:solidFill>
          <a:latin typeface="+mn-lt"/>
          <a:ea typeface="+mn-ea"/>
        </a:defRPr>
      </a:lvl8pPr>
      <a:lvl9pPr marL="3886200" indent="-228600" algn="l" rtl="0" fontAlgn="base">
        <a:spcBef>
          <a:spcPct val="20000"/>
        </a:spcBef>
        <a:spcAft>
          <a:spcPct val="0"/>
        </a:spcAft>
        <a:buChar char="»"/>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9A12B-2B3B-DEB0-B182-8802AD637A2C}"/>
              </a:ext>
            </a:extLst>
          </p:cNvPr>
          <p:cNvSpPr>
            <a:spLocks noGrp="1"/>
          </p:cNvSpPr>
          <p:nvPr>
            <p:ph type="ctrTitle"/>
          </p:nvPr>
        </p:nvSpPr>
        <p:spPr>
          <a:xfrm>
            <a:off x="685800" y="1624616"/>
            <a:ext cx="7772400" cy="2627790"/>
          </a:xfrm>
        </p:spPr>
        <p:txBody>
          <a:bodyPr/>
          <a:lstStyle/>
          <a:p>
            <a:r>
              <a:rPr kumimoji="1" lang="ja-JP" altLang="en-US" dirty="0"/>
              <a:t>薬害と</a:t>
            </a:r>
            <a:r>
              <a:rPr lang="en-US" altLang="ja-JP" dirty="0">
                <a:latin typeface="+mn-ea"/>
              </a:rPr>
              <a:t>Disease Mongering </a:t>
            </a:r>
            <a:endParaRPr kumimoji="1" lang="ja-JP" altLang="en-US" dirty="0"/>
          </a:p>
        </p:txBody>
      </p:sp>
      <p:sp>
        <p:nvSpPr>
          <p:cNvPr id="3" name="字幕 2">
            <a:extLst>
              <a:ext uri="{FF2B5EF4-FFF2-40B4-BE49-F238E27FC236}">
                <a16:creationId xmlns:a16="http://schemas.microsoft.com/office/drawing/2014/main" id="{9E6ED807-D08F-B107-8F57-5423965FA5EC}"/>
              </a:ext>
            </a:extLst>
          </p:cNvPr>
          <p:cNvSpPr>
            <a:spLocks noGrp="1"/>
          </p:cNvSpPr>
          <p:nvPr>
            <p:ph type="subTitle" idx="1"/>
          </p:nvPr>
        </p:nvSpPr>
        <p:spPr>
          <a:xfrm>
            <a:off x="1371600" y="4640805"/>
            <a:ext cx="6400800" cy="1752600"/>
          </a:xfrm>
        </p:spPr>
        <p:txBody>
          <a:bodyPr/>
          <a:lstStyle/>
          <a:p>
            <a:r>
              <a:rPr kumimoji="1" lang="ja-JP" altLang="en-US" dirty="0"/>
              <a:t>佐藤　嗣道</a:t>
            </a:r>
            <a:endParaRPr kumimoji="1" lang="en-US" altLang="ja-JP" dirty="0"/>
          </a:p>
          <a:p>
            <a:r>
              <a:rPr lang="ja-JP" altLang="en-US" sz="2800" dirty="0"/>
              <a:t>東京理科大学薬学部</a:t>
            </a:r>
            <a:endParaRPr lang="en-US" altLang="ja-JP" sz="2800" dirty="0"/>
          </a:p>
        </p:txBody>
      </p:sp>
      <p:sp>
        <p:nvSpPr>
          <p:cNvPr id="4" name="テキスト ボックス 3">
            <a:extLst>
              <a:ext uri="{FF2B5EF4-FFF2-40B4-BE49-F238E27FC236}">
                <a16:creationId xmlns:a16="http://schemas.microsoft.com/office/drawing/2014/main" id="{55E1AF73-3636-FC4B-9615-126972E4DDC8}"/>
              </a:ext>
            </a:extLst>
          </p:cNvPr>
          <p:cNvSpPr txBox="1"/>
          <p:nvPr/>
        </p:nvSpPr>
        <p:spPr>
          <a:xfrm>
            <a:off x="124462" y="340878"/>
            <a:ext cx="6054395" cy="1200329"/>
          </a:xfrm>
          <a:prstGeom prst="rect">
            <a:avLst/>
          </a:prstGeom>
          <a:noFill/>
        </p:spPr>
        <p:txBody>
          <a:bodyPr wrap="square" rtlCol="0">
            <a:spAutoFit/>
          </a:bodyPr>
          <a:lstStyle/>
          <a:p>
            <a:r>
              <a:rPr kumimoji="1" lang="ja-JP" altLang="en-US" dirty="0">
                <a:latin typeface="+mn-ea"/>
                <a:ea typeface="+mn-ea"/>
              </a:rPr>
              <a:t>えにしの会</a:t>
            </a:r>
            <a:endParaRPr kumimoji="1" lang="en-US" altLang="ja-JP" dirty="0">
              <a:latin typeface="+mn-ea"/>
              <a:ea typeface="+mn-ea"/>
            </a:endParaRPr>
          </a:p>
          <a:p>
            <a:r>
              <a:rPr lang="ja-JP" altLang="en-US" dirty="0">
                <a:latin typeface="+mn-ea"/>
                <a:ea typeface="+mn-ea"/>
              </a:rPr>
              <a:t>「病気を</a:t>
            </a:r>
            <a:r>
              <a:rPr lang="en-US" altLang="ja-JP" dirty="0">
                <a:latin typeface="+mn-ea"/>
                <a:ea typeface="+mn-ea"/>
              </a:rPr>
              <a:t>Business</a:t>
            </a:r>
            <a:r>
              <a:rPr lang="ja-JP" altLang="en-US" dirty="0">
                <a:latin typeface="+mn-ea"/>
                <a:ea typeface="+mn-ea"/>
              </a:rPr>
              <a:t>にする</a:t>
            </a:r>
            <a:r>
              <a:rPr lang="en-US" altLang="ja-JP" dirty="0">
                <a:latin typeface="+mn-ea"/>
                <a:ea typeface="+mn-ea"/>
              </a:rPr>
              <a:t>-Disease Mongering </a:t>
            </a:r>
            <a:r>
              <a:rPr lang="ja-JP" altLang="en-US" dirty="0">
                <a:latin typeface="+mn-ea"/>
                <a:ea typeface="+mn-ea"/>
              </a:rPr>
              <a:t>～政・財・官・学、そしてメディア」</a:t>
            </a:r>
            <a:endParaRPr kumimoji="1" lang="en-US" altLang="ja-JP" dirty="0">
              <a:latin typeface="+mn-ea"/>
              <a:ea typeface="+mn-ea"/>
            </a:endParaRPr>
          </a:p>
        </p:txBody>
      </p:sp>
      <p:sp>
        <p:nvSpPr>
          <p:cNvPr id="5" name="テキスト ボックス 4">
            <a:extLst>
              <a:ext uri="{FF2B5EF4-FFF2-40B4-BE49-F238E27FC236}">
                <a16:creationId xmlns:a16="http://schemas.microsoft.com/office/drawing/2014/main" id="{5AEA3E5F-7DDE-5DCD-2A05-B393ABD7C922}"/>
              </a:ext>
            </a:extLst>
          </p:cNvPr>
          <p:cNvSpPr txBox="1"/>
          <p:nvPr/>
        </p:nvSpPr>
        <p:spPr>
          <a:xfrm>
            <a:off x="6178858" y="340878"/>
            <a:ext cx="2689934" cy="461665"/>
          </a:xfrm>
          <a:prstGeom prst="rect">
            <a:avLst/>
          </a:prstGeom>
          <a:noFill/>
        </p:spPr>
        <p:txBody>
          <a:bodyPr wrap="square" rtlCol="0">
            <a:spAutoFit/>
          </a:bodyPr>
          <a:lstStyle/>
          <a:p>
            <a:pPr algn="r"/>
            <a:r>
              <a:rPr kumimoji="1" lang="en-US" altLang="ja-JP" dirty="0">
                <a:latin typeface="+mn-ea"/>
                <a:ea typeface="+mn-ea"/>
              </a:rPr>
              <a:t>2024</a:t>
            </a:r>
            <a:r>
              <a:rPr kumimoji="1" lang="ja-JP" altLang="en-US" dirty="0">
                <a:latin typeface="+mn-ea"/>
                <a:ea typeface="+mn-ea"/>
              </a:rPr>
              <a:t>年</a:t>
            </a:r>
            <a:r>
              <a:rPr kumimoji="1" lang="en-US" altLang="ja-JP" dirty="0">
                <a:latin typeface="+mn-ea"/>
                <a:ea typeface="+mn-ea"/>
              </a:rPr>
              <a:t>8</a:t>
            </a:r>
            <a:r>
              <a:rPr kumimoji="1" lang="ja-JP" altLang="en-US" dirty="0">
                <a:latin typeface="+mn-ea"/>
                <a:ea typeface="+mn-ea"/>
              </a:rPr>
              <a:t>月</a:t>
            </a:r>
            <a:r>
              <a:rPr kumimoji="1" lang="en-US" altLang="ja-JP" dirty="0">
                <a:latin typeface="+mn-ea"/>
                <a:ea typeface="+mn-ea"/>
              </a:rPr>
              <a:t>31</a:t>
            </a:r>
            <a:r>
              <a:rPr kumimoji="1" lang="ja-JP" altLang="en-US" dirty="0">
                <a:latin typeface="+mn-ea"/>
                <a:ea typeface="+mn-ea"/>
              </a:rPr>
              <a:t>日</a:t>
            </a:r>
          </a:p>
        </p:txBody>
      </p:sp>
    </p:spTree>
    <p:extLst>
      <p:ext uri="{BB962C8B-B14F-4D97-AF65-F5344CB8AC3E}">
        <p14:creationId xmlns:p14="http://schemas.microsoft.com/office/powerpoint/2010/main" val="2589795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en-US" altLang="ja-JP" sz="3600" dirty="0"/>
              <a:t>HPV</a:t>
            </a:r>
            <a:r>
              <a:rPr lang="ja-JP" altLang="en-US" sz="3600" dirty="0"/>
              <a:t>（子宮頸がん）ワクチン</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pPr>
              <a:spcBef>
                <a:spcPct val="10000"/>
              </a:spcBef>
            </a:pPr>
            <a:r>
              <a:rPr lang="en-US" altLang="ja-JP" sz="2400" dirty="0"/>
              <a:t>2009</a:t>
            </a:r>
            <a:r>
              <a:rPr lang="ja-JP" altLang="en-US" sz="2400" dirty="0"/>
              <a:t>年</a:t>
            </a:r>
            <a:r>
              <a:rPr lang="en-US" altLang="ja-JP" sz="2400" dirty="0"/>
              <a:t>12</a:t>
            </a:r>
            <a:r>
              <a:rPr lang="ja-JP" altLang="en-US" sz="2400" dirty="0"/>
              <a:t>月　サーバリックス販売開始</a:t>
            </a:r>
            <a:endParaRPr lang="en-US" altLang="ja-JP" sz="2400" dirty="0"/>
          </a:p>
          <a:p>
            <a:pPr>
              <a:spcBef>
                <a:spcPct val="10000"/>
              </a:spcBef>
            </a:pPr>
            <a:r>
              <a:rPr lang="en-US" altLang="ja-JP" sz="2400" dirty="0"/>
              <a:t>2010</a:t>
            </a:r>
            <a:r>
              <a:rPr lang="ja-JP" altLang="en-US" sz="2400" dirty="0"/>
              <a:t>年</a:t>
            </a:r>
            <a:r>
              <a:rPr lang="en-US" altLang="ja-JP" sz="2400" dirty="0"/>
              <a:t>10</a:t>
            </a:r>
            <a:r>
              <a:rPr lang="ja-JP" altLang="en-US" sz="2400" dirty="0"/>
              <a:t>月　緊急促進事業：接種費用の公費助成</a:t>
            </a:r>
            <a:endParaRPr lang="en-US" altLang="ja-JP" sz="2400" dirty="0"/>
          </a:p>
          <a:p>
            <a:pPr>
              <a:spcBef>
                <a:spcPct val="10000"/>
              </a:spcBef>
            </a:pPr>
            <a:r>
              <a:rPr lang="en-US" altLang="ja-JP" sz="2400" dirty="0"/>
              <a:t>2011</a:t>
            </a:r>
            <a:r>
              <a:rPr lang="ja-JP" altLang="en-US" sz="2400" dirty="0"/>
              <a:t>年</a:t>
            </a:r>
            <a:r>
              <a:rPr lang="en-US" altLang="ja-JP" sz="2400" dirty="0"/>
              <a:t>3</a:t>
            </a:r>
            <a:r>
              <a:rPr lang="ja-JP" altLang="en-US" sz="2400" dirty="0"/>
              <a:t>月</a:t>
            </a:r>
            <a:r>
              <a:rPr lang="en-US" altLang="ja-JP" sz="2400" dirty="0"/>
              <a:t>11</a:t>
            </a:r>
            <a:r>
              <a:rPr lang="ja-JP" altLang="en-US" sz="2400" dirty="0"/>
              <a:t>日　東日本大震災</a:t>
            </a:r>
            <a:endParaRPr lang="en-US" altLang="ja-JP" sz="2400" dirty="0"/>
          </a:p>
          <a:p>
            <a:pPr lvl="1">
              <a:spcBef>
                <a:spcPct val="10000"/>
              </a:spcBef>
            </a:pPr>
            <a:r>
              <a:rPr lang="ja-JP" altLang="en-US" sz="2000" dirty="0"/>
              <a:t>公共広告機構（</a:t>
            </a:r>
            <a:r>
              <a:rPr lang="en-US" altLang="ja-JP" sz="2000" dirty="0"/>
              <a:t>AC</a:t>
            </a:r>
            <a:r>
              <a:rPr lang="ja-JP" altLang="en-US" sz="2000" dirty="0"/>
              <a:t>）によるキャンペーン</a:t>
            </a:r>
            <a:endParaRPr lang="en-US" altLang="ja-JP" sz="2000" dirty="0"/>
          </a:p>
          <a:p>
            <a:pPr>
              <a:spcBef>
                <a:spcPct val="10000"/>
              </a:spcBef>
            </a:pPr>
            <a:r>
              <a:rPr lang="en-US" altLang="ja-JP" sz="2400" dirty="0"/>
              <a:t>2011</a:t>
            </a:r>
            <a:r>
              <a:rPr lang="ja-JP" altLang="en-US" sz="2400" dirty="0"/>
              <a:t>年</a:t>
            </a:r>
            <a:r>
              <a:rPr lang="en-US" altLang="ja-JP" sz="2400" dirty="0"/>
              <a:t>8</a:t>
            </a:r>
            <a:r>
              <a:rPr lang="ja-JP" altLang="en-US" sz="2400" dirty="0"/>
              <a:t>月　ガーダシル販売開始</a:t>
            </a:r>
            <a:endParaRPr lang="en-US" altLang="ja-JP" sz="2400" dirty="0"/>
          </a:p>
          <a:p>
            <a:pPr>
              <a:spcBef>
                <a:spcPct val="10000"/>
              </a:spcBef>
            </a:pPr>
            <a:r>
              <a:rPr lang="en-US" altLang="ja-JP" sz="2400" dirty="0"/>
              <a:t>2013</a:t>
            </a:r>
            <a:r>
              <a:rPr lang="ja-JP" altLang="en-US" sz="2400" dirty="0"/>
              <a:t>年</a:t>
            </a:r>
            <a:r>
              <a:rPr lang="en-US" altLang="ja-JP" sz="2400" dirty="0"/>
              <a:t>4</a:t>
            </a:r>
            <a:r>
              <a:rPr lang="ja-JP" altLang="en-US" sz="2400" dirty="0"/>
              <a:t>月　定期接種開始</a:t>
            </a:r>
            <a:endParaRPr lang="en-US" altLang="ja-JP" sz="2400" dirty="0"/>
          </a:p>
          <a:p>
            <a:pPr>
              <a:spcBef>
                <a:spcPct val="10000"/>
              </a:spcBef>
            </a:pPr>
            <a:r>
              <a:rPr lang="ja-JP" altLang="en-US" sz="2400" dirty="0">
                <a:solidFill>
                  <a:srgbClr val="0070C0"/>
                </a:solidFill>
              </a:rPr>
              <a:t>接種対象となった</a:t>
            </a:r>
            <a:r>
              <a:rPr lang="en-US" altLang="ja-JP" sz="2400" dirty="0">
                <a:solidFill>
                  <a:srgbClr val="0070C0"/>
                </a:solidFill>
              </a:rPr>
              <a:t>10</a:t>
            </a:r>
            <a:r>
              <a:rPr lang="ja-JP" altLang="en-US" sz="2400" dirty="0">
                <a:solidFill>
                  <a:srgbClr val="0070C0"/>
                </a:solidFill>
              </a:rPr>
              <a:t>代の女性（中・高校生）に、全身の疼痛、知覚障害、運動障害、記憶障害、内分泌障害等の深刻な被害が発生</a:t>
            </a:r>
            <a:endParaRPr lang="en-US" altLang="ja-JP" sz="2400" dirty="0">
              <a:solidFill>
                <a:srgbClr val="0070C0"/>
              </a:solidFill>
            </a:endParaRPr>
          </a:p>
          <a:p>
            <a:pPr>
              <a:spcBef>
                <a:spcPct val="10000"/>
              </a:spcBef>
            </a:pPr>
            <a:r>
              <a:rPr lang="en-US" altLang="ja-JP" sz="2400" dirty="0"/>
              <a:t>2013</a:t>
            </a:r>
            <a:r>
              <a:rPr lang="ja-JP" altLang="en-US" sz="2400" dirty="0"/>
              <a:t>年</a:t>
            </a:r>
            <a:r>
              <a:rPr lang="en-US" altLang="ja-JP" sz="2400" dirty="0"/>
              <a:t>6</a:t>
            </a:r>
            <a:r>
              <a:rPr lang="ja-JP" altLang="en-US" sz="2400" dirty="0"/>
              <a:t>月　積極的勧奨の中止</a:t>
            </a:r>
            <a:endParaRPr lang="en-US" altLang="ja-JP" sz="2400" dirty="0"/>
          </a:p>
          <a:p>
            <a:pPr>
              <a:spcBef>
                <a:spcPct val="10000"/>
              </a:spcBef>
            </a:pPr>
            <a:r>
              <a:rPr lang="en-US" altLang="ja-JP" sz="2400" dirty="0"/>
              <a:t>2016</a:t>
            </a:r>
            <a:r>
              <a:rPr lang="ja-JP" altLang="en-US" sz="2400" dirty="0"/>
              <a:t>年</a:t>
            </a:r>
            <a:r>
              <a:rPr lang="en-US" altLang="ja-JP" sz="2400" dirty="0"/>
              <a:t>7</a:t>
            </a:r>
            <a:r>
              <a:rPr lang="ja-JP" altLang="en-US" sz="2400" dirty="0"/>
              <a:t>月　被害者（</a:t>
            </a:r>
            <a:r>
              <a:rPr lang="en-US" altLang="ja-JP" sz="2400" dirty="0"/>
              <a:t>63</a:t>
            </a:r>
            <a:r>
              <a:rPr lang="ja-JP" altLang="en-US" sz="2400" dirty="0"/>
              <a:t>名）・家族が提訴（現在は原告</a:t>
            </a:r>
            <a:r>
              <a:rPr lang="en-US" altLang="ja-JP" sz="2400" dirty="0"/>
              <a:t>120</a:t>
            </a:r>
            <a:r>
              <a:rPr lang="ja-JP" altLang="en-US" sz="2400" dirty="0"/>
              <a:t>名以上）</a:t>
            </a:r>
          </a:p>
          <a:p>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10</a:t>
            </a:fld>
            <a:endParaRPr lang="en-US" altLang="ja-JP"/>
          </a:p>
        </p:txBody>
      </p:sp>
    </p:spTree>
    <p:extLst>
      <p:ext uri="{BB962C8B-B14F-4D97-AF65-F5344CB8AC3E}">
        <p14:creationId xmlns:p14="http://schemas.microsoft.com/office/powerpoint/2010/main" val="67910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東日本大震災直後の広告</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ja-JP" altLang="en-US" sz="2400" dirty="0"/>
              <a:t>公共広告機構（</a:t>
            </a:r>
            <a:r>
              <a:rPr lang="en-US" altLang="ja-JP" sz="2400" dirty="0"/>
              <a:t>AC</a:t>
            </a:r>
            <a:r>
              <a:rPr lang="ja-JP" altLang="en-US" sz="2400" dirty="0"/>
              <a:t>）によるキャンペーン</a:t>
            </a:r>
            <a:endParaRPr lang="en-US" altLang="ja-JP" sz="2400" dirty="0"/>
          </a:p>
          <a:p>
            <a:r>
              <a:rPr lang="ja-JP" altLang="en-US" sz="2400" dirty="0"/>
              <a:t>「大切なあなたへ」</a:t>
            </a:r>
            <a:endParaRPr lang="en-US" altLang="ja-JP" sz="2400" dirty="0"/>
          </a:p>
          <a:p>
            <a:pPr marL="0" indent="0">
              <a:buNone/>
            </a:pPr>
            <a:endParaRPr lang="en-US" altLang="ja-JP" sz="1400" dirty="0"/>
          </a:p>
          <a:p>
            <a:endParaRPr lang="en-US" altLang="ja-JP"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11</a:t>
            </a:fld>
            <a:endParaRPr lang="en-US" altLang="ja-JP"/>
          </a:p>
        </p:txBody>
      </p:sp>
      <p:pic>
        <p:nvPicPr>
          <p:cNvPr id="6" name="ACジャパン CM 2010年度 支援キャンペーン「大切なあなたへ」">
            <a:hlinkClick r:id="" action="ppaction://media"/>
            <a:extLst>
              <a:ext uri="{FF2B5EF4-FFF2-40B4-BE49-F238E27FC236}">
                <a16:creationId xmlns:a16="http://schemas.microsoft.com/office/drawing/2014/main" id="{3EE44744-BAA5-30DB-A775-E9401CA443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9900" y="2230877"/>
            <a:ext cx="5245100" cy="4017523"/>
          </a:xfrm>
          <a:prstGeom prst="rect">
            <a:avLst/>
          </a:prstGeom>
        </p:spPr>
      </p:pic>
    </p:spTree>
    <p:extLst>
      <p:ext uri="{BB962C8B-B14F-4D97-AF65-F5344CB8AC3E}">
        <p14:creationId xmlns:p14="http://schemas.microsoft.com/office/powerpoint/2010/main" val="358051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12</a:t>
            </a:fld>
            <a:endParaRPr lang="en-US" altLang="ja-JP"/>
          </a:p>
        </p:txBody>
      </p:sp>
      <p:pic>
        <p:nvPicPr>
          <p:cNvPr id="8" name="図 7">
            <a:extLst>
              <a:ext uri="{FF2B5EF4-FFF2-40B4-BE49-F238E27FC236}">
                <a16:creationId xmlns:a16="http://schemas.microsoft.com/office/drawing/2014/main" id="{95ED53B9-CC34-407E-9252-FD90EEC7EC0A}"/>
              </a:ext>
            </a:extLst>
          </p:cNvPr>
          <p:cNvPicPr>
            <a:picLocks noChangeAspect="1"/>
          </p:cNvPicPr>
          <p:nvPr/>
        </p:nvPicPr>
        <p:blipFill>
          <a:blip r:embed="rId2"/>
          <a:stretch>
            <a:fillRect/>
          </a:stretch>
        </p:blipFill>
        <p:spPr>
          <a:xfrm>
            <a:off x="598862" y="61917"/>
            <a:ext cx="7012173" cy="6051829"/>
          </a:xfrm>
          <a:prstGeom prst="rect">
            <a:avLst/>
          </a:prstGeom>
        </p:spPr>
      </p:pic>
      <p:sp>
        <p:nvSpPr>
          <p:cNvPr id="11" name="テキスト ボックス 10">
            <a:extLst>
              <a:ext uri="{FF2B5EF4-FFF2-40B4-BE49-F238E27FC236}">
                <a16:creationId xmlns:a16="http://schemas.microsoft.com/office/drawing/2014/main" id="{789F5070-6DC7-4295-8B35-A76312E3727D}"/>
              </a:ext>
            </a:extLst>
          </p:cNvPr>
          <p:cNvSpPr txBox="1"/>
          <p:nvPr/>
        </p:nvSpPr>
        <p:spPr>
          <a:xfrm>
            <a:off x="681316" y="6122893"/>
            <a:ext cx="4410635" cy="369332"/>
          </a:xfrm>
          <a:prstGeom prst="rect">
            <a:avLst/>
          </a:prstGeom>
          <a:noFill/>
        </p:spPr>
        <p:txBody>
          <a:bodyPr wrap="square" rtlCol="0">
            <a:spAutoFit/>
          </a:bodyPr>
          <a:lstStyle/>
          <a:p>
            <a:r>
              <a:rPr lang="en-US" altLang="ja-JP" sz="1800" dirty="0"/>
              <a:t>https://life.oricon.co.jp/news/2009666/</a:t>
            </a:r>
            <a:endParaRPr kumimoji="1" lang="ja-JP" altLang="en-US" sz="1800" dirty="0"/>
          </a:p>
        </p:txBody>
      </p:sp>
    </p:spTree>
    <p:extLst>
      <p:ext uri="{BB962C8B-B14F-4D97-AF65-F5344CB8AC3E}">
        <p14:creationId xmlns:p14="http://schemas.microsoft.com/office/powerpoint/2010/main" val="3068289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en-US" altLang="ja-JP" sz="3600" dirty="0"/>
              <a:t>HPV</a:t>
            </a:r>
            <a:r>
              <a:rPr lang="ja-JP" altLang="en-US" sz="3600" dirty="0"/>
              <a:t>（子宮頸がん）ワクチン</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en-US" altLang="ja-JP" sz="2800" dirty="0"/>
              <a:t>2022</a:t>
            </a:r>
            <a:r>
              <a:rPr lang="ja-JP" altLang="en-US" sz="2800" dirty="0"/>
              <a:t>年　積極的勧奨の再開</a:t>
            </a:r>
            <a:endParaRPr lang="en-US" altLang="ja-JP" sz="2800" dirty="0"/>
          </a:p>
          <a:p>
            <a:r>
              <a:rPr lang="ja-JP" altLang="en-US" sz="2800" dirty="0">
                <a:solidFill>
                  <a:srgbClr val="0070C0"/>
                </a:solidFill>
              </a:rPr>
              <a:t>新たな被害者</a:t>
            </a:r>
            <a:endParaRPr lang="en-US" altLang="ja-JP" sz="2800" dirty="0">
              <a:solidFill>
                <a:srgbClr val="0070C0"/>
              </a:solidFill>
            </a:endParaRPr>
          </a:p>
          <a:p>
            <a:pPr lvl="1"/>
            <a:r>
              <a:rPr lang="ja-JP" altLang="en-US" sz="2400" dirty="0">
                <a:solidFill>
                  <a:srgbClr val="0070C0"/>
                </a:solidFill>
              </a:rPr>
              <a:t>相原咲紀さん（あとで動画をご覧いただきます）</a:t>
            </a:r>
            <a:endParaRPr lang="en-US" altLang="ja-JP" sz="2400" dirty="0">
              <a:solidFill>
                <a:srgbClr val="0070C0"/>
              </a:solidFill>
            </a:endParaRPr>
          </a:p>
          <a:p>
            <a:pPr lvl="1"/>
            <a:endParaRPr lang="en-US" altLang="ja-JP" sz="2400" dirty="0">
              <a:solidFill>
                <a:srgbClr val="0070C0"/>
              </a:solidFill>
            </a:endParaRPr>
          </a:p>
          <a:p>
            <a:endParaRPr lang="en-US" altLang="ja-JP" sz="2800" dirty="0">
              <a:solidFill>
                <a:srgbClr val="0070C0"/>
              </a:solidFill>
            </a:endParaRPr>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13</a:t>
            </a:fld>
            <a:endParaRPr lang="en-US" altLang="ja-JP"/>
          </a:p>
        </p:txBody>
      </p:sp>
      <p:pic>
        <p:nvPicPr>
          <p:cNvPr id="7" name="図 6" descr="テキスト&#10;&#10;自動的に生成された説明">
            <a:extLst>
              <a:ext uri="{FF2B5EF4-FFF2-40B4-BE49-F238E27FC236}">
                <a16:creationId xmlns:a16="http://schemas.microsoft.com/office/drawing/2014/main" id="{78DF7B61-F56C-00B0-BCB2-57202EA86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118" y="2970229"/>
            <a:ext cx="6065764" cy="3424221"/>
          </a:xfrm>
          <a:prstGeom prst="rect">
            <a:avLst/>
          </a:prstGeom>
        </p:spPr>
      </p:pic>
    </p:spTree>
    <p:extLst>
      <p:ext uri="{BB962C8B-B14F-4D97-AF65-F5344CB8AC3E}">
        <p14:creationId xmlns:p14="http://schemas.microsoft.com/office/powerpoint/2010/main" val="183946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967538"/>
          </a:xfrm>
        </p:spPr>
        <p:txBody>
          <a:bodyPr/>
          <a:lstStyle/>
          <a:p>
            <a:r>
              <a:rPr lang="ja-JP" altLang="en-US" sz="3600" dirty="0"/>
              <a:t>子宮頸がん：罹患</a:t>
            </a:r>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6AA04D34-5DA8-4D93-B563-52360F18E79C}"/>
              </a:ext>
            </a:extLst>
          </p:cNvPr>
          <p:cNvPicPr>
            <a:picLocks noChangeAspect="1"/>
          </p:cNvPicPr>
          <p:nvPr/>
        </p:nvPicPr>
        <p:blipFill>
          <a:blip r:embed="rId2"/>
          <a:stretch>
            <a:fillRect/>
          </a:stretch>
        </p:blipFill>
        <p:spPr>
          <a:xfrm>
            <a:off x="1429917" y="1066962"/>
            <a:ext cx="6566604" cy="5059406"/>
          </a:xfrm>
          <a:prstGeom prst="rect">
            <a:avLst/>
          </a:prstGeom>
        </p:spPr>
      </p:pic>
      <p:cxnSp>
        <p:nvCxnSpPr>
          <p:cNvPr id="6" name="直線矢印コネクタ 5">
            <a:extLst>
              <a:ext uri="{FF2B5EF4-FFF2-40B4-BE49-F238E27FC236}">
                <a16:creationId xmlns:a16="http://schemas.microsoft.com/office/drawing/2014/main" id="{5A1C3B64-54E8-4A99-8878-071D4715A3B9}"/>
              </a:ext>
            </a:extLst>
          </p:cNvPr>
          <p:cNvCxnSpPr>
            <a:cxnSpLocks/>
            <a:stCxn id="7" idx="3"/>
          </p:cNvCxnSpPr>
          <p:nvPr/>
        </p:nvCxnSpPr>
        <p:spPr>
          <a:xfrm>
            <a:off x="1645023" y="4498672"/>
            <a:ext cx="345141" cy="8229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0278BCBE-14D5-41A7-BBA6-E53ECB0D0D08}"/>
              </a:ext>
            </a:extLst>
          </p:cNvPr>
          <p:cNvSpPr txBox="1"/>
          <p:nvPr/>
        </p:nvSpPr>
        <p:spPr>
          <a:xfrm>
            <a:off x="183776" y="4298617"/>
            <a:ext cx="1461247" cy="400110"/>
          </a:xfrm>
          <a:prstGeom prst="rect">
            <a:avLst/>
          </a:prstGeom>
          <a:noFill/>
        </p:spPr>
        <p:txBody>
          <a:bodyPr wrap="square" rtlCol="0">
            <a:spAutoFit/>
          </a:bodyPr>
          <a:lstStyle/>
          <a:p>
            <a:pPr algn="ctr"/>
            <a:r>
              <a:rPr kumimoji="1" lang="ja-JP" altLang="en-US" sz="2000" dirty="0"/>
              <a:t>子宮頸がん</a:t>
            </a:r>
          </a:p>
        </p:txBody>
      </p:sp>
      <p:sp>
        <p:nvSpPr>
          <p:cNvPr id="12" name="テキスト ボックス 11">
            <a:extLst>
              <a:ext uri="{FF2B5EF4-FFF2-40B4-BE49-F238E27FC236}">
                <a16:creationId xmlns:a16="http://schemas.microsoft.com/office/drawing/2014/main" id="{0F6957A2-7CCA-46A0-BF7E-DF074EB2C472}"/>
              </a:ext>
            </a:extLst>
          </p:cNvPr>
          <p:cNvSpPr txBox="1"/>
          <p:nvPr/>
        </p:nvSpPr>
        <p:spPr>
          <a:xfrm>
            <a:off x="7351061" y="3832448"/>
            <a:ext cx="1107139" cy="400110"/>
          </a:xfrm>
          <a:prstGeom prst="rect">
            <a:avLst/>
          </a:prstGeom>
          <a:noFill/>
        </p:spPr>
        <p:txBody>
          <a:bodyPr wrap="square" rtlCol="0">
            <a:spAutoFit/>
          </a:bodyPr>
          <a:lstStyle/>
          <a:p>
            <a:pPr algn="ctr"/>
            <a:r>
              <a:rPr lang="ja-JP" altLang="en-US" sz="2000" dirty="0"/>
              <a:t>乳がん</a:t>
            </a:r>
            <a:endParaRPr kumimoji="1" lang="ja-JP" altLang="en-US" sz="2000" dirty="0"/>
          </a:p>
        </p:txBody>
      </p:sp>
      <p:sp>
        <p:nvSpPr>
          <p:cNvPr id="18" name="テキスト ボックス 17">
            <a:extLst>
              <a:ext uri="{FF2B5EF4-FFF2-40B4-BE49-F238E27FC236}">
                <a16:creationId xmlns:a16="http://schemas.microsoft.com/office/drawing/2014/main" id="{BE61BD47-1CD5-448C-BC26-35F008745C80}"/>
              </a:ext>
            </a:extLst>
          </p:cNvPr>
          <p:cNvSpPr txBox="1"/>
          <p:nvPr/>
        </p:nvSpPr>
        <p:spPr>
          <a:xfrm>
            <a:off x="6104967" y="2753553"/>
            <a:ext cx="1246094" cy="400110"/>
          </a:xfrm>
          <a:prstGeom prst="rect">
            <a:avLst/>
          </a:prstGeom>
          <a:noFill/>
        </p:spPr>
        <p:txBody>
          <a:bodyPr wrap="square" rtlCol="0">
            <a:spAutoFit/>
          </a:bodyPr>
          <a:lstStyle/>
          <a:p>
            <a:pPr algn="ctr"/>
            <a:r>
              <a:rPr lang="ja-JP" altLang="en-US" sz="2000" dirty="0"/>
              <a:t>大腸がん</a:t>
            </a:r>
            <a:endParaRPr kumimoji="1" lang="ja-JP" altLang="en-US" sz="2000" dirty="0"/>
          </a:p>
        </p:txBody>
      </p:sp>
      <p:sp>
        <p:nvSpPr>
          <p:cNvPr id="19" name="テキスト ボックス 18">
            <a:extLst>
              <a:ext uri="{FF2B5EF4-FFF2-40B4-BE49-F238E27FC236}">
                <a16:creationId xmlns:a16="http://schemas.microsoft.com/office/drawing/2014/main" id="{A083D292-45C8-4AF3-912F-F6CEC81CC7D2}"/>
              </a:ext>
            </a:extLst>
          </p:cNvPr>
          <p:cNvSpPr txBox="1"/>
          <p:nvPr/>
        </p:nvSpPr>
        <p:spPr>
          <a:xfrm>
            <a:off x="4677359" y="3549927"/>
            <a:ext cx="1246094" cy="400110"/>
          </a:xfrm>
          <a:prstGeom prst="rect">
            <a:avLst/>
          </a:prstGeom>
          <a:noFill/>
        </p:spPr>
        <p:txBody>
          <a:bodyPr wrap="square" rtlCol="0">
            <a:spAutoFit/>
          </a:bodyPr>
          <a:lstStyle/>
          <a:p>
            <a:pPr algn="ctr"/>
            <a:r>
              <a:rPr lang="ja-JP" altLang="en-US" sz="2000" dirty="0"/>
              <a:t>肺がん</a:t>
            </a:r>
            <a:endParaRPr kumimoji="1" lang="ja-JP" altLang="en-US" sz="2000" dirty="0"/>
          </a:p>
        </p:txBody>
      </p:sp>
    </p:spTree>
    <p:extLst>
      <p:ext uri="{BB962C8B-B14F-4D97-AF65-F5344CB8AC3E}">
        <p14:creationId xmlns:p14="http://schemas.microsoft.com/office/powerpoint/2010/main" val="167553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967538"/>
          </a:xfrm>
        </p:spPr>
        <p:txBody>
          <a:bodyPr/>
          <a:lstStyle/>
          <a:p>
            <a:r>
              <a:rPr lang="ja-JP" altLang="en-US" sz="3600" dirty="0"/>
              <a:t>子宮頸がん：罹患</a:t>
            </a:r>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1F3D9EDA-BC57-459D-A44A-97E4A10E29CD}"/>
              </a:ext>
            </a:extLst>
          </p:cNvPr>
          <p:cNvPicPr>
            <a:picLocks noChangeAspect="1"/>
          </p:cNvPicPr>
          <p:nvPr/>
        </p:nvPicPr>
        <p:blipFill>
          <a:blip r:embed="rId2"/>
          <a:stretch>
            <a:fillRect/>
          </a:stretch>
        </p:blipFill>
        <p:spPr>
          <a:xfrm>
            <a:off x="896471" y="1212775"/>
            <a:ext cx="7413811" cy="4881005"/>
          </a:xfrm>
          <a:prstGeom prst="rect">
            <a:avLst/>
          </a:prstGeom>
        </p:spPr>
      </p:pic>
      <p:cxnSp>
        <p:nvCxnSpPr>
          <p:cNvPr id="6" name="直線矢印コネクタ 5">
            <a:extLst>
              <a:ext uri="{FF2B5EF4-FFF2-40B4-BE49-F238E27FC236}">
                <a16:creationId xmlns:a16="http://schemas.microsoft.com/office/drawing/2014/main" id="{5A1C3B64-54E8-4A99-8878-071D4715A3B9}"/>
              </a:ext>
            </a:extLst>
          </p:cNvPr>
          <p:cNvCxnSpPr/>
          <p:nvPr/>
        </p:nvCxnSpPr>
        <p:spPr>
          <a:xfrm>
            <a:off x="3146612" y="3519951"/>
            <a:ext cx="345141" cy="2958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5C91DA8-1C30-401A-81F6-1524D80C88FB}"/>
              </a:ext>
            </a:extLst>
          </p:cNvPr>
          <p:cNvSpPr txBox="1"/>
          <p:nvPr/>
        </p:nvSpPr>
        <p:spPr>
          <a:xfrm>
            <a:off x="2043952" y="3242046"/>
            <a:ext cx="1183341" cy="400110"/>
          </a:xfrm>
          <a:prstGeom prst="rect">
            <a:avLst/>
          </a:prstGeom>
          <a:noFill/>
        </p:spPr>
        <p:txBody>
          <a:bodyPr wrap="square" rtlCol="0">
            <a:spAutoFit/>
          </a:bodyPr>
          <a:lstStyle/>
          <a:p>
            <a:pPr algn="ctr"/>
            <a:r>
              <a:rPr kumimoji="1" lang="en-US" altLang="ja-JP" sz="2000" dirty="0">
                <a:latin typeface="+mn-ea"/>
                <a:ea typeface="+mn-ea"/>
              </a:rPr>
              <a:t>30-34</a:t>
            </a:r>
            <a:r>
              <a:rPr kumimoji="1" lang="ja-JP" altLang="en-US" sz="2000" dirty="0">
                <a:latin typeface="+mn-ea"/>
                <a:ea typeface="+mn-ea"/>
              </a:rPr>
              <a:t>歳</a:t>
            </a:r>
          </a:p>
        </p:txBody>
      </p:sp>
      <p:sp>
        <p:nvSpPr>
          <p:cNvPr id="9" name="テキスト ボックス 8">
            <a:extLst>
              <a:ext uri="{FF2B5EF4-FFF2-40B4-BE49-F238E27FC236}">
                <a16:creationId xmlns:a16="http://schemas.microsoft.com/office/drawing/2014/main" id="{2AE0C464-A8B0-4B23-A28C-3E3C48510797}"/>
              </a:ext>
            </a:extLst>
          </p:cNvPr>
          <p:cNvSpPr txBox="1"/>
          <p:nvPr/>
        </p:nvSpPr>
        <p:spPr>
          <a:xfrm>
            <a:off x="2308412" y="2418527"/>
            <a:ext cx="1183341" cy="400110"/>
          </a:xfrm>
          <a:prstGeom prst="rect">
            <a:avLst/>
          </a:prstGeom>
          <a:noFill/>
        </p:spPr>
        <p:txBody>
          <a:bodyPr wrap="square" rtlCol="0">
            <a:spAutoFit/>
          </a:bodyPr>
          <a:lstStyle/>
          <a:p>
            <a:pPr algn="ctr"/>
            <a:r>
              <a:rPr kumimoji="1" lang="en-US" altLang="ja-JP" sz="2000" dirty="0">
                <a:latin typeface="+mn-ea"/>
                <a:ea typeface="+mn-ea"/>
              </a:rPr>
              <a:t>35-39</a:t>
            </a:r>
            <a:r>
              <a:rPr kumimoji="1" lang="ja-JP" altLang="en-US" sz="2000" dirty="0">
                <a:latin typeface="+mn-ea"/>
                <a:ea typeface="+mn-ea"/>
              </a:rPr>
              <a:t>歳</a:t>
            </a:r>
          </a:p>
        </p:txBody>
      </p:sp>
      <p:cxnSp>
        <p:nvCxnSpPr>
          <p:cNvPr id="10" name="直線矢印コネクタ 9">
            <a:extLst>
              <a:ext uri="{FF2B5EF4-FFF2-40B4-BE49-F238E27FC236}">
                <a16:creationId xmlns:a16="http://schemas.microsoft.com/office/drawing/2014/main" id="{7251D5E5-AAC3-4EC0-A076-33386AF74136}"/>
              </a:ext>
            </a:extLst>
          </p:cNvPr>
          <p:cNvCxnSpPr>
            <a:cxnSpLocks/>
          </p:cNvCxnSpPr>
          <p:nvPr/>
        </p:nvCxnSpPr>
        <p:spPr>
          <a:xfrm>
            <a:off x="3406588" y="2716306"/>
            <a:ext cx="405651" cy="1801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7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850997"/>
          </a:xfrm>
        </p:spPr>
        <p:txBody>
          <a:bodyPr/>
          <a:lstStyle/>
          <a:p>
            <a:r>
              <a:rPr lang="ja-JP" altLang="en-US" sz="3600" dirty="0"/>
              <a:t>子宮頸がん：</a:t>
            </a:r>
            <a:r>
              <a:rPr lang="ja-JP" altLang="en-US" sz="3200" dirty="0"/>
              <a:t>死亡数</a:t>
            </a:r>
            <a:endParaRPr lang="ja-JP" altLang="en-US" sz="3600" dirty="0"/>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1B20BF0E-EAD5-41FA-837F-374BE027A8C7}"/>
              </a:ext>
            </a:extLst>
          </p:cNvPr>
          <p:cNvPicPr>
            <a:picLocks noChangeAspect="1"/>
          </p:cNvPicPr>
          <p:nvPr/>
        </p:nvPicPr>
        <p:blipFill>
          <a:blip r:embed="rId2"/>
          <a:stretch>
            <a:fillRect/>
          </a:stretch>
        </p:blipFill>
        <p:spPr>
          <a:xfrm>
            <a:off x="1261501" y="1063289"/>
            <a:ext cx="7089078" cy="5104429"/>
          </a:xfrm>
          <a:prstGeom prst="rect">
            <a:avLst/>
          </a:prstGeom>
        </p:spPr>
      </p:pic>
      <p:sp>
        <p:nvSpPr>
          <p:cNvPr id="7" name="テキスト ボックス 6">
            <a:extLst>
              <a:ext uri="{FF2B5EF4-FFF2-40B4-BE49-F238E27FC236}">
                <a16:creationId xmlns:a16="http://schemas.microsoft.com/office/drawing/2014/main" id="{BA9CE140-0871-4912-9D29-CF094C802653}"/>
              </a:ext>
            </a:extLst>
          </p:cNvPr>
          <p:cNvSpPr txBox="1"/>
          <p:nvPr/>
        </p:nvSpPr>
        <p:spPr>
          <a:xfrm>
            <a:off x="219636" y="4056574"/>
            <a:ext cx="1461247" cy="400110"/>
          </a:xfrm>
          <a:prstGeom prst="rect">
            <a:avLst/>
          </a:prstGeom>
          <a:noFill/>
        </p:spPr>
        <p:txBody>
          <a:bodyPr wrap="square" rtlCol="0">
            <a:spAutoFit/>
          </a:bodyPr>
          <a:lstStyle/>
          <a:p>
            <a:pPr algn="ctr"/>
            <a:r>
              <a:rPr kumimoji="1" lang="ja-JP" altLang="en-US" sz="2000" dirty="0"/>
              <a:t>子宮頸がん</a:t>
            </a:r>
          </a:p>
        </p:txBody>
      </p:sp>
      <p:cxnSp>
        <p:nvCxnSpPr>
          <p:cNvPr id="8" name="直線矢印コネクタ 7">
            <a:extLst>
              <a:ext uri="{FF2B5EF4-FFF2-40B4-BE49-F238E27FC236}">
                <a16:creationId xmlns:a16="http://schemas.microsoft.com/office/drawing/2014/main" id="{570D91BD-6058-43B5-8A89-2BD44B1EF17E}"/>
              </a:ext>
            </a:extLst>
          </p:cNvPr>
          <p:cNvCxnSpPr>
            <a:cxnSpLocks/>
          </p:cNvCxnSpPr>
          <p:nvPr/>
        </p:nvCxnSpPr>
        <p:spPr>
          <a:xfrm>
            <a:off x="1645023" y="4256629"/>
            <a:ext cx="226381" cy="3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CB9E677-CF19-4CF4-A440-0DF3A65412D2}"/>
              </a:ext>
            </a:extLst>
          </p:cNvPr>
          <p:cNvSpPr txBox="1"/>
          <p:nvPr/>
        </p:nvSpPr>
        <p:spPr>
          <a:xfrm>
            <a:off x="7568453" y="2275051"/>
            <a:ext cx="1246094" cy="400110"/>
          </a:xfrm>
          <a:prstGeom prst="rect">
            <a:avLst/>
          </a:prstGeom>
          <a:noFill/>
        </p:spPr>
        <p:txBody>
          <a:bodyPr wrap="square" rtlCol="0">
            <a:spAutoFit/>
          </a:bodyPr>
          <a:lstStyle/>
          <a:p>
            <a:pPr algn="ctr"/>
            <a:r>
              <a:rPr lang="ja-JP" altLang="en-US" sz="2000" dirty="0"/>
              <a:t>大腸がん</a:t>
            </a:r>
            <a:endParaRPr kumimoji="1" lang="ja-JP" altLang="en-US" sz="2000" dirty="0"/>
          </a:p>
        </p:txBody>
      </p:sp>
      <p:sp>
        <p:nvSpPr>
          <p:cNvPr id="11" name="テキスト ボックス 10">
            <a:extLst>
              <a:ext uri="{FF2B5EF4-FFF2-40B4-BE49-F238E27FC236}">
                <a16:creationId xmlns:a16="http://schemas.microsoft.com/office/drawing/2014/main" id="{0D48A962-9BB0-4DEF-AF30-D1041EACB6EF}"/>
              </a:ext>
            </a:extLst>
          </p:cNvPr>
          <p:cNvSpPr txBox="1"/>
          <p:nvPr/>
        </p:nvSpPr>
        <p:spPr>
          <a:xfrm>
            <a:off x="7212106" y="3215393"/>
            <a:ext cx="1246094" cy="400110"/>
          </a:xfrm>
          <a:prstGeom prst="rect">
            <a:avLst/>
          </a:prstGeom>
          <a:noFill/>
        </p:spPr>
        <p:txBody>
          <a:bodyPr wrap="square" rtlCol="0">
            <a:spAutoFit/>
          </a:bodyPr>
          <a:lstStyle/>
          <a:p>
            <a:pPr algn="ctr"/>
            <a:r>
              <a:rPr lang="ja-JP" altLang="en-US" sz="2000" dirty="0"/>
              <a:t>肺がん</a:t>
            </a:r>
            <a:endParaRPr kumimoji="1" lang="ja-JP" altLang="en-US" sz="2000" dirty="0"/>
          </a:p>
        </p:txBody>
      </p:sp>
      <p:sp>
        <p:nvSpPr>
          <p:cNvPr id="12" name="テキスト ボックス 11">
            <a:extLst>
              <a:ext uri="{FF2B5EF4-FFF2-40B4-BE49-F238E27FC236}">
                <a16:creationId xmlns:a16="http://schemas.microsoft.com/office/drawing/2014/main" id="{51299D22-D067-4DF0-96D7-CC6F1FD166F1}"/>
              </a:ext>
            </a:extLst>
          </p:cNvPr>
          <p:cNvSpPr txBox="1"/>
          <p:nvPr/>
        </p:nvSpPr>
        <p:spPr>
          <a:xfrm>
            <a:off x="5979461" y="3760731"/>
            <a:ext cx="1107139" cy="400110"/>
          </a:xfrm>
          <a:prstGeom prst="rect">
            <a:avLst/>
          </a:prstGeom>
          <a:noFill/>
        </p:spPr>
        <p:txBody>
          <a:bodyPr wrap="square" rtlCol="0">
            <a:spAutoFit/>
          </a:bodyPr>
          <a:lstStyle/>
          <a:p>
            <a:pPr algn="ctr"/>
            <a:r>
              <a:rPr lang="ja-JP" altLang="en-US" sz="2000" dirty="0"/>
              <a:t>乳がん</a:t>
            </a:r>
            <a:endParaRPr kumimoji="1" lang="ja-JP" altLang="en-US" sz="2000" dirty="0"/>
          </a:p>
        </p:txBody>
      </p:sp>
    </p:spTree>
    <p:extLst>
      <p:ext uri="{BB962C8B-B14F-4D97-AF65-F5344CB8AC3E}">
        <p14:creationId xmlns:p14="http://schemas.microsoft.com/office/powerpoint/2010/main" val="3650828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850997"/>
          </a:xfrm>
        </p:spPr>
        <p:txBody>
          <a:bodyPr/>
          <a:lstStyle/>
          <a:p>
            <a:r>
              <a:rPr lang="ja-JP" altLang="en-US" sz="3600" dirty="0"/>
              <a:t>子宮頸がん：</a:t>
            </a:r>
            <a:r>
              <a:rPr lang="ja-JP" altLang="en-US" sz="3200" dirty="0"/>
              <a:t>死亡率</a:t>
            </a:r>
            <a:endParaRPr lang="ja-JP" altLang="en-US" sz="3600" dirty="0"/>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4595214F-3861-4127-BE8B-119ED3212A07}"/>
              </a:ext>
            </a:extLst>
          </p:cNvPr>
          <p:cNvPicPr>
            <a:picLocks noChangeAspect="1"/>
          </p:cNvPicPr>
          <p:nvPr/>
        </p:nvPicPr>
        <p:blipFill>
          <a:blip r:embed="rId2"/>
          <a:stretch>
            <a:fillRect/>
          </a:stretch>
        </p:blipFill>
        <p:spPr>
          <a:xfrm>
            <a:off x="190825" y="1284785"/>
            <a:ext cx="8711130" cy="4461591"/>
          </a:xfrm>
          <a:prstGeom prst="rect">
            <a:avLst/>
          </a:prstGeom>
        </p:spPr>
      </p:pic>
      <p:sp>
        <p:nvSpPr>
          <p:cNvPr id="13" name="テキスト ボックス 12">
            <a:extLst>
              <a:ext uri="{FF2B5EF4-FFF2-40B4-BE49-F238E27FC236}">
                <a16:creationId xmlns:a16="http://schemas.microsoft.com/office/drawing/2014/main" id="{BD1D94E8-EA6E-4950-BCF2-850806F849C5}"/>
              </a:ext>
            </a:extLst>
          </p:cNvPr>
          <p:cNvSpPr txBox="1"/>
          <p:nvPr/>
        </p:nvSpPr>
        <p:spPr>
          <a:xfrm>
            <a:off x="4507031" y="3184120"/>
            <a:ext cx="1183341" cy="400110"/>
          </a:xfrm>
          <a:prstGeom prst="rect">
            <a:avLst/>
          </a:prstGeom>
          <a:noFill/>
        </p:spPr>
        <p:txBody>
          <a:bodyPr wrap="square" rtlCol="0">
            <a:spAutoFit/>
          </a:bodyPr>
          <a:lstStyle/>
          <a:p>
            <a:pPr algn="ctr"/>
            <a:r>
              <a:rPr kumimoji="1" lang="en-US" altLang="ja-JP" sz="2000" dirty="0">
                <a:latin typeface="+mn-ea"/>
                <a:ea typeface="+mn-ea"/>
              </a:rPr>
              <a:t>50-54</a:t>
            </a:r>
            <a:r>
              <a:rPr kumimoji="1" lang="ja-JP" altLang="en-US" sz="2000" dirty="0">
                <a:latin typeface="+mn-ea"/>
                <a:ea typeface="+mn-ea"/>
              </a:rPr>
              <a:t>歳</a:t>
            </a:r>
          </a:p>
        </p:txBody>
      </p:sp>
      <p:cxnSp>
        <p:nvCxnSpPr>
          <p:cNvPr id="14" name="直線矢印コネクタ 13">
            <a:extLst>
              <a:ext uri="{FF2B5EF4-FFF2-40B4-BE49-F238E27FC236}">
                <a16:creationId xmlns:a16="http://schemas.microsoft.com/office/drawing/2014/main" id="{C04B0C15-E9F4-4E3D-AC0E-6791152B1DE2}"/>
              </a:ext>
            </a:extLst>
          </p:cNvPr>
          <p:cNvCxnSpPr>
            <a:cxnSpLocks/>
          </p:cNvCxnSpPr>
          <p:nvPr/>
        </p:nvCxnSpPr>
        <p:spPr>
          <a:xfrm>
            <a:off x="5044912" y="3575265"/>
            <a:ext cx="360000" cy="1577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149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779279"/>
          </a:xfrm>
        </p:spPr>
        <p:txBody>
          <a:bodyPr/>
          <a:lstStyle/>
          <a:p>
            <a:r>
              <a:rPr lang="ja-JP" altLang="en-US" sz="3600" dirty="0"/>
              <a:t>子宮頸がん</a:t>
            </a:r>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456DC245-8C61-4CE8-95E4-65F49FB775A0}"/>
              </a:ext>
            </a:extLst>
          </p:cNvPr>
          <p:cNvPicPr>
            <a:picLocks noChangeAspect="1"/>
          </p:cNvPicPr>
          <p:nvPr/>
        </p:nvPicPr>
        <p:blipFill>
          <a:blip r:embed="rId2"/>
          <a:stretch>
            <a:fillRect/>
          </a:stretch>
        </p:blipFill>
        <p:spPr>
          <a:xfrm>
            <a:off x="525755" y="1021976"/>
            <a:ext cx="7857521" cy="5182451"/>
          </a:xfrm>
          <a:prstGeom prst="rect">
            <a:avLst/>
          </a:prstGeom>
        </p:spPr>
      </p:pic>
      <p:sp>
        <p:nvSpPr>
          <p:cNvPr id="7" name="テキスト ボックス 6">
            <a:extLst>
              <a:ext uri="{FF2B5EF4-FFF2-40B4-BE49-F238E27FC236}">
                <a16:creationId xmlns:a16="http://schemas.microsoft.com/office/drawing/2014/main" id="{B5C003D6-0CE2-4F93-99CA-BAD6BABFD4EA}"/>
              </a:ext>
            </a:extLst>
          </p:cNvPr>
          <p:cNvSpPr txBox="1"/>
          <p:nvPr/>
        </p:nvSpPr>
        <p:spPr>
          <a:xfrm>
            <a:off x="7602071" y="2700026"/>
            <a:ext cx="856129" cy="400110"/>
          </a:xfrm>
          <a:prstGeom prst="rect">
            <a:avLst/>
          </a:prstGeom>
          <a:noFill/>
        </p:spPr>
        <p:txBody>
          <a:bodyPr wrap="square" rtlCol="0">
            <a:spAutoFit/>
          </a:bodyPr>
          <a:lstStyle/>
          <a:p>
            <a:r>
              <a:rPr kumimoji="1" lang="ja-JP" altLang="en-US" sz="2000" dirty="0">
                <a:latin typeface="+mn-ea"/>
                <a:ea typeface="+mn-ea"/>
              </a:rPr>
              <a:t>罹患</a:t>
            </a:r>
          </a:p>
        </p:txBody>
      </p:sp>
      <p:cxnSp>
        <p:nvCxnSpPr>
          <p:cNvPr id="6" name="直線矢印コネクタ 5">
            <a:extLst>
              <a:ext uri="{FF2B5EF4-FFF2-40B4-BE49-F238E27FC236}">
                <a16:creationId xmlns:a16="http://schemas.microsoft.com/office/drawing/2014/main" id="{3A4F2B61-DBA3-4604-9FCA-95414FD07D48}"/>
              </a:ext>
            </a:extLst>
          </p:cNvPr>
          <p:cNvCxnSpPr/>
          <p:nvPr/>
        </p:nvCxnSpPr>
        <p:spPr>
          <a:xfrm flipH="1">
            <a:off x="6804212" y="2900081"/>
            <a:ext cx="699247"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E9EC62-00F1-4401-BC93-111B3ED3ABB2}"/>
              </a:ext>
            </a:extLst>
          </p:cNvPr>
          <p:cNvSpPr txBox="1"/>
          <p:nvPr/>
        </p:nvSpPr>
        <p:spPr>
          <a:xfrm>
            <a:off x="7431741" y="4567519"/>
            <a:ext cx="950259" cy="400110"/>
          </a:xfrm>
          <a:prstGeom prst="rect">
            <a:avLst/>
          </a:prstGeom>
          <a:noFill/>
        </p:spPr>
        <p:txBody>
          <a:bodyPr wrap="square" rtlCol="0">
            <a:spAutoFit/>
          </a:bodyPr>
          <a:lstStyle/>
          <a:p>
            <a:r>
              <a:rPr kumimoji="1" lang="ja-JP" altLang="en-US" sz="2000" dirty="0">
                <a:latin typeface="+mn-ea"/>
                <a:ea typeface="+mn-ea"/>
              </a:rPr>
              <a:t>死亡</a:t>
            </a:r>
          </a:p>
        </p:txBody>
      </p:sp>
    </p:spTree>
    <p:extLst>
      <p:ext uri="{BB962C8B-B14F-4D97-AF65-F5344CB8AC3E}">
        <p14:creationId xmlns:p14="http://schemas.microsoft.com/office/powerpoint/2010/main" val="308483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8249A624-BEF0-463F-BD44-0419433CF1F8}"/>
              </a:ext>
            </a:extLst>
          </p:cNvPr>
          <p:cNvSpPr>
            <a:spLocks noGrp="1"/>
          </p:cNvSpPr>
          <p:nvPr>
            <p:ph type="title"/>
          </p:nvPr>
        </p:nvSpPr>
        <p:spPr>
          <a:xfrm>
            <a:off x="685800" y="242697"/>
            <a:ext cx="7772400" cy="842032"/>
          </a:xfrm>
        </p:spPr>
        <p:txBody>
          <a:bodyPr/>
          <a:lstStyle/>
          <a:p>
            <a:r>
              <a:rPr lang="ja-JP" altLang="en-US" sz="3600" dirty="0"/>
              <a:t>子宮頸がん：年齢調整後</a:t>
            </a:r>
          </a:p>
        </p:txBody>
      </p:sp>
      <p:sp>
        <p:nvSpPr>
          <p:cNvPr id="23555" name="スライド番号プレースホルダー 1">
            <a:extLst>
              <a:ext uri="{FF2B5EF4-FFF2-40B4-BE49-F238E27FC236}">
                <a16:creationId xmlns:a16="http://schemas.microsoft.com/office/drawing/2014/main" id="{CBA85484-D5AB-4CB4-A9CD-2BA90BA4C2ED}"/>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4725E-2C35-41E6-8F17-53BA78E0058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98C3F6DE-5DFD-4F8E-94F6-AD7027B9BA51}"/>
              </a:ext>
            </a:extLst>
          </p:cNvPr>
          <p:cNvSpPr txBox="1"/>
          <p:nvPr/>
        </p:nvSpPr>
        <p:spPr>
          <a:xfrm>
            <a:off x="452761" y="6242045"/>
            <a:ext cx="7857521"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国立がん研究センター「がん情報サービス」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https://ganjoho.jp/reg_stat/statistics/stat/cancer/17_cervix_uteri.html#anchor1</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3E41900D-FC33-4ED1-905D-971A55A53AEB}"/>
              </a:ext>
            </a:extLst>
          </p:cNvPr>
          <p:cNvPicPr>
            <a:picLocks noChangeAspect="1"/>
          </p:cNvPicPr>
          <p:nvPr/>
        </p:nvPicPr>
        <p:blipFill>
          <a:blip r:embed="rId2"/>
          <a:stretch>
            <a:fillRect/>
          </a:stretch>
        </p:blipFill>
        <p:spPr>
          <a:xfrm>
            <a:off x="1241613" y="1100361"/>
            <a:ext cx="7095565" cy="5148374"/>
          </a:xfrm>
          <a:prstGeom prst="rect">
            <a:avLst/>
          </a:prstGeom>
        </p:spPr>
      </p:pic>
      <p:sp>
        <p:nvSpPr>
          <p:cNvPr id="6" name="テキスト ボックス 5">
            <a:extLst>
              <a:ext uri="{FF2B5EF4-FFF2-40B4-BE49-F238E27FC236}">
                <a16:creationId xmlns:a16="http://schemas.microsoft.com/office/drawing/2014/main" id="{87A7FA58-19CF-48F3-914C-E1FB76D72B37}"/>
              </a:ext>
            </a:extLst>
          </p:cNvPr>
          <p:cNvSpPr txBox="1"/>
          <p:nvPr/>
        </p:nvSpPr>
        <p:spPr>
          <a:xfrm>
            <a:off x="7395883" y="3022761"/>
            <a:ext cx="856129" cy="400110"/>
          </a:xfrm>
          <a:prstGeom prst="rect">
            <a:avLst/>
          </a:prstGeom>
          <a:noFill/>
        </p:spPr>
        <p:txBody>
          <a:bodyPr wrap="square" rtlCol="0">
            <a:spAutoFit/>
          </a:bodyPr>
          <a:lstStyle/>
          <a:p>
            <a:r>
              <a:rPr kumimoji="1" lang="ja-JP" altLang="en-US" sz="2000" dirty="0">
                <a:latin typeface="+mn-ea"/>
                <a:ea typeface="+mn-ea"/>
              </a:rPr>
              <a:t>罹患</a:t>
            </a:r>
          </a:p>
        </p:txBody>
      </p:sp>
      <p:cxnSp>
        <p:nvCxnSpPr>
          <p:cNvPr id="7" name="直線矢印コネクタ 6">
            <a:extLst>
              <a:ext uri="{FF2B5EF4-FFF2-40B4-BE49-F238E27FC236}">
                <a16:creationId xmlns:a16="http://schemas.microsoft.com/office/drawing/2014/main" id="{65DC1EE5-C34A-4E5D-AB68-9AAEC717EE12}"/>
              </a:ext>
            </a:extLst>
          </p:cNvPr>
          <p:cNvCxnSpPr/>
          <p:nvPr/>
        </p:nvCxnSpPr>
        <p:spPr>
          <a:xfrm flipH="1">
            <a:off x="6598024" y="3222816"/>
            <a:ext cx="699247"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AF11BF4-BA06-4F04-8C99-8B366C7C882E}"/>
              </a:ext>
            </a:extLst>
          </p:cNvPr>
          <p:cNvSpPr txBox="1"/>
          <p:nvPr/>
        </p:nvSpPr>
        <p:spPr>
          <a:xfrm>
            <a:off x="7395883" y="4764742"/>
            <a:ext cx="950259" cy="400110"/>
          </a:xfrm>
          <a:prstGeom prst="rect">
            <a:avLst/>
          </a:prstGeom>
          <a:noFill/>
        </p:spPr>
        <p:txBody>
          <a:bodyPr wrap="square" rtlCol="0">
            <a:spAutoFit/>
          </a:bodyPr>
          <a:lstStyle/>
          <a:p>
            <a:r>
              <a:rPr kumimoji="1" lang="ja-JP" altLang="en-US" sz="2000" dirty="0">
                <a:latin typeface="+mn-ea"/>
                <a:ea typeface="+mn-ea"/>
              </a:rPr>
              <a:t>死亡</a:t>
            </a:r>
          </a:p>
        </p:txBody>
      </p:sp>
    </p:spTree>
    <p:extLst>
      <p:ext uri="{BB962C8B-B14F-4D97-AF65-F5344CB8AC3E}">
        <p14:creationId xmlns:p14="http://schemas.microsoft.com/office/powerpoint/2010/main" val="77106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15D6A79-D3E5-5468-431C-3C1042613DFB}"/>
              </a:ext>
            </a:extLst>
          </p:cNvPr>
          <p:cNvSpPr>
            <a:spLocks noGrp="1"/>
          </p:cNvSpPr>
          <p:nvPr>
            <p:ph idx="1"/>
          </p:nvPr>
        </p:nvSpPr>
        <p:spPr>
          <a:xfrm>
            <a:off x="685800" y="1253229"/>
            <a:ext cx="7772400" cy="4114800"/>
          </a:xfrm>
        </p:spPr>
        <p:txBody>
          <a:bodyPr/>
          <a:lstStyle/>
          <a:p>
            <a:r>
              <a:rPr kumimoji="1" lang="ja-JP" altLang="en-US" dirty="0"/>
              <a:t>本日お話する内容および以下のスライドは、個人の見解であり、所属する組織・団体の見解を代表するものではありません。</a:t>
            </a:r>
            <a:endParaRPr kumimoji="1" lang="en-US" altLang="ja-JP" dirty="0"/>
          </a:p>
          <a:p>
            <a:r>
              <a:rPr lang="ja-JP" altLang="en-US" dirty="0"/>
              <a:t>本スライドの無断転載は固くお断りいたします。</a:t>
            </a:r>
            <a:endParaRPr kumimoji="1" lang="ja-JP" altLang="en-US" dirty="0"/>
          </a:p>
        </p:txBody>
      </p:sp>
      <p:sp>
        <p:nvSpPr>
          <p:cNvPr id="6" name="フッター プレースホルダー 5">
            <a:extLst>
              <a:ext uri="{FF2B5EF4-FFF2-40B4-BE49-F238E27FC236}">
                <a16:creationId xmlns:a16="http://schemas.microsoft.com/office/drawing/2014/main" id="{8C2F053D-C6B5-D7AF-AF10-FC115665D184}"/>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2" name="スライド番号プレースホルダー 1">
            <a:extLst>
              <a:ext uri="{FF2B5EF4-FFF2-40B4-BE49-F238E27FC236}">
                <a16:creationId xmlns:a16="http://schemas.microsoft.com/office/drawing/2014/main" id="{C7F08775-3883-A203-CC73-4E8ADE7D2165}"/>
              </a:ext>
            </a:extLst>
          </p:cNvPr>
          <p:cNvSpPr>
            <a:spLocks noGrp="1"/>
          </p:cNvSpPr>
          <p:nvPr>
            <p:ph type="sldNum" sz="quarter" idx="12"/>
          </p:nvPr>
        </p:nvSpPr>
        <p:spPr/>
        <p:txBody>
          <a:bodyPr/>
          <a:lstStyle/>
          <a:p>
            <a:fld id="{6ED9405A-B0D6-4853-A3D4-67AE7310C710}" type="slidenum">
              <a:rPr lang="en-US" altLang="ja-JP" smtClean="0"/>
              <a:pPr/>
              <a:t>2</a:t>
            </a:fld>
            <a:endParaRPr lang="en-US" altLang="ja-JP"/>
          </a:p>
        </p:txBody>
      </p:sp>
    </p:spTree>
    <p:extLst>
      <p:ext uri="{BB962C8B-B14F-4D97-AF65-F5344CB8AC3E}">
        <p14:creationId xmlns:p14="http://schemas.microsoft.com/office/powerpoint/2010/main" val="176349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BAF4F-3B01-1F28-82FF-B543E0ECDDB4}"/>
              </a:ext>
            </a:extLst>
          </p:cNvPr>
          <p:cNvSpPr>
            <a:spLocks noGrp="1"/>
          </p:cNvSpPr>
          <p:nvPr>
            <p:ph type="title"/>
          </p:nvPr>
        </p:nvSpPr>
        <p:spPr>
          <a:xfrm>
            <a:off x="685800" y="363024"/>
            <a:ext cx="7772400" cy="1003177"/>
          </a:xfrm>
        </p:spPr>
        <p:txBody>
          <a:bodyPr/>
          <a:lstStyle/>
          <a:p>
            <a:r>
              <a:rPr kumimoji="1" lang="en-US" altLang="ja-JP" sz="4000" dirty="0"/>
              <a:t>HPV</a:t>
            </a:r>
            <a:r>
              <a:rPr kumimoji="1" lang="ja-JP" altLang="en-US" sz="4000" dirty="0"/>
              <a:t>ワクチン：厚労省のリーフレット</a:t>
            </a:r>
          </a:p>
        </p:txBody>
      </p:sp>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A41D0FA6-C00E-2834-9895-7673324478B9}"/>
              </a:ext>
            </a:extLst>
          </p:cNvPr>
          <p:cNvSpPr>
            <a:spLocks noGrp="1"/>
          </p:cNvSpPr>
          <p:nvPr>
            <p:ph type="sldNum" sz="quarter" idx="12"/>
          </p:nvPr>
        </p:nvSpPr>
        <p:spPr/>
        <p:txBody>
          <a:bodyPr/>
          <a:lstStyle/>
          <a:p>
            <a:fld id="{6ED9405A-B0D6-4853-A3D4-67AE7310C710}" type="slidenum">
              <a:rPr lang="en-US" altLang="ja-JP" smtClean="0"/>
              <a:pPr/>
              <a:t>20</a:t>
            </a:fld>
            <a:endParaRPr lang="en-US" altLang="ja-JP"/>
          </a:p>
        </p:txBody>
      </p:sp>
      <p:pic>
        <p:nvPicPr>
          <p:cNvPr id="9" name="図 8">
            <a:extLst>
              <a:ext uri="{FF2B5EF4-FFF2-40B4-BE49-F238E27FC236}">
                <a16:creationId xmlns:a16="http://schemas.microsoft.com/office/drawing/2014/main" id="{F01E497F-109A-4BA6-9D7B-7A079980DA4D}"/>
              </a:ext>
            </a:extLst>
          </p:cNvPr>
          <p:cNvPicPr>
            <a:picLocks noChangeAspect="1"/>
          </p:cNvPicPr>
          <p:nvPr/>
        </p:nvPicPr>
        <p:blipFill>
          <a:blip r:embed="rId2"/>
          <a:stretch>
            <a:fillRect/>
          </a:stretch>
        </p:blipFill>
        <p:spPr>
          <a:xfrm>
            <a:off x="975453" y="1267592"/>
            <a:ext cx="3222304" cy="4403116"/>
          </a:xfrm>
          <a:prstGeom prst="rect">
            <a:avLst/>
          </a:prstGeom>
        </p:spPr>
      </p:pic>
      <p:sp>
        <p:nvSpPr>
          <p:cNvPr id="3" name="テキスト ボックス 2">
            <a:extLst>
              <a:ext uri="{FF2B5EF4-FFF2-40B4-BE49-F238E27FC236}">
                <a16:creationId xmlns:a16="http://schemas.microsoft.com/office/drawing/2014/main" id="{EBF69D35-C40F-4095-8314-7E895D9948FD}"/>
              </a:ext>
            </a:extLst>
          </p:cNvPr>
          <p:cNvSpPr txBox="1"/>
          <p:nvPr/>
        </p:nvSpPr>
        <p:spPr>
          <a:xfrm>
            <a:off x="215153" y="5706000"/>
            <a:ext cx="8812306" cy="707886"/>
          </a:xfrm>
          <a:prstGeom prst="rect">
            <a:avLst/>
          </a:prstGeom>
          <a:noFill/>
        </p:spPr>
        <p:txBody>
          <a:bodyPr wrap="square" rtlCol="0">
            <a:spAutoFit/>
          </a:bodyPr>
          <a:lstStyle/>
          <a:p>
            <a:r>
              <a:rPr kumimoji="1" lang="en-US" altLang="ja-JP" sz="2000" dirty="0">
                <a:latin typeface="+mn-ea"/>
                <a:ea typeface="+mn-ea"/>
              </a:rPr>
              <a:t>2024</a:t>
            </a:r>
            <a:r>
              <a:rPr kumimoji="1" lang="ja-JP" altLang="en-US" sz="2000" dirty="0">
                <a:latin typeface="+mn-ea"/>
                <a:ea typeface="+mn-ea"/>
              </a:rPr>
              <a:t>年</a:t>
            </a:r>
            <a:r>
              <a:rPr kumimoji="1" lang="en-US" altLang="ja-JP" sz="2000" dirty="0">
                <a:latin typeface="+mn-ea"/>
                <a:ea typeface="+mn-ea"/>
              </a:rPr>
              <a:t>2</a:t>
            </a:r>
            <a:r>
              <a:rPr kumimoji="1" lang="ja-JP" altLang="en-US" sz="2000" dirty="0">
                <a:latin typeface="+mn-ea"/>
                <a:ea typeface="+mn-ea"/>
              </a:rPr>
              <a:t>月改訂版</a:t>
            </a:r>
            <a:endParaRPr lang="en-US" altLang="ja-JP" sz="2000" dirty="0">
              <a:latin typeface="+mn-ea"/>
              <a:ea typeface="+mn-ea"/>
            </a:endParaRPr>
          </a:p>
          <a:p>
            <a:r>
              <a:rPr lang="en-US" altLang="ja-JP" sz="2000" dirty="0">
                <a:latin typeface="+mn-ea"/>
                <a:ea typeface="+mn-ea"/>
              </a:rPr>
              <a:t>https://www.mhlw.go.jp/bunya/kenkou/kekkaku-kansenshou28/index.html</a:t>
            </a:r>
            <a:endParaRPr kumimoji="1" lang="ja-JP" altLang="en-US" sz="2000" dirty="0">
              <a:latin typeface="+mn-ea"/>
              <a:ea typeface="+mn-ea"/>
            </a:endParaRPr>
          </a:p>
        </p:txBody>
      </p:sp>
      <p:pic>
        <p:nvPicPr>
          <p:cNvPr id="6" name="図 5">
            <a:extLst>
              <a:ext uri="{FF2B5EF4-FFF2-40B4-BE49-F238E27FC236}">
                <a16:creationId xmlns:a16="http://schemas.microsoft.com/office/drawing/2014/main" id="{501B3304-B774-4A7C-930F-7974771534B2}"/>
              </a:ext>
            </a:extLst>
          </p:cNvPr>
          <p:cNvPicPr>
            <a:picLocks noChangeAspect="1"/>
          </p:cNvPicPr>
          <p:nvPr/>
        </p:nvPicPr>
        <p:blipFill>
          <a:blip r:embed="rId3"/>
          <a:stretch>
            <a:fillRect/>
          </a:stretch>
        </p:blipFill>
        <p:spPr>
          <a:xfrm>
            <a:off x="4889918" y="1267592"/>
            <a:ext cx="3142458" cy="4434921"/>
          </a:xfrm>
          <a:prstGeom prst="rect">
            <a:avLst/>
          </a:prstGeom>
        </p:spPr>
      </p:pic>
    </p:spTree>
    <p:extLst>
      <p:ext uri="{BB962C8B-B14F-4D97-AF65-F5344CB8AC3E}">
        <p14:creationId xmlns:p14="http://schemas.microsoft.com/office/powerpoint/2010/main" val="153294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A41D0FA6-C00E-2834-9895-7673324478B9}"/>
              </a:ext>
            </a:extLst>
          </p:cNvPr>
          <p:cNvSpPr>
            <a:spLocks noGrp="1"/>
          </p:cNvSpPr>
          <p:nvPr>
            <p:ph type="sldNum" sz="quarter" idx="12"/>
          </p:nvPr>
        </p:nvSpPr>
        <p:spPr/>
        <p:txBody>
          <a:bodyPr/>
          <a:lstStyle/>
          <a:p>
            <a:fld id="{6ED9405A-B0D6-4853-A3D4-67AE7310C710}" type="slidenum">
              <a:rPr lang="en-US" altLang="ja-JP" smtClean="0"/>
              <a:pPr/>
              <a:t>21</a:t>
            </a:fld>
            <a:endParaRPr lang="en-US" altLang="ja-JP"/>
          </a:p>
        </p:txBody>
      </p:sp>
      <p:pic>
        <p:nvPicPr>
          <p:cNvPr id="3" name="図 2">
            <a:extLst>
              <a:ext uri="{FF2B5EF4-FFF2-40B4-BE49-F238E27FC236}">
                <a16:creationId xmlns:a16="http://schemas.microsoft.com/office/drawing/2014/main" id="{1C4A8242-E250-4EBB-B941-71B3B937FA02}"/>
              </a:ext>
            </a:extLst>
          </p:cNvPr>
          <p:cNvPicPr>
            <a:picLocks noChangeAspect="1"/>
          </p:cNvPicPr>
          <p:nvPr/>
        </p:nvPicPr>
        <p:blipFill>
          <a:blip r:embed="rId2"/>
          <a:stretch>
            <a:fillRect/>
          </a:stretch>
        </p:blipFill>
        <p:spPr>
          <a:xfrm>
            <a:off x="290478" y="135652"/>
            <a:ext cx="8545118" cy="6258798"/>
          </a:xfrm>
          <a:prstGeom prst="rect">
            <a:avLst/>
          </a:prstGeom>
        </p:spPr>
      </p:pic>
    </p:spTree>
    <p:extLst>
      <p:ext uri="{BB962C8B-B14F-4D97-AF65-F5344CB8AC3E}">
        <p14:creationId xmlns:p14="http://schemas.microsoft.com/office/powerpoint/2010/main" val="342875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A41D0FA6-C00E-2834-9895-7673324478B9}"/>
              </a:ext>
            </a:extLst>
          </p:cNvPr>
          <p:cNvSpPr>
            <a:spLocks noGrp="1"/>
          </p:cNvSpPr>
          <p:nvPr>
            <p:ph type="sldNum" sz="quarter" idx="12"/>
          </p:nvPr>
        </p:nvSpPr>
        <p:spPr/>
        <p:txBody>
          <a:bodyPr/>
          <a:lstStyle/>
          <a:p>
            <a:fld id="{6ED9405A-B0D6-4853-A3D4-67AE7310C710}" type="slidenum">
              <a:rPr lang="en-US" altLang="ja-JP" smtClean="0"/>
              <a:pPr/>
              <a:t>22</a:t>
            </a:fld>
            <a:endParaRPr lang="en-US" altLang="ja-JP"/>
          </a:p>
        </p:txBody>
      </p:sp>
      <p:pic>
        <p:nvPicPr>
          <p:cNvPr id="2" name="図 1">
            <a:extLst>
              <a:ext uri="{FF2B5EF4-FFF2-40B4-BE49-F238E27FC236}">
                <a16:creationId xmlns:a16="http://schemas.microsoft.com/office/drawing/2014/main" id="{584B91FB-F5CF-464C-B92E-890087FBD2D3}"/>
              </a:ext>
            </a:extLst>
          </p:cNvPr>
          <p:cNvPicPr>
            <a:picLocks noChangeAspect="1"/>
          </p:cNvPicPr>
          <p:nvPr/>
        </p:nvPicPr>
        <p:blipFill>
          <a:blip r:embed="rId2"/>
          <a:stretch>
            <a:fillRect/>
          </a:stretch>
        </p:blipFill>
        <p:spPr>
          <a:xfrm>
            <a:off x="0" y="1192213"/>
            <a:ext cx="9144000" cy="2913713"/>
          </a:xfrm>
          <a:prstGeom prst="rect">
            <a:avLst/>
          </a:prstGeom>
        </p:spPr>
      </p:pic>
      <p:sp>
        <p:nvSpPr>
          <p:cNvPr id="6" name="テキスト ボックス 5">
            <a:extLst>
              <a:ext uri="{FF2B5EF4-FFF2-40B4-BE49-F238E27FC236}">
                <a16:creationId xmlns:a16="http://schemas.microsoft.com/office/drawing/2014/main" id="{E4678A9D-6587-4949-9612-8AD6467067DA}"/>
              </a:ext>
            </a:extLst>
          </p:cNvPr>
          <p:cNvSpPr txBox="1"/>
          <p:nvPr/>
        </p:nvSpPr>
        <p:spPr>
          <a:xfrm>
            <a:off x="304800" y="770965"/>
            <a:ext cx="2465294" cy="461665"/>
          </a:xfrm>
          <a:prstGeom prst="rect">
            <a:avLst/>
          </a:prstGeom>
          <a:noFill/>
        </p:spPr>
        <p:txBody>
          <a:bodyPr wrap="square" rtlCol="0">
            <a:spAutoFit/>
          </a:bodyPr>
          <a:lstStyle/>
          <a:p>
            <a:r>
              <a:rPr kumimoji="1" lang="ja-JP" altLang="en-US" dirty="0"/>
              <a:t>詳細版</a:t>
            </a:r>
          </a:p>
        </p:txBody>
      </p:sp>
      <p:sp>
        <p:nvSpPr>
          <p:cNvPr id="7" name="テキスト ボックス 6">
            <a:extLst>
              <a:ext uri="{FF2B5EF4-FFF2-40B4-BE49-F238E27FC236}">
                <a16:creationId xmlns:a16="http://schemas.microsoft.com/office/drawing/2014/main" id="{5C4FC54D-C39C-43B7-89C4-E23B2B79D538}"/>
              </a:ext>
            </a:extLst>
          </p:cNvPr>
          <p:cNvSpPr txBox="1"/>
          <p:nvPr/>
        </p:nvSpPr>
        <p:spPr>
          <a:xfrm>
            <a:off x="564776" y="5118847"/>
            <a:ext cx="7933765" cy="830997"/>
          </a:xfrm>
          <a:prstGeom prst="rect">
            <a:avLst/>
          </a:prstGeom>
          <a:noFill/>
          <a:ln>
            <a:solidFill>
              <a:schemeClr val="accent1"/>
            </a:solidFill>
          </a:ln>
        </p:spPr>
        <p:txBody>
          <a:bodyPr wrap="square" rtlCol="0">
            <a:spAutoFit/>
          </a:bodyPr>
          <a:lstStyle/>
          <a:p>
            <a:r>
              <a:rPr kumimoji="1" lang="ja-JP" altLang="en-US" dirty="0">
                <a:solidFill>
                  <a:srgbClr val="0070C0"/>
                </a:solidFill>
                <a:latin typeface="+mn-ea"/>
                <a:ea typeface="+mn-ea"/>
              </a:rPr>
              <a:t>効果の持続期間は最大</a:t>
            </a:r>
            <a:r>
              <a:rPr kumimoji="1" lang="en-US" altLang="ja-JP" dirty="0">
                <a:solidFill>
                  <a:srgbClr val="0070C0"/>
                </a:solidFill>
                <a:latin typeface="+mn-ea"/>
                <a:ea typeface="+mn-ea"/>
              </a:rPr>
              <a:t>12</a:t>
            </a:r>
            <a:r>
              <a:rPr kumimoji="1" lang="ja-JP" altLang="en-US" dirty="0">
                <a:solidFill>
                  <a:srgbClr val="0070C0"/>
                </a:solidFill>
                <a:latin typeface="+mn-ea"/>
                <a:ea typeface="+mn-ea"/>
              </a:rPr>
              <a:t>年？</a:t>
            </a:r>
            <a:endParaRPr kumimoji="1" lang="en-US" altLang="ja-JP" dirty="0">
              <a:solidFill>
                <a:srgbClr val="0070C0"/>
              </a:solidFill>
              <a:latin typeface="+mn-ea"/>
              <a:ea typeface="+mn-ea"/>
            </a:endParaRPr>
          </a:p>
          <a:p>
            <a:r>
              <a:rPr lang="en-US" altLang="ja-JP" dirty="0">
                <a:solidFill>
                  <a:srgbClr val="0070C0"/>
                </a:solidFill>
                <a:latin typeface="+mn-ea"/>
                <a:ea typeface="+mn-ea"/>
              </a:rPr>
              <a:t>15</a:t>
            </a:r>
            <a:r>
              <a:rPr lang="ja-JP" altLang="en-US" dirty="0">
                <a:solidFill>
                  <a:srgbClr val="0070C0"/>
                </a:solidFill>
                <a:latin typeface="+mn-ea"/>
                <a:ea typeface="+mn-ea"/>
              </a:rPr>
              <a:t>歳で接種すると</a:t>
            </a:r>
            <a:r>
              <a:rPr lang="en-US" altLang="ja-JP" dirty="0">
                <a:solidFill>
                  <a:srgbClr val="0070C0"/>
                </a:solidFill>
                <a:latin typeface="+mn-ea"/>
                <a:ea typeface="+mn-ea"/>
              </a:rPr>
              <a:t>27</a:t>
            </a:r>
            <a:r>
              <a:rPr lang="ja-JP" altLang="en-US" dirty="0">
                <a:solidFill>
                  <a:srgbClr val="0070C0"/>
                </a:solidFill>
                <a:latin typeface="+mn-ea"/>
                <a:ea typeface="+mn-ea"/>
              </a:rPr>
              <a:t>歳までしか効果がない？</a:t>
            </a:r>
            <a:endParaRPr kumimoji="1" lang="ja-JP" altLang="en-US" dirty="0">
              <a:solidFill>
                <a:srgbClr val="0070C0"/>
              </a:solidFill>
              <a:latin typeface="+mn-ea"/>
              <a:ea typeface="+mn-ea"/>
            </a:endParaRPr>
          </a:p>
        </p:txBody>
      </p:sp>
    </p:spTree>
    <p:extLst>
      <p:ext uri="{BB962C8B-B14F-4D97-AF65-F5344CB8AC3E}">
        <p14:creationId xmlns:p14="http://schemas.microsoft.com/office/powerpoint/2010/main" val="1610401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A41D0FA6-C00E-2834-9895-7673324478B9}"/>
              </a:ext>
            </a:extLst>
          </p:cNvPr>
          <p:cNvSpPr>
            <a:spLocks noGrp="1"/>
          </p:cNvSpPr>
          <p:nvPr>
            <p:ph type="sldNum" sz="quarter" idx="12"/>
          </p:nvPr>
        </p:nvSpPr>
        <p:spPr/>
        <p:txBody>
          <a:bodyPr/>
          <a:lstStyle/>
          <a:p>
            <a:fld id="{6ED9405A-B0D6-4853-A3D4-67AE7310C710}" type="slidenum">
              <a:rPr lang="en-US" altLang="ja-JP" smtClean="0"/>
              <a:pPr/>
              <a:t>23</a:t>
            </a:fld>
            <a:endParaRPr lang="en-US" altLang="ja-JP"/>
          </a:p>
        </p:txBody>
      </p:sp>
      <p:pic>
        <p:nvPicPr>
          <p:cNvPr id="2" name="図 1">
            <a:extLst>
              <a:ext uri="{FF2B5EF4-FFF2-40B4-BE49-F238E27FC236}">
                <a16:creationId xmlns:a16="http://schemas.microsoft.com/office/drawing/2014/main" id="{1A226DDC-AAB5-474C-BEAD-019E6BFD596E}"/>
              </a:ext>
            </a:extLst>
          </p:cNvPr>
          <p:cNvPicPr>
            <a:picLocks noChangeAspect="1"/>
          </p:cNvPicPr>
          <p:nvPr/>
        </p:nvPicPr>
        <p:blipFill>
          <a:blip r:embed="rId2"/>
          <a:stretch>
            <a:fillRect/>
          </a:stretch>
        </p:blipFill>
        <p:spPr>
          <a:xfrm>
            <a:off x="0" y="1160333"/>
            <a:ext cx="9144000" cy="4537334"/>
          </a:xfrm>
          <a:prstGeom prst="rect">
            <a:avLst/>
          </a:prstGeom>
        </p:spPr>
      </p:pic>
      <p:sp>
        <p:nvSpPr>
          <p:cNvPr id="6" name="テキスト ボックス 5">
            <a:extLst>
              <a:ext uri="{FF2B5EF4-FFF2-40B4-BE49-F238E27FC236}">
                <a16:creationId xmlns:a16="http://schemas.microsoft.com/office/drawing/2014/main" id="{07B5D570-5F1C-438B-9954-3E1F2DEC3597}"/>
              </a:ext>
            </a:extLst>
          </p:cNvPr>
          <p:cNvSpPr txBox="1"/>
          <p:nvPr/>
        </p:nvSpPr>
        <p:spPr>
          <a:xfrm>
            <a:off x="5791199" y="1320174"/>
            <a:ext cx="2196353" cy="400110"/>
          </a:xfrm>
          <a:prstGeom prst="rect">
            <a:avLst/>
          </a:prstGeom>
          <a:noFill/>
        </p:spPr>
        <p:txBody>
          <a:bodyPr wrap="square" rtlCol="0">
            <a:spAutoFit/>
          </a:bodyPr>
          <a:lstStyle/>
          <a:p>
            <a:r>
              <a:rPr kumimoji="1" lang="en-US" altLang="ja-JP" sz="2000" dirty="0">
                <a:latin typeface="+mn-ea"/>
                <a:ea typeface="+mn-ea"/>
              </a:rPr>
              <a:t>2024</a:t>
            </a:r>
            <a:r>
              <a:rPr kumimoji="1" lang="ja-JP" altLang="en-US" sz="2000" dirty="0">
                <a:latin typeface="+mn-ea"/>
                <a:ea typeface="+mn-ea"/>
              </a:rPr>
              <a:t>年</a:t>
            </a:r>
            <a:r>
              <a:rPr kumimoji="1" lang="en-US" altLang="ja-JP" sz="2000" dirty="0">
                <a:latin typeface="+mn-ea"/>
                <a:ea typeface="+mn-ea"/>
              </a:rPr>
              <a:t>2</a:t>
            </a:r>
            <a:r>
              <a:rPr kumimoji="1" lang="ja-JP" altLang="en-US" sz="2000" dirty="0">
                <a:latin typeface="+mn-ea"/>
                <a:ea typeface="+mn-ea"/>
              </a:rPr>
              <a:t>月改訂版</a:t>
            </a:r>
          </a:p>
        </p:txBody>
      </p:sp>
    </p:spTree>
    <p:extLst>
      <p:ext uri="{BB962C8B-B14F-4D97-AF65-F5344CB8AC3E}">
        <p14:creationId xmlns:p14="http://schemas.microsoft.com/office/powerpoint/2010/main" val="2989819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厚労省のリーフレット（詳細版）</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ja-JP" altLang="en-US" sz="2800" dirty="0"/>
              <a:t>症状としては、</a:t>
            </a:r>
            <a:endParaRPr lang="en-US" altLang="ja-JP" sz="2800" dirty="0"/>
          </a:p>
          <a:p>
            <a:r>
              <a:rPr lang="ja-JP" altLang="en-US" sz="2800" dirty="0"/>
              <a:t>①知覚に関する症状（頭や腰、関節等の痛み、感覚が鈍い、しびれる、光に対する過敏など）、</a:t>
            </a:r>
            <a:endParaRPr lang="en-US" altLang="ja-JP" sz="2800" dirty="0"/>
          </a:p>
          <a:p>
            <a:r>
              <a:rPr lang="ja-JP" altLang="en-US" sz="2800" dirty="0"/>
              <a:t>②運動に関する症状（脱力、歩行困難、不随意運動など）、</a:t>
            </a:r>
            <a:endParaRPr lang="en-US" altLang="ja-JP" sz="2800" dirty="0"/>
          </a:p>
          <a:p>
            <a:r>
              <a:rPr lang="ja-JP" altLang="en-US" sz="2800" dirty="0"/>
              <a:t>③自律神経等に関する症状（倦怠感、めまい、睡眠障害、月経異常など）、</a:t>
            </a:r>
            <a:endParaRPr lang="en-US" altLang="ja-JP" sz="2800" dirty="0"/>
          </a:p>
          <a:p>
            <a:r>
              <a:rPr lang="ja-JP" altLang="en-US" sz="2800" dirty="0"/>
              <a:t>④認知機能に関する症状（記憶障害、学習意欲の低下、計算障害、集中力の低下など）などいろいろな症状が報告されています。</a:t>
            </a:r>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9405A-B0D6-4853-A3D4-67AE7310C710}" type="slidenum">
              <a:rPr kumimoji="1" lang="en-US" altLang="ja-JP" sz="1400" b="0" i="0" u="none" strike="noStrike" kern="1200" cap="none" spc="0" normalizeH="0" baseline="0" noProof="0" smtClean="0">
                <a:ln>
                  <a:noFill/>
                </a:ln>
                <a:solidFill>
                  <a:srgbClr val="000066"/>
                </a:solidFill>
                <a:effectLst/>
                <a:uLnTx/>
                <a:uFillTx/>
                <a:latin typeface="Verdana"/>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a:ln>
                <a:noFill/>
              </a:ln>
              <a:solidFill>
                <a:srgbClr val="000066"/>
              </a:solidFill>
              <a:effectLst/>
              <a:uLnTx/>
              <a:uFillTx/>
              <a:latin typeface="Verdana"/>
              <a:ea typeface="ＭＳ Ｐゴシック" panose="020B0600070205080204" pitchFamily="50" charset="-128"/>
              <a:cs typeface="+mn-cs"/>
            </a:endParaRPr>
          </a:p>
        </p:txBody>
      </p:sp>
    </p:spTree>
    <p:extLst>
      <p:ext uri="{BB962C8B-B14F-4D97-AF65-F5344CB8AC3E}">
        <p14:creationId xmlns:p14="http://schemas.microsoft.com/office/powerpoint/2010/main" val="2515938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A41D0FA6-C00E-2834-9895-7673324478B9}"/>
              </a:ext>
            </a:extLst>
          </p:cNvPr>
          <p:cNvSpPr>
            <a:spLocks noGrp="1"/>
          </p:cNvSpPr>
          <p:nvPr>
            <p:ph type="sldNum" sz="quarter" idx="12"/>
          </p:nvPr>
        </p:nvSpPr>
        <p:spPr/>
        <p:txBody>
          <a:bodyPr/>
          <a:lstStyle/>
          <a:p>
            <a:fld id="{6ED9405A-B0D6-4853-A3D4-67AE7310C710}" type="slidenum">
              <a:rPr lang="en-US" altLang="ja-JP" smtClean="0"/>
              <a:pPr/>
              <a:t>25</a:t>
            </a:fld>
            <a:endParaRPr lang="en-US" altLang="ja-JP"/>
          </a:p>
        </p:txBody>
      </p:sp>
      <p:pic>
        <p:nvPicPr>
          <p:cNvPr id="2" name="図 1">
            <a:extLst>
              <a:ext uri="{FF2B5EF4-FFF2-40B4-BE49-F238E27FC236}">
                <a16:creationId xmlns:a16="http://schemas.microsoft.com/office/drawing/2014/main" id="{FE21DD8F-D32D-4D5F-BE2C-0C53D1AC81D1}"/>
              </a:ext>
            </a:extLst>
          </p:cNvPr>
          <p:cNvPicPr>
            <a:picLocks noChangeAspect="1"/>
          </p:cNvPicPr>
          <p:nvPr/>
        </p:nvPicPr>
        <p:blipFill>
          <a:blip r:embed="rId2"/>
          <a:stretch>
            <a:fillRect/>
          </a:stretch>
        </p:blipFill>
        <p:spPr>
          <a:xfrm>
            <a:off x="48182" y="814686"/>
            <a:ext cx="9022855" cy="3963501"/>
          </a:xfrm>
          <a:prstGeom prst="rect">
            <a:avLst/>
          </a:prstGeom>
        </p:spPr>
      </p:pic>
    </p:spTree>
    <p:extLst>
      <p:ext uri="{BB962C8B-B14F-4D97-AF65-F5344CB8AC3E}">
        <p14:creationId xmlns:p14="http://schemas.microsoft.com/office/powerpoint/2010/main" val="1920235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BAF4F-3B01-1F28-82FF-B543E0ECDDB4}"/>
              </a:ext>
            </a:extLst>
          </p:cNvPr>
          <p:cNvSpPr>
            <a:spLocks noGrp="1"/>
          </p:cNvSpPr>
          <p:nvPr>
            <p:ph type="title"/>
          </p:nvPr>
        </p:nvSpPr>
        <p:spPr>
          <a:xfrm>
            <a:off x="685800" y="266330"/>
            <a:ext cx="7772400" cy="1060446"/>
          </a:xfrm>
        </p:spPr>
        <p:txBody>
          <a:bodyPr/>
          <a:lstStyle/>
          <a:p>
            <a:r>
              <a:rPr lang="ja-JP" altLang="en-US" sz="3600" dirty="0"/>
              <a:t>医薬品等行政評価・監視委員会</a:t>
            </a:r>
            <a:br>
              <a:rPr lang="en-US" altLang="ja-JP" sz="4000" dirty="0"/>
            </a:br>
            <a:r>
              <a:rPr lang="ja-JP" altLang="en-US" sz="2400" dirty="0"/>
              <a:t>（第</a:t>
            </a:r>
            <a:r>
              <a:rPr lang="en-US" altLang="ja-JP" sz="2400" dirty="0"/>
              <a:t>12</a:t>
            </a:r>
            <a:r>
              <a:rPr lang="ja-JP" altLang="en-US" sz="2400" dirty="0"/>
              <a:t>回、</a:t>
            </a:r>
            <a:r>
              <a:rPr kumimoji="1" lang="en-US" altLang="ja-JP" sz="2400" dirty="0"/>
              <a:t>2023/6/29</a:t>
            </a:r>
            <a:r>
              <a:rPr kumimoji="1" lang="ja-JP" altLang="en-US" sz="2400" dirty="0"/>
              <a:t>）</a:t>
            </a:r>
            <a:endParaRPr kumimoji="1" lang="ja-JP" altLang="en-US" sz="4000" dirty="0"/>
          </a:p>
        </p:txBody>
      </p:sp>
      <p:sp>
        <p:nvSpPr>
          <p:cNvPr id="3" name="コンテンツ プレースホルダー 2">
            <a:extLst>
              <a:ext uri="{FF2B5EF4-FFF2-40B4-BE49-F238E27FC236}">
                <a16:creationId xmlns:a16="http://schemas.microsoft.com/office/drawing/2014/main" id="{FA5429B7-AAC9-C956-A921-4A04925F1338}"/>
              </a:ext>
            </a:extLst>
          </p:cNvPr>
          <p:cNvSpPr>
            <a:spLocks noGrp="1"/>
          </p:cNvSpPr>
          <p:nvPr>
            <p:ph idx="1"/>
          </p:nvPr>
        </p:nvSpPr>
        <p:spPr>
          <a:xfrm>
            <a:off x="685800" y="1326776"/>
            <a:ext cx="7772400" cy="4796118"/>
          </a:xfrm>
        </p:spPr>
        <p:txBody>
          <a:bodyPr/>
          <a:lstStyle/>
          <a:p>
            <a:r>
              <a:rPr lang="ja-JP" altLang="en-US" sz="2400" dirty="0"/>
              <a:t>佐藤　（前略）</a:t>
            </a:r>
            <a:r>
              <a:rPr lang="ja-JP" altLang="en-US" sz="2400" dirty="0">
                <a:solidFill>
                  <a:srgbClr val="C00000"/>
                </a:solidFill>
              </a:rPr>
              <a:t>　</a:t>
            </a:r>
            <a:r>
              <a:rPr lang="ja-JP" altLang="en-US" sz="2400" dirty="0"/>
              <a:t>例えば１万人当たり子宮頸がんの発症のリスクが</a:t>
            </a:r>
            <a:r>
              <a:rPr lang="en-US" altLang="ja-JP" sz="2400" dirty="0"/>
              <a:t>100</a:t>
            </a:r>
            <a:r>
              <a:rPr lang="ja-JP" altLang="en-US" sz="2400" dirty="0"/>
              <a:t>何人で、例えば本当の意味でそれがワクチンによって半分に減って、１万人当たり</a:t>
            </a:r>
            <a:r>
              <a:rPr lang="en-US" altLang="ja-JP" sz="2400" dirty="0"/>
              <a:t>60</a:t>
            </a:r>
            <a:r>
              <a:rPr lang="ja-JP" altLang="en-US" sz="2400" dirty="0"/>
              <a:t>人の子宮頸がんを防ぐとして、</a:t>
            </a:r>
            <a:r>
              <a:rPr lang="ja-JP" altLang="en-US" sz="2400" dirty="0">
                <a:solidFill>
                  <a:srgbClr val="0070C0"/>
                </a:solidFill>
              </a:rPr>
              <a:t>それの見返りに１万人当たり約</a:t>
            </a:r>
            <a:r>
              <a:rPr lang="en-US" altLang="ja-JP" sz="2400" dirty="0">
                <a:solidFill>
                  <a:srgbClr val="0070C0"/>
                </a:solidFill>
              </a:rPr>
              <a:t>10</a:t>
            </a:r>
            <a:r>
              <a:rPr lang="ja-JP" altLang="en-US" sz="2400" dirty="0">
                <a:solidFill>
                  <a:srgbClr val="0070C0"/>
                </a:solidFill>
              </a:rPr>
              <a:t>人弱の一生を台無しにするような、ほぼすぐには治らないような接種後の症状に苦しむような状況と引き替えにするということは</a:t>
            </a:r>
            <a:r>
              <a:rPr lang="ja-JP" altLang="en-US" sz="2400" dirty="0"/>
              <a:t>、国民全体としてのベネフィット・リスクバランスという観点でいったときにどうなのでしょうか。これは成り立つワクチンですか。</a:t>
            </a:r>
          </a:p>
          <a:p>
            <a:endParaRPr lang="ja-JP" altLang="en-US" sz="2400" dirty="0"/>
          </a:p>
        </p:txBody>
      </p:sp>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2F5D0670-4C31-A69F-E4F2-535A95C464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9405A-B0D6-4853-A3D4-67AE7310C710}" type="slidenum">
              <a:rPr kumimoji="1" lang="en-US" altLang="ja-JP" sz="1400" b="0" i="0" u="none" strike="noStrike" kern="1200" cap="none" spc="0" normalizeH="0" baseline="0" noProof="0" smtClean="0">
                <a:ln>
                  <a:noFill/>
                </a:ln>
                <a:solidFill>
                  <a:srgbClr val="000066"/>
                </a:solidFill>
                <a:effectLst/>
                <a:uLnTx/>
                <a:uFillTx/>
                <a:latin typeface="Verdana"/>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400" b="0" i="0" u="none" strike="noStrike" kern="1200" cap="none" spc="0" normalizeH="0" baseline="0" noProof="0">
              <a:ln>
                <a:noFill/>
              </a:ln>
              <a:solidFill>
                <a:srgbClr val="000066"/>
              </a:solidFill>
              <a:effectLst/>
              <a:uLnTx/>
              <a:uFillTx/>
              <a:latin typeface="Verdana"/>
              <a:ea typeface="ＭＳ Ｐゴシック" panose="020B0600070205080204" pitchFamily="50" charset="-128"/>
              <a:cs typeface="+mn-cs"/>
            </a:endParaRPr>
          </a:p>
        </p:txBody>
      </p:sp>
    </p:spTree>
    <p:extLst>
      <p:ext uri="{BB962C8B-B14F-4D97-AF65-F5344CB8AC3E}">
        <p14:creationId xmlns:p14="http://schemas.microsoft.com/office/powerpoint/2010/main" val="501522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BAF4F-3B01-1F28-82FF-B543E0ECDDB4}"/>
              </a:ext>
            </a:extLst>
          </p:cNvPr>
          <p:cNvSpPr>
            <a:spLocks noGrp="1"/>
          </p:cNvSpPr>
          <p:nvPr>
            <p:ph type="title"/>
          </p:nvPr>
        </p:nvSpPr>
        <p:spPr>
          <a:xfrm>
            <a:off x="685800" y="266330"/>
            <a:ext cx="7772400" cy="1060446"/>
          </a:xfrm>
        </p:spPr>
        <p:txBody>
          <a:bodyPr/>
          <a:lstStyle/>
          <a:p>
            <a:r>
              <a:rPr lang="ja-JP" altLang="en-US" sz="3600" dirty="0"/>
              <a:t>医薬品等行政評価・監視委員会</a:t>
            </a:r>
            <a:br>
              <a:rPr lang="en-US" altLang="ja-JP" sz="4000" dirty="0"/>
            </a:br>
            <a:r>
              <a:rPr lang="ja-JP" altLang="en-US" sz="2400" dirty="0"/>
              <a:t>（第</a:t>
            </a:r>
            <a:r>
              <a:rPr lang="en-US" altLang="ja-JP" sz="2400" dirty="0"/>
              <a:t>12</a:t>
            </a:r>
            <a:r>
              <a:rPr lang="ja-JP" altLang="en-US" sz="2400" dirty="0"/>
              <a:t>回、</a:t>
            </a:r>
            <a:r>
              <a:rPr kumimoji="1" lang="en-US" altLang="ja-JP" sz="2400" dirty="0"/>
              <a:t>2023/6/29</a:t>
            </a:r>
            <a:r>
              <a:rPr kumimoji="1" lang="ja-JP" altLang="en-US" sz="2400" dirty="0"/>
              <a:t>）</a:t>
            </a:r>
            <a:endParaRPr kumimoji="1" lang="ja-JP" altLang="en-US" sz="4000" dirty="0"/>
          </a:p>
        </p:txBody>
      </p:sp>
      <p:sp>
        <p:nvSpPr>
          <p:cNvPr id="3" name="コンテンツ プレースホルダー 2">
            <a:extLst>
              <a:ext uri="{FF2B5EF4-FFF2-40B4-BE49-F238E27FC236}">
                <a16:creationId xmlns:a16="http://schemas.microsoft.com/office/drawing/2014/main" id="{FA5429B7-AAC9-C956-A921-4A04925F1338}"/>
              </a:ext>
            </a:extLst>
          </p:cNvPr>
          <p:cNvSpPr>
            <a:spLocks noGrp="1"/>
          </p:cNvSpPr>
          <p:nvPr>
            <p:ph idx="1"/>
          </p:nvPr>
        </p:nvSpPr>
        <p:spPr>
          <a:xfrm>
            <a:off x="685800" y="1326776"/>
            <a:ext cx="7772400" cy="4796118"/>
          </a:xfrm>
        </p:spPr>
        <p:txBody>
          <a:bodyPr/>
          <a:lstStyle/>
          <a:p>
            <a:r>
              <a:rPr lang="ja-JP" altLang="en-US" sz="2400" dirty="0"/>
              <a:t>○花井委員　（前略）だから、いわゆる１万分の９の重篤というのはワクチンとしては相当リスクが高いなという、ワクチン同士を比較してもちょっと高めのものであり、かつ、防げるのはまだ完全にエビデンスがない世界で</a:t>
            </a:r>
            <a:r>
              <a:rPr lang="en-US" altLang="ja-JP" sz="2400" dirty="0"/>
              <a:t>20</a:t>
            </a:r>
            <a:r>
              <a:rPr lang="ja-JP" altLang="en-US" sz="2400" dirty="0"/>
              <a:t>人ぐらい命が助かるよと言っているわけですから、</a:t>
            </a:r>
            <a:endParaRPr lang="en-US" altLang="ja-JP" sz="2400" dirty="0"/>
          </a:p>
          <a:p>
            <a:r>
              <a:rPr lang="ja-JP" altLang="en-US" sz="2400" dirty="0"/>
              <a:t>これを読むと、</a:t>
            </a:r>
            <a:r>
              <a:rPr lang="ja-JP" altLang="en-US" sz="2400" dirty="0">
                <a:solidFill>
                  <a:srgbClr val="0070C0"/>
                </a:solidFill>
              </a:rPr>
              <a:t>なぜこれを推奨するのかな</a:t>
            </a:r>
            <a:r>
              <a:rPr lang="ja-JP" altLang="en-US" sz="2400" dirty="0"/>
              <a:t>という印象を持つようなパンフレットになっているというところはそのとおりで、</a:t>
            </a:r>
            <a:endParaRPr lang="en-US" altLang="ja-JP" sz="2400" dirty="0"/>
          </a:p>
          <a:p>
            <a:r>
              <a:rPr lang="ja-JP" altLang="en-US" sz="2400" dirty="0"/>
              <a:t>しかもその上にちゃんと</a:t>
            </a:r>
            <a:r>
              <a:rPr lang="en-US" altLang="ja-JP" sz="2400" dirty="0"/>
              <a:t>12</a:t>
            </a:r>
            <a:r>
              <a:rPr lang="ja-JP" altLang="en-US" sz="2400" dirty="0"/>
              <a:t>年維持できる可能性のある抗体と書いているということは、逆に言えば</a:t>
            </a:r>
            <a:r>
              <a:rPr lang="en-US" altLang="ja-JP" sz="2400" dirty="0">
                <a:solidFill>
                  <a:srgbClr val="0070C0"/>
                </a:solidFill>
              </a:rPr>
              <a:t>12</a:t>
            </a:r>
            <a:r>
              <a:rPr lang="ja-JP" altLang="en-US" sz="2400" dirty="0">
                <a:solidFill>
                  <a:srgbClr val="0070C0"/>
                </a:solidFill>
              </a:rPr>
              <a:t>年しか確認していない</a:t>
            </a:r>
            <a:r>
              <a:rPr lang="ja-JP" altLang="en-US" sz="2400" dirty="0"/>
              <a:t>とも書いてあって、相当このワクチンの弱点がここには書いてあると思うのですね。</a:t>
            </a:r>
            <a:endParaRPr lang="ja-JP" altLang="en-US" sz="1800" dirty="0"/>
          </a:p>
        </p:txBody>
      </p:sp>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2F5D0670-4C31-A69F-E4F2-535A95C464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9405A-B0D6-4853-A3D4-67AE7310C710}" type="slidenum">
              <a:rPr kumimoji="1" lang="en-US" altLang="ja-JP" sz="1400" b="0" i="0" u="none" strike="noStrike" kern="1200" cap="none" spc="0" normalizeH="0" baseline="0" noProof="0" smtClean="0">
                <a:ln>
                  <a:noFill/>
                </a:ln>
                <a:solidFill>
                  <a:srgbClr val="000066"/>
                </a:solidFill>
                <a:effectLst/>
                <a:uLnTx/>
                <a:uFillTx/>
                <a:latin typeface="Verdana"/>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a:ln>
                <a:noFill/>
              </a:ln>
              <a:solidFill>
                <a:srgbClr val="000066"/>
              </a:solidFill>
              <a:effectLst/>
              <a:uLnTx/>
              <a:uFillTx/>
              <a:latin typeface="Verdana"/>
              <a:ea typeface="ＭＳ Ｐゴシック" panose="020B0600070205080204" pitchFamily="50" charset="-128"/>
              <a:cs typeface="+mn-cs"/>
            </a:endParaRPr>
          </a:p>
        </p:txBody>
      </p:sp>
    </p:spTree>
    <p:extLst>
      <p:ext uri="{BB962C8B-B14F-4D97-AF65-F5344CB8AC3E}">
        <p14:creationId xmlns:p14="http://schemas.microsoft.com/office/powerpoint/2010/main" val="99008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173A5-216E-4F13-8C83-80F9D6DC804E}"/>
              </a:ext>
            </a:extLst>
          </p:cNvPr>
          <p:cNvSpPr>
            <a:spLocks noGrp="1"/>
          </p:cNvSpPr>
          <p:nvPr>
            <p:ph type="title"/>
          </p:nvPr>
        </p:nvSpPr>
        <p:spPr/>
        <p:txBody>
          <a:bodyPr anchor="ctr"/>
          <a:lstStyle/>
          <a:p>
            <a:r>
              <a:rPr kumimoji="1" lang="ja-JP" altLang="en-US" sz="5400" dirty="0"/>
              <a:t>最近の薬害：</a:t>
            </a:r>
            <a:br>
              <a:rPr kumimoji="1" lang="en-US" altLang="ja-JP" sz="5400" dirty="0"/>
            </a:br>
            <a:r>
              <a:rPr lang="ja-JP" altLang="en-US" sz="4400" dirty="0"/>
              <a:t>新型コロナワクチン</a:t>
            </a:r>
            <a:endParaRPr kumimoji="1" lang="ja-JP" altLang="en-US" sz="5400" dirty="0"/>
          </a:p>
        </p:txBody>
      </p:sp>
      <p:sp>
        <p:nvSpPr>
          <p:cNvPr id="4" name="フッター プレースホルダー 3">
            <a:extLst>
              <a:ext uri="{FF2B5EF4-FFF2-40B4-BE49-F238E27FC236}">
                <a16:creationId xmlns:a16="http://schemas.microsoft.com/office/drawing/2014/main" id="{00DE4B42-CACE-406D-A298-D0BF47D3DAC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えにしの会 </a:t>
            </a:r>
            <a:r>
              <a:rPr kumimoji="1" lang="en-US" altLang="ja-JP"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2024/8/31 </a:t>
            </a:r>
            <a:r>
              <a:rPr kumimoji="1" lang="ja-JP"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佐藤嗣道</a:t>
            </a:r>
            <a:endParaRPr kumimoji="1" lang="en-US" altLang="ja-JP"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endParaRPr>
          </a:p>
        </p:txBody>
      </p:sp>
      <p:sp>
        <p:nvSpPr>
          <p:cNvPr id="5" name="スライド番号プレースホルダー 4">
            <a:extLst>
              <a:ext uri="{FF2B5EF4-FFF2-40B4-BE49-F238E27FC236}">
                <a16:creationId xmlns:a16="http://schemas.microsoft.com/office/drawing/2014/main" id="{99C9632E-E432-4A3A-8FB2-CE3B8DE047A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4705AF-F5E1-4C69-A0FB-BDA0CCB7F080}" type="slidenum">
              <a:rPr kumimoji="1" lang="en-US" altLang="ja-JP" sz="1400" b="0" i="0" u="none" strike="noStrike" kern="1200" cap="none" spc="0" normalizeH="0" baseline="0" noProof="0" smtClean="0">
                <a:ln>
                  <a:noFill/>
                </a:ln>
                <a:solidFill>
                  <a:srgbClr val="000066"/>
                </a:solidFill>
                <a:effectLst/>
                <a:uLnTx/>
                <a:uFillTx/>
                <a:latin typeface="Verdana"/>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a:ln>
                <a:noFill/>
              </a:ln>
              <a:solidFill>
                <a:srgbClr val="000066"/>
              </a:solidFill>
              <a:effectLst/>
              <a:uLnTx/>
              <a:uFillTx/>
              <a:latin typeface="Verdana"/>
              <a:ea typeface="ＭＳ Ｐゴシック" panose="020B0600070205080204" pitchFamily="50" charset="-128"/>
              <a:cs typeface="+mn-cs"/>
            </a:endParaRPr>
          </a:p>
        </p:txBody>
      </p:sp>
    </p:spTree>
    <p:extLst>
      <p:ext uri="{BB962C8B-B14F-4D97-AF65-F5344CB8AC3E}">
        <p14:creationId xmlns:p14="http://schemas.microsoft.com/office/powerpoint/2010/main" val="126006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0E01BE54-5CC2-4228-8C44-0CB302C8F032}"/>
              </a:ext>
            </a:extLst>
          </p:cNvPr>
          <p:cNvSpPr>
            <a:spLocks noGrp="1"/>
          </p:cNvSpPr>
          <p:nvPr>
            <p:ph type="title"/>
          </p:nvPr>
        </p:nvSpPr>
        <p:spPr>
          <a:xfrm>
            <a:off x="685800" y="410548"/>
            <a:ext cx="7772400" cy="858212"/>
          </a:xfrm>
        </p:spPr>
        <p:txBody>
          <a:bodyPr/>
          <a:lstStyle/>
          <a:p>
            <a:r>
              <a:rPr lang="ja-JP" altLang="en-US" sz="3600" dirty="0"/>
              <a:t>新型コロナウイルス感染症</a:t>
            </a:r>
            <a:endParaRPr lang="ja-JP" altLang="en-US" sz="2400" dirty="0">
              <a:solidFill>
                <a:srgbClr val="FF0000"/>
              </a:solidFill>
            </a:endParaRPr>
          </a:p>
        </p:txBody>
      </p:sp>
      <p:sp>
        <p:nvSpPr>
          <p:cNvPr id="6147" name="コンテンツ プレースホルダー 2">
            <a:extLst>
              <a:ext uri="{FF2B5EF4-FFF2-40B4-BE49-F238E27FC236}">
                <a16:creationId xmlns:a16="http://schemas.microsoft.com/office/drawing/2014/main" id="{05C7DBC6-951D-4021-B13A-31AA4735367B}"/>
              </a:ext>
            </a:extLst>
          </p:cNvPr>
          <p:cNvSpPr>
            <a:spLocks noGrp="1"/>
          </p:cNvSpPr>
          <p:nvPr>
            <p:ph idx="1"/>
          </p:nvPr>
        </p:nvSpPr>
        <p:spPr>
          <a:xfrm>
            <a:off x="323528" y="1268760"/>
            <a:ext cx="2736304" cy="2016224"/>
          </a:xfrm>
        </p:spPr>
        <p:txBody>
          <a:bodyPr/>
          <a:lstStyle/>
          <a:p>
            <a:r>
              <a:rPr lang="ja-JP" altLang="en-US" sz="2800" dirty="0">
                <a:solidFill>
                  <a:schemeClr val="tx1"/>
                </a:solidFill>
              </a:rPr>
              <a:t>日本</a:t>
            </a:r>
            <a:endParaRPr lang="en-US" altLang="ja-JP" sz="2800" dirty="0">
              <a:solidFill>
                <a:schemeClr val="tx1"/>
              </a:solidFill>
            </a:endParaRPr>
          </a:p>
          <a:p>
            <a:pPr marL="457200" lvl="1" indent="0">
              <a:buNone/>
            </a:pPr>
            <a:r>
              <a:rPr lang="ja-JP" altLang="en-US" dirty="0">
                <a:solidFill>
                  <a:schemeClr val="tx1"/>
                </a:solidFill>
              </a:rPr>
              <a:t>累積死亡者数</a:t>
            </a:r>
            <a:r>
              <a:rPr lang="en-US" altLang="ja-JP" dirty="0">
                <a:solidFill>
                  <a:schemeClr val="tx1"/>
                </a:solidFill>
              </a:rPr>
              <a:t>30,972</a:t>
            </a:r>
          </a:p>
          <a:p>
            <a:pPr marL="457200" lvl="1" indent="0">
              <a:buNone/>
            </a:pPr>
            <a:r>
              <a:rPr lang="ja-JP" altLang="en-US" sz="2000" dirty="0">
                <a:solidFill>
                  <a:schemeClr val="tx1"/>
                </a:solidFill>
              </a:rPr>
              <a:t>（</a:t>
            </a:r>
            <a:r>
              <a:rPr lang="en-US" altLang="ja-JP" sz="2000" dirty="0">
                <a:solidFill>
                  <a:schemeClr val="tx1"/>
                </a:solidFill>
              </a:rPr>
              <a:t>2022/6/16</a:t>
            </a:r>
            <a:r>
              <a:rPr lang="ja-JP" altLang="en-US" sz="2000" dirty="0">
                <a:solidFill>
                  <a:schemeClr val="tx1"/>
                </a:solidFill>
              </a:rPr>
              <a:t>時点）</a:t>
            </a:r>
            <a:endParaRPr lang="en-US" altLang="ja-JP" dirty="0">
              <a:solidFill>
                <a:schemeClr val="tx1"/>
              </a:solidFill>
            </a:endParaRPr>
          </a:p>
          <a:p>
            <a:pPr lvl="1"/>
            <a:endParaRPr lang="en-US" altLang="ja-JP" sz="2400" dirty="0">
              <a:solidFill>
                <a:schemeClr val="tx1"/>
              </a:solidFill>
            </a:endParaRPr>
          </a:p>
        </p:txBody>
      </p:sp>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a:spcBef>
                <a:spcPct val="0"/>
              </a:spcBef>
              <a:buFontTx/>
              <a:buNone/>
            </a:pPr>
            <a:fld id="{F80FEABF-A92C-4E8B-BB74-BA981A95F130}" type="slidenum">
              <a:rPr lang="en-US" altLang="ja-JP" sz="1400">
                <a:solidFill>
                  <a:srgbClr val="333399"/>
                </a:solidFill>
              </a:rPr>
              <a:pPr>
                <a:spcBef>
                  <a:spcPct val="0"/>
                </a:spcBef>
                <a:buFontTx/>
                <a:buNone/>
              </a:pPr>
              <a:t>29</a:t>
            </a:fld>
            <a:endParaRPr lang="en-US" altLang="ja-JP" sz="1400">
              <a:solidFill>
                <a:srgbClr val="333399"/>
              </a:solidFill>
            </a:endParaRPr>
          </a:p>
        </p:txBody>
      </p:sp>
      <p:sp>
        <p:nvSpPr>
          <p:cNvPr id="9" name="テキスト ボックス 8">
            <a:extLst>
              <a:ext uri="{FF2B5EF4-FFF2-40B4-BE49-F238E27FC236}">
                <a16:creationId xmlns:a16="http://schemas.microsoft.com/office/drawing/2014/main" id="{E398D7FF-71CC-4B3C-B222-4A7712F09E8C}"/>
              </a:ext>
            </a:extLst>
          </p:cNvPr>
          <p:cNvSpPr txBox="1"/>
          <p:nvPr/>
        </p:nvSpPr>
        <p:spPr>
          <a:xfrm>
            <a:off x="323528" y="6269250"/>
            <a:ext cx="7344816" cy="400110"/>
          </a:xfrm>
          <a:prstGeom prst="rect">
            <a:avLst/>
          </a:prstGeom>
          <a:noFill/>
        </p:spPr>
        <p:txBody>
          <a:bodyPr wrap="square" rtlCol="0">
            <a:spAutoFit/>
          </a:bodyPr>
          <a:lstStyle/>
          <a:p>
            <a:r>
              <a:rPr lang="ja-JP" altLang="en-US" sz="2000" dirty="0"/>
              <a:t>東洋経済</a:t>
            </a:r>
            <a:r>
              <a:rPr lang="en-US" altLang="ja-JP" sz="2000" dirty="0"/>
              <a:t>ONLINE</a:t>
            </a:r>
            <a:r>
              <a:rPr lang="ja-JP" altLang="en-US" sz="2000" dirty="0"/>
              <a:t>　　</a:t>
            </a:r>
            <a:r>
              <a:rPr lang="en-US" altLang="ja-JP" sz="1800" dirty="0"/>
              <a:t>https://toyokeizai.net/sp/visual/tko/covid19/</a:t>
            </a:r>
            <a:endParaRPr kumimoji="1" lang="ja-JP" altLang="en-US" sz="1800" dirty="0"/>
          </a:p>
        </p:txBody>
      </p:sp>
      <p:pic>
        <p:nvPicPr>
          <p:cNvPr id="2" name="図 1">
            <a:extLst>
              <a:ext uri="{FF2B5EF4-FFF2-40B4-BE49-F238E27FC236}">
                <a16:creationId xmlns:a16="http://schemas.microsoft.com/office/drawing/2014/main" id="{C342C7E9-4363-4F04-BFE4-B6AC58A321F9}"/>
              </a:ext>
            </a:extLst>
          </p:cNvPr>
          <p:cNvPicPr>
            <a:picLocks noChangeAspect="1"/>
          </p:cNvPicPr>
          <p:nvPr/>
        </p:nvPicPr>
        <p:blipFill>
          <a:blip r:embed="rId2"/>
          <a:stretch>
            <a:fillRect/>
          </a:stretch>
        </p:blipFill>
        <p:spPr>
          <a:xfrm>
            <a:off x="3059832" y="1487149"/>
            <a:ext cx="5363323" cy="4344006"/>
          </a:xfrm>
          <a:prstGeom prst="rect">
            <a:avLst/>
          </a:prstGeom>
        </p:spPr>
      </p:pic>
    </p:spTree>
    <p:extLst>
      <p:ext uri="{BB962C8B-B14F-4D97-AF65-F5344CB8AC3E}">
        <p14:creationId xmlns:p14="http://schemas.microsoft.com/office/powerpoint/2010/main" val="3138143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173A5-216E-4F13-8C83-80F9D6DC804E}"/>
              </a:ext>
            </a:extLst>
          </p:cNvPr>
          <p:cNvSpPr>
            <a:spLocks noGrp="1"/>
          </p:cNvSpPr>
          <p:nvPr>
            <p:ph type="title"/>
          </p:nvPr>
        </p:nvSpPr>
        <p:spPr/>
        <p:txBody>
          <a:bodyPr anchor="ctr"/>
          <a:lstStyle/>
          <a:p>
            <a:r>
              <a:rPr kumimoji="1" lang="ja-JP" altLang="en-US" sz="5400" dirty="0"/>
              <a:t>過去の薬害</a:t>
            </a:r>
          </a:p>
        </p:txBody>
      </p:sp>
      <p:sp>
        <p:nvSpPr>
          <p:cNvPr id="4" name="フッター プレースホルダー 3">
            <a:extLst>
              <a:ext uri="{FF2B5EF4-FFF2-40B4-BE49-F238E27FC236}">
                <a16:creationId xmlns:a16="http://schemas.microsoft.com/office/drawing/2014/main" id="{00DE4B42-CACE-406D-A298-D0BF47D3DAC9}"/>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99C9632E-E432-4A3A-8FB2-CE3B8DE047AC}"/>
              </a:ext>
            </a:extLst>
          </p:cNvPr>
          <p:cNvSpPr>
            <a:spLocks noGrp="1"/>
          </p:cNvSpPr>
          <p:nvPr>
            <p:ph type="sldNum" sz="quarter" idx="12"/>
          </p:nvPr>
        </p:nvSpPr>
        <p:spPr/>
        <p:txBody>
          <a:bodyPr/>
          <a:lstStyle/>
          <a:p>
            <a:fld id="{0F4705AF-F5E1-4C69-A0FB-BDA0CCB7F080}" type="slidenum">
              <a:rPr lang="en-US" altLang="ja-JP" smtClean="0"/>
              <a:pPr/>
              <a:t>3</a:t>
            </a:fld>
            <a:endParaRPr lang="en-US" altLang="ja-JP"/>
          </a:p>
        </p:txBody>
      </p:sp>
    </p:spTree>
    <p:extLst>
      <p:ext uri="{BB962C8B-B14F-4D97-AF65-F5344CB8AC3E}">
        <p14:creationId xmlns:p14="http://schemas.microsoft.com/office/powerpoint/2010/main" val="309289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a:spcBef>
                <a:spcPct val="0"/>
              </a:spcBef>
              <a:buFontTx/>
              <a:buNone/>
            </a:pPr>
            <a:fld id="{F80FEABF-A92C-4E8B-BB74-BA981A95F130}" type="slidenum">
              <a:rPr lang="en-US" altLang="ja-JP" sz="1400">
                <a:solidFill>
                  <a:srgbClr val="333399"/>
                </a:solidFill>
              </a:rPr>
              <a:pPr>
                <a:spcBef>
                  <a:spcPct val="0"/>
                </a:spcBef>
                <a:buFontTx/>
                <a:buNone/>
              </a:pPr>
              <a:t>30</a:t>
            </a:fld>
            <a:endParaRPr lang="en-US" altLang="ja-JP" sz="1400" dirty="0">
              <a:solidFill>
                <a:srgbClr val="333399"/>
              </a:solidFill>
            </a:endParaRPr>
          </a:p>
        </p:txBody>
      </p:sp>
      <p:sp>
        <p:nvSpPr>
          <p:cNvPr id="9" name="テキスト ボックス 8">
            <a:extLst>
              <a:ext uri="{FF2B5EF4-FFF2-40B4-BE49-F238E27FC236}">
                <a16:creationId xmlns:a16="http://schemas.microsoft.com/office/drawing/2014/main" id="{E398D7FF-71CC-4B3C-B222-4A7712F09E8C}"/>
              </a:ext>
            </a:extLst>
          </p:cNvPr>
          <p:cNvSpPr txBox="1"/>
          <p:nvPr/>
        </p:nvSpPr>
        <p:spPr>
          <a:xfrm>
            <a:off x="323528" y="6269250"/>
            <a:ext cx="7344816" cy="400110"/>
          </a:xfrm>
          <a:prstGeom prst="rect">
            <a:avLst/>
          </a:prstGeom>
          <a:noFill/>
        </p:spPr>
        <p:txBody>
          <a:bodyPr wrap="square" rtlCol="0">
            <a:spAutoFit/>
          </a:bodyPr>
          <a:lstStyle/>
          <a:p>
            <a:r>
              <a:rPr lang="ja-JP" altLang="en-US" sz="2000" dirty="0"/>
              <a:t>東洋経済</a:t>
            </a:r>
            <a:r>
              <a:rPr lang="en-US" altLang="ja-JP" sz="2000" dirty="0"/>
              <a:t>ONLINE</a:t>
            </a:r>
            <a:r>
              <a:rPr lang="ja-JP" altLang="en-US" sz="2000" dirty="0"/>
              <a:t>　　</a:t>
            </a:r>
            <a:r>
              <a:rPr lang="en-US" altLang="ja-JP" sz="1800" dirty="0"/>
              <a:t>https://toyokeizai.net/sp/visual/tko/covid19/</a:t>
            </a:r>
            <a:endParaRPr kumimoji="1" lang="ja-JP" altLang="en-US" sz="1800" dirty="0"/>
          </a:p>
        </p:txBody>
      </p:sp>
      <p:sp>
        <p:nvSpPr>
          <p:cNvPr id="12" name="テキスト ボックス 11">
            <a:extLst>
              <a:ext uri="{FF2B5EF4-FFF2-40B4-BE49-F238E27FC236}">
                <a16:creationId xmlns:a16="http://schemas.microsoft.com/office/drawing/2014/main" id="{5DAEB8EB-3871-4428-91C5-65B97D8065DC}"/>
              </a:ext>
            </a:extLst>
          </p:cNvPr>
          <p:cNvSpPr txBox="1"/>
          <p:nvPr/>
        </p:nvSpPr>
        <p:spPr>
          <a:xfrm>
            <a:off x="251520" y="116632"/>
            <a:ext cx="3259567" cy="6186309"/>
          </a:xfrm>
          <a:prstGeom prst="rect">
            <a:avLst/>
          </a:prstGeom>
          <a:solidFill>
            <a:schemeClr val="bg1"/>
          </a:solidFill>
        </p:spPr>
        <p:txBody>
          <a:bodyPr wrap="square" rtlCol="0">
            <a:spAutoFit/>
          </a:bodyPr>
          <a:lstStyle/>
          <a:p>
            <a:pPr lvl="0">
              <a:defRPr/>
            </a:pPr>
            <a:r>
              <a:rPr lang="en-US" altLang="ja-JP" sz="2200" dirty="0">
                <a:solidFill>
                  <a:srgbClr val="000000"/>
                </a:solidFill>
                <a:latin typeface="ＭＳ Ｐゴシック"/>
              </a:rPr>
              <a:t>80</a:t>
            </a:r>
            <a:r>
              <a:rPr lang="ja-JP" altLang="en-US" sz="2200" dirty="0">
                <a:solidFill>
                  <a:srgbClr val="000000"/>
                </a:solidFill>
                <a:latin typeface="ＭＳ Ｐゴシック"/>
              </a:rPr>
              <a:t>代以上：死亡</a:t>
            </a:r>
            <a:r>
              <a:rPr lang="en-US" altLang="ja-JP" sz="2200" dirty="0">
                <a:solidFill>
                  <a:srgbClr val="000000"/>
                </a:solidFill>
                <a:latin typeface="ＭＳ Ｐゴシック"/>
              </a:rPr>
              <a:t>19414</a:t>
            </a:r>
          </a:p>
          <a:p>
            <a:pPr>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16</a:t>
            </a:r>
          </a:p>
          <a:p>
            <a:pPr lvl="0">
              <a:defRPr/>
            </a:pPr>
            <a:r>
              <a:rPr lang="en-US" altLang="ja-JP" sz="2200" dirty="0">
                <a:solidFill>
                  <a:srgbClr val="000000"/>
                </a:solidFill>
                <a:latin typeface="ＭＳ Ｐゴシック"/>
              </a:rPr>
              <a:t>70</a:t>
            </a:r>
            <a:r>
              <a:rPr lang="ja-JP" altLang="en-US" sz="2200" dirty="0">
                <a:solidFill>
                  <a:srgbClr val="000000"/>
                </a:solidFill>
                <a:latin typeface="ＭＳ Ｐゴシック"/>
              </a:rPr>
              <a:t>代：死亡</a:t>
            </a:r>
            <a:r>
              <a:rPr lang="en-US" altLang="ja-JP" sz="2200" dirty="0">
                <a:solidFill>
                  <a:srgbClr val="000000"/>
                </a:solidFill>
                <a:latin typeface="ＭＳ Ｐゴシック"/>
              </a:rPr>
              <a:t>6537</a:t>
            </a:r>
          </a:p>
          <a:p>
            <a:pPr>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6</a:t>
            </a:r>
          </a:p>
          <a:p>
            <a:pPr lvl="0">
              <a:defRPr/>
            </a:pPr>
            <a:r>
              <a:rPr lang="en-US" altLang="ja-JP" sz="2200" dirty="0">
                <a:solidFill>
                  <a:srgbClr val="000000"/>
                </a:solidFill>
                <a:latin typeface="ＭＳ Ｐゴシック"/>
              </a:rPr>
              <a:t>60</a:t>
            </a:r>
            <a:r>
              <a:rPr lang="ja-JP" altLang="en-US" sz="2200" dirty="0">
                <a:solidFill>
                  <a:srgbClr val="000000"/>
                </a:solidFill>
                <a:latin typeface="ＭＳ Ｐゴシック"/>
              </a:rPr>
              <a:t>代：死亡</a:t>
            </a:r>
            <a:r>
              <a:rPr lang="en-US" altLang="ja-JP" sz="2200" dirty="0">
                <a:solidFill>
                  <a:srgbClr val="000000"/>
                </a:solidFill>
                <a:latin typeface="ＭＳ Ｐゴシック"/>
              </a:rPr>
              <a:t>2250</a:t>
            </a:r>
          </a:p>
          <a:p>
            <a:pPr lvl="0">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10</a:t>
            </a:r>
          </a:p>
          <a:p>
            <a:pPr lvl="0">
              <a:defRPr/>
            </a:pPr>
            <a:r>
              <a:rPr lang="en-US" altLang="ja-JP" sz="2200" dirty="0">
                <a:solidFill>
                  <a:srgbClr val="000000"/>
                </a:solidFill>
                <a:latin typeface="ＭＳ Ｐゴシック"/>
              </a:rPr>
              <a:t>50</a:t>
            </a:r>
            <a:r>
              <a:rPr lang="ja-JP" altLang="en-US" sz="2200" dirty="0">
                <a:solidFill>
                  <a:srgbClr val="000000"/>
                </a:solidFill>
                <a:latin typeface="ＭＳ Ｐゴシック"/>
              </a:rPr>
              <a:t>代：死亡</a:t>
            </a:r>
            <a:r>
              <a:rPr lang="en-US" altLang="ja-JP" sz="2200" dirty="0">
                <a:solidFill>
                  <a:srgbClr val="000000"/>
                </a:solidFill>
                <a:latin typeface="ＭＳ Ｐゴシック"/>
              </a:rPr>
              <a:t>1106</a:t>
            </a:r>
          </a:p>
          <a:p>
            <a:pPr lvl="0">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1</a:t>
            </a:r>
          </a:p>
          <a:p>
            <a:pPr lvl="0">
              <a:defRPr/>
            </a:pPr>
            <a:r>
              <a:rPr lang="en-US" altLang="ja-JP" sz="2200" dirty="0">
                <a:solidFill>
                  <a:srgbClr val="000000"/>
                </a:solidFill>
                <a:latin typeface="ＭＳ Ｐゴシック"/>
              </a:rPr>
              <a:t>40</a:t>
            </a:r>
            <a:r>
              <a:rPr lang="ja-JP" altLang="en-US" sz="2200" dirty="0">
                <a:solidFill>
                  <a:srgbClr val="000000"/>
                </a:solidFill>
                <a:latin typeface="ＭＳ Ｐゴシック"/>
              </a:rPr>
              <a:t>代：死亡 </a:t>
            </a:r>
            <a:r>
              <a:rPr lang="en-US" altLang="ja-JP" sz="2200" dirty="0">
                <a:solidFill>
                  <a:srgbClr val="000000"/>
                </a:solidFill>
                <a:latin typeface="ＭＳ Ｐゴシック"/>
              </a:rPr>
              <a:t>399</a:t>
            </a:r>
          </a:p>
          <a:p>
            <a:pPr lvl="0">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2</a:t>
            </a:r>
            <a:endPar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30</a:t>
            </a: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代：死亡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119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　　　 重症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2</a:t>
            </a:r>
            <a:endPar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a:cs typeface="+mn-cs"/>
              </a:rPr>
              <a:t>20</a:t>
            </a: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a:cs typeface="+mn-cs"/>
              </a:rPr>
              <a:t>代：死亡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a:cs typeface="+mn-cs"/>
              </a:rPr>
              <a:t>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a:cs typeface="+mn-cs"/>
              </a:rPr>
              <a:t>　　　 重症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10</a:t>
            </a: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代：死亡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8</a:t>
            </a:r>
          </a:p>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200" dirty="0">
                <a:solidFill>
                  <a:srgbClr val="000000"/>
                </a:solidFill>
                <a:latin typeface="ＭＳ Ｐゴシック"/>
              </a:rPr>
              <a:t>　　　 重症  </a:t>
            </a:r>
            <a:r>
              <a:rPr lang="en-US" altLang="ja-JP" sz="2200" dirty="0">
                <a:solidFill>
                  <a:srgbClr val="000000"/>
                </a:solidFill>
                <a:latin typeface="ＭＳ Ｐゴシック"/>
              </a:rPr>
              <a:t>2</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2200" dirty="0">
                <a:solidFill>
                  <a:srgbClr val="000000"/>
                </a:solidFill>
                <a:latin typeface="ＭＳ Ｐゴシック"/>
              </a:rPr>
              <a:t>10</a:t>
            </a:r>
            <a:r>
              <a:rPr lang="ja-JP" altLang="en-US" sz="2200" dirty="0">
                <a:solidFill>
                  <a:srgbClr val="000000"/>
                </a:solidFill>
                <a:latin typeface="ＭＳ Ｐゴシック"/>
              </a:rPr>
              <a:t>歳未満</a:t>
            </a: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：死亡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7</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　　　 　　　重症  </a:t>
            </a:r>
            <a:r>
              <a:rPr kumimoji="1" lang="en-US" altLang="ja-JP" sz="2200"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1</a:t>
            </a:r>
          </a:p>
        </p:txBody>
      </p:sp>
      <p:pic>
        <p:nvPicPr>
          <p:cNvPr id="3" name="図 2">
            <a:extLst>
              <a:ext uri="{FF2B5EF4-FFF2-40B4-BE49-F238E27FC236}">
                <a16:creationId xmlns:a16="http://schemas.microsoft.com/office/drawing/2014/main" id="{2D5B936E-6BF1-497F-97A9-E611F71BD7BF}"/>
              </a:ext>
            </a:extLst>
          </p:cNvPr>
          <p:cNvPicPr>
            <a:picLocks noChangeAspect="1"/>
          </p:cNvPicPr>
          <p:nvPr/>
        </p:nvPicPr>
        <p:blipFill>
          <a:blip r:embed="rId2"/>
          <a:stretch>
            <a:fillRect/>
          </a:stretch>
        </p:blipFill>
        <p:spPr>
          <a:xfrm>
            <a:off x="2934496" y="116632"/>
            <a:ext cx="5951414" cy="6152618"/>
          </a:xfrm>
          <a:prstGeom prst="rect">
            <a:avLst/>
          </a:prstGeom>
        </p:spPr>
      </p:pic>
    </p:spTree>
    <p:extLst>
      <p:ext uri="{BB962C8B-B14F-4D97-AF65-F5344CB8AC3E}">
        <p14:creationId xmlns:p14="http://schemas.microsoft.com/office/powerpoint/2010/main" val="1319946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0E01BE54-5CC2-4228-8C44-0CB302C8F032}"/>
              </a:ext>
            </a:extLst>
          </p:cNvPr>
          <p:cNvSpPr>
            <a:spLocks noGrp="1"/>
          </p:cNvSpPr>
          <p:nvPr>
            <p:ph type="title"/>
          </p:nvPr>
        </p:nvSpPr>
        <p:spPr/>
        <p:txBody>
          <a:bodyPr/>
          <a:lstStyle/>
          <a:p>
            <a:r>
              <a:rPr lang="en-US" altLang="ja-JP" dirty="0"/>
              <a:t>COVID-19</a:t>
            </a:r>
            <a:r>
              <a:rPr lang="ja-JP" altLang="en-US" dirty="0"/>
              <a:t>：死亡報告</a:t>
            </a:r>
            <a:endParaRPr lang="ja-JP" altLang="en-US" sz="3200" dirty="0">
              <a:solidFill>
                <a:srgbClr val="FF0000"/>
              </a:solidFill>
            </a:endParaRPr>
          </a:p>
        </p:txBody>
      </p:sp>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FEABF-A92C-4E8B-BB74-BA981A95F13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4B38FE2-B149-4639-908A-B211150EC974}"/>
              </a:ext>
            </a:extLst>
          </p:cNvPr>
          <p:cNvSpPr txBox="1"/>
          <p:nvPr/>
        </p:nvSpPr>
        <p:spPr>
          <a:xfrm>
            <a:off x="251520" y="6372036"/>
            <a:ext cx="793122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出典：厚生労働省　</a:t>
            </a:r>
            <a:r>
              <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https://www.mhlw.go.jp/content/000641629.pdf</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977EE4C9-E0EA-43A4-9A71-2586D117E8BB}"/>
              </a:ext>
            </a:extLst>
          </p:cNvPr>
          <p:cNvPicPr>
            <a:picLocks noChangeAspect="1"/>
          </p:cNvPicPr>
          <p:nvPr/>
        </p:nvPicPr>
        <p:blipFill>
          <a:blip r:embed="rId2"/>
          <a:stretch>
            <a:fillRect/>
          </a:stretch>
        </p:blipFill>
        <p:spPr>
          <a:xfrm>
            <a:off x="599521" y="1124744"/>
            <a:ext cx="6987726" cy="5194712"/>
          </a:xfrm>
          <a:prstGeom prst="rect">
            <a:avLst/>
          </a:prstGeom>
        </p:spPr>
      </p:pic>
    </p:spTree>
    <p:extLst>
      <p:ext uri="{BB962C8B-B14F-4D97-AF65-F5344CB8AC3E}">
        <p14:creationId xmlns:p14="http://schemas.microsoft.com/office/powerpoint/2010/main" val="153111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0E01BE54-5CC2-4228-8C44-0CB302C8F032}"/>
              </a:ext>
            </a:extLst>
          </p:cNvPr>
          <p:cNvSpPr>
            <a:spLocks noGrp="1"/>
          </p:cNvSpPr>
          <p:nvPr>
            <p:ph type="title"/>
          </p:nvPr>
        </p:nvSpPr>
        <p:spPr/>
        <p:txBody>
          <a:bodyPr/>
          <a:lstStyle/>
          <a:p>
            <a:r>
              <a:rPr lang="en-US" altLang="ja-JP" dirty="0"/>
              <a:t>COVID-19</a:t>
            </a:r>
            <a:r>
              <a:rPr lang="ja-JP" altLang="en-US" dirty="0"/>
              <a:t>：死亡報告</a:t>
            </a:r>
            <a:endParaRPr lang="ja-JP" altLang="en-US" sz="3200" dirty="0">
              <a:solidFill>
                <a:srgbClr val="FF0000"/>
              </a:solidFill>
            </a:endParaRPr>
          </a:p>
        </p:txBody>
      </p:sp>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FEABF-A92C-4E8B-BB74-BA981A95F13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4B38FE2-B149-4639-908A-B211150EC974}"/>
              </a:ext>
            </a:extLst>
          </p:cNvPr>
          <p:cNvSpPr txBox="1"/>
          <p:nvPr/>
        </p:nvSpPr>
        <p:spPr>
          <a:xfrm>
            <a:off x="251520" y="6372036"/>
            <a:ext cx="793122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出典：厚生労働省　</a:t>
            </a:r>
            <a:r>
              <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https://www.mhlw.go.jp/content/000641629.pdf</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8461ABCA-BD32-4466-9091-7B84F9679035}"/>
              </a:ext>
            </a:extLst>
          </p:cNvPr>
          <p:cNvPicPr>
            <a:picLocks noChangeAspect="1"/>
          </p:cNvPicPr>
          <p:nvPr/>
        </p:nvPicPr>
        <p:blipFill>
          <a:blip r:embed="rId2"/>
          <a:stretch>
            <a:fillRect/>
          </a:stretch>
        </p:blipFill>
        <p:spPr>
          <a:xfrm>
            <a:off x="747179" y="1052736"/>
            <a:ext cx="7428520" cy="5319300"/>
          </a:xfrm>
          <a:prstGeom prst="rect">
            <a:avLst/>
          </a:prstGeom>
        </p:spPr>
      </p:pic>
      <p:cxnSp>
        <p:nvCxnSpPr>
          <p:cNvPr id="6" name="直線コネクタ 5">
            <a:extLst>
              <a:ext uri="{FF2B5EF4-FFF2-40B4-BE49-F238E27FC236}">
                <a16:creationId xmlns:a16="http://schemas.microsoft.com/office/drawing/2014/main" id="{E83BC2DA-8B42-4639-8A6C-56430F2ECB73}"/>
              </a:ext>
            </a:extLst>
          </p:cNvPr>
          <p:cNvCxnSpPr/>
          <p:nvPr/>
        </p:nvCxnSpPr>
        <p:spPr bwMode="auto">
          <a:xfrm>
            <a:off x="3779912" y="5373216"/>
            <a:ext cx="4248472"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a:extLst>
              <a:ext uri="{FF2B5EF4-FFF2-40B4-BE49-F238E27FC236}">
                <a16:creationId xmlns:a16="http://schemas.microsoft.com/office/drawing/2014/main" id="{55FCB5BF-C30E-43A7-99D2-AC95BBFCEDF6}"/>
              </a:ext>
            </a:extLst>
          </p:cNvPr>
          <p:cNvCxnSpPr>
            <a:cxnSpLocks/>
          </p:cNvCxnSpPr>
          <p:nvPr/>
        </p:nvCxnSpPr>
        <p:spPr bwMode="auto">
          <a:xfrm>
            <a:off x="1115616" y="5733256"/>
            <a:ext cx="3456384"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35501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0E01BE54-5CC2-4228-8C44-0CB302C8F032}"/>
              </a:ext>
            </a:extLst>
          </p:cNvPr>
          <p:cNvSpPr>
            <a:spLocks noGrp="1"/>
          </p:cNvSpPr>
          <p:nvPr>
            <p:ph type="title"/>
          </p:nvPr>
        </p:nvSpPr>
        <p:spPr/>
        <p:txBody>
          <a:bodyPr/>
          <a:lstStyle/>
          <a:p>
            <a:r>
              <a:rPr lang="en-US" altLang="ja-JP" dirty="0"/>
              <a:t>COVID-19</a:t>
            </a:r>
            <a:r>
              <a:rPr lang="ja-JP" altLang="en-US" dirty="0"/>
              <a:t>：死亡報告</a:t>
            </a:r>
            <a:endParaRPr lang="ja-JP" altLang="en-US" sz="3200" dirty="0">
              <a:solidFill>
                <a:srgbClr val="FF0000"/>
              </a:solidFill>
            </a:endParaRPr>
          </a:p>
        </p:txBody>
      </p:sp>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FEABF-A92C-4E8B-BB74-BA981A95F13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4B38FE2-B149-4639-908A-B211150EC974}"/>
              </a:ext>
            </a:extLst>
          </p:cNvPr>
          <p:cNvSpPr txBox="1"/>
          <p:nvPr/>
        </p:nvSpPr>
        <p:spPr>
          <a:xfrm>
            <a:off x="251520" y="6372036"/>
            <a:ext cx="793122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出典：厚生労働省　</a:t>
            </a:r>
            <a:r>
              <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https://www.mhlw.go.jp/content/000641629.pdf</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0E4D60AE-8D58-41D4-806D-75BE6E0E1D81}"/>
              </a:ext>
            </a:extLst>
          </p:cNvPr>
          <p:cNvPicPr>
            <a:picLocks noChangeAspect="1"/>
          </p:cNvPicPr>
          <p:nvPr/>
        </p:nvPicPr>
        <p:blipFill>
          <a:blip r:embed="rId2"/>
          <a:stretch>
            <a:fillRect/>
          </a:stretch>
        </p:blipFill>
        <p:spPr>
          <a:xfrm>
            <a:off x="232909" y="1700808"/>
            <a:ext cx="8678181" cy="3456383"/>
          </a:xfrm>
          <a:prstGeom prst="rect">
            <a:avLst/>
          </a:prstGeom>
        </p:spPr>
      </p:pic>
      <p:cxnSp>
        <p:nvCxnSpPr>
          <p:cNvPr id="7" name="直線コネクタ 6">
            <a:extLst>
              <a:ext uri="{FF2B5EF4-FFF2-40B4-BE49-F238E27FC236}">
                <a16:creationId xmlns:a16="http://schemas.microsoft.com/office/drawing/2014/main" id="{026A3A6A-5EDC-4DB0-A3EE-ABE2367C4F3D}"/>
              </a:ext>
            </a:extLst>
          </p:cNvPr>
          <p:cNvCxnSpPr>
            <a:cxnSpLocks/>
          </p:cNvCxnSpPr>
          <p:nvPr/>
        </p:nvCxnSpPr>
        <p:spPr bwMode="auto">
          <a:xfrm>
            <a:off x="827584" y="3284984"/>
            <a:ext cx="7859216"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63390964-494B-4E68-B79C-0F38C411838B}"/>
              </a:ext>
            </a:extLst>
          </p:cNvPr>
          <p:cNvCxnSpPr>
            <a:cxnSpLocks/>
          </p:cNvCxnSpPr>
          <p:nvPr/>
        </p:nvCxnSpPr>
        <p:spPr bwMode="auto">
          <a:xfrm>
            <a:off x="611560" y="3645024"/>
            <a:ext cx="807524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コネクタ 12">
            <a:extLst>
              <a:ext uri="{FF2B5EF4-FFF2-40B4-BE49-F238E27FC236}">
                <a16:creationId xmlns:a16="http://schemas.microsoft.com/office/drawing/2014/main" id="{EB93C1F1-790D-438F-810E-13E2D6FB62BD}"/>
              </a:ext>
            </a:extLst>
          </p:cNvPr>
          <p:cNvCxnSpPr>
            <a:cxnSpLocks/>
          </p:cNvCxnSpPr>
          <p:nvPr/>
        </p:nvCxnSpPr>
        <p:spPr bwMode="auto">
          <a:xfrm>
            <a:off x="611560" y="4005064"/>
            <a:ext cx="2304256"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285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スライド番号プレースホルダー 1">
            <a:extLst>
              <a:ext uri="{FF2B5EF4-FFF2-40B4-BE49-F238E27FC236}">
                <a16:creationId xmlns:a16="http://schemas.microsoft.com/office/drawing/2014/main" id="{F7C42B1E-9302-4067-B49D-19B0126813C7}"/>
              </a:ext>
            </a:extLst>
          </p:cNvPr>
          <p:cNvSpPr>
            <a:spLocks noGrp="1"/>
          </p:cNvSpPr>
          <p:nvPr>
            <p:ph type="sldNum" sz="quarter" idx="12"/>
          </p:nvPr>
        </p:nvSpPr>
        <p:spPr>
          <a:noFill/>
        </p:spPr>
        <p:txBody>
          <a:bodyPr/>
          <a:lstStyle>
            <a:lvl1pPr>
              <a:spcBef>
                <a:spcPct val="20000"/>
              </a:spcBef>
              <a:buChar char="•"/>
              <a:defRPr kumimoji="1" sz="3200">
                <a:solidFill>
                  <a:srgbClr val="5F5F5F"/>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rgbClr val="5F5F5F"/>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rgbClr val="5F5F5F"/>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rgbClr val="5F5F5F"/>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5F5F5F"/>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FEABF-A92C-4E8B-BB74-BA981A95F130}" type="slidenum">
              <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4B38FE2-B149-4639-908A-B211150EC974}"/>
              </a:ext>
            </a:extLst>
          </p:cNvPr>
          <p:cNvSpPr txBox="1"/>
          <p:nvPr/>
        </p:nvSpPr>
        <p:spPr>
          <a:xfrm>
            <a:off x="251520" y="6372036"/>
            <a:ext cx="856895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出典：読売新聞オンライン　</a:t>
            </a:r>
            <a:r>
              <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https://www.yomiuri.co.jp/national/20220314-OYT1T50264/</a:t>
            </a: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2507F623-9CD7-41E6-9505-680C18CF6CFC}"/>
              </a:ext>
            </a:extLst>
          </p:cNvPr>
          <p:cNvPicPr>
            <a:picLocks noChangeAspect="1"/>
          </p:cNvPicPr>
          <p:nvPr/>
        </p:nvPicPr>
        <p:blipFill>
          <a:blip r:embed="rId2"/>
          <a:stretch>
            <a:fillRect/>
          </a:stretch>
        </p:blipFill>
        <p:spPr>
          <a:xfrm>
            <a:off x="0" y="116632"/>
            <a:ext cx="9144000" cy="1258277"/>
          </a:xfrm>
          <a:prstGeom prst="rect">
            <a:avLst/>
          </a:prstGeom>
        </p:spPr>
      </p:pic>
      <p:pic>
        <p:nvPicPr>
          <p:cNvPr id="8" name="図 7">
            <a:extLst>
              <a:ext uri="{FF2B5EF4-FFF2-40B4-BE49-F238E27FC236}">
                <a16:creationId xmlns:a16="http://schemas.microsoft.com/office/drawing/2014/main" id="{002CFCFE-7463-45D0-B3A1-8AFCA6326EC6}"/>
              </a:ext>
            </a:extLst>
          </p:cNvPr>
          <p:cNvPicPr>
            <a:picLocks noChangeAspect="1"/>
          </p:cNvPicPr>
          <p:nvPr/>
        </p:nvPicPr>
        <p:blipFill>
          <a:blip r:embed="rId3"/>
          <a:stretch>
            <a:fillRect/>
          </a:stretch>
        </p:blipFill>
        <p:spPr>
          <a:xfrm>
            <a:off x="406473" y="1412776"/>
            <a:ext cx="7477895" cy="4934611"/>
          </a:xfrm>
          <a:prstGeom prst="rect">
            <a:avLst/>
          </a:prstGeom>
        </p:spPr>
      </p:pic>
    </p:spTree>
    <p:extLst>
      <p:ext uri="{BB962C8B-B14F-4D97-AF65-F5344CB8AC3E}">
        <p14:creationId xmlns:p14="http://schemas.microsoft.com/office/powerpoint/2010/main" val="2618936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DFA026-E3A5-4D43-89E9-66127D42547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B90294-8C3A-4944-B3FA-9EF46B3D9384}" type="slidenum">
              <a:rPr kumimoji="1" lang="en-US" altLang="ja-JP" sz="1400" b="0" i="0" u="none" strike="noStrike" kern="1200" cap="none" spc="0" normalizeH="0" baseline="0" noProof="0" smtClean="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4FD3B000-6E44-48A5-89C1-7317F1958941}"/>
              </a:ext>
            </a:extLst>
          </p:cNvPr>
          <p:cNvPicPr>
            <a:picLocks noChangeAspect="1"/>
          </p:cNvPicPr>
          <p:nvPr/>
        </p:nvPicPr>
        <p:blipFill>
          <a:blip r:embed="rId2"/>
          <a:stretch>
            <a:fillRect/>
          </a:stretch>
        </p:blipFill>
        <p:spPr>
          <a:xfrm>
            <a:off x="369193" y="44625"/>
            <a:ext cx="8307263" cy="6169563"/>
          </a:xfrm>
          <a:prstGeom prst="rect">
            <a:avLst/>
          </a:prstGeom>
        </p:spPr>
      </p:pic>
      <p:sp>
        <p:nvSpPr>
          <p:cNvPr id="4" name="テキスト ボックス 3">
            <a:extLst>
              <a:ext uri="{FF2B5EF4-FFF2-40B4-BE49-F238E27FC236}">
                <a16:creationId xmlns:a16="http://schemas.microsoft.com/office/drawing/2014/main" id="{C5FAAA49-684B-4ADB-9996-2D39A55545C1}"/>
              </a:ext>
            </a:extLst>
          </p:cNvPr>
          <p:cNvSpPr txBox="1"/>
          <p:nvPr/>
        </p:nvSpPr>
        <p:spPr>
          <a:xfrm>
            <a:off x="391886" y="6363088"/>
            <a:ext cx="7473820" cy="338554"/>
          </a:xfrm>
          <a:prstGeom prst="rect">
            <a:avLst/>
          </a:prstGeom>
          <a:noFill/>
        </p:spPr>
        <p:txBody>
          <a:bodyPr wrap="square" rtlCol="0">
            <a:spAutoFit/>
          </a:bodyPr>
          <a:lstStyle/>
          <a:p>
            <a:r>
              <a:rPr kumimoji="1" lang="en-US" altLang="ja-JP" sz="1600" dirty="0"/>
              <a:t>https://www.mhlw.go.jp/content/10900000/000931576.pdf</a:t>
            </a:r>
            <a:endParaRPr kumimoji="1" lang="ja-JP" altLang="en-US" sz="1600" dirty="0"/>
          </a:p>
        </p:txBody>
      </p:sp>
    </p:spTree>
    <p:extLst>
      <p:ext uri="{BB962C8B-B14F-4D97-AF65-F5344CB8AC3E}">
        <p14:creationId xmlns:p14="http://schemas.microsoft.com/office/powerpoint/2010/main" val="2978850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6ED68-9C1F-4FDE-BFFF-0F37A81A0F22}"/>
              </a:ext>
            </a:extLst>
          </p:cNvPr>
          <p:cNvSpPr>
            <a:spLocks noGrp="1"/>
          </p:cNvSpPr>
          <p:nvPr>
            <p:ph type="title"/>
          </p:nvPr>
        </p:nvSpPr>
        <p:spPr/>
        <p:txBody>
          <a:bodyPr/>
          <a:lstStyle/>
          <a:p>
            <a:r>
              <a:rPr lang="ja-JP" altLang="en-US" dirty="0"/>
              <a:t>接種済みは感染しづらい？</a:t>
            </a:r>
            <a:endParaRPr kumimoji="1" lang="ja-JP" altLang="en-US" dirty="0"/>
          </a:p>
        </p:txBody>
      </p:sp>
      <p:sp>
        <p:nvSpPr>
          <p:cNvPr id="3" name="スライド番号プレースホルダー 2">
            <a:extLst>
              <a:ext uri="{FF2B5EF4-FFF2-40B4-BE49-F238E27FC236}">
                <a16:creationId xmlns:a16="http://schemas.microsoft.com/office/drawing/2014/main" id="{253EFE83-F08D-4CFA-A7F4-321E1ABFD31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85A5A2-5F5F-4DD7-8842-AA6657E58C5B}" type="slidenum">
              <a:rPr kumimoji="1" lang="en-US" altLang="ja-JP" sz="1400" b="0" i="0" u="none" strike="noStrike" kern="1200" cap="none" spc="0" normalizeH="0" baseline="0" noProof="0" smtClean="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54533CC5-6AD8-4D56-AA55-DDEC3A68AAF0}"/>
              </a:ext>
            </a:extLst>
          </p:cNvPr>
          <p:cNvPicPr>
            <a:picLocks noChangeAspect="1"/>
          </p:cNvPicPr>
          <p:nvPr/>
        </p:nvPicPr>
        <p:blipFill>
          <a:blip r:embed="rId2"/>
          <a:stretch>
            <a:fillRect/>
          </a:stretch>
        </p:blipFill>
        <p:spPr>
          <a:xfrm>
            <a:off x="0" y="1096607"/>
            <a:ext cx="9144000" cy="5212713"/>
          </a:xfrm>
          <a:prstGeom prst="rect">
            <a:avLst/>
          </a:prstGeom>
        </p:spPr>
      </p:pic>
      <p:sp>
        <p:nvSpPr>
          <p:cNvPr id="5" name="楕円 4">
            <a:extLst>
              <a:ext uri="{FF2B5EF4-FFF2-40B4-BE49-F238E27FC236}">
                <a16:creationId xmlns:a16="http://schemas.microsoft.com/office/drawing/2014/main" id="{F363531C-F522-4AE6-BCC6-0179C8A2F4C2}"/>
              </a:ext>
            </a:extLst>
          </p:cNvPr>
          <p:cNvSpPr/>
          <p:nvPr/>
        </p:nvSpPr>
        <p:spPr bwMode="auto">
          <a:xfrm>
            <a:off x="2612571" y="3191069"/>
            <a:ext cx="802434" cy="3275045"/>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45015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278947-6BC1-4A9E-B998-C3091256853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B90294-8C3A-4944-B3FA-9EF46B3D9384}" type="slidenum">
              <a:rPr kumimoji="1" lang="en-US" altLang="ja-JP" sz="1400" b="0" i="0" u="none" strike="noStrike" kern="1200" cap="none" spc="0" normalizeH="0" baseline="0" noProof="0" smtClean="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6051A123-CC55-45F0-BAA6-E982D8AEA715}"/>
              </a:ext>
            </a:extLst>
          </p:cNvPr>
          <p:cNvPicPr>
            <a:picLocks noChangeAspect="1"/>
          </p:cNvPicPr>
          <p:nvPr/>
        </p:nvPicPr>
        <p:blipFill>
          <a:blip r:embed="rId2"/>
          <a:stretch>
            <a:fillRect/>
          </a:stretch>
        </p:blipFill>
        <p:spPr>
          <a:xfrm>
            <a:off x="179512" y="188640"/>
            <a:ext cx="1762371" cy="685896"/>
          </a:xfrm>
          <a:prstGeom prst="rect">
            <a:avLst/>
          </a:prstGeom>
        </p:spPr>
      </p:pic>
      <p:pic>
        <p:nvPicPr>
          <p:cNvPr id="5" name="図 4">
            <a:extLst>
              <a:ext uri="{FF2B5EF4-FFF2-40B4-BE49-F238E27FC236}">
                <a16:creationId xmlns:a16="http://schemas.microsoft.com/office/drawing/2014/main" id="{DBBA96E6-7EFB-473C-A182-D01922569127}"/>
              </a:ext>
            </a:extLst>
          </p:cNvPr>
          <p:cNvPicPr>
            <a:picLocks noChangeAspect="1"/>
          </p:cNvPicPr>
          <p:nvPr/>
        </p:nvPicPr>
        <p:blipFill>
          <a:blip r:embed="rId3"/>
          <a:stretch>
            <a:fillRect/>
          </a:stretch>
        </p:blipFill>
        <p:spPr>
          <a:xfrm>
            <a:off x="179512" y="896290"/>
            <a:ext cx="8030696" cy="5420481"/>
          </a:xfrm>
          <a:prstGeom prst="rect">
            <a:avLst/>
          </a:prstGeom>
        </p:spPr>
      </p:pic>
      <p:sp>
        <p:nvSpPr>
          <p:cNvPr id="6" name="テキスト ボックス 5">
            <a:extLst>
              <a:ext uri="{FF2B5EF4-FFF2-40B4-BE49-F238E27FC236}">
                <a16:creationId xmlns:a16="http://schemas.microsoft.com/office/drawing/2014/main" id="{86597A0E-131D-4653-B6F1-7074DE7DD104}"/>
              </a:ext>
            </a:extLst>
          </p:cNvPr>
          <p:cNvSpPr txBox="1"/>
          <p:nvPr/>
        </p:nvSpPr>
        <p:spPr>
          <a:xfrm>
            <a:off x="251520" y="6309320"/>
            <a:ext cx="72008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https://www.asahi.com/articles/ASQ5Z64BPQ5ZUTFL010.html</a:t>
            </a:r>
            <a:endPar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05609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A7DA24-613B-4F6A-BCA6-BCCF3CEB5240}"/>
              </a:ext>
            </a:extLst>
          </p:cNvPr>
          <p:cNvSpPr>
            <a:spLocks noGrp="1"/>
          </p:cNvSpPr>
          <p:nvPr>
            <p:ph type="title"/>
          </p:nvPr>
        </p:nvSpPr>
        <p:spPr/>
        <p:txBody>
          <a:bodyPr/>
          <a:lstStyle/>
          <a:p>
            <a:r>
              <a:rPr kumimoji="1" lang="ja-JP" altLang="en-US" dirty="0"/>
              <a:t>修正後</a:t>
            </a:r>
          </a:p>
        </p:txBody>
      </p:sp>
      <p:sp>
        <p:nvSpPr>
          <p:cNvPr id="3" name="スライド番号プレースホルダー 2">
            <a:extLst>
              <a:ext uri="{FF2B5EF4-FFF2-40B4-BE49-F238E27FC236}">
                <a16:creationId xmlns:a16="http://schemas.microsoft.com/office/drawing/2014/main" id="{7C1E79D6-D73A-4C79-9033-5A7FCD2A335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85A5A2-5F5F-4DD7-8842-AA6657E58C5B}" type="slidenum">
              <a:rPr kumimoji="1" lang="en-US" altLang="ja-JP" sz="1400" b="0" i="0" u="none" strike="noStrike" kern="1200" cap="none" spc="0" normalizeH="0" baseline="0" noProof="0" smtClean="0">
                <a:ln>
                  <a:noFill/>
                </a:ln>
                <a:solidFill>
                  <a:srgbClr val="33339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CF32847A-A356-4787-92DF-20EF43B7D918}"/>
              </a:ext>
            </a:extLst>
          </p:cNvPr>
          <p:cNvPicPr>
            <a:picLocks noChangeAspect="1"/>
          </p:cNvPicPr>
          <p:nvPr/>
        </p:nvPicPr>
        <p:blipFill>
          <a:blip r:embed="rId2"/>
          <a:stretch>
            <a:fillRect/>
          </a:stretch>
        </p:blipFill>
        <p:spPr>
          <a:xfrm>
            <a:off x="0" y="1129029"/>
            <a:ext cx="9144000" cy="5180291"/>
          </a:xfrm>
          <a:prstGeom prst="rect">
            <a:avLst/>
          </a:prstGeom>
        </p:spPr>
      </p:pic>
      <p:sp>
        <p:nvSpPr>
          <p:cNvPr id="8" name="正方形/長方形 7">
            <a:extLst>
              <a:ext uri="{FF2B5EF4-FFF2-40B4-BE49-F238E27FC236}">
                <a16:creationId xmlns:a16="http://schemas.microsoft.com/office/drawing/2014/main" id="{D83454C0-DBCA-4EA2-B0B0-D85F10EADF06}"/>
              </a:ext>
            </a:extLst>
          </p:cNvPr>
          <p:cNvSpPr/>
          <p:nvPr/>
        </p:nvSpPr>
        <p:spPr bwMode="auto">
          <a:xfrm>
            <a:off x="5508106" y="4941168"/>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9" name="正方形/長方形 8">
            <a:extLst>
              <a:ext uri="{FF2B5EF4-FFF2-40B4-BE49-F238E27FC236}">
                <a16:creationId xmlns:a16="http://schemas.microsoft.com/office/drawing/2014/main" id="{5B7F28C8-1231-4924-B3A5-164C46B69452}"/>
              </a:ext>
            </a:extLst>
          </p:cNvPr>
          <p:cNvSpPr/>
          <p:nvPr/>
        </p:nvSpPr>
        <p:spPr bwMode="auto">
          <a:xfrm>
            <a:off x="5508106" y="4108522"/>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10" name="正方形/長方形 9">
            <a:extLst>
              <a:ext uri="{FF2B5EF4-FFF2-40B4-BE49-F238E27FC236}">
                <a16:creationId xmlns:a16="http://schemas.microsoft.com/office/drawing/2014/main" id="{DD98A5C9-F2BD-4DCC-AB2B-7FD597BCA6C4}"/>
              </a:ext>
            </a:extLst>
          </p:cNvPr>
          <p:cNvSpPr/>
          <p:nvPr/>
        </p:nvSpPr>
        <p:spPr bwMode="auto">
          <a:xfrm>
            <a:off x="5508106" y="4365104"/>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11" name="正方形/長方形 10">
            <a:extLst>
              <a:ext uri="{FF2B5EF4-FFF2-40B4-BE49-F238E27FC236}">
                <a16:creationId xmlns:a16="http://schemas.microsoft.com/office/drawing/2014/main" id="{49CDE228-302F-44BA-977F-8958BA4C57BA}"/>
              </a:ext>
            </a:extLst>
          </p:cNvPr>
          <p:cNvSpPr/>
          <p:nvPr/>
        </p:nvSpPr>
        <p:spPr bwMode="auto">
          <a:xfrm>
            <a:off x="5508106" y="5468044"/>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12" name="正方形/長方形 11">
            <a:extLst>
              <a:ext uri="{FF2B5EF4-FFF2-40B4-BE49-F238E27FC236}">
                <a16:creationId xmlns:a16="http://schemas.microsoft.com/office/drawing/2014/main" id="{B9235D22-287F-437E-934E-BE4AA0CD525A}"/>
              </a:ext>
            </a:extLst>
          </p:cNvPr>
          <p:cNvSpPr/>
          <p:nvPr/>
        </p:nvSpPr>
        <p:spPr bwMode="auto">
          <a:xfrm>
            <a:off x="5508106" y="5229200"/>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13" name="正方形/長方形 12">
            <a:extLst>
              <a:ext uri="{FF2B5EF4-FFF2-40B4-BE49-F238E27FC236}">
                <a16:creationId xmlns:a16="http://schemas.microsoft.com/office/drawing/2014/main" id="{B16BDA69-5CE2-4E26-A9AF-385F6F143A57}"/>
              </a:ext>
            </a:extLst>
          </p:cNvPr>
          <p:cNvSpPr/>
          <p:nvPr/>
        </p:nvSpPr>
        <p:spPr bwMode="auto">
          <a:xfrm>
            <a:off x="7956376" y="5229200"/>
            <a:ext cx="432048" cy="21602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14" name="テキスト ボックス 13">
            <a:extLst>
              <a:ext uri="{FF2B5EF4-FFF2-40B4-BE49-F238E27FC236}">
                <a16:creationId xmlns:a16="http://schemas.microsoft.com/office/drawing/2014/main" id="{9BE1204E-BBB3-490E-917B-F036AD232693}"/>
              </a:ext>
            </a:extLst>
          </p:cNvPr>
          <p:cNvSpPr txBox="1"/>
          <p:nvPr/>
        </p:nvSpPr>
        <p:spPr>
          <a:xfrm>
            <a:off x="251520" y="6309320"/>
            <a:ext cx="748883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https://www.mhlw.go.jp/content/10900000/000948578.pdf</a:t>
            </a:r>
            <a:endPar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 name="楕円 14">
            <a:extLst>
              <a:ext uri="{FF2B5EF4-FFF2-40B4-BE49-F238E27FC236}">
                <a16:creationId xmlns:a16="http://schemas.microsoft.com/office/drawing/2014/main" id="{E46964C2-694C-44B1-9244-466B786FCF59}"/>
              </a:ext>
            </a:extLst>
          </p:cNvPr>
          <p:cNvSpPr/>
          <p:nvPr/>
        </p:nvSpPr>
        <p:spPr bwMode="auto">
          <a:xfrm>
            <a:off x="2845837" y="3034275"/>
            <a:ext cx="646047" cy="3275045"/>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4244807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新型コロナワクチン</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3946849"/>
          </a:xfrm>
        </p:spPr>
        <p:txBody>
          <a:bodyPr/>
          <a:lstStyle/>
          <a:p>
            <a:pPr marL="0" indent="0">
              <a:buNone/>
            </a:pPr>
            <a:r>
              <a:rPr lang="ja-JP" altLang="en-US" sz="2800" dirty="0"/>
              <a:t>報告制度で報告された接種後の死亡</a:t>
            </a:r>
            <a:endParaRPr lang="en-US" altLang="ja-JP" sz="2800" dirty="0"/>
          </a:p>
          <a:p>
            <a:r>
              <a:rPr lang="ja-JP" altLang="en-US" sz="2400" dirty="0"/>
              <a:t>ファイザー　　　　　　 　</a:t>
            </a:r>
            <a:r>
              <a:rPr lang="en-US" altLang="ja-JP" sz="2400" dirty="0"/>
              <a:t>1939</a:t>
            </a:r>
          </a:p>
          <a:p>
            <a:r>
              <a:rPr lang="ja-JP" altLang="en-US" sz="2400" dirty="0"/>
              <a:t>モデルナ　　　　　　　　  </a:t>
            </a:r>
            <a:r>
              <a:rPr lang="en-US" altLang="ja-JP" sz="2400" dirty="0"/>
              <a:t>257</a:t>
            </a:r>
          </a:p>
          <a:p>
            <a:r>
              <a:rPr lang="ja-JP" altLang="en-US" sz="2400" dirty="0"/>
              <a:t>武田　　　　　　　　　　　　　 </a:t>
            </a:r>
            <a:r>
              <a:rPr lang="en-US" altLang="ja-JP" sz="2400" dirty="0"/>
              <a:t>6</a:t>
            </a:r>
          </a:p>
          <a:p>
            <a:r>
              <a:rPr lang="ja-JP" altLang="en-US" sz="2400" dirty="0"/>
              <a:t>ファイザー（</a:t>
            </a:r>
            <a:r>
              <a:rPr lang="en-US" altLang="ja-JP" sz="2400" dirty="0"/>
              <a:t>5</a:t>
            </a:r>
            <a:r>
              <a:rPr lang="ja-JP" altLang="en-US" sz="2400" dirty="0"/>
              <a:t>～</a:t>
            </a:r>
            <a:r>
              <a:rPr lang="en-US" altLang="ja-JP" sz="2400" dirty="0"/>
              <a:t>11</a:t>
            </a:r>
            <a:r>
              <a:rPr lang="ja-JP" altLang="en-US" sz="2400" dirty="0"/>
              <a:t>歳）　　 </a:t>
            </a:r>
            <a:r>
              <a:rPr lang="en-US" altLang="ja-JP" sz="2400" dirty="0"/>
              <a:t>3</a:t>
            </a:r>
          </a:p>
          <a:p>
            <a:r>
              <a:rPr lang="ja-JP" altLang="en-US" sz="2400" dirty="0"/>
              <a:t>ファイザー（</a:t>
            </a:r>
            <a:r>
              <a:rPr lang="en-US" altLang="ja-JP" sz="2400" dirty="0"/>
              <a:t>6</a:t>
            </a:r>
            <a:r>
              <a:rPr lang="ja-JP" altLang="en-US" sz="2400" dirty="0"/>
              <a:t>か月～</a:t>
            </a:r>
            <a:r>
              <a:rPr lang="en-US" altLang="ja-JP" sz="2400" dirty="0"/>
              <a:t>4</a:t>
            </a:r>
            <a:r>
              <a:rPr lang="ja-JP" altLang="en-US" sz="2400" dirty="0"/>
              <a:t>歳） </a:t>
            </a:r>
            <a:r>
              <a:rPr lang="en-US" altLang="ja-JP" sz="2400" dirty="0"/>
              <a:t>1</a:t>
            </a:r>
          </a:p>
          <a:p>
            <a:pPr marL="0" indent="0">
              <a:buNone/>
            </a:pPr>
            <a:r>
              <a:rPr lang="ja-JP" altLang="en-US" sz="2400" dirty="0"/>
              <a:t>　　　　　　　　　　　　</a:t>
            </a:r>
            <a:r>
              <a:rPr lang="ja-JP" altLang="en-US" sz="2800" dirty="0"/>
              <a:t>計  </a:t>
            </a:r>
            <a:r>
              <a:rPr lang="en-US" altLang="ja-JP" sz="2800" dirty="0">
                <a:solidFill>
                  <a:srgbClr val="0070C0"/>
                </a:solidFill>
              </a:rPr>
              <a:t>2206</a:t>
            </a:r>
            <a:endParaRPr lang="en-US" altLang="ja-JP" sz="2400" dirty="0">
              <a:solidFill>
                <a:srgbClr val="0070C0"/>
              </a:solidFill>
            </a:endParaRPr>
          </a:p>
          <a:p>
            <a:endParaRPr lang="en-US" altLang="ja-JP" sz="2800" dirty="0"/>
          </a:p>
          <a:p>
            <a:endParaRPr lang="en-US" altLang="ja-JP" sz="2800" dirty="0"/>
          </a:p>
          <a:p>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39</a:t>
            </a:fld>
            <a:endParaRPr lang="en-US" altLang="ja-JP"/>
          </a:p>
        </p:txBody>
      </p:sp>
      <p:sp>
        <p:nvSpPr>
          <p:cNvPr id="6" name="テキスト ボックス 5">
            <a:extLst>
              <a:ext uri="{FF2B5EF4-FFF2-40B4-BE49-F238E27FC236}">
                <a16:creationId xmlns:a16="http://schemas.microsoft.com/office/drawing/2014/main" id="{C901C7EA-6856-4A18-A349-17E8F4E2CA74}"/>
              </a:ext>
            </a:extLst>
          </p:cNvPr>
          <p:cNvSpPr txBox="1"/>
          <p:nvPr/>
        </p:nvSpPr>
        <p:spPr>
          <a:xfrm>
            <a:off x="93303" y="5595546"/>
            <a:ext cx="8705462" cy="830997"/>
          </a:xfrm>
          <a:prstGeom prst="rect">
            <a:avLst/>
          </a:prstGeom>
          <a:noFill/>
        </p:spPr>
        <p:txBody>
          <a:bodyPr wrap="square" rtlCol="0">
            <a:spAutoFit/>
          </a:bodyPr>
          <a:lstStyle/>
          <a:p>
            <a:r>
              <a:rPr kumimoji="1" lang="ja-JP" altLang="en-US" sz="1600" dirty="0"/>
              <a:t>厚生労働省「第</a:t>
            </a:r>
            <a:r>
              <a:rPr kumimoji="1" lang="en-US" altLang="ja-JP" sz="1600" dirty="0"/>
              <a:t>102</a:t>
            </a:r>
            <a:r>
              <a:rPr kumimoji="1" lang="ja-JP" altLang="en-US" sz="1600" dirty="0"/>
              <a:t>回厚生科学審議会予防接種・ワクチン分科会副反応検討部会、令和６年度第４回薬事審議会医薬品等安全対策部会安全対策調査会（合同開催）」（</a:t>
            </a:r>
            <a:r>
              <a:rPr kumimoji="1" lang="en-US" altLang="ja-JP" sz="1600" dirty="0"/>
              <a:t>2024/7/29</a:t>
            </a:r>
            <a:r>
              <a:rPr kumimoji="1" lang="ja-JP" altLang="en-US" sz="1600" dirty="0"/>
              <a:t>）の資料をもとに積算</a:t>
            </a:r>
            <a:endParaRPr kumimoji="1" lang="en-US" altLang="ja-JP" sz="1600" dirty="0"/>
          </a:p>
          <a:p>
            <a:r>
              <a:rPr kumimoji="1" lang="en-US" altLang="ja-JP" sz="1600" dirty="0"/>
              <a:t>https://www.mhlw.go.jp/stf/shingi/shingi-kousei_284075.html</a:t>
            </a:r>
            <a:endParaRPr kumimoji="1" lang="ja-JP" altLang="en-US" sz="1600" dirty="0"/>
          </a:p>
        </p:txBody>
      </p:sp>
    </p:spTree>
    <p:extLst>
      <p:ext uri="{BB962C8B-B14F-4D97-AF65-F5344CB8AC3E}">
        <p14:creationId xmlns:p14="http://schemas.microsoft.com/office/powerpoint/2010/main" val="128859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サリドマイド剤の宣伝</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019800" y="1112654"/>
            <a:ext cx="2895600" cy="5281795"/>
          </a:xfrm>
        </p:spPr>
        <p:txBody>
          <a:bodyPr/>
          <a:lstStyle/>
          <a:p>
            <a:r>
              <a:rPr lang="ja-JP" altLang="en-US" sz="2400" dirty="0"/>
              <a:t>心因性の胃病が増加</a:t>
            </a:r>
            <a:endParaRPr lang="en-US" altLang="ja-JP" sz="2400" dirty="0"/>
          </a:p>
          <a:p>
            <a:r>
              <a:rPr lang="ja-JP" altLang="en-US" sz="2400" dirty="0">
                <a:solidFill>
                  <a:srgbClr val="0070C0"/>
                </a:solidFill>
              </a:rPr>
              <a:t>神経生活者の胃病を目標</a:t>
            </a:r>
            <a:r>
              <a:rPr lang="ja-JP" altLang="en-US" sz="2400" dirty="0"/>
              <a:t>につくられた新しい薬</a:t>
            </a:r>
            <a:endParaRPr lang="en-US" altLang="ja-JP" sz="2800" dirty="0"/>
          </a:p>
          <a:p>
            <a:pPr lvl="1">
              <a:spcBef>
                <a:spcPts val="0"/>
              </a:spcBef>
            </a:pPr>
            <a:r>
              <a:rPr lang="ja-JP" altLang="en-US" sz="2400" dirty="0"/>
              <a:t>マネージャー</a:t>
            </a:r>
            <a:endParaRPr lang="en-US" altLang="ja-JP" sz="2400" dirty="0"/>
          </a:p>
          <a:p>
            <a:pPr lvl="1">
              <a:spcBef>
                <a:spcPts val="0"/>
              </a:spcBef>
            </a:pPr>
            <a:r>
              <a:rPr lang="ja-JP" altLang="en-US" sz="2400" dirty="0"/>
              <a:t>経営者</a:t>
            </a:r>
            <a:endParaRPr lang="en-US" altLang="ja-JP" sz="2400" dirty="0"/>
          </a:p>
          <a:p>
            <a:pPr lvl="1">
              <a:spcBef>
                <a:spcPts val="0"/>
              </a:spcBef>
            </a:pPr>
            <a:r>
              <a:rPr lang="ja-JP" altLang="en-US" sz="2400" dirty="0"/>
              <a:t>マスコミ関係者</a:t>
            </a:r>
            <a:endParaRPr lang="en-US" altLang="ja-JP" sz="2400" dirty="0"/>
          </a:p>
          <a:p>
            <a:pPr lvl="1">
              <a:spcBef>
                <a:spcPts val="0"/>
              </a:spcBef>
            </a:pPr>
            <a:r>
              <a:rPr lang="ja-JP" altLang="en-US" sz="2400" dirty="0"/>
              <a:t>文章家</a:t>
            </a:r>
            <a:endParaRPr lang="en-US" altLang="ja-JP" sz="2400" dirty="0"/>
          </a:p>
          <a:p>
            <a:pPr lvl="1">
              <a:spcBef>
                <a:spcPts val="0"/>
              </a:spcBef>
            </a:pPr>
            <a:r>
              <a:rPr lang="ja-JP" altLang="en-US" sz="2400" dirty="0"/>
              <a:t>科学者</a:t>
            </a:r>
            <a:endParaRPr lang="en-US" altLang="ja-JP" sz="2400" dirty="0"/>
          </a:p>
          <a:p>
            <a:pPr lvl="1">
              <a:spcBef>
                <a:spcPts val="0"/>
              </a:spcBef>
            </a:pPr>
            <a:r>
              <a:rPr lang="ja-JP" altLang="en-US" sz="2400" dirty="0"/>
              <a:t>学校の先生</a:t>
            </a:r>
            <a:endParaRPr lang="en-US" altLang="ja-JP" sz="2400" dirty="0"/>
          </a:p>
          <a:p>
            <a:pPr lvl="1">
              <a:spcBef>
                <a:spcPts val="0"/>
              </a:spcBef>
            </a:pPr>
            <a:r>
              <a:rPr lang="ja-JP" altLang="en-US" sz="2400" dirty="0"/>
              <a:t>交通関係者</a:t>
            </a:r>
            <a:endParaRPr lang="en-US" altLang="ja-JP" sz="2400" dirty="0"/>
          </a:p>
          <a:p>
            <a:pPr lvl="1">
              <a:spcBef>
                <a:spcPts val="0"/>
              </a:spcBef>
            </a:pPr>
            <a:r>
              <a:rPr lang="ja-JP" altLang="en-US" sz="2400" dirty="0"/>
              <a:t>頭脳労働者</a:t>
            </a:r>
            <a:endParaRPr lang="en-US" altLang="ja-JP" sz="2400" dirty="0"/>
          </a:p>
          <a:p>
            <a:pPr lvl="1">
              <a:spcBef>
                <a:spcPts val="0"/>
              </a:spcBef>
            </a:pPr>
            <a:r>
              <a:rPr lang="ja-JP" altLang="en-US" sz="2400" dirty="0"/>
              <a:t>サービス業</a:t>
            </a:r>
            <a:endParaRPr lang="en-US" altLang="ja-JP" sz="2400" dirty="0"/>
          </a:p>
          <a:p>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4</a:t>
            </a:fld>
            <a:endParaRPr lang="en-US" altLang="ja-JP"/>
          </a:p>
        </p:txBody>
      </p:sp>
      <p:pic>
        <p:nvPicPr>
          <p:cNvPr id="7" name="図 6">
            <a:extLst>
              <a:ext uri="{FF2B5EF4-FFF2-40B4-BE49-F238E27FC236}">
                <a16:creationId xmlns:a16="http://schemas.microsoft.com/office/drawing/2014/main" id="{D0447A0C-D688-4B20-A584-24CE93DC3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48" y="1112653"/>
            <a:ext cx="5624051" cy="5169121"/>
          </a:xfrm>
          <a:prstGeom prst="rect">
            <a:avLst/>
          </a:prstGeom>
        </p:spPr>
      </p:pic>
    </p:spTree>
    <p:extLst>
      <p:ext uri="{BB962C8B-B14F-4D97-AF65-F5344CB8AC3E}">
        <p14:creationId xmlns:p14="http://schemas.microsoft.com/office/powerpoint/2010/main" val="761980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FC245F-074A-4BFA-B727-6E6908DBBD7F}"/>
              </a:ext>
            </a:extLst>
          </p:cNvPr>
          <p:cNvSpPr>
            <a:spLocks noGrp="1"/>
          </p:cNvSpPr>
          <p:nvPr>
            <p:ph type="title"/>
          </p:nvPr>
        </p:nvSpPr>
        <p:spPr>
          <a:xfrm>
            <a:off x="685800" y="152400"/>
            <a:ext cx="7772400" cy="900113"/>
          </a:xfrm>
        </p:spPr>
        <p:txBody>
          <a:bodyPr/>
          <a:lstStyle/>
          <a:p>
            <a:pPr>
              <a:defRPr/>
            </a:pPr>
            <a:r>
              <a:rPr lang="ja-JP" altLang="en-US" sz="3200" dirty="0">
                <a:solidFill>
                  <a:srgbClr val="002060"/>
                </a:solidFill>
              </a:rPr>
              <a:t>コロナワクチン接種後の死亡者の年齢</a:t>
            </a:r>
            <a:endParaRPr lang="ja-JP" altLang="en-US" sz="3200" dirty="0">
              <a:solidFill>
                <a:srgbClr val="002060"/>
              </a:solidFill>
              <a:latin typeface="+mn-ea"/>
              <a:ea typeface="+mn-ea"/>
            </a:endParaRPr>
          </a:p>
        </p:txBody>
      </p:sp>
      <p:sp>
        <p:nvSpPr>
          <p:cNvPr id="241667" name="スライド番号プレースホルダー 4">
            <a:extLst>
              <a:ext uri="{FF2B5EF4-FFF2-40B4-BE49-F238E27FC236}">
                <a16:creationId xmlns:a16="http://schemas.microsoft.com/office/drawing/2014/main" id="{E65DDEAD-D8E5-41C5-BB5F-3CF93B20C851}"/>
              </a:ext>
            </a:extLst>
          </p:cNvPr>
          <p:cNvSpPr>
            <a:spLocks noGrp="1"/>
          </p:cNvSpPr>
          <p:nvPr>
            <p:ph type="sldNum" sz="quarter" idx="12"/>
          </p:nvPr>
        </p:nvSpPr>
        <p:spPr>
          <a:noFill/>
        </p:spPr>
        <p:txBody>
          <a:bodyPr/>
          <a:lstStyle>
            <a:lvl1pPr>
              <a:spcBef>
                <a:spcPct val="20000"/>
              </a:spcBef>
              <a:buClr>
                <a:srgbClr val="33CC33"/>
              </a:buClr>
              <a:buSzPct val="80000"/>
              <a:buFont typeface="Wingdings" panose="05000000000000000000" pitchFamily="2" charset="2"/>
              <a:buChar char="p"/>
              <a:defRPr kumimoji="1" sz="3200">
                <a:solidFill>
                  <a:schemeClr val="tx1"/>
                </a:solidFill>
                <a:latin typeface="Century Gothic" panose="020B0502020202020204" pitchFamily="34" charset="0"/>
                <a:ea typeface="ＭＳ Ｐゴシック" panose="020B0600070205080204" pitchFamily="50" charset="-128"/>
              </a:defRPr>
            </a:lvl1pPr>
            <a:lvl2pPr marL="742950" indent="-285750">
              <a:spcBef>
                <a:spcPct val="20000"/>
              </a:spcBef>
              <a:buClr>
                <a:srgbClr val="33CC33"/>
              </a:buClr>
              <a:buSzPct val="80000"/>
              <a:buFont typeface="Wingdings" panose="05000000000000000000" pitchFamily="2" charset="2"/>
              <a:buChar char="p"/>
              <a:defRPr kumimoji="1" sz="2800">
                <a:solidFill>
                  <a:schemeClr val="tx1"/>
                </a:solidFill>
                <a:latin typeface="Century Gothic" panose="020B0502020202020204" pitchFamily="34" charset="0"/>
                <a:ea typeface="ＭＳ Ｐゴシック" panose="020B0600070205080204" pitchFamily="50" charset="-128"/>
              </a:defRPr>
            </a:lvl2pPr>
            <a:lvl3pPr marL="1143000" indent="-228600">
              <a:spcBef>
                <a:spcPct val="20000"/>
              </a:spcBef>
              <a:buClr>
                <a:srgbClr val="33CC33"/>
              </a:buClr>
              <a:buSzPct val="80000"/>
              <a:buFont typeface="Wingdings" panose="05000000000000000000" pitchFamily="2" charset="2"/>
              <a:buChar char="p"/>
              <a:defRPr kumimoji="1" sz="2400">
                <a:solidFill>
                  <a:schemeClr val="tx1"/>
                </a:solidFill>
                <a:latin typeface="Century Gothic" panose="020B0502020202020204" pitchFamily="34" charset="0"/>
                <a:ea typeface="ＭＳ Ｐゴシック" panose="020B0600070205080204" pitchFamily="50" charset="-128"/>
              </a:defRPr>
            </a:lvl3pPr>
            <a:lvl4pPr marL="1600200" indent="-228600">
              <a:spcBef>
                <a:spcPct val="20000"/>
              </a:spcBef>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4pPr>
            <a:lvl5pPr marL="2057400" indent="-228600">
              <a:spcBef>
                <a:spcPct val="20000"/>
              </a:spcBef>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5pPr>
            <a:lvl6pPr marL="25146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6pPr>
            <a:lvl7pPr marL="29718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7pPr>
            <a:lvl8pPr marL="34290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8pPr>
            <a:lvl9pPr marL="38862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94C015-C09B-4584-B584-B786C49BD26F}" type="slidenum">
              <a:rPr kumimoji="1" lang="en-US" altLang="ja-JP" sz="1400" b="0" i="0" u="none" strike="noStrike" kern="1200" cap="none" spc="0" normalizeH="0" baseline="0" noProof="0" smtClean="0">
                <a:ln>
                  <a:noFill/>
                </a:ln>
                <a:solidFill>
                  <a:srgbClr val="002060"/>
                </a:solidFill>
                <a:effectLst/>
                <a:uLnTx/>
                <a:uFillTx/>
                <a:latin typeface="Verdana" panose="020B060403050404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1400" b="0" i="0" u="none" strike="noStrike" kern="1200" cap="none" spc="0" normalizeH="0" baseline="0" noProof="0">
              <a:ln>
                <a:noFill/>
              </a:ln>
              <a:solidFill>
                <a:srgbClr val="002060"/>
              </a:solidFill>
              <a:effectLst/>
              <a:uLnTx/>
              <a:uFillTx/>
              <a:latin typeface="Verdana" panose="020B0604030504040204" pitchFamily="34" charset="0"/>
              <a:ea typeface="ＭＳ Ｐゴシック" panose="020B0600070205080204" pitchFamily="50" charset="-128"/>
              <a:cs typeface="+mn-cs"/>
            </a:endParaRPr>
          </a:p>
        </p:txBody>
      </p:sp>
      <p:sp>
        <p:nvSpPr>
          <p:cNvPr id="241668" name="テキスト ボックス 3">
            <a:extLst>
              <a:ext uri="{FF2B5EF4-FFF2-40B4-BE49-F238E27FC236}">
                <a16:creationId xmlns:a16="http://schemas.microsoft.com/office/drawing/2014/main" id="{7FFDADDA-3628-4E10-BA9E-9DBF08AE9199}"/>
              </a:ext>
            </a:extLst>
          </p:cNvPr>
          <p:cNvSpPr txBox="1">
            <a:spLocks noChangeArrowheads="1"/>
          </p:cNvSpPr>
          <p:nvPr/>
        </p:nvSpPr>
        <p:spPr bwMode="auto">
          <a:xfrm>
            <a:off x="323850" y="5681663"/>
            <a:ext cx="806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CC33"/>
              </a:buClr>
              <a:buSzPct val="80000"/>
              <a:buFont typeface="Wingdings" panose="05000000000000000000" pitchFamily="2" charset="2"/>
              <a:buChar char="p"/>
              <a:defRPr kumimoji="1" sz="3200">
                <a:solidFill>
                  <a:schemeClr val="tx1"/>
                </a:solidFill>
                <a:latin typeface="Century Gothic" panose="020B0502020202020204" pitchFamily="34" charset="0"/>
                <a:ea typeface="ＭＳ Ｐゴシック" panose="020B0600070205080204" pitchFamily="50" charset="-128"/>
              </a:defRPr>
            </a:lvl1pPr>
            <a:lvl2pPr marL="914400" indent="-457200">
              <a:spcBef>
                <a:spcPct val="20000"/>
              </a:spcBef>
              <a:buClr>
                <a:srgbClr val="33CC33"/>
              </a:buClr>
              <a:buSzPct val="80000"/>
              <a:buFont typeface="Wingdings" panose="05000000000000000000" pitchFamily="2" charset="2"/>
              <a:buChar char="p"/>
              <a:defRPr kumimoji="1" sz="2800">
                <a:solidFill>
                  <a:schemeClr val="tx1"/>
                </a:solidFill>
                <a:latin typeface="Century Gothic" panose="020B0502020202020204" pitchFamily="34" charset="0"/>
                <a:ea typeface="ＭＳ Ｐゴシック" panose="020B0600070205080204" pitchFamily="50" charset="-128"/>
              </a:defRPr>
            </a:lvl2pPr>
            <a:lvl3pPr marL="1371600" indent="-457200">
              <a:spcBef>
                <a:spcPct val="20000"/>
              </a:spcBef>
              <a:buClr>
                <a:srgbClr val="33CC33"/>
              </a:buClr>
              <a:buSzPct val="80000"/>
              <a:buFont typeface="Wingdings" panose="05000000000000000000" pitchFamily="2" charset="2"/>
              <a:buChar char="p"/>
              <a:defRPr kumimoji="1" sz="2400">
                <a:solidFill>
                  <a:schemeClr val="tx1"/>
                </a:solidFill>
                <a:latin typeface="Century Gothic" panose="020B0502020202020204" pitchFamily="34" charset="0"/>
                <a:ea typeface="ＭＳ Ｐゴシック" panose="020B0600070205080204" pitchFamily="50" charset="-128"/>
              </a:defRPr>
            </a:lvl3pPr>
            <a:lvl4pPr marL="1828800" indent="-457200">
              <a:spcBef>
                <a:spcPct val="20000"/>
              </a:spcBef>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4pPr>
            <a:lvl5pPr marL="2057400" indent="-228600">
              <a:spcBef>
                <a:spcPct val="20000"/>
              </a:spcBef>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5pPr>
            <a:lvl6pPr marL="25146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6pPr>
            <a:lvl7pPr marL="29718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7pPr>
            <a:lvl8pPr marL="34290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8pPr>
            <a:lvl9pPr marL="3886200" indent="-228600" fontAlgn="base">
              <a:spcBef>
                <a:spcPct val="20000"/>
              </a:spcBef>
              <a:spcAft>
                <a:spcPct val="0"/>
              </a:spcAft>
              <a:buClr>
                <a:srgbClr val="33CC33"/>
              </a:buClr>
              <a:buSzPct val="80000"/>
              <a:buFont typeface="Wingdings" panose="05000000000000000000" pitchFamily="2" charset="2"/>
              <a:buChar char="p"/>
              <a:defRPr kumimoji="1" sz="2000">
                <a:solidFill>
                  <a:schemeClr val="tx1"/>
                </a:solidFill>
                <a:latin typeface="Century Gothic" panose="020B0502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2022/2/4</a:t>
            </a:r>
            <a:r>
              <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時点</a:t>
            </a:r>
            <a:r>
              <a:rPr kumimoji="1" lang="ja-JP"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（年齢不明</a:t>
            </a:r>
            <a:r>
              <a:rPr kumimoji="1" lang="en-US" altLang="ja-JP"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9</a:t>
            </a:r>
            <a:r>
              <a:rPr kumimoji="1" lang="ja-JP"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例を除く）</a:t>
            </a:r>
            <a:r>
              <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2022/3/8</a:t>
            </a:r>
            <a:r>
              <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時点</a:t>
            </a:r>
            <a:endParaRPr kumimoji="1"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A271B62E-73A9-4B85-82AD-D822EBE63DC3}"/>
              </a:ext>
            </a:extLst>
          </p:cNvPr>
          <p:cNvGraphicFramePr>
            <a:graphicFrameLocks noGrp="1"/>
          </p:cNvGraphicFramePr>
          <p:nvPr>
            <p:extLst>
              <p:ext uri="{D42A27DB-BD31-4B8C-83A1-F6EECF244321}">
                <p14:modId xmlns:p14="http://schemas.microsoft.com/office/powerpoint/2010/main" val="2672185561"/>
              </p:ext>
            </p:extLst>
          </p:nvPr>
        </p:nvGraphicFramePr>
        <p:xfrm>
          <a:off x="468313" y="1017588"/>
          <a:ext cx="8280400" cy="4664075"/>
        </p:xfrm>
        <a:graphic>
          <a:graphicData uri="http://schemas.openxmlformats.org/drawingml/2006/table">
            <a:tbl>
              <a:tblPr firstRow="1" bandRow="1">
                <a:tableStyleId>{5C22544A-7EE6-4342-B048-85BDC9FD1C3A}</a:tableStyleId>
              </a:tblPr>
              <a:tblGrid>
                <a:gridCol w="1440070">
                  <a:extLst>
                    <a:ext uri="{9D8B030D-6E8A-4147-A177-3AD203B41FA5}">
                      <a16:colId xmlns:a16="http://schemas.microsoft.com/office/drawing/2014/main" val="20000"/>
                    </a:ext>
                  </a:extLst>
                </a:gridCol>
                <a:gridCol w="1440070">
                  <a:extLst>
                    <a:ext uri="{9D8B030D-6E8A-4147-A177-3AD203B41FA5}">
                      <a16:colId xmlns:a16="http://schemas.microsoft.com/office/drawing/2014/main" val="20001"/>
                    </a:ext>
                  </a:extLst>
                </a:gridCol>
                <a:gridCol w="1224059">
                  <a:extLst>
                    <a:ext uri="{9D8B030D-6E8A-4147-A177-3AD203B41FA5}">
                      <a16:colId xmlns:a16="http://schemas.microsoft.com/office/drawing/2014/main" val="20002"/>
                    </a:ext>
                  </a:extLst>
                </a:gridCol>
                <a:gridCol w="1188057">
                  <a:extLst>
                    <a:ext uri="{9D8B030D-6E8A-4147-A177-3AD203B41FA5}">
                      <a16:colId xmlns:a16="http://schemas.microsoft.com/office/drawing/2014/main" val="20003"/>
                    </a:ext>
                  </a:extLst>
                </a:gridCol>
                <a:gridCol w="1260061">
                  <a:extLst>
                    <a:ext uri="{9D8B030D-6E8A-4147-A177-3AD203B41FA5}">
                      <a16:colId xmlns:a16="http://schemas.microsoft.com/office/drawing/2014/main" val="20004"/>
                    </a:ext>
                  </a:extLst>
                </a:gridCol>
                <a:gridCol w="1728083">
                  <a:extLst>
                    <a:ext uri="{9D8B030D-6E8A-4147-A177-3AD203B41FA5}">
                      <a16:colId xmlns:a16="http://schemas.microsoft.com/office/drawing/2014/main" val="20005"/>
                    </a:ext>
                  </a:extLst>
                </a:gridCol>
              </a:tblGrid>
              <a:tr h="457262">
                <a:tc rowSpan="2">
                  <a:txBody>
                    <a:bodyPr/>
                    <a:lstStyle/>
                    <a:p>
                      <a:pPr algn="ctr"/>
                      <a:r>
                        <a:rPr kumimoji="1" lang="ja-JP" altLang="en-US" sz="2400" dirty="0">
                          <a:solidFill>
                            <a:srgbClr val="000000"/>
                          </a:solidFill>
                        </a:rPr>
                        <a:t>年齢</a:t>
                      </a: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kumimoji="1" lang="ja-JP" altLang="en-US" sz="2400" dirty="0">
                          <a:solidFill>
                            <a:srgbClr val="000000"/>
                          </a:solidFill>
                        </a:rPr>
                        <a:t>ワクチン接種後</a:t>
                      </a:r>
                      <a:r>
                        <a:rPr kumimoji="1" lang="en-US" altLang="ja-JP" sz="2400" baseline="30000" dirty="0">
                          <a:solidFill>
                            <a:srgbClr val="000000"/>
                          </a:solidFill>
                        </a:rPr>
                        <a:t>*</a:t>
                      </a:r>
                      <a:endParaRPr kumimoji="1" lang="ja-JP" altLang="en-US" sz="2400" baseline="30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24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24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rowSpan="2">
                  <a:txBody>
                    <a:bodyPr/>
                    <a:lstStyle/>
                    <a:p>
                      <a:pPr algn="ctr"/>
                      <a:r>
                        <a:rPr kumimoji="1" lang="ja-JP" altLang="en-US" sz="2400" dirty="0">
                          <a:solidFill>
                            <a:srgbClr val="000000"/>
                          </a:solidFill>
                        </a:rPr>
                        <a:t>新型コロナ</a:t>
                      </a:r>
                      <a:r>
                        <a:rPr kumimoji="1" lang="en-US" altLang="ja-JP" sz="2400" baseline="30000" dirty="0">
                          <a:solidFill>
                            <a:srgbClr val="000000"/>
                          </a:solidFill>
                        </a:rPr>
                        <a:t>#</a:t>
                      </a:r>
                      <a:endParaRPr kumimoji="1" lang="ja-JP" altLang="en-US" sz="2400" baseline="30000" dirty="0">
                        <a:solidFill>
                          <a:srgbClr val="000000"/>
                        </a:solidFill>
                      </a:endParaRP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0167">
                <a:tc vMerge="1">
                  <a:txBody>
                    <a:bodyPr/>
                    <a:lstStyle/>
                    <a:p>
                      <a:pPr algn="ctr"/>
                      <a:endParaRPr kumimoji="1" lang="ja-JP" alt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baseline="0" dirty="0">
                          <a:solidFill>
                            <a:srgbClr val="000000"/>
                          </a:solidFill>
                        </a:rPr>
                        <a:t>ファイザー</a:t>
                      </a: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baseline="0" dirty="0">
                          <a:solidFill>
                            <a:srgbClr val="000000"/>
                          </a:solidFill>
                        </a:rPr>
                        <a:t>モデルナ</a:t>
                      </a: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baseline="0" dirty="0">
                          <a:solidFill>
                            <a:srgbClr val="000000"/>
                          </a:solidFill>
                        </a:rPr>
                        <a:t>アストラゼネカ</a:t>
                      </a: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baseline="0" dirty="0">
                          <a:solidFill>
                            <a:srgbClr val="000000"/>
                          </a:solidFill>
                        </a:rPr>
                        <a:t>計</a:t>
                      </a:r>
                    </a:p>
                  </a:txBody>
                  <a:tcPr marL="91434" marR="91434"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4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6294">
                <a:tc>
                  <a:txBody>
                    <a:bodyPr/>
                    <a:lstStyle/>
                    <a:p>
                      <a:r>
                        <a:rPr kumimoji="1" lang="en-US" altLang="ja-JP" sz="2000" dirty="0">
                          <a:solidFill>
                            <a:srgbClr val="000000"/>
                          </a:solidFill>
                        </a:rPr>
                        <a:t>80</a:t>
                      </a:r>
                      <a:r>
                        <a:rPr kumimoji="1" lang="ja-JP" altLang="en-US" sz="2000" dirty="0">
                          <a:solidFill>
                            <a:srgbClr val="000000"/>
                          </a:solidFill>
                        </a:rPr>
                        <a:t>代以上</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773</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6</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779</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15470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6294">
                <a:tc>
                  <a:txBody>
                    <a:bodyPr/>
                    <a:lstStyle/>
                    <a:p>
                      <a:r>
                        <a:rPr kumimoji="1" lang="en-US" altLang="ja-JP" sz="2000" dirty="0">
                          <a:solidFill>
                            <a:srgbClr val="000000"/>
                          </a:solidFill>
                        </a:rPr>
                        <a:t>70</a:t>
                      </a:r>
                      <a:r>
                        <a:rPr kumimoji="1" lang="ja-JP" altLang="en-US" sz="2000" dirty="0">
                          <a:solidFill>
                            <a:srgbClr val="00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327</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4</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331</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5428</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6294">
                <a:tc>
                  <a:txBody>
                    <a:bodyPr/>
                    <a:lstStyle/>
                    <a:p>
                      <a:r>
                        <a:rPr kumimoji="1" lang="en-US" altLang="ja-JP" sz="2000" dirty="0">
                          <a:solidFill>
                            <a:srgbClr val="000000"/>
                          </a:solidFill>
                        </a:rPr>
                        <a:t>60</a:t>
                      </a:r>
                      <a:r>
                        <a:rPr kumimoji="1" lang="ja-JP" altLang="en-US" sz="2000" dirty="0">
                          <a:solidFill>
                            <a:srgbClr val="00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122</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6</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128</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1939</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294">
                <a:tc>
                  <a:txBody>
                    <a:bodyPr/>
                    <a:lstStyle/>
                    <a:p>
                      <a:r>
                        <a:rPr kumimoji="1" lang="en-US" altLang="ja-JP" sz="2000" dirty="0">
                          <a:solidFill>
                            <a:srgbClr val="000000"/>
                          </a:solidFill>
                        </a:rPr>
                        <a:t>50</a:t>
                      </a:r>
                      <a:r>
                        <a:rPr kumimoji="1" lang="ja-JP" altLang="en-US" sz="2000" dirty="0">
                          <a:solidFill>
                            <a:srgbClr val="00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78</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18</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97</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964</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6294">
                <a:tc>
                  <a:txBody>
                    <a:bodyPr/>
                    <a:lstStyle/>
                    <a:p>
                      <a:r>
                        <a:rPr kumimoji="1" lang="en-US" altLang="ja-JP" sz="2000" dirty="0">
                          <a:solidFill>
                            <a:srgbClr val="000000"/>
                          </a:solidFill>
                        </a:rPr>
                        <a:t>40</a:t>
                      </a:r>
                      <a:r>
                        <a:rPr kumimoji="1" lang="ja-JP" altLang="en-US" sz="2000" dirty="0">
                          <a:solidFill>
                            <a:srgbClr val="00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44</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13</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57</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339</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6294">
                <a:tc>
                  <a:txBody>
                    <a:bodyPr/>
                    <a:lstStyle/>
                    <a:p>
                      <a:r>
                        <a:rPr kumimoji="1" lang="en-US" altLang="ja-JP" sz="2000" dirty="0">
                          <a:solidFill>
                            <a:srgbClr val="000000"/>
                          </a:solidFill>
                        </a:rPr>
                        <a:t>30</a:t>
                      </a:r>
                      <a:r>
                        <a:rPr kumimoji="1" lang="ja-JP" altLang="en-US" sz="2000" dirty="0">
                          <a:solidFill>
                            <a:srgbClr val="00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26</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11</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37</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104</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6294">
                <a:tc>
                  <a:txBody>
                    <a:bodyPr/>
                    <a:lstStyle/>
                    <a:p>
                      <a:r>
                        <a:rPr kumimoji="1" lang="en-US" altLang="ja-JP" sz="2000" dirty="0">
                          <a:solidFill>
                            <a:srgbClr val="FF0000"/>
                          </a:solidFill>
                        </a:rPr>
                        <a:t>20</a:t>
                      </a:r>
                      <a:r>
                        <a:rPr kumimoji="1" lang="ja-JP" altLang="en-US" sz="2000" dirty="0">
                          <a:solidFill>
                            <a:srgbClr val="FF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20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10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30</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34</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96294">
                <a:tc>
                  <a:txBody>
                    <a:bodyPr/>
                    <a:lstStyle/>
                    <a:p>
                      <a:r>
                        <a:rPr kumimoji="1" lang="en-US" altLang="ja-JP" sz="2000" dirty="0">
                          <a:solidFill>
                            <a:srgbClr val="FF0000"/>
                          </a:solidFill>
                        </a:rPr>
                        <a:t>10</a:t>
                      </a:r>
                      <a:r>
                        <a:rPr kumimoji="1" lang="ja-JP" altLang="en-US" sz="2000" dirty="0">
                          <a:solidFill>
                            <a:srgbClr val="FF0000"/>
                          </a:solidFill>
                        </a:rPr>
                        <a:t>代</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5</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1</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6</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7</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96294">
                <a:tc>
                  <a:txBody>
                    <a:bodyPr/>
                    <a:lstStyle/>
                    <a:p>
                      <a:r>
                        <a:rPr kumimoji="1" lang="en-US" altLang="ja-JP" sz="2000" dirty="0">
                          <a:solidFill>
                            <a:srgbClr val="FF0000"/>
                          </a:solidFill>
                        </a:rPr>
                        <a:t>10</a:t>
                      </a:r>
                      <a:r>
                        <a:rPr kumimoji="1" lang="ja-JP" altLang="en-US" sz="2000" dirty="0">
                          <a:solidFill>
                            <a:srgbClr val="FF0000"/>
                          </a:solidFill>
                        </a:rPr>
                        <a:t>歳未満</a:t>
                      </a: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 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000000"/>
                          </a:solidFill>
                        </a:rPr>
                        <a:t>0</a:t>
                      </a:r>
                      <a:endParaRPr kumimoji="1" lang="ja-JP" altLang="en-US" sz="2000" dirty="0">
                        <a:solidFill>
                          <a:srgbClr val="00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0</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solidFill>
                            <a:srgbClr val="FF0000"/>
                          </a:solidFill>
                        </a:rPr>
                        <a:t>        1</a:t>
                      </a:r>
                      <a:endParaRPr kumimoji="1" lang="ja-JP" altLang="en-US" sz="2000" dirty="0">
                        <a:solidFill>
                          <a:srgbClr val="FF0000"/>
                        </a:solidFill>
                      </a:endParaRPr>
                    </a:p>
                  </a:txBody>
                  <a:tcPr marL="91434" marR="91434"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241750" name="テキスト ボックス 5">
            <a:extLst>
              <a:ext uri="{FF2B5EF4-FFF2-40B4-BE49-F238E27FC236}">
                <a16:creationId xmlns:a16="http://schemas.microsoft.com/office/drawing/2014/main" id="{59BD48F4-081A-49AB-8759-1BA3EBBEF8DA}"/>
              </a:ext>
            </a:extLst>
          </p:cNvPr>
          <p:cNvSpPr txBox="1">
            <a:spLocks noChangeArrowheads="1"/>
          </p:cNvSpPr>
          <p:nvPr/>
        </p:nvSpPr>
        <p:spPr bwMode="auto">
          <a:xfrm>
            <a:off x="314325" y="6096000"/>
            <a:ext cx="8361363" cy="584775"/>
          </a:xfrm>
          <a:prstGeom prst="rect">
            <a:avLst/>
          </a:prstGeom>
          <a:noFill/>
          <a:ln>
            <a:noFill/>
          </a:ln>
        </p:spPr>
        <p:txBody>
          <a:bodyPr>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第</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7</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回 医薬品等行政評価・監視委員会（</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2022/3/18</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参考資料</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5</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より</a:t>
            </a:r>
            <a:endPar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https://www.mhlw.go.jp/stf/newpage_24538.html</a:t>
            </a:r>
            <a:endPar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730939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新型コロナワクチン</a:t>
            </a:r>
            <a:endParaRPr kumimoji="1" lang="ja-JP" altLang="en-US" sz="36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41</a:t>
            </a:fld>
            <a:endParaRPr lang="en-US" altLang="ja-JP"/>
          </a:p>
        </p:txBody>
      </p:sp>
      <p:pic>
        <p:nvPicPr>
          <p:cNvPr id="8" name="図 7">
            <a:extLst>
              <a:ext uri="{FF2B5EF4-FFF2-40B4-BE49-F238E27FC236}">
                <a16:creationId xmlns:a16="http://schemas.microsoft.com/office/drawing/2014/main" id="{DCE79ED4-50DA-4F0D-BD94-F5D4DC9BD64C}"/>
              </a:ext>
            </a:extLst>
          </p:cNvPr>
          <p:cNvPicPr>
            <a:picLocks noChangeAspect="1"/>
          </p:cNvPicPr>
          <p:nvPr/>
        </p:nvPicPr>
        <p:blipFill>
          <a:blip r:embed="rId2"/>
          <a:stretch>
            <a:fillRect/>
          </a:stretch>
        </p:blipFill>
        <p:spPr>
          <a:xfrm>
            <a:off x="557640" y="1130957"/>
            <a:ext cx="7936420" cy="4839537"/>
          </a:xfrm>
          <a:prstGeom prst="rect">
            <a:avLst/>
          </a:prstGeom>
        </p:spPr>
      </p:pic>
      <p:sp>
        <p:nvSpPr>
          <p:cNvPr id="9" name="テキスト ボックス 8">
            <a:extLst>
              <a:ext uri="{FF2B5EF4-FFF2-40B4-BE49-F238E27FC236}">
                <a16:creationId xmlns:a16="http://schemas.microsoft.com/office/drawing/2014/main" id="{A13040B3-ADF8-4823-BE52-2663C5E7DFF9}"/>
              </a:ext>
            </a:extLst>
          </p:cNvPr>
          <p:cNvSpPr txBox="1"/>
          <p:nvPr/>
        </p:nvSpPr>
        <p:spPr>
          <a:xfrm>
            <a:off x="340660" y="5970494"/>
            <a:ext cx="2590800" cy="646331"/>
          </a:xfrm>
          <a:prstGeom prst="rect">
            <a:avLst/>
          </a:prstGeom>
          <a:noFill/>
        </p:spPr>
        <p:txBody>
          <a:bodyPr wrap="square" rtlCol="0">
            <a:spAutoFit/>
          </a:bodyPr>
          <a:lstStyle/>
          <a:p>
            <a:r>
              <a:rPr kumimoji="1" lang="ja-JP" altLang="en-US" sz="1800" dirty="0"/>
              <a:t>全国有志医師の会</a:t>
            </a:r>
            <a:endParaRPr kumimoji="1" lang="en-US" altLang="ja-JP" sz="1800" dirty="0"/>
          </a:p>
          <a:p>
            <a:r>
              <a:rPr lang="en-US" altLang="ja-JP" sz="1800" dirty="0"/>
              <a:t>https://vmed.jp/6982/</a:t>
            </a:r>
            <a:endParaRPr kumimoji="1" lang="ja-JP" altLang="en-US" sz="1800" dirty="0"/>
          </a:p>
        </p:txBody>
      </p:sp>
    </p:spTree>
    <p:extLst>
      <p:ext uri="{BB962C8B-B14F-4D97-AF65-F5344CB8AC3E}">
        <p14:creationId xmlns:p14="http://schemas.microsoft.com/office/powerpoint/2010/main" val="123696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74F5F3-785E-4534-B73F-E2570DC75E7F}"/>
              </a:ext>
            </a:extLst>
          </p:cNvPr>
          <p:cNvSpPr>
            <a:spLocks noGrp="1"/>
          </p:cNvSpPr>
          <p:nvPr>
            <p:ph type="title"/>
          </p:nvPr>
        </p:nvSpPr>
        <p:spPr>
          <a:xfrm>
            <a:off x="685800" y="225964"/>
            <a:ext cx="7772400" cy="900336"/>
          </a:xfrm>
        </p:spPr>
        <p:txBody>
          <a:bodyPr/>
          <a:lstStyle/>
          <a:p>
            <a:pPr>
              <a:defRPr/>
            </a:pPr>
            <a:r>
              <a:rPr lang="ja-JP" altLang="en-US" sz="3600" dirty="0">
                <a:solidFill>
                  <a:srgbClr val="002060"/>
                </a:solidFill>
              </a:rPr>
              <a:t>コロナワクチン後遺症</a:t>
            </a:r>
            <a:r>
              <a:rPr lang="ja-JP" altLang="en-US" sz="3200" dirty="0">
                <a:solidFill>
                  <a:srgbClr val="002060"/>
                </a:solidFill>
                <a:latin typeface="+mn-ea"/>
              </a:rPr>
              <a:t> </a:t>
            </a:r>
            <a:endParaRPr lang="ja-JP" altLang="en-US" sz="3600" dirty="0">
              <a:solidFill>
                <a:srgbClr val="002060"/>
              </a:solidFill>
              <a:latin typeface="+mn-ea"/>
              <a:ea typeface="+mn-ea"/>
            </a:endParaRPr>
          </a:p>
        </p:txBody>
      </p:sp>
      <p:sp>
        <p:nvSpPr>
          <p:cNvPr id="130051" name="スライド番号プレースホルダー 4">
            <a:extLst>
              <a:ext uri="{FF2B5EF4-FFF2-40B4-BE49-F238E27FC236}">
                <a16:creationId xmlns:a16="http://schemas.microsoft.com/office/drawing/2014/main" id="{7B957DA4-3995-49F1-87B2-A0F3FD60DD6E}"/>
              </a:ext>
            </a:extLst>
          </p:cNvPr>
          <p:cNvSpPr>
            <a:spLocks noGrp="1"/>
          </p:cNvSpPr>
          <p:nvPr>
            <p:ph type="sldNum" sz="quarter" idx="12"/>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1DB73-18A4-4309-95AE-78485FEE87FC}" type="slidenum">
              <a:rPr kumimoji="1"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0052" name="テキスト ボックス 3">
            <a:extLst>
              <a:ext uri="{FF2B5EF4-FFF2-40B4-BE49-F238E27FC236}">
                <a16:creationId xmlns:a16="http://schemas.microsoft.com/office/drawing/2014/main" id="{23A11157-6B89-4CDB-8A65-686E3103B9B5}"/>
              </a:ext>
            </a:extLst>
          </p:cNvPr>
          <p:cNvSpPr txBox="1">
            <a:spLocks noChangeArrowheads="1"/>
          </p:cNvSpPr>
          <p:nvPr/>
        </p:nvSpPr>
        <p:spPr bwMode="auto">
          <a:xfrm>
            <a:off x="323528" y="1200809"/>
            <a:ext cx="8424936"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sz="2400">
                <a:solidFill>
                  <a:schemeClr val="tx1"/>
                </a:solidFill>
                <a:latin typeface="Times New Roman" panose="02020603050405020304" pitchFamily="18" charset="0"/>
                <a:ea typeface="ＭＳ Ｐゴシック" panose="020B0600070205080204" pitchFamily="50" charset="-128"/>
              </a:defRPr>
            </a:lvl1pPr>
            <a:lvl2pPr marL="914400" indent="-457200">
              <a:defRPr kumimoji="1" sz="2400">
                <a:solidFill>
                  <a:schemeClr val="tx1"/>
                </a:solidFill>
                <a:latin typeface="Times New Roman" panose="02020603050405020304" pitchFamily="18" charset="0"/>
                <a:ea typeface="ＭＳ Ｐゴシック" panose="020B0600070205080204" pitchFamily="50" charset="-128"/>
              </a:defRPr>
            </a:lvl2pPr>
            <a:lvl3pPr marL="1371600" indent="-457200">
              <a:defRPr kumimoji="1" sz="2400">
                <a:solidFill>
                  <a:schemeClr val="tx1"/>
                </a:solidFill>
                <a:latin typeface="Times New Roman" panose="02020603050405020304" pitchFamily="18" charset="0"/>
                <a:ea typeface="ＭＳ Ｐゴシック" panose="020B0600070205080204" pitchFamily="50" charset="-128"/>
              </a:defRPr>
            </a:lvl3pPr>
            <a:lvl4pPr marL="1828800" indent="-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buFont typeface="Arial" panose="020B0604020202020204" pitchFamily="34" charset="0"/>
              <a:buChar char="•"/>
              <a:defRPr/>
            </a:pPr>
            <a:r>
              <a:rPr lang="ja-JP" altLang="en-US" sz="2800" dirty="0">
                <a:solidFill>
                  <a:srgbClr val="000000"/>
                </a:solidFill>
              </a:rPr>
              <a:t>接種後、長期間に及ぶ体調不良</a:t>
            </a:r>
            <a:endParaRPr lang="en-US" altLang="ja-JP" sz="2800" dirty="0">
              <a:solidFill>
                <a:srgbClr val="000000"/>
              </a:solidFill>
            </a:endParaRPr>
          </a:p>
          <a:p>
            <a:pPr lvl="1">
              <a:buFont typeface="Arial" panose="020B0604020202020204" pitchFamily="34" charset="0"/>
              <a:buChar char="•"/>
              <a:defRPr/>
            </a:pPr>
            <a:r>
              <a:rPr lang="ja-JP" altLang="en-US" sz="2600" dirty="0">
                <a:solidFill>
                  <a:srgbClr val="000000"/>
                </a:solidFill>
              </a:rPr>
              <a:t>強い倦怠感</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ブレインフォグ（脳の霧）</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胸痛、息切れ</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消化管出血、不正出血</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皮膚症状</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頭痛、めまい、発熱（微熱）</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全身の痛みやしびれ</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難聴</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関節の痛み、筋力低下、歩行障害、不随意運動</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意識障害、高次脳機能障害</a:t>
            </a:r>
            <a:endParaRPr lang="en-US" altLang="ja-JP" sz="2600" dirty="0">
              <a:solidFill>
                <a:srgbClr val="000000"/>
              </a:solidFill>
            </a:endParaRPr>
          </a:p>
          <a:p>
            <a:pPr lvl="1">
              <a:buFont typeface="Arial" panose="020B0604020202020204" pitchFamily="34" charset="0"/>
              <a:buChar char="•"/>
              <a:defRPr/>
            </a:pPr>
            <a:r>
              <a:rPr lang="ja-JP" altLang="en-US" sz="2600" dirty="0">
                <a:solidFill>
                  <a:srgbClr val="000000"/>
                </a:solidFill>
              </a:rPr>
              <a:t>不眠、不安、抑うつ状態</a:t>
            </a:r>
          </a:p>
        </p:txBody>
      </p:sp>
    </p:spTree>
    <p:extLst>
      <p:ext uri="{BB962C8B-B14F-4D97-AF65-F5344CB8AC3E}">
        <p14:creationId xmlns:p14="http://schemas.microsoft.com/office/powerpoint/2010/main" val="506050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43</a:t>
            </a:fld>
            <a:endParaRPr lang="en-US" altLang="ja-JP"/>
          </a:p>
        </p:txBody>
      </p:sp>
      <p:sp>
        <p:nvSpPr>
          <p:cNvPr id="6" name="テキスト ボックス 5">
            <a:extLst>
              <a:ext uri="{FF2B5EF4-FFF2-40B4-BE49-F238E27FC236}">
                <a16:creationId xmlns:a16="http://schemas.microsoft.com/office/drawing/2014/main" id="{F8C3053B-8D85-4944-AFFC-E41E76E90513}"/>
              </a:ext>
            </a:extLst>
          </p:cNvPr>
          <p:cNvSpPr txBox="1"/>
          <p:nvPr/>
        </p:nvSpPr>
        <p:spPr>
          <a:xfrm>
            <a:off x="250802" y="6237312"/>
            <a:ext cx="8496944" cy="369332"/>
          </a:xfrm>
          <a:prstGeom prst="rect">
            <a:avLst/>
          </a:prstGeom>
          <a:noFill/>
        </p:spPr>
        <p:txBody>
          <a:bodyPr wrap="square" rtlCol="0">
            <a:spAutoFit/>
          </a:bodyPr>
          <a:lstStyle/>
          <a:p>
            <a:r>
              <a:rPr lang="en-US" altLang="ja-JP" sz="1800" dirty="0"/>
              <a:t>https://kahoku.news/articles/20211116khn000045.html</a:t>
            </a:r>
            <a:endParaRPr kumimoji="1" lang="ja-JP" altLang="en-US" sz="1800" dirty="0"/>
          </a:p>
        </p:txBody>
      </p:sp>
      <p:pic>
        <p:nvPicPr>
          <p:cNvPr id="4" name="図 3">
            <a:extLst>
              <a:ext uri="{FF2B5EF4-FFF2-40B4-BE49-F238E27FC236}">
                <a16:creationId xmlns:a16="http://schemas.microsoft.com/office/drawing/2014/main" id="{9CE7F444-950F-4ABE-95EC-0A3FDDB8AE9A}"/>
              </a:ext>
            </a:extLst>
          </p:cNvPr>
          <p:cNvPicPr>
            <a:picLocks noChangeAspect="1"/>
          </p:cNvPicPr>
          <p:nvPr/>
        </p:nvPicPr>
        <p:blipFill>
          <a:blip r:embed="rId2"/>
          <a:stretch>
            <a:fillRect/>
          </a:stretch>
        </p:blipFill>
        <p:spPr>
          <a:xfrm>
            <a:off x="313631" y="116632"/>
            <a:ext cx="3334215" cy="1181265"/>
          </a:xfrm>
          <a:prstGeom prst="rect">
            <a:avLst/>
          </a:prstGeom>
        </p:spPr>
      </p:pic>
      <p:pic>
        <p:nvPicPr>
          <p:cNvPr id="3" name="図 2">
            <a:extLst>
              <a:ext uri="{FF2B5EF4-FFF2-40B4-BE49-F238E27FC236}">
                <a16:creationId xmlns:a16="http://schemas.microsoft.com/office/drawing/2014/main" id="{69BFAFF1-8B68-45BB-9EF2-877CC4772A5C}"/>
              </a:ext>
            </a:extLst>
          </p:cNvPr>
          <p:cNvPicPr>
            <a:picLocks noChangeAspect="1"/>
          </p:cNvPicPr>
          <p:nvPr/>
        </p:nvPicPr>
        <p:blipFill>
          <a:blip r:embed="rId3"/>
          <a:stretch>
            <a:fillRect/>
          </a:stretch>
        </p:blipFill>
        <p:spPr>
          <a:xfrm>
            <a:off x="347073" y="1297897"/>
            <a:ext cx="6845720" cy="4939415"/>
          </a:xfrm>
          <a:prstGeom prst="rect">
            <a:avLst/>
          </a:prstGeom>
        </p:spPr>
      </p:pic>
    </p:spTree>
    <p:extLst>
      <p:ext uri="{BB962C8B-B14F-4D97-AF65-F5344CB8AC3E}">
        <p14:creationId xmlns:p14="http://schemas.microsoft.com/office/powerpoint/2010/main" val="1024367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44</a:t>
            </a:fld>
            <a:endParaRPr lang="en-US" altLang="ja-JP"/>
          </a:p>
        </p:txBody>
      </p:sp>
      <p:sp>
        <p:nvSpPr>
          <p:cNvPr id="6" name="テキスト ボックス 5">
            <a:extLst>
              <a:ext uri="{FF2B5EF4-FFF2-40B4-BE49-F238E27FC236}">
                <a16:creationId xmlns:a16="http://schemas.microsoft.com/office/drawing/2014/main" id="{F8C3053B-8D85-4944-AFFC-E41E76E90513}"/>
              </a:ext>
            </a:extLst>
          </p:cNvPr>
          <p:cNvSpPr txBox="1"/>
          <p:nvPr/>
        </p:nvSpPr>
        <p:spPr>
          <a:xfrm>
            <a:off x="250802" y="6237312"/>
            <a:ext cx="8496944" cy="369332"/>
          </a:xfrm>
          <a:prstGeom prst="rect">
            <a:avLst/>
          </a:prstGeom>
          <a:noFill/>
        </p:spPr>
        <p:txBody>
          <a:bodyPr wrap="square" rtlCol="0">
            <a:spAutoFit/>
          </a:bodyPr>
          <a:lstStyle/>
          <a:p>
            <a:r>
              <a:rPr lang="en-US" altLang="ja-JP" sz="1800" dirty="0"/>
              <a:t>https://kahoku.news/articles/20211129khn000033.html</a:t>
            </a:r>
            <a:endParaRPr kumimoji="1" lang="ja-JP" altLang="en-US" sz="1800" dirty="0"/>
          </a:p>
        </p:txBody>
      </p:sp>
      <p:pic>
        <p:nvPicPr>
          <p:cNvPr id="4" name="図 3">
            <a:extLst>
              <a:ext uri="{FF2B5EF4-FFF2-40B4-BE49-F238E27FC236}">
                <a16:creationId xmlns:a16="http://schemas.microsoft.com/office/drawing/2014/main" id="{9CE7F444-950F-4ABE-95EC-0A3FDDB8AE9A}"/>
              </a:ext>
            </a:extLst>
          </p:cNvPr>
          <p:cNvPicPr>
            <a:picLocks noChangeAspect="1"/>
          </p:cNvPicPr>
          <p:nvPr/>
        </p:nvPicPr>
        <p:blipFill>
          <a:blip r:embed="rId2"/>
          <a:stretch>
            <a:fillRect/>
          </a:stretch>
        </p:blipFill>
        <p:spPr>
          <a:xfrm>
            <a:off x="313631" y="116632"/>
            <a:ext cx="3334215" cy="1181265"/>
          </a:xfrm>
          <a:prstGeom prst="rect">
            <a:avLst/>
          </a:prstGeom>
        </p:spPr>
      </p:pic>
      <p:pic>
        <p:nvPicPr>
          <p:cNvPr id="5" name="図 4">
            <a:extLst>
              <a:ext uri="{FF2B5EF4-FFF2-40B4-BE49-F238E27FC236}">
                <a16:creationId xmlns:a16="http://schemas.microsoft.com/office/drawing/2014/main" id="{C2C698EE-EB1D-47F8-89B0-0437AE347303}"/>
              </a:ext>
            </a:extLst>
          </p:cNvPr>
          <p:cNvPicPr>
            <a:picLocks noChangeAspect="1"/>
          </p:cNvPicPr>
          <p:nvPr/>
        </p:nvPicPr>
        <p:blipFill>
          <a:blip r:embed="rId3"/>
          <a:stretch>
            <a:fillRect/>
          </a:stretch>
        </p:blipFill>
        <p:spPr>
          <a:xfrm>
            <a:off x="323257" y="1297898"/>
            <a:ext cx="6841031" cy="4900694"/>
          </a:xfrm>
          <a:prstGeom prst="rect">
            <a:avLst/>
          </a:prstGeom>
        </p:spPr>
      </p:pic>
    </p:spTree>
    <p:extLst>
      <p:ext uri="{BB962C8B-B14F-4D97-AF65-F5344CB8AC3E}">
        <p14:creationId xmlns:p14="http://schemas.microsoft.com/office/powerpoint/2010/main" val="2929534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45</a:t>
            </a:fld>
            <a:endParaRPr lang="en-US" altLang="ja-JP"/>
          </a:p>
        </p:txBody>
      </p:sp>
      <p:sp>
        <p:nvSpPr>
          <p:cNvPr id="6" name="テキスト ボックス 5">
            <a:extLst>
              <a:ext uri="{FF2B5EF4-FFF2-40B4-BE49-F238E27FC236}">
                <a16:creationId xmlns:a16="http://schemas.microsoft.com/office/drawing/2014/main" id="{F8C3053B-8D85-4944-AFFC-E41E76E90513}"/>
              </a:ext>
            </a:extLst>
          </p:cNvPr>
          <p:cNvSpPr txBox="1"/>
          <p:nvPr/>
        </p:nvSpPr>
        <p:spPr>
          <a:xfrm>
            <a:off x="250802" y="6237312"/>
            <a:ext cx="8496944" cy="369332"/>
          </a:xfrm>
          <a:prstGeom prst="rect">
            <a:avLst/>
          </a:prstGeom>
          <a:noFill/>
        </p:spPr>
        <p:txBody>
          <a:bodyPr wrap="square" rtlCol="0">
            <a:spAutoFit/>
          </a:bodyPr>
          <a:lstStyle/>
          <a:p>
            <a:r>
              <a:rPr lang="en-US" altLang="ja-JP" sz="1800" dirty="0"/>
              <a:t>https://kahoku.news/articles/20220413khn000042.html</a:t>
            </a:r>
            <a:endParaRPr kumimoji="1" lang="ja-JP" altLang="en-US" sz="1800" dirty="0"/>
          </a:p>
        </p:txBody>
      </p:sp>
      <p:pic>
        <p:nvPicPr>
          <p:cNvPr id="4" name="図 3">
            <a:extLst>
              <a:ext uri="{FF2B5EF4-FFF2-40B4-BE49-F238E27FC236}">
                <a16:creationId xmlns:a16="http://schemas.microsoft.com/office/drawing/2014/main" id="{9CE7F444-950F-4ABE-95EC-0A3FDDB8AE9A}"/>
              </a:ext>
            </a:extLst>
          </p:cNvPr>
          <p:cNvPicPr>
            <a:picLocks noChangeAspect="1"/>
          </p:cNvPicPr>
          <p:nvPr/>
        </p:nvPicPr>
        <p:blipFill>
          <a:blip r:embed="rId2"/>
          <a:stretch>
            <a:fillRect/>
          </a:stretch>
        </p:blipFill>
        <p:spPr>
          <a:xfrm>
            <a:off x="313631" y="116632"/>
            <a:ext cx="3334215" cy="1181265"/>
          </a:xfrm>
          <a:prstGeom prst="rect">
            <a:avLst/>
          </a:prstGeom>
        </p:spPr>
      </p:pic>
      <p:pic>
        <p:nvPicPr>
          <p:cNvPr id="5" name="図 4">
            <a:extLst>
              <a:ext uri="{FF2B5EF4-FFF2-40B4-BE49-F238E27FC236}">
                <a16:creationId xmlns:a16="http://schemas.microsoft.com/office/drawing/2014/main" id="{CEFAC6C9-4013-4464-82C7-F9850E46B293}"/>
              </a:ext>
            </a:extLst>
          </p:cNvPr>
          <p:cNvPicPr>
            <a:picLocks noChangeAspect="1"/>
          </p:cNvPicPr>
          <p:nvPr/>
        </p:nvPicPr>
        <p:blipFill>
          <a:blip r:embed="rId3"/>
          <a:stretch>
            <a:fillRect/>
          </a:stretch>
        </p:blipFill>
        <p:spPr>
          <a:xfrm>
            <a:off x="251521" y="1314395"/>
            <a:ext cx="6984776" cy="4883730"/>
          </a:xfrm>
          <a:prstGeom prst="rect">
            <a:avLst/>
          </a:prstGeom>
        </p:spPr>
      </p:pic>
    </p:spTree>
    <p:extLst>
      <p:ext uri="{BB962C8B-B14F-4D97-AF65-F5344CB8AC3E}">
        <p14:creationId xmlns:p14="http://schemas.microsoft.com/office/powerpoint/2010/main" val="2696004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46</a:t>
            </a:fld>
            <a:endParaRPr lang="en-US" altLang="ja-JP"/>
          </a:p>
        </p:txBody>
      </p:sp>
      <p:pic>
        <p:nvPicPr>
          <p:cNvPr id="3" name="図 2">
            <a:extLst>
              <a:ext uri="{FF2B5EF4-FFF2-40B4-BE49-F238E27FC236}">
                <a16:creationId xmlns:a16="http://schemas.microsoft.com/office/drawing/2014/main" id="{00CD7C94-96B3-4684-88EF-FC70E245E593}"/>
              </a:ext>
            </a:extLst>
          </p:cNvPr>
          <p:cNvPicPr>
            <a:picLocks noChangeAspect="1"/>
          </p:cNvPicPr>
          <p:nvPr/>
        </p:nvPicPr>
        <p:blipFill>
          <a:blip r:embed="rId2"/>
          <a:stretch>
            <a:fillRect/>
          </a:stretch>
        </p:blipFill>
        <p:spPr>
          <a:xfrm>
            <a:off x="323528" y="188640"/>
            <a:ext cx="3010320" cy="1009791"/>
          </a:xfrm>
          <a:prstGeom prst="rect">
            <a:avLst/>
          </a:prstGeom>
        </p:spPr>
      </p:pic>
      <p:sp>
        <p:nvSpPr>
          <p:cNvPr id="6" name="テキスト ボックス 5">
            <a:extLst>
              <a:ext uri="{FF2B5EF4-FFF2-40B4-BE49-F238E27FC236}">
                <a16:creationId xmlns:a16="http://schemas.microsoft.com/office/drawing/2014/main" id="{F8C3053B-8D85-4944-AFFC-E41E76E90513}"/>
              </a:ext>
            </a:extLst>
          </p:cNvPr>
          <p:cNvSpPr txBox="1"/>
          <p:nvPr/>
        </p:nvSpPr>
        <p:spPr>
          <a:xfrm>
            <a:off x="251520" y="5949280"/>
            <a:ext cx="8496944" cy="646331"/>
          </a:xfrm>
          <a:prstGeom prst="rect">
            <a:avLst/>
          </a:prstGeom>
          <a:noFill/>
        </p:spPr>
        <p:txBody>
          <a:bodyPr wrap="square" rtlCol="0">
            <a:spAutoFit/>
          </a:bodyPr>
          <a:lstStyle/>
          <a:p>
            <a:r>
              <a:rPr lang="en-US" altLang="ja-JP" sz="1800" dirty="0"/>
              <a:t>https://www.news-postseven.com/archives/20220123_1721176.html?DETAIL&amp;_from=widget_related_pc</a:t>
            </a:r>
            <a:endParaRPr kumimoji="1" lang="ja-JP" altLang="en-US" sz="1800" dirty="0"/>
          </a:p>
        </p:txBody>
      </p:sp>
      <p:pic>
        <p:nvPicPr>
          <p:cNvPr id="7" name="図 6">
            <a:extLst>
              <a:ext uri="{FF2B5EF4-FFF2-40B4-BE49-F238E27FC236}">
                <a16:creationId xmlns:a16="http://schemas.microsoft.com/office/drawing/2014/main" id="{51C349C3-EB93-4820-90B9-732AB7FE3620}"/>
              </a:ext>
            </a:extLst>
          </p:cNvPr>
          <p:cNvPicPr>
            <a:picLocks noChangeAspect="1"/>
          </p:cNvPicPr>
          <p:nvPr/>
        </p:nvPicPr>
        <p:blipFill>
          <a:blip r:embed="rId3"/>
          <a:stretch>
            <a:fillRect/>
          </a:stretch>
        </p:blipFill>
        <p:spPr>
          <a:xfrm>
            <a:off x="333450" y="1198431"/>
            <a:ext cx="8135485" cy="1771897"/>
          </a:xfrm>
          <a:prstGeom prst="rect">
            <a:avLst/>
          </a:prstGeom>
        </p:spPr>
      </p:pic>
      <p:pic>
        <p:nvPicPr>
          <p:cNvPr id="8" name="図 7">
            <a:extLst>
              <a:ext uri="{FF2B5EF4-FFF2-40B4-BE49-F238E27FC236}">
                <a16:creationId xmlns:a16="http://schemas.microsoft.com/office/drawing/2014/main" id="{911EC847-9CA1-44CE-B293-F2B97EF8168F}"/>
              </a:ext>
            </a:extLst>
          </p:cNvPr>
          <p:cNvPicPr>
            <a:picLocks noChangeAspect="1"/>
          </p:cNvPicPr>
          <p:nvPr/>
        </p:nvPicPr>
        <p:blipFill>
          <a:blip r:embed="rId4"/>
          <a:stretch>
            <a:fillRect/>
          </a:stretch>
        </p:blipFill>
        <p:spPr>
          <a:xfrm>
            <a:off x="351731" y="2972611"/>
            <a:ext cx="4220269" cy="2981658"/>
          </a:xfrm>
          <a:prstGeom prst="rect">
            <a:avLst/>
          </a:prstGeom>
        </p:spPr>
      </p:pic>
    </p:spTree>
    <p:extLst>
      <p:ext uri="{BB962C8B-B14F-4D97-AF65-F5344CB8AC3E}">
        <p14:creationId xmlns:p14="http://schemas.microsoft.com/office/powerpoint/2010/main" val="1789555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47</a:t>
            </a:fld>
            <a:endParaRPr lang="en-US" altLang="ja-JP"/>
          </a:p>
        </p:txBody>
      </p:sp>
      <p:pic>
        <p:nvPicPr>
          <p:cNvPr id="3" name="図 2">
            <a:extLst>
              <a:ext uri="{FF2B5EF4-FFF2-40B4-BE49-F238E27FC236}">
                <a16:creationId xmlns:a16="http://schemas.microsoft.com/office/drawing/2014/main" id="{00CD7C94-96B3-4684-88EF-FC70E245E593}"/>
              </a:ext>
            </a:extLst>
          </p:cNvPr>
          <p:cNvPicPr>
            <a:picLocks noChangeAspect="1"/>
          </p:cNvPicPr>
          <p:nvPr/>
        </p:nvPicPr>
        <p:blipFill>
          <a:blip r:embed="rId2"/>
          <a:stretch>
            <a:fillRect/>
          </a:stretch>
        </p:blipFill>
        <p:spPr>
          <a:xfrm>
            <a:off x="323528" y="188640"/>
            <a:ext cx="3010320" cy="1009791"/>
          </a:xfrm>
          <a:prstGeom prst="rect">
            <a:avLst/>
          </a:prstGeom>
        </p:spPr>
      </p:pic>
      <p:pic>
        <p:nvPicPr>
          <p:cNvPr id="4" name="図 3">
            <a:extLst>
              <a:ext uri="{FF2B5EF4-FFF2-40B4-BE49-F238E27FC236}">
                <a16:creationId xmlns:a16="http://schemas.microsoft.com/office/drawing/2014/main" id="{4EDD2F57-CD36-4D97-8DD2-59681E6CDE28}"/>
              </a:ext>
            </a:extLst>
          </p:cNvPr>
          <p:cNvPicPr>
            <a:picLocks noChangeAspect="1"/>
          </p:cNvPicPr>
          <p:nvPr/>
        </p:nvPicPr>
        <p:blipFill>
          <a:blip r:embed="rId3"/>
          <a:stretch>
            <a:fillRect/>
          </a:stretch>
        </p:blipFill>
        <p:spPr>
          <a:xfrm>
            <a:off x="547126" y="1196752"/>
            <a:ext cx="8049748" cy="1800476"/>
          </a:xfrm>
          <a:prstGeom prst="rect">
            <a:avLst/>
          </a:prstGeom>
        </p:spPr>
      </p:pic>
      <p:pic>
        <p:nvPicPr>
          <p:cNvPr id="5" name="図 4">
            <a:extLst>
              <a:ext uri="{FF2B5EF4-FFF2-40B4-BE49-F238E27FC236}">
                <a16:creationId xmlns:a16="http://schemas.microsoft.com/office/drawing/2014/main" id="{4C17DFF8-140F-4BA0-9332-F2940863673B}"/>
              </a:ext>
            </a:extLst>
          </p:cNvPr>
          <p:cNvPicPr>
            <a:picLocks noChangeAspect="1"/>
          </p:cNvPicPr>
          <p:nvPr/>
        </p:nvPicPr>
        <p:blipFill>
          <a:blip r:embed="rId4"/>
          <a:stretch>
            <a:fillRect/>
          </a:stretch>
        </p:blipFill>
        <p:spPr>
          <a:xfrm>
            <a:off x="518547" y="3028259"/>
            <a:ext cx="4629517" cy="3220534"/>
          </a:xfrm>
          <a:prstGeom prst="rect">
            <a:avLst/>
          </a:prstGeom>
        </p:spPr>
      </p:pic>
      <p:sp>
        <p:nvSpPr>
          <p:cNvPr id="6" name="テキスト ボックス 5">
            <a:extLst>
              <a:ext uri="{FF2B5EF4-FFF2-40B4-BE49-F238E27FC236}">
                <a16:creationId xmlns:a16="http://schemas.microsoft.com/office/drawing/2014/main" id="{F8C3053B-8D85-4944-AFFC-E41E76E90513}"/>
              </a:ext>
            </a:extLst>
          </p:cNvPr>
          <p:cNvSpPr txBox="1"/>
          <p:nvPr/>
        </p:nvSpPr>
        <p:spPr>
          <a:xfrm>
            <a:off x="547126" y="6248793"/>
            <a:ext cx="8049748" cy="369332"/>
          </a:xfrm>
          <a:prstGeom prst="rect">
            <a:avLst/>
          </a:prstGeom>
          <a:noFill/>
        </p:spPr>
        <p:txBody>
          <a:bodyPr wrap="square" rtlCol="0">
            <a:spAutoFit/>
          </a:bodyPr>
          <a:lstStyle/>
          <a:p>
            <a:r>
              <a:rPr lang="en-US" altLang="ja-JP" sz="1800" dirty="0"/>
              <a:t>https://www.news-postseven.com/archives/20220219_1727060.html?DETAIL</a:t>
            </a:r>
            <a:endParaRPr kumimoji="1" lang="ja-JP" altLang="en-US" sz="1800" dirty="0"/>
          </a:p>
        </p:txBody>
      </p:sp>
    </p:spTree>
    <p:extLst>
      <p:ext uri="{BB962C8B-B14F-4D97-AF65-F5344CB8AC3E}">
        <p14:creationId xmlns:p14="http://schemas.microsoft.com/office/powerpoint/2010/main" val="2167933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7164D-D2B3-43A7-90CF-7CD2FF608EF0}"/>
              </a:ext>
            </a:extLst>
          </p:cNvPr>
          <p:cNvSpPr>
            <a:spLocks noGrp="1"/>
          </p:cNvSpPr>
          <p:nvPr>
            <p:ph type="sldNum" sz="quarter" idx="12"/>
          </p:nvPr>
        </p:nvSpPr>
        <p:spPr/>
        <p:txBody>
          <a:bodyPr/>
          <a:lstStyle/>
          <a:p>
            <a:fld id="{DCB90294-8C3A-4944-B3FA-9EF46B3D9384}" type="slidenum">
              <a:rPr lang="en-US" altLang="ja-JP" smtClean="0"/>
              <a:pPr/>
              <a:t>48</a:t>
            </a:fld>
            <a:endParaRPr lang="en-US" altLang="ja-JP"/>
          </a:p>
        </p:txBody>
      </p:sp>
      <p:sp>
        <p:nvSpPr>
          <p:cNvPr id="6" name="テキスト ボックス 5">
            <a:extLst>
              <a:ext uri="{FF2B5EF4-FFF2-40B4-BE49-F238E27FC236}">
                <a16:creationId xmlns:a16="http://schemas.microsoft.com/office/drawing/2014/main" id="{F8C3053B-8D85-4944-AFFC-E41E76E90513}"/>
              </a:ext>
            </a:extLst>
          </p:cNvPr>
          <p:cNvSpPr txBox="1"/>
          <p:nvPr/>
        </p:nvSpPr>
        <p:spPr>
          <a:xfrm>
            <a:off x="251520" y="6156012"/>
            <a:ext cx="8496944" cy="369332"/>
          </a:xfrm>
          <a:prstGeom prst="rect">
            <a:avLst/>
          </a:prstGeom>
          <a:noFill/>
        </p:spPr>
        <p:txBody>
          <a:bodyPr wrap="square" rtlCol="0">
            <a:spAutoFit/>
          </a:bodyPr>
          <a:lstStyle/>
          <a:p>
            <a:r>
              <a:rPr lang="en-US" altLang="ja-JP" sz="1800" dirty="0"/>
              <a:t>https://www.niigata-nippo.co.jp/articles/-/42839</a:t>
            </a:r>
            <a:endParaRPr kumimoji="1" lang="ja-JP" altLang="en-US" sz="1800" dirty="0"/>
          </a:p>
        </p:txBody>
      </p:sp>
      <p:pic>
        <p:nvPicPr>
          <p:cNvPr id="4" name="図 3">
            <a:extLst>
              <a:ext uri="{FF2B5EF4-FFF2-40B4-BE49-F238E27FC236}">
                <a16:creationId xmlns:a16="http://schemas.microsoft.com/office/drawing/2014/main" id="{B426EF1F-8843-4F3C-9324-4A4F2E130AD9}"/>
              </a:ext>
            </a:extLst>
          </p:cNvPr>
          <p:cNvPicPr>
            <a:picLocks noChangeAspect="1"/>
          </p:cNvPicPr>
          <p:nvPr/>
        </p:nvPicPr>
        <p:blipFill>
          <a:blip r:embed="rId2"/>
          <a:stretch>
            <a:fillRect/>
          </a:stretch>
        </p:blipFill>
        <p:spPr>
          <a:xfrm>
            <a:off x="251520" y="182791"/>
            <a:ext cx="2553056" cy="866896"/>
          </a:xfrm>
          <a:prstGeom prst="rect">
            <a:avLst/>
          </a:prstGeom>
        </p:spPr>
      </p:pic>
      <p:pic>
        <p:nvPicPr>
          <p:cNvPr id="5" name="図 4">
            <a:extLst>
              <a:ext uri="{FF2B5EF4-FFF2-40B4-BE49-F238E27FC236}">
                <a16:creationId xmlns:a16="http://schemas.microsoft.com/office/drawing/2014/main" id="{AACFD782-5A8D-4150-8AEF-CFFC919D088A}"/>
              </a:ext>
            </a:extLst>
          </p:cNvPr>
          <p:cNvPicPr>
            <a:picLocks noChangeAspect="1"/>
          </p:cNvPicPr>
          <p:nvPr/>
        </p:nvPicPr>
        <p:blipFill>
          <a:blip r:embed="rId3"/>
          <a:stretch>
            <a:fillRect/>
          </a:stretch>
        </p:blipFill>
        <p:spPr>
          <a:xfrm>
            <a:off x="251520" y="1033338"/>
            <a:ext cx="7380312" cy="5010987"/>
          </a:xfrm>
          <a:prstGeom prst="rect">
            <a:avLst/>
          </a:prstGeom>
        </p:spPr>
      </p:pic>
    </p:spTree>
    <p:extLst>
      <p:ext uri="{BB962C8B-B14F-4D97-AF65-F5344CB8AC3E}">
        <p14:creationId xmlns:p14="http://schemas.microsoft.com/office/powerpoint/2010/main" val="3108849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E029E6B-437C-4A4D-A4C5-B984CB3F0686}"/>
              </a:ext>
            </a:extLst>
          </p:cNvPr>
          <p:cNvSpPr>
            <a:spLocks noGrp="1"/>
          </p:cNvSpPr>
          <p:nvPr>
            <p:ph type="sldNum" sz="quarter" idx="12"/>
          </p:nvPr>
        </p:nvSpPr>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DE206-2DC9-4C84-82AF-1CB9EE81A476}" type="slidenum">
              <a:rPr kumimoji="1" lang="en-US" altLang="ja-JP" sz="1400" b="0" i="0" u="none" strike="noStrike" kern="1200" cap="none" spc="0" normalizeH="0" baseline="0" noProof="0" smtClean="0">
                <a:ln>
                  <a:noFill/>
                </a:ln>
                <a:solidFill>
                  <a:srgbClr val="777777"/>
                </a:solidFill>
                <a:effectLst/>
                <a:uLnTx/>
                <a:uFillTx/>
                <a:latin typeface="Century Gothic" panose="020B0502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en-US" altLang="ja-JP" sz="1400" b="0" i="0" u="none" strike="noStrike" kern="1200" cap="none" spc="0" normalizeH="0" baseline="0" noProof="0">
              <a:ln>
                <a:noFill/>
              </a:ln>
              <a:solidFill>
                <a:srgbClr val="777777"/>
              </a:solidFill>
              <a:effectLst/>
              <a:uLnTx/>
              <a:uFillTx/>
              <a:latin typeface="Century Gothic" panose="020B0502020202020204" pitchFamily="34" charset="0"/>
              <a:ea typeface="ＭＳ Ｐゴシック" panose="020B0600070205080204" pitchFamily="50" charset="-128"/>
              <a:cs typeface="+mn-cs"/>
            </a:endParaRPr>
          </a:p>
        </p:txBody>
      </p:sp>
      <p:pic>
        <p:nvPicPr>
          <p:cNvPr id="256003" name="図 2">
            <a:extLst>
              <a:ext uri="{FF2B5EF4-FFF2-40B4-BE49-F238E27FC236}">
                <a16:creationId xmlns:a16="http://schemas.microsoft.com/office/drawing/2014/main" id="{29D8614C-C8AE-4C2E-9772-C52941FDEF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331788"/>
            <a:ext cx="41973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キノホルム剤の添付文書</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111623"/>
            <a:ext cx="3083858" cy="3030071"/>
          </a:xfrm>
        </p:spPr>
        <p:txBody>
          <a:bodyPr/>
          <a:lstStyle/>
          <a:p>
            <a:pPr marL="0" indent="0">
              <a:buNone/>
            </a:pPr>
            <a:r>
              <a:rPr lang="ja-JP" altLang="en-US" sz="2400" dirty="0"/>
              <a:t>臨床効果</a:t>
            </a:r>
            <a:endParaRPr lang="en-US" altLang="ja-JP" sz="2400" dirty="0"/>
          </a:p>
          <a:p>
            <a:r>
              <a:rPr lang="ja-JP" altLang="en-US" sz="2400" dirty="0"/>
              <a:t>強力な腸内殺菌、防腐、止瀉</a:t>
            </a:r>
            <a:r>
              <a:rPr lang="en-US" altLang="ja-JP" sz="2400" dirty="0"/>
              <a:t>…</a:t>
            </a:r>
          </a:p>
          <a:p>
            <a:r>
              <a:rPr lang="ja-JP" altLang="en-US" sz="2400" dirty="0"/>
              <a:t>副作用は全く見られないので、胃腸炎、夏季下痢</a:t>
            </a:r>
            <a:r>
              <a:rPr lang="en-US" altLang="ja-JP" sz="2400" dirty="0"/>
              <a:t>…</a:t>
            </a:r>
            <a:r>
              <a:rPr lang="ja-JP" altLang="en-US" sz="2400" dirty="0"/>
              <a:t>に安全に投与でき</a:t>
            </a:r>
            <a:r>
              <a:rPr lang="en-US" altLang="ja-JP" sz="2400" dirty="0"/>
              <a:t>…</a:t>
            </a:r>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5</a:t>
            </a:fld>
            <a:endParaRPr lang="en-US" altLang="ja-JP"/>
          </a:p>
        </p:txBody>
      </p:sp>
      <p:pic>
        <p:nvPicPr>
          <p:cNvPr id="7" name="図 6">
            <a:extLst>
              <a:ext uri="{FF2B5EF4-FFF2-40B4-BE49-F238E27FC236}">
                <a16:creationId xmlns:a16="http://schemas.microsoft.com/office/drawing/2014/main" id="{F93170A6-3663-4B75-9ABE-2EFA80157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493" y="1111623"/>
            <a:ext cx="3823449" cy="5097931"/>
          </a:xfrm>
          <a:prstGeom prst="rect">
            <a:avLst/>
          </a:prstGeom>
        </p:spPr>
      </p:pic>
      <p:sp>
        <p:nvSpPr>
          <p:cNvPr id="8" name="テキスト ボックス 7">
            <a:extLst>
              <a:ext uri="{FF2B5EF4-FFF2-40B4-BE49-F238E27FC236}">
                <a16:creationId xmlns:a16="http://schemas.microsoft.com/office/drawing/2014/main" id="{1C38355C-BFF0-45EC-B590-76BC86517505}"/>
              </a:ext>
            </a:extLst>
          </p:cNvPr>
          <p:cNvSpPr txBox="1"/>
          <p:nvPr/>
        </p:nvSpPr>
        <p:spPr>
          <a:xfrm>
            <a:off x="685800" y="4276165"/>
            <a:ext cx="3213847" cy="1938992"/>
          </a:xfrm>
          <a:prstGeom prst="rect">
            <a:avLst/>
          </a:prstGeom>
          <a:noFill/>
          <a:ln>
            <a:solidFill>
              <a:srgbClr val="0070C0"/>
            </a:solidFill>
          </a:ln>
        </p:spPr>
        <p:txBody>
          <a:bodyPr wrap="square" rtlCol="0">
            <a:spAutoFit/>
          </a:bodyPr>
          <a:lstStyle/>
          <a:p>
            <a:r>
              <a:rPr kumimoji="1" lang="ja-JP" altLang="en-US" dirty="0"/>
              <a:t>適応拡大</a:t>
            </a:r>
            <a:endParaRPr kumimoji="1" lang="en-US" altLang="ja-JP" dirty="0"/>
          </a:p>
          <a:p>
            <a:pPr marL="342900" indent="-342900">
              <a:buFont typeface="Arial" panose="020B0604020202020204" pitchFamily="34" charset="0"/>
              <a:buChar char="•"/>
            </a:pPr>
            <a:r>
              <a:rPr kumimoji="1" lang="ja-JP" altLang="en-US" dirty="0"/>
              <a:t>アメーバ赤痢の薬</a:t>
            </a:r>
            <a:endParaRPr kumimoji="1" lang="en-US" altLang="ja-JP" dirty="0"/>
          </a:p>
          <a:p>
            <a:pPr marL="800100" lvl="1" indent="-342900">
              <a:buFont typeface="Arial" panose="020B0604020202020204" pitchFamily="34" charset="0"/>
              <a:buChar char="•"/>
            </a:pPr>
            <a:r>
              <a:rPr kumimoji="1" lang="ja-JP" altLang="en-US" dirty="0">
                <a:solidFill>
                  <a:srgbClr val="0070C0"/>
                </a:solidFill>
              </a:rPr>
              <a:t>戦後、単なる下痢に広く使用された。</a:t>
            </a:r>
          </a:p>
        </p:txBody>
      </p:sp>
    </p:spTree>
    <p:extLst>
      <p:ext uri="{BB962C8B-B14F-4D97-AF65-F5344CB8AC3E}">
        <p14:creationId xmlns:p14="http://schemas.microsoft.com/office/powerpoint/2010/main" val="3510289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37388DD9-EED1-F23B-DBCF-1EF4874273CD}"/>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3" name="スライド番号プレースホルダー 2">
            <a:extLst>
              <a:ext uri="{FF2B5EF4-FFF2-40B4-BE49-F238E27FC236}">
                <a16:creationId xmlns:a16="http://schemas.microsoft.com/office/drawing/2014/main" id="{523D2EC6-3C57-1474-66A4-09D3647DD4A8}"/>
              </a:ext>
            </a:extLst>
          </p:cNvPr>
          <p:cNvSpPr>
            <a:spLocks noGrp="1"/>
          </p:cNvSpPr>
          <p:nvPr>
            <p:ph type="sldNum" sz="quarter" idx="12"/>
          </p:nvPr>
        </p:nvSpPr>
        <p:spPr/>
        <p:txBody>
          <a:bodyPr/>
          <a:lstStyle/>
          <a:p>
            <a:fld id="{9C585434-8A41-4D0A-9ACD-50933DBDDEDE}" type="slidenum">
              <a:rPr lang="en-US" altLang="ja-JP" smtClean="0"/>
              <a:pPr/>
              <a:t>50</a:t>
            </a:fld>
            <a:endParaRPr lang="en-US" altLang="ja-JP"/>
          </a:p>
        </p:txBody>
      </p:sp>
      <p:pic>
        <p:nvPicPr>
          <p:cNvPr id="5" name="図 4">
            <a:extLst>
              <a:ext uri="{FF2B5EF4-FFF2-40B4-BE49-F238E27FC236}">
                <a16:creationId xmlns:a16="http://schemas.microsoft.com/office/drawing/2014/main" id="{CD2996B2-B122-948D-13B9-E198470EF074}"/>
              </a:ext>
            </a:extLst>
          </p:cNvPr>
          <p:cNvPicPr>
            <a:picLocks noChangeAspect="1"/>
          </p:cNvPicPr>
          <p:nvPr/>
        </p:nvPicPr>
        <p:blipFill>
          <a:blip r:embed="rId2"/>
          <a:stretch>
            <a:fillRect/>
          </a:stretch>
        </p:blipFill>
        <p:spPr>
          <a:xfrm>
            <a:off x="2285681" y="280548"/>
            <a:ext cx="4439747" cy="6113902"/>
          </a:xfrm>
          <a:prstGeom prst="rect">
            <a:avLst/>
          </a:prstGeom>
        </p:spPr>
      </p:pic>
    </p:spTree>
    <p:extLst>
      <p:ext uri="{BB962C8B-B14F-4D97-AF65-F5344CB8AC3E}">
        <p14:creationId xmlns:p14="http://schemas.microsoft.com/office/powerpoint/2010/main" val="694077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B5170BD9-3332-70B3-9AA7-C3FA40DA16E9}"/>
              </a:ext>
            </a:extLst>
          </p:cNvPr>
          <p:cNvSpPr>
            <a:spLocks noGrp="1"/>
          </p:cNvSpPr>
          <p:nvPr>
            <p:ph type="ftr" sz="quarter" idx="11"/>
          </p:nvPr>
        </p:nvSpPr>
        <p:spPr>
          <a:xfrm>
            <a:off x="3167021" y="6400800"/>
            <a:ext cx="2895600" cy="457200"/>
          </a:xfrm>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3" name="スライド番号プレースホルダー 2">
            <a:extLst>
              <a:ext uri="{FF2B5EF4-FFF2-40B4-BE49-F238E27FC236}">
                <a16:creationId xmlns:a16="http://schemas.microsoft.com/office/drawing/2014/main" id="{9F975E6A-6801-4097-0307-19E5C92E8532}"/>
              </a:ext>
            </a:extLst>
          </p:cNvPr>
          <p:cNvSpPr>
            <a:spLocks noGrp="1"/>
          </p:cNvSpPr>
          <p:nvPr>
            <p:ph type="sldNum" sz="quarter" idx="12"/>
          </p:nvPr>
        </p:nvSpPr>
        <p:spPr/>
        <p:txBody>
          <a:bodyPr/>
          <a:lstStyle/>
          <a:p>
            <a:fld id="{9C585434-8A41-4D0A-9ACD-50933DBDDEDE}" type="slidenum">
              <a:rPr lang="en-US" altLang="ja-JP" smtClean="0"/>
              <a:pPr/>
              <a:t>51</a:t>
            </a:fld>
            <a:endParaRPr lang="en-US" altLang="ja-JP"/>
          </a:p>
        </p:txBody>
      </p:sp>
      <p:pic>
        <p:nvPicPr>
          <p:cNvPr id="5" name="図 4">
            <a:extLst>
              <a:ext uri="{FF2B5EF4-FFF2-40B4-BE49-F238E27FC236}">
                <a16:creationId xmlns:a16="http://schemas.microsoft.com/office/drawing/2014/main" id="{8DF9574B-49A2-1D2D-614D-CA0B44DF4704}"/>
              </a:ext>
            </a:extLst>
          </p:cNvPr>
          <p:cNvPicPr>
            <a:picLocks noChangeAspect="1"/>
          </p:cNvPicPr>
          <p:nvPr/>
        </p:nvPicPr>
        <p:blipFill>
          <a:blip r:embed="rId2"/>
          <a:stretch>
            <a:fillRect/>
          </a:stretch>
        </p:blipFill>
        <p:spPr>
          <a:xfrm>
            <a:off x="0" y="958625"/>
            <a:ext cx="8997947" cy="3803678"/>
          </a:xfrm>
          <a:prstGeom prst="rect">
            <a:avLst/>
          </a:prstGeom>
        </p:spPr>
      </p:pic>
      <p:cxnSp>
        <p:nvCxnSpPr>
          <p:cNvPr id="9" name="直線矢印コネクタ 8">
            <a:extLst>
              <a:ext uri="{FF2B5EF4-FFF2-40B4-BE49-F238E27FC236}">
                <a16:creationId xmlns:a16="http://schemas.microsoft.com/office/drawing/2014/main" id="{C4226E27-88B2-BA42-7815-F2DB86453136}"/>
              </a:ext>
            </a:extLst>
          </p:cNvPr>
          <p:cNvCxnSpPr>
            <a:cxnSpLocks/>
          </p:cNvCxnSpPr>
          <p:nvPr/>
        </p:nvCxnSpPr>
        <p:spPr>
          <a:xfrm flipV="1">
            <a:off x="5557421" y="3755254"/>
            <a:ext cx="1189608" cy="11363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4C988FB-6950-5D78-7018-1D4E5CE90455}"/>
              </a:ext>
            </a:extLst>
          </p:cNvPr>
          <p:cNvSpPr txBox="1"/>
          <p:nvPr/>
        </p:nvSpPr>
        <p:spPr>
          <a:xfrm>
            <a:off x="3222594" y="4891596"/>
            <a:ext cx="2334827" cy="830997"/>
          </a:xfrm>
          <a:prstGeom prst="rect">
            <a:avLst/>
          </a:prstGeom>
          <a:noFill/>
          <a:ln>
            <a:solidFill>
              <a:srgbClr val="C00000"/>
            </a:solidFill>
          </a:ln>
        </p:spPr>
        <p:txBody>
          <a:bodyPr wrap="square" rtlCol="0">
            <a:spAutoFit/>
          </a:bodyPr>
          <a:lstStyle/>
          <a:p>
            <a:r>
              <a:rPr kumimoji="1" lang="ja-JP" altLang="en-US" dirty="0">
                <a:solidFill>
                  <a:srgbClr val="C00000"/>
                </a:solidFill>
              </a:rPr>
              <a:t>分母は発症して入院した人</a:t>
            </a:r>
          </a:p>
        </p:txBody>
      </p:sp>
      <p:sp>
        <p:nvSpPr>
          <p:cNvPr id="12" name="テキスト ボックス 11">
            <a:extLst>
              <a:ext uri="{FF2B5EF4-FFF2-40B4-BE49-F238E27FC236}">
                <a16:creationId xmlns:a16="http://schemas.microsoft.com/office/drawing/2014/main" id="{A8BDE2C0-FE3A-A8A7-746C-DF0B0F4E83F0}"/>
              </a:ext>
            </a:extLst>
          </p:cNvPr>
          <p:cNvSpPr txBox="1"/>
          <p:nvPr/>
        </p:nvSpPr>
        <p:spPr>
          <a:xfrm>
            <a:off x="6071586" y="4891596"/>
            <a:ext cx="2646286" cy="461665"/>
          </a:xfrm>
          <a:prstGeom prst="rect">
            <a:avLst/>
          </a:prstGeom>
          <a:noFill/>
          <a:ln>
            <a:solidFill>
              <a:srgbClr val="C00000"/>
            </a:solidFill>
          </a:ln>
        </p:spPr>
        <p:txBody>
          <a:bodyPr wrap="square" rtlCol="0">
            <a:spAutoFit/>
          </a:bodyPr>
          <a:lstStyle/>
          <a:p>
            <a:r>
              <a:rPr kumimoji="1" lang="ja-JP" altLang="en-US" dirty="0">
                <a:solidFill>
                  <a:srgbClr val="C00000"/>
                </a:solidFill>
              </a:rPr>
              <a:t>分母は発症した人</a:t>
            </a:r>
          </a:p>
        </p:txBody>
      </p:sp>
      <p:cxnSp>
        <p:nvCxnSpPr>
          <p:cNvPr id="13" name="直線矢印コネクタ 12">
            <a:extLst>
              <a:ext uri="{FF2B5EF4-FFF2-40B4-BE49-F238E27FC236}">
                <a16:creationId xmlns:a16="http://schemas.microsoft.com/office/drawing/2014/main" id="{3D600841-186B-4791-E36B-FBFA7B7A4304}"/>
              </a:ext>
            </a:extLst>
          </p:cNvPr>
          <p:cNvCxnSpPr>
            <a:cxnSpLocks/>
          </p:cNvCxnSpPr>
          <p:nvPr/>
        </p:nvCxnSpPr>
        <p:spPr>
          <a:xfrm flipV="1">
            <a:off x="6819530" y="3755254"/>
            <a:ext cx="1189608" cy="11363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246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BAF4F-3B01-1F28-82FF-B543E0ECDDB4}"/>
              </a:ext>
            </a:extLst>
          </p:cNvPr>
          <p:cNvSpPr>
            <a:spLocks noGrp="1"/>
          </p:cNvSpPr>
          <p:nvPr>
            <p:ph type="title"/>
          </p:nvPr>
        </p:nvSpPr>
        <p:spPr>
          <a:xfrm>
            <a:off x="685800" y="266330"/>
            <a:ext cx="7772400" cy="1060446"/>
          </a:xfrm>
        </p:spPr>
        <p:txBody>
          <a:bodyPr/>
          <a:lstStyle/>
          <a:p>
            <a:r>
              <a:rPr lang="ja-JP" altLang="en-US" sz="3600" dirty="0"/>
              <a:t>医薬品等行政評価・監視委員会</a:t>
            </a:r>
            <a:br>
              <a:rPr lang="en-US" altLang="ja-JP" sz="4000" dirty="0"/>
            </a:br>
            <a:r>
              <a:rPr lang="ja-JP" altLang="en-US" sz="2400" dirty="0"/>
              <a:t>（第</a:t>
            </a:r>
            <a:r>
              <a:rPr lang="en-US" altLang="ja-JP" sz="2400" dirty="0"/>
              <a:t>7</a:t>
            </a:r>
            <a:r>
              <a:rPr lang="ja-JP" altLang="en-US" sz="2400" dirty="0"/>
              <a:t>回</a:t>
            </a:r>
            <a:r>
              <a:rPr kumimoji="1" lang="en-US" altLang="ja-JP" sz="2400" dirty="0"/>
              <a:t>2022/3/18</a:t>
            </a:r>
            <a:r>
              <a:rPr kumimoji="1" lang="ja-JP" altLang="en-US" sz="2400" dirty="0"/>
              <a:t>）</a:t>
            </a:r>
            <a:endParaRPr kumimoji="1" lang="ja-JP" altLang="en-US" sz="4000" dirty="0"/>
          </a:p>
        </p:txBody>
      </p:sp>
      <p:sp>
        <p:nvSpPr>
          <p:cNvPr id="3" name="コンテンツ プレースホルダー 2">
            <a:extLst>
              <a:ext uri="{FF2B5EF4-FFF2-40B4-BE49-F238E27FC236}">
                <a16:creationId xmlns:a16="http://schemas.microsoft.com/office/drawing/2014/main" id="{FA5429B7-AAC9-C956-A921-4A04925F1338}"/>
              </a:ext>
            </a:extLst>
          </p:cNvPr>
          <p:cNvSpPr>
            <a:spLocks noGrp="1"/>
          </p:cNvSpPr>
          <p:nvPr>
            <p:ph idx="1"/>
          </p:nvPr>
        </p:nvSpPr>
        <p:spPr>
          <a:xfrm>
            <a:off x="685800" y="1326776"/>
            <a:ext cx="7772400" cy="4796118"/>
          </a:xfrm>
        </p:spPr>
        <p:txBody>
          <a:bodyPr/>
          <a:lstStyle/>
          <a:p>
            <a:r>
              <a:rPr lang="ja-JP" altLang="en-US" sz="2400" dirty="0"/>
              <a:t>佐藤　（前略）</a:t>
            </a:r>
            <a:r>
              <a:rPr lang="ja-JP" altLang="en-US" sz="2400" dirty="0">
                <a:solidFill>
                  <a:srgbClr val="C00000"/>
                </a:solidFill>
              </a:rPr>
              <a:t>　</a:t>
            </a:r>
            <a:r>
              <a:rPr lang="ja-JP" altLang="en-US" sz="2400" dirty="0"/>
              <a:t>恐らく発症している症状がある方の中での心筋炎の発生割合ということだと思うのですが、それと比較しているのですが、まず、</a:t>
            </a:r>
            <a:r>
              <a:rPr lang="ja-JP" altLang="en-US" sz="2400" dirty="0">
                <a:solidFill>
                  <a:srgbClr val="0070C0"/>
                </a:solidFill>
              </a:rPr>
              <a:t>この比較の表自体が非常にナンセンスというか、ミスリーディングです</a:t>
            </a:r>
            <a:r>
              <a:rPr lang="ja-JP" altLang="en-US" sz="2400" dirty="0"/>
              <a:t>。</a:t>
            </a:r>
          </a:p>
          <a:p>
            <a:r>
              <a:rPr lang="ja-JP" altLang="en-US" sz="2400" dirty="0"/>
              <a:t>（中略）日本の場合は、</a:t>
            </a:r>
            <a:r>
              <a:rPr lang="en-US" altLang="ja-JP" sz="2400" dirty="0"/>
              <a:t>COVID-19</a:t>
            </a:r>
            <a:r>
              <a:rPr lang="ja-JP" altLang="en-US" sz="2400" dirty="0"/>
              <a:t>を発症して入院した中での心筋炎の発生割合ですので、（中略）</a:t>
            </a:r>
            <a:r>
              <a:rPr lang="ja-JP" altLang="en-US" sz="2400" dirty="0">
                <a:solidFill>
                  <a:srgbClr val="0070C0"/>
                </a:solidFill>
              </a:rPr>
              <a:t>発症して入院するリスクを掛けて比較しないと、意味をなさない</a:t>
            </a:r>
            <a:r>
              <a:rPr lang="ja-JP" altLang="en-US" sz="2400" dirty="0"/>
              <a:t>比較であるということなのです。この図が独り歩きして、マスコミなどでも使われていて、非常にミスリーディングです。ですので、</a:t>
            </a:r>
            <a:r>
              <a:rPr lang="ja-JP" altLang="en-US" sz="2400" dirty="0">
                <a:solidFill>
                  <a:srgbClr val="0070C0"/>
                </a:solidFill>
              </a:rPr>
              <a:t>この資料に関しては削除するなり、こういう比較は適切でないとお認めいただけないか</a:t>
            </a:r>
            <a:r>
              <a:rPr lang="ja-JP" altLang="en-US" sz="2400" dirty="0"/>
              <a:t>というのが一つです。</a:t>
            </a:r>
          </a:p>
        </p:txBody>
      </p:sp>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2F5D0670-4C31-A69F-E4F2-535A95C4640F}"/>
              </a:ext>
            </a:extLst>
          </p:cNvPr>
          <p:cNvSpPr>
            <a:spLocks noGrp="1"/>
          </p:cNvSpPr>
          <p:nvPr>
            <p:ph type="sldNum" sz="quarter" idx="12"/>
          </p:nvPr>
        </p:nvSpPr>
        <p:spPr/>
        <p:txBody>
          <a:bodyPr/>
          <a:lstStyle/>
          <a:p>
            <a:fld id="{6ED9405A-B0D6-4853-A3D4-67AE7310C710}" type="slidenum">
              <a:rPr lang="en-US" altLang="ja-JP" smtClean="0"/>
              <a:pPr/>
              <a:t>52</a:t>
            </a:fld>
            <a:endParaRPr lang="en-US" altLang="ja-JP"/>
          </a:p>
        </p:txBody>
      </p:sp>
    </p:spTree>
    <p:extLst>
      <p:ext uri="{BB962C8B-B14F-4D97-AF65-F5344CB8AC3E}">
        <p14:creationId xmlns:p14="http://schemas.microsoft.com/office/powerpoint/2010/main" val="21756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BAF4F-3B01-1F28-82FF-B543E0ECDDB4}"/>
              </a:ext>
            </a:extLst>
          </p:cNvPr>
          <p:cNvSpPr>
            <a:spLocks noGrp="1"/>
          </p:cNvSpPr>
          <p:nvPr>
            <p:ph type="title"/>
          </p:nvPr>
        </p:nvSpPr>
        <p:spPr>
          <a:xfrm>
            <a:off x="685800" y="266330"/>
            <a:ext cx="7772400" cy="1096305"/>
          </a:xfrm>
        </p:spPr>
        <p:txBody>
          <a:bodyPr/>
          <a:lstStyle/>
          <a:p>
            <a:r>
              <a:rPr lang="ja-JP" altLang="en-US" sz="3600" dirty="0"/>
              <a:t>医薬品等行政評価・監視委員会</a:t>
            </a:r>
            <a:br>
              <a:rPr lang="en-US" altLang="ja-JP" sz="4000" dirty="0"/>
            </a:br>
            <a:r>
              <a:rPr lang="ja-JP" altLang="en-US" sz="2400" dirty="0"/>
              <a:t>（第</a:t>
            </a:r>
            <a:r>
              <a:rPr lang="en-US" altLang="ja-JP" sz="2400" dirty="0"/>
              <a:t>7</a:t>
            </a:r>
            <a:r>
              <a:rPr lang="ja-JP" altLang="en-US" sz="2400" dirty="0"/>
              <a:t>回</a:t>
            </a:r>
            <a:r>
              <a:rPr lang="en-US" altLang="ja-JP" sz="2400" dirty="0"/>
              <a:t>2022/3/18</a:t>
            </a:r>
            <a:r>
              <a:rPr lang="ja-JP" altLang="en-US" sz="2400" dirty="0"/>
              <a:t>）</a:t>
            </a:r>
            <a:endParaRPr kumimoji="1" lang="ja-JP" altLang="en-US" sz="3600" dirty="0"/>
          </a:p>
        </p:txBody>
      </p:sp>
      <p:sp>
        <p:nvSpPr>
          <p:cNvPr id="3" name="コンテンツ プレースホルダー 2">
            <a:extLst>
              <a:ext uri="{FF2B5EF4-FFF2-40B4-BE49-F238E27FC236}">
                <a16:creationId xmlns:a16="http://schemas.microsoft.com/office/drawing/2014/main" id="{FA5429B7-AAC9-C956-A921-4A04925F1338}"/>
              </a:ext>
            </a:extLst>
          </p:cNvPr>
          <p:cNvSpPr>
            <a:spLocks noGrp="1"/>
          </p:cNvSpPr>
          <p:nvPr>
            <p:ph idx="1"/>
          </p:nvPr>
        </p:nvSpPr>
        <p:spPr>
          <a:xfrm>
            <a:off x="685800" y="1362634"/>
            <a:ext cx="7772400" cy="4691937"/>
          </a:xfrm>
        </p:spPr>
        <p:txBody>
          <a:bodyPr/>
          <a:lstStyle/>
          <a:p>
            <a:r>
              <a:rPr lang="ja-JP" altLang="en-US" sz="2400" dirty="0"/>
              <a:t>花井委員　（前略）</a:t>
            </a:r>
            <a:r>
              <a:rPr lang="ja-JP" altLang="en-US" sz="2400" dirty="0">
                <a:solidFill>
                  <a:srgbClr val="C00000"/>
                </a:solidFill>
              </a:rPr>
              <a:t>　</a:t>
            </a:r>
            <a:r>
              <a:rPr lang="ja-JP" altLang="en-US" sz="2400" dirty="0"/>
              <a:t>普通に考えると、右側の図は、</a:t>
            </a:r>
            <a:r>
              <a:rPr lang="ja-JP" altLang="en-US" sz="2400" dirty="0">
                <a:solidFill>
                  <a:srgbClr val="0070C0"/>
                </a:solidFill>
              </a:rPr>
              <a:t>感染率を掛け合わせて、発症率を掛け合わせて、心筋炎率を掛け合わせるべきですね。掛け算が２つないわけです</a:t>
            </a:r>
            <a:r>
              <a:rPr lang="ja-JP" altLang="en-US" sz="2400" dirty="0"/>
              <a:t>。</a:t>
            </a:r>
          </a:p>
          <a:p>
            <a:r>
              <a:rPr lang="ja-JP" altLang="en-US" sz="2400" dirty="0"/>
              <a:t>私がこれを見るとしたら、個人が利己的な理由によってワクチンの接種を考えます。（中略）</a:t>
            </a:r>
            <a:r>
              <a:rPr lang="ja-JP" altLang="en-US" sz="2400" dirty="0">
                <a:solidFill>
                  <a:srgbClr val="0070C0"/>
                </a:solidFill>
              </a:rPr>
              <a:t>利己的な理由で、私が得するのかどうかといったときに見るとすれば、これはミスリードになります</a:t>
            </a:r>
            <a:r>
              <a:rPr lang="ja-JP" altLang="en-US" sz="2400" dirty="0"/>
              <a:t>。</a:t>
            </a:r>
          </a:p>
          <a:p>
            <a:r>
              <a:rPr lang="ja-JP" altLang="en-US" sz="2400" dirty="0"/>
              <a:t>（中略）日本はある程度利己性を許容している感染症対策で、これ自体は自由の国としていいことなのだと思うのですが、リードするときに、利己性には損かもしれないけれども、打ってねというのと、</a:t>
            </a:r>
            <a:r>
              <a:rPr lang="ja-JP" altLang="en-US" sz="2400" dirty="0">
                <a:solidFill>
                  <a:srgbClr val="0070C0"/>
                </a:solidFill>
              </a:rPr>
              <a:t>このように打っても得をしますよというのは、ごまかし</a:t>
            </a:r>
            <a:r>
              <a:rPr lang="ja-JP" altLang="en-US" sz="2400" dirty="0"/>
              <a:t>になってしまうのです。</a:t>
            </a:r>
          </a:p>
        </p:txBody>
      </p:sp>
      <p:sp>
        <p:nvSpPr>
          <p:cNvPr id="5" name="フッター プレースホルダー 4">
            <a:extLst>
              <a:ext uri="{FF2B5EF4-FFF2-40B4-BE49-F238E27FC236}">
                <a16:creationId xmlns:a16="http://schemas.microsoft.com/office/drawing/2014/main" id="{EB061CAC-7DA8-6D1D-37DA-DF5D26CF29F7}"/>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4" name="スライド番号プレースホルダー 3">
            <a:extLst>
              <a:ext uri="{FF2B5EF4-FFF2-40B4-BE49-F238E27FC236}">
                <a16:creationId xmlns:a16="http://schemas.microsoft.com/office/drawing/2014/main" id="{2F5D0670-4C31-A69F-E4F2-535A95C4640F}"/>
              </a:ext>
            </a:extLst>
          </p:cNvPr>
          <p:cNvSpPr>
            <a:spLocks noGrp="1"/>
          </p:cNvSpPr>
          <p:nvPr>
            <p:ph type="sldNum" sz="quarter" idx="12"/>
          </p:nvPr>
        </p:nvSpPr>
        <p:spPr/>
        <p:txBody>
          <a:bodyPr/>
          <a:lstStyle/>
          <a:p>
            <a:fld id="{6ED9405A-B0D6-4853-A3D4-67AE7310C710}" type="slidenum">
              <a:rPr lang="en-US" altLang="ja-JP" smtClean="0"/>
              <a:pPr/>
              <a:t>53</a:t>
            </a:fld>
            <a:endParaRPr lang="en-US" altLang="ja-JP"/>
          </a:p>
        </p:txBody>
      </p:sp>
    </p:spTree>
    <p:extLst>
      <p:ext uri="{BB962C8B-B14F-4D97-AF65-F5344CB8AC3E}">
        <p14:creationId xmlns:p14="http://schemas.microsoft.com/office/powerpoint/2010/main" val="2146091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なぜ医師はワクチンを推奨するのか？</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20486" y="5704117"/>
            <a:ext cx="7772400" cy="668693"/>
          </a:xfrm>
        </p:spPr>
        <p:txBody>
          <a:bodyPr/>
          <a:lstStyle/>
          <a:p>
            <a:pPr marL="0" indent="0">
              <a:buNone/>
            </a:pPr>
            <a:r>
              <a:rPr lang="ja-JP" altLang="en-US" sz="1800" dirty="0"/>
              <a:t>鳥海佳代子：東洋経済</a:t>
            </a:r>
            <a:r>
              <a:rPr lang="en-US" altLang="ja-JP" sz="1800" dirty="0"/>
              <a:t>ONLINE</a:t>
            </a:r>
          </a:p>
          <a:p>
            <a:pPr marL="0" indent="0">
              <a:buNone/>
            </a:pPr>
            <a:r>
              <a:rPr lang="en-US" altLang="ja-JP" sz="1600" dirty="0"/>
              <a:t>https://toyokeizai.net/articles/-/141120?display=b</a:t>
            </a:r>
            <a:endParaRPr lang="en-US" altLang="ja-JP" sz="2400" dirty="0">
              <a:solidFill>
                <a:srgbClr val="0070C0"/>
              </a:solidFill>
            </a:endParaRPr>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54</a:t>
            </a:fld>
            <a:endParaRPr lang="en-US" altLang="ja-JP"/>
          </a:p>
        </p:txBody>
      </p:sp>
      <p:pic>
        <p:nvPicPr>
          <p:cNvPr id="7" name="図 6">
            <a:extLst>
              <a:ext uri="{FF2B5EF4-FFF2-40B4-BE49-F238E27FC236}">
                <a16:creationId xmlns:a16="http://schemas.microsoft.com/office/drawing/2014/main" id="{A1685B15-81D8-4270-B496-2D8CFEDE7555}"/>
              </a:ext>
            </a:extLst>
          </p:cNvPr>
          <p:cNvPicPr>
            <a:picLocks noChangeAspect="1"/>
          </p:cNvPicPr>
          <p:nvPr/>
        </p:nvPicPr>
        <p:blipFill>
          <a:blip r:embed="rId2"/>
          <a:stretch>
            <a:fillRect/>
          </a:stretch>
        </p:blipFill>
        <p:spPr>
          <a:xfrm>
            <a:off x="1903446" y="1219199"/>
            <a:ext cx="4996666" cy="4423621"/>
          </a:xfrm>
          <a:prstGeom prst="rect">
            <a:avLst/>
          </a:prstGeom>
        </p:spPr>
      </p:pic>
    </p:spTree>
    <p:extLst>
      <p:ext uri="{BB962C8B-B14F-4D97-AF65-F5344CB8AC3E}">
        <p14:creationId xmlns:p14="http://schemas.microsoft.com/office/powerpoint/2010/main" val="1891109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なぜ医師はワクチンを推奨するのか？</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5022850"/>
          </a:xfrm>
        </p:spPr>
        <p:txBody>
          <a:bodyPr/>
          <a:lstStyle/>
          <a:p>
            <a:r>
              <a:rPr lang="ja-JP" altLang="en-US" sz="2400" dirty="0"/>
              <a:t>自費診療である予防接種はどれだけ懇切丁寧に効果や副反応を話したところで、そのワクチンを接種しなければ、医療機関はおカネをもらえません</a:t>
            </a:r>
            <a:endParaRPr lang="en-US" altLang="ja-JP" sz="2400" dirty="0"/>
          </a:p>
          <a:p>
            <a:r>
              <a:rPr lang="ja-JP" altLang="en-US" sz="2400" dirty="0"/>
              <a:t>（定期接種は接種を前提に診察し、その日の症状等で接種できなかった場合は地方自治体にその費用を請求することはできます）。</a:t>
            </a:r>
          </a:p>
          <a:p>
            <a:r>
              <a:rPr lang="ja-JP" altLang="en-US" sz="2400" dirty="0"/>
              <a:t>このように</a:t>
            </a:r>
            <a:r>
              <a:rPr lang="ja-JP" altLang="en-US" sz="2400" dirty="0">
                <a:solidFill>
                  <a:srgbClr val="0070C0"/>
                </a:solidFill>
              </a:rPr>
              <a:t>任意接種の場合は、接種しなければ、いくら親に</a:t>
            </a:r>
            <a:r>
              <a:rPr lang="en-US" altLang="ja-JP" sz="2400" dirty="0">
                <a:solidFill>
                  <a:srgbClr val="0070C0"/>
                </a:solidFill>
              </a:rPr>
              <a:t>30</a:t>
            </a:r>
            <a:r>
              <a:rPr lang="ja-JP" altLang="en-US" sz="2400" dirty="0">
                <a:solidFill>
                  <a:srgbClr val="0070C0"/>
                </a:solidFill>
              </a:rPr>
              <a:t>分かけて説明しても医療機関の儲けはゼロです</a:t>
            </a:r>
            <a:r>
              <a:rPr lang="ja-JP" altLang="en-US" sz="2400" dirty="0"/>
              <a:t>。</a:t>
            </a:r>
            <a:endParaRPr lang="en-US" altLang="ja-JP" sz="2400" dirty="0"/>
          </a:p>
          <a:p>
            <a:r>
              <a:rPr lang="en-US" altLang="ja-JP" sz="2400" dirty="0"/>
              <a:t>…</a:t>
            </a:r>
            <a:r>
              <a:rPr lang="ja-JP" altLang="en-US" sz="2400" dirty="0"/>
              <a:t>採算性を考えずに患者にしっかりと向き合う姿勢を見せてくれる医者、しっかりと質問や相談ができる医者を探しておくことも、自分や家族を守るうえでは欠かせません。</a:t>
            </a:r>
          </a:p>
          <a:p>
            <a:endParaRPr lang="ja-JP" altLang="en-US" sz="2400" dirty="0"/>
          </a:p>
          <a:p>
            <a:endParaRPr lang="ja-JP" altLang="en-US" sz="2400" dirty="0"/>
          </a:p>
          <a:p>
            <a:endParaRPr lang="en-US" altLang="ja-JP" sz="2800" dirty="0"/>
          </a:p>
          <a:p>
            <a:endParaRPr lang="en-US" altLang="ja-JP" sz="2800" dirty="0">
              <a:solidFill>
                <a:srgbClr val="0070C0"/>
              </a:solidFill>
            </a:endParaRPr>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55</a:t>
            </a:fld>
            <a:endParaRPr lang="en-US" altLang="ja-JP"/>
          </a:p>
        </p:txBody>
      </p:sp>
    </p:spTree>
    <p:extLst>
      <p:ext uri="{BB962C8B-B14F-4D97-AF65-F5344CB8AC3E}">
        <p14:creationId xmlns:p14="http://schemas.microsoft.com/office/powerpoint/2010/main" val="839879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なぜ医師はワクチンを推奨するのか？</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20486" y="5990253"/>
            <a:ext cx="7772400" cy="382557"/>
          </a:xfrm>
        </p:spPr>
        <p:txBody>
          <a:bodyPr/>
          <a:lstStyle/>
          <a:p>
            <a:pPr marL="0" indent="0">
              <a:buNone/>
            </a:pPr>
            <a:r>
              <a:rPr lang="en-US" altLang="ja-JP" sz="1600" dirty="0"/>
              <a:t>https://mainichi.jp/articles/20230309/k00/00m/020/347000c</a:t>
            </a:r>
            <a:endParaRPr lang="en-US" altLang="ja-JP" sz="2400" dirty="0">
              <a:solidFill>
                <a:srgbClr val="0070C0"/>
              </a:solidFill>
            </a:endParaRPr>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56</a:t>
            </a:fld>
            <a:endParaRPr lang="en-US" altLang="ja-JP"/>
          </a:p>
        </p:txBody>
      </p:sp>
      <p:pic>
        <p:nvPicPr>
          <p:cNvPr id="8" name="図 7">
            <a:extLst>
              <a:ext uri="{FF2B5EF4-FFF2-40B4-BE49-F238E27FC236}">
                <a16:creationId xmlns:a16="http://schemas.microsoft.com/office/drawing/2014/main" id="{84777680-E533-4643-9C4B-05792671B8D2}"/>
              </a:ext>
            </a:extLst>
          </p:cNvPr>
          <p:cNvPicPr>
            <a:picLocks noChangeAspect="1"/>
          </p:cNvPicPr>
          <p:nvPr/>
        </p:nvPicPr>
        <p:blipFill>
          <a:blip r:embed="rId2"/>
          <a:stretch>
            <a:fillRect/>
          </a:stretch>
        </p:blipFill>
        <p:spPr>
          <a:xfrm>
            <a:off x="523039" y="1128620"/>
            <a:ext cx="2219635" cy="581106"/>
          </a:xfrm>
          <a:prstGeom prst="rect">
            <a:avLst/>
          </a:prstGeom>
        </p:spPr>
      </p:pic>
      <p:pic>
        <p:nvPicPr>
          <p:cNvPr id="10" name="図 9">
            <a:extLst>
              <a:ext uri="{FF2B5EF4-FFF2-40B4-BE49-F238E27FC236}">
                <a16:creationId xmlns:a16="http://schemas.microsoft.com/office/drawing/2014/main" id="{0C1A215A-A7DD-459F-AE4C-11948826306B}"/>
              </a:ext>
            </a:extLst>
          </p:cNvPr>
          <p:cNvPicPr>
            <a:picLocks noChangeAspect="1"/>
          </p:cNvPicPr>
          <p:nvPr/>
        </p:nvPicPr>
        <p:blipFill>
          <a:blip r:embed="rId3"/>
          <a:stretch>
            <a:fillRect/>
          </a:stretch>
        </p:blipFill>
        <p:spPr>
          <a:xfrm>
            <a:off x="766232" y="1638070"/>
            <a:ext cx="5494610" cy="4201761"/>
          </a:xfrm>
          <a:prstGeom prst="rect">
            <a:avLst/>
          </a:prstGeom>
        </p:spPr>
      </p:pic>
    </p:spTree>
    <p:extLst>
      <p:ext uri="{BB962C8B-B14F-4D97-AF65-F5344CB8AC3E}">
        <p14:creationId xmlns:p14="http://schemas.microsoft.com/office/powerpoint/2010/main" val="361361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なぜ医師はワクチンを推奨するのか？</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ja-JP" altLang="en-US" sz="2200" dirty="0"/>
              <a:t>クリニックでは</a:t>
            </a:r>
            <a:r>
              <a:rPr lang="en-US" altLang="ja-JP" sz="2200" dirty="0"/>
              <a:t>22</a:t>
            </a:r>
            <a:r>
              <a:rPr lang="ja-JP" altLang="en-US" sz="2200" dirty="0"/>
              <a:t>年</a:t>
            </a:r>
            <a:r>
              <a:rPr lang="en-US" altLang="ja-JP" sz="2200" dirty="0"/>
              <a:t>9</a:t>
            </a:r>
            <a:r>
              <a:rPr lang="ja-JP" altLang="en-US" sz="2200" dirty="0"/>
              <a:t>月末までに計</a:t>
            </a:r>
            <a:r>
              <a:rPr lang="ja-JP" altLang="en-US" sz="2200" dirty="0">
                <a:solidFill>
                  <a:srgbClr val="0070C0"/>
                </a:solidFill>
              </a:rPr>
              <a:t>約</a:t>
            </a:r>
            <a:r>
              <a:rPr lang="en-US" altLang="ja-JP" sz="2200" dirty="0">
                <a:solidFill>
                  <a:srgbClr val="0070C0"/>
                </a:solidFill>
              </a:rPr>
              <a:t>6500</a:t>
            </a:r>
            <a:r>
              <a:rPr lang="ja-JP" altLang="en-US" sz="2200" dirty="0">
                <a:solidFill>
                  <a:srgbClr val="0070C0"/>
                </a:solidFill>
              </a:rPr>
              <a:t>人に接種</a:t>
            </a:r>
            <a:r>
              <a:rPr lang="ja-JP" altLang="en-US" sz="2200" dirty="0"/>
              <a:t>し、</a:t>
            </a:r>
            <a:r>
              <a:rPr lang="ja-JP" altLang="en-US" sz="2200" dirty="0">
                <a:solidFill>
                  <a:srgbClr val="0070C0"/>
                </a:solidFill>
              </a:rPr>
              <a:t>収入は</a:t>
            </a:r>
            <a:r>
              <a:rPr lang="ja-JP" altLang="en-US" sz="2200" dirty="0"/>
              <a:t>ワクチン接種の特例加算と、接種に関係する頭痛や発熱などの診療報酬で</a:t>
            </a:r>
            <a:r>
              <a:rPr lang="ja-JP" altLang="en-US" sz="2200" dirty="0">
                <a:solidFill>
                  <a:srgbClr val="0070C0"/>
                </a:solidFill>
              </a:rPr>
              <a:t>計</a:t>
            </a:r>
            <a:r>
              <a:rPr lang="en-US" altLang="ja-JP" sz="2200" dirty="0">
                <a:solidFill>
                  <a:srgbClr val="0070C0"/>
                </a:solidFill>
              </a:rPr>
              <a:t>1</a:t>
            </a:r>
            <a:r>
              <a:rPr lang="ja-JP" altLang="en-US" sz="2200" dirty="0">
                <a:solidFill>
                  <a:srgbClr val="0070C0"/>
                </a:solidFill>
              </a:rPr>
              <a:t>億</a:t>
            </a:r>
            <a:r>
              <a:rPr lang="en-US" altLang="ja-JP" sz="2200" dirty="0">
                <a:solidFill>
                  <a:srgbClr val="0070C0"/>
                </a:solidFill>
              </a:rPr>
              <a:t>8000</a:t>
            </a:r>
            <a:r>
              <a:rPr lang="ja-JP" altLang="en-US" sz="2200" dirty="0">
                <a:solidFill>
                  <a:srgbClr val="0070C0"/>
                </a:solidFill>
              </a:rPr>
              <a:t>万円</a:t>
            </a:r>
            <a:r>
              <a:rPr lang="ja-JP" altLang="en-US" sz="2200" dirty="0"/>
              <a:t>に上った。</a:t>
            </a:r>
            <a:endParaRPr lang="en-US" altLang="ja-JP" sz="2200" dirty="0"/>
          </a:p>
          <a:p>
            <a:r>
              <a:rPr lang="ja-JP" altLang="en-US" sz="2200" dirty="0"/>
              <a:t>接種業務による特例加算の効果が大きく、多い月で約</a:t>
            </a:r>
            <a:r>
              <a:rPr lang="en-US" altLang="ja-JP" sz="2200" dirty="0"/>
              <a:t>1500</a:t>
            </a:r>
            <a:r>
              <a:rPr lang="ja-JP" altLang="en-US" sz="2200" dirty="0"/>
              <a:t>万円の黒字を計上。経営が安定した結果、数千万円のがん検査機器も購入できたという。</a:t>
            </a:r>
          </a:p>
          <a:p>
            <a:r>
              <a:rPr lang="ja-JP" altLang="en-US" sz="2200" dirty="0"/>
              <a:t>国が医療機関に支給する費用は</a:t>
            </a:r>
            <a:r>
              <a:rPr lang="en-US" altLang="ja-JP" sz="2200" dirty="0"/>
              <a:t>1</a:t>
            </a:r>
            <a:r>
              <a:rPr lang="ja-JP" altLang="en-US" sz="2200" dirty="0"/>
              <a:t>回あたり</a:t>
            </a:r>
            <a:r>
              <a:rPr lang="en-US" altLang="ja-JP" sz="2200" dirty="0"/>
              <a:t>2070</a:t>
            </a:r>
            <a:r>
              <a:rPr lang="ja-JP" altLang="en-US" sz="2200" dirty="0"/>
              <a:t>円とし、時間外は</a:t>
            </a:r>
            <a:r>
              <a:rPr lang="en-US" altLang="ja-JP" sz="2200" dirty="0"/>
              <a:t>730</a:t>
            </a:r>
            <a:r>
              <a:rPr lang="ja-JP" altLang="en-US" sz="2200" dirty="0"/>
              <a:t>円、休日は</a:t>
            </a:r>
            <a:r>
              <a:rPr lang="en-US" altLang="ja-JP" sz="2200" dirty="0"/>
              <a:t>2130</a:t>
            </a:r>
            <a:r>
              <a:rPr lang="ja-JP" altLang="en-US" sz="2200" dirty="0"/>
              <a:t>円を加算。接種回数の多い診療所（クリニック）にはさらに、</a:t>
            </a:r>
            <a:r>
              <a:rPr lang="en-US" altLang="ja-JP" sz="2200" dirty="0"/>
              <a:t>1</a:t>
            </a:r>
            <a:r>
              <a:rPr lang="ja-JP" altLang="en-US" sz="2200" dirty="0"/>
              <a:t>回</a:t>
            </a:r>
            <a:r>
              <a:rPr lang="en-US" altLang="ja-JP" sz="2200" dirty="0"/>
              <a:t>2000</a:t>
            </a:r>
            <a:r>
              <a:rPr lang="ja-JP" altLang="en-US" sz="2200" dirty="0"/>
              <a:t>～</a:t>
            </a:r>
            <a:r>
              <a:rPr lang="en-US" altLang="ja-JP" sz="2200" dirty="0"/>
              <a:t>3000</a:t>
            </a:r>
            <a:r>
              <a:rPr lang="ja-JP" altLang="en-US" sz="2200" dirty="0"/>
              <a:t>円を、病院には</a:t>
            </a:r>
            <a:r>
              <a:rPr lang="en-US" altLang="ja-JP" sz="2200" dirty="0"/>
              <a:t>1</a:t>
            </a:r>
            <a:r>
              <a:rPr lang="ja-JP" altLang="en-US" sz="2200" dirty="0"/>
              <a:t>日</a:t>
            </a:r>
            <a:r>
              <a:rPr lang="en-US" altLang="ja-JP" sz="2200" dirty="0"/>
              <a:t>10</a:t>
            </a:r>
            <a:r>
              <a:rPr lang="ja-JP" altLang="en-US" sz="2200" dirty="0"/>
              <a:t>万円を上乗せする仕組みもつくった。</a:t>
            </a:r>
          </a:p>
          <a:p>
            <a:r>
              <a:rPr lang="ja-JP" altLang="en-US" sz="2200" dirty="0"/>
              <a:t>この結果、</a:t>
            </a:r>
            <a:r>
              <a:rPr lang="ja-JP" altLang="en-US" sz="2200" dirty="0">
                <a:solidFill>
                  <a:srgbClr val="0070C0"/>
                </a:solidFill>
              </a:rPr>
              <a:t>季節性インフルエンザワクチンに比べ、医療機関は接種</a:t>
            </a:r>
            <a:r>
              <a:rPr lang="en-US" altLang="ja-JP" sz="2200" dirty="0">
                <a:solidFill>
                  <a:srgbClr val="0070C0"/>
                </a:solidFill>
              </a:rPr>
              <a:t>1</a:t>
            </a:r>
            <a:r>
              <a:rPr lang="ja-JP" altLang="en-US" sz="2200" dirty="0">
                <a:solidFill>
                  <a:srgbClr val="0070C0"/>
                </a:solidFill>
              </a:rPr>
              <a:t>回につき、病院では</a:t>
            </a:r>
            <a:r>
              <a:rPr lang="en-US" altLang="ja-JP" sz="2200" dirty="0">
                <a:solidFill>
                  <a:srgbClr val="0070C0"/>
                </a:solidFill>
              </a:rPr>
              <a:t>2</a:t>
            </a:r>
            <a:r>
              <a:rPr lang="ja-JP" altLang="en-US" sz="2200" dirty="0">
                <a:solidFill>
                  <a:srgbClr val="0070C0"/>
                </a:solidFill>
              </a:rPr>
              <a:t>倍超、診療所は約</a:t>
            </a:r>
            <a:r>
              <a:rPr lang="en-US" altLang="ja-JP" sz="2200" dirty="0">
                <a:solidFill>
                  <a:srgbClr val="0070C0"/>
                </a:solidFill>
              </a:rPr>
              <a:t>3</a:t>
            </a:r>
            <a:r>
              <a:rPr lang="ja-JP" altLang="en-US" sz="2200" dirty="0">
                <a:solidFill>
                  <a:srgbClr val="0070C0"/>
                </a:solidFill>
              </a:rPr>
              <a:t>倍に相当する最大</a:t>
            </a:r>
            <a:r>
              <a:rPr lang="en-US" altLang="ja-JP" sz="2200" dirty="0">
                <a:solidFill>
                  <a:srgbClr val="0070C0"/>
                </a:solidFill>
              </a:rPr>
              <a:t>1</a:t>
            </a:r>
            <a:r>
              <a:rPr lang="ja-JP" altLang="en-US" sz="2200" dirty="0">
                <a:solidFill>
                  <a:srgbClr val="0070C0"/>
                </a:solidFill>
              </a:rPr>
              <a:t>万円超を受け取ることが可能になった</a:t>
            </a:r>
            <a:r>
              <a:rPr lang="ja-JP" altLang="en-US" sz="2200" dirty="0"/>
              <a:t>。</a:t>
            </a:r>
            <a:endParaRPr lang="en-US" altLang="ja-JP" sz="2200" dirty="0"/>
          </a:p>
          <a:p>
            <a:endParaRPr lang="ja-JP" altLang="en-US" sz="2400" dirty="0"/>
          </a:p>
          <a:p>
            <a:endParaRPr lang="ja-JP" altLang="en-US" sz="2400" dirty="0"/>
          </a:p>
          <a:p>
            <a:endParaRPr lang="en-US" altLang="ja-JP" sz="2800" dirty="0"/>
          </a:p>
          <a:p>
            <a:endParaRPr lang="en-US" altLang="ja-JP" sz="2800" dirty="0">
              <a:solidFill>
                <a:srgbClr val="0070C0"/>
              </a:solidFill>
            </a:endParaRPr>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57</a:t>
            </a:fld>
            <a:endParaRPr lang="en-US" altLang="ja-JP"/>
          </a:p>
        </p:txBody>
      </p:sp>
    </p:spTree>
    <p:extLst>
      <p:ext uri="{BB962C8B-B14F-4D97-AF65-F5344CB8AC3E}">
        <p14:creationId xmlns:p14="http://schemas.microsoft.com/office/powerpoint/2010/main" val="169598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クロロキンの宣伝</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580092" y="1255055"/>
            <a:ext cx="2197851" cy="4823015"/>
          </a:xfrm>
          <a:ln>
            <a:solidFill>
              <a:srgbClr val="0070C0"/>
            </a:solidFill>
          </a:ln>
        </p:spPr>
        <p:txBody>
          <a:bodyPr/>
          <a:lstStyle/>
          <a:p>
            <a:pPr marL="0" indent="0">
              <a:buNone/>
            </a:pPr>
            <a:r>
              <a:rPr lang="ja-JP" altLang="en-US" sz="2800" dirty="0"/>
              <a:t>根拠なき適応拡大</a:t>
            </a:r>
            <a:endParaRPr lang="en-US" altLang="ja-JP" sz="2800" dirty="0"/>
          </a:p>
          <a:p>
            <a:r>
              <a:rPr lang="ja-JP" altLang="en-US" sz="2800" dirty="0"/>
              <a:t>マラリアの薬</a:t>
            </a:r>
            <a:endParaRPr lang="en-US" altLang="ja-JP" sz="2800" dirty="0"/>
          </a:p>
          <a:p>
            <a:pPr lvl="1"/>
            <a:r>
              <a:rPr lang="ja-JP" altLang="en-US" sz="2400" dirty="0"/>
              <a:t>リウマチ</a:t>
            </a:r>
            <a:endParaRPr lang="en-US" altLang="ja-JP" sz="2400" dirty="0"/>
          </a:p>
          <a:p>
            <a:pPr lvl="1"/>
            <a:r>
              <a:rPr lang="ja-JP" altLang="en-US" sz="2400" dirty="0"/>
              <a:t>エリテマトーデス</a:t>
            </a:r>
            <a:endParaRPr lang="en-US" altLang="ja-JP" sz="2400" dirty="0"/>
          </a:p>
          <a:p>
            <a:pPr lvl="1"/>
            <a:r>
              <a:rPr lang="ja-JP" altLang="en-US" sz="2400" dirty="0"/>
              <a:t>腎臓病</a:t>
            </a:r>
            <a:endParaRPr lang="en-US" altLang="ja-JP" sz="2400" dirty="0"/>
          </a:p>
          <a:p>
            <a:pPr lvl="1"/>
            <a:r>
              <a:rPr lang="ja-JP" altLang="en-US" sz="2400" dirty="0"/>
              <a:t>てんかん</a:t>
            </a:r>
            <a:endParaRPr lang="en-US" altLang="ja-JP" sz="2400" dirty="0"/>
          </a:p>
          <a:p>
            <a:pPr lvl="1"/>
            <a:r>
              <a:rPr lang="ja-JP" altLang="en-US" sz="2400" dirty="0"/>
              <a:t>気管支喘息</a:t>
            </a:r>
            <a:endParaRPr lang="en-US" altLang="ja-JP" sz="24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6</a:t>
            </a:fld>
            <a:endParaRPr lang="en-US" altLang="ja-JP"/>
          </a:p>
        </p:txBody>
      </p:sp>
      <p:pic>
        <p:nvPicPr>
          <p:cNvPr id="7" name="図 6">
            <a:extLst>
              <a:ext uri="{FF2B5EF4-FFF2-40B4-BE49-F238E27FC236}">
                <a16:creationId xmlns:a16="http://schemas.microsoft.com/office/drawing/2014/main" id="{4D46D754-0DD7-4728-8C77-45E2EF07F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2641" y="498473"/>
            <a:ext cx="4539503" cy="6052670"/>
          </a:xfrm>
          <a:prstGeom prst="rect">
            <a:avLst/>
          </a:prstGeom>
        </p:spPr>
      </p:pic>
    </p:spTree>
    <p:extLst>
      <p:ext uri="{BB962C8B-B14F-4D97-AF65-F5344CB8AC3E}">
        <p14:creationId xmlns:p14="http://schemas.microsoft.com/office/powerpoint/2010/main" val="292816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時間の関係で割愛</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ja-JP" altLang="en-US" sz="2800" dirty="0"/>
              <a:t>ペニシリンショック</a:t>
            </a:r>
            <a:endParaRPr lang="en-US" altLang="ja-JP" sz="2800" dirty="0"/>
          </a:p>
          <a:p>
            <a:r>
              <a:rPr lang="ja-JP" altLang="en-US" sz="2800" dirty="0"/>
              <a:t>予防接種禍</a:t>
            </a:r>
            <a:endParaRPr lang="en-US" altLang="ja-JP" sz="2800" dirty="0"/>
          </a:p>
          <a:p>
            <a:pPr lvl="1"/>
            <a:r>
              <a:rPr lang="ja-JP" altLang="en-US" sz="2400" dirty="0"/>
              <a:t>ジフテリア予防接種禍</a:t>
            </a:r>
            <a:endParaRPr lang="en-US" altLang="ja-JP" sz="2400" dirty="0"/>
          </a:p>
          <a:p>
            <a:pPr lvl="1"/>
            <a:r>
              <a:rPr lang="ja-JP" altLang="en-US" sz="2400" dirty="0"/>
              <a:t>種痘禍事件</a:t>
            </a:r>
            <a:endParaRPr lang="en-US" altLang="ja-JP" sz="2400" dirty="0"/>
          </a:p>
          <a:p>
            <a:pPr lvl="1"/>
            <a:r>
              <a:rPr lang="en-US" altLang="ja-JP" sz="2400" dirty="0"/>
              <a:t>DPT</a:t>
            </a:r>
            <a:r>
              <a:rPr lang="ja-JP" altLang="en-US" sz="2400" dirty="0"/>
              <a:t>（三種混合）ワクチンによる死亡</a:t>
            </a:r>
            <a:endParaRPr lang="en-US" altLang="ja-JP" sz="2400" dirty="0"/>
          </a:p>
          <a:p>
            <a:pPr lvl="1"/>
            <a:r>
              <a:rPr lang="en-US" altLang="ja-JP" sz="2400" dirty="0"/>
              <a:t>MMR</a:t>
            </a:r>
            <a:r>
              <a:rPr lang="ja-JP" altLang="en-US" sz="2400" dirty="0"/>
              <a:t>（新三種混合）ワクチンによる無菌性髄膜炎</a:t>
            </a:r>
            <a:endParaRPr lang="en-US" altLang="ja-JP" sz="2400" dirty="0"/>
          </a:p>
          <a:p>
            <a:r>
              <a:rPr lang="ja-JP" altLang="en-US" sz="2800" dirty="0"/>
              <a:t>筋肉注射による筋短縮症</a:t>
            </a:r>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7</a:t>
            </a:fld>
            <a:endParaRPr lang="en-US" altLang="ja-JP"/>
          </a:p>
        </p:txBody>
      </p:sp>
    </p:spTree>
    <p:extLst>
      <p:ext uri="{BB962C8B-B14F-4D97-AF65-F5344CB8AC3E}">
        <p14:creationId xmlns:p14="http://schemas.microsoft.com/office/powerpoint/2010/main" val="2341116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26F3E-278E-4F26-B686-78CA6C9852B3}"/>
              </a:ext>
            </a:extLst>
          </p:cNvPr>
          <p:cNvSpPr>
            <a:spLocks noGrp="1"/>
          </p:cNvSpPr>
          <p:nvPr>
            <p:ph type="title"/>
          </p:nvPr>
        </p:nvSpPr>
        <p:spPr>
          <a:xfrm>
            <a:off x="685800" y="295836"/>
            <a:ext cx="7772400" cy="923364"/>
          </a:xfrm>
        </p:spPr>
        <p:txBody>
          <a:bodyPr/>
          <a:lstStyle/>
          <a:p>
            <a:r>
              <a:rPr lang="ja-JP" altLang="en-US" sz="3600" dirty="0"/>
              <a:t>時間の関係で割愛</a:t>
            </a:r>
            <a:endParaRPr kumimoji="1" lang="ja-JP" altLang="en-US" sz="3600" dirty="0"/>
          </a:p>
        </p:txBody>
      </p:sp>
      <p:sp>
        <p:nvSpPr>
          <p:cNvPr id="3" name="コンテンツ プレースホルダー 2">
            <a:extLst>
              <a:ext uri="{FF2B5EF4-FFF2-40B4-BE49-F238E27FC236}">
                <a16:creationId xmlns:a16="http://schemas.microsoft.com/office/drawing/2014/main" id="{723687FF-4EF4-4608-9741-9793C9B1136E}"/>
              </a:ext>
            </a:extLst>
          </p:cNvPr>
          <p:cNvSpPr>
            <a:spLocks noGrp="1"/>
          </p:cNvSpPr>
          <p:nvPr>
            <p:ph idx="1"/>
          </p:nvPr>
        </p:nvSpPr>
        <p:spPr>
          <a:xfrm>
            <a:off x="685800" y="1371600"/>
            <a:ext cx="7772400" cy="4724400"/>
          </a:xfrm>
        </p:spPr>
        <p:txBody>
          <a:bodyPr/>
          <a:lstStyle/>
          <a:p>
            <a:r>
              <a:rPr lang="ja-JP" altLang="en-US" sz="2800" dirty="0"/>
              <a:t>薬害エイズ</a:t>
            </a:r>
            <a:endParaRPr lang="en-US" altLang="ja-JP" sz="2800" dirty="0"/>
          </a:p>
          <a:p>
            <a:r>
              <a:rPr lang="ja-JP" altLang="en-US" sz="2800" dirty="0"/>
              <a:t>ソリブジン事件</a:t>
            </a:r>
            <a:endParaRPr lang="en-US" altLang="ja-JP" sz="2800" dirty="0"/>
          </a:p>
          <a:p>
            <a:r>
              <a:rPr lang="ja-JP" altLang="en-US" sz="2800" dirty="0"/>
              <a:t>薬害肝炎</a:t>
            </a:r>
            <a:endParaRPr lang="en-US" altLang="ja-JP" sz="2800" dirty="0"/>
          </a:p>
          <a:p>
            <a:r>
              <a:rPr lang="ja-JP" altLang="en-US" sz="2800" dirty="0"/>
              <a:t>イレッサ薬害（ゲフィチニブによる間質性肺炎）</a:t>
            </a:r>
            <a:endParaRPr lang="en-US" altLang="ja-JP" sz="2800" dirty="0"/>
          </a:p>
          <a:p>
            <a:r>
              <a:rPr lang="ja-JP" altLang="en-US" sz="2800" dirty="0"/>
              <a:t>陣痛促進剤による母子の被害</a:t>
            </a:r>
            <a:endParaRPr lang="en-US" altLang="ja-JP" sz="2800" dirty="0"/>
          </a:p>
          <a:p>
            <a:endParaRPr lang="en-US" altLang="ja-JP" sz="2800" dirty="0"/>
          </a:p>
        </p:txBody>
      </p:sp>
      <p:sp>
        <p:nvSpPr>
          <p:cNvPr id="4" name="フッター プレースホルダー 3">
            <a:extLst>
              <a:ext uri="{FF2B5EF4-FFF2-40B4-BE49-F238E27FC236}">
                <a16:creationId xmlns:a16="http://schemas.microsoft.com/office/drawing/2014/main" id="{44A1EE91-AFA6-4714-B1F4-11BB21261B03}"/>
              </a:ext>
            </a:extLst>
          </p:cNvPr>
          <p:cNvSpPr>
            <a:spLocks noGrp="1"/>
          </p:cNvSpPr>
          <p:nvPr>
            <p:ph type="ftr" sz="quarter" idx="11"/>
          </p:nvPr>
        </p:nvSpPr>
        <p:spPr/>
        <p:txBody>
          <a:bodyPr/>
          <a:lstStyle/>
          <a:p>
            <a:r>
              <a:rPr lang="ja-JP" altLang="en-US" dirty="0"/>
              <a:t>えにしの会 </a:t>
            </a:r>
            <a:r>
              <a:rPr lang="en-US" altLang="ja-JP" dirty="0"/>
              <a:t>2024/8/31 </a:t>
            </a:r>
            <a:r>
              <a:rPr lang="ja-JP" altLang="en-US" dirty="0"/>
              <a:t>佐藤嗣道</a:t>
            </a:r>
            <a:endParaRPr lang="en-US" altLang="ja-JP" dirty="0"/>
          </a:p>
        </p:txBody>
      </p:sp>
      <p:sp>
        <p:nvSpPr>
          <p:cNvPr id="5" name="スライド番号プレースホルダー 4">
            <a:extLst>
              <a:ext uri="{FF2B5EF4-FFF2-40B4-BE49-F238E27FC236}">
                <a16:creationId xmlns:a16="http://schemas.microsoft.com/office/drawing/2014/main" id="{821DC727-70D7-413B-9353-96515BAE8BF1}"/>
              </a:ext>
            </a:extLst>
          </p:cNvPr>
          <p:cNvSpPr>
            <a:spLocks noGrp="1"/>
          </p:cNvSpPr>
          <p:nvPr>
            <p:ph type="sldNum" sz="quarter" idx="12"/>
          </p:nvPr>
        </p:nvSpPr>
        <p:spPr/>
        <p:txBody>
          <a:bodyPr/>
          <a:lstStyle/>
          <a:p>
            <a:fld id="{6ED9405A-B0D6-4853-A3D4-67AE7310C710}" type="slidenum">
              <a:rPr lang="en-US" altLang="ja-JP" smtClean="0"/>
              <a:pPr/>
              <a:t>8</a:t>
            </a:fld>
            <a:endParaRPr lang="en-US" altLang="ja-JP"/>
          </a:p>
        </p:txBody>
      </p:sp>
    </p:spTree>
    <p:extLst>
      <p:ext uri="{BB962C8B-B14F-4D97-AF65-F5344CB8AC3E}">
        <p14:creationId xmlns:p14="http://schemas.microsoft.com/office/powerpoint/2010/main" val="343782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173A5-216E-4F13-8C83-80F9D6DC804E}"/>
              </a:ext>
            </a:extLst>
          </p:cNvPr>
          <p:cNvSpPr>
            <a:spLocks noGrp="1"/>
          </p:cNvSpPr>
          <p:nvPr>
            <p:ph type="title"/>
          </p:nvPr>
        </p:nvSpPr>
        <p:spPr/>
        <p:txBody>
          <a:bodyPr anchor="ctr"/>
          <a:lstStyle/>
          <a:p>
            <a:r>
              <a:rPr kumimoji="1" lang="ja-JP" altLang="en-US" sz="5400" dirty="0"/>
              <a:t>最近の薬害：</a:t>
            </a:r>
            <a:br>
              <a:rPr kumimoji="1" lang="en-US" altLang="ja-JP" sz="5400" dirty="0"/>
            </a:br>
            <a:r>
              <a:rPr lang="en-US" altLang="ja-JP" sz="4400" dirty="0"/>
              <a:t>HPV</a:t>
            </a:r>
            <a:r>
              <a:rPr lang="ja-JP" altLang="en-US" sz="4400" dirty="0"/>
              <a:t>（子宮頸がん）ワクチン</a:t>
            </a:r>
            <a:endParaRPr kumimoji="1" lang="ja-JP" altLang="en-US" sz="5400" dirty="0"/>
          </a:p>
        </p:txBody>
      </p:sp>
      <p:sp>
        <p:nvSpPr>
          <p:cNvPr id="4" name="フッター プレースホルダー 3">
            <a:extLst>
              <a:ext uri="{FF2B5EF4-FFF2-40B4-BE49-F238E27FC236}">
                <a16:creationId xmlns:a16="http://schemas.microsoft.com/office/drawing/2014/main" id="{00DE4B42-CACE-406D-A298-D0BF47D3DAC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えにしの会 </a:t>
            </a:r>
            <a:r>
              <a:rPr kumimoji="1" lang="en-US" altLang="ja-JP"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2024/8/31 </a:t>
            </a:r>
            <a:r>
              <a:rPr kumimoji="1" lang="ja-JP"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rPr>
              <a:t>佐藤嗣道</a:t>
            </a:r>
            <a:endParaRPr kumimoji="1" lang="en-US" altLang="ja-JP" sz="1400" b="0" i="0" u="none" strike="noStrike" kern="1200" cap="none" spc="0" normalizeH="0" baseline="0" noProof="0" dirty="0">
              <a:ln>
                <a:noFill/>
              </a:ln>
              <a:solidFill>
                <a:srgbClr val="000066"/>
              </a:solidFill>
              <a:effectLst/>
              <a:uLnTx/>
              <a:uFillTx/>
              <a:latin typeface="Times New Roman" panose="02020603050405020304" pitchFamily="18" charset="0"/>
              <a:ea typeface="ＭＳ Ｐゴシック" panose="020B0600070205080204" pitchFamily="50" charset="-128"/>
              <a:cs typeface="+mn-cs"/>
            </a:endParaRPr>
          </a:p>
        </p:txBody>
      </p:sp>
      <p:sp>
        <p:nvSpPr>
          <p:cNvPr id="5" name="スライド番号プレースホルダー 4">
            <a:extLst>
              <a:ext uri="{FF2B5EF4-FFF2-40B4-BE49-F238E27FC236}">
                <a16:creationId xmlns:a16="http://schemas.microsoft.com/office/drawing/2014/main" id="{99C9632E-E432-4A3A-8FB2-CE3B8DE047A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4705AF-F5E1-4C69-A0FB-BDA0CCB7F080}" type="slidenum">
              <a:rPr kumimoji="1" lang="en-US" altLang="ja-JP" sz="1400" b="0" i="0" u="none" strike="noStrike" kern="1200" cap="none" spc="0" normalizeH="0" baseline="0" noProof="0" smtClean="0">
                <a:ln>
                  <a:noFill/>
                </a:ln>
                <a:solidFill>
                  <a:srgbClr val="000066"/>
                </a:solidFill>
                <a:effectLst/>
                <a:uLnTx/>
                <a:uFillTx/>
                <a:latin typeface="Verdana"/>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a:ln>
                <a:noFill/>
              </a:ln>
              <a:solidFill>
                <a:srgbClr val="000066"/>
              </a:solidFill>
              <a:effectLst/>
              <a:uLnTx/>
              <a:uFillTx/>
              <a:latin typeface="Verdana"/>
              <a:ea typeface="ＭＳ Ｐゴシック" panose="020B0600070205080204" pitchFamily="50" charset="-128"/>
              <a:cs typeface="+mn-cs"/>
            </a:endParaRPr>
          </a:p>
        </p:txBody>
      </p:sp>
    </p:spTree>
    <p:extLst>
      <p:ext uri="{BB962C8B-B14F-4D97-AF65-F5344CB8AC3E}">
        <p14:creationId xmlns:p14="http://schemas.microsoft.com/office/powerpoint/2010/main" val="2881360304"/>
      </p:ext>
    </p:extLst>
  </p:cSld>
  <p:clrMapOvr>
    <a:masterClrMapping/>
  </p:clrMapOvr>
</p:sld>
</file>

<file path=ppt/theme/theme1.xml><?xml version="1.0" encoding="utf-8"?>
<a:theme xmlns:a="http://schemas.openxmlformats.org/drawingml/2006/main" name="Office テーマ">
  <a:themeElements>
    <a:clrScheme name="">
      <a:dk1>
        <a:srgbClr val="000000"/>
      </a:dk1>
      <a:lt1>
        <a:srgbClr val="FFFFFF"/>
      </a:lt1>
      <a:dk2>
        <a:srgbClr val="000066"/>
      </a:dk2>
      <a:lt2>
        <a:srgbClr val="808080"/>
      </a:lt2>
      <a:accent1>
        <a:srgbClr val="6699FF"/>
      </a:accent1>
      <a:accent2>
        <a:srgbClr val="FF00FF"/>
      </a:accent2>
      <a:accent3>
        <a:srgbClr val="FFFFFF"/>
      </a:accent3>
      <a:accent4>
        <a:srgbClr val="000000"/>
      </a:accent4>
      <a:accent5>
        <a:srgbClr val="B8CAFF"/>
      </a:accent5>
      <a:accent6>
        <a:srgbClr val="E700E7"/>
      </a:accent6>
      <a:hlink>
        <a:srgbClr val="CC00FF"/>
      </a:hlink>
      <a:folHlink>
        <a:srgbClr val="9933FF"/>
      </a:folHlink>
    </a:clrScheme>
    <a:fontScheme name="Office テーマ">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テーマ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
      <a:dk1>
        <a:srgbClr val="000000"/>
      </a:dk1>
      <a:lt1>
        <a:srgbClr val="FFFFFF"/>
      </a:lt1>
      <a:dk2>
        <a:srgbClr val="000066"/>
      </a:dk2>
      <a:lt2>
        <a:srgbClr val="808080"/>
      </a:lt2>
      <a:accent1>
        <a:srgbClr val="6699FF"/>
      </a:accent1>
      <a:accent2>
        <a:srgbClr val="FF00FF"/>
      </a:accent2>
      <a:accent3>
        <a:srgbClr val="FFFFFF"/>
      </a:accent3>
      <a:accent4>
        <a:srgbClr val="000000"/>
      </a:accent4>
      <a:accent5>
        <a:srgbClr val="B8CAFF"/>
      </a:accent5>
      <a:accent6>
        <a:srgbClr val="E700E7"/>
      </a:accent6>
      <a:hlink>
        <a:srgbClr val="CC00FF"/>
      </a:hlink>
      <a:folHlink>
        <a:srgbClr val="9933FF"/>
      </a:folHlink>
    </a:clrScheme>
    <a:fontScheme name="Office テーマ">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テーマ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ne2">
  <a:themeElements>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n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ine2">
  <a:themeElements>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n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lin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n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n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n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n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n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n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n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n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n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n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n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2tone</Template>
  <TotalTime>1804</TotalTime>
  <Words>2843</Words>
  <Application>Microsoft Office PowerPoint</Application>
  <PresentationFormat>画面に合わせる (4:3)</PresentationFormat>
  <Paragraphs>375</Paragraphs>
  <Slides>57</Slides>
  <Notes>2</Notes>
  <HiddenSlides>0</HiddenSlides>
  <MMClips>1</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57</vt:i4>
      </vt:variant>
    </vt:vector>
  </HeadingPairs>
  <TitlesOfParts>
    <vt:vector size="67" baseType="lpstr">
      <vt:lpstr>ＭＳ Ｐゴシック</vt:lpstr>
      <vt:lpstr>Arial</vt:lpstr>
      <vt:lpstr>Century Gothic</vt:lpstr>
      <vt:lpstr>Times New Roman</vt:lpstr>
      <vt:lpstr>Verdana</vt:lpstr>
      <vt:lpstr>Wingdings</vt:lpstr>
      <vt:lpstr>Office テーマ</vt:lpstr>
      <vt:lpstr>1_Office テーマ</vt:lpstr>
      <vt:lpstr>line2</vt:lpstr>
      <vt:lpstr>1_line2</vt:lpstr>
      <vt:lpstr>薬害とDisease Mongering </vt:lpstr>
      <vt:lpstr>PowerPoint プレゼンテーション</vt:lpstr>
      <vt:lpstr>過去の薬害</vt:lpstr>
      <vt:lpstr>サリドマイド剤の宣伝</vt:lpstr>
      <vt:lpstr>キノホルム剤の添付文書</vt:lpstr>
      <vt:lpstr>クロロキンの宣伝</vt:lpstr>
      <vt:lpstr>時間の関係で割愛</vt:lpstr>
      <vt:lpstr>時間の関係で割愛</vt:lpstr>
      <vt:lpstr>最近の薬害： HPV（子宮頸がん）ワクチン</vt:lpstr>
      <vt:lpstr>HPV（子宮頸がん）ワクチン</vt:lpstr>
      <vt:lpstr>東日本大震災直後の広告</vt:lpstr>
      <vt:lpstr>PowerPoint プレゼンテーション</vt:lpstr>
      <vt:lpstr>HPV（子宮頸がん）ワクチン</vt:lpstr>
      <vt:lpstr>子宮頸がん：罹患</vt:lpstr>
      <vt:lpstr>子宮頸がん：罹患</vt:lpstr>
      <vt:lpstr>子宮頸がん：死亡数</vt:lpstr>
      <vt:lpstr>子宮頸がん：死亡率</vt:lpstr>
      <vt:lpstr>子宮頸がん</vt:lpstr>
      <vt:lpstr>子宮頸がん：年齢調整後</vt:lpstr>
      <vt:lpstr>HPVワクチン：厚労省のリーフレット</vt:lpstr>
      <vt:lpstr>PowerPoint プレゼンテーション</vt:lpstr>
      <vt:lpstr>PowerPoint プレゼンテーション</vt:lpstr>
      <vt:lpstr>PowerPoint プレゼンテーション</vt:lpstr>
      <vt:lpstr>厚労省のリーフレット（詳細版）</vt:lpstr>
      <vt:lpstr>PowerPoint プレゼンテーション</vt:lpstr>
      <vt:lpstr>医薬品等行政評価・監視委員会 （第12回、2023/6/29）</vt:lpstr>
      <vt:lpstr>医薬品等行政評価・監視委員会 （第12回、2023/6/29）</vt:lpstr>
      <vt:lpstr>最近の薬害： 新型コロナワクチン</vt:lpstr>
      <vt:lpstr>新型コロナウイルス感染症</vt:lpstr>
      <vt:lpstr>PowerPoint プレゼンテーション</vt:lpstr>
      <vt:lpstr>COVID-19：死亡報告</vt:lpstr>
      <vt:lpstr>COVID-19：死亡報告</vt:lpstr>
      <vt:lpstr>COVID-19：死亡報告</vt:lpstr>
      <vt:lpstr>PowerPoint プレゼンテーション</vt:lpstr>
      <vt:lpstr>PowerPoint プレゼンテーション</vt:lpstr>
      <vt:lpstr>接種済みは感染しづらい？</vt:lpstr>
      <vt:lpstr>PowerPoint プレゼンテーション</vt:lpstr>
      <vt:lpstr>修正後</vt:lpstr>
      <vt:lpstr>新型コロナワクチン</vt:lpstr>
      <vt:lpstr>コロナワクチン接種後の死亡者の年齢</vt:lpstr>
      <vt:lpstr>新型コロナワクチン</vt:lpstr>
      <vt:lpstr>コロナワクチン後遺症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医薬品等行政評価・監視委員会 （第7回2022/3/18）</vt:lpstr>
      <vt:lpstr>医薬品等行政評価・監視委員会 （第7回2022/3/18）</vt:lpstr>
      <vt:lpstr>なぜ医師はワクチンを推奨するのか？</vt:lpstr>
      <vt:lpstr>なぜ医師はワクチンを推奨するのか？</vt:lpstr>
      <vt:lpstr>なぜ医師はワクチンを推奨するのか？</vt:lpstr>
      <vt:lpstr>なぜ医師はワクチンを推奨するのか？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嗣道</dc:creator>
  <cp:lastModifiedBy>Kunihiko Kumamoto</cp:lastModifiedBy>
  <cp:revision>149</cp:revision>
  <dcterms:created xsi:type="dcterms:W3CDTF">2022-08-22T07:03:06Z</dcterms:created>
  <dcterms:modified xsi:type="dcterms:W3CDTF">2024-08-30T08:16:01Z</dcterms:modified>
</cp:coreProperties>
</file>