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7" r:id="rId2"/>
    <p:sldId id="269" r:id="rId3"/>
    <p:sldId id="272" r:id="rId4"/>
    <p:sldId id="273" r:id="rId5"/>
    <p:sldId id="274" r:id="rId6"/>
    <p:sldId id="317" r:id="rId7"/>
    <p:sldId id="275" r:id="rId8"/>
    <p:sldId id="280" r:id="rId9"/>
    <p:sldId id="281" r:id="rId10"/>
    <p:sldId id="282" r:id="rId11"/>
    <p:sldId id="318" r:id="rId12"/>
    <p:sldId id="285" r:id="rId13"/>
    <p:sldId id="286" r:id="rId14"/>
    <p:sldId id="287" r:id="rId15"/>
    <p:sldId id="288" r:id="rId16"/>
    <p:sldId id="291" r:id="rId17"/>
    <p:sldId id="297" r:id="rId18"/>
    <p:sldId id="298" r:id="rId19"/>
    <p:sldId id="299" r:id="rId20"/>
    <p:sldId id="300" r:id="rId21"/>
    <p:sldId id="302" r:id="rId22"/>
    <p:sldId id="303" r:id="rId23"/>
    <p:sldId id="304" r:id="rId24"/>
    <p:sldId id="305" r:id="rId25"/>
    <p:sldId id="306" r:id="rId26"/>
    <p:sldId id="309" r:id="rId27"/>
    <p:sldId id="310" r:id="rId28"/>
    <p:sldId id="311" r:id="rId29"/>
    <p:sldId id="312" r:id="rId30"/>
    <p:sldId id="313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0"/>
    <a:srgbClr val="FFF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4" d="100"/>
          <a:sy n="94" d="100"/>
        </p:scale>
        <p:origin x="-9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288A3-0EC1-F344-B80C-ACD85B3B3A78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99277-B28C-634C-8DCC-324A37F821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37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ED869-B249-954C-874A-FF2FB6997F39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ED869-B249-954C-874A-FF2FB6997F39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26833-2B0F-1E44-877C-0196C3CC1B06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26833-2B0F-1E44-877C-0196C3CC1B06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26833-2B0F-1E44-877C-0196C3CC1B06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ED869-B249-954C-874A-FF2FB6997F3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BFD6B-12D5-A745-9CC9-04617A5AFC46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35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61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2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96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16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8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7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84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31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61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669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1D126-662D-FA48-A2AD-F0DE4088657A}" type="datetimeFigureOut">
              <a:rPr kumimoji="1" lang="ja-JP" altLang="en-US" smtClean="0"/>
              <a:t>2014/11/16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BA96-B577-2040-9200-F6E7C0F2E0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36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685800" y="2683170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746125" y="2787152"/>
            <a:ext cx="7651750" cy="731837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2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人と人とがつながる一行詩部門</a:t>
            </a:r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2574925" y="3991270"/>
            <a:ext cx="3994150" cy="1006475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小学生の部</a:t>
            </a:r>
          </a:p>
        </p:txBody>
      </p: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1940511" y="862013"/>
            <a:ext cx="5262979" cy="1683538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</a:t>
            </a: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コンクール</a:t>
            </a:r>
            <a:endParaRPr lang="en-US" altLang="ja-JP" sz="3600" dirty="0" smtClean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「いつもおおきん」</a:t>
            </a:r>
            <a:endParaRPr lang="en-US" altLang="ja-JP" sz="3600" dirty="0" smtClean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en-US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「ばあちゃん背中かいて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ー</a:t>
            </a:r>
            <a:r>
              <a:rPr kumimoji="0" lang="en-US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」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「おおきなったら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ja-JP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五十円の出世払いやのう」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十円ずつ増える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毎日の温かい会話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帰山</a:t>
            </a:r>
            <a:r>
              <a:rPr kumimoji="0" lang="en-US" altLang="ja-JP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智史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09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685800" y="2849430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746125" y="2953412"/>
            <a:ext cx="7651750" cy="731837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2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人と人とがつながる一行詩部門</a:t>
            </a:r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2940786" y="4157530"/>
            <a:ext cx="3262432" cy="1015663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 smtClean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一般の</a:t>
            </a:r>
            <a:r>
              <a:rPr lang="ja-JP" altLang="en-US" sz="6000" dirty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部</a:t>
            </a:r>
          </a:p>
        </p:txBody>
      </p: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1940511" y="862013"/>
            <a:ext cx="5262979" cy="1683538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</a:t>
            </a: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コンクール</a:t>
            </a:r>
            <a:endParaRPr lang="en-US" altLang="ja-JP" sz="3600" dirty="0" smtClean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「いつもおおきん」</a:t>
            </a:r>
            <a:endParaRPr lang="ja-JP" altLang="en-US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378364" y="533400"/>
            <a:ext cx="2405274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スマホを買った祖父と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メールでいっぱい話そうと思ったら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使い方の説明で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いっぱい話してる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田中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稚子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2-08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586556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67510" y="533400"/>
            <a:ext cx="2716128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病院で</a:t>
            </a:r>
            <a:r>
              <a:rPr lang="ja-JP" altLang="en-US" sz="2800" b="1" dirty="0" smtClean="0">
                <a:solidFill>
                  <a:srgbClr val="FFFFFF"/>
                </a:solidFill>
                <a:latin typeface="ＤＦＰ中楷書体"/>
                <a:ea typeface="ＤＦＰ中楷書体"/>
                <a:cs typeface="ＤＦＰ中楷書体"/>
              </a:rPr>
              <a:t>俯く私に</a:t>
            </a:r>
            <a:endParaRPr lang="en-US" altLang="ja-JP" sz="2800" b="1" dirty="0" smtClean="0">
              <a:solidFill>
                <a:srgbClr val="FFFFFF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「痛いの痛いの飛んでけー」って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突然の呪文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見知らぬ小さな女の子が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心に絆創膏を張ってくれました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津村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美里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5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23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停車後折り返す電車内で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眠りこけていた私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起こしてくれたのは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騒がしいと苦々しく思っていた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女子高生達だった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足立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有希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29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en-US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また来るね」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告げた途端に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にぎる手に力を入れて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離さない祖母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大石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典子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3" name="図 2" descr="3-08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29"/>
            <a:ext cx="6120000" cy="46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5" name="Picture 9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74" name="Rectangle 18"/>
          <p:cNvSpPr>
            <a:spLocks noChangeArrowheads="1"/>
          </p:cNvSpPr>
          <p:nvPr/>
        </p:nvSpPr>
        <p:spPr bwMode="auto">
          <a:xfrm>
            <a:off x="685800" y="2821720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041525" y="2936794"/>
            <a:ext cx="5060950" cy="823913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認知症一行詩部門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2574925" y="4129820"/>
            <a:ext cx="3994150" cy="1006475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小学生の部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1940511" y="862013"/>
            <a:ext cx="5262979" cy="1683538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</a:t>
            </a: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コンクール</a:t>
            </a:r>
            <a:endParaRPr lang="en-US" altLang="ja-JP" sz="3600" dirty="0" smtClean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「いつもおおきん」</a:t>
            </a:r>
            <a:endParaRPr lang="ja-JP" altLang="en-US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642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en-US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べっぴんさんやのう」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「おばあちゃんの方がべっぴんさんやん」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「あはは」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はずかしそうに笑う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かわいいひいばあちゃん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山田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あかり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55309" name="Picture 13" descr="4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25"/>
            <a:ext cx="6118225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ひいおじいちゃんは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わたしのことは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となりのおじょうちゃん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でもわたしは大切な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ひいおじいちゃんだよ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田辺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夏萌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3-10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9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何回会っても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「初めまして」とおばあちゃん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ぼくも笑顔で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「初めまして」と答えるよ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山本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琉斗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3" name="図 2" descr="4-14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初めて会った子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名前を呼んだらドキドキしたけど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友達になれて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ドキドキがワクワクになったよ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武藤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凜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23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子どもを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おばあちゃんのとこつれて行くと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いつもよりよくわらうわ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とお母さん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おれのパワーすごいだろ？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中村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龍弥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3-21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5" name="Picture 9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74" name="Rectangle 18"/>
          <p:cNvSpPr>
            <a:spLocks noChangeArrowheads="1"/>
          </p:cNvSpPr>
          <p:nvPr/>
        </p:nvSpPr>
        <p:spPr bwMode="auto">
          <a:xfrm>
            <a:off x="685800" y="2489200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041525" y="2608929"/>
            <a:ext cx="5060950" cy="823913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認知症一行詩部門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2556064" y="3797300"/>
            <a:ext cx="4031873" cy="1015663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 smtClean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中学生</a:t>
            </a:r>
            <a:r>
              <a:rPr lang="ja-JP" altLang="en-US" sz="6000" dirty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の部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1965325" y="862013"/>
            <a:ext cx="5213350" cy="1065212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若狭町一行詩コンクール</a:t>
            </a:r>
            <a:endParaRPr lang="ja-JP" altLang="en-US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en-US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かなこ」「さわこ」「みゆ」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「よしえ」「ななこ」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おじいちゃんに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いっぱい名前もらったね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新田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亜優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3-22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春には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僕のことを忘れていたおじいちゃんが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僕の名前を呼んでくれた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今年の夏一番の思い出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三宅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純平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5-13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私の名前知っとる？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そんなん知っとるわいや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自信ありげに妹の名前を言う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木原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なずな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10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おでかけするの？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「じゃ　手をつないで歩こうよ」って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いいたいな！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森下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のぞみ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5-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13510"/>
          <a:stretch/>
        </p:blipFill>
        <p:spPr>
          <a:xfrm>
            <a:off x="592664" y="1126066"/>
            <a:ext cx="5096933" cy="46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65" name="Picture 9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74" name="Rectangle 18"/>
          <p:cNvSpPr>
            <a:spLocks noChangeArrowheads="1"/>
          </p:cNvSpPr>
          <p:nvPr/>
        </p:nvSpPr>
        <p:spPr bwMode="auto">
          <a:xfrm>
            <a:off x="685800" y="2489200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041525" y="2517775"/>
            <a:ext cx="5060950" cy="823913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認知症一行詩部門</a:t>
            </a:r>
          </a:p>
        </p:txBody>
      </p:sp>
      <p:sp>
        <p:nvSpPr>
          <p:cNvPr id="377868" name="Text Box 12"/>
          <p:cNvSpPr txBox="1">
            <a:spLocks noChangeArrowheads="1"/>
          </p:cNvSpPr>
          <p:nvPr/>
        </p:nvSpPr>
        <p:spPr bwMode="auto">
          <a:xfrm>
            <a:off x="2940786" y="3797300"/>
            <a:ext cx="3262432" cy="1015663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 smtClean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一般の</a:t>
            </a:r>
            <a:r>
              <a:rPr lang="ja-JP" altLang="en-US" sz="6000" dirty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部</a:t>
            </a:r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1965325" y="862013"/>
            <a:ext cx="5213350" cy="1065212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若狭町一行詩コンクール</a:t>
            </a:r>
            <a:endParaRPr lang="ja-JP" altLang="en-US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8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私を抱っこしていた母が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「お母さん抱っこ」と私にせがむ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「甘えんぼうさんね」と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そっと抱き上げる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原　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幸生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3-02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595511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お父さんは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昼は紳士で</a:t>
            </a:r>
            <a:r>
              <a:rPr kumimoji="0" lang="ja-JP" altLang="ja-JP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夜カイジュー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時々アメリカ人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我家のアイドル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相澤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孝子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2-30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135464"/>
            <a:ext cx="4319452" cy="66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徘徊なんかじゃない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あの人　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昔　交番のお巡りさんやったんや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だから今も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地域をパトロールしなさる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西森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茂夫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5" name="Picture 13" descr="2-27加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0"/>
            <a:ext cx="4479925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私が川遊びをするから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おばあちゃんが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こっそり川をそうじをしてくれていた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　ありがとう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中島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佑唯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13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098287" y="533400"/>
            <a:ext cx="268535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「待って下さい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寒いから貴方のマフラー探してるの」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三十年も前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他界の父と今日も又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いそいそと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湯浅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弘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6" name="Picture 15" descr="2-29加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-12700"/>
            <a:ext cx="4479925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98506" y="533400"/>
            <a:ext cx="1885132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おかあさんのひざ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ぼくのこころの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じゅうでんき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宇野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佑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2-09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595511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アメリカ人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英語はしゃべれんけど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あくしゅをすると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心がつながった気がした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渡辺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治紀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3-31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飾り罫ブルーバッ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685800" y="2807865"/>
            <a:ext cx="7772400" cy="939800"/>
          </a:xfrm>
          <a:prstGeom prst="rect">
            <a:avLst/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746125" y="2911847"/>
            <a:ext cx="7651750" cy="731837"/>
          </a:xfrm>
          <a:prstGeom prst="rect">
            <a:avLst/>
          </a:prstGeom>
          <a:noFill/>
          <a:ln>
            <a:noFill/>
          </a:ln>
          <a:effectLst>
            <a:outerShdw blurRad="25400" dist="38099" dir="2700000" algn="ctr" rotWithShape="0">
              <a:srgbClr val="21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42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人と人とがつながる一行詩部門</a:t>
            </a:r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2556064" y="4115965"/>
            <a:ext cx="4031873" cy="1015663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6000" dirty="0" smtClean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中学生</a:t>
            </a:r>
            <a:r>
              <a:rPr lang="ja-JP" altLang="en-US" sz="6000" dirty="0">
                <a:solidFill>
                  <a:schemeClr val="bg1"/>
                </a:solidFill>
                <a:latin typeface="ヒラギノ角ゴ Pro W6" charset="0"/>
                <a:ea typeface="ヒラギノ角ゴ Pro W6" charset="0"/>
                <a:cs typeface="ヒラギノ角ゴ Pro W6" charset="0"/>
              </a:rPr>
              <a:t>の部</a:t>
            </a:r>
          </a:p>
        </p:txBody>
      </p:sp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1940511" y="862013"/>
            <a:ext cx="5262979" cy="1683538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22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平成</a:t>
            </a:r>
            <a:r>
              <a:rPr lang="en-US" altLang="ja-JP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26</a:t>
            </a:r>
            <a:r>
              <a:rPr lang="ja-JP" altLang="en-US" sz="22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年度</a:t>
            </a:r>
            <a:endParaRPr lang="en-US" altLang="ja-JP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若狭町一行詩</a:t>
            </a: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コンクール</a:t>
            </a:r>
            <a:endParaRPr lang="en-US" altLang="ja-JP" sz="3600" dirty="0" smtClean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600" dirty="0" smtClean="0">
                <a:solidFill>
                  <a:srgbClr val="FFFFAF"/>
                </a:solidFill>
                <a:latin typeface="ヒラギノ角ゴ Std W8" charset="0"/>
                <a:ea typeface="ヒラギノ角ゴ Std W8" charset="0"/>
                <a:cs typeface="ヒラギノ角ゴ Std W8" charset="0"/>
              </a:rPr>
              <a:t>「いつもおおきん」</a:t>
            </a:r>
            <a:endParaRPr lang="ja-JP" altLang="en-US" sz="3200" dirty="0">
              <a:solidFill>
                <a:srgbClr val="FFFFAF"/>
              </a:solidFill>
              <a:latin typeface="ヒラギノ角ゴ Std W8" charset="0"/>
              <a:ea typeface="ヒラギノ角ゴ Std W8" charset="0"/>
              <a:cs typeface="ヒラギノ角ゴ Std W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暑い夏</a:t>
            </a:r>
            <a:r>
              <a:rPr kumimoji="0" lang="ja-JP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部活から帰ると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おばあちゃんが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玄関でジュースを持って待っていた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それは少しぬるかった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江戸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運生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3" name="図 2" descr="4-11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593247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「おってかー」と呼ぶ大きな声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田舎に玄関チャイムはいらないらしい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今日もたくさんの新鮮野菜を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ありがとう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吉田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七海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2-18加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25"/>
            <a:ext cx="60709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2400" dirty="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498397" y="533400"/>
            <a:ext cx="2285241" cy="5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お母さん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部活の弁当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ありがとう</a:t>
            </a:r>
            <a:endParaRPr kumimoji="0" lang="en-US" altLang="ja-JP" sz="2600" b="1" dirty="0" smtClean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すなおに言えたらいいのにな</a:t>
            </a:r>
            <a:endParaRPr kumimoji="0" lang="en-US" altLang="ja-JP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  <a:p>
            <a:pPr>
              <a:lnSpc>
                <a:spcPct val="130000"/>
              </a:lnSpc>
            </a:pP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　　　　　　　　　　　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武田</a:t>
            </a:r>
            <a:r>
              <a:rPr kumimoji="0" lang="en-US" altLang="ja-JP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  </a:t>
            </a:r>
            <a:r>
              <a:rPr kumimoji="0" lang="ja-JP" altLang="en-US" sz="2600" b="1" dirty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　</a:t>
            </a:r>
            <a:r>
              <a:rPr kumimoji="0" lang="ja-JP" altLang="en-US" sz="2600" b="1" dirty="0" smtClean="0">
                <a:solidFill>
                  <a:schemeClr val="bg1"/>
                </a:solidFill>
                <a:latin typeface="ＤＦＰ中楷書体"/>
                <a:ea typeface="ＤＦＰ中楷書体"/>
                <a:cs typeface="ＤＦＰ中楷書体"/>
              </a:rPr>
              <a:t>空</a:t>
            </a:r>
            <a:endParaRPr kumimoji="0" lang="ja-JP" altLang="en-US" sz="2600" b="1" dirty="0">
              <a:solidFill>
                <a:schemeClr val="bg1"/>
              </a:solidFill>
              <a:latin typeface="ＤＦＰ中楷書体"/>
              <a:ea typeface="ＤＦＰ中楷書体"/>
              <a:cs typeface="ＤＦＰ中楷書体"/>
            </a:endParaRPr>
          </a:p>
        </p:txBody>
      </p:sp>
      <p:pic>
        <p:nvPicPr>
          <p:cNvPr id="2" name="図 1" descr="4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8" y="-25400"/>
            <a:ext cx="4488923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556</Words>
  <Application>Microsoft Office PowerPoint</Application>
  <PresentationFormat>画面に合わせる (4:3)</PresentationFormat>
  <Paragraphs>185</Paragraphs>
  <Slides>30</Slides>
  <Notes>30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sato</dc:creator>
  <cp:lastModifiedBy>fmvuser</cp:lastModifiedBy>
  <cp:revision>52</cp:revision>
  <dcterms:created xsi:type="dcterms:W3CDTF">2014-11-04T13:39:58Z</dcterms:created>
  <dcterms:modified xsi:type="dcterms:W3CDTF">2014-11-16T01:56:28Z</dcterms:modified>
</cp:coreProperties>
</file>